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346" r:id="rId3"/>
    <p:sldId id="347" r:id="rId4"/>
    <p:sldId id="276" r:id="rId5"/>
    <p:sldId id="277" r:id="rId6"/>
    <p:sldId id="278" r:id="rId7"/>
    <p:sldId id="348" r:id="rId8"/>
    <p:sldId id="281" r:id="rId9"/>
    <p:sldId id="349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0-11-22T08:09:54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12159 7307 247 0,'0'0'-5'16,"0"0"9"-16,0 0 1 0,0 0 2 0,0 0 22 15,0 0 15-15,0 0 1 0,0 0 7 0,0 0-7 16,0 0-16-16,0 0 20 0,0 0-7 15,0 0-11-15,0 0-4 0,0 0-11 0,0 0-9 0,0 0 9 16,0 0-5-16,0 0-1 0,0 0 13 16,0 0-6-16,0 0-2 0,0 0-6 0,0 0-12 15,0 0-2-15,0 0 9 0,0 0-4 0,0 0-1 16,0 0 9-16,0 0-6 0,0 0-7 0,0 0 7 16,0 0 5-16,0 0 0 0,0 0 2 0,0 0-1 15,0 0-6-15,0 0-5 0,0 0 6 0,0 0-5 16,0 0 2-16,0-7 6 0,-13 7-13 0,13 0 14 15,0 0-9-15,0 0 5 0,0-5 16 0,-11 5-13 16,11 0 0-16,0 0-2 0,0 0-12 16,-11-5-3-16,11 5 10 0,0 0-5 0,0 0 1 15,-10 0 4-15,10 0-2 0,0-5-3 0,0 5 14 16,0 0 0-16,-12 0-6 0,12 0 4 0,0 0-4 16,0 0-1-16,0 0-3 0,0 0 3 0,0 0 0 15,-10 0 0-15,10 0 14 0,0 0-8 0,0 0 4 16,-11 0 6-16,11 0-4 0,-11 0 3 0,11 0-1 15,-11 0-21-15,11 0 7 0,-11 0-2 0,11 0-1 16,-11 0 26-16,11 0-18 0,0 0-7 0,-9 5 5 16,9-5-9-16,0 0 7 0,-13 6 11 0,13-6 2 15,0 7-16-15,-13-3 3 0,13-4-6 0,-11 6-15 16,11-1 31-16,-10 1-13 0,10-6 2 0,0 5 10 16,-9 1-21-16,9-6 17 0,0 5-4 15,0 1-5-15,0-6 13 0,-9 6-15 0,9-2 2 16,0 1 10-16,0-5-22 0,0 6 15 0,0-2 3 15,0 1-15-15,-11 1 13 0,11-2 7 0,0 2-6 16,0-1 1-16,0 0-1 0,0 0-4 0,0 1-4 16,0-2 4-16,0 1 1 0,0 0-7 0,0-1 18 15,0-1-6-15,0 2-2 0,0-1 0 0,0-1-7 16,0-3-2-16,0 6 10 0,0-2-1 0,0 0-2 16,0-1 11-16,0 2-17 0,0-5 3 0,0 4 6 15,0 1 2-15,0-5 4 0,0 5-7 0,0-1 0 16,0-4-1-16,11 3-8 0,-11-3 6 0,0 5 9 15,9-5 2-15,-9 4 0 0,0-4 4 16,12 0-3-16,-12 0-14 0,10 0 16 0,-10 0-9 16,10 0-10-16,-10 0 19 0,10 0-16 0,-10 0 8 15,12 0-7-15,-12 0-1 0,11 0 12 0,-11 0-11 16,12 0 12-16,-12 0-6 0,12 0-4 0,-12 0 5 16,0 0-4-16,11 0-14 0,-11 0 9 0,0 0 4 15,0 0-1-15,11 0 20 0,-11 0-14 0,0 0-3 16,0 0 0-16,11 0-3 0,-11 0 12 0,0-4-4 15,10 4-2-15,-10 0-8 0,0-5-6 0,12 5 9 16,-12-3-5-16,0 3 7 0,0-4 8 0,10 4-9 16,-10-5 0-16,9 5 0 0,-9-5-13 0,0 5 14 15,0-3 2-15,13 3-27 0,-13-4 30 16,0 4-17-16,0-5 16 0,9 5 22 0,-9-6-42 16,12 3-5-16,-12 3-6 0,0-6-1 0,9 6 15 15,-9-5 18-15,0 5-13 0,0-4 9 0,9-1 6 16,-9 5 3-16,0-3 22 0,0-1 0 0,0-1-7 15,0 1-9-15,11 4-17 0,-11-4-13 0,0 1 15 16,0-1 3-16,0-1-4 0,0 2-4 0,10 3 4 16,-10-6-6-16,0 1 4 0,0 1 13 0,0-1-10 15,0 1-4-15,0 0 2 0,9 0 1 0,-9-2-3 16,0 1 4-16,0 1-1 0,0-2-8 16,0 2 6-16,0-3 0 0,0 2 5 0,0 0 1 15,0 5-3-15,0-7-2 0,0 2-1 0,0-1 11 16,0 6-11-16,0-5 7 0,0 5 4 0,0-6-5 15,0 6 5-15,0-5 2 0,0 5-13 0,0-5-2 16,0 5 5-16,0 0 7 0,0-5 3 0,0 5 3 16,0 0-4-16,-11 0-17 0,11 0 0 0,-12 0-5 15,12 0 2-15,-12-4 14 0,12 4-4 0,-11 0 3 16,11 0-6-16,-17 0-3 0,17 0 4 0,-13 0-3 16,13 0 5-16,-14 0-5 0,14 0-10 0,-11 0-22 15,11 4-36-15,0-4-19 0,0 0-35 0,0 0-29 16,-12 0-50-16,12 0-63 0</inkml:trace>
  <inkml:trace contextRef="#ctx0" brushRef="#br0" timeOffset="1180.08">13314 7274 576 0,'0'-5'11'0,"0"5"24"0,0 0 10 0,-12-5-3 16,12 5-8-16,0-4-18 0,0 4 6 0,0 0 10 16,0-5 3-16,0 5-7 0,0 0-9 0,0-5 3 15,0 5-9-15,0 0 8 0,-8-5 7 16,8 5-11-16,0 0 18 0,0 0-10 0,0 0-10 15,0 0 20-15,0 0-3 0,0-5-4 0,0 5-20 16,0 0-9-16,0 0-16 0,0-6 21 0,0 6 29 16,0 0-9-16,0-5 4 0,0 5-14 0,0 0-10 15,0 0-3-15,0 0 9 0,0 0 6 0,0 0-20 16,0 0 6-16,0 0-8 0,0 0-14 0,0 0 17 16,0 0-15-16,0 0 5 0,0 0 7 0,0 0 6 15,0 0 10-15,0 0-7 0,0 9-5 0,0-2-10 16,0 0 3-16,0 1 10 0,0 0-1 15,0 2 5-15,0 0-8 0,0 0-3 0,0 0 3 16,0 0 5-16,0 0 0 0,0 1 0 0,0-1-1 16,0-2-3-16,0 2 9 0,0-2-3 0,0-1-2 15,0-1-5-15,0 1-5 0,0-2-1 0,0 0 2 16,0 0 9-16,0-5-1 0,0 4 4 0,0-4 5 16,0 0-16-16,0 3 12 0,0-3 1 0,0 0 6 15,0 0 0-15,0 0-6 0,0 0-3 0,0 0-14 16,0 0 13-16,0 0-3 0,0 0 0 0,0 0 8 15,0 0-4-15,0 0-5 0,0 0 6 0,0 0-6 16,0 0-5-16,0 0 1 0,0 0-2 0,0 0-15 16,0 0-14-16,0 0-13 0,0 0-44 15,0 0-23-15,0 0-109 0,0 0-36 0</inkml:trace>
  <inkml:trace contextRef="#ctx0" brushRef="#br0" timeOffset="2539.02">14303 7320 562 0,'0'0'23'15,"0"0"9"-15,0 0 5 0,0-5-1 0,0 5-16 16,0 0-5-16,0 0 10 0,0 0 5 0,0 0 0 16,0 0 9-16,0 0-20 0,0 0 12 0,0 0 5 15,0 0-5-15,0 0 12 0,0 0-10 0,0 0-3 16,0 0-1-16,0 0-6 0,0 0 3 16,0 0-8-16,0 0-3 0,0 0-4 0,0 0-8 0,0 0 0 15,0 0 0-15,0 0 1 0,0 0 2 16,0-5 0-16,11 2-30 0,-11 3 25 0,10-7-5 15,-10 3-2-15,12 0 23 0,-12-2-9 0,13 6-12 16,-3-5-23-16,-1-2 32 0,-9 2-9 0,12 5 3 16,-1-5 38-16,-11 5-42 0,11-6-5 0,-11 6 13 15,10-4-17-15,-10 4 15 0,0 0 5 0,14-5-6 16,-14 5 3-16,10 0-2 0,-10 0 7 0,0 0-8 16,11 0-4-16,-11 0-5 0,12 0-1 0,-12 0 10 15,0 0 10-15,12 0 6 0,-12 0-15 0,10 0-2 16,-10 0-6-16,13 0 9 0,-13 0 1 0,11 0 2 15,-11 0-2-15,11 5-17 0,-11-5 18 16,0 4-4-16,0-4-9 0,11 7 4 0,-11-2-2 16,0-5-15-16,0 7 34 0,0-1 2 0,0-1-18 15,0 0 19-15,0 1-22 0,0-1-23 0,0 1 15 16,0 1-3-16,0 0 3 0,0-1 24 0,0 2-7 16,0-2 10-16,0 2-9 0,0-2 25 0,0 1-5 15,0 0-7-15,0 0 1 0,-11-1-10 0,11 1 2 16,-11-2 9-16,11 0-4 0,-13 1-5 0,2 0-6 15,1-1-8-15,1 0 2 0,-2-1-2 0,1 2 6 16,-2 0 8-16,-3-1-6 0,7 0-4 0,-5-1-1 16,0 2-8-16,2-1 15 0,0-1 3 15,-1-1 5-15,0-1 0 0,3-2-11 0,0 5-5 0,9-5-7 16,-12 0 7-16,2 3-6 0,10-3 6 16,-8 0 9-16,8 0 2 0,0 0 2 0,0 3-5 15,-10-3-5-15,10 0-3 0,0 0 3 0,0 0 2 16,0 0-1-16,0 0-5 0,0 0-5 0,0 0 1 15,0 0-2-15,0 0 6 0,0 0 5 0,0 0 0 16,0 0 2-16,0 0-3 0,0 0 2 0,0 0-1 16,0 0 8-16,0 0-3 0,0 0 0 0,0 0-5 15,10 0-6-15,-10 0 2 0,12 0-5 0,1 0 6 16,-1 0 4-16,-1 0-1 0,1 0 6 0,0 0-5 16,-1 0-3-16,2 0 2 0,1 0-9 15,-1 0 15-15,2 0-8 0,-2 0 2 0,3 0 10 16,-2 0-16-16,2 0 5 0,-2 0-1 0,-1 0 0 15,0 0 0-15,-1 0 1 0,-1 0 0 0,-11 0 1 16,11 0 1-16,-11 0-4 0,0 0-2 0,13 0 3 16,-13 0 4-16,0 0-1 0,0 0 6 0,0 0-11 15,0 0 3-15,0 0-1 0,0 0-3 0,0 0 6 16,0 0-7-16,0 0 10 0,0 0-5 0,0 0 1 16,0 0 2-16,0 0-2 0,0 0-5 0,0 0 10 15,0 0-4-15,0 0-5 0,0 0 10 0,0 0-16 16,0 0 6-16,0 0 3 0,0 0 7 0,0 0 1 15,0 0-3-15,13 0-4 0,-13 0-37 16,0 0-13-16,12 0-47 0,-12 0-44 0,14 0-91 16,-14 0-53-16</inkml:trace>
  <inkml:trace contextRef="#ctx0" brushRef="#br0" timeOffset="3719.39">15511 7224 776 0,'0'0'-1'0,"0"0"7"0,0 0 23 16,0 0-2-16,0 0 13 0,0 0 10 0,0 0-13 15,0 0 22-15,0 0-10 0,0 0-9 0,0 0 1 16,0 0-23-16,0 0-13 0,0 0-13 0,0 0-5 16,0 0 6-16,0 0 6 0,0 0-1 0,0 0 18 15,0 0-19-15,0 0 15 0,0 0 11 0,0 0-25 16,0 0 15-16,0 0-11 0,0 0-7 0,17 0-1 15,-17 0 1-15,14 0 1 0,-4 0 6 0,-10 0 2 16,17 0 5-16,-17 0 5 0,11 0-12 0,-11 0 7 16,14 0-15-16,-2 0-16 0,-12 0 14 0,13 0-6 15,-13 0 8-15,13 0 14 0,-3 0-6 0,-10 0 1 16,12 5-7-16,-12 0 3 0,10 0-4 16,-10 1 5-16,0 1 14 0,0-2-6 0,0 2 3 15,0-1-6-15,0 2-9 0,0 2-4 0,0-3 4 16,0 1-21-16,-11 0 26 0,-1 1 3 0,12-4-23 15,-17 2 28-15,2-3-23 0,4 1 3 0,11 0 26 16,-18-5-10-16,7 4 1 0,11-4 9 0,-14 0-7 16,14 4 6-16,0-4-9 0,-9 0 4 0,9 0-14 15,0 0 10-15,0 0-2 0,0 0-23 0,0 0 13 16,0 0-13-16,0 0 8 0,0 0 17 0,0 0-4 16,0 0-1-16,0 0 6 0,0 0-7 0,0 0-2 15,0 0 4-15,14 5-10 0,-2 0 7 16,0-5 9-16,0 4 0 0,-1-1 2 0,1 2-7 15,-2-2-1-15,-10 1-5 0,13 1-5 0,-2 2 1 16,-11-2 3-16,11 2-1 0,-11 0 14 0,11 0-4 16,-11 0-7-16,0 1 1 0,11-1-2 0,-11 0 1 15,0 0 3-15,0-1 12 0,0 1-2 0,10-3-2 16,-10 1-4-16,0-1-8 0,0-1-6 0,0 0 10 16,0-3 8-16,0 3 1 0,0 0 11 0,0-3 5 15,0 3-7-15,0 0 4 0,0-3 1 0,-16 3-7 16,3 1-3-16,0-4-6 0,1 3 6 0,-1-3 9 15,1 0 4-15,1 0 0 0,-1 0-14 0,12 0-8 16,-17 3-2-16,8-3 0 0,9 0 2 16,-18 0-5-16,7 0 3 0,11 0-6 0,-11 0 6 15,11 0 7-15,0 0-7 0,-14 0 3 0,14 0-5 0,0 0-5 16,0 0 4-16,0 0-19 0,0 0-39 16,0 0-24-16,0-3-53 0,0 3-53 0,0-2-114 15,-10-1 21-15</inkml:trace>
  <inkml:trace contextRef="#ctx0" brushRef="#br0" timeOffset="4870">16880 7270 925 0,'0'0'6'0,"0"-4"-5"0,0 4 10 0,0 0-5 16,0 0-8-16,0 0 19 0,0 0-10 16,0 0 3-16,0 0-13 0,0 0-1 0,0 0-11 15,0 0 2-15,0 0 15 0,0 0-20 0,0 0 10 16,0 0 5-16,0 0 13 0,0 4 15 0,0 1 3 16,0 1-10-16,0-1-12 0,0 2-6 0,0 1 3 15,-11 1-5-15,11 2 6 0,-15 0-3 0,5-2-4 16,10 3 15-16,-11-2-12 0,11-1 3 0,-17 1 0 15,8-2-14-15,9-1 11 0,0 0-5 0,-11-1 1 16,11-2 11-16,0 1-6 0,-11-2 5 0,11-3 5 16,0 0-10-16,0 3-3 0,0-3-3 15,0 0-1-15,0 0 11 0,0 0-5 0,0 0 12 0,0 0-6 16,0 0-6-16,0 0 5 0,0 0-5 16,0 0 8-16,9 0-6 0,1 0-1 0,0 0 7 15,4 0-7-15,-3 0-1 0,0 0 8 0,6 0-5 16,-4 0-10-16,4 0 15 0,-4 0-4 0,1 0-7 15,3 4 8-15,-4-4-5 0,0 5-3 0,3-5 2 16,-3 3 7-16,2-3 3 0,-2 3 3 0,2-3-6 16,-2 0-3-16,-1 3-1 0,0-3-6 0,-12 0 4 15,11 2-8-15,-11-2 1 0,0 0 8 0,0 0 1 16,0 0 15-16,0 0-5 0,0 0-2 16,0 0-2-16,0 0-12 0,0 0-5 0,0 0-13 15,0 0-12-15,0 0-10 0,0 0-34 0,0 0-10 16,0 0-37-16,0 0-34 0,0 0-43 0</inkml:trace>
  <inkml:trace contextRef="#ctx0" brushRef="#br0" timeOffset="5179.39">16997 7277 874 0,'0'0'-7'0,"0"-5"9"0,0 5-13 0,0 0 2 15,0 0-1-15,0 0-1 0,0 0 12 0,0 0 1 16,0 0 5-16,0 0-10 0,0 9 17 0,0-1-7 16,0 2 3-16,0 1 10 0,0 3-17 0,0 0-3 15,0 1 5-15,-10 2-7 0,10 1 1 0,0-1 2 16,0 1 2-16,0-1-6 0,0-1 10 0,0-1-2 15,0 0-2-15,0-2-3 0,0 0 3 16,0 0 1-16,0-3-4 0,0 2 3 0,0-2-6 16,0-1 0-16,0 1 7 0,0-3-16 0,0 0-48 15,0 0-52-15,0-1-122 0</inkml:trace>
  <inkml:trace contextRef="#ctx0" brushRef="#br0" timeOffset="6479.68">17917 7238 508 0,'0'0'19'0,"0"0"23"0,0 0 21 16,0 0-7-16,0-4-2 0,0 4-17 15,0 0-18-15,0 0 38 0,0 0-20 0,0 0-2 16,0 0-1-16,0 0-24 0,0 0 2 0,0 0-6 15,0 0 5-15,0 0-13 0,0 0 8 0,0 0 2 16,0 0-9-16,0 0 7 0,0 0 7 0,0-6-4 16,0 6 19-16,14 0 6 0,-14 0-7 0,0 0 13 15,0 0-8-15,0 0-26 0,0 0-10 0,0 0-20 16,0 0-2-16,0 0 15 0,0 0 2 0,11 0 17 16,-11 0-9-16,0 0 20 0,0 0 1 0,0 0-3 15,0 0-24-15,0 0-13 0,0 0 10 0,0 0-12 16,0 0 19-16,0 7 2 0,0 1-12 0,0 1 14 15,0-1 5-15,0 0-7 0,0 1 2 0,0 0-7 16,0 0-3-16,0-1 6 0,0-1 7 16,0 0-3-16,0-2 10 0,0 1-8 0,0-1-1 15,0 0-2-15,0-2 0 0,0-3 11 0,0 5-11 16,0-5 8-16,10 0-10 0,-10 4-1 0,0-4 5 16,0 0-2-16,14 0 6 0,-14 0-3 0,13 0 0 15,-13 0 0-15,15 0-3 0,-2 0 1 0,-13 0-2 16,16 0 6-16,-5 0 0 0,-11 0-14 0,14 0 9 15,-14 0-7-15,16 0 0 0,-1 0 10 16,-15 0-1-16,15 6 6 0,-4-1-6 0,-11-1-4 0,14-1-3 16,-14 1-2-16,13 0 5 0,-13 1-3 15,0-3 8-15,12 2-6 0,-12 1-5 0,0-1 8 16,0-1-8-16,0 2 9 0,13-2 3 0,-13 1 2 16,0-1-2-16,0 0-4 0,0 2 1 0,0-1-1 15,0-2 0-15,0 1-7 0,0 2 7 0,0-2 1 16,0 1-2-16,0-2 13 0,0 3-2 0,-13-1 0 15,13-1-6-15,-17 0-4 0,2 0-5 0,2 2-1 16,0-2 10-16,13 0 5 0,-17-3-7 0,4 3 3 16,-1-3 3-16,1 0-14 0,3 0 16 0,-3 0-7 15,0 0-1-15,-1 0-2 0,3 0-1 0,-3-5-2 16,14 5-4-16,-15-3 7 0,15 0-9 0,-14 0 10 16,14 2 0-16,0 1 7 0,0 0-1 15,0-2-1-15,0 2 1 0,0 0-9 0,0 0-7 16,0 0 0-16,0 0-4 0,0 0 8 0,0 0 5 15,0 0-3-15,0 0 5 0,0 0 0 0,0 0 6 16,0 0-3-16,0 0 8 0,0 3-11 0,0 2-5 16,14-2 7-16,-14-3-14 0,16 3 10 0,1 0-2 15,-5-3-14-15,0 3 6 0,-12 0-26 0,16-3-18 16,-4 3-20-16,-12-3-43 0,17 3-50 0,-17-3-75 16</inkml:trace>
  <inkml:trace contextRef="#ctx0" brushRef="#br0" timeOffset="6728.44">18052 7224 993 0,'0'0'4'0,"0"0"-3"0,0 0 4 0,0 0-10 16,0 0 1-16,0 0 8 0,0 0-10 0,0 0 25 16,0 0-15-16,0 0 5 0,0 0 9 0,0 0-17 15,15 0 12-15,3 0-11 0,-1 0-10 16,4 0 7-16,-2 0-4 0,5 0 4 0,-1 0 3 16,1 0-45-16,-2 0-39 0,0 0-111 0,0 7-67 15</inkml:trace>
  <inkml:trace contextRef="#ctx0" brushRef="#br0" timeOffset="7676.73">19331 7328 817 0,'0'-4'-3'0,"0"-2"-4"0,0 0 5 16,0 1 12-16,0-2 12 0,0 2 16 15,0-2-5-15,0 1 2 0,0 1 1 0,0 0-5 0,0 1 2 16,0 0-10-16,0 4 1 0,0-6 6 0,0 6-5 16,0-4 0-16,0 4-17 0,0-4-16 15,0 4 7-15,0 0 3 0,0-3-7 0,0 3-2 16,0 0 3-16,-13 0-1 0,13 0 5 0,-12 0 1 15,12 0-5-15,-12 0-3 0,12 0 1 0,-14 0 13 16,14 6-3-16,-13-1 5 0,13 2-7 0,-15 0-3 16,4 0 2-16,11 2-13 0,-15-2 10 0,3 1 4 15,12 1-4-15,-13 1 12 0,13 0 0 16,-14-1-8-16,14 2-5 0,-13-2 7 0,13 2-4 16,0-1 7-16,-11 1 6 0,11-2-33 0,0 3 20 15,0-2-19-15,0 0-2 0,0 1 20 0,0 0-11 16,0 1 8-16,0 0 6 0,0 0 2 0,0 0-3 15,0 2 5-15,0-3 0 0,0 2-3 0,0-1 5 16,10 0 2-16,-10-1-7 0,12-1 4 0,1-1-6 16,-13-1 1-16,13 1 14 0,1-2 5 0,-5 0-1 15,2-3-8-15,2 1-7 0,-2-1-7 0,0 0 3 16,3-1 4-16,-1-1-9 0,1-2 8 0,-1 3-2 16,-2-3 1-16,3 0 11 0,-3 0-12 0,2 0 4 15,-13 0-7-15,11 0 0 0,-11 0 5 0,13-5-12 16,-13 1 12-16,11 0 2 0,-11-2 0 0,9 2 0 15,-9-3-3-15,0 2-2 0,13-1 3 16,-13-1 8-16,0 1 0 0,11-2 13 0,-11 3 4 16,0-1 0-16,0 1-8 0,0 0-16 0,0 0-7 15,0 1-3-15,0 0 1 0,0 0 1 0,0 1 0 16,0 1 4-16,-17-2 1 0,9 1-3 0,-4 0 4 16,0 1 0-16,-1-1-8 0,2 2 6 0,-3-1-8 15,1 2 0-15,-1 0 10 0,0 0-9 0,0 0 4 16,1 0 0-16,-3 4 0 0,3 2 3 0,-2-1 2 15,2 1-11-15,0 0 4 0,1 2 2 0,12-2 0 16,-13 1 6-16,13 0-15 0,-12-1-48 0,12 2-26 16,-12-2-25-16,12 0-23 0,0 0-21 0,0 0-108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0-11-22T08:24:06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3164 1065 0,'0'0'3'0,"0"0"13"0,0 0 23 0,0 0-12 16,0 0-8-16,0 0 11 0,0 0-16 0,0 0 25 15,0-7 16-15,0 7-24 0,0 0 10 0,0 0 0 16,0 0 1-16,0 0 1 0,0 0-15 0,0 0 7 15,0 0-13-15,0 0 4 0,0 0-1 0,0 0-20 16,0 0 14-16,0 0 4 0,0 0 2 16,0 0 7-16,0 0-2 0,0 0-1 0,-15 0 6 0,15 0 2 15,0 0-5-15,0 0-7 0,0 0-1 16,0 0-9-16,-13 0-5 0,13 0-6 0,0 0-2 16,0 0-1-16,0 0 4 0,0 0 6 0,0 0-5 15,0 0-8-15,0 0 7 0,0 0-9 0,0 0 6 16,0 0 2-16,0 0-10 0,0 0 8 0,0 0-8 15,0 0 9-15,0 0-6 0,0 0-5 0,0 0 4 16,0 0-3-16,0 0 9 0,0 0-7 0,0 0 8 16,13 0-3-16,-13-5 1 0,19-1 8 0,-2 1-9 15,-1 1 1-15,1-2-3 0,1 2-7 16,1 1 5-16,2-1 2 0,0-1 3 0,0 2 4 16,2-2-6-16,-1 5 0 0,3-5-2 0,0 1 3 15,2 1-4-15,-1 3 7 0,3-6-7 0,-1 2-2 16,-2 1 9-16,2 1-9 0,-1-1 4 0,2-1 8 15,-3 1-9-15,1 0 7 0,2 0-1 0,-6-1-4 16,0 1 2-16,-1 0-2 0,-2-1 3 0,-2 0-5 16,-1 4 2-16,-3-3 2 0,0 0-4 0,-2 3-2 15,-12-3 12-15,15 3-8 0,-15-3 0 0,13 3 8 16,-13-3-15-16,11 3 14 0,-11 0-3 0,0-3 5 16,0 3-1-16,14 0-8 0,-14 0 1 0,0-3-6 15,0 3 4-15,0 0 4 0,0 0 0 16,0 0-3-16,0 0-11 0,0 0-50 0,0 0-46 15,0 0-93-15,0 0-56 0,0 0-63 0,0-3-69 16</inkml:trace>
  <inkml:trace contextRef="#ctx0" brushRef="#br0" timeOffset="2548.66">18825 3153 836 0,'0'0'15'15,"0"0"8"-15,0 0 4 0,0 0 11 0,0 0-9 16,0 0-8-16,0 0-2 0,0 0-4 0,0 0-6 15,0 0-3-15,0 0 4 0,0 0-3 0,0 0-1 16,0 0 11-16,0 0-17 0,0 0 3 16,0 0 2-16,0 0-9 0,0 0 13 0,0 0-10 0,0 0 2 15,0 0 1-15,0 0 2 0,0 0 4 16,0 0-2-16,0 0 18 0,0 10-4 0,0-10 6 16,0 7-1-16,0-7-19 0,0 8 9 0,0-8-4 15,0 9 6-15,0-3 7 0,0 1-11 0,0 0-1 16,0-1 0-16,0 2-4 0,0-1 6 0,0 3 15 15,0 0 6-15,0 2 2 0,0 2-1 0,0-1-21 16,0 0-6-16,0 1-1 0,0 1-10 0,0-2 6 16,0 0-1-16,0 0 16 0,0 0 13 0,-14 1 3 15,14 0-7-15,0 1-12 0,0 0-1 16,0 1-9-16,0-1 6 0,-12 2-1 0,12-2-5 16,0 2 1-16,0 0 0 0,-14 0-6 0,14 1 5 15,0-1 3-15,0 0 0 0,-12 0-3 0,12 1-4 16,0 0 5-16,0-1 1 0,0 1 2 0,0 1 1 15,-13-1-8-15,13-1-3 0,0 0 2 0,0 0 6 16,0-2 2-16,0 2-5 0,0 0 10 0,0-1 17 16,-9 1 17-16,9 0 4 0,0 2-5 0,0-1-25 15,-12 2-18-15,12-2 3 0,0 2-11 0,0-3 2 16,0 0 0-16,-12 0-1 0,12 1 6 0,0-3-2 16,0 1-4-16,0-3 6 0,0 1-7 0,0-3-1 15,-10 1 8-15,10-3-10 0,0-1 9 16,0-2 4-16,0-6-7 0,0 6 2 0,0-6 0 0,0 0-12 15,0 0 10-15,0 0 4 0,0 0-6 16,0 0 8-16,0 0-6 0,0 0-1 0,0 0 3 16,0 0-5-16,0 0 3 0,0 0 0 0,0 0 0 15,0 0 1-15,0 0 4 0,0 0-8 0,0 0 2 16,0 0 6-16,0 0-7 0,0 0 2 0,0 0 2 16,0 0 0-16,0 0 4 0,0 0 4 0,0 0-4 15,0 0-3-15,0 0-3 0,0 0 5 0,0 0 4 16,0 0-2-16,14 0 4 0,1 0-9 0,-3 0-4 15,1-6 2-15,1 6-6 0,2-6 11 0,0 6-4 16,0 0 5-16,-4-5-3 0,4 5-6 16,-5-6 1-16,6 6 2 0,-4 0 4 0,3-6-3 15,0 6 3-15,1-4-9 0,2 4 2 0,2-7 5 16,1 7-2-16,0-6 4 0,0 0-3 0,0 2 0 16,2 4-2-16,-1-8 1 0,3 0 10 0,-1 3 11 15,2-2 8-15,2 1 46 0,-1 0 1 0,0 0-8 16,4 0-1-16,-2 6-53 0,0-8-9 0,0 3-2 15,-1 5-1-15,-2-7 2 0,1 7 5 0,-1 0-2 16,-3-5-2-16,-1 5-1 0,-2 0-4 0,0 0 4 16,-3-6-5-16,0 6 10 0,-1-5 9 0,-4 5-4 15,3-5-1-15,-3 5 5 0,-4-7-22 16,4 2 9-16,-13 1 0 0,12 4-10 0,-12-6 16 0,14 3-10 16,-2 3-2-16,-12 0 5 0,0-5 11 15,12 5 3-15,-12 0 12 0,0 0 0 0,0 0-13 16,0 0-5-16,0 0-3 0,0 0-10 0,0 0-3 15,0 0 0-15,0 0 1 0,0 0 1 0,0 0 6 16,0 0 1-16,0 0-6 0,0 0 9 0,0 0-8 16,0 0-2-16,0 0 2 0,0 0-3 0,0 0-4 15,0 0 8-15,0 0 1 0,0 0-8 0,0 0 6 16,11 0-7-16,-11 0 6 0,0 0 3 0,0 0 2 16,0 0-4-16,0 0 1 0,0 0-3 0,0 0-6 15,0 0 13-15,0 0-7 0,0 0 0 0,0 0-3 16,0 0 3-16,0 0 6 0,0 0-3 0,0 0 6 15,0 0-9-15,0 0-1 0,0 0 6 16,0 0 0-16,0 0 2 0,0 0 0 0,0 0-5 16,0 0 11-16,0 0-12 0,0 0-5 0,0 0 8 15,0 0-10-15,0 0 12 0,0 0-1 0,0 0-6 16,0 0 5-16,0 0 3 0,0 0-7 0,0 0 3 16,0 0 3-16,0 0-5 0,0 0 20 0,0 0 24 15,0 0-2-15,0 0 8 0,0 0 0 0,0 0-17 16,0 0 6-16,0-6-9 0,0 6-16 0,0-6-11 15,0 0-10-15,0 0 3 0,0 1 6 0,0-2 3 16,11-1-8-16,-11-2 2 0,0 2-2 16,0-2-3-16,0 0 9 0,0 1-5 0,0-1 0 15,0-1 3-15,0 1-4 0,0 0 1 0,0 0 9 16,0 1-3-16,13-1 0 0,-13 0-4 0,0-1-5 16,0 3-2-16,0-2-1 0,0-1 12 0,0 2-3 15,0-2-6-15,0 1 10 0,0 0-10 0,0 0 3 16,0-1 1-16,0 0 0 0,0 0 3 0,0 1-5 15,0 0 8-15,0-2-2 0,0 2-3 0,0-1 9 16,0 0-9-16,0 2 1 0,0-2 8 0,0 2-17 16,0 1 8-16,0 1 2 0,0-2-13 0,0 2 14 15,0 0 0-15,0 0-4 0,0 0 2 0,0 1 2 16,0-2 0-16,0 2 2 0,0-3-2 0,0 1-1 16,0 0-4-16,0 1 5 0,0-2-3 15,0 1 0-15,0-1 2 0,0 1-4 0,0-1 3 16,0 1 7-16,0-1-10 0,0 1 6 0,0-1-6 15,0 1-4-15,0 0 10 0,0 0-7 0,0 0 13 16,0 1-6-16,0-1-2 0,0 2 2 0,0-2-5 16,0 3-1-16,0-2 5 0,0 1 0 0,0 0-2 15,0 0 6-15,0 0-7 0,0-1-5 0,0 1 9 16,0-2-4-16,0 3 7 0,0-2 8 0,0 1-13 16,0 0-1-16,0 0-5 0,0 0-8 0,0 0 12 15,0 1 4-15,0 1-1 0,0-1 7 16,0 0-11-16,0 1 1 0,0-1 3 0,0 2 0 15,0 0 0-15,0 0-2 0,0 0-2 0,0 0-3 16,0-2 4-16,0 2 2 0,0-1-1 0,0-1 2 16,0-1-8-16,0 1 5 0,0-1 2 0,0 2-6 15,0-1 17-15,0 0-13 0,0 1-2 0,0-2 4 16,0 1-22-16,0 2 17 0,0-1 3 0,0-1-2 16,0 0 12-16,0 1 1 0,0 0-10 0,0 0 6 15,0-2-4-15,0 1-11 0,0 1 6 0,0-1-9 16,0 0 9-16,0 0 2 0,0 0 0 0,0-1 9 15,0 1-15-15,0 1 1 0,0-3 3 0,0 3-2 16,0-1 10-16,0 0-3 0,0 1-7 0,0-1 7 16,0 2-1-16,0-1-3 0,0 0 8 15,0 0-6-15,0 1-3 0,0 0 3 0,0 0 0 16,0 1-5-16,0-1 4 0,0 0 5 0,0 2-6 16,0-1 2-16,0 0 3 0,0 0-5 0,0 0 5 15,0-1-1-15,0 2-5 0,0-1 6 0,0 0-7 16,0 1 3-16,0-1-1 0,0 1 6 0,0-1-3 15,0 1-2-15,0-1 0 0,0 2-3 0,0-1 7 16,0-1 0-16,0 2 1 0,0 0 0 0,0-1-7 16,0 0-1-16,0 1-4 0,0 0-2 0,0 0 5 15,0 0 9-15,0 0 12 0,0 0-9 0,0 0-4 16,0 0-7-16,-13 0-5 0,13 0 1 16,0 0 12-16,0 0 6 0,0 0-11 0,0 0 10 15,0 0-9-15,0 0 6 0,0 0-5 0,0 0-6 16,0 0 3-16,0 0-7 0,0 0 9 0,0 0-8 15,0 0 3-15,0 0-3 0,0 0-5 0,0 0 14 16,-11 2-2-16,11 1-2 0,0-1 2 0,-11-1-1 16,11 2 0-16,-12 0 6 0,0 1 5 0,2 0-7 15,-2 0-3-15,3 0 2 0,-4 0-1 0,0 0 10 16,-2 0-4-16,0-1-6 0,-1 2 6 0,2-1-13 16,-3 0 7-16,4 0 3 0,-1 0-10 0,-2 0 5 15,3 0 5-15,-2-1-2 0,4 2-4 0,-2-2 6 16,4 0 1-16,9 0 1 0,-12-1 7 15,12 0-1-15,0 0-21 0,0-2-4 0,0 0-20 16,0 0-24-16,0 0-11 0,0 0-37 0,0 3-65 16,0-3-25-16,0 0-52 0,0 0-57 0,0 5 16 15,0-5-76-15,0 6-62 0</inkml:trace>
  <inkml:trace contextRef="#ctx0" brushRef="#br0" timeOffset="4079.82">18970 2521 733 0,'0'0'11'0,"0"0"17"0,0 0 15 0,0 0 7 15,0 0 3-15,0 0-7 0,0 0-6 0,0 0 1 16,0 0-9-16,0 0-10 0,0 0 2 0,0 0-16 16,0 0 7-16,0 0 6 0,0 0-12 0,0 0 20 15,0 0 5-15,0 0-1 0,0 0 8 0,0 0 6 16,0 0-1-16,-14 0-4 0,14 0 6 0,0 0-7 16,0-4-18-16,0 4 1 0,0 0-18 0,0 0-6 15,0 0 5-15,0-5 0 0,0 0-3 16,0 5-5-16,0-3 2 0,0-1-3 0,11-1 3 0,-11 2 6 15,16-1-13-15,-3-1 4 0,0 2 9 16,-3-1-12-16,1 4 10 0,3-5 4 0,-14 0-14 16,13 5 14-16,0 0-8 0,-13-3-2 0,12 3 6 15,-12 0-2-15,13 0-2 0,-13 0 1 0,13 0-3 16,-13-4-4-16,14 4 4 0,-14 0-2 0,14 0 6 16,-3 0 4-16,-11 0-3 0,13 0-8 0,-2 0 6 15,-11 5-9-15,14-1 7 0,-1 0 5 0,-13 1-6 16,13-1 7-16,-13 1-6 0,14 1 3 0,-14-1-5 15,9-1 8-15,-9 2-8 0,0 1 3 0,0-1 2 16,0 0 0-16,0 2 12 0,0-1-6 0,0 3 15 16,0-1-16-16,0 1-1 0,0-1 4 0,0 1-16 15,0 0 15-15,0 0 4 0,0 0 2 16,-14-1 3-16,14 0-1 0,-16 0-9 0,6-1 3 16,10 0-2-16,-17-2-2 0,6 1 8 0,-3 0-8 15,1 0 8-15,-1 0-7 0,1-1-3 0,-4 0 8 16,1 0-11-16,-1 0 4 0,3-1-3 0,-5 0 5 15,4-1 5-15,-2-1 3 0,3-1-2 0,0 1-11 16,14 0 0-16,-16-3 4 0,2 1 1 0,14-1-4 16,0 0 6-16,0 0-13 0,-12 0 4 0,12 0 4 15,0 0-7-15,0 0 8 0,0 0-1 0,0 0-5 16,0 0 3-16,0 0-6 0,0 0-2 0,0 0 4 16,0 0 4-16,0 0 1 0,0 0 1 15,0 0 3-15,0 0-8 0,10 0-4 0,-10 0 5 16,17 0-3-16,-4 0 5 0,1-1 4 0,-3 1-4 15,5-3-5-15,-3 2-2 0,1 1 6 0,3-1-2 16,1 0 1-16,-2 1 1 0,2-1-4 0,0 0 4 16,3 1-3-16,-4 0 9 0,4 0-7 0,-4-2-1 15,-1 2 0-15,-1 0-2 0,-2-1 1 0,1 1 4 16,-3 0 3-16,-11-2-13 0,12 2 10 0,-12-1 14 16,10 1 3-16,-10 0 18 0,0-1 7 15,0-1-5-15,0 2 5 0,0-1 4 0,0 1 45 16,0 0-4-16,0 0 6 0,0 0-17 0,0 0-49 15,0 0 1-15,0 0-16 0,0 0 6 0,0 0-11 16,0 0-11-16,0 0 8 0,0 0-8 0,0 0 5 16,0 0 0-16,0 0-4 0,0 0 4 0,0 0-2 15,0 0 0-15,0 0-1 0,0 0 2 0,0 0 1 16,0 0-10-16,0 0-8 0,0 0-99 0,0 0-75 16,0 0-100-16,0 0-111 0,0 0-123 0,0 0 66 15</inkml:trace>
  <inkml:trace contextRef="#ctx0" brushRef="#br0" timeOffset="5743.48">19095 3519 1039 0,'0'0'18'0,"0"0"6"0,0 0 26 16,0 0 18-16,0-5-3 0,0 5 26 16,0-4-19-16,0 4-9 0,-11-3 5 0,11 3-17 0,0 0-1 15,0-3-7-15,0 3-24 0,0-3-11 16,-11 3-3-16,11-2-2 0,0 2 8 0,0 0-2 16,0-4 1-16,0 4-2 0,0 0 0 0,0 0-3 15,0-3-9-15,0 3 3 0,0-4-5 0,0 1 3 16,0 0-2-16,0 1 3 0,0-2 0 0,0 0-2 15,0 0 7-15,14 0-7 0,-2 1 12 0,-2-1-3 16,-10 0-2-16,15 1 2 0,-3 3-12 0,-1-3 3 16,-11 0-4-16,12 3 9 0,-2 0-3 0,-10 0-2 15,12 0-2-15,-12 0 2 0,13 0 0 0,-13 0 12 16,0 0-6-16,10 4-3 0,-10 0 7 0,0-1-17 16,0 1 10-16,0 1 4 0,0 1-3 15,0-2 3-15,0 3 2 0,0-1-2 0,0 2 0 16,0-1 11-16,0 1-4 0,0 1 4 0,0 0-4 15,0 1-4-15,0-1 4 0,-14 1-3 0,1-2 0 16,4 1 1-16,-4 1-2 0,1-3 2 0,0 1 8 16,-2-2-5-16,3 0 1 0,-1-1 0 0,12-1-7 15,-13-1-1-15,2-3 3 0,11 3-7 0,0-3-3 16,0 0 4-16,-13 4-4 0,13-4 4 0,0 0 2 16,0 0-4-16,0 0-1 0,0 0-5 0,0 0 4 15,0 0 0-15,0 0 0 0,0 0 2 0,0 0 3 16,0 0-3-16,0-4 2 0,16 0 3 15,-3 2-2-15,0-1 5 0,2 3-3 0,0-3-11 16,-1 3 2-16,2 0 4 0,-2 0-3 0,0 0 5 16,0 0-6-16,-3 0 2 0,2 0 2 0,-4 6 7 15,-9-3-4-15,13 3 2 0,-2-3-5 0,-11 2-6 16,9 1 5-16,-9-1-2 0,0 1 4 0,9 0 5 16,-9 0-2-16,0 1 3 0,0 0-3 0,0 2 0 15,0-1-1-15,0 0-6 0,0 1 2 0,0 1 2 16,0 0 0-16,0-1 3 0,0 0-1 0,0 0-1 15,0 0-4-15,0-1 7 0,-10-1 2 0,10 0-4 16,-14-1 8-16,4-1-10 0,10 0 8 16,-14-5 0-16,0 5-1 0,3-5 14 0,1 4-8 15,-2-4 7-15,12 0-5 0,-13 0-14 0,-1 0 4 16,14 0-3-16,-15 0-1 0,15 0 5 0,-14 0-9 16,14 0 3-16,-9 0-2 0,9 0-3 0,0 0 9 15,-13 0-3-15,13-3-1 0,0 3-3 0,0 0-26 16,0 0-46-16,0 0-49 0,0-4-73 0,0 4-64 15,0-4-124-15,0-1-2 0</inkml:trace>
  <inkml:trace contextRef="#ctx0" brushRef="#br0" timeOffset="6404.38">19414 3484 1213 0,'0'0'15'0,"0"0"6"16,0-3 0-16,0 3 5 0,0 0-18 0,0-4-7 15,0 4 10-15,0-5-13 0,0 1 2 0,0 0-1 16,0 0-5-16,13 0 6 0,1 0 2 0,1 0 0 16,-1 1-2-16,2 3 0 0,-1-4-4 0,1 4 7 15,-3-3-13-15,1 3 7 0,-1 0 3 0,-1 0-3 16,-12 0 8-16,13 0-1 0,-13 0-7 0,17 0-2 15,-17 0 9-15,13 5-5 0,-13 0 3 16,0 0 22-16,0 0 8 0,13 0 23 0,-13 2 14 16,0-2-5-16,0 2-8 0,0 1-11 0,0 1-5 0,0-1-15 15,0 1 1-15,-19 0-7 0,3 1-3 16,2 0 7-16,-2-2-5 0,0 1-12 0,1 0 5 16,0-3-13-16,2 2-3 0,-1-2 11 0,3-1-12 15,11-1 4-15,-12-1-1 0,12 0-1 0,0-3 3 16,0 0-2-16,0 0 3 0,0 3-6 0,0 1 8 15,0-4 1-15,0 3 1 0,0-3 0 0,0 2-7 16,12 2 1-16,-1 0-2 0,1-1 6 0,0 0-3 16,1 2-1-16,-1 0 0 0,-1-1-2 0,1 2 7 15,-12 1-2-15,14-2 4 0,-14 3-1 0,9-2-3 16,-9 2 2-16,0-1-4 0,0 2 4 16,0-2-4-16,0 2 10 0,0-1 5 0,0 1-1 15,0-1 11-15,0-1-12 0,0 3-1 0,0-3 6 16,-13 2 3-16,1-1 1 0,-1-1-3 0,2 0-14 15,-1 0-3-15,0 0-7 0,0-2 8 0,1 0-13 16,-1 0-52-16,12-5-71 0,-14 0-109 0,3 5-165 16,11-5-26-16</inkml:trace>
  <inkml:trace contextRef="#ctx0" brushRef="#br0" timeOffset="7624.72">18774 2367 1428 0,'0'0'17'0,"0"0"12"0,0 0 14 0,0 0 21 16,0 0-6-16,0 0-5 0,0 0-6 0,0 0-17 15,0 0-8-15,0 0-7 0,0 6-10 0,0-6-2 16,0 0-7-16,0 0-1 0,0 0 9 0,0 0-6 15,0 0 7-15,0 0 3 0,0 0-3 16,0 0-2-16,0 0-6 0,-14 0 4 0,3 6-8 16,-4-6 7-16,0 8 8 0,-3-4-6 0,-1-4 4 0,-3 5-1 15,3-5-9-15,-3 0 2 0,2 6 2 16,0-6 0-16,0 0 0 0,5 0 0 0,0 0 10 16,2 0 6-16,13 0 1 0,-14 0 3 0,14 0-7 15,0 0-8-15,0 0-4 0,0 0-3 0,0 0 2 16,0 0-6-16,0 0 8 0,0 0 0 0,0 0-7 15,0 0 3-15,0 0-2 0,0 0 4 0,0 0-1 16,0 0 3-16,0 0 1 0,0 0-6 0,0 0 0 16,0 0 3-16,0 0 1 0,0 0-4 0,0 0-1 15,0 0-8-15,0 0-3 0,0 0 7 0,0 0 9 16,0 8 6-16,0-1 0 0,0-1-3 16,0 2-5-16,0 3-4 0,0-1 0 0,0 4 2 15,0 0 6-15,0 0 2 0,0 4-2 0,0-1-2 16,0 0-3-16,0 1-2 0,0-1 10 0,0 3 1 15,0-1-6-15,0 0-1 0,0-1-2 0,0 3-1 16,0-1 11-16,0 1-1 0,0-1-8 0,0 1 9 16,0 1-2-16,0 1-2 0,0-3 6 0,0 2-9 15,0 0-2-15,0-1 0 0,0-1 5 0,0-2 3 16,0 2-4-16,0-2 2 0,0-1-5 0,0-1-3 16,0-2 4-16,0-1 3 0,0-1-1 15,0-2-7-15,0-1 5 0,10 0-1 0,-10-3-2 16,0 0 9-16,0-1-3 0,0-1-6 0,0-4 3 15,11 5-1-15,-11-5 3 0,0 0 4 0,11 0 1 16,-11 0 2-16,14 0-11 0,-1 0 3 0,0 0-1 16,1 0-8-16,2 0 10 0,-1 0 4 0,3 0-8 15,1 0 1-15,-2 0-2 0,-3 0 1 0,3-4 5 16,-4 4-4-16,-1-4 2 0,-12 4-5 0,15 0 3 16,-5-4 4-16,-10 4-2 0,14 0-3 0,-14-3 1 15,0 3 0-15,13 0 2 0,-13-5 0 0,0 5 1 16,9 0 1-16,-9-4-49 0,0 4-56 0,0 0-108 15,14-5-106-15,-14 0-137 0</inkml:trace>
  <inkml:trace contextRef="#ctx0" brushRef="#br0" timeOffset="8594.81">19508 2206 1778 0,'-11'0'10'0,"11"0"5"0,0 0-4 16,0 0 4-16,0 0-13 0,0 0-5 15,0 0-6-15,0 0 3 0,0 0-1 0,0 0 2 16,0 0 6-16,0 0 9 0,14 3-10 0,1-3 4 16,5 4 9-16,3-1-20 0,4-1 14 0,-1 1-1 15,1-1-3-15,0-1 2 0,-2 3 2 0,-3-1-7 16,-1-1 1-16,-6 0 0 0,1-2-1 0,-3 3 3 15,-13-3 0-15,12 1-1 0,-12-1-1 0,14 0 3 16,-14 0 19-16,0 0 21 0,0 0 19 16,0 0 10-16,0 0-20 0,0 0-17 0,0-1 41 15,0-2-8-15,0 3 3 0,0-1-2 0,0 0-56 16,0 0-9-16,0 1-5 0,0 0-4 0,0 0 2 16,0 0-7-16,0 0 7 0,0 0-46 0,0 0 42 15,0 0 4-15,0 3-4 0,0 0 54 0,0 2-47 16,0 1 9-16,0 2-6 0,0 2 0 0,0 2-2 15,0 2 3-15,0 2 5 0,0 2-3 0,0-1 1 16,0 1-15-16,0 2 0 0,0 0 5 0,0 0 1 16,0 1 7-16,0-2-5 0,0 0-2 0,0 1-4 15,0 0 0-15,0 0 5 0,0-2-2 0,12 0-4 16,-12-1 6-16,0-1 3 0,0-1-2 16,0-1-4-16,0 1 1 0,0-1-1 0,0-2 0 15,0 0 15-15,0-1-16 0,0-1 6 0,0-1-8 16,0-1-2-16,0-1 15 0,0-2-7 0,0 1 7 15,0-2-6-15,0 1 1 0,0 1 2 0,0-2-1 16,0 1-1-16,0 1 3 0,-12 1-3 0,12-1-5 16,0-1 5-16,-17 2-1 0,17-1-7 0,-13 0 13 15,13 0-6-15,-15 0-8 0,15 1 10 0,-11-2-1 16,11 0 5-16,-13 1 0 0,13-3 0 0,-13 0-2 16,13 1-4-16,-14-1 5 0,2-2-7 0,12 1 6 15,-17-1 5-15,4-1-1 0,1 2-5 0,3-1-10 16,9-1 5-16,-14 0-3 0,2 2 9 0,12-2-1 15,-15 0-3-15,15 0 0 0,-11 0 0 16,11 0 5-16,-13 0-6 0,13 0 8 0,0 0-4 16,0 0-1-16,0 0 10 0,0 0-2 0,0 0-4 15,0 0-2-15,0 0 0 0,0 0-13 0,0 0 12 16,0 0 2-16,0 0-4 0,0 0 5 0,0 0-3 16,0 0-4-16,0 0-5 0,0 0-27 0,0 0-96 15,0 0-76-15,0 0-160 0,0 0-199 0,0-5 35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5877458-322C-4405-8637-E099B3BC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C280C1-B530-4293-B9C2-4CF054C1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7ACD-1CD1-44A5-9E55-AD0AB19A9E72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56CCD4-4C04-41EE-AD7B-9B562C78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4EF1CE-E9CB-4438-AD39-47558F3C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4721-C0CD-452B-ABD5-CAB39C302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6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26E65-9140-42A6-97D9-9712A8C3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1609-E710-4F29-9260-B5EAA2FA224C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2A70-0983-4FC9-9E95-10AF451E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756B-E9DF-4443-8EEE-896AA80B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3B52-5B42-45E7-BADB-5222AC078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41" b="1" i="0">
                <a:solidFill>
                  <a:srgbClr val="33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35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D07-758E-4958-8372-BBB8B9F2E245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1" i="0">
                <a:solidFill>
                  <a:srgbClr val="300061"/>
                </a:solidFill>
                <a:latin typeface="Times New Roman"/>
                <a:cs typeface="Times New Roman"/>
              </a:defRPr>
            </a:lvl1pPr>
          </a:lstStyle>
          <a:p>
            <a:pPr marL="33619">
              <a:lnSpc>
                <a:spcPts val="1244"/>
              </a:lnSpc>
            </a:pPr>
            <a:fld id="{81D60167-4931-47E6-BA6A-407CBD079E47}" type="slidenum">
              <a:rPr lang="en-MY" smtClean="0"/>
              <a:pPr marL="33619">
                <a:lnSpc>
                  <a:spcPts val="1244"/>
                </a:lnSpc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368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A79A905-1E7E-43D0-BDDC-C43AF45EF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C07730-82B1-404E-88C7-FC59C13D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4B46-27B7-4F93-AF85-8A483B582398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9087EF-C582-4C5D-85A3-470C9689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4A96FE-0688-485E-B74B-AE14487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A1A2-EDBC-49D2-A062-FB79F3144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5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9FDA4A6-6FBF-496E-9615-077A6647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4F4F2D-C681-4FFB-8BC4-FE8871C5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9382-95E5-4B3A-B12B-065DC7951DF1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8B611-0A56-4631-8811-B75C01C5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C741E-59B9-477A-B4C8-D41F22F9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79C1-A1EB-4487-8984-C56AE8FE5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67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347B9B7-D612-4ADF-BE7E-3E970D8806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0552681-4330-44E6-899C-A4A4EA71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EAD5-0943-449B-8FB8-E58C540152D4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EEC32A1-63F3-4E89-BD7E-315766EC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DC54651-20E6-42A7-877C-9CE5EA6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930F-A2C5-4B6F-AF2B-9BE1902BD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3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5A0D833-69CB-4E17-B222-B05AFA81CA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E225F5-C8DB-4C01-8059-E1776DBD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4200-0950-414F-AD6F-C349DB9D1F3E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FBBEC0-D0A2-4B16-9450-C2967AFD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00A727-5AB4-4946-86EE-C6016B23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CC81-9124-4833-8CEB-18F567457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0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37AC18E-6710-4E21-AED0-E3BDA2E4DB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A9EF4D-7B52-4510-8345-785E71A6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022C-BC34-41EB-98AB-FAC89CC82009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C5F8D8-38F8-4196-B1BD-145568BF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F60FB-2238-4C8C-AEB6-E305F97B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591B-95F5-46E2-949B-C841C3A12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56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5EB4BB-8748-47FC-9A92-FDD94D63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31E9-2AC4-4CD3-AACE-856403FAE249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E682AA-D24D-4C67-868B-95774C53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C239BE-844A-4082-83F0-CD03DE1B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F5B2-E24C-4DE8-A266-508BCD2E1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08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66E0B-80D8-4D9C-A3E7-BC4423B1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9C02-E583-4DBF-A871-4BF8A834EBCA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54C681-38B3-4F29-A953-B562C620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8100E-1741-4905-ADF6-6C76E6A0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8ED7-16B0-4024-8A3D-519D832A0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60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A210-079C-42B3-9B96-1AF98537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BF40-DFF7-46C4-B6C5-255145315F86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6F0B-6EA8-4A92-A8B0-7CF047C0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93D5-7CF5-482C-8800-C9102D56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EAE-E0C8-4490-AEE2-7996AACFD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5C32D2-8D11-44E3-97FE-C33A38FCE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F3E616-7194-40F2-917C-58DBF7319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E100-36A9-4F57-929E-D4DAFF730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B0D9E-9CD4-4182-BC3D-021B99B6323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ECE2A-AE26-4566-973E-32D74CE3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CD29-81A7-476D-A7DC-86E14D6A3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3F62D1-8C46-4D53-932C-5034BF42C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0879"/>
            <a:ext cx="2743200" cy="15606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3619" defTabSz="457200" fontAlgn="base">
              <a:lnSpc>
                <a:spcPts val="1244"/>
              </a:lnSpc>
              <a:spcBef>
                <a:spcPct val="0"/>
              </a:spcBef>
              <a:spcAft>
                <a:spcPct val="0"/>
              </a:spcAft>
            </a:pPr>
            <a:fld id="{81D60167-4931-47E6-BA6A-407CBD079E47}" type="slidenum">
              <a:rPr dirty="0">
                <a:latin typeface="Calibri" panose="020F0502020204030204" pitchFamily="34" charset="0"/>
              </a:rPr>
              <a:pPr marL="33619" defTabSz="457200" fontAlgn="base">
                <a:lnSpc>
                  <a:spcPts val="1244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50466" y="528357"/>
            <a:ext cx="2893284" cy="503758"/>
          </a:xfrm>
          <a:prstGeom prst="rect">
            <a:avLst/>
          </a:prstGeom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spc="-4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Binary</a:t>
            </a:r>
            <a:r>
              <a:rPr sz="3200" spc="-79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 </a:t>
            </a:r>
            <a:r>
              <a:rPr sz="3200" spc="-4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Search</a:t>
            </a:r>
            <a:endParaRPr sz="3200" dirty="0">
              <a:solidFill>
                <a:srgbClr val="8A0000"/>
              </a:solidFill>
              <a:latin typeface="Britannic Bold" panose="020B0903060703020204" pitchFamily="34" charset="0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116" y="3942510"/>
            <a:ext cx="8068235" cy="2596403"/>
          </a:xfrm>
          <a:custGeom>
            <a:avLst/>
            <a:gdLst/>
            <a:ahLst/>
            <a:cxnLst/>
            <a:rect l="l" t="t" r="r" b="b"/>
            <a:pathLst>
              <a:path w="9144000" h="2942590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8340"/>
                </a:lnTo>
                <a:lnTo>
                  <a:pt x="0" y="1959102"/>
                </a:lnTo>
                <a:lnTo>
                  <a:pt x="0" y="2942082"/>
                </a:lnTo>
                <a:lnTo>
                  <a:pt x="9144000" y="2942082"/>
                </a:lnTo>
                <a:lnTo>
                  <a:pt x="9144000" y="1959102"/>
                </a:lnTo>
                <a:lnTo>
                  <a:pt x="9144000" y="1958340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4552" y="1374770"/>
            <a:ext cx="7228354" cy="4434849"/>
          </a:xfrm>
          <a:prstGeom prst="rect">
            <a:avLst/>
          </a:prstGeom>
        </p:spPr>
        <p:txBody>
          <a:bodyPr vert="horz" wrap="square" lIns="0" tIns="73959" rIns="0" bIns="0" rtlCol="0">
            <a:spAutoFit/>
          </a:bodyPr>
          <a:lstStyle/>
          <a:p>
            <a:pPr marL="387166" marR="669587" indent="-342900" algn="just" defTabSz="457200" eaLnBrk="0" fontAlgn="base" hangingPunct="0">
              <a:lnSpc>
                <a:spcPts val="2030"/>
              </a:lnSpc>
              <a:spcBef>
                <a:spcPts val="58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drawbacks of sequential search algorithm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spc="-14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traverse the entire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list,</a:t>
            </a:r>
            <a:r>
              <a:rPr spc="-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O(n)</a:t>
            </a:r>
          </a:p>
          <a:p>
            <a:pPr marL="387166" marR="312100" indent="-342900" algn="just" defTabSz="457200" eaLnBrk="0" fontAlgn="base" hangingPunct="0">
              <a:lnSpc>
                <a:spcPts val="2030"/>
              </a:lnSpc>
              <a:spcBef>
                <a:spcPts val="51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the list minimize the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traversing the whole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set,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improve the searching efficiency by using the  Binary Search</a:t>
            </a:r>
            <a:r>
              <a:rPr spc="-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166" marR="312100" indent="-342900" algn="just" defTabSz="457200" eaLnBrk="0" fontAlgn="base" hangingPunct="0">
              <a:lnSpc>
                <a:spcPts val="2030"/>
              </a:lnSpc>
              <a:spcBef>
                <a:spcPts val="51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in ascending sorted order. For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search, searching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beginning until an item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spc="-15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the end</a:t>
            </a:r>
            <a:r>
              <a:rPr spc="-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reached.	Binary search improve the algorithm by  removing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of the data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the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 found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pc="-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quickly.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016" marR="312100" indent="-285750" algn="just" defTabSz="457200" eaLnBrk="0" fontAlgn="base" hangingPunct="0">
              <a:lnSpc>
                <a:spcPts val="2030"/>
              </a:lnSpc>
              <a:spcBef>
                <a:spcPts val="51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pc="26" dirty="0">
                <a:solidFill>
                  <a:srgbClr val="3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at the middle of 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list,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 algorithm determine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the item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(because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pc="-1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 sorted).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567" marR="495326" indent="-342900" algn="just" defTabSz="457200" eaLnBrk="0" fontAlgn="base" hangingPunct="0">
              <a:lnSpc>
                <a:spcPts val="2030"/>
              </a:lnSpc>
              <a:spcBef>
                <a:spcPts val="521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divides the working range in half with a single test.</a:t>
            </a:r>
            <a:r>
              <a:rPr spc="-3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repeating the procedure, the result 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search 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algorithm, 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(log</a:t>
            </a:r>
            <a:r>
              <a:rPr b="1" spc="-6" baseline="-208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b="1" spc="218" baseline="-208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n).</a:t>
            </a:r>
            <a:endParaRPr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87"/>
    </mc:Choice>
    <mc:Fallback xmlns="">
      <p:transition spd="slow" advTm="978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067175" y="641575"/>
            <a:ext cx="7267575" cy="503758"/>
          </a:xfrm>
          <a:prstGeom prst="rect">
            <a:avLst/>
          </a:prstGeom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Binary Search</a:t>
            </a:r>
            <a:r>
              <a:rPr sz="3200" b="1" spc="-13" dirty="0">
                <a:solidFill>
                  <a:srgbClr val="8A0000"/>
                </a:solidFill>
                <a:latin typeface="Britannic Bold" panose="020B0903060703020204" pitchFamily="34" charset="0"/>
              </a:rPr>
              <a:t> </a:t>
            </a: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Analysis</a:t>
            </a:r>
          </a:p>
        </p:txBody>
      </p:sp>
      <p:sp>
        <p:nvSpPr>
          <p:cNvPr id="14" name="object 14"/>
          <p:cNvSpPr/>
          <p:nvPr/>
        </p:nvSpPr>
        <p:spPr>
          <a:xfrm>
            <a:off x="2061884" y="2130687"/>
            <a:ext cx="8068235" cy="2593041"/>
          </a:xfrm>
          <a:custGeom>
            <a:avLst/>
            <a:gdLst/>
            <a:ahLst/>
            <a:cxnLst/>
            <a:rect l="l" t="t" r="r" b="b"/>
            <a:pathLst>
              <a:path w="9144000" h="2938779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8340"/>
                </a:lnTo>
                <a:lnTo>
                  <a:pt x="0" y="1959102"/>
                </a:lnTo>
                <a:lnTo>
                  <a:pt x="0" y="2938272"/>
                </a:lnTo>
                <a:lnTo>
                  <a:pt x="9144000" y="2938272"/>
                </a:lnTo>
                <a:lnTo>
                  <a:pt x="9144000" y="1959102"/>
                </a:lnTo>
                <a:lnTo>
                  <a:pt x="9144000" y="1958340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6427" y="1651411"/>
            <a:ext cx="7139828" cy="426832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0016" indent="-285750" algn="just" defTabSz="457200" eaLnBrk="0" fontAlgn="base" hangingPunct="0">
              <a:lnSpc>
                <a:spcPts val="1906"/>
              </a:lnSpc>
              <a:spcBef>
                <a:spcPts val="8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</a:tabLst>
            </a:pP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Binary Search starts searching by comparing element in the</a:t>
            </a:r>
            <a:r>
              <a:rPr sz="1765" spc="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middle.</a:t>
            </a:r>
            <a:endParaRPr sz="176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algn="just" defTabSz="457200" eaLnBrk="0" fontAlgn="base" hangingPunct="0">
              <a:lnSpc>
                <a:spcPts val="1906"/>
              </a:lnSpc>
              <a:spcBef>
                <a:spcPct val="0"/>
              </a:spcBef>
              <a:spcAft>
                <a:spcPct val="0"/>
              </a:spcAft>
            </a:pP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Thus the searching process start at n/2 for a list size = n.</a:t>
            </a:r>
            <a:endParaRPr lang="en-MY" sz="1765" spc="-4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algn="just" defTabSz="457200" eaLnBrk="0" fontAlgn="base" hangingPunct="0">
              <a:lnSpc>
                <a:spcPts val="1906"/>
              </a:lnSpc>
              <a:spcBef>
                <a:spcPct val="0"/>
              </a:spcBef>
              <a:spcAft>
                <a:spcPct val="0"/>
              </a:spcAft>
            </a:pPr>
            <a:endParaRPr sz="176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marR="232534" indent="-302575" algn="just" defTabSz="457200" eaLnBrk="0" fontAlgn="base" hangingPunct="0">
              <a:lnSpc>
                <a:spcPts val="1694"/>
              </a:lnSpc>
              <a:spcBef>
                <a:spcPts val="41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  <a:tab pos="3694776" algn="l"/>
                <a:tab pos="4252859" algn="l"/>
              </a:tabLst>
            </a:pP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If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middle value does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matches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with the search key, then the 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searching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area will be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reduced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to the left or right sublist only. This  will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reduce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searching</a:t>
            </a:r>
            <a:r>
              <a:rPr sz="1765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area</a:t>
            </a:r>
            <a:r>
              <a:rPr sz="1765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to	½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i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.	From half of the list, the 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second middle value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will be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identified. Again,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if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middle value  does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matches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with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search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key, the searching area will be 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reduced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to the left or right sub </a:t>
            </a:r>
            <a:r>
              <a:rPr sz="1765" dirty="0">
                <a:solidFill>
                  <a:prstClr val="black"/>
                </a:solidFill>
                <a:latin typeface="Arial"/>
                <a:cs typeface="Arial"/>
              </a:rPr>
              <a:t>list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only.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searching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area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will 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reduce ½ ( ½</a:t>
            </a:r>
            <a:r>
              <a:rPr sz="1765" spc="-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i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MY" sz="1765" spc="-4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marR="232534" indent="-302575" algn="just" defTabSz="457200" eaLnBrk="0" fontAlgn="base" hangingPunct="0">
              <a:lnSpc>
                <a:spcPts val="1694"/>
              </a:lnSpc>
              <a:spcBef>
                <a:spcPts val="41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  <a:tab pos="3694776" algn="l"/>
                <a:tab pos="4252859" algn="l"/>
              </a:tabLst>
            </a:pPr>
            <a:endParaRPr sz="176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marR="57152" indent="-302575" algn="just" defTabSz="457200" eaLnBrk="0" fontAlgn="base" hangingPunct="0">
              <a:lnSpc>
                <a:spcPts val="1694"/>
              </a:lnSpc>
              <a:spcBef>
                <a:spcPts val="42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</a:tabLst>
            </a:pPr>
            <a:r>
              <a:rPr sz="1235" spc="-4" dirty="0">
                <a:solidFill>
                  <a:srgbClr val="330065"/>
                </a:solidFill>
                <a:latin typeface="Times New Roman"/>
                <a:cs typeface="Times New Roman"/>
              </a:rPr>
              <a:t>	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process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looking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middle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point and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reducing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searching 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area to the left or right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sublist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will be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repeated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until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middle value 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equal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to the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middle value (search </a:t>
            </a:r>
            <a:r>
              <a:rPr sz="1765" dirty="0">
                <a:solidFill>
                  <a:prstClr val="black"/>
                </a:solidFill>
                <a:latin typeface="Arial"/>
                <a:cs typeface="Arial"/>
              </a:rPr>
              <a:t>key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found)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or the last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value in 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sublist has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sz="1765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traverse.</a:t>
            </a:r>
            <a:endParaRPr lang="en-MY" sz="1765" spc="-4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841" marR="57152" indent="-302575" algn="just" defTabSz="457200" eaLnBrk="0" fontAlgn="base" hangingPunct="0">
              <a:lnSpc>
                <a:spcPts val="1694"/>
              </a:lnSpc>
              <a:spcBef>
                <a:spcPts val="42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</a:tabLst>
            </a:pPr>
            <a:endParaRPr sz="176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7401" marR="49309" indent="-302575" algn="just" defTabSz="457200" eaLnBrk="0" fontAlgn="base" hangingPunct="0">
              <a:lnSpc>
                <a:spcPts val="1694"/>
              </a:lnSpc>
              <a:spcBef>
                <a:spcPts val="42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6841" algn="l"/>
              </a:tabLst>
            </a:pPr>
            <a:r>
              <a:rPr sz="1235" spc="-4" dirty="0">
                <a:solidFill>
                  <a:srgbClr val="330065"/>
                </a:solidFill>
                <a:latin typeface="Times New Roman"/>
                <a:cs typeface="Times New Roman"/>
              </a:rPr>
              <a:t>	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If the repetition occur </a:t>
            </a:r>
            <a:r>
              <a:rPr sz="1765" i="1" spc="-4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times,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then at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iteration </a:t>
            </a:r>
            <a:r>
              <a:rPr sz="1765" i="1" spc="-4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, the searching area  is </a:t>
            </a:r>
            <a:r>
              <a:rPr sz="1765" spc="-9" dirty="0">
                <a:solidFill>
                  <a:prstClr val="black"/>
                </a:solidFill>
                <a:latin typeface="Arial"/>
                <a:cs typeface="Arial"/>
              </a:rPr>
              <a:t>reduced </a:t>
            </a:r>
            <a:r>
              <a:rPr sz="1765" spc="-4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765" i="1" spc="-4" dirty="0">
                <a:solidFill>
                  <a:prstClr val="black"/>
                </a:solidFill>
                <a:latin typeface="Arial"/>
                <a:cs typeface="Arial"/>
              </a:rPr>
              <a:t>( ½</a:t>
            </a:r>
            <a:r>
              <a:rPr sz="1765" i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65" i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721" i="1" baseline="2564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765" i="1" dirty="0">
                <a:solidFill>
                  <a:prstClr val="black"/>
                </a:solidFill>
                <a:latin typeface="Arial"/>
                <a:cs typeface="Arial"/>
              </a:rPr>
              <a:t>n.</a:t>
            </a:r>
            <a:endParaRPr sz="17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034AD67-76BE-4B89-AA03-F42A2667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54"/>
    </mc:Choice>
    <mc:Fallback xmlns="">
      <p:transition spd="slow" advTm="897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133850" y="547852"/>
            <a:ext cx="5334000" cy="503758"/>
          </a:xfrm>
          <a:prstGeom prst="rect">
            <a:avLst/>
          </a:prstGeom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Binary Search</a:t>
            </a:r>
            <a:r>
              <a:rPr sz="3200" b="1" spc="-13" dirty="0">
                <a:solidFill>
                  <a:srgbClr val="8A0000"/>
                </a:solidFill>
                <a:latin typeface="Britannic Bold" panose="020B0903060703020204" pitchFamily="34" charset="0"/>
              </a:rPr>
              <a:t> </a:t>
            </a: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Analysis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638067" y="2118685"/>
            <a:ext cx="4909857" cy="113740"/>
            <a:chOff x="2243541" y="2401176"/>
            <a:chExt cx="5564505" cy="128905"/>
          </a:xfrm>
        </p:grpSpPr>
        <p:sp>
          <p:nvSpPr>
            <p:cNvPr id="15" name="object 15"/>
            <p:cNvSpPr/>
            <p:nvPr/>
          </p:nvSpPr>
          <p:spPr>
            <a:xfrm>
              <a:off x="2248659" y="2406293"/>
              <a:ext cx="5554345" cy="9525"/>
            </a:xfrm>
            <a:custGeom>
              <a:avLst/>
              <a:gdLst/>
              <a:ahLst/>
              <a:cxnLst/>
              <a:rect l="l" t="t" r="r" b="b"/>
              <a:pathLst>
                <a:path w="5554345" h="9525">
                  <a:moveTo>
                    <a:pt x="-5117" y="4623"/>
                  </a:moveTo>
                  <a:lnTo>
                    <a:pt x="5559338" y="4623"/>
                  </a:lnTo>
                </a:path>
              </a:pathLst>
            </a:custGeom>
            <a:ln w="19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48659" y="2415539"/>
              <a:ext cx="5554345" cy="114300"/>
            </a:xfrm>
            <a:custGeom>
              <a:avLst/>
              <a:gdLst/>
              <a:ahLst/>
              <a:cxnLst/>
              <a:rect l="l" t="t" r="r" b="b"/>
              <a:pathLst>
                <a:path w="5554345" h="114300">
                  <a:moveTo>
                    <a:pt x="5554221" y="114197"/>
                  </a:moveTo>
                  <a:lnTo>
                    <a:pt x="5554221" y="0"/>
                  </a:lnTo>
                </a:path>
                <a:path w="5554345" h="114300">
                  <a:moveTo>
                    <a:pt x="0" y="0"/>
                  </a:moveTo>
                  <a:lnTo>
                    <a:pt x="0" y="114197"/>
                  </a:lnTo>
                </a:path>
              </a:pathLst>
            </a:custGeom>
            <a:ln w="95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58882" y="1890650"/>
            <a:ext cx="101974" cy="157378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defTabSz="457200" eaLnBrk="0" fontAlgn="base" hangingPunct="0">
              <a:spcBef>
                <a:spcPts val="115"/>
              </a:spcBef>
              <a:spcAft>
                <a:spcPct val="0"/>
              </a:spcAft>
            </a:pPr>
            <a:r>
              <a:rPr sz="927" b="1" i="1" spc="18" dirty="0">
                <a:solidFill>
                  <a:prstClr val="black"/>
                </a:solidFill>
                <a:latin typeface="Lucida Bright"/>
                <a:cs typeface="Lucida Bright"/>
              </a:rPr>
              <a:t>n</a:t>
            </a:r>
            <a:endParaRPr sz="927">
              <a:solidFill>
                <a:prstClr val="black"/>
              </a:solidFill>
              <a:latin typeface="Lucida Bright"/>
              <a:cs typeface="Lucida Brigh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41227" y="2339690"/>
            <a:ext cx="4903694" cy="112059"/>
            <a:chOff x="2247124" y="2651648"/>
            <a:chExt cx="5557520" cy="127000"/>
          </a:xfrm>
        </p:grpSpPr>
        <p:sp>
          <p:nvSpPr>
            <p:cNvPr id="19" name="object 19"/>
            <p:cNvSpPr/>
            <p:nvPr/>
          </p:nvSpPr>
          <p:spPr>
            <a:xfrm>
              <a:off x="2248662" y="2653283"/>
              <a:ext cx="5554345" cy="123825"/>
            </a:xfrm>
            <a:custGeom>
              <a:avLst/>
              <a:gdLst/>
              <a:ahLst/>
              <a:cxnLst/>
              <a:rect l="l" t="t" r="r" b="b"/>
              <a:pathLst>
                <a:path w="5554345" h="123825">
                  <a:moveTo>
                    <a:pt x="5554218" y="123443"/>
                  </a:moveTo>
                  <a:lnTo>
                    <a:pt x="5554218" y="0"/>
                  </a:lnTo>
                  <a:lnTo>
                    <a:pt x="0" y="0"/>
                  </a:lnTo>
                  <a:lnTo>
                    <a:pt x="0" y="123444"/>
                  </a:lnTo>
                  <a:lnTo>
                    <a:pt x="5554218" y="123443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48659" y="2653183"/>
              <a:ext cx="5554345" cy="123825"/>
            </a:xfrm>
            <a:custGeom>
              <a:avLst/>
              <a:gdLst/>
              <a:ahLst/>
              <a:cxnLst/>
              <a:rect l="l" t="t" r="r" b="b"/>
              <a:pathLst>
                <a:path w="5554345" h="123825">
                  <a:moveTo>
                    <a:pt x="0" y="123438"/>
                  </a:moveTo>
                  <a:lnTo>
                    <a:pt x="5554221" y="123438"/>
                  </a:lnTo>
                  <a:lnTo>
                    <a:pt x="5554221" y="0"/>
                  </a:lnTo>
                  <a:lnTo>
                    <a:pt x="0" y="0"/>
                  </a:lnTo>
                  <a:lnTo>
                    <a:pt x="0" y="123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3642583" y="2558200"/>
            <a:ext cx="2403101" cy="109818"/>
          </a:xfrm>
          <a:custGeom>
            <a:avLst/>
            <a:gdLst/>
            <a:ahLst/>
            <a:cxnLst/>
            <a:rect l="l" t="t" r="r" b="b"/>
            <a:pathLst>
              <a:path w="2723515" h="124460">
                <a:moveTo>
                  <a:pt x="0" y="124201"/>
                </a:moveTo>
                <a:lnTo>
                  <a:pt x="2723393" y="124201"/>
                </a:lnTo>
                <a:lnTo>
                  <a:pt x="2723393" y="0"/>
                </a:lnTo>
                <a:lnTo>
                  <a:pt x="0" y="0"/>
                </a:lnTo>
                <a:lnTo>
                  <a:pt x="0" y="1242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38351" y="2556847"/>
            <a:ext cx="2406463" cy="112619"/>
            <a:chOff x="5077196" y="2897758"/>
            <a:chExt cx="2727325" cy="127635"/>
          </a:xfrm>
        </p:grpSpPr>
        <p:sp>
          <p:nvSpPr>
            <p:cNvPr id="23" name="object 23"/>
            <p:cNvSpPr/>
            <p:nvPr/>
          </p:nvSpPr>
          <p:spPr>
            <a:xfrm>
              <a:off x="5078729" y="2899409"/>
              <a:ext cx="2724150" cy="124460"/>
            </a:xfrm>
            <a:custGeom>
              <a:avLst/>
              <a:gdLst/>
              <a:ahLst/>
              <a:cxnLst/>
              <a:rect l="l" t="t" r="r" b="b"/>
              <a:pathLst>
                <a:path w="2724150" h="124460">
                  <a:moveTo>
                    <a:pt x="2724150" y="124206"/>
                  </a:moveTo>
                  <a:lnTo>
                    <a:pt x="2724150" y="0"/>
                  </a:lnTo>
                  <a:lnTo>
                    <a:pt x="0" y="0"/>
                  </a:lnTo>
                  <a:lnTo>
                    <a:pt x="0" y="124206"/>
                  </a:lnTo>
                  <a:lnTo>
                    <a:pt x="2724150" y="12420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078731" y="2899293"/>
              <a:ext cx="2724150" cy="124460"/>
            </a:xfrm>
            <a:custGeom>
              <a:avLst/>
              <a:gdLst/>
              <a:ahLst/>
              <a:cxnLst/>
              <a:rect l="l" t="t" r="r" b="b"/>
              <a:pathLst>
                <a:path w="2724150" h="124460">
                  <a:moveTo>
                    <a:pt x="0" y="124201"/>
                  </a:moveTo>
                  <a:lnTo>
                    <a:pt x="2724149" y="124201"/>
                  </a:lnTo>
                  <a:lnTo>
                    <a:pt x="2724149" y="0"/>
                  </a:lnTo>
                  <a:lnTo>
                    <a:pt x="0" y="0"/>
                  </a:lnTo>
                  <a:lnTo>
                    <a:pt x="0" y="12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364047" y="2775358"/>
            <a:ext cx="1181100" cy="111498"/>
            <a:chOff x="6466320" y="3145406"/>
            <a:chExt cx="1338580" cy="126364"/>
          </a:xfrm>
        </p:grpSpPr>
        <p:sp>
          <p:nvSpPr>
            <p:cNvPr id="26" name="object 26"/>
            <p:cNvSpPr/>
            <p:nvPr/>
          </p:nvSpPr>
          <p:spPr>
            <a:xfrm>
              <a:off x="6467855" y="3147060"/>
              <a:ext cx="1335405" cy="123189"/>
            </a:xfrm>
            <a:custGeom>
              <a:avLst/>
              <a:gdLst/>
              <a:ahLst/>
              <a:cxnLst/>
              <a:rect l="l" t="t" r="r" b="b"/>
              <a:pathLst>
                <a:path w="1335404" h="123189">
                  <a:moveTo>
                    <a:pt x="1335024" y="122682"/>
                  </a:moveTo>
                  <a:lnTo>
                    <a:pt x="1335024" y="0"/>
                  </a:lnTo>
                  <a:lnTo>
                    <a:pt x="0" y="0"/>
                  </a:lnTo>
                  <a:lnTo>
                    <a:pt x="0" y="122682"/>
                  </a:lnTo>
                  <a:lnTo>
                    <a:pt x="1335024" y="12268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467853" y="3146939"/>
              <a:ext cx="1335405" cy="123189"/>
            </a:xfrm>
            <a:custGeom>
              <a:avLst/>
              <a:gdLst/>
              <a:ahLst/>
              <a:cxnLst/>
              <a:rect l="l" t="t" r="r" b="b"/>
              <a:pathLst>
                <a:path w="1335404" h="123189">
                  <a:moveTo>
                    <a:pt x="0" y="122677"/>
                  </a:moveTo>
                  <a:lnTo>
                    <a:pt x="1335027" y="122677"/>
                  </a:lnTo>
                  <a:lnTo>
                    <a:pt x="1335027" y="0"/>
                  </a:lnTo>
                  <a:lnTo>
                    <a:pt x="0" y="0"/>
                  </a:lnTo>
                  <a:lnTo>
                    <a:pt x="0" y="122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976566" y="2993188"/>
            <a:ext cx="568699" cy="112059"/>
            <a:chOff x="7160507" y="3392279"/>
            <a:chExt cx="644525" cy="127000"/>
          </a:xfrm>
        </p:grpSpPr>
        <p:sp>
          <p:nvSpPr>
            <p:cNvPr id="29" name="object 29"/>
            <p:cNvSpPr/>
            <p:nvPr/>
          </p:nvSpPr>
          <p:spPr>
            <a:xfrm>
              <a:off x="7162038" y="3393947"/>
              <a:ext cx="641350" cy="1270"/>
            </a:xfrm>
            <a:custGeom>
              <a:avLst/>
              <a:gdLst/>
              <a:ahLst/>
              <a:cxnLst/>
              <a:rect l="l" t="t" r="r" b="b"/>
              <a:pathLst>
                <a:path w="641350" h="1270">
                  <a:moveTo>
                    <a:pt x="640842" y="761"/>
                  </a:moveTo>
                  <a:lnTo>
                    <a:pt x="640842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640842" y="76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160507" y="3393494"/>
              <a:ext cx="644525" cy="0"/>
            </a:xfrm>
            <a:custGeom>
              <a:avLst/>
              <a:gdLst/>
              <a:ahLst/>
              <a:cxnLst/>
              <a:rect l="l" t="t" r="r" b="b"/>
              <a:pathLst>
                <a:path w="644525">
                  <a:moveTo>
                    <a:pt x="0" y="0"/>
                  </a:moveTo>
                  <a:lnTo>
                    <a:pt x="643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162038" y="3394709"/>
              <a:ext cx="641350" cy="123189"/>
            </a:xfrm>
            <a:custGeom>
              <a:avLst/>
              <a:gdLst/>
              <a:ahLst/>
              <a:cxnLst/>
              <a:rect l="l" t="t" r="r" b="b"/>
              <a:pathLst>
                <a:path w="641350" h="123189">
                  <a:moveTo>
                    <a:pt x="640842" y="122682"/>
                  </a:moveTo>
                  <a:lnTo>
                    <a:pt x="640842" y="0"/>
                  </a:lnTo>
                  <a:lnTo>
                    <a:pt x="0" y="0"/>
                  </a:lnTo>
                  <a:lnTo>
                    <a:pt x="0" y="122682"/>
                  </a:lnTo>
                  <a:lnTo>
                    <a:pt x="640842" y="12268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162043" y="3393814"/>
              <a:ext cx="641350" cy="123825"/>
            </a:xfrm>
            <a:custGeom>
              <a:avLst/>
              <a:gdLst/>
              <a:ahLst/>
              <a:cxnLst/>
              <a:rect l="l" t="t" r="r" b="b"/>
              <a:pathLst>
                <a:path w="641350" h="123825">
                  <a:moveTo>
                    <a:pt x="0" y="123438"/>
                  </a:moveTo>
                  <a:lnTo>
                    <a:pt x="640838" y="123438"/>
                  </a:lnTo>
                  <a:lnTo>
                    <a:pt x="640838" y="0"/>
                  </a:lnTo>
                  <a:lnTo>
                    <a:pt x="0" y="0"/>
                  </a:lnTo>
                  <a:lnTo>
                    <a:pt x="0" y="123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3" name="object 33"/>
          <p:cNvSpPr/>
          <p:nvPr/>
        </p:nvSpPr>
        <p:spPr>
          <a:xfrm>
            <a:off x="3300359" y="2342390"/>
            <a:ext cx="258856" cy="653303"/>
          </a:xfrm>
          <a:custGeom>
            <a:avLst/>
            <a:gdLst/>
            <a:ahLst/>
            <a:cxnLst/>
            <a:rect l="l" t="t" r="r" b="b"/>
            <a:pathLst>
              <a:path w="293369" h="740410">
                <a:moveTo>
                  <a:pt x="129535" y="740001"/>
                </a:moveTo>
                <a:lnTo>
                  <a:pt x="82626" y="699588"/>
                </a:lnTo>
                <a:lnTo>
                  <a:pt x="10672" y="677381"/>
                </a:lnTo>
                <a:lnTo>
                  <a:pt x="0" y="676630"/>
                </a:lnTo>
                <a:lnTo>
                  <a:pt x="10672" y="676630"/>
                </a:lnTo>
                <a:lnTo>
                  <a:pt x="48231" y="669770"/>
                </a:lnTo>
                <a:lnTo>
                  <a:pt x="113478" y="632309"/>
                </a:lnTo>
                <a:lnTo>
                  <a:pt x="140965" y="601945"/>
                </a:lnTo>
                <a:lnTo>
                  <a:pt x="147063" y="592802"/>
                </a:lnTo>
                <a:lnTo>
                  <a:pt x="147063" y="83050"/>
                </a:lnTo>
                <a:lnTo>
                  <a:pt x="153162" y="72379"/>
                </a:lnTo>
                <a:lnTo>
                  <a:pt x="178780" y="40903"/>
                </a:lnTo>
                <a:lnTo>
                  <a:pt x="210130" y="17240"/>
                </a:lnTo>
                <a:lnTo>
                  <a:pt x="245379" y="3051"/>
                </a:lnTo>
                <a:lnTo>
                  <a:pt x="282698" y="0"/>
                </a:lnTo>
                <a:lnTo>
                  <a:pt x="293371" y="7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67536" y="2511463"/>
            <a:ext cx="852767" cy="4881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1588" spc="-4" dirty="0">
                <a:solidFill>
                  <a:prstClr val="black"/>
                </a:solidFill>
                <a:latin typeface="Arial"/>
                <a:cs typeface="Arial"/>
              </a:rPr>
              <a:t>repetition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R="20172" algn="r" defTabSz="457200" eaLnBrk="0" fontAlgn="base" hangingPunct="0">
              <a:spcBef>
                <a:spcPts val="741"/>
              </a:spcBef>
              <a:spcAft>
                <a:spcPct val="0"/>
              </a:spcAft>
            </a:pPr>
            <a:r>
              <a:rPr sz="927" b="1" i="1" spc="18" dirty="0">
                <a:solidFill>
                  <a:prstClr val="black"/>
                </a:solidFill>
                <a:latin typeface="Lucida Bright"/>
                <a:cs typeface="Lucida Bright"/>
              </a:rPr>
              <a:t>k</a:t>
            </a:r>
            <a:endParaRPr sz="927">
              <a:solidFill>
                <a:prstClr val="black"/>
              </a:solidFill>
              <a:latin typeface="Lucida Bright"/>
              <a:cs typeface="Lucida Br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42582" y="2776711"/>
            <a:ext cx="3676090" cy="108696"/>
          </a:xfrm>
          <a:custGeom>
            <a:avLst/>
            <a:gdLst/>
            <a:ahLst/>
            <a:cxnLst/>
            <a:rect l="l" t="t" r="r" b="b"/>
            <a:pathLst>
              <a:path w="4166235" h="123189">
                <a:moveTo>
                  <a:pt x="0" y="122677"/>
                </a:moveTo>
                <a:lnTo>
                  <a:pt x="4165855" y="122677"/>
                </a:lnTo>
                <a:lnTo>
                  <a:pt x="4165855" y="0"/>
                </a:lnTo>
                <a:lnTo>
                  <a:pt x="0" y="0"/>
                </a:lnTo>
                <a:lnTo>
                  <a:pt x="0" y="12267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41228" y="2993188"/>
            <a:ext cx="4291293" cy="112059"/>
            <a:chOff x="2247124" y="3392279"/>
            <a:chExt cx="4863465" cy="127000"/>
          </a:xfrm>
        </p:grpSpPr>
        <p:sp>
          <p:nvSpPr>
            <p:cNvPr id="37" name="object 37"/>
            <p:cNvSpPr/>
            <p:nvPr/>
          </p:nvSpPr>
          <p:spPr>
            <a:xfrm>
              <a:off x="2248659" y="3393814"/>
              <a:ext cx="4860290" cy="1270"/>
            </a:xfrm>
            <a:custGeom>
              <a:avLst/>
              <a:gdLst/>
              <a:ahLst/>
              <a:cxnLst/>
              <a:rect l="l" t="t" r="r" b="b"/>
              <a:pathLst>
                <a:path w="4860290" h="1270">
                  <a:moveTo>
                    <a:pt x="-1535" y="447"/>
                  </a:moveTo>
                  <a:lnTo>
                    <a:pt x="4861567" y="447"/>
                  </a:lnTo>
                </a:path>
              </a:pathLst>
            </a:custGeom>
            <a:ln w="3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248659" y="3393814"/>
              <a:ext cx="4860290" cy="123825"/>
            </a:xfrm>
            <a:custGeom>
              <a:avLst/>
              <a:gdLst/>
              <a:ahLst/>
              <a:cxnLst/>
              <a:rect l="l" t="t" r="r" b="b"/>
              <a:pathLst>
                <a:path w="4860290" h="123825">
                  <a:moveTo>
                    <a:pt x="0" y="123438"/>
                  </a:moveTo>
                  <a:lnTo>
                    <a:pt x="4860032" y="123438"/>
                  </a:lnTo>
                  <a:lnTo>
                    <a:pt x="4860032" y="0"/>
                  </a:lnTo>
                  <a:lnTo>
                    <a:pt x="0" y="0"/>
                  </a:lnTo>
                  <a:lnTo>
                    <a:pt x="0" y="123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730451" y="2339866"/>
            <a:ext cx="191060" cy="1200710"/>
            <a:chOff x="8014911" y="2651847"/>
            <a:chExt cx="216535" cy="1360805"/>
          </a:xfrm>
        </p:grpSpPr>
        <p:sp>
          <p:nvSpPr>
            <p:cNvPr id="40" name="object 40"/>
            <p:cNvSpPr/>
            <p:nvPr/>
          </p:nvSpPr>
          <p:spPr>
            <a:xfrm>
              <a:off x="8086347" y="2653180"/>
              <a:ext cx="73660" cy="741680"/>
            </a:xfrm>
            <a:custGeom>
              <a:avLst/>
              <a:gdLst/>
              <a:ahLst/>
              <a:cxnLst/>
              <a:rect l="l" t="t" r="r" b="b"/>
              <a:pathLst>
                <a:path w="73659" h="741679">
                  <a:moveTo>
                    <a:pt x="73159" y="741529"/>
                  </a:moveTo>
                  <a:lnTo>
                    <a:pt x="73159" y="0"/>
                  </a:lnTo>
                  <a:lnTo>
                    <a:pt x="0" y="0"/>
                  </a:lnTo>
                  <a:lnTo>
                    <a:pt x="0" y="7415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016249" y="3394709"/>
              <a:ext cx="213360" cy="616585"/>
            </a:xfrm>
            <a:custGeom>
              <a:avLst/>
              <a:gdLst/>
              <a:ahLst/>
              <a:cxnLst/>
              <a:rect l="l" t="t" r="r" b="b"/>
              <a:pathLst>
                <a:path w="213359" h="616585">
                  <a:moveTo>
                    <a:pt x="106678" y="616303"/>
                  </a:moveTo>
                  <a:lnTo>
                    <a:pt x="213356" y="492095"/>
                  </a:lnTo>
                  <a:lnTo>
                    <a:pt x="143258" y="492095"/>
                  </a:lnTo>
                  <a:lnTo>
                    <a:pt x="143258" y="0"/>
                  </a:lnTo>
                </a:path>
                <a:path w="213359" h="616585">
                  <a:moveTo>
                    <a:pt x="70098" y="0"/>
                  </a:moveTo>
                  <a:lnTo>
                    <a:pt x="70098" y="492095"/>
                  </a:lnTo>
                  <a:lnTo>
                    <a:pt x="0" y="492095"/>
                  </a:lnTo>
                  <a:lnTo>
                    <a:pt x="106678" y="6163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780256" y="2108492"/>
            <a:ext cx="101974" cy="157378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defTabSz="457200" eaLnBrk="0" fontAlgn="base" hangingPunct="0">
              <a:spcBef>
                <a:spcPts val="115"/>
              </a:spcBef>
              <a:spcAft>
                <a:spcPct val="0"/>
              </a:spcAft>
            </a:pPr>
            <a:r>
              <a:rPr sz="927" b="1" i="1" spc="18" dirty="0">
                <a:solidFill>
                  <a:prstClr val="black"/>
                </a:solidFill>
                <a:latin typeface="Lucida Bright"/>
                <a:cs typeface="Lucida Bright"/>
              </a:rPr>
              <a:t>n</a:t>
            </a:r>
            <a:endParaRPr sz="927">
              <a:solidFill>
                <a:prstClr val="black"/>
              </a:solidFill>
              <a:latin typeface="Lucida Bright"/>
              <a:cs typeface="Lucida Brigh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282507" y="3211050"/>
            <a:ext cx="262218" cy="112059"/>
            <a:chOff x="7507242" y="3639189"/>
            <a:chExt cx="297180" cy="127000"/>
          </a:xfrm>
        </p:grpSpPr>
        <p:sp>
          <p:nvSpPr>
            <p:cNvPr id="44" name="object 44"/>
            <p:cNvSpPr/>
            <p:nvPr/>
          </p:nvSpPr>
          <p:spPr>
            <a:xfrm>
              <a:off x="7508748" y="3640835"/>
              <a:ext cx="294640" cy="123825"/>
            </a:xfrm>
            <a:custGeom>
              <a:avLst/>
              <a:gdLst/>
              <a:ahLst/>
              <a:cxnLst/>
              <a:rect l="l" t="t" r="r" b="b"/>
              <a:pathLst>
                <a:path w="294640" h="123825">
                  <a:moveTo>
                    <a:pt x="294131" y="123444"/>
                  </a:moveTo>
                  <a:lnTo>
                    <a:pt x="294131" y="0"/>
                  </a:lnTo>
                  <a:lnTo>
                    <a:pt x="0" y="0"/>
                  </a:lnTo>
                  <a:lnTo>
                    <a:pt x="0" y="123444"/>
                  </a:lnTo>
                  <a:lnTo>
                    <a:pt x="294131" y="123444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508753" y="3640701"/>
              <a:ext cx="294640" cy="123825"/>
            </a:xfrm>
            <a:custGeom>
              <a:avLst/>
              <a:gdLst/>
              <a:ahLst/>
              <a:cxnLst/>
              <a:rect l="l" t="t" r="r" b="b"/>
              <a:pathLst>
                <a:path w="294640" h="123825">
                  <a:moveTo>
                    <a:pt x="0" y="123438"/>
                  </a:moveTo>
                  <a:lnTo>
                    <a:pt x="294127" y="123438"/>
                  </a:lnTo>
                  <a:lnTo>
                    <a:pt x="294127" y="0"/>
                  </a:lnTo>
                  <a:lnTo>
                    <a:pt x="0" y="0"/>
                  </a:lnTo>
                  <a:lnTo>
                    <a:pt x="0" y="123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641227" y="3428186"/>
            <a:ext cx="4903694" cy="112619"/>
            <a:chOff x="2247124" y="3885276"/>
            <a:chExt cx="5557520" cy="127635"/>
          </a:xfrm>
        </p:grpSpPr>
        <p:sp>
          <p:nvSpPr>
            <p:cNvPr id="47" name="object 47"/>
            <p:cNvSpPr/>
            <p:nvPr/>
          </p:nvSpPr>
          <p:spPr>
            <a:xfrm>
              <a:off x="7683246" y="3886962"/>
              <a:ext cx="120014" cy="124460"/>
            </a:xfrm>
            <a:custGeom>
              <a:avLst/>
              <a:gdLst/>
              <a:ahLst/>
              <a:cxnLst/>
              <a:rect l="l" t="t" r="r" b="b"/>
              <a:pathLst>
                <a:path w="120015" h="124460">
                  <a:moveTo>
                    <a:pt x="119633" y="124205"/>
                  </a:moveTo>
                  <a:lnTo>
                    <a:pt x="119633" y="0"/>
                  </a:lnTo>
                  <a:lnTo>
                    <a:pt x="0" y="0"/>
                  </a:lnTo>
                  <a:lnTo>
                    <a:pt x="0" y="124205"/>
                  </a:lnTo>
                  <a:lnTo>
                    <a:pt x="119633" y="12420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248659" y="3886811"/>
              <a:ext cx="5554345" cy="124460"/>
            </a:xfrm>
            <a:custGeom>
              <a:avLst/>
              <a:gdLst/>
              <a:ahLst/>
              <a:cxnLst/>
              <a:rect l="l" t="t" r="r" b="b"/>
              <a:pathLst>
                <a:path w="5554345" h="124460">
                  <a:moveTo>
                    <a:pt x="5434589" y="124201"/>
                  </a:moveTo>
                  <a:lnTo>
                    <a:pt x="5554221" y="124201"/>
                  </a:lnTo>
                  <a:lnTo>
                    <a:pt x="5554221" y="0"/>
                  </a:lnTo>
                  <a:lnTo>
                    <a:pt x="5434589" y="0"/>
                  </a:lnTo>
                  <a:lnTo>
                    <a:pt x="5434589" y="124201"/>
                  </a:lnTo>
                  <a:close/>
                </a:path>
                <a:path w="5554345" h="124460">
                  <a:moveTo>
                    <a:pt x="0" y="124201"/>
                  </a:moveTo>
                  <a:lnTo>
                    <a:pt x="5394204" y="124201"/>
                  </a:lnTo>
                  <a:lnTo>
                    <a:pt x="5394204" y="0"/>
                  </a:lnTo>
                  <a:lnTo>
                    <a:pt x="0" y="0"/>
                  </a:lnTo>
                  <a:lnTo>
                    <a:pt x="0" y="12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9" name="object 49"/>
          <p:cNvSpPr/>
          <p:nvPr/>
        </p:nvSpPr>
        <p:spPr>
          <a:xfrm>
            <a:off x="3414656" y="2995333"/>
            <a:ext cx="144556" cy="544046"/>
          </a:xfrm>
          <a:custGeom>
            <a:avLst/>
            <a:gdLst/>
            <a:ahLst/>
            <a:cxnLst/>
            <a:rect l="l" t="t" r="r" b="b"/>
            <a:pathLst>
              <a:path w="163830" h="616585">
                <a:moveTo>
                  <a:pt x="163835" y="615538"/>
                </a:moveTo>
                <a:lnTo>
                  <a:pt x="116072" y="612109"/>
                </a:lnTo>
                <a:lnTo>
                  <a:pt x="80647" y="597117"/>
                </a:lnTo>
                <a:lnTo>
                  <a:pt x="49095" y="573050"/>
                </a:lnTo>
                <a:lnTo>
                  <a:pt x="23626" y="541631"/>
                </a:lnTo>
                <a:lnTo>
                  <a:pt x="17527" y="21958"/>
                </a:lnTo>
                <a:lnTo>
                  <a:pt x="11429" y="1281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42583" y="3212385"/>
            <a:ext cx="4570879" cy="109257"/>
          </a:xfrm>
          <a:custGeom>
            <a:avLst/>
            <a:gdLst/>
            <a:ahLst/>
            <a:cxnLst/>
            <a:rect l="l" t="t" r="r" b="b"/>
            <a:pathLst>
              <a:path w="5180330" h="123825">
                <a:moveTo>
                  <a:pt x="0" y="123438"/>
                </a:moveTo>
                <a:lnTo>
                  <a:pt x="5180079" y="123438"/>
                </a:lnTo>
                <a:lnTo>
                  <a:pt x="5180079" y="0"/>
                </a:lnTo>
                <a:lnTo>
                  <a:pt x="0" y="0"/>
                </a:lnTo>
                <a:lnTo>
                  <a:pt x="0" y="12343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80344" y="3552034"/>
            <a:ext cx="502584" cy="157378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33619" defTabSz="457200" eaLnBrk="0" fontAlgn="base" hangingPunct="0">
              <a:spcBef>
                <a:spcPts val="115"/>
              </a:spcBef>
              <a:spcAft>
                <a:spcPct val="0"/>
              </a:spcAft>
            </a:pPr>
            <a:r>
              <a:rPr sz="927" b="1" i="1" spc="-44" dirty="0">
                <a:solidFill>
                  <a:prstClr val="black"/>
                </a:solidFill>
                <a:latin typeface="Lucida Bright"/>
                <a:cs typeface="Lucida Bright"/>
              </a:rPr>
              <a:t>(1/2) </a:t>
            </a:r>
            <a:r>
              <a:rPr sz="927" b="1" i="1" spc="13" baseline="27777" dirty="0">
                <a:solidFill>
                  <a:prstClr val="black"/>
                </a:solidFill>
                <a:latin typeface="Lucida Bright"/>
                <a:cs typeface="Lucida Bright"/>
              </a:rPr>
              <a:t>k</a:t>
            </a:r>
            <a:r>
              <a:rPr sz="927" b="1" i="1" spc="-238" baseline="27777" dirty="0">
                <a:solidFill>
                  <a:prstClr val="black"/>
                </a:solidFill>
                <a:latin typeface="Lucida Bright"/>
                <a:cs typeface="Lucida Bright"/>
              </a:rPr>
              <a:t> </a:t>
            </a:r>
            <a:r>
              <a:rPr sz="927" b="1" i="1" spc="18" dirty="0">
                <a:solidFill>
                  <a:prstClr val="black"/>
                </a:solidFill>
                <a:latin typeface="Lucida Bright"/>
                <a:cs typeface="Lucida Bright"/>
              </a:rPr>
              <a:t>n</a:t>
            </a:r>
            <a:endParaRPr sz="927">
              <a:solidFill>
                <a:prstClr val="black"/>
              </a:solidFill>
              <a:latin typeface="Lucida Bright"/>
              <a:cs typeface="Lucida Br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14890" y="3954332"/>
            <a:ext cx="6203015" cy="14998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 marR="63877" defTabSz="457200" eaLnBrk="0" fontAlgn="base" hangingPunct="0">
              <a:spcBef>
                <a:spcPts val="84"/>
              </a:spcBef>
              <a:spcAft>
                <a:spcPct val="0"/>
              </a:spcAft>
            </a:pPr>
            <a:r>
              <a:rPr lang="en-MY" sz="2294" spc="-4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94" spc="-4" dirty="0" err="1">
                <a:solidFill>
                  <a:prstClr val="black"/>
                </a:solidFill>
                <a:latin typeface="Arial"/>
                <a:cs typeface="Arial"/>
              </a:rPr>
              <a:t>igure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 above shows the reducing size for binary  search</a:t>
            </a:r>
            <a:r>
              <a:rPr sz="229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area.</a:t>
            </a:r>
            <a:endParaRPr sz="2294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619" marR="26896" defTabSz="457200" eaLnBrk="0" fontAlgn="base" hangingPunct="0">
              <a:spcBef>
                <a:spcPts val="552"/>
              </a:spcBef>
              <a:spcAft>
                <a:spcPct val="0"/>
              </a:spcAft>
              <a:tabLst>
                <a:tab pos="3834297" algn="l"/>
              </a:tabLst>
            </a:pP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At iteration k for array</a:t>
            </a:r>
            <a:r>
              <a:rPr sz="2294" spc="9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size</a:t>
            </a:r>
            <a:r>
              <a:rPr sz="2294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=	</a:t>
            </a:r>
            <a:r>
              <a:rPr sz="2294" i="1" spc="-4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, searching area  will be reduced from </a:t>
            </a:r>
            <a:r>
              <a:rPr sz="2294" i="1" spc="-4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294" spc="-4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294" i="1" spc="-4" dirty="0">
                <a:solidFill>
                  <a:prstClr val="black"/>
                </a:solidFill>
                <a:latin typeface="Arial"/>
                <a:cs typeface="Arial"/>
              </a:rPr>
              <a:t>( ½</a:t>
            </a:r>
            <a:r>
              <a:rPr sz="2294" i="1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94" i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50" i="1" baseline="2614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94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94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1FC27F33-0A66-420B-9CE7-53D9CD37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8"/>
    </mc:Choice>
    <mc:Fallback xmlns="">
      <p:transition spd="slow" advTm="2251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257676" y="685507"/>
            <a:ext cx="6410325" cy="503758"/>
          </a:xfrm>
          <a:prstGeom prst="rect">
            <a:avLst/>
          </a:prstGeom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Binary Search</a:t>
            </a:r>
            <a:r>
              <a:rPr sz="3200" spc="-13" dirty="0">
                <a:solidFill>
                  <a:srgbClr val="8A0000"/>
                </a:solidFill>
                <a:latin typeface="Britannic Bold" panose="020B0903060703020204" pitchFamily="34" charset="0"/>
              </a:rPr>
              <a:t> </a:t>
            </a:r>
            <a:r>
              <a:rPr sz="3200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Analysis</a:t>
            </a:r>
          </a:p>
        </p:txBody>
      </p:sp>
      <p:sp>
        <p:nvSpPr>
          <p:cNvPr id="14" name="object 14"/>
          <p:cNvSpPr/>
          <p:nvPr/>
        </p:nvSpPr>
        <p:spPr>
          <a:xfrm>
            <a:off x="2061884" y="3858633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2358" y="2240505"/>
            <a:ext cx="7141508" cy="176916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76519" marR="262792" indent="-342900" defTabSz="457200" eaLnBrk="0" fontAlgn="base" hangingPunct="0">
              <a:spcBef>
                <a:spcPts val="88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5634" algn="l"/>
              </a:tabLst>
            </a:pP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Best case for binary search happen if the search key </a:t>
            </a:r>
            <a:r>
              <a:rPr sz="2118" spc="-9" dirty="0">
                <a:solidFill>
                  <a:prstClr val="black"/>
                </a:solidFill>
                <a:latin typeface="Arial"/>
                <a:cs typeface="Arial"/>
              </a:rPr>
              <a:t>is 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found in the middle array.</a:t>
            </a:r>
            <a:r>
              <a:rPr sz="2118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O(1).</a:t>
            </a:r>
            <a:endParaRPr lang="en-MY" sz="2118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6519" marR="262792" indent="-342900" defTabSz="457200" eaLnBrk="0" fontAlgn="base" hangingPunct="0">
              <a:spcBef>
                <a:spcPts val="88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5634" algn="l"/>
              </a:tabLst>
            </a:pP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Worse case for binary search happen if the search key </a:t>
            </a:r>
            <a:r>
              <a:rPr sz="2118" spc="-9" dirty="0">
                <a:solidFill>
                  <a:prstClr val="black"/>
                </a:solidFill>
                <a:latin typeface="Arial"/>
                <a:cs typeface="Arial"/>
              </a:rPr>
              <a:t>is 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not in the list or the searching size equal to</a:t>
            </a:r>
            <a:r>
              <a:rPr sz="2118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1.</a:t>
            </a:r>
            <a:endParaRPr sz="2118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6519" indent="-342900" defTabSz="457200" eaLnBrk="0" fontAlgn="base" hangingPunct="0"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5634" algn="l"/>
                <a:tab pos="4865854" algn="l"/>
              </a:tabLst>
            </a:pP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The searching time for worse</a:t>
            </a:r>
            <a:r>
              <a:rPr sz="2118" spc="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case</a:t>
            </a:r>
            <a:r>
              <a:rPr sz="2118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Arial"/>
                <a:cs typeface="Arial"/>
              </a:rPr>
              <a:t>is	</a:t>
            </a:r>
            <a:r>
              <a:rPr sz="2118" i="1" spc="-4" dirty="0">
                <a:solidFill>
                  <a:prstClr val="black"/>
                </a:solidFill>
                <a:latin typeface="Arial"/>
                <a:cs typeface="Arial"/>
              </a:rPr>
              <a:t>O(log</a:t>
            </a:r>
            <a:r>
              <a:rPr sz="2118" i="1" spc="-6" baseline="-20833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118" i="1" spc="-4" dirty="0">
                <a:solidFill>
                  <a:prstClr val="black"/>
                </a:solidFill>
                <a:latin typeface="Arial"/>
                <a:cs typeface="Arial"/>
              </a:rPr>
              <a:t>n).</a:t>
            </a:r>
            <a:endParaRPr sz="211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2F5A45-171E-45E7-BBBD-0E12EFA3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2"/>
    </mc:Choice>
    <mc:Fallback xmlns="">
      <p:transition spd="slow" advTm="294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181476" y="636699"/>
            <a:ext cx="3376893" cy="503758"/>
          </a:xfrm>
          <a:prstGeom prst="rect">
            <a:avLst/>
          </a:prstGeom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</a:rPr>
              <a:t>Conclusion</a:t>
            </a:r>
          </a:p>
        </p:txBody>
      </p:sp>
      <p:sp>
        <p:nvSpPr>
          <p:cNvPr id="14" name="object 14"/>
          <p:cNvSpPr/>
          <p:nvPr/>
        </p:nvSpPr>
        <p:spPr>
          <a:xfrm>
            <a:off x="2061884" y="2130685"/>
            <a:ext cx="8068235" cy="1729068"/>
          </a:xfrm>
          <a:custGeom>
            <a:avLst/>
            <a:gdLst/>
            <a:ahLst/>
            <a:cxnLst/>
            <a:rect l="l" t="t" r="r" b="b"/>
            <a:pathLst>
              <a:path w="9144000" h="1959610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9102"/>
                </a:lnTo>
                <a:lnTo>
                  <a:pt x="9144000" y="1959102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4770" y="1916431"/>
            <a:ext cx="7055784" cy="3594121"/>
          </a:xfrm>
          <a:prstGeom prst="rect">
            <a:avLst/>
          </a:prstGeom>
        </p:spPr>
        <p:txBody>
          <a:bodyPr vert="horz" wrap="square" lIns="0" tIns="41462" rIns="0" bIns="0" rtlCol="0">
            <a:spAutoFit/>
          </a:bodyPr>
          <a:lstStyle/>
          <a:p>
            <a:pPr marL="313221" marR="4483" indent="-302575" algn="just" defTabSz="457200" eaLnBrk="0" fontAlgn="base" hangingPunct="0">
              <a:lnSpc>
                <a:spcPts val="1906"/>
              </a:lnSpc>
              <a:spcBef>
                <a:spcPts val="3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</a:tabLst>
            </a:pP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Searching is a process to </a:t>
            </a:r>
            <a:r>
              <a:rPr lang="en-MY" sz="2000" spc="-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4" dirty="0" err="1">
                <a:solidFill>
                  <a:prstClr val="black"/>
                </a:solidFill>
                <a:latin typeface="Arial"/>
                <a:cs typeface="Arial"/>
              </a:rPr>
              <a:t>ocate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 an element in a list and return the  index of the searched</a:t>
            </a:r>
            <a:r>
              <a:rPr sz="2000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element.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6956" indent="-285750" algn="just" defTabSz="457200" eaLnBrk="0" fontAlgn="base" hangingPunct="0">
              <a:spcBef>
                <a:spcPts val="18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</a:tabLst>
            </a:pP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Basic searching techniques : sequential search and binary</a:t>
            </a:r>
            <a:r>
              <a:rPr sz="2000" spc="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MY" sz="2000" spc="-4" dirty="0" err="1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2000" spc="-4" dirty="0" err="1">
                <a:solidFill>
                  <a:prstClr val="black"/>
                </a:solidFill>
                <a:latin typeface="Arial"/>
                <a:cs typeface="Arial"/>
              </a:rPr>
              <a:t>ch.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3781" marR="100858" indent="-302575" algn="just" defTabSz="457200" eaLnBrk="0" fontAlgn="base" hangingPunct="0">
              <a:lnSpc>
                <a:spcPts val="1906"/>
              </a:lnSpc>
              <a:spcBef>
                <a:spcPts val="45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</a:tabLst>
            </a:pP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Sequential search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can be implemented on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sorted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unsorted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list,  while binary search can be implemented only on sorted</a:t>
            </a:r>
            <a:r>
              <a:rPr sz="2000" spc="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list.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3781" marR="243181" indent="-302575" algn="just" defTabSz="457200" eaLnBrk="0" fontAlgn="base" hangingPunct="0">
              <a:lnSpc>
                <a:spcPts val="1906"/>
              </a:lnSpc>
              <a:spcBef>
                <a:spcPts val="42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</a:tabLst>
            </a:pP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Sequential search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sorted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data is more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efficient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sequential  search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unsorted</a:t>
            </a:r>
            <a:r>
              <a:rPr sz="2000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endParaRPr lang="en-MY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3781" marR="243181" indent="-302575" algn="just" defTabSz="457200" eaLnBrk="0" fontAlgn="base" hangingPunct="0">
              <a:lnSpc>
                <a:spcPts val="1906"/>
              </a:lnSpc>
              <a:spcBef>
                <a:spcPts val="42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</a:tabLst>
            </a:pP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Binary search is more efficient than sequential</a:t>
            </a:r>
            <a:r>
              <a:rPr sz="2000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search.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3781" marR="72842" indent="-302575" algn="just" defTabSz="457200" eaLnBrk="0" fontAlgn="base" hangingPunct="0">
              <a:lnSpc>
                <a:spcPts val="1906"/>
              </a:lnSpc>
              <a:spcBef>
                <a:spcPts val="454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3221" algn="l"/>
                <a:tab pos="2559560" algn="l"/>
              </a:tabLst>
            </a:pP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Basic searching techniques explained in this class are only suitable  for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small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sets</a:t>
            </a:r>
            <a:r>
              <a:rPr sz="2000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of data.	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Hashing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indexing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suitable for 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searching 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large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sets of</a:t>
            </a:r>
            <a:r>
              <a:rPr sz="2000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C488BAE-C68C-4692-8F76-820623E6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3375" y="6356351"/>
            <a:ext cx="20574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4"/>
    </mc:Choice>
    <mc:Fallback xmlns="">
      <p:transition spd="slow" advTm="658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4A038-5C4A-4FA1-9FEC-2746BDD8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72092-81C9-40F3-B2FA-860946EE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671416"/>
            <a:ext cx="3410148" cy="317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BFDC2-4FAB-43AF-B9A1-DEA6555743A4}"/>
              </a:ext>
            </a:extLst>
          </p:cNvPr>
          <p:cNvSpPr txBox="1"/>
          <p:nvPr/>
        </p:nvSpPr>
        <p:spPr>
          <a:xfrm>
            <a:off x="2743201" y="1134324"/>
            <a:ext cx="40862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algorithm starts by comparing the search  key with the element at the middle of the </a:t>
            </a:r>
            <a:r>
              <a:rPr lang="en-MY" sz="16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400" spc="9" dirty="0">
                <a:solidFill>
                  <a:srgbClr val="659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value matches, it will be return to the  calling function with (index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MY" sz="1400" spc="-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MIDDLE)</a:t>
            </a: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search key is smaller than the middle 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element, search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focused on the 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between the first element to the element before the middle element  (MIDDLE</a:t>
            </a:r>
            <a:r>
              <a:rPr lang="en-MY" sz="1400" spc="-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key is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found, the element at  the middle of the first element and the  MIDDLE –1 element will be compared with  the search</a:t>
            </a:r>
            <a:r>
              <a:rPr lang="en-MY" sz="1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MY" sz="1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is bigger, search will only</a:t>
            </a:r>
            <a:r>
              <a:rPr lang="en-MY" sz="1400" spc="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MY" sz="1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the elements between the second  MIDDLE element to the first </a:t>
            </a:r>
            <a:r>
              <a:rPr lang="en-MY" sz="14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 </a:t>
            </a:r>
            <a:r>
              <a:rPr lang="en-MY" sz="1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element.</a:t>
            </a:r>
            <a:endParaRPr lang="en-MY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MY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is repeated until </a:t>
            </a:r>
            <a:r>
              <a:rPr lang="en-MY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searched key is  found or the last element in the subset is traversed.</a:t>
            </a:r>
            <a:endParaRPr lang="en-MY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MY" spc="-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MY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40B8B05-0D90-4CC6-8DAC-EFE98B890D3B}"/>
              </a:ext>
            </a:extLst>
          </p:cNvPr>
          <p:cNvSpPr txBox="1">
            <a:spLocks/>
          </p:cNvSpPr>
          <p:nvPr/>
        </p:nvSpPr>
        <p:spPr bwMode="auto">
          <a:xfrm>
            <a:off x="4355241" y="404532"/>
            <a:ext cx="2893284" cy="50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MY" sz="3200" spc="-4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Binary</a:t>
            </a:r>
            <a:r>
              <a:rPr lang="en-MY" sz="3200" spc="-79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 </a:t>
            </a:r>
            <a:r>
              <a:rPr lang="en-MY" sz="3200" spc="-4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Search</a:t>
            </a:r>
            <a:endParaRPr lang="en-MY" sz="3200" dirty="0">
              <a:solidFill>
                <a:srgbClr val="8A0000"/>
              </a:solidFill>
              <a:latin typeface="Britannic Bold" panose="020B0903060703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0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28"/>
    </mc:Choice>
    <mc:Fallback xmlns="">
      <p:transition spd="slow" advTm="1159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C7E2F-0165-4516-A683-15B2E5BB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51C2F-7AAE-4108-B6BC-FEE16632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6" y="1619251"/>
            <a:ext cx="7415831" cy="4777201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079568E-8EA6-427B-9260-87FE11C780E6}"/>
              </a:ext>
            </a:extLst>
          </p:cNvPr>
          <p:cNvSpPr txBox="1">
            <a:spLocks/>
          </p:cNvSpPr>
          <p:nvPr/>
        </p:nvSpPr>
        <p:spPr bwMode="auto">
          <a:xfrm>
            <a:off x="3816920" y="946413"/>
            <a:ext cx="3917381" cy="3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MY" sz="2400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Binary Search</a:t>
            </a:r>
            <a:r>
              <a:rPr lang="en-MY" sz="2400" spc="-110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 </a:t>
            </a:r>
            <a:r>
              <a:rPr lang="en-MY" sz="2400" dirty="0">
                <a:solidFill>
                  <a:srgbClr val="8A0000"/>
                </a:solidFill>
                <a:latin typeface="Britannic Bold" panose="020B0903060703020204" pitchFamily="34" charset="0"/>
                <a:cs typeface="Times New Roman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6333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77"/>
    </mc:Choice>
    <mc:Fallback xmlns="">
      <p:transition spd="slow" advTm="2999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8775" y="694459"/>
            <a:ext cx="5683400" cy="5037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Binary Search on a Sorted</a:t>
            </a:r>
            <a:r>
              <a:rPr sz="3200" b="1" spc="4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sz="3200" b="1" spc="-9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List</a:t>
            </a:r>
            <a:endParaRPr sz="3200" b="1" dirty="0">
              <a:solidFill>
                <a:srgbClr val="8A0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8958" y="2004956"/>
            <a:ext cx="5404037" cy="990600"/>
          </a:xfrm>
          <a:custGeom>
            <a:avLst/>
            <a:gdLst/>
            <a:ahLst/>
            <a:cxnLst/>
            <a:rect l="l" t="t" r="r" b="b"/>
            <a:pathLst>
              <a:path w="6124575" h="1122679">
                <a:moveTo>
                  <a:pt x="2916161" y="312420"/>
                </a:moveTo>
                <a:lnTo>
                  <a:pt x="2903220" y="312420"/>
                </a:lnTo>
                <a:lnTo>
                  <a:pt x="2903220" y="325374"/>
                </a:lnTo>
                <a:lnTo>
                  <a:pt x="2903220" y="655320"/>
                </a:lnTo>
                <a:lnTo>
                  <a:pt x="2458974" y="655320"/>
                </a:lnTo>
                <a:lnTo>
                  <a:pt x="2458974" y="325374"/>
                </a:lnTo>
                <a:lnTo>
                  <a:pt x="2903220" y="325374"/>
                </a:lnTo>
                <a:lnTo>
                  <a:pt x="2903220" y="312420"/>
                </a:lnTo>
                <a:lnTo>
                  <a:pt x="2446020" y="312420"/>
                </a:lnTo>
                <a:lnTo>
                  <a:pt x="2446020" y="668274"/>
                </a:lnTo>
                <a:lnTo>
                  <a:pt x="2452116" y="668274"/>
                </a:lnTo>
                <a:lnTo>
                  <a:pt x="2458974" y="668274"/>
                </a:lnTo>
                <a:lnTo>
                  <a:pt x="2903220" y="668274"/>
                </a:lnTo>
                <a:lnTo>
                  <a:pt x="2909316" y="668274"/>
                </a:lnTo>
                <a:lnTo>
                  <a:pt x="2916161" y="668274"/>
                </a:lnTo>
                <a:lnTo>
                  <a:pt x="2916161" y="312420"/>
                </a:lnTo>
                <a:close/>
              </a:path>
              <a:path w="6124575" h="1122679">
                <a:moveTo>
                  <a:pt x="6124194" y="0"/>
                </a:moveTo>
                <a:lnTo>
                  <a:pt x="6096000" y="0"/>
                </a:lnTo>
                <a:lnTo>
                  <a:pt x="28194" y="0"/>
                </a:lnTo>
                <a:lnTo>
                  <a:pt x="0" y="0"/>
                </a:lnTo>
                <a:lnTo>
                  <a:pt x="0" y="28194"/>
                </a:lnTo>
                <a:lnTo>
                  <a:pt x="0" y="142494"/>
                </a:lnTo>
                <a:lnTo>
                  <a:pt x="0" y="143256"/>
                </a:lnTo>
                <a:lnTo>
                  <a:pt x="0" y="1122426"/>
                </a:lnTo>
                <a:lnTo>
                  <a:pt x="28194" y="1122426"/>
                </a:lnTo>
                <a:lnTo>
                  <a:pt x="28194" y="143256"/>
                </a:lnTo>
                <a:lnTo>
                  <a:pt x="28194" y="142494"/>
                </a:lnTo>
                <a:lnTo>
                  <a:pt x="28194" y="28194"/>
                </a:lnTo>
                <a:lnTo>
                  <a:pt x="6096000" y="28194"/>
                </a:lnTo>
                <a:lnTo>
                  <a:pt x="6096000" y="142494"/>
                </a:lnTo>
                <a:lnTo>
                  <a:pt x="6096000" y="143256"/>
                </a:lnTo>
                <a:lnTo>
                  <a:pt x="6096000" y="1122426"/>
                </a:lnTo>
                <a:lnTo>
                  <a:pt x="6124194" y="1122426"/>
                </a:lnTo>
                <a:lnTo>
                  <a:pt x="6124194" y="143256"/>
                </a:lnTo>
                <a:lnTo>
                  <a:pt x="6124194" y="142494"/>
                </a:lnTo>
                <a:lnTo>
                  <a:pt x="6124194" y="28194"/>
                </a:lnTo>
                <a:lnTo>
                  <a:pt x="6124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2065" y="2308412"/>
            <a:ext cx="224118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1588" dirty="0">
                <a:solidFill>
                  <a:prstClr val="black"/>
                </a:solidFill>
                <a:latin typeface="Times New Roman"/>
                <a:cs typeface="Times New Roman"/>
              </a:rPr>
              <a:t>35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61884" y="2994659"/>
            <a:ext cx="8068235" cy="1729068"/>
            <a:chOff x="457200" y="3393947"/>
            <a:chExt cx="9144000" cy="1959610"/>
          </a:xfrm>
        </p:grpSpPr>
        <p:sp>
          <p:nvSpPr>
            <p:cNvPr id="6" name="object 6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119884" y="3393947"/>
              <a:ext cx="6124575" cy="431165"/>
            </a:xfrm>
            <a:custGeom>
              <a:avLst/>
              <a:gdLst/>
              <a:ahLst/>
              <a:cxnLst/>
              <a:rect l="l" t="t" r="r" b="b"/>
              <a:pathLst>
                <a:path w="6124575" h="431164">
                  <a:moveTo>
                    <a:pt x="6124194" y="0"/>
                  </a:moveTo>
                  <a:lnTo>
                    <a:pt x="6096000" y="0"/>
                  </a:lnTo>
                  <a:lnTo>
                    <a:pt x="6096000" y="402336"/>
                  </a:lnTo>
                  <a:lnTo>
                    <a:pt x="28194" y="402336"/>
                  </a:lnTo>
                  <a:lnTo>
                    <a:pt x="28194" y="0"/>
                  </a:lnTo>
                  <a:lnTo>
                    <a:pt x="0" y="0"/>
                  </a:lnTo>
                  <a:lnTo>
                    <a:pt x="0" y="402336"/>
                  </a:lnTo>
                  <a:lnTo>
                    <a:pt x="0" y="430530"/>
                  </a:lnTo>
                  <a:lnTo>
                    <a:pt x="6124194" y="430530"/>
                  </a:lnTo>
                  <a:lnTo>
                    <a:pt x="6124194" y="402336"/>
                  </a:lnTo>
                  <a:lnTo>
                    <a:pt x="6124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687210" y="2751269"/>
          <a:ext cx="2961709" cy="349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5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9624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44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77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497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305075" y="2291603"/>
            <a:ext cx="122984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1588" b="1" spc="-9" dirty="0">
                <a:solidFill>
                  <a:prstClr val="black"/>
                </a:solidFill>
                <a:latin typeface="Courier New"/>
                <a:cs typeface="Courier New"/>
              </a:rPr>
              <a:t>search_key</a:t>
            </a:r>
            <a:endParaRPr sz="158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1884" y="5586581"/>
            <a:ext cx="8068235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9144000" y="983742"/>
                </a:moveTo>
                <a:lnTo>
                  <a:pt x="9144000" y="0"/>
                </a:lnTo>
                <a:lnTo>
                  <a:pt x="0" y="0"/>
                </a:lnTo>
                <a:lnTo>
                  <a:pt x="0" y="983742"/>
                </a:lnTo>
                <a:lnTo>
                  <a:pt x="9144000" y="983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6477" y="2762250"/>
            <a:ext cx="6607549" cy="293904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1419861" algn="ctr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array</a:t>
            </a:r>
            <a:endParaRPr sz="1588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sz="1765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457200" eaLnBrk="0" fontAlgn="base" hangingPunct="0">
              <a:spcBef>
                <a:spcPts val="4"/>
              </a:spcBef>
              <a:spcAft>
                <a:spcPct val="0"/>
              </a:spcAft>
            </a:pPr>
            <a:endParaRPr sz="1677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53546" marR="4483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21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sz="2118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 by obtaining </a:t>
            </a:r>
            <a:r>
              <a:rPr sz="21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18"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sz="2118" b="1" spc="-7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118" b="1" spc="-7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 </a:t>
            </a:r>
            <a:r>
              <a:rPr sz="2118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118" spc="-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18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endParaRPr lang="en-MY" sz="211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396" marR="4483" indent="-28575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1456" spc="44" dirty="0">
                <a:solidFill>
                  <a:srgbClr val="3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18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assume:</a:t>
            </a:r>
            <a:endParaRPr sz="211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607" defTabSz="457200" eaLnBrk="0" fontAlgn="base" hangingPunct="0">
              <a:spcBef>
                <a:spcPts val="331"/>
              </a:spcBef>
              <a:spcAft>
                <a:spcPct val="0"/>
              </a:spcAft>
            </a:pPr>
            <a:r>
              <a:rPr sz="1368" spc="-9" dirty="0">
                <a:solidFill>
                  <a:srgbClr val="659A9A"/>
                </a:solidFill>
                <a:latin typeface="Times New Roman"/>
                <a:cs typeface="Times New Roman"/>
              </a:rPr>
              <a:t> </a:t>
            </a:r>
            <a:r>
              <a:rPr sz="1941" spc="-4" dirty="0">
                <a:solidFill>
                  <a:prstClr val="black"/>
                </a:solidFill>
                <a:latin typeface="Courier New"/>
                <a:cs typeface="Courier New"/>
              </a:rPr>
              <a:t>search_key</a:t>
            </a:r>
            <a:r>
              <a:rPr sz="1941" spc="-596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941" dirty="0">
                <a:solidFill>
                  <a:prstClr val="black"/>
                </a:solidFill>
                <a:latin typeface="Century Gothic"/>
                <a:cs typeface="Century Gothic"/>
              </a:rPr>
              <a:t>= 35</a:t>
            </a:r>
          </a:p>
          <a:p>
            <a:pPr marL="354106" indent="-342900" defTabSz="457200" eaLnBrk="0" fontAlgn="base" hangingPunct="0">
              <a:spcBef>
                <a:spcPts val="49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211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2118" spc="-4" dirty="0">
                <a:solidFill>
                  <a:prstClr val="black"/>
                </a:solidFill>
                <a:latin typeface="Century Gothic"/>
                <a:cs typeface="Century Gothic"/>
              </a:rPr>
              <a:t>= ( 0 </a:t>
            </a:r>
            <a:r>
              <a:rPr sz="2118" dirty="0">
                <a:solidFill>
                  <a:prstClr val="black"/>
                </a:solidFill>
                <a:latin typeface="Century Gothic"/>
                <a:cs typeface="Century Gothic"/>
              </a:rPr>
              <a:t>+ </a:t>
            </a:r>
            <a:r>
              <a:rPr sz="2118" spc="-4" dirty="0">
                <a:solidFill>
                  <a:prstClr val="black"/>
                </a:solidFill>
                <a:latin typeface="Century Gothic"/>
                <a:cs typeface="Century Gothic"/>
              </a:rPr>
              <a:t>6 ) </a:t>
            </a:r>
            <a:r>
              <a:rPr sz="2118" dirty="0">
                <a:solidFill>
                  <a:prstClr val="black"/>
                </a:solidFill>
                <a:latin typeface="Century Gothic"/>
                <a:cs typeface="Century Gothic"/>
              </a:rPr>
              <a:t>/</a:t>
            </a:r>
            <a:r>
              <a:rPr sz="2118" spc="-1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Century Gothic"/>
                <a:cs typeface="Century Gothic"/>
              </a:rPr>
              <a:t>2</a:t>
            </a:r>
            <a:endParaRPr sz="211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495504" defTabSz="457200" eaLnBrk="0" fontAlgn="base" hangingPunct="0">
              <a:spcBef>
                <a:spcPts val="512"/>
              </a:spcBef>
              <a:spcAft>
                <a:spcPct val="0"/>
              </a:spcAft>
              <a:tabLst>
                <a:tab pos="3238112" algn="l"/>
              </a:tabLst>
            </a:pPr>
            <a:r>
              <a:rPr sz="2118" dirty="0">
                <a:solidFill>
                  <a:prstClr val="black"/>
                </a:solidFill>
                <a:latin typeface="Century Gothic"/>
                <a:cs typeface="Century Gothic"/>
              </a:rPr>
              <a:t>=</a:t>
            </a:r>
            <a:r>
              <a:rPr sz="2118" spc="-1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Century Gothic"/>
                <a:cs typeface="Century Gothic"/>
              </a:rPr>
              <a:t>3	{ First </a:t>
            </a:r>
            <a:r>
              <a:rPr sz="211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2118" b="1" spc="-7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2118" spc="-4" dirty="0">
                <a:solidFill>
                  <a:prstClr val="black"/>
                </a:solidFill>
                <a:latin typeface="Century Gothic"/>
                <a:cs typeface="Century Gothic"/>
              </a:rPr>
              <a:t>index}</a:t>
            </a:r>
            <a:endParaRPr sz="2118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6DA162-3892-4BD1-A497-BC2F613F35C2}"/>
                  </a:ext>
                </a:extLst>
              </p14:cNvPr>
              <p14:cNvContentPartPr/>
              <p14:nvPr/>
            </p14:nvContentPartPr>
            <p14:xfrm>
              <a:off x="5826720" y="2600640"/>
              <a:ext cx="2700000" cy="15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6DA162-3892-4BD1-A497-BC2F613F35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7360" y="2591280"/>
                <a:ext cx="271872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9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8"/>
    </mc:Choice>
    <mc:Fallback xmlns="">
      <p:transition spd="slow" advTm="821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0879"/>
            <a:ext cx="2743200" cy="15606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3619" defTabSz="457200" fontAlgn="base">
              <a:lnSpc>
                <a:spcPts val="1244"/>
              </a:lnSpc>
              <a:spcBef>
                <a:spcPct val="0"/>
              </a:spcBef>
              <a:spcAft>
                <a:spcPct val="0"/>
              </a:spcAft>
            </a:pPr>
            <a:fld id="{81D60167-4931-47E6-BA6A-407CBD079E47}" type="slidenum">
              <a:rPr dirty="0">
                <a:latin typeface="Calibri" panose="020F0502020204030204" pitchFamily="34" charset="0"/>
              </a:rPr>
              <a:pPr marL="33619" defTabSz="457200" fontAlgn="base">
                <a:lnSpc>
                  <a:spcPts val="1244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61884" y="2994660"/>
            <a:ext cx="8068235" cy="2593041"/>
          </a:xfrm>
          <a:custGeom>
            <a:avLst/>
            <a:gdLst/>
            <a:ahLst/>
            <a:cxnLst/>
            <a:rect l="l" t="t" r="r" b="b"/>
            <a:pathLst>
              <a:path w="9144000" h="2938779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8340"/>
                </a:lnTo>
                <a:lnTo>
                  <a:pt x="0" y="1959102"/>
                </a:lnTo>
                <a:lnTo>
                  <a:pt x="0" y="2938272"/>
                </a:lnTo>
                <a:lnTo>
                  <a:pt x="9144000" y="2938272"/>
                </a:lnTo>
                <a:lnTo>
                  <a:pt x="9144000" y="1959102"/>
                </a:lnTo>
                <a:lnTo>
                  <a:pt x="9144000" y="1958340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6476" y="1758428"/>
            <a:ext cx="6603066" cy="407287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96396" marR="418001" indent="-285750" defTabSz="457200" eaLnBrk="0" fontAlgn="base" hangingPunct="0">
              <a:spcBef>
                <a:spcPts val="88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0660" algn="l"/>
              </a:tabLst>
            </a:pPr>
            <a:r>
              <a:rPr sz="1588" b="1" spc="-4" dirty="0" err="1">
                <a:solidFill>
                  <a:prstClr val="black"/>
                </a:solidFill>
                <a:latin typeface="Courier New"/>
                <a:cs typeface="Courier New"/>
              </a:rPr>
              <a:t>search_key</a:t>
            </a:r>
            <a:r>
              <a:rPr sz="1588" b="1" spc="4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entury Gothic"/>
                <a:cs typeface="Century Gothic"/>
              </a:rPr>
              <a:t>35	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is compared with the element at the fourth 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in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array, which is </a:t>
            </a:r>
            <a:r>
              <a:rPr sz="1588" spc="-4" dirty="0">
                <a:solidFill>
                  <a:prstClr val="black"/>
                </a:solidFill>
                <a:latin typeface="Courier New"/>
                <a:cs typeface="Courier New"/>
              </a:rPr>
              <a:t>array[3]</a:t>
            </a:r>
            <a:r>
              <a:rPr sz="1588" spc="-468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with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value </a:t>
            </a:r>
            <a:r>
              <a:rPr sz="1588" b="1" spc="-4" dirty="0">
                <a:solidFill>
                  <a:prstClr val="black"/>
                </a:solidFill>
                <a:latin typeface="Century Gothic"/>
                <a:cs typeface="Century Gothic"/>
              </a:rPr>
              <a:t>44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.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644358" marR="4483" indent="-285750" defTabSz="457200" eaLnBrk="0" fontAlgn="base" hangingPunct="0">
              <a:spcBef>
                <a:spcPts val="37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1588" b="1" spc="-4" dirty="0" err="1">
                <a:solidFill>
                  <a:prstClr val="black"/>
                </a:solidFill>
                <a:latin typeface="Courier New"/>
                <a:cs typeface="Courier New"/>
              </a:rPr>
              <a:t>search_key</a:t>
            </a:r>
            <a:r>
              <a:rPr sz="1588" b="1" spc="-552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entury Gothic"/>
                <a:cs typeface="Century Gothic"/>
              </a:rPr>
              <a:t>&lt;</a:t>
            </a:r>
            <a:r>
              <a:rPr sz="1588" b="1" spc="-1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value,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therefore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search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will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be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focused 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on the elements between 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first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 and 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third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 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only (index 1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to</a:t>
            </a:r>
            <a:r>
              <a:rPr sz="1588" spc="9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b="1" spc="-9" dirty="0">
                <a:solidFill>
                  <a:prstClr val="black"/>
                </a:solidFill>
                <a:latin typeface="Courier New"/>
                <a:cs typeface="Courier New"/>
              </a:rPr>
              <a:t>MIDDLE-1</a:t>
            </a:r>
            <a:r>
              <a:rPr sz="1588" spc="-9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296956" indent="-285750" defTabSz="457200" eaLnBrk="0" fontAlgn="base" hangingPunct="0">
              <a:spcBef>
                <a:spcPts val="379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Process to obtain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609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is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repeated</a:t>
            </a:r>
          </a:p>
          <a:p>
            <a:pPr marL="906604" defTabSz="457200" eaLnBrk="0" fontAlgn="base" hangingPunct="0">
              <a:spcBef>
                <a:spcPts val="383"/>
              </a:spcBef>
              <a:spcAft>
                <a:spcPct val="0"/>
              </a:spcAft>
            </a:pP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=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( 0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+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2 )</a:t>
            </a:r>
            <a:r>
              <a:rPr sz="1588" spc="-106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/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2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691058" defTabSz="457200" eaLnBrk="0" fontAlgn="base" hangingPunct="0">
              <a:spcBef>
                <a:spcPts val="379"/>
              </a:spcBef>
              <a:spcAft>
                <a:spcPct val="0"/>
              </a:spcAft>
              <a:tabLst>
                <a:tab pos="3238112" algn="l"/>
              </a:tabLst>
            </a:pP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=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1	{ second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2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index}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 eaLnBrk="0" fontAlgn="base" hangingPunct="0">
              <a:spcBef>
                <a:spcPts val="18"/>
              </a:spcBef>
              <a:spcAft>
                <a:spcPct val="0"/>
              </a:spcAft>
            </a:pPr>
            <a:endParaRPr sz="2162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251585" marR="365892" indent="-240939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75106" algn="l"/>
              </a:tabLst>
            </a:pPr>
            <a:r>
              <a:rPr sz="1103" spc="9" dirty="0">
                <a:solidFill>
                  <a:srgbClr val="330065"/>
                </a:solidFill>
                <a:latin typeface="Times New Roman"/>
                <a:cs typeface="Times New Roman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Search_key </a:t>
            </a:r>
            <a:r>
              <a:rPr sz="1588" b="1" spc="-4" dirty="0">
                <a:solidFill>
                  <a:prstClr val="black"/>
                </a:solidFill>
                <a:latin typeface="Century Gothic"/>
                <a:cs typeface="Century Gothic"/>
              </a:rPr>
              <a:t>35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is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compared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with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 element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at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 second  index,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which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is	</a:t>
            </a:r>
            <a:r>
              <a:rPr sz="1588" spc="-4" dirty="0">
                <a:solidFill>
                  <a:prstClr val="black"/>
                </a:solidFill>
                <a:latin typeface="Courier New"/>
                <a:cs typeface="Courier New"/>
              </a:rPr>
              <a:t>array[1]</a:t>
            </a:r>
            <a:r>
              <a:rPr sz="1588" spc="-54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with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value </a:t>
            </a:r>
            <a:r>
              <a:rPr sz="1588" b="1" spc="-9" dirty="0">
                <a:solidFill>
                  <a:prstClr val="black"/>
                </a:solidFill>
                <a:latin typeface="Century Gothic"/>
                <a:cs typeface="Century Gothic"/>
              </a:rPr>
              <a:t>22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644358" marR="4483" indent="-285750" defTabSz="457200" eaLnBrk="0" fontAlgn="base" hangingPunct="0">
              <a:spcBef>
                <a:spcPts val="383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1588" b="1" spc="-4" dirty="0" err="1">
                <a:solidFill>
                  <a:prstClr val="black"/>
                </a:solidFill>
                <a:latin typeface="Courier New"/>
                <a:cs typeface="Courier New"/>
              </a:rPr>
              <a:t>search_key</a:t>
            </a:r>
            <a:r>
              <a:rPr sz="1588" b="1" spc="-552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entury Gothic"/>
                <a:cs typeface="Century Gothic"/>
              </a:rPr>
              <a:t>&gt;</a:t>
            </a:r>
            <a:r>
              <a:rPr sz="1588" b="1" spc="-13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value,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therefore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search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will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be</a:t>
            </a:r>
            <a:r>
              <a:rPr sz="1588" spc="4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focused  only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on the elements between the second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 to  the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first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21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index.</a:t>
            </a:r>
          </a:p>
          <a:p>
            <a:pPr marL="872985" defTabSz="457200" eaLnBrk="0" fontAlgn="base" hangingPunct="0">
              <a:spcBef>
                <a:spcPts val="379"/>
              </a:spcBef>
              <a:spcAft>
                <a:spcPct val="0"/>
              </a:spcAft>
            </a:pP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4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=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(2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+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2 ) </a:t>
            </a: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/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2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6932" y="5825266"/>
            <a:ext cx="3815043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  <a:tabLst>
                <a:tab pos="2224486" algn="l"/>
              </a:tabLst>
            </a:pPr>
            <a:r>
              <a:rPr sz="1588" dirty="0">
                <a:solidFill>
                  <a:prstClr val="black"/>
                </a:solidFill>
                <a:latin typeface="Century Gothic"/>
                <a:cs typeface="Century Gothic"/>
              </a:rPr>
              <a:t>=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2</a:t>
            </a:r>
            <a:r>
              <a:rPr lang="en-MY"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	{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r>
              <a:rPr sz="1588" b="1" spc="-582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spc="-4" dirty="0">
                <a:solidFill>
                  <a:prstClr val="black"/>
                </a:solidFill>
                <a:latin typeface="Century Gothic"/>
                <a:cs typeface="Century Gothic"/>
              </a:rPr>
              <a:t>index}</a:t>
            </a:r>
            <a:endParaRPr sz="1588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2C4D1A5-FC4F-445C-B73E-8ED4DECE321D}"/>
              </a:ext>
            </a:extLst>
          </p:cNvPr>
          <p:cNvSpPr txBox="1"/>
          <p:nvPr/>
        </p:nvSpPr>
        <p:spPr>
          <a:xfrm>
            <a:off x="4110168" y="206962"/>
            <a:ext cx="6031343" cy="9962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lang="en-MY" sz="3200" b="1" spc="-4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Bin</a:t>
            </a:r>
            <a:r>
              <a:rPr sz="3200" b="1" spc="-4" dirty="0" err="1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ary</a:t>
            </a:r>
            <a:r>
              <a:rPr sz="3200" b="1" spc="-4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Search on a Sorted</a:t>
            </a:r>
            <a:r>
              <a:rPr sz="3200" b="1" spc="4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sz="3200" b="1" spc="-9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List</a:t>
            </a:r>
            <a:r>
              <a:rPr lang="en-MY" sz="3200" b="1" spc="-9" dirty="0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..</a:t>
            </a:r>
            <a:r>
              <a:rPr lang="en-MY" sz="3200" b="1" spc="-9" dirty="0" err="1">
                <a:solidFill>
                  <a:srgbClr val="8A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cont</a:t>
            </a:r>
            <a:endParaRPr sz="3200" b="1" dirty="0">
              <a:solidFill>
                <a:srgbClr val="8A0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850DB-ABEB-4DC6-90A6-E9C4E8EE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36" y="749007"/>
            <a:ext cx="3027064" cy="96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F1B8D1-5B91-4E5D-AD1A-E06DDE00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69" y="1318869"/>
            <a:ext cx="2829498" cy="18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33"/>
    </mc:Choice>
    <mc:Fallback xmlns="">
      <p:transition spd="slow" advTm="1900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0879"/>
            <a:ext cx="2743200" cy="15606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3619" defTabSz="457200" fontAlgn="base">
              <a:lnSpc>
                <a:spcPts val="1244"/>
              </a:lnSpc>
              <a:spcBef>
                <a:spcPct val="0"/>
              </a:spcBef>
              <a:spcAft>
                <a:spcPct val="0"/>
              </a:spcAft>
            </a:pPr>
            <a:fld id="{81D60167-4931-47E6-BA6A-407CBD079E47}" type="slidenum">
              <a:rPr dirty="0">
                <a:latin typeface="Calibri" panose="020F0502020204030204" pitchFamily="34" charset="0"/>
              </a:rPr>
              <a:pPr marL="33619" defTabSz="457200" fontAlgn="base">
                <a:lnSpc>
                  <a:spcPts val="1244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48150" y="960438"/>
            <a:ext cx="1098550" cy="444500"/>
          </a:xfrm>
          <a:prstGeom prst="rect">
            <a:avLst/>
          </a:prstGeom>
        </p:spPr>
        <p:txBody>
          <a:bodyPr vert="horz" wrap="square" lIns="0" tIns="106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2824" spc="-4" dirty="0">
                <a:latin typeface="Courier New"/>
                <a:cs typeface="Courier New"/>
              </a:rPr>
              <a:t>cont…</a:t>
            </a:r>
            <a:endParaRPr sz="2824" dirty="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6477" y="1806163"/>
            <a:ext cx="6673103" cy="3016550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296396" marR="493085" indent="-285750" defTabSz="457200" eaLnBrk="0" fontAlgn="base" hangingPunct="0">
              <a:lnSpc>
                <a:spcPts val="1791"/>
              </a:lnSpc>
              <a:spcBef>
                <a:spcPts val="243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index,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array[2] with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33 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the search</a:t>
            </a:r>
            <a:r>
              <a:rPr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key.</a:t>
            </a:r>
          </a:p>
          <a:p>
            <a:pPr marL="251585" marR="383262" indent="-240939" defTabSz="457200" eaLnBrk="0" fontAlgn="base" hangingPunct="0">
              <a:lnSpc>
                <a:spcPts val="1711"/>
              </a:lnSpc>
              <a:spcBef>
                <a:spcPts val="366"/>
              </a:spcBef>
              <a:spcAft>
                <a:spcPct val="0"/>
              </a:spcAft>
            </a:pPr>
            <a:endParaRPr lang="en-MY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396" marR="383262" indent="-285750" defTabSz="457200" eaLnBrk="0" fontAlgn="base" hangingPunct="0">
              <a:lnSpc>
                <a:spcPts val="1711"/>
              </a:lnSpc>
              <a:spcBef>
                <a:spcPts val="36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has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 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 of 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traversed  subset,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search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terminated and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spc="5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06" defTabSz="457200" eaLnBrk="0" fontAlgn="base" hangingPunct="0">
              <a:lnSpc>
                <a:spcPts val="1809"/>
              </a:lnSpc>
              <a:spcBef>
                <a:spcPct val="0"/>
              </a:spcBef>
              <a:spcAft>
                <a:spcPct val="0"/>
              </a:spcAft>
              <a:tabLst>
                <a:tab pos="4632199" algn="l"/>
              </a:tabLst>
            </a:pPr>
            <a:endParaRPr lang="en-MY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956" indent="-285750" defTabSz="457200" eaLnBrk="0" fontAlgn="base" hangingPunct="0">
              <a:lnSpc>
                <a:spcPts val="1809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2199" algn="l"/>
              </a:tabLst>
            </a:pP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search from the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sorted</a:t>
            </a:r>
            <a:r>
              <a:rPr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descending,	change operator “</a:t>
            </a:r>
            <a:r>
              <a:rPr spc="-10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MY"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operator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to the</a:t>
            </a:r>
            <a:r>
              <a:rPr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pc="1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	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ts val="44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30031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(array [ </a:t>
            </a:r>
            <a:r>
              <a:rPr b="1"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</a:t>
            </a:r>
            <a:r>
              <a:rPr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b="1"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b="1" spc="-115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pc="-9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search_key</a:t>
            </a:r>
            <a:r>
              <a:rPr spc="-9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24940" defTabSz="457200" eaLnBrk="0" fontAlgn="base" hangingPunct="0">
              <a:spcBef>
                <a:spcPts val="163"/>
              </a:spcBef>
              <a:spcAft>
                <a:spcPct val="0"/>
              </a:spcAft>
            </a:pPr>
            <a:r>
              <a:rPr b="1"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 = MIDDLE –</a:t>
            </a:r>
            <a:r>
              <a:rPr b="1" spc="-79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b="1" spc="-4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  <a:endParaRPr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46033A-8927-49D9-A4CE-8022E81E35F0}"/>
                  </a:ext>
                </a:extLst>
              </p14:cNvPr>
              <p14:cNvContentPartPr/>
              <p14:nvPr/>
            </p14:nvContentPartPr>
            <p14:xfrm>
              <a:off x="8184720" y="794160"/>
              <a:ext cx="477000" cy="70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46033A-8927-49D9-A4CE-8022E81E3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5360" y="784800"/>
                <a:ext cx="495720" cy="7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8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26"/>
    </mc:Choice>
    <mc:Fallback xmlns="">
      <p:transition spd="slow" advTm="766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D778A-6467-49A6-A6A8-CE05268F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22AD00D5-F148-4483-A5F5-4B8F75FD6BD1}"/>
              </a:ext>
            </a:extLst>
          </p:cNvPr>
          <p:cNvSpPr txBox="1">
            <a:spLocks/>
          </p:cNvSpPr>
          <p:nvPr/>
        </p:nvSpPr>
        <p:spPr bwMode="auto">
          <a:xfrm>
            <a:off x="4171280" y="533207"/>
            <a:ext cx="4911313" cy="31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120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MY" sz="2000" b="1" spc="-4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Execute Binary</a:t>
            </a:r>
            <a:r>
              <a:rPr lang="en-MY" sz="2000" b="1" spc="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spc="-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endParaRPr lang="en-MY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B6C3-1DF8-4C0B-806E-041D8B8E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095375"/>
            <a:ext cx="8220075" cy="5067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6CB88-0AE6-49FC-864D-4AE6E0FF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52" y="2495420"/>
            <a:ext cx="2829498" cy="18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8"/>
    </mc:Choice>
    <mc:Fallback xmlns="">
      <p:transition spd="slow" advTm="952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914215" y="1937720"/>
            <a:ext cx="11206" cy="193862"/>
          </a:xfrm>
          <a:custGeom>
            <a:avLst/>
            <a:gdLst/>
            <a:ahLst/>
            <a:cxnLst/>
            <a:rect l="l" t="t" r="r" b="b"/>
            <a:pathLst>
              <a:path w="12700" h="219710">
                <a:moveTo>
                  <a:pt x="12192" y="219456"/>
                </a:moveTo>
                <a:lnTo>
                  <a:pt x="12192" y="0"/>
                </a:lnTo>
                <a:lnTo>
                  <a:pt x="0" y="0"/>
                </a:lnTo>
                <a:lnTo>
                  <a:pt x="0" y="219456"/>
                </a:lnTo>
                <a:lnTo>
                  <a:pt x="12192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54898" y="1937720"/>
            <a:ext cx="25213" cy="193862"/>
          </a:xfrm>
          <a:custGeom>
            <a:avLst/>
            <a:gdLst/>
            <a:ahLst/>
            <a:cxnLst/>
            <a:rect l="l" t="t" r="r" b="b"/>
            <a:pathLst>
              <a:path w="28575" h="219710">
                <a:moveTo>
                  <a:pt x="28193" y="219456"/>
                </a:moveTo>
                <a:lnTo>
                  <a:pt x="28193" y="0"/>
                </a:lnTo>
                <a:lnTo>
                  <a:pt x="0" y="0"/>
                </a:lnTo>
                <a:lnTo>
                  <a:pt x="0" y="219456"/>
                </a:lnTo>
                <a:lnTo>
                  <a:pt x="28193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54898" y="1937720"/>
            <a:ext cx="6614272" cy="193862"/>
          </a:xfrm>
          <a:custGeom>
            <a:avLst/>
            <a:gdLst/>
            <a:ahLst/>
            <a:cxnLst/>
            <a:rect l="l" t="t" r="r" b="b"/>
            <a:pathLst>
              <a:path w="7496175" h="219710">
                <a:moveTo>
                  <a:pt x="7495794" y="0"/>
                </a:moveTo>
                <a:lnTo>
                  <a:pt x="7467600" y="0"/>
                </a:lnTo>
                <a:lnTo>
                  <a:pt x="0" y="0"/>
                </a:lnTo>
                <a:lnTo>
                  <a:pt x="0" y="28194"/>
                </a:lnTo>
                <a:lnTo>
                  <a:pt x="7467600" y="28194"/>
                </a:lnTo>
                <a:lnTo>
                  <a:pt x="7467600" y="219456"/>
                </a:lnTo>
                <a:lnTo>
                  <a:pt x="7495794" y="219456"/>
                </a:lnTo>
                <a:lnTo>
                  <a:pt x="7495794" y="28194"/>
                </a:lnTo>
                <a:lnTo>
                  <a:pt x="7495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7683" y="2007147"/>
            <a:ext cx="56533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457200" eaLnBrk="0" fontAlgn="base" hangingPunct="0">
              <a:lnSpc>
                <a:spcPts val="1924"/>
              </a:lnSpc>
              <a:spcBef>
                <a:spcPct val="0"/>
              </a:spcBef>
              <a:spcAft>
                <a:spcPct val="0"/>
              </a:spcAft>
            </a:pPr>
            <a:r>
              <a:rPr sz="1765" spc="-4" dirty="0">
                <a:solidFill>
                  <a:prstClr val="black"/>
                </a:solidFill>
                <a:latin typeface="Times New Roman"/>
                <a:cs typeface="Times New Roman"/>
              </a:rPr>
              <a:t>Step</a:t>
            </a:r>
            <a:r>
              <a:rPr sz="1765" spc="-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5" spc="-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76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54898" y="2076226"/>
            <a:ext cx="6614272" cy="919555"/>
            <a:chOff x="1129284" y="2353055"/>
            <a:chExt cx="7496175" cy="1042162"/>
          </a:xfrm>
        </p:grpSpPr>
        <p:sp>
          <p:nvSpPr>
            <p:cNvPr id="18" name="object 18"/>
            <p:cNvSpPr/>
            <p:nvPr/>
          </p:nvSpPr>
          <p:spPr>
            <a:xfrm>
              <a:off x="5394959" y="2353055"/>
              <a:ext cx="1403350" cy="62865"/>
            </a:xfrm>
            <a:custGeom>
              <a:avLst/>
              <a:gdLst/>
              <a:ahLst/>
              <a:cxnLst/>
              <a:rect l="l" t="t" r="r" b="b"/>
              <a:pathLst>
                <a:path w="1403350" h="62864">
                  <a:moveTo>
                    <a:pt x="1402841" y="62483"/>
                  </a:moveTo>
                  <a:lnTo>
                    <a:pt x="1402841" y="0"/>
                  </a:lnTo>
                  <a:lnTo>
                    <a:pt x="0" y="0"/>
                  </a:lnTo>
                  <a:lnTo>
                    <a:pt x="0" y="62483"/>
                  </a:lnTo>
                  <a:lnTo>
                    <a:pt x="6095" y="62483"/>
                  </a:lnTo>
                  <a:lnTo>
                    <a:pt x="6095" y="12954"/>
                  </a:lnTo>
                  <a:lnTo>
                    <a:pt x="12191" y="6095"/>
                  </a:lnTo>
                  <a:lnTo>
                    <a:pt x="12191" y="12954"/>
                  </a:lnTo>
                  <a:lnTo>
                    <a:pt x="1390649" y="12954"/>
                  </a:lnTo>
                  <a:lnTo>
                    <a:pt x="1390649" y="6095"/>
                  </a:lnTo>
                  <a:lnTo>
                    <a:pt x="1396745" y="12954"/>
                  </a:lnTo>
                  <a:lnTo>
                    <a:pt x="1396745" y="62483"/>
                  </a:lnTo>
                  <a:lnTo>
                    <a:pt x="1402841" y="62483"/>
                  </a:lnTo>
                  <a:close/>
                </a:path>
                <a:path w="1403350" h="62864">
                  <a:moveTo>
                    <a:pt x="12191" y="12954"/>
                  </a:moveTo>
                  <a:lnTo>
                    <a:pt x="12191" y="6095"/>
                  </a:lnTo>
                  <a:lnTo>
                    <a:pt x="6095" y="12954"/>
                  </a:lnTo>
                  <a:lnTo>
                    <a:pt x="12191" y="12954"/>
                  </a:lnTo>
                  <a:close/>
                </a:path>
                <a:path w="1403350" h="62864">
                  <a:moveTo>
                    <a:pt x="12191" y="62483"/>
                  </a:moveTo>
                  <a:lnTo>
                    <a:pt x="12191" y="12954"/>
                  </a:lnTo>
                  <a:lnTo>
                    <a:pt x="6095" y="12954"/>
                  </a:lnTo>
                  <a:lnTo>
                    <a:pt x="6095" y="62483"/>
                  </a:lnTo>
                  <a:lnTo>
                    <a:pt x="12191" y="62483"/>
                  </a:lnTo>
                  <a:close/>
                </a:path>
                <a:path w="1403350" h="62864">
                  <a:moveTo>
                    <a:pt x="1396745" y="12954"/>
                  </a:moveTo>
                  <a:lnTo>
                    <a:pt x="1390649" y="6095"/>
                  </a:lnTo>
                  <a:lnTo>
                    <a:pt x="1390649" y="12954"/>
                  </a:lnTo>
                  <a:lnTo>
                    <a:pt x="1396745" y="12954"/>
                  </a:lnTo>
                  <a:close/>
                </a:path>
                <a:path w="1403350" h="62864">
                  <a:moveTo>
                    <a:pt x="1396745" y="62483"/>
                  </a:moveTo>
                  <a:lnTo>
                    <a:pt x="1396745" y="12954"/>
                  </a:lnTo>
                  <a:lnTo>
                    <a:pt x="1390649" y="12954"/>
                  </a:lnTo>
                  <a:lnTo>
                    <a:pt x="1390649" y="62483"/>
                  </a:lnTo>
                  <a:lnTo>
                    <a:pt x="1396745" y="62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29284" y="2414777"/>
              <a:ext cx="7496175" cy="980440"/>
            </a:xfrm>
            <a:custGeom>
              <a:avLst/>
              <a:gdLst/>
              <a:ahLst/>
              <a:cxnLst/>
              <a:rect l="l" t="t" r="r" b="b"/>
              <a:pathLst>
                <a:path w="7496175" h="980439">
                  <a:moveTo>
                    <a:pt x="28194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8194" y="979932"/>
                  </a:lnTo>
                  <a:lnTo>
                    <a:pt x="28194" y="0"/>
                  </a:lnTo>
                  <a:close/>
                </a:path>
                <a:path w="7496175" h="980439">
                  <a:moveTo>
                    <a:pt x="1439418" y="0"/>
                  </a:moveTo>
                  <a:lnTo>
                    <a:pt x="1427226" y="0"/>
                  </a:lnTo>
                  <a:lnTo>
                    <a:pt x="1427226" y="979932"/>
                  </a:lnTo>
                  <a:lnTo>
                    <a:pt x="1439418" y="979932"/>
                  </a:lnTo>
                  <a:lnTo>
                    <a:pt x="1439418" y="0"/>
                  </a:lnTo>
                  <a:close/>
                </a:path>
                <a:path w="7496175" h="980439">
                  <a:moveTo>
                    <a:pt x="5668518" y="700278"/>
                  </a:moveTo>
                  <a:lnTo>
                    <a:pt x="4265676" y="700278"/>
                  </a:lnTo>
                  <a:lnTo>
                    <a:pt x="4265676" y="979932"/>
                  </a:lnTo>
                  <a:lnTo>
                    <a:pt x="4271772" y="979932"/>
                  </a:lnTo>
                  <a:lnTo>
                    <a:pt x="4277868" y="979932"/>
                  </a:lnTo>
                  <a:lnTo>
                    <a:pt x="4277868" y="713232"/>
                  </a:lnTo>
                  <a:lnTo>
                    <a:pt x="5656326" y="713232"/>
                  </a:lnTo>
                  <a:lnTo>
                    <a:pt x="5656326" y="979932"/>
                  </a:lnTo>
                  <a:lnTo>
                    <a:pt x="5662422" y="979932"/>
                  </a:lnTo>
                  <a:lnTo>
                    <a:pt x="5668518" y="979932"/>
                  </a:lnTo>
                  <a:lnTo>
                    <a:pt x="5668518" y="700278"/>
                  </a:lnTo>
                  <a:close/>
                </a:path>
                <a:path w="7496175" h="980439">
                  <a:moveTo>
                    <a:pt x="5668518" y="319278"/>
                  </a:moveTo>
                  <a:lnTo>
                    <a:pt x="5656326" y="319278"/>
                  </a:lnTo>
                  <a:lnTo>
                    <a:pt x="5656326" y="332232"/>
                  </a:lnTo>
                  <a:lnTo>
                    <a:pt x="5656326" y="657606"/>
                  </a:lnTo>
                  <a:lnTo>
                    <a:pt x="4277868" y="657606"/>
                  </a:lnTo>
                  <a:lnTo>
                    <a:pt x="4277868" y="332232"/>
                  </a:lnTo>
                  <a:lnTo>
                    <a:pt x="5656326" y="332232"/>
                  </a:lnTo>
                  <a:lnTo>
                    <a:pt x="5656326" y="319278"/>
                  </a:lnTo>
                  <a:lnTo>
                    <a:pt x="4265676" y="319278"/>
                  </a:lnTo>
                  <a:lnTo>
                    <a:pt x="4265676" y="669798"/>
                  </a:lnTo>
                  <a:lnTo>
                    <a:pt x="4271772" y="669798"/>
                  </a:lnTo>
                  <a:lnTo>
                    <a:pt x="4277868" y="669798"/>
                  </a:lnTo>
                  <a:lnTo>
                    <a:pt x="5656326" y="669798"/>
                  </a:lnTo>
                  <a:lnTo>
                    <a:pt x="5662422" y="669798"/>
                  </a:lnTo>
                  <a:lnTo>
                    <a:pt x="5668518" y="669798"/>
                  </a:lnTo>
                  <a:lnTo>
                    <a:pt x="5668518" y="319278"/>
                  </a:lnTo>
                  <a:close/>
                </a:path>
                <a:path w="7496175" h="980439">
                  <a:moveTo>
                    <a:pt x="5668518" y="762"/>
                  </a:moveTo>
                  <a:lnTo>
                    <a:pt x="5656326" y="762"/>
                  </a:lnTo>
                  <a:lnTo>
                    <a:pt x="5656326" y="276606"/>
                  </a:lnTo>
                  <a:lnTo>
                    <a:pt x="4277868" y="276606"/>
                  </a:lnTo>
                  <a:lnTo>
                    <a:pt x="4277868" y="762"/>
                  </a:lnTo>
                  <a:lnTo>
                    <a:pt x="4265676" y="762"/>
                  </a:lnTo>
                  <a:lnTo>
                    <a:pt x="4265676" y="288798"/>
                  </a:lnTo>
                  <a:lnTo>
                    <a:pt x="4271772" y="288798"/>
                  </a:lnTo>
                  <a:lnTo>
                    <a:pt x="4277868" y="288798"/>
                  </a:lnTo>
                  <a:lnTo>
                    <a:pt x="5656326" y="288798"/>
                  </a:lnTo>
                  <a:lnTo>
                    <a:pt x="5662422" y="288798"/>
                  </a:lnTo>
                  <a:lnTo>
                    <a:pt x="5668518" y="288798"/>
                  </a:lnTo>
                  <a:lnTo>
                    <a:pt x="5668518" y="762"/>
                  </a:lnTo>
                  <a:close/>
                </a:path>
                <a:path w="7496175" h="980439">
                  <a:moveTo>
                    <a:pt x="7495794" y="0"/>
                  </a:moveTo>
                  <a:lnTo>
                    <a:pt x="7467600" y="0"/>
                  </a:lnTo>
                  <a:lnTo>
                    <a:pt x="7467600" y="979932"/>
                  </a:lnTo>
                  <a:lnTo>
                    <a:pt x="7495794" y="979932"/>
                  </a:lnTo>
                  <a:lnTo>
                    <a:pt x="7495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0879"/>
            <a:ext cx="2743200" cy="15606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3619" defTabSz="457200" fontAlgn="base">
              <a:lnSpc>
                <a:spcPts val="1244"/>
              </a:lnSpc>
              <a:spcBef>
                <a:spcPct val="0"/>
              </a:spcBef>
              <a:spcAft>
                <a:spcPct val="0"/>
              </a:spcAft>
            </a:pPr>
            <a:fld id="{81D60167-4931-47E6-BA6A-407CBD079E47}" type="slidenum">
              <a:rPr dirty="0">
                <a:latin typeface="Calibri" panose="020F0502020204030204" pitchFamily="34" charset="0"/>
              </a:rPr>
              <a:pPr marL="33619" defTabSz="457200" fontAlgn="base">
                <a:lnSpc>
                  <a:spcPts val="1244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 idx="4294967295"/>
          </p:nvPr>
        </p:nvSpPr>
        <p:spPr>
          <a:xfrm>
            <a:off x="4480494" y="884957"/>
            <a:ext cx="1096963" cy="446087"/>
          </a:xfrm>
          <a:prstGeom prst="rect">
            <a:avLst/>
          </a:prstGeom>
        </p:spPr>
        <p:txBody>
          <a:bodyPr vert="horz" wrap="square" lIns="0" tIns="106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2824" spc="-4" dirty="0">
                <a:latin typeface="Courier New"/>
                <a:cs typeface="Courier New"/>
              </a:rPr>
              <a:t>cont…</a:t>
            </a:r>
            <a:endParaRPr sz="2824" dirty="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8975" y="1985675"/>
            <a:ext cx="1219200" cy="102955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R="4483" indent="590581" algn="r" defTabSz="457200" eaLnBrk="0" fontAlgn="base" hangingPunct="0">
              <a:lnSpc>
                <a:spcPct val="141800"/>
              </a:lnSpc>
              <a:spcBef>
                <a:spcPts val="110"/>
              </a:spcBef>
              <a:spcAft>
                <a:spcPct val="0"/>
              </a:spcAft>
            </a:pPr>
            <a:r>
              <a:rPr sz="1588" b="1" spc="-9" dirty="0">
                <a:solidFill>
                  <a:prstClr val="black"/>
                </a:solidFill>
                <a:latin typeface="Courier New"/>
                <a:cs typeface="Courier New"/>
              </a:rPr>
              <a:t>found  index 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search</a:t>
            </a:r>
            <a:r>
              <a:rPr sz="1588" b="1" spc="-9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588" b="1" spc="-4" dirty="0">
                <a:solidFill>
                  <a:prstClr val="black"/>
                </a:solidFill>
                <a:latin typeface="Courier New"/>
                <a:cs typeface="Courier New"/>
              </a:rPr>
              <a:t>key</a:t>
            </a:r>
            <a:endParaRPr sz="158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61884" y="2994659"/>
            <a:ext cx="8068235" cy="865094"/>
            <a:chOff x="457200" y="3393947"/>
            <a:chExt cx="9144000" cy="980440"/>
          </a:xfrm>
        </p:grpSpPr>
        <p:sp>
          <p:nvSpPr>
            <p:cNvPr id="24" name="object 24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29284" y="3393947"/>
              <a:ext cx="7496175" cy="980440"/>
            </a:xfrm>
            <a:custGeom>
              <a:avLst/>
              <a:gdLst/>
              <a:ahLst/>
              <a:cxnLst/>
              <a:rect l="l" t="t" r="r" b="b"/>
              <a:pathLst>
                <a:path w="7496175" h="980439">
                  <a:moveTo>
                    <a:pt x="28194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8194" y="979932"/>
                  </a:lnTo>
                  <a:lnTo>
                    <a:pt x="28194" y="0"/>
                  </a:lnTo>
                  <a:close/>
                </a:path>
                <a:path w="7496175" h="980439">
                  <a:moveTo>
                    <a:pt x="1439418" y="0"/>
                  </a:moveTo>
                  <a:lnTo>
                    <a:pt x="1427226" y="0"/>
                  </a:lnTo>
                  <a:lnTo>
                    <a:pt x="1427226" y="979932"/>
                  </a:lnTo>
                  <a:lnTo>
                    <a:pt x="1439418" y="979932"/>
                  </a:lnTo>
                  <a:lnTo>
                    <a:pt x="1439418" y="0"/>
                  </a:lnTo>
                  <a:close/>
                </a:path>
                <a:path w="7496175" h="980439">
                  <a:moveTo>
                    <a:pt x="7495794" y="0"/>
                  </a:moveTo>
                  <a:lnTo>
                    <a:pt x="7467600" y="0"/>
                  </a:lnTo>
                  <a:lnTo>
                    <a:pt x="7467600" y="979932"/>
                  </a:lnTo>
                  <a:lnTo>
                    <a:pt x="7495794" y="979932"/>
                  </a:lnTo>
                  <a:lnTo>
                    <a:pt x="7495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275729" y="3420932"/>
          <a:ext cx="3696818" cy="322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09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7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E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E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5014857" y="3084755"/>
            <a:ext cx="4449296" cy="328332"/>
          </a:xfrm>
          <a:custGeom>
            <a:avLst/>
            <a:gdLst/>
            <a:ahLst/>
            <a:cxnLst/>
            <a:rect l="l" t="t" r="r" b="b"/>
            <a:pathLst>
              <a:path w="5042534" h="372110">
                <a:moveTo>
                  <a:pt x="5042154" y="0"/>
                </a:moveTo>
                <a:lnTo>
                  <a:pt x="5042154" y="0"/>
                </a:lnTo>
                <a:lnTo>
                  <a:pt x="0" y="0"/>
                </a:lnTo>
                <a:lnTo>
                  <a:pt x="0" y="12954"/>
                </a:lnTo>
                <a:lnTo>
                  <a:pt x="0" y="371856"/>
                </a:lnTo>
                <a:lnTo>
                  <a:pt x="12941" y="371856"/>
                </a:lnTo>
                <a:lnTo>
                  <a:pt x="12941" y="12954"/>
                </a:lnTo>
                <a:lnTo>
                  <a:pt x="503682" y="12954"/>
                </a:lnTo>
                <a:lnTo>
                  <a:pt x="503682" y="371856"/>
                </a:lnTo>
                <a:lnTo>
                  <a:pt x="515874" y="371856"/>
                </a:lnTo>
                <a:lnTo>
                  <a:pt x="515874" y="12954"/>
                </a:lnTo>
                <a:lnTo>
                  <a:pt x="1006602" y="12954"/>
                </a:lnTo>
                <a:lnTo>
                  <a:pt x="1006602" y="371856"/>
                </a:lnTo>
                <a:lnTo>
                  <a:pt x="1019543" y="371856"/>
                </a:lnTo>
                <a:lnTo>
                  <a:pt x="1019543" y="12954"/>
                </a:lnTo>
                <a:lnTo>
                  <a:pt x="1507998" y="12954"/>
                </a:lnTo>
                <a:lnTo>
                  <a:pt x="1507998" y="371856"/>
                </a:lnTo>
                <a:lnTo>
                  <a:pt x="1520952" y="371856"/>
                </a:lnTo>
                <a:lnTo>
                  <a:pt x="1520952" y="12954"/>
                </a:lnTo>
                <a:lnTo>
                  <a:pt x="2011680" y="12954"/>
                </a:lnTo>
                <a:lnTo>
                  <a:pt x="2011680" y="371856"/>
                </a:lnTo>
                <a:lnTo>
                  <a:pt x="2023859" y="371856"/>
                </a:lnTo>
                <a:lnTo>
                  <a:pt x="2023859" y="12954"/>
                </a:lnTo>
                <a:lnTo>
                  <a:pt x="2514600" y="12954"/>
                </a:lnTo>
                <a:lnTo>
                  <a:pt x="2514600" y="371856"/>
                </a:lnTo>
                <a:lnTo>
                  <a:pt x="2527541" y="371856"/>
                </a:lnTo>
                <a:lnTo>
                  <a:pt x="2527541" y="12954"/>
                </a:lnTo>
                <a:lnTo>
                  <a:pt x="3018282" y="12954"/>
                </a:lnTo>
                <a:lnTo>
                  <a:pt x="3018282" y="371856"/>
                </a:lnTo>
                <a:lnTo>
                  <a:pt x="3030461" y="371856"/>
                </a:lnTo>
                <a:lnTo>
                  <a:pt x="3030461" y="12954"/>
                </a:lnTo>
                <a:lnTo>
                  <a:pt x="3521202" y="12954"/>
                </a:lnTo>
                <a:lnTo>
                  <a:pt x="3521202" y="371856"/>
                </a:lnTo>
                <a:lnTo>
                  <a:pt x="3534156" y="371856"/>
                </a:lnTo>
                <a:lnTo>
                  <a:pt x="3534156" y="12954"/>
                </a:lnTo>
                <a:lnTo>
                  <a:pt x="4022598" y="12954"/>
                </a:lnTo>
                <a:lnTo>
                  <a:pt x="4022598" y="371856"/>
                </a:lnTo>
                <a:lnTo>
                  <a:pt x="4035552" y="371856"/>
                </a:lnTo>
                <a:lnTo>
                  <a:pt x="4035552" y="12954"/>
                </a:lnTo>
                <a:lnTo>
                  <a:pt x="4526280" y="12954"/>
                </a:lnTo>
                <a:lnTo>
                  <a:pt x="4526280" y="371856"/>
                </a:lnTo>
                <a:lnTo>
                  <a:pt x="4538472" y="371856"/>
                </a:lnTo>
                <a:lnTo>
                  <a:pt x="4538472" y="12954"/>
                </a:lnTo>
                <a:lnTo>
                  <a:pt x="5029200" y="12954"/>
                </a:lnTo>
                <a:lnTo>
                  <a:pt x="5029200" y="371856"/>
                </a:lnTo>
                <a:lnTo>
                  <a:pt x="5042154" y="371856"/>
                </a:lnTo>
                <a:lnTo>
                  <a:pt x="5042154" y="12954"/>
                </a:lnTo>
                <a:lnTo>
                  <a:pt x="5042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11957" y="2009888"/>
            <a:ext cx="3352239" cy="1353115"/>
          </a:xfrm>
          <a:prstGeom prst="rect">
            <a:avLst/>
          </a:prstGeom>
        </p:spPr>
        <p:txBody>
          <a:bodyPr vert="horz" wrap="square" lIns="0" tIns="105335" rIns="0" bIns="0" rtlCol="0">
            <a:spAutoFit/>
          </a:bodyPr>
          <a:lstStyle/>
          <a:p>
            <a:pPr marL="492525" defTabSz="457200" eaLnBrk="0" fontAlgn="base" hangingPunct="0">
              <a:spcBef>
                <a:spcPts val="829"/>
              </a:spcBef>
              <a:spcAft>
                <a:spcPct val="0"/>
              </a:spcAft>
            </a:pPr>
            <a:r>
              <a:rPr sz="1588" b="1" spc="-4" dirty="0">
                <a:solidFill>
                  <a:prstClr val="black"/>
                </a:solidFill>
                <a:latin typeface="Times New Roman"/>
                <a:cs typeface="Times New Roman"/>
              </a:rPr>
              <a:t>false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2525" defTabSz="457200" eaLnBrk="0" fontAlgn="base" hangingPunct="0">
              <a:spcBef>
                <a:spcPts val="741"/>
              </a:spcBef>
              <a:spcAft>
                <a:spcPct val="0"/>
              </a:spcAft>
            </a:pPr>
            <a:r>
              <a:rPr sz="1588" b="1" dirty="0">
                <a:solidFill>
                  <a:prstClr val="black"/>
                </a:solidFill>
                <a:latin typeface="Times New Roman"/>
                <a:cs typeface="Times New Roman"/>
              </a:rPr>
              <a:t>-1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2525" defTabSz="457200" eaLnBrk="0" fontAlgn="base" hangingPunct="0">
              <a:spcBef>
                <a:spcPts val="741"/>
              </a:spcBef>
              <a:spcAft>
                <a:spcPct val="0"/>
              </a:spcAft>
            </a:pPr>
            <a:r>
              <a:rPr sz="1588" b="1" dirty="0">
                <a:solidFill>
                  <a:prstClr val="black"/>
                </a:solidFill>
                <a:latin typeface="Times New Roman"/>
                <a:cs typeface="Times New Roman"/>
              </a:rPr>
              <a:t>22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 eaLnBrk="0" fontAlgn="base" hangingPunct="0">
              <a:spcBef>
                <a:spcPts val="741"/>
              </a:spcBef>
              <a:spcAft>
                <a:spcPct val="0"/>
              </a:spcAft>
              <a:tabLst>
                <a:tab pos="442656" algn="l"/>
                <a:tab pos="886432" algn="l"/>
                <a:tab pos="1330770" algn="l"/>
                <a:tab pos="1774546" algn="l"/>
                <a:tab pos="2218323" algn="l"/>
                <a:tab pos="2661539" algn="l"/>
                <a:tab pos="3105316" algn="l"/>
              </a:tabLst>
            </a:pPr>
            <a:r>
              <a:rPr sz="1588" dirty="0">
                <a:solidFill>
                  <a:prstClr val="black"/>
                </a:solidFill>
                <a:latin typeface="Times New Roman"/>
                <a:cs typeface="Times New Roman"/>
              </a:rPr>
              <a:t>[2]	[3]	[4]	[5]	[6]	[7]	[8]	[9]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54897" y="2995332"/>
            <a:ext cx="6614272" cy="1727946"/>
            <a:chOff x="1129283" y="3394709"/>
            <a:chExt cx="7496175" cy="1958339"/>
          </a:xfrm>
        </p:grpSpPr>
        <p:sp>
          <p:nvSpPr>
            <p:cNvPr id="30" name="object 30"/>
            <p:cNvSpPr/>
            <p:nvPr/>
          </p:nvSpPr>
          <p:spPr>
            <a:xfrm>
              <a:off x="6362699" y="4267199"/>
              <a:ext cx="76200" cy="106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200899" y="4267199"/>
              <a:ext cx="76200" cy="106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029955" y="4264151"/>
              <a:ext cx="76200" cy="109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29284" y="3394709"/>
              <a:ext cx="7496175" cy="1958339"/>
            </a:xfrm>
            <a:custGeom>
              <a:avLst/>
              <a:gdLst/>
              <a:ahLst/>
              <a:cxnLst/>
              <a:rect l="l" t="t" r="r" b="b"/>
              <a:pathLst>
                <a:path w="7496175" h="1958339">
                  <a:moveTo>
                    <a:pt x="28194" y="978408"/>
                  </a:moveTo>
                  <a:lnTo>
                    <a:pt x="0" y="978408"/>
                  </a:lnTo>
                  <a:lnTo>
                    <a:pt x="0" y="1958340"/>
                  </a:lnTo>
                  <a:lnTo>
                    <a:pt x="28194" y="1958340"/>
                  </a:lnTo>
                  <a:lnTo>
                    <a:pt x="28194" y="978408"/>
                  </a:lnTo>
                  <a:close/>
                </a:path>
                <a:path w="7496175" h="1958339">
                  <a:moveTo>
                    <a:pt x="1439418" y="978408"/>
                  </a:moveTo>
                  <a:lnTo>
                    <a:pt x="1427226" y="978408"/>
                  </a:lnTo>
                  <a:lnTo>
                    <a:pt x="1427226" y="1958340"/>
                  </a:lnTo>
                  <a:lnTo>
                    <a:pt x="1439418" y="1958340"/>
                  </a:lnTo>
                  <a:lnTo>
                    <a:pt x="1439418" y="978408"/>
                  </a:lnTo>
                  <a:close/>
                </a:path>
                <a:path w="7496175" h="1958339">
                  <a:moveTo>
                    <a:pt x="5668518" y="0"/>
                  </a:moveTo>
                  <a:lnTo>
                    <a:pt x="5656326" y="0"/>
                  </a:lnTo>
                  <a:lnTo>
                    <a:pt x="5656326" y="58674"/>
                  </a:lnTo>
                  <a:lnTo>
                    <a:pt x="4277868" y="58674"/>
                  </a:lnTo>
                  <a:lnTo>
                    <a:pt x="4277868" y="0"/>
                  </a:lnTo>
                  <a:lnTo>
                    <a:pt x="4265676" y="0"/>
                  </a:lnTo>
                  <a:lnTo>
                    <a:pt x="4265676" y="70866"/>
                  </a:lnTo>
                  <a:lnTo>
                    <a:pt x="4271772" y="70866"/>
                  </a:lnTo>
                  <a:lnTo>
                    <a:pt x="4277868" y="70866"/>
                  </a:lnTo>
                  <a:lnTo>
                    <a:pt x="5656326" y="70866"/>
                  </a:lnTo>
                  <a:lnTo>
                    <a:pt x="5662422" y="70866"/>
                  </a:lnTo>
                  <a:lnTo>
                    <a:pt x="5668518" y="70866"/>
                  </a:lnTo>
                  <a:lnTo>
                    <a:pt x="5668518" y="0"/>
                  </a:lnTo>
                  <a:close/>
                </a:path>
                <a:path w="7496175" h="1958339">
                  <a:moveTo>
                    <a:pt x="7495794" y="978408"/>
                  </a:moveTo>
                  <a:lnTo>
                    <a:pt x="7467600" y="978408"/>
                  </a:lnTo>
                  <a:lnTo>
                    <a:pt x="7467600" y="1958340"/>
                  </a:lnTo>
                  <a:lnTo>
                    <a:pt x="7495794" y="1958340"/>
                  </a:lnTo>
                  <a:lnTo>
                    <a:pt x="7495794" y="978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30091" y="3032536"/>
            <a:ext cx="1284754" cy="657322"/>
          </a:xfrm>
          <a:prstGeom prst="rect">
            <a:avLst/>
          </a:prstGeom>
        </p:spPr>
        <p:txBody>
          <a:bodyPr vert="horz" wrap="square" lIns="0" tIns="90768" rIns="0" bIns="0" rtlCol="0">
            <a:spAutoFit/>
          </a:bodyPr>
          <a:lstStyle/>
          <a:p>
            <a:pPr marL="593943" defTabSz="457200" eaLnBrk="0" fontAlgn="base" hangingPunct="0">
              <a:spcBef>
                <a:spcPts val="715"/>
              </a:spcBef>
              <a:spcAft>
                <a:spcPct val="0"/>
              </a:spcAft>
              <a:tabLst>
                <a:tab pos="1037720" algn="l"/>
              </a:tabLst>
            </a:pPr>
            <a:r>
              <a:rPr sz="1588" dirty="0">
                <a:solidFill>
                  <a:prstClr val="black"/>
                </a:solidFill>
                <a:latin typeface="Times New Roman"/>
                <a:cs typeface="Times New Roman"/>
              </a:rPr>
              <a:t>[0]	[1]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 eaLnBrk="0" fontAlgn="base" hangingPunct="0">
              <a:spcBef>
                <a:spcPts val="631"/>
              </a:spcBef>
              <a:spcAft>
                <a:spcPct val="0"/>
              </a:spcAft>
            </a:pPr>
            <a:r>
              <a:rPr sz="1588" b="1" spc="-9" dirty="0">
                <a:solidFill>
                  <a:prstClr val="black"/>
                </a:solidFill>
                <a:latin typeface="Courier New"/>
                <a:cs typeface="Courier New"/>
              </a:rPr>
              <a:t>array</a:t>
            </a:r>
            <a:endParaRPr sz="158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62618" y="4045100"/>
            <a:ext cx="481853" cy="20080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defTabSz="457200" eaLnBrk="0" fontAlgn="base" hangingPunct="0">
              <a:spcBef>
                <a:spcPts val="84"/>
              </a:spcBef>
              <a:spcAft>
                <a:spcPct val="0"/>
              </a:spcAft>
            </a:pPr>
            <a:r>
              <a:rPr sz="1235" b="1" spc="-4" dirty="0">
                <a:solidFill>
                  <a:prstClr val="black"/>
                </a:solidFill>
                <a:latin typeface="Courier New"/>
                <a:cs typeface="Courier New"/>
              </a:rPr>
              <a:t>RIGHT</a:t>
            </a:r>
            <a:endParaRPr sz="1235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26799" y="3859306"/>
            <a:ext cx="2356037" cy="863973"/>
          </a:xfrm>
          <a:custGeom>
            <a:avLst/>
            <a:gdLst/>
            <a:ahLst/>
            <a:cxnLst/>
            <a:rect l="l" t="t" r="r" b="b"/>
            <a:pathLst>
              <a:path w="2670175" h="979170">
                <a:moveTo>
                  <a:pt x="1003541" y="0"/>
                </a:moveTo>
                <a:lnTo>
                  <a:pt x="990600" y="0"/>
                </a:lnTo>
                <a:lnTo>
                  <a:pt x="990600" y="274320"/>
                </a:lnTo>
                <a:lnTo>
                  <a:pt x="1003541" y="274320"/>
                </a:lnTo>
                <a:lnTo>
                  <a:pt x="1003541" y="0"/>
                </a:lnTo>
                <a:close/>
              </a:path>
              <a:path w="2670175" h="979170">
                <a:moveTo>
                  <a:pt x="1403604" y="954024"/>
                </a:moveTo>
                <a:lnTo>
                  <a:pt x="0" y="954024"/>
                </a:lnTo>
                <a:lnTo>
                  <a:pt x="0" y="979170"/>
                </a:lnTo>
                <a:lnTo>
                  <a:pt x="6096" y="979170"/>
                </a:lnTo>
                <a:lnTo>
                  <a:pt x="12954" y="979170"/>
                </a:lnTo>
                <a:lnTo>
                  <a:pt x="12954" y="966978"/>
                </a:lnTo>
                <a:lnTo>
                  <a:pt x="1390650" y="966978"/>
                </a:lnTo>
                <a:lnTo>
                  <a:pt x="1390650" y="979170"/>
                </a:lnTo>
                <a:lnTo>
                  <a:pt x="1396746" y="979170"/>
                </a:lnTo>
                <a:lnTo>
                  <a:pt x="1403604" y="979170"/>
                </a:lnTo>
                <a:lnTo>
                  <a:pt x="1403604" y="954024"/>
                </a:lnTo>
                <a:close/>
              </a:path>
              <a:path w="2670175" h="979170">
                <a:moveTo>
                  <a:pt x="1403604" y="573024"/>
                </a:moveTo>
                <a:lnTo>
                  <a:pt x="1390650" y="573024"/>
                </a:lnTo>
                <a:lnTo>
                  <a:pt x="1390650" y="585978"/>
                </a:lnTo>
                <a:lnTo>
                  <a:pt x="1390650" y="911352"/>
                </a:lnTo>
                <a:lnTo>
                  <a:pt x="12954" y="911352"/>
                </a:lnTo>
                <a:lnTo>
                  <a:pt x="12954" y="585978"/>
                </a:lnTo>
                <a:lnTo>
                  <a:pt x="1390650" y="585978"/>
                </a:lnTo>
                <a:lnTo>
                  <a:pt x="1390650" y="573024"/>
                </a:lnTo>
                <a:lnTo>
                  <a:pt x="0" y="573024"/>
                </a:lnTo>
                <a:lnTo>
                  <a:pt x="0" y="924306"/>
                </a:lnTo>
                <a:lnTo>
                  <a:pt x="6096" y="924306"/>
                </a:lnTo>
                <a:lnTo>
                  <a:pt x="12954" y="924306"/>
                </a:lnTo>
                <a:lnTo>
                  <a:pt x="1390650" y="924306"/>
                </a:lnTo>
                <a:lnTo>
                  <a:pt x="1396746" y="924306"/>
                </a:lnTo>
                <a:lnTo>
                  <a:pt x="1403604" y="924306"/>
                </a:lnTo>
                <a:lnTo>
                  <a:pt x="1403604" y="573024"/>
                </a:lnTo>
                <a:close/>
              </a:path>
              <a:path w="2670175" h="979170">
                <a:moveTo>
                  <a:pt x="1841754" y="0"/>
                </a:moveTo>
                <a:lnTo>
                  <a:pt x="1828800" y="0"/>
                </a:lnTo>
                <a:lnTo>
                  <a:pt x="1828800" y="274320"/>
                </a:lnTo>
                <a:lnTo>
                  <a:pt x="1841754" y="274320"/>
                </a:lnTo>
                <a:lnTo>
                  <a:pt x="1841754" y="0"/>
                </a:lnTo>
                <a:close/>
              </a:path>
              <a:path w="2670175" h="979170">
                <a:moveTo>
                  <a:pt x="2670048" y="0"/>
                </a:moveTo>
                <a:lnTo>
                  <a:pt x="2657856" y="0"/>
                </a:lnTo>
                <a:lnTo>
                  <a:pt x="2657856" y="271272"/>
                </a:lnTo>
                <a:lnTo>
                  <a:pt x="2670048" y="271272"/>
                </a:lnTo>
                <a:lnTo>
                  <a:pt x="2670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0741" y="4022240"/>
            <a:ext cx="1181100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defTabSz="457200" eaLnBrk="0" fontAlgn="base" hangingPunct="0">
              <a:spcBef>
                <a:spcPts val="88"/>
              </a:spcBef>
              <a:spcAft>
                <a:spcPct val="0"/>
              </a:spcAft>
              <a:tabLst>
                <a:tab pos="604590" algn="l"/>
              </a:tabLst>
            </a:pPr>
            <a:r>
              <a:rPr sz="2118" b="1" spc="-6" baseline="3472" dirty="0">
                <a:solidFill>
                  <a:prstClr val="black"/>
                </a:solidFill>
                <a:latin typeface="Courier New"/>
                <a:cs typeface="Courier New"/>
              </a:rPr>
              <a:t>LEF</a:t>
            </a:r>
            <a:r>
              <a:rPr sz="2118" b="1" baseline="3472" dirty="0">
                <a:solidFill>
                  <a:prstClr val="black"/>
                </a:solidFill>
                <a:latin typeface="Courier New"/>
                <a:cs typeface="Courier New"/>
              </a:rPr>
              <a:t>T	</a:t>
            </a:r>
            <a:r>
              <a:rPr sz="1235" b="1" spc="-4" dirty="0">
                <a:solidFill>
                  <a:prstClr val="black"/>
                </a:solidFill>
                <a:latin typeface="Courier New"/>
                <a:cs typeface="Courier New"/>
              </a:rPr>
              <a:t>MIDDLE</a:t>
            </a:r>
            <a:endParaRPr sz="1235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54898" y="4722608"/>
            <a:ext cx="6614272" cy="804022"/>
          </a:xfrm>
          <a:custGeom>
            <a:avLst/>
            <a:gdLst/>
            <a:ahLst/>
            <a:cxnLst/>
            <a:rect l="l" t="t" r="r" b="b"/>
            <a:pathLst>
              <a:path w="7496175" h="911225">
                <a:moveTo>
                  <a:pt x="5678424" y="356616"/>
                </a:moveTo>
                <a:lnTo>
                  <a:pt x="5665470" y="356616"/>
                </a:lnTo>
                <a:lnTo>
                  <a:pt x="5665470" y="369570"/>
                </a:lnTo>
                <a:lnTo>
                  <a:pt x="5665470" y="694944"/>
                </a:lnTo>
                <a:lnTo>
                  <a:pt x="4287774" y="694944"/>
                </a:lnTo>
                <a:lnTo>
                  <a:pt x="4287774" y="369570"/>
                </a:lnTo>
                <a:lnTo>
                  <a:pt x="5665470" y="369570"/>
                </a:lnTo>
                <a:lnTo>
                  <a:pt x="5665470" y="356616"/>
                </a:lnTo>
                <a:lnTo>
                  <a:pt x="4274820" y="356616"/>
                </a:lnTo>
                <a:lnTo>
                  <a:pt x="4274820" y="707898"/>
                </a:lnTo>
                <a:lnTo>
                  <a:pt x="4280916" y="707898"/>
                </a:lnTo>
                <a:lnTo>
                  <a:pt x="4287774" y="707898"/>
                </a:lnTo>
                <a:lnTo>
                  <a:pt x="5665470" y="707898"/>
                </a:lnTo>
                <a:lnTo>
                  <a:pt x="5671566" y="707898"/>
                </a:lnTo>
                <a:lnTo>
                  <a:pt x="5678424" y="707898"/>
                </a:lnTo>
                <a:lnTo>
                  <a:pt x="5678424" y="356616"/>
                </a:lnTo>
                <a:close/>
              </a:path>
              <a:path w="7496175" h="911225">
                <a:moveTo>
                  <a:pt x="5678424" y="762"/>
                </a:moveTo>
                <a:lnTo>
                  <a:pt x="5665470" y="762"/>
                </a:lnTo>
                <a:lnTo>
                  <a:pt x="5665470" y="313944"/>
                </a:lnTo>
                <a:lnTo>
                  <a:pt x="4287774" y="313944"/>
                </a:lnTo>
                <a:lnTo>
                  <a:pt x="4287774" y="762"/>
                </a:lnTo>
                <a:lnTo>
                  <a:pt x="4274820" y="762"/>
                </a:lnTo>
                <a:lnTo>
                  <a:pt x="4274820" y="326898"/>
                </a:lnTo>
                <a:lnTo>
                  <a:pt x="4280916" y="326898"/>
                </a:lnTo>
                <a:lnTo>
                  <a:pt x="4287774" y="326898"/>
                </a:lnTo>
                <a:lnTo>
                  <a:pt x="5665470" y="326898"/>
                </a:lnTo>
                <a:lnTo>
                  <a:pt x="5671566" y="326898"/>
                </a:lnTo>
                <a:lnTo>
                  <a:pt x="5678424" y="326898"/>
                </a:lnTo>
                <a:lnTo>
                  <a:pt x="5678424" y="762"/>
                </a:lnTo>
                <a:close/>
              </a:path>
              <a:path w="7496175" h="911225">
                <a:moveTo>
                  <a:pt x="7495794" y="0"/>
                </a:moveTo>
                <a:lnTo>
                  <a:pt x="7467600" y="0"/>
                </a:lnTo>
                <a:lnTo>
                  <a:pt x="7467600" y="882396"/>
                </a:lnTo>
                <a:lnTo>
                  <a:pt x="1439418" y="882396"/>
                </a:lnTo>
                <a:lnTo>
                  <a:pt x="1439418" y="0"/>
                </a:lnTo>
                <a:lnTo>
                  <a:pt x="1427226" y="0"/>
                </a:lnTo>
                <a:lnTo>
                  <a:pt x="1427226" y="882396"/>
                </a:lnTo>
                <a:lnTo>
                  <a:pt x="28194" y="882396"/>
                </a:lnTo>
                <a:lnTo>
                  <a:pt x="28194" y="0"/>
                </a:lnTo>
                <a:lnTo>
                  <a:pt x="0" y="0"/>
                </a:lnTo>
                <a:lnTo>
                  <a:pt x="0" y="882396"/>
                </a:lnTo>
                <a:lnTo>
                  <a:pt x="0" y="910590"/>
                </a:lnTo>
                <a:lnTo>
                  <a:pt x="7495794" y="910590"/>
                </a:lnTo>
                <a:lnTo>
                  <a:pt x="7495794" y="882396"/>
                </a:lnTo>
                <a:lnTo>
                  <a:pt x="7495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12860" y="4298576"/>
            <a:ext cx="112059" cy="1018986"/>
          </a:xfrm>
          <a:prstGeom prst="rect">
            <a:avLst/>
          </a:prstGeom>
        </p:spPr>
        <p:txBody>
          <a:bodyPr vert="horz" wrap="square" lIns="0" tIns="105335" rIns="0" bIns="0" rtlCol="0">
            <a:spAutoFit/>
          </a:bodyPr>
          <a:lstStyle/>
          <a:p>
            <a:pPr defTabSz="457200" eaLnBrk="0" fontAlgn="base" hangingPunct="0">
              <a:spcBef>
                <a:spcPts val="829"/>
              </a:spcBef>
              <a:spcAft>
                <a:spcPct val="0"/>
              </a:spcAft>
            </a:pPr>
            <a:r>
              <a:rPr sz="1588" b="1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 eaLnBrk="0" fontAlgn="base" hangingPunct="0">
              <a:spcBef>
                <a:spcPts val="741"/>
              </a:spcBef>
              <a:spcAft>
                <a:spcPct val="0"/>
              </a:spcAft>
            </a:pPr>
            <a:r>
              <a:rPr sz="1588" b="1" dirty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 eaLnBrk="0" fontAlgn="base" hangingPunct="0">
              <a:spcBef>
                <a:spcPts val="741"/>
              </a:spcBef>
              <a:spcAft>
                <a:spcPct val="0"/>
              </a:spcAft>
            </a:pPr>
            <a:r>
              <a:rPr sz="1588" b="1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15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8801" y="4377923"/>
            <a:ext cx="588309" cy="8672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42883" defTabSz="457200" eaLnBrk="0" fontAlgn="base" hangingPunct="0">
              <a:spcBef>
                <a:spcPts val="88"/>
              </a:spcBef>
              <a:spcAft>
                <a:spcPct val="0"/>
              </a:spcAft>
            </a:pPr>
            <a:r>
              <a:rPr sz="1412" b="1" spc="-4" dirty="0">
                <a:solidFill>
                  <a:prstClr val="black"/>
                </a:solidFill>
                <a:latin typeface="Courier New"/>
                <a:cs typeface="Courier New"/>
              </a:rPr>
              <a:t>LEFT</a:t>
            </a:r>
            <a:endParaRPr sz="1412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4483" indent="105900" defTabSz="457200" eaLnBrk="0" fontAlgn="base" hangingPunct="0">
              <a:lnSpc>
                <a:spcPct val="142900"/>
              </a:lnSpc>
              <a:spcBef>
                <a:spcPts val="869"/>
              </a:spcBef>
              <a:spcAft>
                <a:spcPct val="0"/>
              </a:spcAft>
            </a:pPr>
            <a:r>
              <a:rPr sz="1235" b="1" spc="-4" dirty="0">
                <a:solidFill>
                  <a:prstClr val="black"/>
                </a:solidFill>
                <a:latin typeface="Courier New"/>
                <a:cs typeface="Courier New"/>
              </a:rPr>
              <a:t>RIGHT  MIDDLE</a:t>
            </a:r>
            <a:endParaRPr sz="1235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79CC5F-182D-4877-A384-C6471C0F8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465" y="2636736"/>
            <a:ext cx="2829498" cy="18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37"/>
    </mc:Choice>
    <mc:Fallback xmlns="">
      <p:transition spd="slow" advTm="589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C1596-5B33-410E-869D-D561A1E9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EBA1A2-EDBC-49D2-A062-FB79F31448B5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008F8-94A8-4A98-9526-DE282C85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76375"/>
            <a:ext cx="8343900" cy="466160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80B2D037-10B1-43A4-B8D8-8D22F1104A11}"/>
              </a:ext>
            </a:extLst>
          </p:cNvPr>
          <p:cNvSpPr txBox="1">
            <a:spLocks/>
          </p:cNvSpPr>
          <p:nvPr/>
        </p:nvSpPr>
        <p:spPr bwMode="auto">
          <a:xfrm>
            <a:off x="4480494" y="884957"/>
            <a:ext cx="1096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4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lang="en-MY" sz="2824" spc="-4">
                <a:solidFill>
                  <a:prstClr val="black"/>
                </a:solidFill>
                <a:latin typeface="Courier New"/>
                <a:cs typeface="Courier New"/>
              </a:rPr>
              <a:t>cont…</a:t>
            </a:r>
            <a:endParaRPr lang="en-MY" sz="2824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3676F-DE5E-4DF3-A03C-3DCD17C8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24" y="3995655"/>
            <a:ext cx="3219450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37"/>
    </mc:Choice>
    <mc:Fallback xmlns="">
      <p:transition spd="slow" advTm="83337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1113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Century Gothic</vt:lpstr>
      <vt:lpstr>Courier New</vt:lpstr>
      <vt:lpstr>Lucida Bright</vt:lpstr>
      <vt:lpstr>Times New Roman</vt:lpstr>
      <vt:lpstr>1_Office Theme</vt:lpstr>
      <vt:lpstr>Binary Search</vt:lpstr>
      <vt:lpstr>PowerPoint Presentation</vt:lpstr>
      <vt:lpstr>PowerPoint Presentation</vt:lpstr>
      <vt:lpstr>PowerPoint Presentation</vt:lpstr>
      <vt:lpstr>PowerPoint Presentation</vt:lpstr>
      <vt:lpstr>cont…</vt:lpstr>
      <vt:lpstr>PowerPoint Presentation</vt:lpstr>
      <vt:lpstr>cont…</vt:lpstr>
      <vt:lpstr>PowerPoint Presentation</vt:lpstr>
      <vt:lpstr>Binary Search Analysis</vt:lpstr>
      <vt:lpstr>Binary Search Analysis</vt:lpstr>
      <vt:lpstr>Binary Search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Norsham Idris</dc:creator>
  <cp:lastModifiedBy>Norsham Idris</cp:lastModifiedBy>
  <cp:revision>5</cp:revision>
  <dcterms:created xsi:type="dcterms:W3CDTF">2020-11-22T12:14:14Z</dcterms:created>
  <dcterms:modified xsi:type="dcterms:W3CDTF">2020-11-22T13:05:51Z</dcterms:modified>
</cp:coreProperties>
</file>