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4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32FF-34E7-9545-86A2-0DF334BA82C1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427" y="503537"/>
            <a:ext cx="7773175" cy="1363877"/>
          </a:xfrm>
        </p:spPr>
        <p:txBody>
          <a:bodyPr/>
          <a:lstStyle/>
          <a:p>
            <a:r>
              <a:rPr/>
              <a:t>Frequent Mistake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8433" y="1706891"/>
            <a:ext cx="6400800" cy="4198208"/>
          </a:xfrm>
        </p:spPr>
        <p:txBody>
          <a:bodyPr>
            <a:normAutofit fontScale="92500" lnSpcReduction="10000"/>
          </a:bodyPr>
          <a:lstStyle/>
          <a:p>
            <a:r>
              <a:rPr dirty="0"/>
              <a:t>1. Irrelevant or meaningless content</a:t>
            </a:r>
            <a:endParaRPr lang="en-US" dirty="0"/>
          </a:p>
          <a:p>
            <a:r>
              <a:rPr dirty="0"/>
              <a:t>- usually leader do activities that are not interest to the members </a:t>
            </a:r>
          </a:p>
          <a:p>
            <a:r>
              <a:rPr dirty="0"/>
              <a:t>- leaders  conduct activities that are not related to the members' concern</a:t>
            </a:r>
          </a:p>
          <a:p>
            <a:r>
              <a:rPr dirty="0"/>
              <a:t>E/g: in a group for couple with marital problem, the leader plan 30 minutes on dealing with children. only 2 of the 5 couples have children</a:t>
            </a:r>
          </a:p>
        </p:txBody>
      </p:sp>
    </p:spTree>
    <p:extLst>
      <p:ext uri="{BB962C8B-B14F-4D97-AF65-F5344CB8AC3E}">
        <p14:creationId xmlns:p14="http://schemas.microsoft.com/office/powerpoint/2010/main" val="52387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/>
              <a:t>Not allowing enough time for the group to have any significant meaning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49" y="2072846"/>
            <a:ext cx="8228051" cy="4053317"/>
          </a:xfrm>
        </p:spPr>
        <p:txBody>
          <a:bodyPr/>
          <a:lstStyle/>
          <a:p>
            <a:pPr lvl="0"/>
            <a:r>
              <a:rPr/>
              <a:t>Usually leader plans do not allow time for the group to go to a deep enough level</a:t>
            </a:r>
          </a:p>
          <a:p>
            <a:pPr lvl="0"/>
            <a:r>
              <a:rPr/>
              <a:t>So the member cannot gain meaningful experience from the group session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宋体</vt:lpstr>
      <vt:lpstr>Arial</vt:lpstr>
      <vt:lpstr>Calibri</vt:lpstr>
      <vt:lpstr>Office Theme</vt:lpstr>
      <vt:lpstr>Frequent Mistake</vt:lpstr>
      <vt:lpstr>Not allowing enough time for the group to have any significant meaning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2</cp:revision>
  <dcterms:created xsi:type="dcterms:W3CDTF">2012-04-11T11:10:54Z</dcterms:created>
  <dcterms:modified xsi:type="dcterms:W3CDTF">2018-03-21T08:30:40Z</dcterms:modified>
</cp:coreProperties>
</file>