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8" r:id="rId2"/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27DC04-B935-4F3A-BE72-6020AA6C82CF}" type="datetimeFigureOut">
              <a:rPr lang="en-US" smtClean="0"/>
              <a:pPr/>
              <a:t>9/29/2011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73241B-8AE8-488B-811A-C93CC3AD459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73768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3241B-8AE8-488B-811A-C93CC3AD459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99569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C7B4A-F7BA-42BC-8D75-14EA7098FD8F}" type="datetimeFigureOut">
              <a:rPr lang="en-US" smtClean="0"/>
              <a:pPr/>
              <a:t>9/29/2011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11A8C-B748-49B1-ADEE-C1A3E1CE87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77254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C7B4A-F7BA-42BC-8D75-14EA7098FD8F}" type="datetimeFigureOut">
              <a:rPr lang="en-US" smtClean="0"/>
              <a:pPr/>
              <a:t>9/29/2011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11A8C-B748-49B1-ADEE-C1A3E1CE87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67447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C7B4A-F7BA-42BC-8D75-14EA7098FD8F}" type="datetimeFigureOut">
              <a:rPr lang="en-US" smtClean="0"/>
              <a:pPr/>
              <a:t>9/29/2011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11A8C-B748-49B1-ADEE-C1A3E1CE87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81978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C7B4A-F7BA-42BC-8D75-14EA7098FD8F}" type="datetimeFigureOut">
              <a:rPr lang="en-US" smtClean="0"/>
              <a:pPr/>
              <a:t>9/29/2011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11A8C-B748-49B1-ADEE-C1A3E1CE87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27806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C7B4A-F7BA-42BC-8D75-14EA7098FD8F}" type="datetimeFigureOut">
              <a:rPr lang="en-US" smtClean="0"/>
              <a:pPr/>
              <a:t>9/29/2011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11A8C-B748-49B1-ADEE-C1A3E1CE87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84355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C7B4A-F7BA-42BC-8D75-14EA7098FD8F}" type="datetimeFigureOut">
              <a:rPr lang="en-US" smtClean="0"/>
              <a:pPr/>
              <a:t>9/29/2011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11A8C-B748-49B1-ADEE-C1A3E1CE87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41797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C7B4A-F7BA-42BC-8D75-14EA7098FD8F}" type="datetimeFigureOut">
              <a:rPr lang="en-US" smtClean="0"/>
              <a:pPr/>
              <a:t>9/29/2011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11A8C-B748-49B1-ADEE-C1A3E1CE87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0521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C7B4A-F7BA-42BC-8D75-14EA7098FD8F}" type="datetimeFigureOut">
              <a:rPr lang="en-US" smtClean="0"/>
              <a:pPr/>
              <a:t>9/29/2011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11A8C-B748-49B1-ADEE-C1A3E1CE87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34173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C7B4A-F7BA-42BC-8D75-14EA7098FD8F}" type="datetimeFigureOut">
              <a:rPr lang="en-US" smtClean="0"/>
              <a:pPr/>
              <a:t>9/29/2011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11A8C-B748-49B1-ADEE-C1A3E1CE87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20988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C7B4A-F7BA-42BC-8D75-14EA7098FD8F}" type="datetimeFigureOut">
              <a:rPr lang="en-US" smtClean="0"/>
              <a:pPr/>
              <a:t>9/29/2011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11A8C-B748-49B1-ADEE-C1A3E1CE87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59123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C7B4A-F7BA-42BC-8D75-14EA7098FD8F}" type="datetimeFigureOut">
              <a:rPr lang="en-US" smtClean="0"/>
              <a:pPr/>
              <a:t>9/29/2011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11A8C-B748-49B1-ADEE-C1A3E1CE87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28994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0C7B4A-F7BA-42BC-8D75-14EA7098FD8F}" type="datetimeFigureOut">
              <a:rPr lang="en-US" smtClean="0"/>
              <a:pPr/>
              <a:t>9/29/2011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11A8C-B748-49B1-ADEE-C1A3E1CE87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22383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6323527"/>
            <a:ext cx="9144000" cy="5334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2590800"/>
            <a:ext cx="9144000" cy="1107996"/>
          </a:xfrm>
          <a:prstGeom prst="rect">
            <a:avLst/>
          </a:prstGeom>
          <a:noFill/>
        </p:spPr>
        <p:txBody>
          <a:bodyPr wrap="square" rtlCol="0">
            <a:prstTxWarp prst="textChevron">
              <a:avLst/>
            </a:prstTxWarp>
            <a:spAutoFit/>
          </a:bodyPr>
          <a:lstStyle/>
          <a:p>
            <a:r>
              <a:rPr lang="en-US" sz="6600" dirty="0" smtClean="0">
                <a:effectLst>
                  <a:reflection blurRad="6350" stA="55000" endA="50" endPos="85000" dir="5400000" sy="-100000" algn="bl" rotWithShape="0"/>
                </a:effectLst>
                <a:latin typeface="Algerian" pitchFamily="82" charset="0"/>
              </a:rPr>
              <a:t>MAKING A CUP OF TEA</a:t>
            </a:r>
            <a:endParaRPr lang="en-US" sz="6600" dirty="0">
              <a:effectLst>
                <a:reflection blurRad="6350" stA="55000" endA="50" endPos="85000" dir="5400000" sy="-100000" algn="bl" rotWithShape="0"/>
              </a:effectLst>
              <a:latin typeface="Algerian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31795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228601"/>
            <a:ext cx="5029200" cy="762000"/>
          </a:xfrm>
        </p:spPr>
        <p:txBody>
          <a:bodyPr>
            <a:prstTxWarp prst="textCanDown">
              <a:avLst/>
            </a:prstTxWarp>
          </a:bodyPr>
          <a:lstStyle/>
          <a:p>
            <a:r>
              <a:rPr lang="en-US" dirty="0" smtClean="0"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  <a:reflection blurRad="6350" stA="60000" endA="900" endPos="58000" dir="5400000" sy="-100000" algn="bl" rotWithShape="0"/>
                </a:effectLst>
              </a:rPr>
              <a:t>Pseudo code</a:t>
            </a:r>
            <a:endParaRPr lang="en-US" dirty="0">
              <a:effectLst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  <a:reflection blurRad="6350" stA="60000" endA="900" endPos="58000" dir="5400000" sy="-100000" algn="bl" rotWithShape="0"/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447800"/>
            <a:ext cx="8077200" cy="4800600"/>
          </a:xfrm>
          <a:gradFill>
            <a:gsLst>
              <a:gs pos="0">
                <a:schemeClr val="accent3">
                  <a:shade val="51000"/>
                  <a:satMod val="130000"/>
                </a:schemeClr>
              </a:gs>
              <a:gs pos="56000">
                <a:schemeClr val="accent3">
                  <a:shade val="93000"/>
                  <a:satMod val="130000"/>
                  <a:alpha val="0"/>
                  <a:lumMod val="81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342900" indent="-342900" algn="l">
              <a:buAutoNum type="arabicPeriod"/>
            </a:pP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Start</a:t>
            </a:r>
          </a:p>
          <a:p>
            <a:pPr marL="342900" indent="-342900" algn="l">
              <a:buAutoNum type="arabicPeriod"/>
            </a:pP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Get a cup</a:t>
            </a:r>
          </a:p>
          <a:p>
            <a:pPr marL="342900" indent="-342900" algn="l">
              <a:buAutoNum type="arabicPeriod"/>
            </a:pP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Get a spoon</a:t>
            </a:r>
          </a:p>
          <a:p>
            <a:pPr marL="342900" indent="-342900" algn="l">
              <a:buAutoNum type="arabicPeriod"/>
            </a:pP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Get a jug</a:t>
            </a:r>
          </a:p>
          <a:p>
            <a:pPr marL="342900" indent="-342900" algn="l">
              <a:buAutoNum type="arabicPeriod"/>
            </a:pP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Get a teapot</a:t>
            </a:r>
          </a:p>
          <a:p>
            <a:pPr marL="342900" indent="-342900" algn="l">
              <a:buAutoNum type="arabicPeriod"/>
            </a:pP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Fill the jug with sufficient water</a:t>
            </a:r>
          </a:p>
          <a:p>
            <a:pPr marL="342900" indent="-342900" algn="l">
              <a:buAutoNum type="arabicPeriod"/>
            </a:pP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Boil the water in the jug.</a:t>
            </a:r>
          </a:p>
          <a:p>
            <a:pPr marL="342900" indent="-342900" algn="l">
              <a:buAutoNum type="arabicPeriod"/>
            </a:pP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Put a teabag into the teapot.</a:t>
            </a:r>
          </a:p>
          <a:p>
            <a:pPr marL="342900" indent="-342900" algn="l">
              <a:buAutoNum type="arabicPeriod"/>
            </a:pP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Fill the teapot with boiling water</a:t>
            </a:r>
          </a:p>
          <a:p>
            <a:pPr marL="342900" indent="-342900" algn="l">
              <a:buAutoNum type="arabicPeriod"/>
            </a:pP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Use the spoon to stir the tea</a:t>
            </a:r>
          </a:p>
          <a:p>
            <a:pPr marL="342900" indent="-342900" algn="l">
              <a:buAutoNum type="arabicPeriod"/>
            </a:pP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Leave the teapot for five minutes</a:t>
            </a:r>
          </a:p>
          <a:p>
            <a:pPr marL="342900" indent="-342900" algn="l">
              <a:buAutoNum type="arabicPeriod"/>
            </a:pP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Add milk into teapot</a:t>
            </a:r>
          </a:p>
          <a:p>
            <a:pPr marL="342900" indent="-342900" algn="l">
              <a:buAutoNum type="arabicPeriod"/>
            </a:pP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Use the spoon to stir the tea until it looks well</a:t>
            </a:r>
          </a:p>
          <a:p>
            <a:pPr marL="342900" indent="-342900" algn="l">
              <a:buAutoNum type="arabicPeriod"/>
            </a:pP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End </a:t>
            </a:r>
          </a:p>
          <a:p>
            <a:pPr marL="342900" indent="-342900" algn="l">
              <a:buAutoNum type="arabicPeriod"/>
            </a:pPr>
            <a:endParaRPr lang="en-US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buAutoNum type="arabicPeriod"/>
            </a:pPr>
            <a:endParaRPr lang="en-US" sz="9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buAutoNum type="arabicPeriod"/>
            </a:pPr>
            <a:endParaRPr lang="en-US" sz="9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buAutoNum type="arabicPeriod"/>
            </a:pPr>
            <a:endParaRPr lang="en-US" sz="9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buAutoNum type="arabicPeriod"/>
            </a:pPr>
            <a:endParaRPr lang="en-US" sz="9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95600" y="6477868"/>
            <a:ext cx="3505200" cy="36933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91253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895600" y="11806"/>
            <a:ext cx="1043725" cy="381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Start </a:t>
            </a:r>
            <a:endParaRPr lang="en-US" sz="1200" dirty="0"/>
          </a:p>
        </p:txBody>
      </p:sp>
      <p:sp>
        <p:nvSpPr>
          <p:cNvPr id="3" name="Parallelogram 2"/>
          <p:cNvSpPr/>
          <p:nvPr/>
        </p:nvSpPr>
        <p:spPr>
          <a:xfrm>
            <a:off x="2071727" y="692509"/>
            <a:ext cx="2784918" cy="324386"/>
          </a:xfrm>
          <a:prstGeom prst="parallelogram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Assemble  </a:t>
            </a:r>
            <a:r>
              <a:rPr lang="en-US" sz="1200" dirty="0" err="1" smtClean="0"/>
              <a:t>cups,spoons,jug,milk,teapot</a:t>
            </a:r>
            <a:endParaRPr lang="en-US" sz="1200" dirty="0"/>
          </a:p>
        </p:txBody>
      </p:sp>
      <p:sp>
        <p:nvSpPr>
          <p:cNvPr id="4" name="Rectangle 3"/>
          <p:cNvSpPr/>
          <p:nvPr/>
        </p:nvSpPr>
        <p:spPr>
          <a:xfrm>
            <a:off x="2237167" y="1262398"/>
            <a:ext cx="2209800" cy="3429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Fill  the jug with sufficient water</a:t>
            </a:r>
          </a:p>
        </p:txBody>
      </p:sp>
      <p:sp>
        <p:nvSpPr>
          <p:cNvPr id="5" name="Rectangle 4"/>
          <p:cNvSpPr/>
          <p:nvPr/>
        </p:nvSpPr>
        <p:spPr>
          <a:xfrm>
            <a:off x="2237168" y="1947661"/>
            <a:ext cx="2209799" cy="37187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Boil  the water in the jug</a:t>
            </a:r>
            <a:endParaRPr lang="en-US" sz="1200" dirty="0"/>
          </a:p>
        </p:txBody>
      </p:sp>
      <p:sp>
        <p:nvSpPr>
          <p:cNvPr id="6" name="Rectangle 5"/>
          <p:cNvSpPr/>
          <p:nvPr/>
        </p:nvSpPr>
        <p:spPr>
          <a:xfrm>
            <a:off x="2237168" y="2636947"/>
            <a:ext cx="2209800" cy="41856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Put a teabag into the teapot.</a:t>
            </a:r>
            <a:endParaRPr lang="en-US" sz="1200" dirty="0"/>
          </a:p>
        </p:txBody>
      </p:sp>
      <p:sp>
        <p:nvSpPr>
          <p:cNvPr id="7" name="Rectangle 6"/>
          <p:cNvSpPr/>
          <p:nvPr/>
        </p:nvSpPr>
        <p:spPr>
          <a:xfrm>
            <a:off x="2210873" y="3380436"/>
            <a:ext cx="2216239" cy="3429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Fill  the teapot with boiling water</a:t>
            </a:r>
            <a:endParaRPr lang="en-US" sz="1200" dirty="0"/>
          </a:p>
        </p:txBody>
      </p:sp>
      <p:sp>
        <p:nvSpPr>
          <p:cNvPr id="8" name="Rectangle 7"/>
          <p:cNvSpPr/>
          <p:nvPr/>
        </p:nvSpPr>
        <p:spPr>
          <a:xfrm>
            <a:off x="2237167" y="4026794"/>
            <a:ext cx="2209799" cy="3048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Use the spoon to stir the tea</a:t>
            </a:r>
            <a:endParaRPr lang="en-US" sz="1200" dirty="0"/>
          </a:p>
        </p:txBody>
      </p:sp>
      <p:sp>
        <p:nvSpPr>
          <p:cNvPr id="9" name="Rectangle 8"/>
          <p:cNvSpPr/>
          <p:nvPr/>
        </p:nvSpPr>
        <p:spPr>
          <a:xfrm>
            <a:off x="2236093" y="4589172"/>
            <a:ext cx="2209800" cy="3048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Leave the teapot for five minutes</a:t>
            </a:r>
            <a:endParaRPr lang="en-US" sz="1200" dirty="0"/>
          </a:p>
        </p:txBody>
      </p:sp>
      <p:sp>
        <p:nvSpPr>
          <p:cNvPr id="10" name="Rectangle 9"/>
          <p:cNvSpPr/>
          <p:nvPr/>
        </p:nvSpPr>
        <p:spPr>
          <a:xfrm>
            <a:off x="2209799" y="5241701"/>
            <a:ext cx="2209800" cy="3048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Add milk into teapot</a:t>
            </a:r>
            <a:endParaRPr lang="en-US" sz="1200" dirty="0"/>
          </a:p>
        </p:txBody>
      </p:sp>
      <p:sp>
        <p:nvSpPr>
          <p:cNvPr id="11" name="Rectangle 10"/>
          <p:cNvSpPr/>
          <p:nvPr/>
        </p:nvSpPr>
        <p:spPr>
          <a:xfrm>
            <a:off x="6335868" y="5394101"/>
            <a:ext cx="2209799" cy="3048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Add milk again if necessary</a:t>
            </a:r>
            <a:endParaRPr lang="en-US" sz="1200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3415391" y="392806"/>
            <a:ext cx="0" cy="34826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3417463" y="1016895"/>
            <a:ext cx="1" cy="29299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3417461" y="1612006"/>
            <a:ext cx="1" cy="29299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3417460" y="2323027"/>
            <a:ext cx="1" cy="29299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3417466" y="5546501"/>
            <a:ext cx="1" cy="29299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3417464" y="3055510"/>
            <a:ext cx="1" cy="29299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>
            <a:off x="3417459" y="3723336"/>
            <a:ext cx="1" cy="29299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3417465" y="4244662"/>
            <a:ext cx="1" cy="29299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>
            <a:off x="3417458" y="4948707"/>
            <a:ext cx="1" cy="29299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7448814" y="5646848"/>
            <a:ext cx="0" cy="47383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Flowchart: Decision 26"/>
          <p:cNvSpPr/>
          <p:nvPr/>
        </p:nvSpPr>
        <p:spPr>
          <a:xfrm>
            <a:off x="1978288" y="5805152"/>
            <a:ext cx="2878357" cy="631066"/>
          </a:xfrm>
          <a:prstGeom prst="flowChartDecisio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sz="1200" dirty="0">
                <a:solidFill>
                  <a:schemeClr val="tx1"/>
                </a:solidFill>
              </a:rPr>
              <a:t>Use the spoon to stir the tea until it looks well</a:t>
            </a:r>
          </a:p>
        </p:txBody>
      </p:sp>
      <p:cxnSp>
        <p:nvCxnSpPr>
          <p:cNvPr id="31" name="Straight Connector 30"/>
          <p:cNvCxnSpPr>
            <a:stCxn id="27" idx="3"/>
          </p:cNvCxnSpPr>
          <p:nvPr/>
        </p:nvCxnSpPr>
        <p:spPr>
          <a:xfrm>
            <a:off x="4856645" y="6120685"/>
            <a:ext cx="2572854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7408032" y="5095204"/>
            <a:ext cx="0" cy="29299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H="1">
            <a:off x="3505200" y="5095204"/>
            <a:ext cx="3902832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2146" y="6436218"/>
            <a:ext cx="9177270" cy="36933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6" name="Rounded Rectangle 65"/>
          <p:cNvSpPr/>
          <p:nvPr/>
        </p:nvSpPr>
        <p:spPr>
          <a:xfrm>
            <a:off x="4789062" y="6436218"/>
            <a:ext cx="1043725" cy="381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End  </a:t>
            </a:r>
            <a:endParaRPr lang="en-US" sz="1200" dirty="0"/>
          </a:p>
        </p:txBody>
      </p:sp>
      <p:cxnSp>
        <p:nvCxnSpPr>
          <p:cNvPr id="68" name="Straight Connector 67"/>
          <p:cNvCxnSpPr/>
          <p:nvPr/>
        </p:nvCxnSpPr>
        <p:spPr>
          <a:xfrm>
            <a:off x="3441606" y="6441594"/>
            <a:ext cx="0" cy="1905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 flipV="1">
            <a:off x="3441606" y="6620884"/>
            <a:ext cx="1347456" cy="1121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359117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138</Words>
  <Application>Microsoft Office PowerPoint</Application>
  <PresentationFormat>On-screen Show (4:3)</PresentationFormat>
  <Paragraphs>32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Pseudo code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Pseudo code</dc:title>
  <dc:creator>Windows 7</dc:creator>
  <cp:lastModifiedBy>it18</cp:lastModifiedBy>
  <cp:revision>16</cp:revision>
  <dcterms:created xsi:type="dcterms:W3CDTF">2011-09-28T07:14:26Z</dcterms:created>
  <dcterms:modified xsi:type="dcterms:W3CDTF">2011-09-29T00:06:56Z</dcterms:modified>
</cp:coreProperties>
</file>