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1ACEE2-6CE6-4B05-86B9-2AB0DE7EF5A6}"/>
              </a:ext>
            </a:extLst>
          </p:cNvPr>
          <p:cNvSpPr/>
          <p:nvPr/>
        </p:nvSpPr>
        <p:spPr>
          <a:xfrm>
            <a:off x="65101" y="110973"/>
            <a:ext cx="3994952" cy="298289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sz="1600" dirty="0"/>
          </a:p>
          <a:p>
            <a:r>
              <a:rPr lang="en-MY" sz="1600" dirty="0"/>
              <a:t>1)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Bagi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saya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kursus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berkaitan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dengan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pandangan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masyarakat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atau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individu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terhadap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ilmu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boleh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diterima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akal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atau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logik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serta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kesan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teknologi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kepada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global.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Kursus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mengalakkan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setiap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pelajar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untuk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berfikir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secara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rasionaL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br>
              <a:rPr lang="en-MY" dirty="0"/>
            </a:br>
            <a:endParaRPr lang="en-MY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7FC7A3-482E-4BBC-A00A-794D9CD6C260}"/>
              </a:ext>
            </a:extLst>
          </p:cNvPr>
          <p:cNvSpPr/>
          <p:nvPr/>
        </p:nvSpPr>
        <p:spPr>
          <a:xfrm>
            <a:off x="7998782" y="110973"/>
            <a:ext cx="3959439" cy="28186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2)Saya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sebagai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pelajar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saya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anggap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kursus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penting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kerana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berkaitan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dengan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sains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dan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teknologi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Selain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itu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ilmu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sains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juga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berguna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untuk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pemahaman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saya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terhadap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jurusan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saya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pilih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073FF5-A8E9-4631-AA0D-FECF2D37BB0F}"/>
              </a:ext>
            </a:extLst>
          </p:cNvPr>
          <p:cNvSpPr/>
          <p:nvPr/>
        </p:nvSpPr>
        <p:spPr>
          <a:xfrm>
            <a:off x="170894" y="3764130"/>
            <a:ext cx="4243526" cy="29828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MY" sz="1600" dirty="0"/>
          </a:p>
          <a:p>
            <a:endParaRPr lang="en-MY" sz="1600" dirty="0"/>
          </a:p>
          <a:p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3) Saya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berharap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kursus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dapat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melahirkan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individu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yang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bijak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menggunakan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teknologi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untuk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memudahkan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urusan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masyarakat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dan masa </a:t>
            </a:r>
            <a:r>
              <a:rPr lang="en-MY" sz="1600" dirty="0" err="1">
                <a:latin typeface="MV Boli" panose="02000500030200090000" pitchFamily="2" charset="0"/>
                <a:cs typeface="MV Boli" panose="02000500030200090000" pitchFamily="2" charset="0"/>
              </a:rPr>
              <a:t>hadapan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 negara</a:t>
            </a:r>
            <a:r>
              <a:rPr lang="en-MY" sz="1600" dirty="0"/>
              <a:t>.</a:t>
            </a:r>
            <a:br>
              <a:rPr lang="en-MY" sz="1600" dirty="0"/>
            </a:br>
            <a:endParaRPr lang="en-MY" sz="1600" dirty="0"/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823D7ECC-D4AA-4CF9-A077-57A7D22D73D1}"/>
              </a:ext>
            </a:extLst>
          </p:cNvPr>
          <p:cNvSpPr/>
          <p:nvPr/>
        </p:nvSpPr>
        <p:spPr>
          <a:xfrm>
            <a:off x="4768787" y="1447058"/>
            <a:ext cx="2654423" cy="3142696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0568D6-527D-4897-BE80-C65F23AE9FC6}"/>
              </a:ext>
            </a:extLst>
          </p:cNvPr>
          <p:cNvSpPr/>
          <p:nvPr/>
        </p:nvSpPr>
        <p:spPr>
          <a:xfrm>
            <a:off x="7767961" y="3533313"/>
            <a:ext cx="4243526" cy="3142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4) </a:t>
            </a:r>
            <a:r>
              <a:rPr lang="en-MY" sz="1600" dirty="0">
                <a:latin typeface="MV Boli" panose="02000500030200090000" pitchFamily="2" charset="0"/>
                <a:cs typeface="MV Boli" panose="02000500030200090000" pitchFamily="2" charset="0"/>
              </a:rPr>
              <a:t>MEMBANTU SAYA UNTUK BERFIKIR DI LUAR KOTAK KERANA DAPAT DILIHAT DIMANA TOKOH-TOKOH TERKEMUKA MEMBERITAHU TENTANG TANGAPAN DAN IDEA MEREKA DAN APAKAH SUMBANGAN MEREKA PADA  DUNIA SEKARANG</a:t>
            </a:r>
          </a:p>
          <a:p>
            <a:br>
              <a:rPr lang="en-MY" dirty="0"/>
            </a:br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2498E-594D-4D80-A3FA-FAB9749AD035}"/>
              </a:ext>
            </a:extLst>
          </p:cNvPr>
          <p:cNvSpPr txBox="1"/>
          <p:nvPr/>
        </p:nvSpPr>
        <p:spPr>
          <a:xfrm rot="10800000" flipV="1">
            <a:off x="5176419" y="2002743"/>
            <a:ext cx="1839158" cy="203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MY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TANGGAPAN TERHADAP KURSUS PEMIKIRAN SAINS </a:t>
            </a:r>
          </a:p>
          <a:p>
            <a:pPr algn="ctr"/>
            <a:r>
              <a:rPr lang="en-MY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DAN TEKNOLOGI</a:t>
            </a:r>
          </a:p>
        </p:txBody>
      </p:sp>
    </p:spTree>
    <p:extLst>
      <p:ext uri="{BB962C8B-B14F-4D97-AF65-F5344CB8AC3E}">
        <p14:creationId xmlns:p14="http://schemas.microsoft.com/office/powerpoint/2010/main" val="2165984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41</TotalTime>
  <Words>129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MV Boli</vt:lpstr>
      <vt:lpstr>Mesh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 A/L SUBRAMANIAM</dc:creator>
  <cp:lastModifiedBy>VIJAY A/L SUBRAMANIAM</cp:lastModifiedBy>
  <cp:revision>5</cp:revision>
  <dcterms:created xsi:type="dcterms:W3CDTF">2019-10-08T16:23:55Z</dcterms:created>
  <dcterms:modified xsi:type="dcterms:W3CDTF">2019-10-08T17:05:34Z</dcterms:modified>
</cp:coreProperties>
</file>