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8CD"/>
    <a:srgbClr val="00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23" d="100"/>
          <a:sy n="23" d="100"/>
        </p:scale>
        <p:origin x="1602" y="132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19" y="3499590"/>
            <a:ext cx="11339513" cy="7444669"/>
          </a:xfrm>
        </p:spPr>
        <p:txBody>
          <a:bodyPr anchor="b"/>
          <a:lstStyle>
            <a:lvl1pPr algn="ctr">
              <a:defRPr sz="744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74" indent="0" algn="ctr">
              <a:buNone/>
              <a:defRPr sz="2480"/>
            </a:lvl2pPr>
            <a:lvl3pPr marL="1133947" indent="0" algn="ctr">
              <a:buNone/>
              <a:defRPr sz="2232"/>
            </a:lvl3pPr>
            <a:lvl4pPr marL="1700921" indent="0" algn="ctr">
              <a:buNone/>
              <a:defRPr sz="1984"/>
            </a:lvl4pPr>
            <a:lvl5pPr marL="2267895" indent="0" algn="ctr">
              <a:buNone/>
              <a:defRPr sz="1984"/>
            </a:lvl5pPr>
            <a:lvl6pPr marL="2834869" indent="0" algn="ctr">
              <a:buNone/>
              <a:defRPr sz="1984"/>
            </a:lvl6pPr>
            <a:lvl7pPr marL="3401842" indent="0" algn="ctr">
              <a:buNone/>
              <a:defRPr sz="1984"/>
            </a:lvl7pPr>
            <a:lvl8pPr marL="3968816" indent="0" algn="ctr">
              <a:buNone/>
              <a:defRPr sz="1984"/>
            </a:lvl8pPr>
            <a:lvl9pPr marL="4535790" indent="0" algn="ctr">
              <a:buNone/>
              <a:defRPr sz="1984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362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023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1138480"/>
            <a:ext cx="3260110" cy="18121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1138480"/>
            <a:ext cx="9591338" cy="18121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179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896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5331060"/>
            <a:ext cx="13040439" cy="8894992"/>
          </a:xfrm>
        </p:spPr>
        <p:txBody>
          <a:bodyPr anchor="b"/>
          <a:lstStyle>
            <a:lvl1pPr>
              <a:defRPr sz="744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14310202"/>
            <a:ext cx="13040439" cy="4677666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74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947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921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89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86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84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81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79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00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0746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2"/>
            <a:ext cx="13040439" cy="41331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5" y="5241960"/>
            <a:ext cx="6396193" cy="2569003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7810963"/>
            <a:ext cx="6396193" cy="1148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5241960"/>
            <a:ext cx="6427693" cy="2569003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7810963"/>
            <a:ext cx="6427693" cy="1148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708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0340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17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3" cy="4989513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47"/>
            <a:ext cx="7654171" cy="15196234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3" cy="11884743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453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3" cy="4989513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7693" y="3078847"/>
            <a:ext cx="7654171" cy="15196234"/>
          </a:xfrm>
        </p:spPr>
        <p:txBody>
          <a:bodyPr/>
          <a:lstStyle>
            <a:lvl1pPr marL="0" indent="0">
              <a:buNone/>
              <a:defRPr sz="3968"/>
            </a:lvl1pPr>
            <a:lvl2pPr marL="566974" indent="0">
              <a:buNone/>
              <a:defRPr sz="3472"/>
            </a:lvl2pPr>
            <a:lvl3pPr marL="1133947" indent="0">
              <a:buNone/>
              <a:defRPr sz="2976"/>
            </a:lvl3pPr>
            <a:lvl4pPr marL="1700921" indent="0">
              <a:buNone/>
              <a:defRPr sz="2480"/>
            </a:lvl4pPr>
            <a:lvl5pPr marL="2267895" indent="0">
              <a:buNone/>
              <a:defRPr sz="2480"/>
            </a:lvl5pPr>
            <a:lvl6pPr marL="2834869" indent="0">
              <a:buNone/>
              <a:defRPr sz="2480"/>
            </a:lvl6pPr>
            <a:lvl7pPr marL="3401842" indent="0">
              <a:buNone/>
              <a:defRPr sz="2480"/>
            </a:lvl7pPr>
            <a:lvl8pPr marL="3968816" indent="0">
              <a:buNone/>
              <a:defRPr sz="2480"/>
            </a:lvl8pPr>
            <a:lvl9pPr marL="4535790" indent="0">
              <a:buNone/>
              <a:defRPr sz="248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3" cy="11884743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412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2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4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CEE03-D33F-4461-91E2-02D1DD6543AA}" type="datetimeFigureOut">
              <a:rPr lang="en-MY" smtClean="0"/>
              <a:t>15/12/2019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4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4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578-BE0C-4D15-AECE-334551D3D2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411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87" indent="-283487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fi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7" y="0"/>
            <a:ext cx="15159517" cy="21928610"/>
          </a:xfrm>
          <a:prstGeom prst="rect">
            <a:avLst/>
          </a:prstGeom>
        </p:spPr>
      </p:pic>
      <p:sp>
        <p:nvSpPr>
          <p:cNvPr id="14" name="Rectangle: Beveled 13">
            <a:extLst>
              <a:ext uri="{FF2B5EF4-FFF2-40B4-BE49-F238E27FC236}">
                <a16:creationId xmlns:a16="http://schemas.microsoft.com/office/drawing/2014/main" xmlns="" id="{C74C50A4-B799-443C-9F88-7C390820A7F5}"/>
              </a:ext>
            </a:extLst>
          </p:cNvPr>
          <p:cNvSpPr/>
          <p:nvPr/>
        </p:nvSpPr>
        <p:spPr>
          <a:xfrm>
            <a:off x="917020" y="10740874"/>
            <a:ext cx="5496369" cy="3637657"/>
          </a:xfrm>
          <a:prstGeom prst="rect">
            <a:avLst/>
          </a:prstGeom>
          <a:solidFill>
            <a:srgbClr val="61C8CD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MY" sz="2400" dirty="0"/>
              <a:t>P</a:t>
            </a:r>
            <a:r>
              <a:rPr lang="en-MY" sz="2400" dirty="0" smtClean="0"/>
              <a:t>repare </a:t>
            </a:r>
            <a:r>
              <a:rPr lang="en-MY" sz="2400" dirty="0"/>
              <a:t>eggs sandwiches for all participants</a:t>
            </a:r>
          </a:p>
          <a:p>
            <a:pPr marL="285750" indent="-285750" algn="just">
              <a:buFontTx/>
              <a:buChar char="-"/>
            </a:pPr>
            <a:r>
              <a:rPr lang="en-MY" sz="2400" dirty="0"/>
              <a:t>M</a:t>
            </a:r>
            <a:r>
              <a:rPr lang="en-MY" sz="2400" dirty="0" smtClean="0"/>
              <a:t>ake </a:t>
            </a:r>
            <a:r>
              <a:rPr lang="en-MY" sz="2400" dirty="0"/>
              <a:t>sure all the equipment brought to </a:t>
            </a:r>
            <a:r>
              <a:rPr lang="en-MY" sz="2400" dirty="0" err="1"/>
              <a:t>Tanjung</a:t>
            </a:r>
            <a:r>
              <a:rPr lang="en-MY" sz="2400" dirty="0"/>
              <a:t> Surat </a:t>
            </a:r>
          </a:p>
          <a:p>
            <a:pPr marL="285750" indent="-285750" algn="just">
              <a:buFontTx/>
              <a:buChar char="-"/>
            </a:pPr>
            <a:r>
              <a:rPr lang="en-MY" sz="2400" dirty="0"/>
              <a:t>P</a:t>
            </a:r>
            <a:r>
              <a:rPr lang="en-MY" sz="2400" dirty="0" smtClean="0"/>
              <a:t>repare </a:t>
            </a:r>
            <a:r>
              <a:rPr lang="en-MY" sz="2400" dirty="0"/>
              <a:t>all food in each meal time for every participants</a:t>
            </a:r>
          </a:p>
          <a:p>
            <a:pPr marL="285750" indent="-285750" algn="just">
              <a:buFontTx/>
              <a:buChar char="-"/>
            </a:pPr>
            <a:r>
              <a:rPr lang="en-MY" sz="2400" dirty="0"/>
              <a:t>C</a:t>
            </a:r>
            <a:r>
              <a:rPr lang="en-MY" sz="2400" dirty="0" smtClean="0"/>
              <a:t>lean </a:t>
            </a:r>
            <a:r>
              <a:rPr lang="en-MY" sz="2400" dirty="0"/>
              <a:t>up the pantry after 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7A85CC-878A-44E9-A1F0-E3A766B56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4" y="4336042"/>
            <a:ext cx="6678365" cy="4550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1F02F1-365D-4813-A445-3967501C0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0931" y="506888"/>
            <a:ext cx="6952214" cy="3203904"/>
          </a:xfrm>
          <a:prstGeom prst="horizontalScroll">
            <a:avLst/>
          </a:prstGeom>
          <a:solidFill>
            <a:srgbClr val="61C8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r>
              <a:rPr lang="en-MY" sz="4500" b="1" dirty="0" smtClean="0">
                <a:solidFill>
                  <a:schemeClr val="tx1"/>
                </a:solidFill>
              </a:rPr>
              <a:t>OBJECTIVE </a:t>
            </a:r>
            <a:r>
              <a:rPr lang="en-MY" sz="4500" b="1" dirty="0">
                <a:solidFill>
                  <a:schemeClr val="tx1"/>
                </a:solidFill>
              </a:rPr>
              <a:t>OF UNIT: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2800" dirty="0">
                <a:solidFill>
                  <a:schemeClr val="tx1"/>
                </a:solidFill>
              </a:rPr>
              <a:t>TO PREPARE FOOD THROUGHOUT THE PROGRAM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MY" sz="2800" dirty="0">
                <a:solidFill>
                  <a:schemeClr val="tx1"/>
                </a:solidFill>
              </a:rPr>
              <a:t>TO ENSURE THAT FOODS ARE WELL DISTRIBUTED AND EVERYONE GETS TO EAT </a:t>
            </a:r>
          </a:p>
          <a:p>
            <a:pPr algn="just"/>
            <a:endParaRPr lang="en-MY" dirty="0"/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xmlns="" id="{BBC8C252-7DD8-467C-8AA6-7E008BF89ACA}"/>
              </a:ext>
            </a:extLst>
          </p:cNvPr>
          <p:cNvSpPr/>
          <p:nvPr/>
        </p:nvSpPr>
        <p:spPr>
          <a:xfrm>
            <a:off x="8353029" y="5332103"/>
            <a:ext cx="6128020" cy="4667742"/>
          </a:xfrm>
          <a:prstGeom prst="rect">
            <a:avLst/>
          </a:prstGeom>
          <a:solidFill>
            <a:srgbClr val="61C8CD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MY" sz="2400" dirty="0"/>
              <a:t>W</a:t>
            </a:r>
            <a:r>
              <a:rPr lang="en-MY" sz="2400" dirty="0" smtClean="0"/>
              <a:t>ent </a:t>
            </a:r>
            <a:r>
              <a:rPr lang="en-MY" sz="2400" dirty="0"/>
              <a:t>to first site visit to </a:t>
            </a:r>
            <a:r>
              <a:rPr lang="en-MY" sz="2400" dirty="0" err="1"/>
              <a:t>Tanjung</a:t>
            </a:r>
            <a:r>
              <a:rPr lang="en-MY" sz="2400" dirty="0"/>
              <a:t> Surat and met with </a:t>
            </a:r>
            <a:r>
              <a:rPr lang="en-MY" sz="2400" dirty="0" err="1"/>
              <a:t>Mak</a:t>
            </a:r>
            <a:r>
              <a:rPr lang="en-MY" sz="2400" dirty="0"/>
              <a:t> Mun</a:t>
            </a:r>
          </a:p>
          <a:p>
            <a:pPr marL="285750" indent="-285750" algn="just">
              <a:buFontTx/>
              <a:buChar char="-"/>
            </a:pPr>
            <a:r>
              <a:rPr lang="en-MY" sz="2400" dirty="0"/>
              <a:t>D</a:t>
            </a:r>
            <a:r>
              <a:rPr lang="en-MY" sz="2400" dirty="0" smtClean="0"/>
              <a:t>ecide </a:t>
            </a:r>
            <a:r>
              <a:rPr lang="en-MY" sz="2400" dirty="0"/>
              <a:t>for food menu and propose to Madam Hanna</a:t>
            </a:r>
          </a:p>
          <a:p>
            <a:pPr marL="285750" indent="-285750" algn="just">
              <a:buFontTx/>
              <a:buChar char="-"/>
            </a:pPr>
            <a:r>
              <a:rPr lang="en-MY" sz="2400" dirty="0"/>
              <a:t>C</a:t>
            </a:r>
            <a:r>
              <a:rPr lang="en-MY" sz="2400" dirty="0" smtClean="0"/>
              <a:t>ontact </a:t>
            </a:r>
            <a:r>
              <a:rPr lang="en-MY" sz="2400" dirty="0" err="1"/>
              <a:t>Mak</a:t>
            </a:r>
            <a:r>
              <a:rPr lang="en-MY" sz="2400" dirty="0"/>
              <a:t> Mun and </a:t>
            </a:r>
            <a:r>
              <a:rPr lang="en-MY" sz="2400" dirty="0" err="1"/>
              <a:t>Mak</a:t>
            </a:r>
            <a:r>
              <a:rPr lang="en-MY" sz="2400" dirty="0"/>
              <a:t> </a:t>
            </a:r>
            <a:r>
              <a:rPr lang="en-MY" sz="2400" dirty="0" err="1"/>
              <a:t>Ngah</a:t>
            </a:r>
            <a:r>
              <a:rPr lang="en-MY" sz="2400" dirty="0"/>
              <a:t> (</a:t>
            </a:r>
            <a:r>
              <a:rPr lang="en-MY" sz="2400" dirty="0" err="1"/>
              <a:t>Jeti</a:t>
            </a:r>
            <a:r>
              <a:rPr lang="en-MY" sz="2400" dirty="0"/>
              <a:t> </a:t>
            </a:r>
            <a:r>
              <a:rPr lang="en-MY" sz="2400" dirty="0" err="1"/>
              <a:t>Tj</a:t>
            </a:r>
            <a:r>
              <a:rPr lang="en-MY" sz="2400" dirty="0"/>
              <a:t> </a:t>
            </a:r>
            <a:r>
              <a:rPr lang="en-MY" sz="2400" dirty="0" err="1"/>
              <a:t>Belungkur</a:t>
            </a:r>
            <a:r>
              <a:rPr lang="en-MY" sz="2400" dirty="0"/>
              <a:t>) to order food</a:t>
            </a:r>
          </a:p>
          <a:p>
            <a:pPr marL="285750" indent="-285750" algn="just">
              <a:buFontTx/>
              <a:buChar char="-"/>
            </a:pPr>
            <a:r>
              <a:rPr lang="en-MY" sz="2400" dirty="0"/>
              <a:t>S</a:t>
            </a:r>
            <a:r>
              <a:rPr lang="en-MY" sz="2400" dirty="0" smtClean="0"/>
              <a:t>urvey </a:t>
            </a:r>
            <a:r>
              <a:rPr lang="en-MY" sz="2400" dirty="0"/>
              <a:t>prices for food and </a:t>
            </a:r>
            <a:r>
              <a:rPr lang="en-MY" sz="2400" dirty="0" err="1"/>
              <a:t>quipment</a:t>
            </a:r>
            <a:r>
              <a:rPr lang="en-MY" sz="2400" dirty="0"/>
              <a:t> at different stores with the help from  Dr </a:t>
            </a:r>
            <a:r>
              <a:rPr lang="en-MY" sz="2400" dirty="0" err="1"/>
              <a:t>Azurah</a:t>
            </a:r>
            <a:endParaRPr lang="en-MY" sz="2400" dirty="0"/>
          </a:p>
          <a:p>
            <a:pPr marL="285750" indent="-285750" algn="just">
              <a:buFontTx/>
              <a:buChar char="-"/>
            </a:pPr>
            <a:r>
              <a:rPr lang="en-MY" sz="2400" dirty="0"/>
              <a:t>B</a:t>
            </a:r>
            <a:r>
              <a:rPr lang="en-MY" sz="2400" dirty="0" smtClean="0"/>
              <a:t>uy </a:t>
            </a:r>
            <a:r>
              <a:rPr lang="en-MY" sz="2400" dirty="0"/>
              <a:t>foods and </a:t>
            </a:r>
            <a:r>
              <a:rPr lang="en-MY" sz="2400" dirty="0" err="1"/>
              <a:t>bbq</a:t>
            </a:r>
            <a:r>
              <a:rPr lang="en-MY" sz="2400" dirty="0"/>
              <a:t> equipment </a:t>
            </a:r>
          </a:p>
          <a:p>
            <a:pPr marL="285750" indent="-285750" algn="just">
              <a:buFontTx/>
              <a:buChar char="-"/>
            </a:pPr>
            <a:r>
              <a:rPr lang="en-MY" sz="2400" dirty="0"/>
              <a:t>A</a:t>
            </a:r>
            <a:r>
              <a:rPr lang="en-MY" sz="2400" dirty="0" smtClean="0"/>
              <a:t>sked </a:t>
            </a:r>
            <a:r>
              <a:rPr lang="en-MY" sz="2400" dirty="0"/>
              <a:t>technical unit to borrow some cooking equipment at CCSL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2CAD49C-9C7E-4991-96B0-2BB810BD64C5}"/>
              </a:ext>
            </a:extLst>
          </p:cNvPr>
          <p:cNvSpPr/>
          <p:nvPr/>
        </p:nvSpPr>
        <p:spPr>
          <a:xfrm>
            <a:off x="10149587" y="4772834"/>
            <a:ext cx="2687293" cy="8309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BEFORE</a:t>
            </a:r>
          </a:p>
        </p:txBody>
      </p:sp>
      <p:sp>
        <p:nvSpPr>
          <p:cNvPr id="17" name="Rectangle: Beveled 16">
            <a:extLst>
              <a:ext uri="{FF2B5EF4-FFF2-40B4-BE49-F238E27FC236}">
                <a16:creationId xmlns:a16="http://schemas.microsoft.com/office/drawing/2014/main" xmlns="" id="{E4AF2C02-8169-4926-B5BF-403BEDF5AB7A}"/>
              </a:ext>
            </a:extLst>
          </p:cNvPr>
          <p:cNvSpPr/>
          <p:nvPr/>
        </p:nvSpPr>
        <p:spPr>
          <a:xfrm>
            <a:off x="8634131" y="16249766"/>
            <a:ext cx="5628693" cy="1994691"/>
          </a:xfrm>
          <a:prstGeom prst="rect">
            <a:avLst/>
          </a:prstGeom>
          <a:solidFill>
            <a:srgbClr val="61C8CD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MY" sz="2400" dirty="0"/>
              <a:t>R</a:t>
            </a:r>
            <a:r>
              <a:rPr lang="en-MY" sz="2400" dirty="0" smtClean="0"/>
              <a:t>eturn </a:t>
            </a:r>
            <a:r>
              <a:rPr lang="en-MY" sz="2400" dirty="0"/>
              <a:t>back the equipment borrowed from CCSL</a:t>
            </a:r>
          </a:p>
          <a:p>
            <a:pPr algn="just"/>
            <a:endParaRPr lang="en-MY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A662D52-BA9D-4272-ADFF-76913C64A054}"/>
              </a:ext>
            </a:extLst>
          </p:cNvPr>
          <p:cNvSpPr/>
          <p:nvPr/>
        </p:nvSpPr>
        <p:spPr>
          <a:xfrm>
            <a:off x="2201795" y="10235057"/>
            <a:ext cx="2687293" cy="83099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DURING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822E8F-DC47-41CA-907B-E0D02C1F4FF2}"/>
              </a:ext>
            </a:extLst>
          </p:cNvPr>
          <p:cNvSpPr/>
          <p:nvPr/>
        </p:nvSpPr>
        <p:spPr>
          <a:xfrm>
            <a:off x="10073392" y="15712013"/>
            <a:ext cx="268729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AFTER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71373A6-4BA4-462F-84DE-107AAAB90410}"/>
              </a:ext>
            </a:extLst>
          </p:cNvPr>
          <p:cNvSpPr/>
          <p:nvPr/>
        </p:nvSpPr>
        <p:spPr>
          <a:xfrm>
            <a:off x="5326664" y="4982471"/>
            <a:ext cx="20624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MY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EMIRA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876C638-DA57-4524-9F6F-72BACAD9B926}"/>
              </a:ext>
            </a:extLst>
          </p:cNvPr>
          <p:cNvSpPr/>
          <p:nvPr/>
        </p:nvSpPr>
        <p:spPr>
          <a:xfrm>
            <a:off x="4232221" y="4593729"/>
            <a:ext cx="2595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MY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HIDAYAH </a:t>
            </a:r>
            <a:endParaRPr lang="en-MY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A485239-FA97-48BB-BAC6-B19DAB590C81}"/>
              </a:ext>
            </a:extLst>
          </p:cNvPr>
          <p:cNvSpPr/>
          <p:nvPr/>
        </p:nvSpPr>
        <p:spPr>
          <a:xfrm>
            <a:off x="2614146" y="4323689"/>
            <a:ext cx="2274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MY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SYAZWANI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AC71020-C379-4741-AE1B-5E1B13D0CA29}"/>
              </a:ext>
            </a:extLst>
          </p:cNvPr>
          <p:cNvSpPr/>
          <p:nvPr/>
        </p:nvSpPr>
        <p:spPr>
          <a:xfrm>
            <a:off x="1638528" y="4686168"/>
            <a:ext cx="20624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MY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NAFISSA</a:t>
            </a:r>
          </a:p>
        </p:txBody>
      </p:sp>
      <p:sp>
        <p:nvSpPr>
          <p:cNvPr id="4" name="Oval 3"/>
          <p:cNvSpPr/>
          <p:nvPr/>
        </p:nvSpPr>
        <p:spPr>
          <a:xfrm>
            <a:off x="3507666" y="13865140"/>
            <a:ext cx="3140865" cy="28254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683" y="17903193"/>
            <a:ext cx="3330141" cy="3370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EEE80E-7CF9-4689-9C9D-DE95CA2828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28" t="18814" r="-1273" b="34089"/>
          <a:stretch/>
        </p:blipFill>
        <p:spPr>
          <a:xfrm>
            <a:off x="11111958" y="18066407"/>
            <a:ext cx="2971590" cy="3006351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70" y="13865265"/>
            <a:ext cx="3039395" cy="31444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17B6397-C906-40D4-BC32-8B513D2C94D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/>
          <a:stretch/>
        </p:blipFill>
        <p:spPr bwMode="auto">
          <a:xfrm>
            <a:off x="525737" y="14070312"/>
            <a:ext cx="2785121" cy="273439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91" y="15915922"/>
            <a:ext cx="3621674" cy="3393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77" y="15596887"/>
            <a:ext cx="2468927" cy="23479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8F7722B-08EF-4EF3-AF02-186A0CF35F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6" y="15742108"/>
            <a:ext cx="2283430" cy="204149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3A3125D-BA89-45A1-BFF8-BE27A735F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50" y="13989016"/>
            <a:ext cx="2843846" cy="255702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70" y="17761887"/>
            <a:ext cx="2718188" cy="2658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3" y="17843335"/>
            <a:ext cx="3879412" cy="35223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F3FE02C-A1B8-45DA-8AF2-897C980741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3515" y="17983519"/>
            <a:ext cx="3523267" cy="320973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A61F554-B6F7-4A3D-9B80-5412019D018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428" b="6096"/>
          <a:stretch/>
        </p:blipFill>
        <p:spPr>
          <a:xfrm>
            <a:off x="525737" y="17955145"/>
            <a:ext cx="2415419" cy="223954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loud 14"/>
          <p:cNvSpPr/>
          <p:nvPr/>
        </p:nvSpPr>
        <p:spPr>
          <a:xfrm>
            <a:off x="76861" y="321459"/>
            <a:ext cx="7462730" cy="353306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3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FOOD </a:t>
            </a:r>
          </a:p>
          <a:p>
            <a:pPr algn="ctr"/>
            <a:r>
              <a:rPr lang="en-MY" sz="13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4861BC5-0708-404C-8434-4171441A3E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3093" y="16055608"/>
            <a:ext cx="3280220" cy="3042331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4131" y="9760580"/>
            <a:ext cx="3118351" cy="31458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63616AB-68A4-44AF-9B92-DFEEEE00AD5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" r="-745" b="38602"/>
          <a:stretch/>
        </p:blipFill>
        <p:spPr>
          <a:xfrm>
            <a:off x="8753771" y="9892173"/>
            <a:ext cx="2905023" cy="2895001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5887" y="12730957"/>
            <a:ext cx="2360699" cy="2326026"/>
          </a:xfrm>
          <a:prstGeom prst="rect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BA865EB-C004-404C-8CE4-C382F471061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14730" b="32268"/>
          <a:stretch/>
        </p:blipFill>
        <p:spPr>
          <a:xfrm>
            <a:off x="8918620" y="12883712"/>
            <a:ext cx="2099289" cy="2024465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2994" y="11360028"/>
            <a:ext cx="3309830" cy="34225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28589" y="9221214"/>
            <a:ext cx="2507087" cy="2592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2F40110-D2B2-4A4E-9C1E-09D82DE8B0BF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 r="6918" b="10278"/>
          <a:stretch/>
        </p:blipFill>
        <p:spPr bwMode="auto">
          <a:xfrm>
            <a:off x="11041447" y="11490845"/>
            <a:ext cx="3132924" cy="3138405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981D226-0B17-4573-AAE6-499DCA0204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747247" y="9359158"/>
            <a:ext cx="2300072" cy="2292805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79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135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Emira Najiha</dc:creator>
  <cp:lastModifiedBy>User</cp:lastModifiedBy>
  <cp:revision>29</cp:revision>
  <dcterms:created xsi:type="dcterms:W3CDTF">2019-12-13T03:55:35Z</dcterms:created>
  <dcterms:modified xsi:type="dcterms:W3CDTF">2019-12-15T12:49:02Z</dcterms:modified>
</cp:coreProperties>
</file>