
<file path=[Content_Types].xml><?xml version="1.0" encoding="utf-8"?>
<Types xmlns="http://schemas.openxmlformats.org/package/2006/content-types">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Lst>
  <p:sldSz cy="5143500" cx="9144000"/>
  <p:notesSz cx="6858000" cy="9144000"/>
  <p:embeddedFontLst>
    <p:embeddedFont>
      <p:font typeface="Nunito"/>
      <p:regular r:id="rId22"/>
      <p:bold r:id="rId23"/>
      <p:italic r:id="rId24"/>
      <p:boldItalic r:id="rId25"/>
    </p:embeddedFont>
    <p:embeddedFont>
      <p:font typeface="Comfortaa"/>
      <p:regular r:id="rId26"/>
      <p:bold r:id="rId2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font" Target="fonts/Nunito-regular.fntdata"/><Relationship Id="rId21" Type="http://schemas.openxmlformats.org/officeDocument/2006/relationships/slide" Target="slides/slide16.xml"/><Relationship Id="rId24" Type="http://schemas.openxmlformats.org/officeDocument/2006/relationships/font" Target="fonts/Nunito-italic.fntdata"/><Relationship Id="rId23" Type="http://schemas.openxmlformats.org/officeDocument/2006/relationships/font" Target="fonts/Nunito-bold.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Comfortaa-regular.fntdata"/><Relationship Id="rId25" Type="http://schemas.openxmlformats.org/officeDocument/2006/relationships/font" Target="fonts/Nunito-boldItalic.fntdata"/><Relationship Id="rId27" Type="http://schemas.openxmlformats.org/officeDocument/2006/relationships/font" Target="fonts/Comfortaa-bold.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4" name="Shape 124"/>
        <p:cNvGrpSpPr/>
        <p:nvPr/>
      </p:nvGrpSpPr>
      <p:grpSpPr>
        <a:xfrm>
          <a:off x="0" y="0"/>
          <a:ext cx="0" cy="0"/>
          <a:chOff x="0" y="0"/>
          <a:chExt cx="0" cy="0"/>
        </a:xfrm>
      </p:grpSpPr>
      <p:sp>
        <p:nvSpPr>
          <p:cNvPr id="125" name="Google Shape;125;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126" name="Google Shape;126;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1" name="Shape 181"/>
        <p:cNvGrpSpPr/>
        <p:nvPr/>
      </p:nvGrpSpPr>
      <p:grpSpPr>
        <a:xfrm>
          <a:off x="0" y="0"/>
          <a:ext cx="0" cy="0"/>
          <a:chOff x="0" y="0"/>
          <a:chExt cx="0" cy="0"/>
        </a:xfrm>
      </p:grpSpPr>
      <p:sp>
        <p:nvSpPr>
          <p:cNvPr id="182" name="Google Shape;182;g4224bc793c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3" name="Google Shape;183;g4224bc793c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9" name="Shape 189"/>
        <p:cNvGrpSpPr/>
        <p:nvPr/>
      </p:nvGrpSpPr>
      <p:grpSpPr>
        <a:xfrm>
          <a:off x="0" y="0"/>
          <a:ext cx="0" cy="0"/>
          <a:chOff x="0" y="0"/>
          <a:chExt cx="0" cy="0"/>
        </a:xfrm>
      </p:grpSpPr>
      <p:sp>
        <p:nvSpPr>
          <p:cNvPr id="190" name="Google Shape;190;g4298522c00_2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1" name="Google Shape;191;g4298522c00_2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5" name="Shape 195"/>
        <p:cNvGrpSpPr/>
        <p:nvPr/>
      </p:nvGrpSpPr>
      <p:grpSpPr>
        <a:xfrm>
          <a:off x="0" y="0"/>
          <a:ext cx="0" cy="0"/>
          <a:chOff x="0" y="0"/>
          <a:chExt cx="0" cy="0"/>
        </a:xfrm>
      </p:grpSpPr>
      <p:sp>
        <p:nvSpPr>
          <p:cNvPr id="196" name="Google Shape;196;g4224bc793c_1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7" name="Google Shape;197;g4224bc793c_1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3" name="Shape 203"/>
        <p:cNvGrpSpPr/>
        <p:nvPr/>
      </p:nvGrpSpPr>
      <p:grpSpPr>
        <a:xfrm>
          <a:off x="0" y="0"/>
          <a:ext cx="0" cy="0"/>
          <a:chOff x="0" y="0"/>
          <a:chExt cx="0" cy="0"/>
        </a:xfrm>
      </p:grpSpPr>
      <p:sp>
        <p:nvSpPr>
          <p:cNvPr id="204" name="Google Shape;204;g4298522c00_2_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5" name="Google Shape;205;g4298522c00_2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9" name="Shape 209"/>
        <p:cNvGrpSpPr/>
        <p:nvPr/>
      </p:nvGrpSpPr>
      <p:grpSpPr>
        <a:xfrm>
          <a:off x="0" y="0"/>
          <a:ext cx="0" cy="0"/>
          <a:chOff x="0" y="0"/>
          <a:chExt cx="0" cy="0"/>
        </a:xfrm>
      </p:grpSpPr>
      <p:sp>
        <p:nvSpPr>
          <p:cNvPr id="210" name="Google Shape;210;g422e803b8f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1" name="Google Shape;211;g422e803b8f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7" name="Shape 217"/>
        <p:cNvGrpSpPr/>
        <p:nvPr/>
      </p:nvGrpSpPr>
      <p:grpSpPr>
        <a:xfrm>
          <a:off x="0" y="0"/>
          <a:ext cx="0" cy="0"/>
          <a:chOff x="0" y="0"/>
          <a:chExt cx="0" cy="0"/>
        </a:xfrm>
      </p:grpSpPr>
      <p:sp>
        <p:nvSpPr>
          <p:cNvPr id="218" name="Google Shape;218;g4298522c00_2_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9" name="Google Shape;219;g4298522c00_2_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3" name="Shape 223"/>
        <p:cNvGrpSpPr/>
        <p:nvPr/>
      </p:nvGrpSpPr>
      <p:grpSpPr>
        <a:xfrm>
          <a:off x="0" y="0"/>
          <a:ext cx="0" cy="0"/>
          <a:chOff x="0" y="0"/>
          <a:chExt cx="0" cy="0"/>
        </a:xfrm>
      </p:grpSpPr>
      <p:sp>
        <p:nvSpPr>
          <p:cNvPr id="224" name="Google Shape;224;g422e803b8f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5" name="Google Shape;225;g422e803b8f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1" name="Shape 131"/>
        <p:cNvGrpSpPr/>
        <p:nvPr/>
      </p:nvGrpSpPr>
      <p:grpSpPr>
        <a:xfrm>
          <a:off x="0" y="0"/>
          <a:ext cx="0" cy="0"/>
          <a:chOff x="0" y="0"/>
          <a:chExt cx="0" cy="0"/>
        </a:xfrm>
      </p:grpSpPr>
      <p:sp>
        <p:nvSpPr>
          <p:cNvPr id="132" name="Google Shape;132;g4298522c00_2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3" name="Google Shape;133;g4298522c00_2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8" name="Shape 138"/>
        <p:cNvGrpSpPr/>
        <p:nvPr/>
      </p:nvGrpSpPr>
      <p:grpSpPr>
        <a:xfrm>
          <a:off x="0" y="0"/>
          <a:ext cx="0" cy="0"/>
          <a:chOff x="0" y="0"/>
          <a:chExt cx="0" cy="0"/>
        </a:xfrm>
      </p:grpSpPr>
      <p:sp>
        <p:nvSpPr>
          <p:cNvPr id="139" name="Google Shape;139;g42819fb6f5_0_6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0" name="Google Shape;140;g42819fb6f5_0_6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4" name="Shape 144"/>
        <p:cNvGrpSpPr/>
        <p:nvPr/>
      </p:nvGrpSpPr>
      <p:grpSpPr>
        <a:xfrm>
          <a:off x="0" y="0"/>
          <a:ext cx="0" cy="0"/>
          <a:chOff x="0" y="0"/>
          <a:chExt cx="0" cy="0"/>
        </a:xfrm>
      </p:grpSpPr>
      <p:sp>
        <p:nvSpPr>
          <p:cNvPr id="145" name="Google Shape;145;g4224bc793c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6" name="Google Shape;146;g4224bc793c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0" name="Shape 150"/>
        <p:cNvGrpSpPr/>
        <p:nvPr/>
      </p:nvGrpSpPr>
      <p:grpSpPr>
        <a:xfrm>
          <a:off x="0" y="0"/>
          <a:ext cx="0" cy="0"/>
          <a:chOff x="0" y="0"/>
          <a:chExt cx="0" cy="0"/>
        </a:xfrm>
      </p:grpSpPr>
      <p:sp>
        <p:nvSpPr>
          <p:cNvPr id="151" name="Google Shape;151;g4298522c00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2" name="Google Shape;152;g4298522c00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6" name="Shape 156"/>
        <p:cNvGrpSpPr/>
        <p:nvPr/>
      </p:nvGrpSpPr>
      <p:grpSpPr>
        <a:xfrm>
          <a:off x="0" y="0"/>
          <a:ext cx="0" cy="0"/>
          <a:chOff x="0" y="0"/>
          <a:chExt cx="0" cy="0"/>
        </a:xfrm>
      </p:grpSpPr>
      <p:sp>
        <p:nvSpPr>
          <p:cNvPr id="157" name="Google Shape;157;g4298522c00_2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8" name="Google Shape;158;g4298522c00_2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3" name="Shape 163"/>
        <p:cNvGrpSpPr/>
        <p:nvPr/>
      </p:nvGrpSpPr>
      <p:grpSpPr>
        <a:xfrm>
          <a:off x="0" y="0"/>
          <a:ext cx="0" cy="0"/>
          <a:chOff x="0" y="0"/>
          <a:chExt cx="0" cy="0"/>
        </a:xfrm>
      </p:grpSpPr>
      <p:sp>
        <p:nvSpPr>
          <p:cNvPr id="164" name="Google Shape;164;g42819fb6f5_0_6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5" name="Google Shape;165;g42819fb6f5_0_6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9" name="Shape 169"/>
        <p:cNvGrpSpPr/>
        <p:nvPr/>
      </p:nvGrpSpPr>
      <p:grpSpPr>
        <a:xfrm>
          <a:off x="0" y="0"/>
          <a:ext cx="0" cy="0"/>
          <a:chOff x="0" y="0"/>
          <a:chExt cx="0" cy="0"/>
        </a:xfrm>
      </p:grpSpPr>
      <p:sp>
        <p:nvSpPr>
          <p:cNvPr id="170" name="Google Shape;170;g4298522c00_2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1" name="Google Shape;171;g4298522c00_2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5" name="Shape 175"/>
        <p:cNvGrpSpPr/>
        <p:nvPr/>
      </p:nvGrpSpPr>
      <p:grpSpPr>
        <a:xfrm>
          <a:off x="0" y="0"/>
          <a:ext cx="0" cy="0"/>
          <a:chOff x="0" y="0"/>
          <a:chExt cx="0" cy="0"/>
        </a:xfrm>
      </p:grpSpPr>
      <p:sp>
        <p:nvSpPr>
          <p:cNvPr id="176" name="Google Shape;176;g42819fba42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7" name="Google Shape;177;g42819fba42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bg>
      <p:bgPr>
        <a:solidFill>
          <a:schemeClr val="accent6"/>
        </a:solidFill>
      </p:bgPr>
    </p:bg>
    <p:spTree>
      <p:nvGrpSpPr>
        <p:cNvPr id="9" name="Shape 9"/>
        <p:cNvGrpSpPr/>
        <p:nvPr/>
      </p:nvGrpSpPr>
      <p:grpSpPr>
        <a:xfrm>
          <a:off x="0" y="0"/>
          <a:ext cx="0" cy="0"/>
          <a:chOff x="0" y="0"/>
          <a:chExt cx="0" cy="0"/>
        </a:xfrm>
      </p:grpSpPr>
      <p:sp>
        <p:nvSpPr>
          <p:cNvPr id="10" name="Google Shape;10;p2"/>
          <p:cNvSpPr/>
          <p:nvPr/>
        </p:nvSpPr>
        <p:spPr>
          <a:xfrm>
            <a:off x="31" y="2824500"/>
            <a:ext cx="7370400" cy="2319000"/>
          </a:xfrm>
          <a:prstGeom prst="rtTriangl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p:nvPr/>
        </p:nvSpPr>
        <p:spPr>
          <a:xfrm flipH="1">
            <a:off x="3582600" y="1550700"/>
            <a:ext cx="5561400" cy="35928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p:nvPr/>
        </p:nvSpPr>
        <p:spPr>
          <a:xfrm rot="10800000">
            <a:off x="5058905" y="0"/>
            <a:ext cx="4085100" cy="2052600"/>
          </a:xfrm>
          <a:prstGeom prst="rtTriangl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a:off x="20327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4" name="Google Shape;14;p2"/>
          <p:cNvGrpSpPr/>
          <p:nvPr/>
        </p:nvGrpSpPr>
        <p:grpSpPr>
          <a:xfrm>
            <a:off x="255200" y="592"/>
            <a:ext cx="2250363" cy="1044300"/>
            <a:chOff x="255200" y="592"/>
            <a:chExt cx="2250363" cy="1044300"/>
          </a:xfrm>
        </p:grpSpPr>
        <p:sp>
          <p:nvSpPr>
            <p:cNvPr id="15" name="Google Shape;15;p2"/>
            <p:cNvSpPr/>
            <p:nvPr/>
          </p:nvSpPr>
          <p:spPr>
            <a:xfrm>
              <a:off x="764063" y="592"/>
              <a:ext cx="1741500" cy="10443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2"/>
            <p:cNvSpPr/>
            <p:nvPr/>
          </p:nvSpPr>
          <p:spPr>
            <a:xfrm>
              <a:off x="509632" y="592"/>
              <a:ext cx="1741500" cy="10443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2"/>
            <p:cNvSpPr/>
            <p:nvPr/>
          </p:nvSpPr>
          <p:spPr>
            <a:xfrm>
              <a:off x="255200" y="592"/>
              <a:ext cx="1741500" cy="10443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 name="Google Shape;18;p2"/>
          <p:cNvGrpSpPr/>
          <p:nvPr/>
        </p:nvGrpSpPr>
        <p:grpSpPr>
          <a:xfrm>
            <a:off x="905395" y="592"/>
            <a:ext cx="2250363" cy="1044300"/>
            <a:chOff x="905395" y="592"/>
            <a:chExt cx="2250363" cy="1044300"/>
          </a:xfrm>
        </p:grpSpPr>
        <p:sp>
          <p:nvSpPr>
            <p:cNvPr id="19" name="Google Shape;19;p2"/>
            <p:cNvSpPr/>
            <p:nvPr/>
          </p:nvSpPr>
          <p:spPr>
            <a:xfrm>
              <a:off x="1414258" y="592"/>
              <a:ext cx="1741500" cy="1044300"/>
            </a:xfrm>
            <a:prstGeom prst="parallelogram">
              <a:avLst>
                <a:gd fmla="val 153193"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2"/>
            <p:cNvSpPr/>
            <p:nvPr/>
          </p:nvSpPr>
          <p:spPr>
            <a:xfrm>
              <a:off x="1159826" y="592"/>
              <a:ext cx="1741500" cy="1044300"/>
            </a:xfrm>
            <a:prstGeom prst="parallelogram">
              <a:avLst>
                <a:gd fmla="val 153193"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2"/>
            <p:cNvSpPr/>
            <p:nvPr/>
          </p:nvSpPr>
          <p:spPr>
            <a:xfrm>
              <a:off x="905395" y="592"/>
              <a:ext cx="1741500" cy="1044300"/>
            </a:xfrm>
            <a:prstGeom prst="parallelogram">
              <a:avLst>
                <a:gd fmla="val 153193"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 name="Google Shape;22;p2"/>
          <p:cNvGrpSpPr/>
          <p:nvPr/>
        </p:nvGrpSpPr>
        <p:grpSpPr>
          <a:xfrm>
            <a:off x="7057468" y="5088"/>
            <a:ext cx="1851282" cy="752108"/>
            <a:chOff x="6917201" y="0"/>
            <a:chExt cx="2227777" cy="863400"/>
          </a:xfrm>
        </p:grpSpPr>
        <p:sp>
          <p:nvSpPr>
            <p:cNvPr id="23" name="Google Shape;23;p2"/>
            <p:cNvSpPr/>
            <p:nvPr/>
          </p:nvSpPr>
          <p:spPr>
            <a:xfrm>
              <a:off x="7641677"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 name="Google Shape;24;p2"/>
            <p:cNvSpPr/>
            <p:nvPr/>
          </p:nvSpPr>
          <p:spPr>
            <a:xfrm>
              <a:off x="7279439"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2"/>
            <p:cNvSpPr/>
            <p:nvPr/>
          </p:nvSpPr>
          <p:spPr>
            <a:xfrm>
              <a:off x="6917201"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 name="Google Shape;26;p2"/>
          <p:cNvGrpSpPr/>
          <p:nvPr/>
        </p:nvGrpSpPr>
        <p:grpSpPr>
          <a:xfrm>
            <a:off x="6553032" y="4217852"/>
            <a:ext cx="2389068" cy="925737"/>
            <a:chOff x="6917201" y="0"/>
            <a:chExt cx="2227777" cy="863400"/>
          </a:xfrm>
        </p:grpSpPr>
        <p:sp>
          <p:nvSpPr>
            <p:cNvPr id="27" name="Google Shape;27;p2"/>
            <p:cNvSpPr/>
            <p:nvPr/>
          </p:nvSpPr>
          <p:spPr>
            <a:xfrm>
              <a:off x="7641677" y="0"/>
              <a:ext cx="1503300" cy="863400"/>
            </a:xfrm>
            <a:prstGeom prst="parallelogram">
              <a:avLst>
                <a:gd fmla="val 158024"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2"/>
            <p:cNvSpPr/>
            <p:nvPr/>
          </p:nvSpPr>
          <p:spPr>
            <a:xfrm>
              <a:off x="7279439" y="0"/>
              <a:ext cx="1503300" cy="863400"/>
            </a:xfrm>
            <a:prstGeom prst="parallelogram">
              <a:avLst>
                <a:gd fmla="val 158024"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 name="Google Shape;29;p2"/>
            <p:cNvSpPr/>
            <p:nvPr/>
          </p:nvSpPr>
          <p:spPr>
            <a:xfrm>
              <a:off x="6917201" y="0"/>
              <a:ext cx="1503300" cy="863400"/>
            </a:xfrm>
            <a:prstGeom prst="parallelogram">
              <a:avLst>
                <a:gd fmla="val 158024"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0" name="Google Shape;30;p2"/>
          <p:cNvGrpSpPr/>
          <p:nvPr/>
        </p:nvGrpSpPr>
        <p:grpSpPr>
          <a:xfrm>
            <a:off x="199149" y="4055652"/>
            <a:ext cx="2795414" cy="1083308"/>
            <a:chOff x="6917201" y="0"/>
            <a:chExt cx="2227777" cy="863400"/>
          </a:xfrm>
        </p:grpSpPr>
        <p:sp>
          <p:nvSpPr>
            <p:cNvPr id="31" name="Google Shape;31;p2"/>
            <p:cNvSpPr/>
            <p:nvPr/>
          </p:nvSpPr>
          <p:spPr>
            <a:xfrm>
              <a:off x="7641677"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 name="Google Shape;32;p2"/>
            <p:cNvSpPr/>
            <p:nvPr/>
          </p:nvSpPr>
          <p:spPr>
            <a:xfrm>
              <a:off x="7279439"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2"/>
            <p:cNvSpPr/>
            <p:nvPr/>
          </p:nvSpPr>
          <p:spPr>
            <a:xfrm>
              <a:off x="6917201"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4" name="Google Shape;34;p2"/>
          <p:cNvSpPr txBox="1"/>
          <p:nvPr>
            <p:ph type="ctrTitle"/>
          </p:nvPr>
        </p:nvSpPr>
        <p:spPr>
          <a:xfrm>
            <a:off x="1858703" y="1822833"/>
            <a:ext cx="5361300" cy="1448100"/>
          </a:xfrm>
          <a:prstGeom prst="rect">
            <a:avLst/>
          </a:prstGeom>
        </p:spPr>
        <p:txBody>
          <a:bodyPr anchorCtr="0" anchor="ctr" bIns="91425" lIns="91425" spcFirstLastPara="1" rIns="91425" wrap="square" tIns="91425"/>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p:txBody>
      </p:sp>
      <p:sp>
        <p:nvSpPr>
          <p:cNvPr id="35" name="Google Shape;35;p2"/>
          <p:cNvSpPr txBox="1"/>
          <p:nvPr>
            <p:ph idx="1" type="subTitle"/>
          </p:nvPr>
        </p:nvSpPr>
        <p:spPr>
          <a:xfrm>
            <a:off x="1858700" y="3413158"/>
            <a:ext cx="5361300" cy="5226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Clr>
                <a:schemeClr val="lt1"/>
              </a:buClr>
              <a:buSzPts val="1600"/>
              <a:buNone/>
              <a:defRPr sz="1600">
                <a:solidFill>
                  <a:schemeClr val="lt1"/>
                </a:solidFill>
              </a:defRPr>
            </a:lvl1pPr>
            <a:lvl2pPr lvl="1" algn="ctr">
              <a:lnSpc>
                <a:spcPct val="100000"/>
              </a:lnSpc>
              <a:spcBef>
                <a:spcPts val="0"/>
              </a:spcBef>
              <a:spcAft>
                <a:spcPts val="0"/>
              </a:spcAft>
              <a:buClr>
                <a:schemeClr val="lt1"/>
              </a:buClr>
              <a:buSzPts val="1600"/>
              <a:buNone/>
              <a:defRPr sz="1600">
                <a:solidFill>
                  <a:schemeClr val="lt1"/>
                </a:solidFill>
              </a:defRPr>
            </a:lvl2pPr>
            <a:lvl3pPr lvl="2" algn="ctr">
              <a:lnSpc>
                <a:spcPct val="100000"/>
              </a:lnSpc>
              <a:spcBef>
                <a:spcPts val="0"/>
              </a:spcBef>
              <a:spcAft>
                <a:spcPts val="0"/>
              </a:spcAft>
              <a:buClr>
                <a:schemeClr val="lt1"/>
              </a:buClr>
              <a:buSzPts val="1600"/>
              <a:buNone/>
              <a:defRPr sz="1600">
                <a:solidFill>
                  <a:schemeClr val="lt1"/>
                </a:solidFill>
              </a:defRPr>
            </a:lvl3pPr>
            <a:lvl4pPr lvl="3" algn="ctr">
              <a:lnSpc>
                <a:spcPct val="100000"/>
              </a:lnSpc>
              <a:spcBef>
                <a:spcPts val="0"/>
              </a:spcBef>
              <a:spcAft>
                <a:spcPts val="0"/>
              </a:spcAft>
              <a:buClr>
                <a:schemeClr val="lt1"/>
              </a:buClr>
              <a:buSzPts val="1600"/>
              <a:buNone/>
              <a:defRPr sz="1600">
                <a:solidFill>
                  <a:schemeClr val="lt1"/>
                </a:solidFill>
              </a:defRPr>
            </a:lvl4pPr>
            <a:lvl5pPr lvl="4" algn="ctr">
              <a:lnSpc>
                <a:spcPct val="100000"/>
              </a:lnSpc>
              <a:spcBef>
                <a:spcPts val="0"/>
              </a:spcBef>
              <a:spcAft>
                <a:spcPts val="0"/>
              </a:spcAft>
              <a:buClr>
                <a:schemeClr val="lt1"/>
              </a:buClr>
              <a:buSzPts val="1600"/>
              <a:buNone/>
              <a:defRPr sz="1600">
                <a:solidFill>
                  <a:schemeClr val="lt1"/>
                </a:solidFill>
              </a:defRPr>
            </a:lvl5pPr>
            <a:lvl6pPr lvl="5" algn="ctr">
              <a:lnSpc>
                <a:spcPct val="100000"/>
              </a:lnSpc>
              <a:spcBef>
                <a:spcPts val="0"/>
              </a:spcBef>
              <a:spcAft>
                <a:spcPts val="0"/>
              </a:spcAft>
              <a:buClr>
                <a:schemeClr val="lt1"/>
              </a:buClr>
              <a:buSzPts val="1600"/>
              <a:buNone/>
              <a:defRPr sz="1600">
                <a:solidFill>
                  <a:schemeClr val="lt1"/>
                </a:solidFill>
              </a:defRPr>
            </a:lvl6pPr>
            <a:lvl7pPr lvl="6" algn="ctr">
              <a:lnSpc>
                <a:spcPct val="100000"/>
              </a:lnSpc>
              <a:spcBef>
                <a:spcPts val="0"/>
              </a:spcBef>
              <a:spcAft>
                <a:spcPts val="0"/>
              </a:spcAft>
              <a:buClr>
                <a:schemeClr val="lt1"/>
              </a:buClr>
              <a:buSzPts val="1600"/>
              <a:buNone/>
              <a:defRPr sz="1600">
                <a:solidFill>
                  <a:schemeClr val="lt1"/>
                </a:solidFill>
              </a:defRPr>
            </a:lvl7pPr>
            <a:lvl8pPr lvl="7" algn="ctr">
              <a:lnSpc>
                <a:spcPct val="100000"/>
              </a:lnSpc>
              <a:spcBef>
                <a:spcPts val="0"/>
              </a:spcBef>
              <a:spcAft>
                <a:spcPts val="0"/>
              </a:spcAft>
              <a:buClr>
                <a:schemeClr val="lt1"/>
              </a:buClr>
              <a:buSzPts val="1600"/>
              <a:buNone/>
              <a:defRPr sz="1600">
                <a:solidFill>
                  <a:schemeClr val="lt1"/>
                </a:solidFill>
              </a:defRPr>
            </a:lvl8pPr>
            <a:lvl9pPr lvl="8" algn="ctr">
              <a:lnSpc>
                <a:spcPct val="100000"/>
              </a:lnSpc>
              <a:spcBef>
                <a:spcPts val="0"/>
              </a:spcBef>
              <a:spcAft>
                <a:spcPts val="0"/>
              </a:spcAft>
              <a:buClr>
                <a:schemeClr val="lt1"/>
              </a:buClr>
              <a:buSzPts val="1600"/>
              <a:buNone/>
              <a:defRPr sz="1600">
                <a:solidFill>
                  <a:schemeClr val="lt1"/>
                </a:solidFill>
              </a:defRPr>
            </a:lvl9pPr>
          </a:lstStyle>
          <a:p/>
        </p:txBody>
      </p:sp>
      <p:sp>
        <p:nvSpPr>
          <p:cNvPr id="36" name="Google Shape;36;p2"/>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bg>
      <p:bgPr>
        <a:solidFill>
          <a:schemeClr val="accent3"/>
        </a:solidFill>
      </p:bgPr>
    </p:bg>
    <p:spTree>
      <p:nvGrpSpPr>
        <p:cNvPr id="109" name="Shape 109"/>
        <p:cNvGrpSpPr/>
        <p:nvPr/>
      </p:nvGrpSpPr>
      <p:grpSpPr>
        <a:xfrm>
          <a:off x="0" y="0"/>
          <a:ext cx="0" cy="0"/>
          <a:chOff x="0" y="0"/>
          <a:chExt cx="0" cy="0"/>
        </a:xfrm>
      </p:grpSpPr>
      <p:sp>
        <p:nvSpPr>
          <p:cNvPr id="110" name="Google Shape;110;p11"/>
          <p:cNvSpPr/>
          <p:nvPr/>
        </p:nvSpPr>
        <p:spPr>
          <a:xfrm flipH="1">
            <a:off x="5569200" y="2834075"/>
            <a:ext cx="3574800" cy="2309400"/>
          </a:xfrm>
          <a:prstGeom prst="rtTriangl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1" name="Google Shape;111;p11"/>
          <p:cNvGrpSpPr/>
          <p:nvPr/>
        </p:nvGrpSpPr>
        <p:grpSpPr>
          <a:xfrm>
            <a:off x="5959222" y="4119576"/>
            <a:ext cx="2520952" cy="1024165"/>
            <a:chOff x="6917201" y="0"/>
            <a:chExt cx="2227777" cy="863400"/>
          </a:xfrm>
        </p:grpSpPr>
        <p:sp>
          <p:nvSpPr>
            <p:cNvPr id="112" name="Google Shape;112;p11"/>
            <p:cNvSpPr/>
            <p:nvPr/>
          </p:nvSpPr>
          <p:spPr>
            <a:xfrm>
              <a:off x="7641677"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11"/>
            <p:cNvSpPr/>
            <p:nvPr/>
          </p:nvSpPr>
          <p:spPr>
            <a:xfrm>
              <a:off x="7279439"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11"/>
            <p:cNvSpPr/>
            <p:nvPr/>
          </p:nvSpPr>
          <p:spPr>
            <a:xfrm>
              <a:off x="6917201"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5" name="Google Shape;115;p11"/>
          <p:cNvGrpSpPr/>
          <p:nvPr/>
        </p:nvGrpSpPr>
        <p:grpSpPr>
          <a:xfrm>
            <a:off x="199149" y="2"/>
            <a:ext cx="2795414" cy="1083308"/>
            <a:chOff x="6917201" y="0"/>
            <a:chExt cx="2227777" cy="863400"/>
          </a:xfrm>
        </p:grpSpPr>
        <p:sp>
          <p:nvSpPr>
            <p:cNvPr id="116" name="Google Shape;116;p11"/>
            <p:cNvSpPr/>
            <p:nvPr/>
          </p:nvSpPr>
          <p:spPr>
            <a:xfrm>
              <a:off x="7641677"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11"/>
            <p:cNvSpPr/>
            <p:nvPr/>
          </p:nvSpPr>
          <p:spPr>
            <a:xfrm>
              <a:off x="7279439"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11"/>
            <p:cNvSpPr/>
            <p:nvPr/>
          </p:nvSpPr>
          <p:spPr>
            <a:xfrm>
              <a:off x="6917201"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19" name="Google Shape;119;p11"/>
          <p:cNvSpPr txBox="1"/>
          <p:nvPr>
            <p:ph hasCustomPrompt="1" type="title"/>
          </p:nvPr>
        </p:nvSpPr>
        <p:spPr>
          <a:xfrm>
            <a:off x="1385850" y="1383850"/>
            <a:ext cx="6372300" cy="1379700"/>
          </a:xfrm>
          <a:prstGeom prst="rect">
            <a:avLst/>
          </a:prstGeom>
        </p:spPr>
        <p:txBody>
          <a:bodyPr anchorCtr="0" anchor="ctr" bIns="91425" lIns="91425" spcFirstLastPara="1" rIns="91425" wrap="square" tIns="91425"/>
          <a:lstStyle>
            <a:lvl1pPr lvl="0" algn="ctr">
              <a:spcBef>
                <a:spcPts val="0"/>
              </a:spcBef>
              <a:spcAft>
                <a:spcPts val="0"/>
              </a:spcAft>
              <a:buClr>
                <a:schemeClr val="dk2"/>
              </a:buClr>
              <a:buSzPts val="8600"/>
              <a:buNone/>
              <a:defRPr sz="8600">
                <a:solidFill>
                  <a:schemeClr val="dk2"/>
                </a:solidFill>
              </a:defRPr>
            </a:lvl1pPr>
            <a:lvl2pPr lvl="1" algn="ctr">
              <a:spcBef>
                <a:spcPts val="0"/>
              </a:spcBef>
              <a:spcAft>
                <a:spcPts val="0"/>
              </a:spcAft>
              <a:buClr>
                <a:schemeClr val="dk2"/>
              </a:buClr>
              <a:buSzPts val="8600"/>
              <a:buNone/>
              <a:defRPr sz="8600">
                <a:solidFill>
                  <a:schemeClr val="dk2"/>
                </a:solidFill>
              </a:defRPr>
            </a:lvl2pPr>
            <a:lvl3pPr lvl="2" algn="ctr">
              <a:spcBef>
                <a:spcPts val="0"/>
              </a:spcBef>
              <a:spcAft>
                <a:spcPts val="0"/>
              </a:spcAft>
              <a:buClr>
                <a:schemeClr val="dk2"/>
              </a:buClr>
              <a:buSzPts val="8600"/>
              <a:buNone/>
              <a:defRPr sz="8600">
                <a:solidFill>
                  <a:schemeClr val="dk2"/>
                </a:solidFill>
              </a:defRPr>
            </a:lvl3pPr>
            <a:lvl4pPr lvl="3" algn="ctr">
              <a:spcBef>
                <a:spcPts val="0"/>
              </a:spcBef>
              <a:spcAft>
                <a:spcPts val="0"/>
              </a:spcAft>
              <a:buClr>
                <a:schemeClr val="dk2"/>
              </a:buClr>
              <a:buSzPts val="8600"/>
              <a:buNone/>
              <a:defRPr sz="8600">
                <a:solidFill>
                  <a:schemeClr val="dk2"/>
                </a:solidFill>
              </a:defRPr>
            </a:lvl4pPr>
            <a:lvl5pPr lvl="4" algn="ctr">
              <a:spcBef>
                <a:spcPts val="0"/>
              </a:spcBef>
              <a:spcAft>
                <a:spcPts val="0"/>
              </a:spcAft>
              <a:buClr>
                <a:schemeClr val="dk2"/>
              </a:buClr>
              <a:buSzPts val="8600"/>
              <a:buNone/>
              <a:defRPr sz="8600">
                <a:solidFill>
                  <a:schemeClr val="dk2"/>
                </a:solidFill>
              </a:defRPr>
            </a:lvl5pPr>
            <a:lvl6pPr lvl="5" algn="ctr">
              <a:spcBef>
                <a:spcPts val="0"/>
              </a:spcBef>
              <a:spcAft>
                <a:spcPts val="0"/>
              </a:spcAft>
              <a:buClr>
                <a:schemeClr val="dk2"/>
              </a:buClr>
              <a:buSzPts val="8600"/>
              <a:buNone/>
              <a:defRPr sz="8600">
                <a:solidFill>
                  <a:schemeClr val="dk2"/>
                </a:solidFill>
              </a:defRPr>
            </a:lvl6pPr>
            <a:lvl7pPr lvl="6" algn="ctr">
              <a:spcBef>
                <a:spcPts val="0"/>
              </a:spcBef>
              <a:spcAft>
                <a:spcPts val="0"/>
              </a:spcAft>
              <a:buClr>
                <a:schemeClr val="dk2"/>
              </a:buClr>
              <a:buSzPts val="8600"/>
              <a:buNone/>
              <a:defRPr sz="8600">
                <a:solidFill>
                  <a:schemeClr val="dk2"/>
                </a:solidFill>
              </a:defRPr>
            </a:lvl7pPr>
            <a:lvl8pPr lvl="7" algn="ctr">
              <a:spcBef>
                <a:spcPts val="0"/>
              </a:spcBef>
              <a:spcAft>
                <a:spcPts val="0"/>
              </a:spcAft>
              <a:buClr>
                <a:schemeClr val="dk2"/>
              </a:buClr>
              <a:buSzPts val="8600"/>
              <a:buNone/>
              <a:defRPr sz="8600">
                <a:solidFill>
                  <a:schemeClr val="dk2"/>
                </a:solidFill>
              </a:defRPr>
            </a:lvl8pPr>
            <a:lvl9pPr lvl="8" algn="ctr">
              <a:spcBef>
                <a:spcPts val="0"/>
              </a:spcBef>
              <a:spcAft>
                <a:spcPts val="0"/>
              </a:spcAft>
              <a:buClr>
                <a:schemeClr val="dk2"/>
              </a:buClr>
              <a:buSzPts val="8600"/>
              <a:buNone/>
              <a:defRPr sz="8600">
                <a:solidFill>
                  <a:schemeClr val="dk2"/>
                </a:solidFill>
              </a:defRPr>
            </a:lvl9pPr>
          </a:lstStyle>
          <a:p>
            <a:r>
              <a:t>xx%</a:t>
            </a:r>
          </a:p>
        </p:txBody>
      </p:sp>
      <p:sp>
        <p:nvSpPr>
          <p:cNvPr id="120" name="Google Shape;120;p11"/>
          <p:cNvSpPr txBox="1"/>
          <p:nvPr>
            <p:ph idx="1" type="body"/>
          </p:nvPr>
        </p:nvSpPr>
        <p:spPr>
          <a:xfrm>
            <a:off x="1385850" y="2863850"/>
            <a:ext cx="6372300" cy="641100"/>
          </a:xfrm>
          <a:prstGeom prst="rect">
            <a:avLst/>
          </a:prstGeom>
        </p:spPr>
        <p:txBody>
          <a:bodyPr anchorCtr="0" anchor="t" bIns="91425" lIns="91425" spcFirstLastPara="1" rIns="91425" wrap="square" tIns="91425"/>
          <a:lstStyle>
            <a:lvl1pPr indent="-311150" lvl="0" marL="457200" algn="ctr">
              <a:spcBef>
                <a:spcPts val="0"/>
              </a:spcBef>
              <a:spcAft>
                <a:spcPts val="0"/>
              </a:spcAft>
              <a:buSzPts val="1300"/>
              <a:buChar char="●"/>
              <a:defRPr/>
            </a:lvl1pPr>
            <a:lvl2pPr indent="-298450" lvl="1" marL="914400" algn="ctr">
              <a:spcBef>
                <a:spcPts val="1600"/>
              </a:spcBef>
              <a:spcAft>
                <a:spcPts val="0"/>
              </a:spcAft>
              <a:buSzPts val="1100"/>
              <a:buChar char="○"/>
              <a:defRPr/>
            </a:lvl2pPr>
            <a:lvl3pPr indent="-298450" lvl="2" marL="1371600" algn="ctr">
              <a:spcBef>
                <a:spcPts val="1600"/>
              </a:spcBef>
              <a:spcAft>
                <a:spcPts val="0"/>
              </a:spcAft>
              <a:buSzPts val="1100"/>
              <a:buChar char="■"/>
              <a:defRPr/>
            </a:lvl3pPr>
            <a:lvl4pPr indent="-298450" lvl="3" marL="1828800" algn="ctr">
              <a:spcBef>
                <a:spcPts val="1600"/>
              </a:spcBef>
              <a:spcAft>
                <a:spcPts val="0"/>
              </a:spcAft>
              <a:buSzPts val="1100"/>
              <a:buChar char="●"/>
              <a:defRPr/>
            </a:lvl4pPr>
            <a:lvl5pPr indent="-298450" lvl="4" marL="2286000" algn="ctr">
              <a:spcBef>
                <a:spcPts val="1600"/>
              </a:spcBef>
              <a:spcAft>
                <a:spcPts val="0"/>
              </a:spcAft>
              <a:buSzPts val="1100"/>
              <a:buChar char="○"/>
              <a:defRPr/>
            </a:lvl5pPr>
            <a:lvl6pPr indent="-298450" lvl="5" marL="2743200" algn="ctr">
              <a:spcBef>
                <a:spcPts val="1600"/>
              </a:spcBef>
              <a:spcAft>
                <a:spcPts val="0"/>
              </a:spcAft>
              <a:buSzPts val="1100"/>
              <a:buChar char="■"/>
              <a:defRPr/>
            </a:lvl6pPr>
            <a:lvl7pPr indent="-298450" lvl="6" marL="3200400" algn="ctr">
              <a:spcBef>
                <a:spcPts val="1600"/>
              </a:spcBef>
              <a:spcAft>
                <a:spcPts val="0"/>
              </a:spcAft>
              <a:buSzPts val="1100"/>
              <a:buChar char="●"/>
              <a:defRPr/>
            </a:lvl7pPr>
            <a:lvl8pPr indent="-298450" lvl="7" marL="3657600" algn="ctr">
              <a:spcBef>
                <a:spcPts val="1600"/>
              </a:spcBef>
              <a:spcAft>
                <a:spcPts val="0"/>
              </a:spcAft>
              <a:buSzPts val="1100"/>
              <a:buChar char="○"/>
              <a:defRPr/>
            </a:lvl8pPr>
            <a:lvl9pPr indent="-298450" lvl="8" marL="4114800" algn="ctr">
              <a:spcBef>
                <a:spcPts val="1600"/>
              </a:spcBef>
              <a:spcAft>
                <a:spcPts val="1600"/>
              </a:spcAft>
              <a:buSzPts val="1100"/>
              <a:buChar char="■"/>
              <a:defRPr/>
            </a:lvl9pPr>
          </a:lstStyle>
          <a:p/>
        </p:txBody>
      </p:sp>
      <p:sp>
        <p:nvSpPr>
          <p:cNvPr id="121" name="Google Shape;121;p11"/>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122" name="Shape 122"/>
        <p:cNvGrpSpPr/>
        <p:nvPr/>
      </p:nvGrpSpPr>
      <p:grpSpPr>
        <a:xfrm>
          <a:off x="0" y="0"/>
          <a:ext cx="0" cy="0"/>
          <a:chOff x="0" y="0"/>
          <a:chExt cx="0" cy="0"/>
        </a:xfrm>
      </p:grpSpPr>
      <p:sp>
        <p:nvSpPr>
          <p:cNvPr id="123" name="Google Shape;123;p12"/>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bg>
      <p:bgPr>
        <a:solidFill>
          <a:schemeClr val="accent3"/>
        </a:solidFill>
      </p:bgPr>
    </p:bg>
    <p:spTree>
      <p:nvGrpSpPr>
        <p:cNvPr id="37" name="Shape 37"/>
        <p:cNvGrpSpPr/>
        <p:nvPr/>
      </p:nvGrpSpPr>
      <p:grpSpPr>
        <a:xfrm>
          <a:off x="0" y="0"/>
          <a:ext cx="0" cy="0"/>
          <a:chOff x="0" y="0"/>
          <a:chExt cx="0" cy="0"/>
        </a:xfrm>
      </p:grpSpPr>
      <p:sp>
        <p:nvSpPr>
          <p:cNvPr id="38" name="Google Shape;38;p3"/>
          <p:cNvSpPr/>
          <p:nvPr/>
        </p:nvSpPr>
        <p:spPr>
          <a:xfrm flipH="1">
            <a:off x="4757100" y="2309400"/>
            <a:ext cx="4386900" cy="2834100"/>
          </a:xfrm>
          <a:prstGeom prst="rtTriangl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9" name="Google Shape;39;p3"/>
          <p:cNvGrpSpPr/>
          <p:nvPr/>
        </p:nvGrpSpPr>
        <p:grpSpPr>
          <a:xfrm>
            <a:off x="5594191" y="3961115"/>
            <a:ext cx="2910145" cy="1182340"/>
            <a:chOff x="6917201" y="0"/>
            <a:chExt cx="2227777" cy="863400"/>
          </a:xfrm>
        </p:grpSpPr>
        <p:sp>
          <p:nvSpPr>
            <p:cNvPr id="40" name="Google Shape;40;p3"/>
            <p:cNvSpPr/>
            <p:nvPr/>
          </p:nvSpPr>
          <p:spPr>
            <a:xfrm>
              <a:off x="7641677"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 name="Google Shape;41;p3"/>
            <p:cNvSpPr/>
            <p:nvPr/>
          </p:nvSpPr>
          <p:spPr>
            <a:xfrm>
              <a:off x="7279439"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 name="Google Shape;42;p3"/>
            <p:cNvSpPr/>
            <p:nvPr/>
          </p:nvSpPr>
          <p:spPr>
            <a:xfrm>
              <a:off x="6917201"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3" name="Google Shape;43;p3"/>
          <p:cNvGrpSpPr/>
          <p:nvPr/>
        </p:nvGrpSpPr>
        <p:grpSpPr>
          <a:xfrm>
            <a:off x="199149" y="2"/>
            <a:ext cx="2795414" cy="1083308"/>
            <a:chOff x="6917201" y="0"/>
            <a:chExt cx="2227777" cy="863400"/>
          </a:xfrm>
        </p:grpSpPr>
        <p:sp>
          <p:nvSpPr>
            <p:cNvPr id="44" name="Google Shape;44;p3"/>
            <p:cNvSpPr/>
            <p:nvPr/>
          </p:nvSpPr>
          <p:spPr>
            <a:xfrm>
              <a:off x="7641677"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 name="Google Shape;45;p3"/>
            <p:cNvSpPr/>
            <p:nvPr/>
          </p:nvSpPr>
          <p:spPr>
            <a:xfrm>
              <a:off x="7279439"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 name="Google Shape;46;p3"/>
            <p:cNvSpPr/>
            <p:nvPr/>
          </p:nvSpPr>
          <p:spPr>
            <a:xfrm>
              <a:off x="6917201"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7" name="Google Shape;47;p3"/>
          <p:cNvSpPr txBox="1"/>
          <p:nvPr>
            <p:ph type="title"/>
          </p:nvPr>
        </p:nvSpPr>
        <p:spPr>
          <a:xfrm>
            <a:off x="1888684" y="1746100"/>
            <a:ext cx="5377500" cy="1646100"/>
          </a:xfrm>
          <a:prstGeom prst="rect">
            <a:avLst/>
          </a:prstGeom>
        </p:spPr>
        <p:txBody>
          <a:bodyPr anchorCtr="0" anchor="ctr" bIns="91425" lIns="91425" spcFirstLastPara="1" rIns="91425" wrap="square" tIns="91425"/>
          <a:lstStyle>
            <a:lvl1pPr lvl="0" algn="ctr">
              <a:spcBef>
                <a:spcPts val="0"/>
              </a:spcBef>
              <a:spcAft>
                <a:spcPts val="0"/>
              </a:spcAft>
              <a:buClr>
                <a:schemeClr val="dk2"/>
              </a:buClr>
              <a:buSzPts val="3200"/>
              <a:buNone/>
              <a:defRPr sz="3200">
                <a:solidFill>
                  <a:schemeClr val="dk2"/>
                </a:solidFill>
              </a:defRPr>
            </a:lvl1pPr>
            <a:lvl2pPr lvl="1" algn="ctr">
              <a:spcBef>
                <a:spcPts val="0"/>
              </a:spcBef>
              <a:spcAft>
                <a:spcPts val="0"/>
              </a:spcAft>
              <a:buClr>
                <a:schemeClr val="dk2"/>
              </a:buClr>
              <a:buSzPts val="3200"/>
              <a:buNone/>
              <a:defRPr sz="3200">
                <a:solidFill>
                  <a:schemeClr val="dk2"/>
                </a:solidFill>
              </a:defRPr>
            </a:lvl2pPr>
            <a:lvl3pPr lvl="2" algn="ctr">
              <a:spcBef>
                <a:spcPts val="0"/>
              </a:spcBef>
              <a:spcAft>
                <a:spcPts val="0"/>
              </a:spcAft>
              <a:buClr>
                <a:schemeClr val="dk2"/>
              </a:buClr>
              <a:buSzPts val="3200"/>
              <a:buNone/>
              <a:defRPr sz="3200">
                <a:solidFill>
                  <a:schemeClr val="dk2"/>
                </a:solidFill>
              </a:defRPr>
            </a:lvl3pPr>
            <a:lvl4pPr lvl="3" algn="ctr">
              <a:spcBef>
                <a:spcPts val="0"/>
              </a:spcBef>
              <a:spcAft>
                <a:spcPts val="0"/>
              </a:spcAft>
              <a:buClr>
                <a:schemeClr val="dk2"/>
              </a:buClr>
              <a:buSzPts val="3200"/>
              <a:buNone/>
              <a:defRPr sz="3200">
                <a:solidFill>
                  <a:schemeClr val="dk2"/>
                </a:solidFill>
              </a:defRPr>
            </a:lvl4pPr>
            <a:lvl5pPr lvl="4" algn="ctr">
              <a:spcBef>
                <a:spcPts val="0"/>
              </a:spcBef>
              <a:spcAft>
                <a:spcPts val="0"/>
              </a:spcAft>
              <a:buClr>
                <a:schemeClr val="dk2"/>
              </a:buClr>
              <a:buSzPts val="3200"/>
              <a:buNone/>
              <a:defRPr sz="3200">
                <a:solidFill>
                  <a:schemeClr val="dk2"/>
                </a:solidFill>
              </a:defRPr>
            </a:lvl5pPr>
            <a:lvl6pPr lvl="5" algn="ctr">
              <a:spcBef>
                <a:spcPts val="0"/>
              </a:spcBef>
              <a:spcAft>
                <a:spcPts val="0"/>
              </a:spcAft>
              <a:buClr>
                <a:schemeClr val="dk2"/>
              </a:buClr>
              <a:buSzPts val="3200"/>
              <a:buNone/>
              <a:defRPr sz="3200">
                <a:solidFill>
                  <a:schemeClr val="dk2"/>
                </a:solidFill>
              </a:defRPr>
            </a:lvl6pPr>
            <a:lvl7pPr lvl="6" algn="ctr">
              <a:spcBef>
                <a:spcPts val="0"/>
              </a:spcBef>
              <a:spcAft>
                <a:spcPts val="0"/>
              </a:spcAft>
              <a:buClr>
                <a:schemeClr val="dk2"/>
              </a:buClr>
              <a:buSzPts val="3200"/>
              <a:buNone/>
              <a:defRPr sz="3200">
                <a:solidFill>
                  <a:schemeClr val="dk2"/>
                </a:solidFill>
              </a:defRPr>
            </a:lvl7pPr>
            <a:lvl8pPr lvl="7" algn="ctr">
              <a:spcBef>
                <a:spcPts val="0"/>
              </a:spcBef>
              <a:spcAft>
                <a:spcPts val="0"/>
              </a:spcAft>
              <a:buClr>
                <a:schemeClr val="dk2"/>
              </a:buClr>
              <a:buSzPts val="3200"/>
              <a:buNone/>
              <a:defRPr sz="3200">
                <a:solidFill>
                  <a:schemeClr val="dk2"/>
                </a:solidFill>
              </a:defRPr>
            </a:lvl8pPr>
            <a:lvl9pPr lvl="8" algn="ctr">
              <a:spcBef>
                <a:spcPts val="0"/>
              </a:spcBef>
              <a:spcAft>
                <a:spcPts val="0"/>
              </a:spcAft>
              <a:buClr>
                <a:schemeClr val="dk2"/>
              </a:buClr>
              <a:buSzPts val="3200"/>
              <a:buNone/>
              <a:defRPr sz="3200">
                <a:solidFill>
                  <a:schemeClr val="dk2"/>
                </a:solidFill>
              </a:defRPr>
            </a:lvl9pPr>
          </a:lstStyle>
          <a:p/>
        </p:txBody>
      </p:sp>
      <p:sp>
        <p:nvSpPr>
          <p:cNvPr id="48" name="Google Shape;48;p3"/>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bg>
      <p:bgPr>
        <a:solidFill>
          <a:schemeClr val="dk2"/>
        </a:solidFill>
      </p:bgPr>
    </p:bg>
    <p:spTree>
      <p:nvGrpSpPr>
        <p:cNvPr id="49" name="Shape 49"/>
        <p:cNvGrpSpPr/>
        <p:nvPr/>
      </p:nvGrpSpPr>
      <p:grpSpPr>
        <a:xfrm>
          <a:off x="0" y="0"/>
          <a:ext cx="0" cy="0"/>
          <a:chOff x="0" y="0"/>
          <a:chExt cx="0" cy="0"/>
        </a:xfrm>
      </p:grpSpPr>
      <p:sp>
        <p:nvSpPr>
          <p:cNvPr id="50" name="Google Shape;50;p4"/>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p4"/>
          <p:cNvSpPr/>
          <p:nvPr/>
        </p:nvSpPr>
        <p:spPr>
          <a:xfrm>
            <a:off x="31" y="2824500"/>
            <a:ext cx="7370400" cy="23190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 name="Google Shape;52;p4"/>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4"/>
          <p:cNvSpPr txBox="1"/>
          <p:nvPr>
            <p:ph type="title"/>
          </p:nvPr>
        </p:nvSpPr>
        <p:spPr>
          <a:xfrm>
            <a:off x="819150" y="845600"/>
            <a:ext cx="7505700" cy="954600"/>
          </a:xfrm>
          <a:prstGeom prst="rect">
            <a:avLst/>
          </a:prstGeom>
        </p:spPr>
        <p:txBody>
          <a:bodyPr anchorCtr="0" anchor="t" bIns="91425" lIns="91425" spcFirstLastPara="1" rIns="91425" wrap="square" tIns="91425"/>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54" name="Google Shape;54;p4"/>
          <p:cNvSpPr txBox="1"/>
          <p:nvPr>
            <p:ph idx="1" type="body"/>
          </p:nvPr>
        </p:nvSpPr>
        <p:spPr>
          <a:xfrm>
            <a:off x="819150" y="1990725"/>
            <a:ext cx="7505700" cy="2448000"/>
          </a:xfrm>
          <a:prstGeom prst="rect">
            <a:avLst/>
          </a:prstGeom>
        </p:spPr>
        <p:txBody>
          <a:bodyPr anchorCtr="0" anchor="t" bIns="91425" lIns="91425" spcFirstLastPara="1" rIns="91425" wrap="square" tIns="91425"/>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55" name="Google Shape;55;p4"/>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bg>
      <p:bgPr>
        <a:solidFill>
          <a:schemeClr val="dk2"/>
        </a:solidFill>
      </p:bgPr>
    </p:bg>
    <p:spTree>
      <p:nvGrpSpPr>
        <p:cNvPr id="56" name="Shape 56"/>
        <p:cNvGrpSpPr/>
        <p:nvPr/>
      </p:nvGrpSpPr>
      <p:grpSpPr>
        <a:xfrm>
          <a:off x="0" y="0"/>
          <a:ext cx="0" cy="0"/>
          <a:chOff x="0" y="0"/>
          <a:chExt cx="0" cy="0"/>
        </a:xfrm>
      </p:grpSpPr>
      <p:sp>
        <p:nvSpPr>
          <p:cNvPr id="57" name="Google Shape;57;p5"/>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5"/>
          <p:cNvSpPr/>
          <p:nvPr/>
        </p:nvSpPr>
        <p:spPr>
          <a:xfrm>
            <a:off x="31" y="2824500"/>
            <a:ext cx="7370400" cy="23190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5"/>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 name="Google Shape;60;p5"/>
          <p:cNvSpPr txBox="1"/>
          <p:nvPr>
            <p:ph type="title"/>
          </p:nvPr>
        </p:nvSpPr>
        <p:spPr>
          <a:xfrm>
            <a:off x="819150" y="845600"/>
            <a:ext cx="7505700" cy="954600"/>
          </a:xfrm>
          <a:prstGeom prst="rect">
            <a:avLst/>
          </a:prstGeom>
        </p:spPr>
        <p:txBody>
          <a:bodyPr anchorCtr="0" anchor="t" bIns="91425" lIns="91425" spcFirstLastPara="1" rIns="91425" wrap="square" tIns="91425"/>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61" name="Google Shape;61;p5"/>
          <p:cNvSpPr txBox="1"/>
          <p:nvPr>
            <p:ph idx="1" type="body"/>
          </p:nvPr>
        </p:nvSpPr>
        <p:spPr>
          <a:xfrm>
            <a:off x="819150" y="1990725"/>
            <a:ext cx="3686100" cy="2448000"/>
          </a:xfrm>
          <a:prstGeom prst="rect">
            <a:avLst/>
          </a:prstGeom>
        </p:spPr>
        <p:txBody>
          <a:bodyPr anchorCtr="0" anchor="t" bIns="91425" lIns="91425" spcFirstLastPara="1" rIns="91425" wrap="square" tIns="91425"/>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62" name="Google Shape;62;p5"/>
          <p:cNvSpPr txBox="1"/>
          <p:nvPr>
            <p:ph idx="2" type="body"/>
          </p:nvPr>
        </p:nvSpPr>
        <p:spPr>
          <a:xfrm>
            <a:off x="4638675" y="1990725"/>
            <a:ext cx="3686100" cy="2448000"/>
          </a:xfrm>
          <a:prstGeom prst="rect">
            <a:avLst/>
          </a:prstGeom>
        </p:spPr>
        <p:txBody>
          <a:bodyPr anchorCtr="0" anchor="t" bIns="91425" lIns="91425" spcFirstLastPara="1" rIns="91425" wrap="square" tIns="91425"/>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63" name="Google Shape;63;p5"/>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bg>
      <p:bgPr>
        <a:solidFill>
          <a:schemeClr val="dk2"/>
        </a:solidFill>
      </p:bgPr>
    </p:bg>
    <p:spTree>
      <p:nvGrpSpPr>
        <p:cNvPr id="64" name="Shape 64"/>
        <p:cNvGrpSpPr/>
        <p:nvPr/>
      </p:nvGrpSpPr>
      <p:grpSpPr>
        <a:xfrm>
          <a:off x="0" y="0"/>
          <a:ext cx="0" cy="0"/>
          <a:chOff x="0" y="0"/>
          <a:chExt cx="0" cy="0"/>
        </a:xfrm>
      </p:grpSpPr>
      <p:sp>
        <p:nvSpPr>
          <p:cNvPr id="65" name="Google Shape;65;p6"/>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p6"/>
          <p:cNvSpPr/>
          <p:nvPr/>
        </p:nvSpPr>
        <p:spPr>
          <a:xfrm>
            <a:off x="31" y="2824500"/>
            <a:ext cx="7370400" cy="23190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 name="Google Shape;67;p6"/>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 name="Google Shape;68;p6"/>
          <p:cNvSpPr txBox="1"/>
          <p:nvPr>
            <p:ph type="title"/>
          </p:nvPr>
        </p:nvSpPr>
        <p:spPr>
          <a:xfrm>
            <a:off x="819150" y="845600"/>
            <a:ext cx="7505700" cy="954600"/>
          </a:xfrm>
          <a:prstGeom prst="rect">
            <a:avLst/>
          </a:prstGeom>
        </p:spPr>
        <p:txBody>
          <a:bodyPr anchorCtr="0" anchor="t" bIns="91425" lIns="91425" spcFirstLastPara="1" rIns="91425" wrap="square" tIns="91425"/>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69" name="Google Shape;69;p6"/>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bg>
      <p:bgPr>
        <a:solidFill>
          <a:schemeClr val="accent3"/>
        </a:solidFill>
      </p:bgPr>
    </p:bg>
    <p:spTree>
      <p:nvGrpSpPr>
        <p:cNvPr id="70" name="Shape 70"/>
        <p:cNvGrpSpPr/>
        <p:nvPr/>
      </p:nvGrpSpPr>
      <p:grpSpPr>
        <a:xfrm>
          <a:off x="0" y="0"/>
          <a:ext cx="0" cy="0"/>
          <a:chOff x="0" y="0"/>
          <a:chExt cx="0" cy="0"/>
        </a:xfrm>
      </p:grpSpPr>
      <p:sp>
        <p:nvSpPr>
          <p:cNvPr id="71" name="Google Shape;71;p7"/>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7"/>
          <p:cNvSpPr/>
          <p:nvPr/>
        </p:nvSpPr>
        <p:spPr>
          <a:xfrm>
            <a:off x="31" y="2824500"/>
            <a:ext cx="7370400" cy="2319000"/>
          </a:xfrm>
          <a:prstGeom prst="rtTriangl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7"/>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7"/>
          <p:cNvSpPr txBox="1"/>
          <p:nvPr>
            <p:ph type="title"/>
          </p:nvPr>
        </p:nvSpPr>
        <p:spPr>
          <a:xfrm>
            <a:off x="819150" y="845600"/>
            <a:ext cx="3709200" cy="1383000"/>
          </a:xfrm>
          <a:prstGeom prst="rect">
            <a:avLst/>
          </a:prstGeom>
        </p:spPr>
        <p:txBody>
          <a:bodyPr anchorCtr="0" anchor="t" bIns="91425" lIns="91425" spcFirstLastPara="1" rIns="91425" wrap="square" tIns="91425"/>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75" name="Google Shape;75;p7"/>
          <p:cNvSpPr txBox="1"/>
          <p:nvPr>
            <p:ph idx="1" type="body"/>
          </p:nvPr>
        </p:nvSpPr>
        <p:spPr>
          <a:xfrm>
            <a:off x="830700" y="2319050"/>
            <a:ext cx="3709200" cy="2119800"/>
          </a:xfrm>
          <a:prstGeom prst="rect">
            <a:avLst/>
          </a:prstGeom>
        </p:spPr>
        <p:txBody>
          <a:bodyPr anchorCtr="0" anchor="t" bIns="91425" lIns="91425" spcFirstLastPara="1" rIns="91425" wrap="square" tIns="91425"/>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76" name="Google Shape;76;p7"/>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bg>
      <p:bgPr>
        <a:solidFill>
          <a:schemeClr val="accent1"/>
        </a:solidFill>
      </p:bgPr>
    </p:bg>
    <p:spTree>
      <p:nvGrpSpPr>
        <p:cNvPr id="77" name="Shape 77"/>
        <p:cNvGrpSpPr/>
        <p:nvPr/>
      </p:nvGrpSpPr>
      <p:grpSpPr>
        <a:xfrm>
          <a:off x="0" y="0"/>
          <a:ext cx="0" cy="0"/>
          <a:chOff x="0" y="0"/>
          <a:chExt cx="0" cy="0"/>
        </a:xfrm>
      </p:grpSpPr>
      <p:sp>
        <p:nvSpPr>
          <p:cNvPr id="78" name="Google Shape;78;p8"/>
          <p:cNvSpPr/>
          <p:nvPr/>
        </p:nvSpPr>
        <p:spPr>
          <a:xfrm>
            <a:off x="0" y="2823144"/>
            <a:ext cx="7369200" cy="23169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8"/>
          <p:cNvSpPr/>
          <p:nvPr/>
        </p:nvSpPr>
        <p:spPr>
          <a:xfrm flipH="1">
            <a:off x="3583210" y="1554113"/>
            <a:ext cx="5560500" cy="35895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0" name="Google Shape;80;p8"/>
          <p:cNvGrpSpPr/>
          <p:nvPr/>
        </p:nvGrpSpPr>
        <p:grpSpPr>
          <a:xfrm>
            <a:off x="255991" y="-118"/>
            <a:ext cx="2251347" cy="1043408"/>
            <a:chOff x="3961956" y="4383950"/>
            <a:chExt cx="1160548" cy="548700"/>
          </a:xfrm>
        </p:grpSpPr>
        <p:sp>
          <p:nvSpPr>
            <p:cNvPr id="81" name="Google Shape;81;p8"/>
            <p:cNvSpPr/>
            <p:nvPr/>
          </p:nvSpPr>
          <p:spPr>
            <a:xfrm>
              <a:off x="4224904" y="4383950"/>
              <a:ext cx="897600" cy="5487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8"/>
            <p:cNvSpPr/>
            <p:nvPr/>
          </p:nvSpPr>
          <p:spPr>
            <a:xfrm>
              <a:off x="4093430" y="4383950"/>
              <a:ext cx="897600" cy="5487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8"/>
            <p:cNvSpPr/>
            <p:nvPr/>
          </p:nvSpPr>
          <p:spPr>
            <a:xfrm>
              <a:off x="3961956" y="4383950"/>
              <a:ext cx="897600" cy="5487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4" name="Google Shape;84;p8"/>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5" name="Google Shape;85;p8"/>
          <p:cNvGrpSpPr/>
          <p:nvPr/>
        </p:nvGrpSpPr>
        <p:grpSpPr>
          <a:xfrm>
            <a:off x="34934" y="4522125"/>
            <a:ext cx="1593306" cy="617072"/>
            <a:chOff x="6917201" y="0"/>
            <a:chExt cx="2227777" cy="863400"/>
          </a:xfrm>
        </p:grpSpPr>
        <p:sp>
          <p:nvSpPr>
            <p:cNvPr id="86" name="Google Shape;86;p8"/>
            <p:cNvSpPr/>
            <p:nvPr/>
          </p:nvSpPr>
          <p:spPr>
            <a:xfrm>
              <a:off x="7641677" y="0"/>
              <a:ext cx="1503300" cy="863400"/>
            </a:xfrm>
            <a:prstGeom prst="parallelogram">
              <a:avLst>
                <a:gd fmla="val 158024"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8"/>
            <p:cNvSpPr/>
            <p:nvPr/>
          </p:nvSpPr>
          <p:spPr>
            <a:xfrm>
              <a:off x="7279439" y="0"/>
              <a:ext cx="1503300" cy="863400"/>
            </a:xfrm>
            <a:prstGeom prst="parallelogram">
              <a:avLst>
                <a:gd fmla="val 158024"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8"/>
            <p:cNvSpPr/>
            <p:nvPr/>
          </p:nvSpPr>
          <p:spPr>
            <a:xfrm>
              <a:off x="6917201" y="0"/>
              <a:ext cx="1503300" cy="863400"/>
            </a:xfrm>
            <a:prstGeom prst="parallelogram">
              <a:avLst>
                <a:gd fmla="val 158024"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9" name="Google Shape;89;p8"/>
          <p:cNvGrpSpPr/>
          <p:nvPr/>
        </p:nvGrpSpPr>
        <p:grpSpPr>
          <a:xfrm>
            <a:off x="5886353" y="1243"/>
            <a:ext cx="3257455" cy="1261514"/>
            <a:chOff x="6917201" y="0"/>
            <a:chExt cx="2227777" cy="863400"/>
          </a:xfrm>
        </p:grpSpPr>
        <p:sp>
          <p:nvSpPr>
            <p:cNvPr id="90" name="Google Shape;90;p8"/>
            <p:cNvSpPr/>
            <p:nvPr/>
          </p:nvSpPr>
          <p:spPr>
            <a:xfrm>
              <a:off x="7641677"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8"/>
            <p:cNvSpPr/>
            <p:nvPr/>
          </p:nvSpPr>
          <p:spPr>
            <a:xfrm>
              <a:off x="7279439"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8"/>
            <p:cNvSpPr/>
            <p:nvPr/>
          </p:nvSpPr>
          <p:spPr>
            <a:xfrm>
              <a:off x="6917201"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3" name="Google Shape;93;p8"/>
          <p:cNvSpPr txBox="1"/>
          <p:nvPr>
            <p:ph type="title"/>
          </p:nvPr>
        </p:nvSpPr>
        <p:spPr>
          <a:xfrm>
            <a:off x="1393929" y="1301146"/>
            <a:ext cx="6366900" cy="2539200"/>
          </a:xfrm>
          <a:prstGeom prst="rect">
            <a:avLst/>
          </a:prstGeom>
        </p:spPr>
        <p:txBody>
          <a:bodyPr anchorCtr="0" anchor="ctr" bIns="91425" lIns="91425" spcFirstLastPara="1" rIns="91425" wrap="square" tIns="91425"/>
          <a:lstStyle>
            <a:lvl1pPr lvl="0" algn="ctr">
              <a:spcBef>
                <a:spcPts val="0"/>
              </a:spcBef>
              <a:spcAft>
                <a:spcPts val="0"/>
              </a:spcAft>
              <a:buSzPts val="3200"/>
              <a:buNone/>
              <a:defRPr sz="3200"/>
            </a:lvl1pPr>
            <a:lvl2pPr lvl="1" algn="ctr">
              <a:spcBef>
                <a:spcPts val="0"/>
              </a:spcBef>
              <a:spcAft>
                <a:spcPts val="0"/>
              </a:spcAft>
              <a:buSzPts val="3200"/>
              <a:buNone/>
              <a:defRPr sz="3200"/>
            </a:lvl2pPr>
            <a:lvl3pPr lvl="2" algn="ctr">
              <a:spcBef>
                <a:spcPts val="0"/>
              </a:spcBef>
              <a:spcAft>
                <a:spcPts val="0"/>
              </a:spcAft>
              <a:buSzPts val="3200"/>
              <a:buNone/>
              <a:defRPr sz="3200"/>
            </a:lvl3pPr>
            <a:lvl4pPr lvl="3" algn="ctr">
              <a:spcBef>
                <a:spcPts val="0"/>
              </a:spcBef>
              <a:spcAft>
                <a:spcPts val="0"/>
              </a:spcAft>
              <a:buSzPts val="3200"/>
              <a:buNone/>
              <a:defRPr sz="3200"/>
            </a:lvl4pPr>
            <a:lvl5pPr lvl="4" algn="ctr">
              <a:spcBef>
                <a:spcPts val="0"/>
              </a:spcBef>
              <a:spcAft>
                <a:spcPts val="0"/>
              </a:spcAft>
              <a:buSzPts val="3200"/>
              <a:buNone/>
              <a:defRPr sz="3200"/>
            </a:lvl5pPr>
            <a:lvl6pPr lvl="5" algn="ctr">
              <a:spcBef>
                <a:spcPts val="0"/>
              </a:spcBef>
              <a:spcAft>
                <a:spcPts val="0"/>
              </a:spcAft>
              <a:buSzPts val="3200"/>
              <a:buNone/>
              <a:defRPr sz="3200"/>
            </a:lvl6pPr>
            <a:lvl7pPr lvl="6" algn="ctr">
              <a:spcBef>
                <a:spcPts val="0"/>
              </a:spcBef>
              <a:spcAft>
                <a:spcPts val="0"/>
              </a:spcAft>
              <a:buSzPts val="3200"/>
              <a:buNone/>
              <a:defRPr sz="3200"/>
            </a:lvl7pPr>
            <a:lvl8pPr lvl="7" algn="ctr">
              <a:spcBef>
                <a:spcPts val="0"/>
              </a:spcBef>
              <a:spcAft>
                <a:spcPts val="0"/>
              </a:spcAft>
              <a:buSzPts val="3200"/>
              <a:buNone/>
              <a:defRPr sz="3200"/>
            </a:lvl8pPr>
            <a:lvl9pPr lvl="8" algn="ctr">
              <a:spcBef>
                <a:spcPts val="0"/>
              </a:spcBef>
              <a:spcAft>
                <a:spcPts val="0"/>
              </a:spcAft>
              <a:buSzPts val="3200"/>
              <a:buNone/>
              <a:defRPr sz="3200"/>
            </a:lvl9pPr>
          </a:lstStyle>
          <a:p/>
        </p:txBody>
      </p:sp>
      <p:sp>
        <p:nvSpPr>
          <p:cNvPr id="94" name="Google Shape;94;p8"/>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bg>
      <p:bgPr>
        <a:solidFill>
          <a:schemeClr val="dk2"/>
        </a:solidFill>
      </p:bgPr>
    </p:bg>
    <p:spTree>
      <p:nvGrpSpPr>
        <p:cNvPr id="95" name="Shape 95"/>
        <p:cNvGrpSpPr/>
        <p:nvPr/>
      </p:nvGrpSpPr>
      <p:grpSpPr>
        <a:xfrm>
          <a:off x="0" y="0"/>
          <a:ext cx="0" cy="0"/>
          <a:chOff x="0" y="0"/>
          <a:chExt cx="0" cy="0"/>
        </a:xfrm>
      </p:grpSpPr>
      <p:sp>
        <p:nvSpPr>
          <p:cNvPr id="96" name="Google Shape;96;p9"/>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9"/>
          <p:cNvSpPr/>
          <p:nvPr/>
        </p:nvSpPr>
        <p:spPr>
          <a:xfrm>
            <a:off x="31" y="2824500"/>
            <a:ext cx="7370400" cy="23190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9"/>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9"/>
          <p:cNvSpPr txBox="1"/>
          <p:nvPr>
            <p:ph type="title"/>
          </p:nvPr>
        </p:nvSpPr>
        <p:spPr>
          <a:xfrm>
            <a:off x="819150" y="845600"/>
            <a:ext cx="6424200" cy="705000"/>
          </a:xfrm>
          <a:prstGeom prst="rect">
            <a:avLst/>
          </a:prstGeom>
        </p:spPr>
        <p:txBody>
          <a:bodyPr anchorCtr="0" anchor="t" bIns="91425" lIns="91425" spcFirstLastPara="1" rIns="91425" wrap="square" tIns="91425"/>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100" name="Google Shape;100;p9"/>
          <p:cNvSpPr txBox="1"/>
          <p:nvPr>
            <p:ph idx="1" type="subTitle"/>
          </p:nvPr>
        </p:nvSpPr>
        <p:spPr>
          <a:xfrm>
            <a:off x="819150" y="1550700"/>
            <a:ext cx="5859900" cy="393600"/>
          </a:xfrm>
          <a:prstGeom prst="rect">
            <a:avLst/>
          </a:prstGeom>
        </p:spPr>
        <p:txBody>
          <a:bodyPr anchorCtr="0" anchor="t" bIns="91425" lIns="91425" spcFirstLastPara="1" rIns="91425" wrap="square" tIns="91425"/>
          <a:lstStyle>
            <a:lvl1pPr lvl="0">
              <a:lnSpc>
                <a:spcPct val="100000"/>
              </a:lnSpc>
              <a:spcBef>
                <a:spcPts val="0"/>
              </a:spcBef>
              <a:spcAft>
                <a:spcPts val="0"/>
              </a:spcAft>
              <a:buClr>
                <a:schemeClr val="lt1"/>
              </a:buClr>
              <a:buSzPts val="1600"/>
              <a:buNone/>
              <a:defRPr sz="1600">
                <a:solidFill>
                  <a:schemeClr val="lt1"/>
                </a:solidFill>
              </a:defRPr>
            </a:lvl1pPr>
            <a:lvl2pPr lvl="1">
              <a:lnSpc>
                <a:spcPct val="100000"/>
              </a:lnSpc>
              <a:spcBef>
                <a:spcPts val="0"/>
              </a:spcBef>
              <a:spcAft>
                <a:spcPts val="0"/>
              </a:spcAft>
              <a:buClr>
                <a:schemeClr val="lt1"/>
              </a:buClr>
              <a:buSzPts val="1600"/>
              <a:buNone/>
              <a:defRPr sz="1600">
                <a:solidFill>
                  <a:schemeClr val="lt1"/>
                </a:solidFill>
              </a:defRPr>
            </a:lvl2pPr>
            <a:lvl3pPr lvl="2">
              <a:lnSpc>
                <a:spcPct val="100000"/>
              </a:lnSpc>
              <a:spcBef>
                <a:spcPts val="0"/>
              </a:spcBef>
              <a:spcAft>
                <a:spcPts val="0"/>
              </a:spcAft>
              <a:buClr>
                <a:schemeClr val="lt1"/>
              </a:buClr>
              <a:buSzPts val="1600"/>
              <a:buNone/>
              <a:defRPr sz="1600">
                <a:solidFill>
                  <a:schemeClr val="lt1"/>
                </a:solidFill>
              </a:defRPr>
            </a:lvl3pPr>
            <a:lvl4pPr lvl="3">
              <a:lnSpc>
                <a:spcPct val="100000"/>
              </a:lnSpc>
              <a:spcBef>
                <a:spcPts val="0"/>
              </a:spcBef>
              <a:spcAft>
                <a:spcPts val="0"/>
              </a:spcAft>
              <a:buClr>
                <a:schemeClr val="lt1"/>
              </a:buClr>
              <a:buSzPts val="1600"/>
              <a:buNone/>
              <a:defRPr sz="1600">
                <a:solidFill>
                  <a:schemeClr val="lt1"/>
                </a:solidFill>
              </a:defRPr>
            </a:lvl4pPr>
            <a:lvl5pPr lvl="4">
              <a:lnSpc>
                <a:spcPct val="100000"/>
              </a:lnSpc>
              <a:spcBef>
                <a:spcPts val="0"/>
              </a:spcBef>
              <a:spcAft>
                <a:spcPts val="0"/>
              </a:spcAft>
              <a:buClr>
                <a:schemeClr val="lt1"/>
              </a:buClr>
              <a:buSzPts val="1600"/>
              <a:buNone/>
              <a:defRPr sz="1600">
                <a:solidFill>
                  <a:schemeClr val="lt1"/>
                </a:solidFill>
              </a:defRPr>
            </a:lvl5pPr>
            <a:lvl6pPr lvl="5">
              <a:lnSpc>
                <a:spcPct val="100000"/>
              </a:lnSpc>
              <a:spcBef>
                <a:spcPts val="0"/>
              </a:spcBef>
              <a:spcAft>
                <a:spcPts val="0"/>
              </a:spcAft>
              <a:buClr>
                <a:schemeClr val="lt1"/>
              </a:buClr>
              <a:buSzPts val="1600"/>
              <a:buNone/>
              <a:defRPr sz="1600">
                <a:solidFill>
                  <a:schemeClr val="lt1"/>
                </a:solidFill>
              </a:defRPr>
            </a:lvl6pPr>
            <a:lvl7pPr lvl="6">
              <a:lnSpc>
                <a:spcPct val="100000"/>
              </a:lnSpc>
              <a:spcBef>
                <a:spcPts val="0"/>
              </a:spcBef>
              <a:spcAft>
                <a:spcPts val="0"/>
              </a:spcAft>
              <a:buClr>
                <a:schemeClr val="lt1"/>
              </a:buClr>
              <a:buSzPts val="1600"/>
              <a:buNone/>
              <a:defRPr sz="1600">
                <a:solidFill>
                  <a:schemeClr val="lt1"/>
                </a:solidFill>
              </a:defRPr>
            </a:lvl7pPr>
            <a:lvl8pPr lvl="7">
              <a:lnSpc>
                <a:spcPct val="100000"/>
              </a:lnSpc>
              <a:spcBef>
                <a:spcPts val="0"/>
              </a:spcBef>
              <a:spcAft>
                <a:spcPts val="0"/>
              </a:spcAft>
              <a:buClr>
                <a:schemeClr val="lt1"/>
              </a:buClr>
              <a:buSzPts val="1600"/>
              <a:buNone/>
              <a:defRPr sz="1600">
                <a:solidFill>
                  <a:schemeClr val="lt1"/>
                </a:solidFill>
              </a:defRPr>
            </a:lvl8pPr>
            <a:lvl9pPr lvl="8">
              <a:lnSpc>
                <a:spcPct val="100000"/>
              </a:lnSpc>
              <a:spcBef>
                <a:spcPts val="0"/>
              </a:spcBef>
              <a:spcAft>
                <a:spcPts val="0"/>
              </a:spcAft>
              <a:buClr>
                <a:schemeClr val="lt1"/>
              </a:buClr>
              <a:buSzPts val="1600"/>
              <a:buNone/>
              <a:defRPr sz="1600">
                <a:solidFill>
                  <a:schemeClr val="lt1"/>
                </a:solidFill>
              </a:defRPr>
            </a:lvl9pPr>
          </a:lstStyle>
          <a:p/>
        </p:txBody>
      </p:sp>
      <p:sp>
        <p:nvSpPr>
          <p:cNvPr id="101" name="Google Shape;101;p9"/>
          <p:cNvSpPr txBox="1"/>
          <p:nvPr>
            <p:ph idx="2" type="body"/>
          </p:nvPr>
        </p:nvSpPr>
        <p:spPr>
          <a:xfrm>
            <a:off x="819150" y="2467050"/>
            <a:ext cx="5859900" cy="2095500"/>
          </a:xfrm>
          <a:prstGeom prst="rect">
            <a:avLst/>
          </a:prstGeom>
        </p:spPr>
        <p:txBody>
          <a:bodyPr anchorCtr="0" anchor="t" bIns="91425" lIns="91425" spcFirstLastPara="1" rIns="91425" wrap="square" tIns="91425"/>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102" name="Google Shape;102;p9"/>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bg>
      <p:bgPr>
        <a:solidFill>
          <a:schemeClr val="accent1"/>
        </a:solidFill>
      </p:bgPr>
    </p:bg>
    <p:spTree>
      <p:nvGrpSpPr>
        <p:cNvPr id="103" name="Shape 103"/>
        <p:cNvGrpSpPr/>
        <p:nvPr/>
      </p:nvGrpSpPr>
      <p:grpSpPr>
        <a:xfrm>
          <a:off x="0" y="0"/>
          <a:ext cx="0" cy="0"/>
          <a:chOff x="0" y="0"/>
          <a:chExt cx="0" cy="0"/>
        </a:xfrm>
      </p:grpSpPr>
      <p:sp>
        <p:nvSpPr>
          <p:cNvPr id="104" name="Google Shape;104;p10"/>
          <p:cNvSpPr/>
          <p:nvPr/>
        </p:nvSpPr>
        <p:spPr>
          <a:xfrm>
            <a:off x="31" y="2824500"/>
            <a:ext cx="7370400" cy="23190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p10"/>
          <p:cNvSpPr/>
          <p:nvPr/>
        </p:nvSpPr>
        <p:spPr>
          <a:xfrm flipH="1">
            <a:off x="3582600" y="1550700"/>
            <a:ext cx="5561400" cy="3592800"/>
          </a:xfrm>
          <a:prstGeom prst="rtTriangl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 name="Google Shape;106;p10"/>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 name="Google Shape;107;p10"/>
          <p:cNvSpPr txBox="1"/>
          <p:nvPr>
            <p:ph idx="1" type="body"/>
          </p:nvPr>
        </p:nvSpPr>
        <p:spPr>
          <a:xfrm>
            <a:off x="328025" y="4163500"/>
            <a:ext cx="7415100" cy="605100"/>
          </a:xfrm>
          <a:prstGeom prst="rect">
            <a:avLst/>
          </a:prstGeom>
        </p:spPr>
        <p:txBody>
          <a:bodyPr anchorCtr="0" anchor="b" bIns="91425" lIns="91425" spcFirstLastPara="1" rIns="91425" wrap="square" tIns="91425"/>
          <a:lstStyle>
            <a:lvl1pPr indent="-228600" lvl="0" marL="457200">
              <a:lnSpc>
                <a:spcPct val="100000"/>
              </a:lnSpc>
              <a:spcBef>
                <a:spcPts val="0"/>
              </a:spcBef>
              <a:spcAft>
                <a:spcPts val="0"/>
              </a:spcAft>
              <a:buSzPts val="1300"/>
              <a:buNone/>
              <a:defRPr/>
            </a:lvl1pPr>
          </a:lstStyle>
          <a:p/>
        </p:txBody>
      </p:sp>
      <p:sp>
        <p:nvSpPr>
          <p:cNvPr id="108" name="Google Shape;108;p10"/>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hift">
    <p:bg>
      <p:bgPr>
        <a:solidFill>
          <a:schemeClr val="dk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lstStyle>
            <a:lvl1pPr lvl="0">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1pPr>
            <a:lvl2pPr lvl="1">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2pPr>
            <a:lvl3pPr lvl="2">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3pPr>
            <a:lvl4pPr lvl="3">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4pPr>
            <a:lvl5pPr lvl="4">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5pPr>
            <a:lvl6pPr lvl="5">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6pPr>
            <a:lvl7pPr lvl="6">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7pPr>
            <a:lvl8pPr lvl="7">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8pPr>
            <a:lvl9pPr lvl="8">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9pPr>
          </a:lstStyle>
          <a:p/>
        </p:txBody>
      </p:sp>
      <p:sp>
        <p:nvSpPr>
          <p:cNvPr id="7" name="Google Shape;7;p1"/>
          <p:cNvSpPr txBox="1"/>
          <p:nvPr>
            <p:ph idx="1" type="body"/>
          </p:nvPr>
        </p:nvSpPr>
        <p:spPr>
          <a:xfrm>
            <a:off x="311700" y="1152475"/>
            <a:ext cx="8520600" cy="3391200"/>
          </a:xfrm>
          <a:prstGeom prst="rect">
            <a:avLst/>
          </a:prstGeom>
          <a:noFill/>
          <a:ln>
            <a:noFill/>
          </a:ln>
        </p:spPr>
        <p:txBody>
          <a:bodyPr anchorCtr="0" anchor="t" bIns="91425" lIns="91425" spcFirstLastPara="1" rIns="91425" wrap="square" tIns="91425"/>
          <a:lstStyle>
            <a:lvl1pPr indent="-311150" lvl="0" marL="457200">
              <a:lnSpc>
                <a:spcPct val="115000"/>
              </a:lnSpc>
              <a:spcBef>
                <a:spcPts val="0"/>
              </a:spcBef>
              <a:spcAft>
                <a:spcPts val="0"/>
              </a:spcAft>
              <a:buClr>
                <a:schemeClr val="dk2"/>
              </a:buClr>
              <a:buSzPts val="1300"/>
              <a:buFont typeface="Calibri"/>
              <a:buChar char="●"/>
              <a:defRPr sz="1300">
                <a:solidFill>
                  <a:schemeClr val="dk2"/>
                </a:solidFill>
                <a:latin typeface="Calibri"/>
                <a:ea typeface="Calibri"/>
                <a:cs typeface="Calibri"/>
                <a:sym typeface="Calibri"/>
              </a:defRPr>
            </a:lvl1pPr>
            <a:lvl2pPr indent="-298450" lvl="1" marL="91440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2pPr>
            <a:lvl3pPr indent="-298450" lvl="2" marL="137160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3pPr>
            <a:lvl4pPr indent="-298450" lvl="3" marL="182880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4pPr>
            <a:lvl5pPr indent="-298450" lvl="4" marL="228600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5pPr>
            <a:lvl6pPr indent="-298450" lvl="5" marL="274320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6pPr>
            <a:lvl7pPr indent="-298450" lvl="6" marL="320040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7pPr>
            <a:lvl8pPr indent="-298450" lvl="7" marL="365760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8pPr>
            <a:lvl9pPr indent="-298450" lvl="8" marL="4114800">
              <a:lnSpc>
                <a:spcPct val="115000"/>
              </a:lnSpc>
              <a:spcBef>
                <a:spcPts val="1600"/>
              </a:spcBef>
              <a:spcAft>
                <a:spcPts val="1600"/>
              </a:spcAft>
              <a:buClr>
                <a:schemeClr val="dk2"/>
              </a:buClr>
              <a:buSzPts val="1100"/>
              <a:buFont typeface="Calibri"/>
              <a:buChar char="■"/>
              <a:defRPr sz="1100">
                <a:solidFill>
                  <a:schemeClr val="dk2"/>
                </a:solidFill>
                <a:latin typeface="Calibri"/>
                <a:ea typeface="Calibri"/>
                <a:cs typeface="Calibri"/>
                <a:sym typeface="Calibri"/>
              </a:defRPr>
            </a:lvl9pPr>
          </a:lstStyle>
          <a:p/>
        </p:txBody>
      </p:sp>
      <p:sp>
        <p:nvSpPr>
          <p:cNvPr id="8" name="Google Shape;8;p1"/>
          <p:cNvSpPr txBox="1"/>
          <p:nvPr>
            <p:ph idx="12" type="sldNum"/>
          </p:nvPr>
        </p:nvSpPr>
        <p:spPr>
          <a:xfrm>
            <a:off x="8390734" y="4543668"/>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latin typeface="Nunito"/>
                <a:ea typeface="Nunito"/>
                <a:cs typeface="Nunito"/>
                <a:sym typeface="Nunito"/>
              </a:defRPr>
            </a:lvl1pPr>
            <a:lvl2pPr lvl="1" algn="r">
              <a:buNone/>
              <a:defRPr sz="1000">
                <a:solidFill>
                  <a:schemeClr val="dk2"/>
                </a:solidFill>
                <a:latin typeface="Nunito"/>
                <a:ea typeface="Nunito"/>
                <a:cs typeface="Nunito"/>
                <a:sym typeface="Nunito"/>
              </a:defRPr>
            </a:lvl2pPr>
            <a:lvl3pPr lvl="2" algn="r">
              <a:buNone/>
              <a:defRPr sz="1000">
                <a:solidFill>
                  <a:schemeClr val="dk2"/>
                </a:solidFill>
                <a:latin typeface="Nunito"/>
                <a:ea typeface="Nunito"/>
                <a:cs typeface="Nunito"/>
                <a:sym typeface="Nunito"/>
              </a:defRPr>
            </a:lvl3pPr>
            <a:lvl4pPr lvl="3" algn="r">
              <a:buNone/>
              <a:defRPr sz="1000">
                <a:solidFill>
                  <a:schemeClr val="dk2"/>
                </a:solidFill>
                <a:latin typeface="Nunito"/>
                <a:ea typeface="Nunito"/>
                <a:cs typeface="Nunito"/>
                <a:sym typeface="Nunito"/>
              </a:defRPr>
            </a:lvl4pPr>
            <a:lvl5pPr lvl="4" algn="r">
              <a:buNone/>
              <a:defRPr sz="1000">
                <a:solidFill>
                  <a:schemeClr val="dk2"/>
                </a:solidFill>
                <a:latin typeface="Nunito"/>
                <a:ea typeface="Nunito"/>
                <a:cs typeface="Nunito"/>
                <a:sym typeface="Nunito"/>
              </a:defRPr>
            </a:lvl5pPr>
            <a:lvl6pPr lvl="5" algn="r">
              <a:buNone/>
              <a:defRPr sz="1000">
                <a:solidFill>
                  <a:schemeClr val="dk2"/>
                </a:solidFill>
                <a:latin typeface="Nunito"/>
                <a:ea typeface="Nunito"/>
                <a:cs typeface="Nunito"/>
                <a:sym typeface="Nunito"/>
              </a:defRPr>
            </a:lvl6pPr>
            <a:lvl7pPr lvl="6" algn="r">
              <a:buNone/>
              <a:defRPr sz="1000">
                <a:solidFill>
                  <a:schemeClr val="dk2"/>
                </a:solidFill>
                <a:latin typeface="Nunito"/>
                <a:ea typeface="Nunito"/>
                <a:cs typeface="Nunito"/>
                <a:sym typeface="Nunito"/>
              </a:defRPr>
            </a:lvl7pPr>
            <a:lvl8pPr lvl="7" algn="r">
              <a:buNone/>
              <a:defRPr sz="1000">
                <a:solidFill>
                  <a:schemeClr val="dk2"/>
                </a:solidFill>
                <a:latin typeface="Nunito"/>
                <a:ea typeface="Nunito"/>
                <a:cs typeface="Nunito"/>
                <a:sym typeface="Nunito"/>
              </a:defRPr>
            </a:lvl8pPr>
            <a:lvl9pPr lvl="8" algn="r">
              <a:buNone/>
              <a:defRPr sz="1000">
                <a:solidFill>
                  <a:schemeClr val="dk2"/>
                </a:solidFill>
                <a:latin typeface="Nunito"/>
                <a:ea typeface="Nunito"/>
                <a:cs typeface="Nunito"/>
                <a:sym typeface="Nuni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1.gi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0.xml"/><Relationship Id="rId3" Type="http://schemas.openxmlformats.org/officeDocument/2006/relationships/image" Target="../media/image1.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2.xml"/><Relationship Id="rId3" Type="http://schemas.openxmlformats.org/officeDocument/2006/relationships/image" Target="../media/image6.png"/><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4.xml"/><Relationship Id="rId3" Type="http://schemas.openxmlformats.org/officeDocument/2006/relationships/image" Target="../media/image8.png"/><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6.xml"/><Relationship Id="rId3" Type="http://schemas.openxmlformats.org/officeDocument/2006/relationships/image" Target="../media/image7.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3.gi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2.gi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7" name="Shape 127"/>
        <p:cNvGrpSpPr/>
        <p:nvPr/>
      </p:nvGrpSpPr>
      <p:grpSpPr>
        <a:xfrm>
          <a:off x="0" y="0"/>
          <a:ext cx="0" cy="0"/>
          <a:chOff x="0" y="0"/>
          <a:chExt cx="0" cy="0"/>
        </a:xfrm>
      </p:grpSpPr>
      <p:pic>
        <p:nvPicPr>
          <p:cNvPr id="128" name="Google Shape;128;p13"/>
          <p:cNvPicPr preferRelativeResize="0"/>
          <p:nvPr/>
        </p:nvPicPr>
        <p:blipFill>
          <a:blip r:embed="rId3">
            <a:alphaModFix/>
          </a:blip>
          <a:stretch>
            <a:fillRect/>
          </a:stretch>
        </p:blipFill>
        <p:spPr>
          <a:xfrm>
            <a:off x="219025" y="1908325"/>
            <a:ext cx="5719601" cy="3046525"/>
          </a:xfrm>
          <a:prstGeom prst="rect">
            <a:avLst/>
          </a:prstGeom>
          <a:noFill/>
          <a:ln>
            <a:noFill/>
          </a:ln>
        </p:spPr>
      </p:pic>
      <p:sp>
        <p:nvSpPr>
          <p:cNvPr id="129" name="Google Shape;129;p13"/>
          <p:cNvSpPr txBox="1"/>
          <p:nvPr>
            <p:ph type="ctrTitle"/>
          </p:nvPr>
        </p:nvSpPr>
        <p:spPr>
          <a:xfrm>
            <a:off x="-370650" y="228600"/>
            <a:ext cx="9885300" cy="2670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4800"/>
              <a:t>OPEN-ENDED QUESTIONS</a:t>
            </a:r>
            <a:endParaRPr sz="4800"/>
          </a:p>
        </p:txBody>
      </p:sp>
      <p:sp>
        <p:nvSpPr>
          <p:cNvPr id="130" name="Google Shape;130;p13"/>
          <p:cNvSpPr txBox="1"/>
          <p:nvPr>
            <p:ph idx="1" type="subTitle"/>
          </p:nvPr>
        </p:nvSpPr>
        <p:spPr>
          <a:xfrm>
            <a:off x="2888586" y="2670000"/>
            <a:ext cx="8038200" cy="783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3600">
                <a:latin typeface="Comfortaa"/>
                <a:ea typeface="Comfortaa"/>
                <a:cs typeface="Comfortaa"/>
                <a:sym typeface="Comfortaa"/>
              </a:rPr>
              <a:t>By Group 8</a:t>
            </a:r>
            <a:endParaRPr sz="3600">
              <a:latin typeface="Comfortaa"/>
              <a:ea typeface="Comfortaa"/>
              <a:cs typeface="Comfortaa"/>
              <a:sym typeface="Comfortaa"/>
            </a:endParaRPr>
          </a:p>
          <a:p>
            <a:pPr indent="0" lvl="0" marL="0" rtl="0" algn="ctr">
              <a:spcBef>
                <a:spcPts val="0"/>
              </a:spcBef>
              <a:spcAft>
                <a:spcPts val="0"/>
              </a:spcAft>
              <a:buNone/>
            </a:pPr>
            <a:r>
              <a:rPr lang="en" sz="3600">
                <a:latin typeface="Comfortaa"/>
                <a:ea typeface="Comfortaa"/>
                <a:cs typeface="Comfortaa"/>
                <a:sym typeface="Comfortaa"/>
              </a:rPr>
              <a:t>(OCTAGON</a:t>
            </a:r>
            <a:r>
              <a:rPr lang="en" sz="3600"/>
              <a:t>)</a:t>
            </a:r>
            <a:endParaRPr sz="360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4" name="Shape 184"/>
        <p:cNvGrpSpPr/>
        <p:nvPr/>
      </p:nvGrpSpPr>
      <p:grpSpPr>
        <a:xfrm>
          <a:off x="0" y="0"/>
          <a:ext cx="0" cy="0"/>
          <a:chOff x="0" y="0"/>
          <a:chExt cx="0" cy="0"/>
        </a:xfrm>
      </p:grpSpPr>
      <p:sp>
        <p:nvSpPr>
          <p:cNvPr id="185" name="Google Shape;185;p22"/>
          <p:cNvSpPr txBox="1"/>
          <p:nvPr>
            <p:ph idx="1" type="body"/>
          </p:nvPr>
        </p:nvSpPr>
        <p:spPr>
          <a:xfrm>
            <a:off x="864450" y="444725"/>
            <a:ext cx="7415100" cy="605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3600"/>
              <a:t>Examples of Plug-ins</a:t>
            </a:r>
            <a:endParaRPr sz="3600"/>
          </a:p>
        </p:txBody>
      </p:sp>
      <p:sp>
        <p:nvSpPr>
          <p:cNvPr id="186" name="Google Shape;186;p22"/>
          <p:cNvSpPr txBox="1"/>
          <p:nvPr/>
        </p:nvSpPr>
        <p:spPr>
          <a:xfrm>
            <a:off x="748675" y="1049825"/>
            <a:ext cx="7115400" cy="3296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400"/>
              <a:t>Shockwave : </a:t>
            </a:r>
            <a:r>
              <a:rPr lang="en">
                <a:solidFill>
                  <a:srgbClr val="222222"/>
                </a:solidFill>
                <a:highlight>
                  <a:srgbClr val="FFFFFF"/>
                </a:highlight>
              </a:rPr>
              <a:t>Allows you to view interactive web content like games, business presentations, entertainment, and advertisements from your web browser.</a:t>
            </a:r>
            <a:endParaRPr>
              <a:solidFill>
                <a:srgbClr val="222222"/>
              </a:solidFill>
              <a:highlight>
                <a:srgbClr val="FFFFFF"/>
              </a:highlight>
            </a:endParaRPr>
          </a:p>
          <a:p>
            <a:pPr indent="0" lvl="0" marL="0" rtl="0" algn="l">
              <a:spcBef>
                <a:spcPts val="0"/>
              </a:spcBef>
              <a:spcAft>
                <a:spcPts val="0"/>
              </a:spcAft>
              <a:buNone/>
            </a:pPr>
            <a:r>
              <a:t/>
            </a:r>
            <a:endParaRPr sz="2400"/>
          </a:p>
          <a:p>
            <a:pPr indent="0" lvl="0" marL="0" rtl="0" algn="l">
              <a:spcBef>
                <a:spcPts val="0"/>
              </a:spcBef>
              <a:spcAft>
                <a:spcPts val="0"/>
              </a:spcAft>
              <a:buNone/>
            </a:pPr>
            <a:r>
              <a:t/>
            </a:r>
            <a:endParaRPr sz="2400"/>
          </a:p>
          <a:p>
            <a:pPr indent="0" lvl="0" marL="0" rtl="0" algn="l">
              <a:spcBef>
                <a:spcPts val="0"/>
              </a:spcBef>
              <a:spcAft>
                <a:spcPts val="0"/>
              </a:spcAft>
              <a:buNone/>
            </a:pPr>
            <a:r>
              <a:t/>
            </a:r>
            <a:endParaRPr sz="2400"/>
          </a:p>
          <a:p>
            <a:pPr indent="0" lvl="0" marL="0" rtl="0" algn="l">
              <a:spcBef>
                <a:spcPts val="0"/>
              </a:spcBef>
              <a:spcAft>
                <a:spcPts val="0"/>
              </a:spcAft>
              <a:buNone/>
            </a:pPr>
            <a:r>
              <a:t/>
            </a:r>
            <a:endParaRPr sz="2400"/>
          </a:p>
          <a:p>
            <a:pPr indent="0" lvl="0" marL="0" rtl="0" algn="l">
              <a:spcBef>
                <a:spcPts val="0"/>
              </a:spcBef>
              <a:spcAft>
                <a:spcPts val="0"/>
              </a:spcAft>
              <a:buNone/>
            </a:pPr>
            <a:r>
              <a:t/>
            </a:r>
            <a:endParaRPr sz="2400"/>
          </a:p>
          <a:p>
            <a:pPr indent="457200" lvl="0" marL="5029200" rtl="0" algn="l">
              <a:spcBef>
                <a:spcPts val="0"/>
              </a:spcBef>
              <a:spcAft>
                <a:spcPts val="0"/>
              </a:spcAft>
              <a:buNone/>
            </a:pPr>
            <a:r>
              <a:rPr lang="en" sz="2400"/>
              <a:t>Q</a:t>
            </a:r>
            <a:r>
              <a:rPr lang="en" sz="2400"/>
              <a:t>uicktime</a:t>
            </a:r>
            <a:endParaRPr sz="2400"/>
          </a:p>
          <a:p>
            <a:pPr indent="0" lvl="0" marL="0" rtl="0" algn="l">
              <a:spcBef>
                <a:spcPts val="0"/>
              </a:spcBef>
              <a:spcAft>
                <a:spcPts val="0"/>
              </a:spcAft>
              <a:buNone/>
            </a:pPr>
            <a:r>
              <a:rPr lang="en" sz="2400"/>
              <a:t> </a:t>
            </a:r>
            <a:r>
              <a:rPr lang="en" sz="2400"/>
              <a:t> </a:t>
            </a:r>
            <a:endParaRPr sz="2400"/>
          </a:p>
        </p:txBody>
      </p:sp>
      <p:pic>
        <p:nvPicPr>
          <p:cNvPr id="187" name="Google Shape;187;p22"/>
          <p:cNvPicPr preferRelativeResize="0"/>
          <p:nvPr/>
        </p:nvPicPr>
        <p:blipFill>
          <a:blip r:embed="rId3">
            <a:alphaModFix/>
          </a:blip>
          <a:stretch>
            <a:fillRect/>
          </a:stretch>
        </p:blipFill>
        <p:spPr>
          <a:xfrm>
            <a:off x="3621733" y="2650550"/>
            <a:ext cx="2246200" cy="2181425"/>
          </a:xfrm>
          <a:prstGeom prst="rect">
            <a:avLst/>
          </a:prstGeom>
          <a:noFill/>
          <a:ln>
            <a:noFill/>
          </a:ln>
        </p:spPr>
      </p:pic>
      <p:pic>
        <p:nvPicPr>
          <p:cNvPr id="188" name="Google Shape;188;p22"/>
          <p:cNvPicPr preferRelativeResize="0"/>
          <p:nvPr/>
        </p:nvPicPr>
        <p:blipFill>
          <a:blip r:embed="rId4">
            <a:alphaModFix/>
          </a:blip>
          <a:stretch>
            <a:fillRect/>
          </a:stretch>
        </p:blipFill>
        <p:spPr>
          <a:xfrm>
            <a:off x="748675" y="1695450"/>
            <a:ext cx="2609850" cy="17526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6"/>
                                        </p:tgtEl>
                                        <p:attrNameLst>
                                          <p:attrName>style.visibility</p:attrName>
                                        </p:attrNameLst>
                                      </p:cBhvr>
                                      <p:to>
                                        <p:strVal val="visible"/>
                                      </p:to>
                                    </p:set>
                                    <p:animEffect filter="fade" transition="in">
                                      <p:cBhvr>
                                        <p:cTn dur="1000"/>
                                        <p:tgtEl>
                                          <p:spTgt spid="18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2" name="Shape 192"/>
        <p:cNvGrpSpPr/>
        <p:nvPr/>
      </p:nvGrpSpPr>
      <p:grpSpPr>
        <a:xfrm>
          <a:off x="0" y="0"/>
          <a:ext cx="0" cy="0"/>
          <a:chOff x="0" y="0"/>
          <a:chExt cx="0" cy="0"/>
        </a:xfrm>
      </p:grpSpPr>
      <p:sp>
        <p:nvSpPr>
          <p:cNvPr id="193" name="Google Shape;193;p23"/>
          <p:cNvSpPr txBox="1"/>
          <p:nvPr>
            <p:ph idx="4294967295" type="title"/>
          </p:nvPr>
        </p:nvSpPr>
        <p:spPr>
          <a:xfrm>
            <a:off x="443000" y="988725"/>
            <a:ext cx="7505700" cy="954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5500">
                <a:solidFill>
                  <a:schemeClr val="dk2"/>
                </a:solidFill>
              </a:rPr>
              <a:t>F</a:t>
            </a:r>
            <a:r>
              <a:rPr lang="en" sz="5500">
                <a:solidFill>
                  <a:schemeClr val="dk2"/>
                </a:solidFill>
              </a:rPr>
              <a:t>ilters</a:t>
            </a:r>
            <a:endParaRPr>
              <a:solidFill>
                <a:schemeClr val="dk2"/>
              </a:solidFill>
            </a:endParaRPr>
          </a:p>
        </p:txBody>
      </p:sp>
      <p:sp>
        <p:nvSpPr>
          <p:cNvPr id="194" name="Google Shape;194;p23"/>
          <p:cNvSpPr txBox="1"/>
          <p:nvPr>
            <p:ph idx="1" type="body"/>
          </p:nvPr>
        </p:nvSpPr>
        <p:spPr>
          <a:xfrm>
            <a:off x="586300" y="2250025"/>
            <a:ext cx="8225400" cy="2069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3600"/>
              <a:t>Filters are programs that can be used on the Internet so that it can determine whether a certain content can be displayed or not.</a:t>
            </a:r>
            <a:endParaRPr sz="360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8" name="Shape 198"/>
        <p:cNvGrpSpPr/>
        <p:nvPr/>
      </p:nvGrpSpPr>
      <p:grpSpPr>
        <a:xfrm>
          <a:off x="0" y="0"/>
          <a:ext cx="0" cy="0"/>
          <a:chOff x="0" y="0"/>
          <a:chExt cx="0" cy="0"/>
        </a:xfrm>
      </p:grpSpPr>
      <p:sp>
        <p:nvSpPr>
          <p:cNvPr id="199" name="Google Shape;199;p24"/>
          <p:cNvSpPr txBox="1"/>
          <p:nvPr>
            <p:ph idx="1" type="body"/>
          </p:nvPr>
        </p:nvSpPr>
        <p:spPr>
          <a:xfrm>
            <a:off x="864450" y="492675"/>
            <a:ext cx="7415100" cy="605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3600"/>
              <a:t>Ex</a:t>
            </a:r>
            <a:r>
              <a:rPr lang="en" sz="3600"/>
              <a:t>amples of Filters</a:t>
            </a:r>
            <a:endParaRPr sz="3600"/>
          </a:p>
        </p:txBody>
      </p:sp>
      <p:sp>
        <p:nvSpPr>
          <p:cNvPr id="200" name="Google Shape;200;p24"/>
          <p:cNvSpPr txBox="1"/>
          <p:nvPr/>
        </p:nvSpPr>
        <p:spPr>
          <a:xfrm>
            <a:off x="552225" y="1173575"/>
            <a:ext cx="7893900" cy="3400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400"/>
              <a:t>Cyberpatrol : </a:t>
            </a:r>
            <a:r>
              <a:rPr lang="en"/>
              <a:t>Allows parents to protect their children from pornography, cyber-bullying, and cyber predators.</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457200" lvl="0" marL="5029200" rtl="0" algn="l">
              <a:spcBef>
                <a:spcPts val="0"/>
              </a:spcBef>
              <a:spcAft>
                <a:spcPts val="0"/>
              </a:spcAft>
              <a:buNone/>
            </a:pPr>
            <a:r>
              <a:rPr lang="en" sz="2400"/>
              <a:t>Cybersitter </a:t>
            </a:r>
            <a:r>
              <a:rPr lang="en"/>
              <a:t> </a:t>
            </a:r>
            <a:endParaRPr/>
          </a:p>
        </p:txBody>
      </p:sp>
      <p:pic>
        <p:nvPicPr>
          <p:cNvPr id="201" name="Google Shape;201;p24"/>
          <p:cNvPicPr preferRelativeResize="0"/>
          <p:nvPr/>
        </p:nvPicPr>
        <p:blipFill>
          <a:blip r:embed="rId3">
            <a:alphaModFix/>
          </a:blip>
          <a:stretch>
            <a:fillRect/>
          </a:stretch>
        </p:blipFill>
        <p:spPr>
          <a:xfrm>
            <a:off x="907775" y="1902200"/>
            <a:ext cx="1431175" cy="1431175"/>
          </a:xfrm>
          <a:prstGeom prst="rect">
            <a:avLst/>
          </a:prstGeom>
          <a:noFill/>
          <a:ln>
            <a:noFill/>
          </a:ln>
        </p:spPr>
      </p:pic>
      <p:pic>
        <p:nvPicPr>
          <p:cNvPr id="202" name="Google Shape;202;p24"/>
          <p:cNvPicPr preferRelativeResize="0"/>
          <p:nvPr/>
        </p:nvPicPr>
        <p:blipFill>
          <a:blip r:embed="rId4">
            <a:alphaModFix/>
          </a:blip>
          <a:stretch>
            <a:fillRect/>
          </a:stretch>
        </p:blipFill>
        <p:spPr>
          <a:xfrm>
            <a:off x="3283225" y="3170952"/>
            <a:ext cx="2431900" cy="153772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6" name="Shape 206"/>
        <p:cNvGrpSpPr/>
        <p:nvPr/>
      </p:nvGrpSpPr>
      <p:grpSpPr>
        <a:xfrm>
          <a:off x="0" y="0"/>
          <a:ext cx="0" cy="0"/>
          <a:chOff x="0" y="0"/>
          <a:chExt cx="0" cy="0"/>
        </a:xfrm>
      </p:grpSpPr>
      <p:sp>
        <p:nvSpPr>
          <p:cNvPr id="207" name="Google Shape;207;p25"/>
          <p:cNvSpPr txBox="1"/>
          <p:nvPr>
            <p:ph idx="4294967295" type="title"/>
          </p:nvPr>
        </p:nvSpPr>
        <p:spPr>
          <a:xfrm>
            <a:off x="328000" y="1029025"/>
            <a:ext cx="7505700" cy="954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5500">
                <a:solidFill>
                  <a:schemeClr val="dk2"/>
                </a:solidFill>
              </a:rPr>
              <a:t>F</a:t>
            </a:r>
            <a:r>
              <a:rPr lang="en" sz="5500">
                <a:solidFill>
                  <a:schemeClr val="dk2"/>
                </a:solidFill>
              </a:rPr>
              <a:t>ile transfer utilities</a:t>
            </a:r>
            <a:endParaRPr>
              <a:solidFill>
                <a:schemeClr val="dk2"/>
              </a:solidFill>
            </a:endParaRPr>
          </a:p>
        </p:txBody>
      </p:sp>
      <p:sp>
        <p:nvSpPr>
          <p:cNvPr id="208" name="Google Shape;208;p25"/>
          <p:cNvSpPr txBox="1"/>
          <p:nvPr>
            <p:ph idx="1" type="body"/>
          </p:nvPr>
        </p:nvSpPr>
        <p:spPr>
          <a:xfrm>
            <a:off x="657925" y="2571750"/>
            <a:ext cx="8076000" cy="17829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3600"/>
              <a:t>File transfer utilities are programs that transfer files or documents from one computer to another through the Internet. </a:t>
            </a:r>
            <a:endParaRPr sz="3600"/>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2" name="Shape 212"/>
        <p:cNvGrpSpPr/>
        <p:nvPr/>
      </p:nvGrpSpPr>
      <p:grpSpPr>
        <a:xfrm>
          <a:off x="0" y="0"/>
          <a:ext cx="0" cy="0"/>
          <a:chOff x="0" y="0"/>
          <a:chExt cx="0" cy="0"/>
        </a:xfrm>
      </p:grpSpPr>
      <p:sp>
        <p:nvSpPr>
          <p:cNvPr id="213" name="Google Shape;213;p26"/>
          <p:cNvSpPr txBox="1"/>
          <p:nvPr>
            <p:ph idx="1" type="body"/>
          </p:nvPr>
        </p:nvSpPr>
        <p:spPr>
          <a:xfrm>
            <a:off x="328025" y="4163500"/>
            <a:ext cx="7415100" cy="605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t/>
            </a:r>
            <a:endParaRPr/>
          </a:p>
        </p:txBody>
      </p:sp>
      <p:sp>
        <p:nvSpPr>
          <p:cNvPr id="214" name="Google Shape;214;p26"/>
          <p:cNvSpPr txBox="1"/>
          <p:nvPr/>
        </p:nvSpPr>
        <p:spPr>
          <a:xfrm>
            <a:off x="408375" y="408400"/>
            <a:ext cx="8333400" cy="3755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600"/>
              <a:t>Examples of File Transfer Utilities</a:t>
            </a:r>
            <a:endParaRPr sz="3600"/>
          </a:p>
          <a:p>
            <a:pPr indent="0" lvl="0" marL="0" rtl="0" algn="l">
              <a:spcBef>
                <a:spcPts val="0"/>
              </a:spcBef>
              <a:spcAft>
                <a:spcPts val="0"/>
              </a:spcAft>
              <a:buNone/>
            </a:pPr>
            <a:r>
              <a:t/>
            </a:r>
            <a:endParaRPr sz="3600"/>
          </a:p>
          <a:p>
            <a:pPr indent="-317500" lvl="0" marL="457200" rtl="0" algn="l">
              <a:spcBef>
                <a:spcPts val="0"/>
              </a:spcBef>
              <a:spcAft>
                <a:spcPts val="0"/>
              </a:spcAft>
              <a:buSzPts val="1400"/>
              <a:buAutoNum type="arabicPeriod"/>
            </a:pPr>
            <a:r>
              <a:rPr lang="en"/>
              <a:t>Filezilla </a:t>
            </a:r>
            <a:endParaRPr/>
          </a:p>
          <a:p>
            <a:pPr indent="0" lvl="0" marL="457200" rtl="0" algn="l">
              <a:spcBef>
                <a:spcPts val="0"/>
              </a:spcBef>
              <a:spcAft>
                <a:spcPts val="0"/>
              </a:spcAft>
              <a:buNone/>
            </a:pPr>
            <a:r>
              <a:t/>
            </a:r>
            <a:endParaRPr/>
          </a:p>
          <a:p>
            <a:pPr indent="0" lvl="0" marL="45720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317500" lvl="0" marL="457200" rtl="0" algn="l">
              <a:spcBef>
                <a:spcPts val="0"/>
              </a:spcBef>
              <a:spcAft>
                <a:spcPts val="0"/>
              </a:spcAft>
              <a:buSzPts val="1400"/>
              <a:buAutoNum type="arabicPeriod"/>
            </a:pPr>
            <a:r>
              <a:rPr lang="en"/>
              <a:t>Utorrent</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pic>
        <p:nvPicPr>
          <p:cNvPr id="215" name="Google Shape;215;p26"/>
          <p:cNvPicPr preferRelativeResize="0"/>
          <p:nvPr/>
        </p:nvPicPr>
        <p:blipFill>
          <a:blip r:embed="rId3">
            <a:alphaModFix/>
          </a:blip>
          <a:stretch>
            <a:fillRect/>
          </a:stretch>
        </p:blipFill>
        <p:spPr>
          <a:xfrm>
            <a:off x="728475" y="1991225"/>
            <a:ext cx="3302848" cy="1761525"/>
          </a:xfrm>
          <a:prstGeom prst="rect">
            <a:avLst/>
          </a:prstGeom>
          <a:noFill/>
          <a:ln>
            <a:noFill/>
          </a:ln>
        </p:spPr>
      </p:pic>
      <p:pic>
        <p:nvPicPr>
          <p:cNvPr id="216" name="Google Shape;216;p26"/>
          <p:cNvPicPr preferRelativeResize="0"/>
          <p:nvPr/>
        </p:nvPicPr>
        <p:blipFill>
          <a:blip r:embed="rId4">
            <a:alphaModFix/>
          </a:blip>
          <a:stretch>
            <a:fillRect/>
          </a:stretch>
        </p:blipFill>
        <p:spPr>
          <a:xfrm>
            <a:off x="4894725" y="1218600"/>
            <a:ext cx="2848401" cy="2848451"/>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0" name="Shape 220"/>
        <p:cNvGrpSpPr/>
        <p:nvPr/>
      </p:nvGrpSpPr>
      <p:grpSpPr>
        <a:xfrm>
          <a:off x="0" y="0"/>
          <a:ext cx="0" cy="0"/>
          <a:chOff x="0" y="0"/>
          <a:chExt cx="0" cy="0"/>
        </a:xfrm>
      </p:grpSpPr>
      <p:sp>
        <p:nvSpPr>
          <p:cNvPr id="221" name="Google Shape;221;p27"/>
          <p:cNvSpPr txBox="1"/>
          <p:nvPr>
            <p:ph idx="4294967295" type="title"/>
          </p:nvPr>
        </p:nvSpPr>
        <p:spPr>
          <a:xfrm>
            <a:off x="266400" y="1002375"/>
            <a:ext cx="7505700" cy="954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5500">
                <a:solidFill>
                  <a:schemeClr val="dk2"/>
                </a:solidFill>
              </a:rPr>
              <a:t>Internet security issues</a:t>
            </a:r>
            <a:endParaRPr>
              <a:solidFill>
                <a:schemeClr val="dk2"/>
              </a:solidFill>
            </a:endParaRPr>
          </a:p>
        </p:txBody>
      </p:sp>
      <p:sp>
        <p:nvSpPr>
          <p:cNvPr id="222" name="Google Shape;222;p27"/>
          <p:cNvSpPr txBox="1"/>
          <p:nvPr>
            <p:ph idx="1" type="body"/>
          </p:nvPr>
        </p:nvSpPr>
        <p:spPr>
          <a:xfrm>
            <a:off x="717200" y="1956975"/>
            <a:ext cx="8176500" cy="19938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t/>
            </a:r>
            <a:endParaRPr sz="3600"/>
          </a:p>
          <a:p>
            <a:pPr indent="0" lvl="0" marL="0" rtl="0" algn="l">
              <a:spcBef>
                <a:spcPts val="0"/>
              </a:spcBef>
              <a:spcAft>
                <a:spcPts val="0"/>
              </a:spcAft>
              <a:buNone/>
            </a:pPr>
            <a:r>
              <a:rPr lang="en" sz="3600"/>
              <a:t>Internet security issues are programs that help to secure end-users’ privacy or security when surfing the Internet.</a:t>
            </a:r>
            <a:endParaRPr sz="3600"/>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6" name="Shape 226"/>
        <p:cNvGrpSpPr/>
        <p:nvPr/>
      </p:nvGrpSpPr>
      <p:grpSpPr>
        <a:xfrm>
          <a:off x="0" y="0"/>
          <a:ext cx="0" cy="0"/>
          <a:chOff x="0" y="0"/>
          <a:chExt cx="0" cy="0"/>
        </a:xfrm>
      </p:grpSpPr>
      <p:sp>
        <p:nvSpPr>
          <p:cNvPr id="227" name="Google Shape;227;p28"/>
          <p:cNvSpPr txBox="1"/>
          <p:nvPr>
            <p:ph idx="1" type="body"/>
          </p:nvPr>
        </p:nvSpPr>
        <p:spPr>
          <a:xfrm>
            <a:off x="328025" y="4163500"/>
            <a:ext cx="7415100" cy="605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t/>
            </a:r>
            <a:endParaRPr/>
          </a:p>
        </p:txBody>
      </p:sp>
      <p:sp>
        <p:nvSpPr>
          <p:cNvPr id="228" name="Google Shape;228;p28"/>
          <p:cNvSpPr txBox="1"/>
          <p:nvPr/>
        </p:nvSpPr>
        <p:spPr>
          <a:xfrm>
            <a:off x="463575" y="353200"/>
            <a:ext cx="8145600" cy="4050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600"/>
              <a:t>Examples of Internet Security Issues</a:t>
            </a:r>
            <a:endParaRPr sz="3600"/>
          </a:p>
          <a:p>
            <a:pPr indent="0" lvl="0" marL="0" rtl="0" algn="l">
              <a:spcBef>
                <a:spcPts val="0"/>
              </a:spcBef>
              <a:spcAft>
                <a:spcPts val="0"/>
              </a:spcAft>
              <a:buNone/>
            </a:pPr>
            <a:r>
              <a:t/>
            </a:r>
            <a:endParaRPr/>
          </a:p>
          <a:p>
            <a:pPr indent="-317500" lvl="0" marL="457200" rtl="0" algn="l">
              <a:spcBef>
                <a:spcPts val="0"/>
              </a:spcBef>
              <a:spcAft>
                <a:spcPts val="0"/>
              </a:spcAft>
              <a:buSzPts val="1400"/>
              <a:buAutoNum type="arabicPeriod"/>
            </a:pPr>
            <a:r>
              <a:rPr lang="en"/>
              <a:t>Betternet VPN</a:t>
            </a:r>
            <a:endParaRPr/>
          </a:p>
          <a:p>
            <a:pPr indent="0" lvl="0" marL="45720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317500" lvl="0" marL="457200" rtl="0" algn="l">
              <a:spcBef>
                <a:spcPts val="0"/>
              </a:spcBef>
              <a:spcAft>
                <a:spcPts val="0"/>
              </a:spcAft>
              <a:buSzPts val="1400"/>
              <a:buAutoNum type="arabicPeriod"/>
            </a:pPr>
            <a:r>
              <a:rPr lang="en"/>
              <a:t>Express VPN </a:t>
            </a:r>
            <a:endParaRPr/>
          </a:p>
        </p:txBody>
      </p:sp>
      <p:pic>
        <p:nvPicPr>
          <p:cNvPr id="229" name="Google Shape;229;p28"/>
          <p:cNvPicPr preferRelativeResize="0"/>
          <p:nvPr/>
        </p:nvPicPr>
        <p:blipFill>
          <a:blip r:embed="rId3">
            <a:alphaModFix/>
          </a:blip>
          <a:stretch>
            <a:fillRect/>
          </a:stretch>
        </p:blipFill>
        <p:spPr>
          <a:xfrm>
            <a:off x="907150" y="1534713"/>
            <a:ext cx="3905249" cy="2482625"/>
          </a:xfrm>
          <a:prstGeom prst="rect">
            <a:avLst/>
          </a:prstGeom>
          <a:noFill/>
          <a:ln>
            <a:noFill/>
          </a:ln>
        </p:spPr>
      </p:pic>
      <p:pic>
        <p:nvPicPr>
          <p:cNvPr id="230" name="Google Shape;230;p28"/>
          <p:cNvPicPr preferRelativeResize="0"/>
          <p:nvPr/>
        </p:nvPicPr>
        <p:blipFill>
          <a:blip r:embed="rId4">
            <a:alphaModFix/>
          </a:blip>
          <a:stretch>
            <a:fillRect/>
          </a:stretch>
        </p:blipFill>
        <p:spPr>
          <a:xfrm>
            <a:off x="5392775" y="2029125"/>
            <a:ext cx="2642550" cy="26425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4" name="Shape 134"/>
        <p:cNvGrpSpPr/>
        <p:nvPr/>
      </p:nvGrpSpPr>
      <p:grpSpPr>
        <a:xfrm>
          <a:off x="0" y="0"/>
          <a:ext cx="0" cy="0"/>
          <a:chOff x="0" y="0"/>
          <a:chExt cx="0" cy="0"/>
        </a:xfrm>
      </p:grpSpPr>
      <p:pic>
        <p:nvPicPr>
          <p:cNvPr id="135" name="Google Shape;135;p14"/>
          <p:cNvPicPr preferRelativeResize="0"/>
          <p:nvPr/>
        </p:nvPicPr>
        <p:blipFill>
          <a:blip r:embed="rId3">
            <a:alphaModFix/>
          </a:blip>
          <a:stretch>
            <a:fillRect/>
          </a:stretch>
        </p:blipFill>
        <p:spPr>
          <a:xfrm>
            <a:off x="5541075" y="198775"/>
            <a:ext cx="2417925" cy="2527050"/>
          </a:xfrm>
          <a:prstGeom prst="rect">
            <a:avLst/>
          </a:prstGeom>
          <a:noFill/>
          <a:ln>
            <a:noFill/>
          </a:ln>
        </p:spPr>
      </p:pic>
      <p:sp>
        <p:nvSpPr>
          <p:cNvPr id="136" name="Google Shape;136;p14"/>
          <p:cNvSpPr txBox="1"/>
          <p:nvPr>
            <p:ph type="ctrTitle"/>
          </p:nvPr>
        </p:nvSpPr>
        <p:spPr>
          <a:xfrm>
            <a:off x="265538" y="775700"/>
            <a:ext cx="9144000" cy="4138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6000">
                <a:solidFill>
                  <a:srgbClr val="000000"/>
                </a:solidFill>
                <a:latin typeface="Arial"/>
                <a:ea typeface="Arial"/>
                <a:cs typeface="Arial"/>
                <a:sym typeface="Arial"/>
              </a:rPr>
              <a:t>1.What is cloud computing? Describe three basic components.</a:t>
            </a:r>
            <a:endParaRPr sz="6000">
              <a:solidFill>
                <a:srgbClr val="000000"/>
              </a:solidFill>
              <a:latin typeface="Arial"/>
              <a:ea typeface="Arial"/>
              <a:cs typeface="Arial"/>
              <a:sym typeface="Arial"/>
            </a:endParaRPr>
          </a:p>
          <a:p>
            <a:pPr indent="0" lvl="0" marL="0" rtl="0" algn="ctr">
              <a:spcBef>
                <a:spcPts val="0"/>
              </a:spcBef>
              <a:spcAft>
                <a:spcPts val="0"/>
              </a:spcAft>
              <a:buNone/>
            </a:pPr>
            <a:r>
              <a:t/>
            </a:r>
            <a:endParaRPr/>
          </a:p>
        </p:txBody>
      </p:sp>
      <p:sp>
        <p:nvSpPr>
          <p:cNvPr id="137" name="Google Shape;137;p14"/>
          <p:cNvSpPr txBox="1"/>
          <p:nvPr>
            <p:ph idx="1" type="subTitle"/>
          </p:nvPr>
        </p:nvSpPr>
        <p:spPr>
          <a:xfrm>
            <a:off x="1858700" y="3413158"/>
            <a:ext cx="5361300" cy="52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1" name="Shape 141"/>
        <p:cNvGrpSpPr/>
        <p:nvPr/>
      </p:nvGrpSpPr>
      <p:grpSpPr>
        <a:xfrm>
          <a:off x="0" y="0"/>
          <a:ext cx="0" cy="0"/>
          <a:chOff x="0" y="0"/>
          <a:chExt cx="0" cy="0"/>
        </a:xfrm>
      </p:grpSpPr>
      <p:pic>
        <p:nvPicPr>
          <p:cNvPr id="142" name="Google Shape;142;p15"/>
          <p:cNvPicPr preferRelativeResize="0"/>
          <p:nvPr/>
        </p:nvPicPr>
        <p:blipFill>
          <a:blip r:embed="rId3">
            <a:alphaModFix/>
          </a:blip>
          <a:stretch>
            <a:fillRect/>
          </a:stretch>
        </p:blipFill>
        <p:spPr>
          <a:xfrm>
            <a:off x="5590775" y="1951950"/>
            <a:ext cx="3329600" cy="2172525"/>
          </a:xfrm>
          <a:prstGeom prst="rect">
            <a:avLst/>
          </a:prstGeom>
          <a:noFill/>
          <a:ln>
            <a:noFill/>
          </a:ln>
        </p:spPr>
      </p:pic>
      <p:sp>
        <p:nvSpPr>
          <p:cNvPr id="143" name="Google Shape;143;p15"/>
          <p:cNvSpPr txBox="1"/>
          <p:nvPr>
            <p:ph idx="1" type="body"/>
          </p:nvPr>
        </p:nvSpPr>
        <p:spPr>
          <a:xfrm>
            <a:off x="223650" y="223613"/>
            <a:ext cx="11153700" cy="5423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6000">
                <a:solidFill>
                  <a:srgbClr val="3C78D8"/>
                </a:solidFill>
              </a:rPr>
              <a:t>Cloud computing</a:t>
            </a:r>
            <a:r>
              <a:rPr b="1" lang="en" sz="6000"/>
              <a:t> </a:t>
            </a:r>
            <a:r>
              <a:rPr lang="en" sz="4800"/>
              <a:t>is the use </a:t>
            </a:r>
            <a:endParaRPr sz="4800"/>
          </a:p>
          <a:p>
            <a:pPr indent="0" lvl="0" marL="0" rtl="0" algn="l">
              <a:spcBef>
                <a:spcPts val="1600"/>
              </a:spcBef>
              <a:spcAft>
                <a:spcPts val="0"/>
              </a:spcAft>
              <a:buNone/>
            </a:pPr>
            <a:r>
              <a:rPr lang="en" sz="4800"/>
              <a:t>of computer services such as </a:t>
            </a:r>
            <a:endParaRPr sz="4800"/>
          </a:p>
          <a:p>
            <a:pPr indent="0" lvl="0" marL="0" rtl="0" algn="l">
              <a:spcBef>
                <a:spcPts val="1600"/>
              </a:spcBef>
              <a:spcAft>
                <a:spcPts val="0"/>
              </a:spcAft>
              <a:buNone/>
            </a:pPr>
            <a:r>
              <a:rPr b="1" lang="en" sz="4800">
                <a:solidFill>
                  <a:srgbClr val="1155CC"/>
                </a:solidFill>
              </a:rPr>
              <a:t>browsing, networking, </a:t>
            </a:r>
            <a:endParaRPr b="1" sz="4800">
              <a:solidFill>
                <a:srgbClr val="1155CC"/>
              </a:solidFill>
            </a:endParaRPr>
          </a:p>
          <a:p>
            <a:pPr indent="0" lvl="0" marL="0" rtl="0" algn="l">
              <a:spcBef>
                <a:spcPts val="1600"/>
              </a:spcBef>
              <a:spcAft>
                <a:spcPts val="1600"/>
              </a:spcAft>
              <a:buNone/>
            </a:pPr>
            <a:r>
              <a:rPr b="1" lang="en" sz="4800">
                <a:solidFill>
                  <a:srgbClr val="1155CC"/>
                </a:solidFill>
              </a:rPr>
              <a:t>storing </a:t>
            </a:r>
            <a:r>
              <a:rPr b="1" lang="en" sz="4300">
                <a:solidFill>
                  <a:srgbClr val="1155CC"/>
                </a:solidFill>
              </a:rPr>
              <a:t>data</a:t>
            </a:r>
            <a:r>
              <a:rPr lang="en" sz="4300"/>
              <a:t> </a:t>
            </a:r>
            <a:r>
              <a:rPr lang="en" sz="4800"/>
              <a:t>through the </a:t>
            </a:r>
            <a:r>
              <a:rPr b="1" lang="en" sz="4800"/>
              <a:t>Internet.</a:t>
            </a:r>
            <a:r>
              <a:rPr lang="en" sz="4800"/>
              <a:t> </a:t>
            </a:r>
            <a:endParaRPr sz="48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7" name="Shape 147"/>
        <p:cNvGrpSpPr/>
        <p:nvPr/>
      </p:nvGrpSpPr>
      <p:grpSpPr>
        <a:xfrm>
          <a:off x="0" y="0"/>
          <a:ext cx="0" cy="0"/>
          <a:chOff x="0" y="0"/>
          <a:chExt cx="0" cy="0"/>
        </a:xfrm>
      </p:grpSpPr>
      <p:sp>
        <p:nvSpPr>
          <p:cNvPr id="148" name="Google Shape;148;p16"/>
          <p:cNvSpPr txBox="1"/>
          <p:nvPr>
            <p:ph type="title"/>
          </p:nvPr>
        </p:nvSpPr>
        <p:spPr>
          <a:xfrm>
            <a:off x="819150" y="845600"/>
            <a:ext cx="7505700" cy="954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9" name="Google Shape;149;p16"/>
          <p:cNvSpPr txBox="1"/>
          <p:nvPr>
            <p:ph idx="1" type="body"/>
          </p:nvPr>
        </p:nvSpPr>
        <p:spPr>
          <a:xfrm>
            <a:off x="819150" y="1990725"/>
            <a:ext cx="7505700" cy="24480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3" name="Shape 153"/>
        <p:cNvGrpSpPr/>
        <p:nvPr/>
      </p:nvGrpSpPr>
      <p:grpSpPr>
        <a:xfrm>
          <a:off x="0" y="0"/>
          <a:ext cx="0" cy="0"/>
          <a:chOff x="0" y="0"/>
          <a:chExt cx="0" cy="0"/>
        </a:xfrm>
      </p:grpSpPr>
      <p:sp>
        <p:nvSpPr>
          <p:cNvPr id="154" name="Google Shape;154;p17"/>
          <p:cNvSpPr txBox="1"/>
          <p:nvPr>
            <p:ph type="title"/>
          </p:nvPr>
        </p:nvSpPr>
        <p:spPr>
          <a:xfrm>
            <a:off x="149075" y="516825"/>
            <a:ext cx="9144000" cy="1283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3600">
                <a:solidFill>
                  <a:schemeClr val="accent1"/>
                </a:solidFill>
              </a:rPr>
              <a:t>COMPONENTS OF CLOUD COMPUTING</a:t>
            </a:r>
            <a:endParaRPr b="1" sz="3600">
              <a:solidFill>
                <a:schemeClr val="accent1"/>
              </a:solidFill>
            </a:endParaRPr>
          </a:p>
        </p:txBody>
      </p:sp>
      <p:sp>
        <p:nvSpPr>
          <p:cNvPr id="155" name="Google Shape;155;p17"/>
          <p:cNvSpPr txBox="1"/>
          <p:nvPr>
            <p:ph idx="1" type="body"/>
          </p:nvPr>
        </p:nvSpPr>
        <p:spPr>
          <a:xfrm>
            <a:off x="347875" y="1411350"/>
            <a:ext cx="8349000" cy="3255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1)</a:t>
            </a:r>
            <a:r>
              <a:rPr b="1" lang="en"/>
              <a:t>STORAGE AS A SERVICE</a:t>
            </a:r>
            <a:endParaRPr b="1"/>
          </a:p>
          <a:p>
            <a:pPr indent="0" lvl="0" marL="0" rtl="0" algn="l">
              <a:spcBef>
                <a:spcPts val="1600"/>
              </a:spcBef>
              <a:spcAft>
                <a:spcPts val="0"/>
              </a:spcAft>
              <a:buNone/>
            </a:pPr>
            <a:r>
              <a:rPr lang="en"/>
              <a:t>Ability to leverage storage that physically exist at a remote site but is logically a local storage resource to any application that requires storage. This is the most primitive component or pattern that is leveraged by  the most of the other cloud computing components.</a:t>
            </a:r>
            <a:endParaRPr/>
          </a:p>
          <a:p>
            <a:pPr indent="0" lvl="0" marL="0" rtl="0" algn="l">
              <a:spcBef>
                <a:spcPts val="1600"/>
              </a:spcBef>
              <a:spcAft>
                <a:spcPts val="0"/>
              </a:spcAft>
              <a:buNone/>
            </a:pPr>
            <a:r>
              <a:rPr b="1" lang="en"/>
              <a:t>2)DATABASE AS A SERVICE</a:t>
            </a:r>
            <a:endParaRPr b="1"/>
          </a:p>
          <a:p>
            <a:pPr indent="0" lvl="0" marL="0" rtl="0" algn="l">
              <a:spcBef>
                <a:spcPts val="1600"/>
              </a:spcBef>
              <a:spcAft>
                <a:spcPts val="0"/>
              </a:spcAft>
              <a:buNone/>
            </a:pPr>
            <a:r>
              <a:rPr lang="en"/>
              <a:t>The ability to leverage the services of a remotely hosted database, sharing it with other user and having it logically function as if the database were local.</a:t>
            </a:r>
            <a:endParaRPr/>
          </a:p>
          <a:p>
            <a:pPr indent="0" lvl="0" marL="0" rtl="0" algn="l">
              <a:spcBef>
                <a:spcPts val="1600"/>
              </a:spcBef>
              <a:spcAft>
                <a:spcPts val="1600"/>
              </a:spcAft>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9" name="Shape 159"/>
        <p:cNvGrpSpPr/>
        <p:nvPr/>
      </p:nvGrpSpPr>
      <p:grpSpPr>
        <a:xfrm>
          <a:off x="0" y="0"/>
          <a:ext cx="0" cy="0"/>
          <a:chOff x="0" y="0"/>
          <a:chExt cx="0" cy="0"/>
        </a:xfrm>
      </p:grpSpPr>
      <p:sp>
        <p:nvSpPr>
          <p:cNvPr id="160" name="Google Shape;160;p18"/>
          <p:cNvSpPr txBox="1"/>
          <p:nvPr>
            <p:ph type="title"/>
          </p:nvPr>
        </p:nvSpPr>
        <p:spPr>
          <a:xfrm>
            <a:off x="819150" y="845600"/>
            <a:ext cx="7505700" cy="954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1" name="Google Shape;161;p18"/>
          <p:cNvSpPr txBox="1"/>
          <p:nvPr>
            <p:ph idx="1" type="body"/>
          </p:nvPr>
        </p:nvSpPr>
        <p:spPr>
          <a:xfrm>
            <a:off x="819150" y="1990725"/>
            <a:ext cx="7505700" cy="24480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sp>
        <p:nvSpPr>
          <p:cNvPr id="162" name="Google Shape;162;p18"/>
          <p:cNvSpPr txBox="1"/>
          <p:nvPr/>
        </p:nvSpPr>
        <p:spPr>
          <a:xfrm>
            <a:off x="459750" y="637125"/>
            <a:ext cx="8224500" cy="38016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1600"/>
              </a:spcAft>
              <a:buNone/>
            </a:pPr>
            <a:r>
              <a:rPr lang="en" sz="2400">
                <a:solidFill>
                  <a:schemeClr val="dk2"/>
                </a:solidFill>
                <a:latin typeface="Calibri"/>
                <a:ea typeface="Calibri"/>
                <a:cs typeface="Calibri"/>
                <a:sym typeface="Calibri"/>
              </a:rPr>
              <a:t>The three basic components of cloud computing are </a:t>
            </a:r>
            <a:r>
              <a:rPr b="1" lang="en" sz="2400">
                <a:solidFill>
                  <a:srgbClr val="1155CC"/>
                </a:solidFill>
                <a:latin typeface="Calibri"/>
                <a:ea typeface="Calibri"/>
                <a:cs typeface="Calibri"/>
                <a:sym typeface="Calibri"/>
              </a:rPr>
              <a:t>clients (end-users)</a:t>
            </a:r>
            <a:r>
              <a:rPr lang="en" sz="2400">
                <a:solidFill>
                  <a:schemeClr val="dk2"/>
                </a:solidFill>
                <a:latin typeface="Calibri"/>
                <a:ea typeface="Calibri"/>
                <a:cs typeface="Calibri"/>
                <a:sym typeface="Calibri"/>
              </a:rPr>
              <a:t>, </a:t>
            </a:r>
            <a:r>
              <a:rPr b="1" lang="en" sz="2400">
                <a:solidFill>
                  <a:srgbClr val="1155CC"/>
                </a:solidFill>
                <a:latin typeface="Calibri"/>
                <a:ea typeface="Calibri"/>
                <a:cs typeface="Calibri"/>
                <a:sym typeface="Calibri"/>
              </a:rPr>
              <a:t>service providers</a:t>
            </a:r>
            <a:r>
              <a:rPr lang="en" sz="2400">
                <a:solidFill>
                  <a:schemeClr val="dk2"/>
                </a:solidFill>
                <a:latin typeface="Calibri"/>
                <a:ea typeface="Calibri"/>
                <a:cs typeface="Calibri"/>
                <a:sym typeface="Calibri"/>
              </a:rPr>
              <a:t> and </a:t>
            </a:r>
            <a:r>
              <a:rPr b="1" lang="en" sz="2400">
                <a:solidFill>
                  <a:srgbClr val="1155CC"/>
                </a:solidFill>
                <a:latin typeface="Calibri"/>
                <a:ea typeface="Calibri"/>
                <a:cs typeface="Calibri"/>
                <a:sym typeface="Calibri"/>
              </a:rPr>
              <a:t>the Internet</a:t>
            </a:r>
            <a:r>
              <a:rPr lang="en" sz="2400">
                <a:solidFill>
                  <a:schemeClr val="dk2"/>
                </a:solidFill>
                <a:latin typeface="Calibri"/>
                <a:ea typeface="Calibri"/>
                <a:cs typeface="Calibri"/>
                <a:sym typeface="Calibri"/>
              </a:rPr>
              <a:t>. Clients or end-users are the one who want to access to storage, data and programs. Service providers are companies that provide access to storage, data and programs through the Internet. While the Internet is the medium for storing or accessing storage, data and programs.</a:t>
            </a:r>
            <a:endParaRPr sz="2400">
              <a:solidFill>
                <a:schemeClr val="dk2"/>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6" name="Shape 166"/>
        <p:cNvGrpSpPr/>
        <p:nvPr/>
      </p:nvGrpSpPr>
      <p:grpSpPr>
        <a:xfrm>
          <a:off x="0" y="0"/>
          <a:ext cx="0" cy="0"/>
          <a:chOff x="0" y="0"/>
          <a:chExt cx="0" cy="0"/>
        </a:xfrm>
      </p:grpSpPr>
      <p:sp>
        <p:nvSpPr>
          <p:cNvPr id="167" name="Google Shape;167;p19"/>
          <p:cNvSpPr txBox="1"/>
          <p:nvPr>
            <p:ph idx="4294967295" type="title"/>
          </p:nvPr>
        </p:nvSpPr>
        <p:spPr>
          <a:xfrm>
            <a:off x="198775" y="608700"/>
            <a:ext cx="8845800" cy="4206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5500">
                <a:solidFill>
                  <a:schemeClr val="accent1"/>
                </a:solidFill>
              </a:rPr>
              <a:t>2. What are Web utilities? Discuss plug-ins, filters, file transfer utilities, and Internet security issues.</a:t>
            </a:r>
            <a:endParaRPr sz="5500">
              <a:solidFill>
                <a:schemeClr val="accent1"/>
              </a:solidFill>
            </a:endParaRPr>
          </a:p>
        </p:txBody>
      </p:sp>
      <p:sp>
        <p:nvSpPr>
          <p:cNvPr id="168" name="Google Shape;168;p19"/>
          <p:cNvSpPr txBox="1"/>
          <p:nvPr>
            <p:ph idx="1" type="body"/>
          </p:nvPr>
        </p:nvSpPr>
        <p:spPr>
          <a:xfrm>
            <a:off x="328025" y="4163500"/>
            <a:ext cx="7415100" cy="605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2" name="Shape 172"/>
        <p:cNvGrpSpPr/>
        <p:nvPr/>
      </p:nvGrpSpPr>
      <p:grpSpPr>
        <a:xfrm>
          <a:off x="0" y="0"/>
          <a:ext cx="0" cy="0"/>
          <a:chOff x="0" y="0"/>
          <a:chExt cx="0" cy="0"/>
        </a:xfrm>
      </p:grpSpPr>
      <p:sp>
        <p:nvSpPr>
          <p:cNvPr id="173" name="Google Shape;173;p20"/>
          <p:cNvSpPr txBox="1"/>
          <p:nvPr>
            <p:ph idx="1" type="body"/>
          </p:nvPr>
        </p:nvSpPr>
        <p:spPr>
          <a:xfrm>
            <a:off x="649750" y="2427150"/>
            <a:ext cx="8381700" cy="30744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3600"/>
              <a:t>Web utilities are small softwares or programs that provide extra capabilities to the Internet in order to enhance the performance of surfing the Internet.</a:t>
            </a:r>
            <a:r>
              <a:rPr lang="en" sz="4000"/>
              <a:t> </a:t>
            </a:r>
            <a:endParaRPr sz="4000"/>
          </a:p>
          <a:p>
            <a:pPr indent="0" lvl="0" marL="0" rtl="0" algn="l">
              <a:spcBef>
                <a:spcPts val="0"/>
              </a:spcBef>
              <a:spcAft>
                <a:spcPts val="0"/>
              </a:spcAft>
              <a:buNone/>
            </a:pPr>
            <a:r>
              <a:t/>
            </a:r>
            <a:endParaRPr sz="2400"/>
          </a:p>
          <a:p>
            <a:pPr indent="0" lvl="0" marL="0" rtl="0" algn="l">
              <a:spcBef>
                <a:spcPts val="0"/>
              </a:spcBef>
              <a:spcAft>
                <a:spcPts val="0"/>
              </a:spcAft>
              <a:buNone/>
            </a:pPr>
            <a:r>
              <a:t/>
            </a:r>
            <a:endParaRPr sz="2400"/>
          </a:p>
          <a:p>
            <a:pPr indent="0" lvl="0" marL="0" rtl="0" algn="l">
              <a:spcBef>
                <a:spcPts val="0"/>
              </a:spcBef>
              <a:spcAft>
                <a:spcPts val="0"/>
              </a:spcAft>
              <a:buNone/>
            </a:pPr>
            <a:r>
              <a:t/>
            </a:r>
            <a:endParaRPr sz="2400"/>
          </a:p>
        </p:txBody>
      </p:sp>
      <p:sp>
        <p:nvSpPr>
          <p:cNvPr id="174" name="Google Shape;174;p20"/>
          <p:cNvSpPr txBox="1"/>
          <p:nvPr/>
        </p:nvSpPr>
        <p:spPr>
          <a:xfrm>
            <a:off x="319250" y="1017050"/>
            <a:ext cx="8175000" cy="1068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5500">
                <a:solidFill>
                  <a:schemeClr val="dk2"/>
                </a:solidFill>
                <a:latin typeface="Nunito"/>
                <a:ea typeface="Nunito"/>
                <a:cs typeface="Nunito"/>
                <a:sym typeface="Nunito"/>
              </a:rPr>
              <a:t>Web utilities</a:t>
            </a:r>
            <a:endParaRPr>
              <a:solidFill>
                <a:schemeClr val="dk2"/>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8" name="Shape 178"/>
        <p:cNvGrpSpPr/>
        <p:nvPr/>
      </p:nvGrpSpPr>
      <p:grpSpPr>
        <a:xfrm>
          <a:off x="0" y="0"/>
          <a:ext cx="0" cy="0"/>
          <a:chOff x="0" y="0"/>
          <a:chExt cx="0" cy="0"/>
        </a:xfrm>
      </p:grpSpPr>
      <p:sp>
        <p:nvSpPr>
          <p:cNvPr id="179" name="Google Shape;179;p21"/>
          <p:cNvSpPr txBox="1"/>
          <p:nvPr>
            <p:ph idx="4294967295" type="title"/>
          </p:nvPr>
        </p:nvSpPr>
        <p:spPr>
          <a:xfrm>
            <a:off x="328050" y="990200"/>
            <a:ext cx="7505700" cy="954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5500">
                <a:solidFill>
                  <a:schemeClr val="dk2"/>
                </a:solidFill>
              </a:rPr>
              <a:t>P</a:t>
            </a:r>
            <a:r>
              <a:rPr lang="en" sz="5500">
                <a:solidFill>
                  <a:schemeClr val="dk2"/>
                </a:solidFill>
              </a:rPr>
              <a:t>lug-ins</a:t>
            </a:r>
            <a:endParaRPr>
              <a:solidFill>
                <a:schemeClr val="dk2"/>
              </a:solidFill>
            </a:endParaRPr>
          </a:p>
        </p:txBody>
      </p:sp>
      <p:sp>
        <p:nvSpPr>
          <p:cNvPr id="180" name="Google Shape;180;p21"/>
          <p:cNvSpPr txBox="1"/>
          <p:nvPr>
            <p:ph idx="1" type="body"/>
          </p:nvPr>
        </p:nvSpPr>
        <p:spPr>
          <a:xfrm>
            <a:off x="573600" y="2229550"/>
            <a:ext cx="7996800" cy="18030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3600"/>
              <a:t>Plug-ins are small software components that can be added into a program in order to enable customization. </a:t>
            </a:r>
            <a:endParaRPr sz="3600"/>
          </a:p>
        </p:txBody>
      </p:sp>
    </p:spTree>
  </p:cSld>
  <p:clrMapOvr>
    <a:masterClrMapping/>
  </p:clrMapOvr>
</p:sld>
</file>

<file path=ppt/theme/theme1.xml><?xml version="1.0" encoding="utf-8"?>
<a:theme xmlns:a="http://schemas.openxmlformats.org/drawingml/2006/main" xmlns:r="http://schemas.openxmlformats.org/officeDocument/2006/relationships" name="Shift">
  <a:themeElements>
    <a:clrScheme name="Shift">
      <a:dk1>
        <a:srgbClr val="FFFFFF"/>
      </a:dk1>
      <a:lt1>
        <a:srgbClr val="AF7B51"/>
      </a:lt1>
      <a:dk2>
        <a:srgbClr val="233A44"/>
      </a:dk2>
      <a:lt2>
        <a:srgbClr val="D9D9D9"/>
      </a:lt2>
      <a:accent1>
        <a:srgbClr val="00796B"/>
      </a:accent1>
      <a:accent2>
        <a:srgbClr val="D9563F"/>
      </a:accent2>
      <a:accent3>
        <a:srgbClr val="C4A15A"/>
      </a:accent3>
      <a:accent4>
        <a:srgbClr val="14F597"/>
      </a:accent4>
      <a:accent5>
        <a:srgbClr val="3D4594"/>
      </a:accent5>
      <a:accent6>
        <a:srgbClr val="163EF5"/>
      </a:accent6>
      <a:hlink>
        <a:srgbClr val="3D4594"/>
      </a:hlink>
      <a:folHlink>
        <a:srgbClr val="3D459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