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7" r:id="rId1"/>
  </p:sldMasterIdLst>
  <p:sldIdLst>
    <p:sldId id="265" r:id="rId2"/>
    <p:sldId id="256" r:id="rId3"/>
    <p:sldId id="261" r:id="rId4"/>
    <p:sldId id="260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3/9/2019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58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0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438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927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6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337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173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625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61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22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49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16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93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25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9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47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6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3/9/2019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5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bkVsus8Ehx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950B38-E8E2-4ADA-B04C-0C285BB33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841" y="1415768"/>
            <a:ext cx="8603846" cy="327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4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A8A2B-6F32-42D0-A6DA-26972473CD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SG" dirty="0"/>
            </a:br>
            <a:r>
              <a:rPr lang="en-SG" dirty="0"/>
              <a:t>The Medieval </a:t>
            </a:r>
            <a:r>
              <a:rPr lang="en-SG" dirty="0" err="1"/>
              <a:t>Islamicate</a:t>
            </a:r>
            <a:r>
              <a:rPr lang="en-SG" dirty="0"/>
              <a:t>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8E0C8C-0CAE-4DC9-B6D9-C39D174924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G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903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88629-B364-4844-90DC-B36FD9019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2142064"/>
            <a:ext cx="6815669" cy="1515533"/>
          </a:xfrm>
        </p:spPr>
        <p:txBody>
          <a:bodyPr/>
          <a:lstStyle/>
          <a:p>
            <a:r>
              <a:rPr lang="en-SG" sz="4800" dirty="0"/>
              <a:t>JOHN GREEN</a:t>
            </a:r>
            <a:br>
              <a:rPr lang="en-SG" sz="4800" dirty="0"/>
            </a:br>
            <a:endParaRPr lang="en-SG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48FE01-E63B-4A3A-A166-1781B235FB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SG" sz="2800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37385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CAAE-5139-4493-AAF6-7AD85EA18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VIDEO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378BFB-661B-4085-8FC2-271327FA3F6A}"/>
              </a:ext>
            </a:extLst>
          </p:cNvPr>
          <p:cNvSpPr/>
          <p:nvPr/>
        </p:nvSpPr>
        <p:spPr>
          <a:xfrm>
            <a:off x="1099930" y="2663687"/>
            <a:ext cx="9965635" cy="28359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SG" sz="2400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https://youtu.be/bkVsus8Ehxs </a:t>
            </a:r>
            <a:endParaRPr lang="en-SG" sz="2400" dirty="0">
              <a:solidFill>
                <a:schemeClr val="accent4"/>
              </a:solidFill>
            </a:endParaRPr>
          </a:p>
          <a:p>
            <a:pPr algn="ctr"/>
            <a:endParaRPr lang="en-S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4FCA62-C1B4-4048-838A-746319436617}"/>
              </a:ext>
            </a:extLst>
          </p:cNvPr>
          <p:cNvSpPr txBox="1"/>
          <p:nvPr/>
        </p:nvSpPr>
        <p:spPr>
          <a:xfrm>
            <a:off x="4697896" y="2663687"/>
            <a:ext cx="2670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b="1" dirty="0">
                <a:solidFill>
                  <a:schemeClr val="accent1"/>
                </a:solidFill>
              </a:rPr>
              <a:t>DURATION:</a:t>
            </a:r>
          </a:p>
          <a:p>
            <a:pPr algn="ctr"/>
            <a:r>
              <a:rPr lang="en-SG" sz="2400" dirty="0"/>
              <a:t>13.03 minutes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A2685B-FD58-43FA-930E-7DFC3A4EAEE1}"/>
              </a:ext>
            </a:extLst>
          </p:cNvPr>
          <p:cNvSpPr txBox="1"/>
          <p:nvPr/>
        </p:nvSpPr>
        <p:spPr>
          <a:xfrm>
            <a:off x="5499652" y="4923398"/>
            <a:ext cx="159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>
                <a:solidFill>
                  <a:schemeClr val="accent2">
                    <a:lumMod val="50000"/>
                  </a:schemeClr>
                </a:solidFill>
              </a:rPr>
              <a:t>LINK</a:t>
            </a:r>
            <a:endParaRPr lang="en-SG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C49CD6B3-1FCD-4343-9A67-23E0614E5113}"/>
              </a:ext>
            </a:extLst>
          </p:cNvPr>
          <p:cNvSpPr/>
          <p:nvPr/>
        </p:nvSpPr>
        <p:spPr>
          <a:xfrm rot="10800000">
            <a:off x="5897218" y="4265471"/>
            <a:ext cx="397564" cy="543339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3189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9C29A5-15E5-4D1E-A035-D1D778EBB77A}"/>
              </a:ext>
            </a:extLst>
          </p:cNvPr>
          <p:cNvSpPr txBox="1"/>
          <p:nvPr/>
        </p:nvSpPr>
        <p:spPr>
          <a:xfrm>
            <a:off x="2623930" y="1139688"/>
            <a:ext cx="6944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dirty="0"/>
              <a:t>WHY DO WE CHOOSE THIS VIDEO?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4B877C30-D3C1-4392-A63F-426EB03CA8FF}"/>
              </a:ext>
            </a:extLst>
          </p:cNvPr>
          <p:cNvSpPr/>
          <p:nvPr/>
        </p:nvSpPr>
        <p:spPr>
          <a:xfrm>
            <a:off x="1895061" y="2040835"/>
            <a:ext cx="901148" cy="96740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B439381E-FD31-4E76-945B-6E017BAE230B}"/>
              </a:ext>
            </a:extLst>
          </p:cNvPr>
          <p:cNvSpPr/>
          <p:nvPr/>
        </p:nvSpPr>
        <p:spPr>
          <a:xfrm>
            <a:off x="5797826" y="2040835"/>
            <a:ext cx="901148" cy="96740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8A9F1828-2EDD-452A-A928-5475C6888ED7}"/>
              </a:ext>
            </a:extLst>
          </p:cNvPr>
          <p:cNvSpPr/>
          <p:nvPr/>
        </p:nvSpPr>
        <p:spPr>
          <a:xfrm>
            <a:off x="9700591" y="2040835"/>
            <a:ext cx="901148" cy="96740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38D6F56B-1916-465E-8BE2-F81C5C9D7946}"/>
              </a:ext>
            </a:extLst>
          </p:cNvPr>
          <p:cNvSpPr/>
          <p:nvPr/>
        </p:nvSpPr>
        <p:spPr>
          <a:xfrm>
            <a:off x="1364974" y="3429000"/>
            <a:ext cx="2570922" cy="1704538"/>
          </a:xfrm>
          <a:prstGeom prst="round2Same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The video explained the detail about Islam history in Baghdad </a:t>
            </a: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CEDF45B9-F0F5-4D87-80B8-3FD40D9B5BF5}"/>
              </a:ext>
            </a:extLst>
          </p:cNvPr>
          <p:cNvSpPr/>
          <p:nvPr/>
        </p:nvSpPr>
        <p:spPr>
          <a:xfrm>
            <a:off x="4962939" y="3429000"/>
            <a:ext cx="2570922" cy="1704538"/>
          </a:xfrm>
          <a:prstGeom prst="round2Same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Few historical figure was pointed in this video that shows the greatest of </a:t>
            </a:r>
            <a:r>
              <a:rPr lang="en-SG" dirty="0" err="1"/>
              <a:t>islam</a:t>
            </a:r>
            <a:endParaRPr lang="en-SG" dirty="0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63004095-0DCD-4D44-B270-9FEAC8884ABD}"/>
              </a:ext>
            </a:extLst>
          </p:cNvPr>
          <p:cNvSpPr/>
          <p:nvPr/>
        </p:nvSpPr>
        <p:spPr>
          <a:xfrm>
            <a:off x="8560904" y="3429000"/>
            <a:ext cx="2570922" cy="1704538"/>
          </a:xfrm>
          <a:prstGeom prst="round2Same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This video also shows example of a few invention that were made during those time.</a:t>
            </a:r>
          </a:p>
        </p:txBody>
      </p:sp>
    </p:spTree>
    <p:extLst>
      <p:ext uri="{BB962C8B-B14F-4D97-AF65-F5344CB8AC3E}">
        <p14:creationId xmlns:p14="http://schemas.microsoft.com/office/powerpoint/2010/main" val="1202966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9674CA-E27A-4E4B-9522-3EAF999D0193}"/>
              </a:ext>
            </a:extLst>
          </p:cNvPr>
          <p:cNvSpPr txBox="1"/>
          <p:nvPr/>
        </p:nvSpPr>
        <p:spPr>
          <a:xfrm>
            <a:off x="384315" y="1091061"/>
            <a:ext cx="4346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dirty="0"/>
              <a:t>HOW DID WE CHOOSE THIS VIDEO?</a:t>
            </a:r>
          </a:p>
        </p:txBody>
      </p:sp>
      <p:sp>
        <p:nvSpPr>
          <p:cNvPr id="3" name="Arrow: Striped Right 2">
            <a:extLst>
              <a:ext uri="{FF2B5EF4-FFF2-40B4-BE49-F238E27FC236}">
                <a16:creationId xmlns:a16="http://schemas.microsoft.com/office/drawing/2014/main" id="{75003116-7136-41CE-B5A5-98F7178FC04C}"/>
              </a:ext>
            </a:extLst>
          </p:cNvPr>
          <p:cNvSpPr/>
          <p:nvPr/>
        </p:nvSpPr>
        <p:spPr>
          <a:xfrm>
            <a:off x="4731026" y="1339178"/>
            <a:ext cx="1563757" cy="1073426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F7561D10-A5EC-4233-BCB2-C0C213D90CA2}"/>
              </a:ext>
            </a:extLst>
          </p:cNvPr>
          <p:cNvSpPr/>
          <p:nvPr/>
        </p:nvSpPr>
        <p:spPr>
          <a:xfrm rot="5400000">
            <a:off x="7726016" y="2892287"/>
            <a:ext cx="1563757" cy="1073426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19FF27-B98D-4F0A-8A2D-4E614857BCBA}"/>
              </a:ext>
            </a:extLst>
          </p:cNvPr>
          <p:cNvSpPr/>
          <p:nvPr/>
        </p:nvSpPr>
        <p:spPr>
          <a:xfrm>
            <a:off x="7235687" y="1286650"/>
            <a:ext cx="2544417" cy="11808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Search for a topic that suits chapter 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C53A72-CCEE-4413-8A55-205A590DE958}"/>
              </a:ext>
            </a:extLst>
          </p:cNvPr>
          <p:cNvSpPr/>
          <p:nvPr/>
        </p:nvSpPr>
        <p:spPr>
          <a:xfrm>
            <a:off x="7235687" y="4341502"/>
            <a:ext cx="2544417" cy="11808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Send a link to the group for everyone to evaluate which video is more interesting</a:t>
            </a:r>
          </a:p>
        </p:txBody>
      </p:sp>
    </p:spTree>
    <p:extLst>
      <p:ext uri="{BB962C8B-B14F-4D97-AF65-F5344CB8AC3E}">
        <p14:creationId xmlns:p14="http://schemas.microsoft.com/office/powerpoint/2010/main" val="1171945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33FA24-FC32-4562-8B00-2D3FD60B9473}"/>
              </a:ext>
            </a:extLst>
          </p:cNvPr>
          <p:cNvSpPr txBox="1"/>
          <p:nvPr/>
        </p:nvSpPr>
        <p:spPr>
          <a:xfrm>
            <a:off x="2676940" y="821635"/>
            <a:ext cx="6838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WHAT IS INTERESTING ABOUT THE VIDEO?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19F924C3-E624-4CE9-8ACF-0447FF1C6097}"/>
              </a:ext>
            </a:extLst>
          </p:cNvPr>
          <p:cNvSpPr/>
          <p:nvPr/>
        </p:nvSpPr>
        <p:spPr>
          <a:xfrm>
            <a:off x="7838660" y="2491358"/>
            <a:ext cx="2239617" cy="1653258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The way the author explain it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0AFE48-8C72-4AB4-890C-CDA8E93FAD6A}"/>
              </a:ext>
            </a:extLst>
          </p:cNvPr>
          <p:cNvSpPr/>
          <p:nvPr/>
        </p:nvSpPr>
        <p:spPr>
          <a:xfrm>
            <a:off x="5353879" y="4144616"/>
            <a:ext cx="2650435" cy="147099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The animation or picture that were included in this res video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1CCC66B-5201-4F56-B6D0-9EC22AC07630}"/>
              </a:ext>
            </a:extLst>
          </p:cNvPr>
          <p:cNvSpPr/>
          <p:nvPr/>
        </p:nvSpPr>
        <p:spPr>
          <a:xfrm>
            <a:off x="2199862" y="2454913"/>
            <a:ext cx="2650435" cy="147099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The interesting facts that can be conclude in the video  </a:t>
            </a:r>
          </a:p>
        </p:txBody>
      </p:sp>
    </p:spTree>
    <p:extLst>
      <p:ext uri="{BB962C8B-B14F-4D97-AF65-F5344CB8AC3E}">
        <p14:creationId xmlns:p14="http://schemas.microsoft.com/office/powerpoint/2010/main" val="461397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128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PowerPoint Presentation</vt:lpstr>
      <vt:lpstr> The Medieval Islamicate World</vt:lpstr>
      <vt:lpstr>JOHN GREEN </vt:lpstr>
      <vt:lpstr>VIDEO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farahathirah</dc:creator>
  <cp:lastModifiedBy>farahathirah</cp:lastModifiedBy>
  <cp:revision>7</cp:revision>
  <dcterms:created xsi:type="dcterms:W3CDTF">2019-03-09T00:20:30Z</dcterms:created>
  <dcterms:modified xsi:type="dcterms:W3CDTF">2019-03-09T01:18:35Z</dcterms:modified>
</cp:coreProperties>
</file>