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7" r:id="rId6"/>
    <p:sldId id="261" r:id="rId7"/>
    <p:sldId id="266" r:id="rId8"/>
    <p:sldId id="274" r:id="rId9"/>
    <p:sldId id="276" r:id="rId10"/>
    <p:sldId id="272" r:id="rId11"/>
    <p:sldId id="275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8"/>
  </p:normalViewPr>
  <p:slideViewPr>
    <p:cSldViewPr snapToGrid="0" snapToObjects="1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691DA-EFE4-46B0-A01A-45A75F796C60}" type="doc">
      <dgm:prSet loTypeId="urn:microsoft.com/office/officeart/2011/layout/Circle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9B21862-F926-409F-A6E6-98500C89458B}">
      <dgm:prSet phldrT="[Text]"/>
      <dgm:spPr/>
      <dgm:t>
        <a:bodyPr/>
        <a:lstStyle/>
        <a:p>
          <a:r>
            <a:rPr lang="en-US" dirty="0" smtClean="0"/>
            <a:t>INITIATE</a:t>
          </a:r>
          <a:endParaRPr lang="en-US" dirty="0"/>
        </a:p>
      </dgm:t>
    </dgm:pt>
    <dgm:pt modelId="{2213797D-CCF0-49C5-9C05-D9F93A17FF96}" type="parTrans" cxnId="{962BA374-CDFB-4F6A-AC4F-BEC41E5247E5}">
      <dgm:prSet/>
      <dgm:spPr/>
      <dgm:t>
        <a:bodyPr/>
        <a:lstStyle/>
        <a:p>
          <a:endParaRPr lang="en-US"/>
        </a:p>
      </dgm:t>
    </dgm:pt>
    <dgm:pt modelId="{55D932F6-6D7E-410C-BA23-CD279FB5917B}" type="sibTrans" cxnId="{962BA374-CDFB-4F6A-AC4F-BEC41E5247E5}">
      <dgm:prSet/>
      <dgm:spPr/>
      <dgm:t>
        <a:bodyPr/>
        <a:lstStyle/>
        <a:p>
          <a:endParaRPr lang="en-US"/>
        </a:p>
      </dgm:t>
    </dgm:pt>
    <dgm:pt modelId="{5AB79564-F05C-4D27-B6E3-D4DCD29F68E4}">
      <dgm:prSet phldrT="[Text]"/>
      <dgm:spPr/>
      <dgm:t>
        <a:bodyPr/>
        <a:lstStyle/>
        <a:p>
          <a:r>
            <a:rPr lang="en-US" dirty="0" smtClean="0"/>
            <a:t>EXECUTION</a:t>
          </a:r>
          <a:endParaRPr lang="en-US" dirty="0"/>
        </a:p>
      </dgm:t>
    </dgm:pt>
    <dgm:pt modelId="{CDFA09C8-ED5D-42AF-8B91-77B5E9181799}" type="parTrans" cxnId="{0AF973C7-B7FC-4954-A20C-7606888293B6}">
      <dgm:prSet/>
      <dgm:spPr/>
      <dgm:t>
        <a:bodyPr/>
        <a:lstStyle/>
        <a:p>
          <a:endParaRPr lang="en-US"/>
        </a:p>
      </dgm:t>
    </dgm:pt>
    <dgm:pt modelId="{1BAFB2CD-5052-46C8-8483-22E90C6D2DAC}" type="sibTrans" cxnId="{0AF973C7-B7FC-4954-A20C-7606888293B6}">
      <dgm:prSet/>
      <dgm:spPr/>
      <dgm:t>
        <a:bodyPr/>
        <a:lstStyle/>
        <a:p>
          <a:endParaRPr lang="en-US"/>
        </a:p>
      </dgm:t>
    </dgm:pt>
    <dgm:pt modelId="{712911CD-5527-462E-A21A-031029405240}">
      <dgm:prSet phldrT="[Text]"/>
      <dgm:spPr/>
      <dgm:t>
        <a:bodyPr/>
        <a:lstStyle/>
        <a:p>
          <a:r>
            <a:rPr lang="en-US" dirty="0" smtClean="0"/>
            <a:t>EDITING &amp; CLOSURE</a:t>
          </a:r>
          <a:endParaRPr lang="en-US" dirty="0"/>
        </a:p>
      </dgm:t>
    </dgm:pt>
    <dgm:pt modelId="{C58B6FCD-8267-4615-9D95-899F9E27A731}" type="parTrans" cxnId="{C5CA47AA-E183-46F9-9BB3-8C3518E68ACD}">
      <dgm:prSet/>
      <dgm:spPr/>
      <dgm:t>
        <a:bodyPr/>
        <a:lstStyle/>
        <a:p>
          <a:endParaRPr lang="en-US"/>
        </a:p>
      </dgm:t>
    </dgm:pt>
    <dgm:pt modelId="{CB7508FC-1E2D-4A63-B060-92AC0665C919}" type="sibTrans" cxnId="{C5CA47AA-E183-46F9-9BB3-8C3518E68ACD}">
      <dgm:prSet/>
      <dgm:spPr/>
      <dgm:t>
        <a:bodyPr/>
        <a:lstStyle/>
        <a:p>
          <a:endParaRPr lang="en-US"/>
        </a:p>
      </dgm:t>
    </dgm:pt>
    <dgm:pt modelId="{5C95F674-EA0B-45B5-9D0B-F88887CE4F79}">
      <dgm:prSet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E5D2A19A-89D1-4AB4-A9F2-7F4F704A5A3B}" type="parTrans" cxnId="{25BAFB93-42E0-40B3-ACAF-562381E3CD6A}">
      <dgm:prSet/>
      <dgm:spPr/>
      <dgm:t>
        <a:bodyPr/>
        <a:lstStyle/>
        <a:p>
          <a:endParaRPr lang="en-US"/>
        </a:p>
      </dgm:t>
    </dgm:pt>
    <dgm:pt modelId="{9182F0A3-0523-4C3C-8711-4D3016663E49}" type="sibTrans" cxnId="{25BAFB93-42E0-40B3-ACAF-562381E3CD6A}">
      <dgm:prSet/>
      <dgm:spPr/>
      <dgm:t>
        <a:bodyPr/>
        <a:lstStyle/>
        <a:p>
          <a:endParaRPr lang="en-US"/>
        </a:p>
      </dgm:t>
    </dgm:pt>
    <dgm:pt modelId="{2450B4B5-A9D2-4C62-B47C-4437E3BCFD6F}" type="pres">
      <dgm:prSet presAssocID="{657691DA-EFE4-46B0-A01A-45A75F796C6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00DBAEA-604B-44ED-AE29-7CA819814703}" type="pres">
      <dgm:prSet presAssocID="{712911CD-5527-462E-A21A-031029405240}" presName="Accent4" presStyleCnt="0"/>
      <dgm:spPr/>
    </dgm:pt>
    <dgm:pt modelId="{E3871F56-1148-46FF-83E1-8FE1CB09DCE2}" type="pres">
      <dgm:prSet presAssocID="{712911CD-5527-462E-A21A-031029405240}" presName="Accent" presStyleLbl="node1" presStyleIdx="0" presStyleCnt="4"/>
      <dgm:spPr/>
    </dgm:pt>
    <dgm:pt modelId="{094C5471-A9ED-4CF2-A2A6-E818996A4321}" type="pres">
      <dgm:prSet presAssocID="{712911CD-5527-462E-A21A-031029405240}" presName="ParentBackground4" presStyleCnt="0"/>
      <dgm:spPr/>
    </dgm:pt>
    <dgm:pt modelId="{95B301E5-BF36-403A-8665-403367D12E16}" type="pres">
      <dgm:prSet presAssocID="{712911CD-5527-462E-A21A-031029405240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1E446FEF-86BA-4781-925A-B3516A26B7D6}" type="pres">
      <dgm:prSet presAssocID="{712911CD-5527-462E-A21A-03102940524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7F3DC-C131-4224-AD0C-E543AB0A8617}" type="pres">
      <dgm:prSet presAssocID="{5AB79564-F05C-4D27-B6E3-D4DCD29F68E4}" presName="Accent3" presStyleCnt="0"/>
      <dgm:spPr/>
    </dgm:pt>
    <dgm:pt modelId="{44AC98E2-3461-4808-B894-3CE5C40E04FE}" type="pres">
      <dgm:prSet presAssocID="{5AB79564-F05C-4D27-B6E3-D4DCD29F68E4}" presName="Accent" presStyleLbl="node1" presStyleIdx="1" presStyleCnt="4"/>
      <dgm:spPr/>
    </dgm:pt>
    <dgm:pt modelId="{22530A91-775A-4C9F-8074-B1669C4AF971}" type="pres">
      <dgm:prSet presAssocID="{5AB79564-F05C-4D27-B6E3-D4DCD29F68E4}" presName="ParentBackground3" presStyleCnt="0"/>
      <dgm:spPr/>
    </dgm:pt>
    <dgm:pt modelId="{B5D80C3F-3329-47F9-9EBA-25DF8AF8C47E}" type="pres">
      <dgm:prSet presAssocID="{5AB79564-F05C-4D27-B6E3-D4DCD29F68E4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01979808-5098-4592-ACF3-A27FFF5303DB}" type="pres">
      <dgm:prSet presAssocID="{5AB79564-F05C-4D27-B6E3-D4DCD29F68E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18839-87C1-4397-918B-A49A33E54839}" type="pres">
      <dgm:prSet presAssocID="{5C95F674-EA0B-45B5-9D0B-F88887CE4F79}" presName="Accent2" presStyleCnt="0"/>
      <dgm:spPr/>
    </dgm:pt>
    <dgm:pt modelId="{09F01CC0-39AC-4BBB-A22B-A1EFA241E27F}" type="pres">
      <dgm:prSet presAssocID="{5C95F674-EA0B-45B5-9D0B-F88887CE4F79}" presName="Accent" presStyleLbl="node1" presStyleIdx="2" presStyleCnt="4"/>
      <dgm:spPr/>
    </dgm:pt>
    <dgm:pt modelId="{F887E90E-FC70-4BDF-A604-7E0C1567ED27}" type="pres">
      <dgm:prSet presAssocID="{5C95F674-EA0B-45B5-9D0B-F88887CE4F79}" presName="ParentBackground2" presStyleCnt="0"/>
      <dgm:spPr/>
    </dgm:pt>
    <dgm:pt modelId="{BE0FE34A-BA3F-48F0-8CC9-8B7E29B55AE1}" type="pres">
      <dgm:prSet presAssocID="{5C95F674-EA0B-45B5-9D0B-F88887CE4F79}" presName="ParentBackground" presStyleLbl="fgAcc1" presStyleIdx="2" presStyleCnt="4"/>
      <dgm:spPr/>
    </dgm:pt>
    <dgm:pt modelId="{2DE3EA8B-2B3B-494B-857B-FF8389EE6945}" type="pres">
      <dgm:prSet presAssocID="{5C95F674-EA0B-45B5-9D0B-F88887CE4F7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1175D8D-97B1-489F-8C97-4E66DA3D3053}" type="pres">
      <dgm:prSet presAssocID="{A9B21862-F926-409F-A6E6-98500C89458B}" presName="Accent1" presStyleCnt="0"/>
      <dgm:spPr/>
    </dgm:pt>
    <dgm:pt modelId="{28257BDC-43C0-4330-B864-CBFFD34A2D8C}" type="pres">
      <dgm:prSet presAssocID="{A9B21862-F926-409F-A6E6-98500C89458B}" presName="Accent" presStyleLbl="node1" presStyleIdx="3" presStyleCnt="4"/>
      <dgm:spPr/>
    </dgm:pt>
    <dgm:pt modelId="{B940DD2D-642E-475D-BF50-FAB30023E74C}" type="pres">
      <dgm:prSet presAssocID="{A9B21862-F926-409F-A6E6-98500C89458B}" presName="ParentBackground1" presStyleCnt="0"/>
      <dgm:spPr/>
    </dgm:pt>
    <dgm:pt modelId="{33E27F0B-EF26-46E4-A63B-02C05493F782}" type="pres">
      <dgm:prSet presAssocID="{A9B21862-F926-409F-A6E6-98500C89458B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096EC18D-5F79-4EE0-AFB7-E1FC8985A49B}" type="pres">
      <dgm:prSet presAssocID="{A9B21862-F926-409F-A6E6-98500C89458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DD9B1-976D-4733-8CE1-EA778E86A1CA}" type="presOf" srcId="{5C95F674-EA0B-45B5-9D0B-F88887CE4F79}" destId="{BE0FE34A-BA3F-48F0-8CC9-8B7E29B55AE1}" srcOrd="0" destOrd="0" presId="urn:microsoft.com/office/officeart/2011/layout/CircleProcess"/>
    <dgm:cxn modelId="{0AF973C7-B7FC-4954-A20C-7606888293B6}" srcId="{657691DA-EFE4-46B0-A01A-45A75F796C60}" destId="{5AB79564-F05C-4D27-B6E3-D4DCD29F68E4}" srcOrd="2" destOrd="0" parTransId="{CDFA09C8-ED5D-42AF-8B91-77B5E9181799}" sibTransId="{1BAFB2CD-5052-46C8-8483-22E90C6D2DAC}"/>
    <dgm:cxn modelId="{25BAFB93-42E0-40B3-ACAF-562381E3CD6A}" srcId="{657691DA-EFE4-46B0-A01A-45A75F796C60}" destId="{5C95F674-EA0B-45B5-9D0B-F88887CE4F79}" srcOrd="1" destOrd="0" parTransId="{E5D2A19A-89D1-4AB4-A9F2-7F4F704A5A3B}" sibTransId="{9182F0A3-0523-4C3C-8711-4D3016663E49}"/>
    <dgm:cxn modelId="{2C68D098-47EC-425C-9E49-EAE172845EC2}" type="presOf" srcId="{712911CD-5527-462E-A21A-031029405240}" destId="{95B301E5-BF36-403A-8665-403367D12E16}" srcOrd="0" destOrd="0" presId="urn:microsoft.com/office/officeart/2011/layout/CircleProcess"/>
    <dgm:cxn modelId="{64F6BD01-7D08-4779-9676-77D3FAA2D837}" type="presOf" srcId="{5AB79564-F05C-4D27-B6E3-D4DCD29F68E4}" destId="{01979808-5098-4592-ACF3-A27FFF5303DB}" srcOrd="1" destOrd="0" presId="urn:microsoft.com/office/officeart/2011/layout/CircleProcess"/>
    <dgm:cxn modelId="{0A77EE9F-A228-4F94-9625-FCB40325C89C}" type="presOf" srcId="{5AB79564-F05C-4D27-B6E3-D4DCD29F68E4}" destId="{B5D80C3F-3329-47F9-9EBA-25DF8AF8C47E}" srcOrd="0" destOrd="0" presId="urn:microsoft.com/office/officeart/2011/layout/CircleProcess"/>
    <dgm:cxn modelId="{4141618F-7461-413C-ADD8-7ADFC33EAF82}" type="presOf" srcId="{5C95F674-EA0B-45B5-9D0B-F88887CE4F79}" destId="{2DE3EA8B-2B3B-494B-857B-FF8389EE6945}" srcOrd="1" destOrd="0" presId="urn:microsoft.com/office/officeart/2011/layout/CircleProcess"/>
    <dgm:cxn modelId="{28A5E1C0-4996-4CF7-B794-2F9B27A1A7B0}" type="presOf" srcId="{657691DA-EFE4-46B0-A01A-45A75F796C60}" destId="{2450B4B5-A9D2-4C62-B47C-4437E3BCFD6F}" srcOrd="0" destOrd="0" presId="urn:microsoft.com/office/officeart/2011/layout/CircleProcess"/>
    <dgm:cxn modelId="{962BA374-CDFB-4F6A-AC4F-BEC41E5247E5}" srcId="{657691DA-EFE4-46B0-A01A-45A75F796C60}" destId="{A9B21862-F926-409F-A6E6-98500C89458B}" srcOrd="0" destOrd="0" parTransId="{2213797D-CCF0-49C5-9C05-D9F93A17FF96}" sibTransId="{55D932F6-6D7E-410C-BA23-CD279FB5917B}"/>
    <dgm:cxn modelId="{C5CA47AA-E183-46F9-9BB3-8C3518E68ACD}" srcId="{657691DA-EFE4-46B0-A01A-45A75F796C60}" destId="{712911CD-5527-462E-A21A-031029405240}" srcOrd="3" destOrd="0" parTransId="{C58B6FCD-8267-4615-9D95-899F9E27A731}" sibTransId="{CB7508FC-1E2D-4A63-B060-92AC0665C919}"/>
    <dgm:cxn modelId="{57EDCE04-DD31-4C10-A9AE-934A66F7680B}" type="presOf" srcId="{712911CD-5527-462E-A21A-031029405240}" destId="{1E446FEF-86BA-4781-925A-B3516A26B7D6}" srcOrd="1" destOrd="0" presId="urn:microsoft.com/office/officeart/2011/layout/CircleProcess"/>
    <dgm:cxn modelId="{7E1B3A7C-2149-4447-9309-CA2016FD2FC9}" type="presOf" srcId="{A9B21862-F926-409F-A6E6-98500C89458B}" destId="{33E27F0B-EF26-46E4-A63B-02C05493F782}" srcOrd="0" destOrd="0" presId="urn:microsoft.com/office/officeart/2011/layout/CircleProcess"/>
    <dgm:cxn modelId="{A3F438FE-EF54-477D-8597-99C4421118E1}" type="presOf" srcId="{A9B21862-F926-409F-A6E6-98500C89458B}" destId="{096EC18D-5F79-4EE0-AFB7-E1FC8985A49B}" srcOrd="1" destOrd="0" presId="urn:microsoft.com/office/officeart/2011/layout/CircleProcess"/>
    <dgm:cxn modelId="{6BADCA9C-A1DF-4A9D-B13E-342A6A41586C}" type="presParOf" srcId="{2450B4B5-A9D2-4C62-B47C-4437E3BCFD6F}" destId="{500DBAEA-604B-44ED-AE29-7CA819814703}" srcOrd="0" destOrd="0" presId="urn:microsoft.com/office/officeart/2011/layout/CircleProcess"/>
    <dgm:cxn modelId="{5BF3B21E-9D25-4CCD-9B48-7E3C1CA9CD49}" type="presParOf" srcId="{500DBAEA-604B-44ED-AE29-7CA819814703}" destId="{E3871F56-1148-46FF-83E1-8FE1CB09DCE2}" srcOrd="0" destOrd="0" presId="urn:microsoft.com/office/officeart/2011/layout/CircleProcess"/>
    <dgm:cxn modelId="{7577D2C3-6784-4595-93F6-DB06C4886BCC}" type="presParOf" srcId="{2450B4B5-A9D2-4C62-B47C-4437E3BCFD6F}" destId="{094C5471-A9ED-4CF2-A2A6-E818996A4321}" srcOrd="1" destOrd="0" presId="urn:microsoft.com/office/officeart/2011/layout/CircleProcess"/>
    <dgm:cxn modelId="{D7F99AD9-F738-4C7F-812D-FF2C948F8BD3}" type="presParOf" srcId="{094C5471-A9ED-4CF2-A2A6-E818996A4321}" destId="{95B301E5-BF36-403A-8665-403367D12E16}" srcOrd="0" destOrd="0" presId="urn:microsoft.com/office/officeart/2011/layout/CircleProcess"/>
    <dgm:cxn modelId="{7138C279-4038-4FFE-84C1-9B0A9CFD20C2}" type="presParOf" srcId="{2450B4B5-A9D2-4C62-B47C-4437E3BCFD6F}" destId="{1E446FEF-86BA-4781-925A-B3516A26B7D6}" srcOrd="2" destOrd="0" presId="urn:microsoft.com/office/officeart/2011/layout/CircleProcess"/>
    <dgm:cxn modelId="{58B3ECF8-00BD-4E83-94E6-7E7A9DAFD83E}" type="presParOf" srcId="{2450B4B5-A9D2-4C62-B47C-4437E3BCFD6F}" destId="{0FF7F3DC-C131-4224-AD0C-E543AB0A8617}" srcOrd="3" destOrd="0" presId="urn:microsoft.com/office/officeart/2011/layout/CircleProcess"/>
    <dgm:cxn modelId="{1F2BD044-2314-4FDE-8AD9-441BD8328685}" type="presParOf" srcId="{0FF7F3DC-C131-4224-AD0C-E543AB0A8617}" destId="{44AC98E2-3461-4808-B894-3CE5C40E04FE}" srcOrd="0" destOrd="0" presId="urn:microsoft.com/office/officeart/2011/layout/CircleProcess"/>
    <dgm:cxn modelId="{BC89FA84-0232-4C64-AC03-0CC908C205B4}" type="presParOf" srcId="{2450B4B5-A9D2-4C62-B47C-4437E3BCFD6F}" destId="{22530A91-775A-4C9F-8074-B1669C4AF971}" srcOrd="4" destOrd="0" presId="urn:microsoft.com/office/officeart/2011/layout/CircleProcess"/>
    <dgm:cxn modelId="{364C82AF-F4C1-4994-A018-1CB44FB3AD87}" type="presParOf" srcId="{22530A91-775A-4C9F-8074-B1669C4AF971}" destId="{B5D80C3F-3329-47F9-9EBA-25DF8AF8C47E}" srcOrd="0" destOrd="0" presId="urn:microsoft.com/office/officeart/2011/layout/CircleProcess"/>
    <dgm:cxn modelId="{401AF13D-E0D3-498B-A752-BDA1B121E96E}" type="presParOf" srcId="{2450B4B5-A9D2-4C62-B47C-4437E3BCFD6F}" destId="{01979808-5098-4592-ACF3-A27FFF5303DB}" srcOrd="5" destOrd="0" presId="urn:microsoft.com/office/officeart/2011/layout/CircleProcess"/>
    <dgm:cxn modelId="{BDE43916-E09F-41BF-9539-BCAF2F916FBC}" type="presParOf" srcId="{2450B4B5-A9D2-4C62-B47C-4437E3BCFD6F}" destId="{48218839-87C1-4397-918B-A49A33E54839}" srcOrd="6" destOrd="0" presId="urn:microsoft.com/office/officeart/2011/layout/CircleProcess"/>
    <dgm:cxn modelId="{52070E8F-FEC2-496D-BA2C-DF0E6CE43737}" type="presParOf" srcId="{48218839-87C1-4397-918B-A49A33E54839}" destId="{09F01CC0-39AC-4BBB-A22B-A1EFA241E27F}" srcOrd="0" destOrd="0" presId="urn:microsoft.com/office/officeart/2011/layout/CircleProcess"/>
    <dgm:cxn modelId="{89ABE49F-0D1F-45A2-917B-6E41EE71C216}" type="presParOf" srcId="{2450B4B5-A9D2-4C62-B47C-4437E3BCFD6F}" destId="{F887E90E-FC70-4BDF-A604-7E0C1567ED27}" srcOrd="7" destOrd="0" presId="urn:microsoft.com/office/officeart/2011/layout/CircleProcess"/>
    <dgm:cxn modelId="{71940ACF-9FFB-4292-9CBE-44BBA951A1A8}" type="presParOf" srcId="{F887E90E-FC70-4BDF-A604-7E0C1567ED27}" destId="{BE0FE34A-BA3F-48F0-8CC9-8B7E29B55AE1}" srcOrd="0" destOrd="0" presId="urn:microsoft.com/office/officeart/2011/layout/CircleProcess"/>
    <dgm:cxn modelId="{A62E4322-B196-44EA-80B9-9B8407C1187C}" type="presParOf" srcId="{2450B4B5-A9D2-4C62-B47C-4437E3BCFD6F}" destId="{2DE3EA8B-2B3B-494B-857B-FF8389EE6945}" srcOrd="8" destOrd="0" presId="urn:microsoft.com/office/officeart/2011/layout/CircleProcess"/>
    <dgm:cxn modelId="{B06A8C1B-3831-43C9-B279-1F5CA5430CAB}" type="presParOf" srcId="{2450B4B5-A9D2-4C62-B47C-4437E3BCFD6F}" destId="{91175D8D-97B1-489F-8C97-4E66DA3D3053}" srcOrd="9" destOrd="0" presId="urn:microsoft.com/office/officeart/2011/layout/CircleProcess"/>
    <dgm:cxn modelId="{3303DED7-5939-439C-BE45-A1626C244DF2}" type="presParOf" srcId="{91175D8D-97B1-489F-8C97-4E66DA3D3053}" destId="{28257BDC-43C0-4330-B864-CBFFD34A2D8C}" srcOrd="0" destOrd="0" presId="urn:microsoft.com/office/officeart/2011/layout/CircleProcess"/>
    <dgm:cxn modelId="{A57E6B90-4CBC-4A7E-B5F8-FD94A6148FC8}" type="presParOf" srcId="{2450B4B5-A9D2-4C62-B47C-4437E3BCFD6F}" destId="{B940DD2D-642E-475D-BF50-FAB30023E74C}" srcOrd="10" destOrd="0" presId="urn:microsoft.com/office/officeart/2011/layout/CircleProcess"/>
    <dgm:cxn modelId="{D3451A8B-AF77-4138-91D9-1B6572A1B4C6}" type="presParOf" srcId="{B940DD2D-642E-475D-BF50-FAB30023E74C}" destId="{33E27F0B-EF26-46E4-A63B-02C05493F782}" srcOrd="0" destOrd="0" presId="urn:microsoft.com/office/officeart/2011/layout/CircleProcess"/>
    <dgm:cxn modelId="{EAA0C39E-B4FB-4829-90E7-202B7BADBD85}" type="presParOf" srcId="{2450B4B5-A9D2-4C62-B47C-4437E3BCFD6F}" destId="{096EC18D-5F79-4EE0-AFB7-E1FC8985A49B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41CDB9B8-E81E-41E7-AE89-8F6EDFC88D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 smtClean="0"/>
            <a:t>Syakila</a:t>
          </a:r>
          <a:r>
            <a:rPr lang="en-US" dirty="0" smtClean="0"/>
            <a:t> create group </a:t>
          </a:r>
          <a:r>
            <a:rPr lang="en-US" dirty="0" err="1" smtClean="0"/>
            <a:t>whatsapp</a:t>
          </a:r>
          <a:endParaRPr lang="en-US" dirty="0"/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endParaRPr lang="en-US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endParaRPr lang="en-US"/>
        </a:p>
      </dgm:t>
    </dgm:pt>
    <dgm:pt modelId="{4D7D34C7-9466-4514-BF51-7396C17436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First group discussion</a:t>
          </a:r>
        </a:p>
        <a:p>
          <a:pPr>
            <a:lnSpc>
              <a:spcPct val="100000"/>
            </a:lnSpc>
          </a:pPr>
          <a:r>
            <a:rPr lang="en-US" dirty="0" smtClean="0"/>
            <a:t>-24 November at Computer Room KTDI</a:t>
          </a:r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endParaRPr lang="en-US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endParaRPr lang="en-US"/>
        </a:p>
      </dgm:t>
    </dgm:pt>
    <dgm:pt modelId="{8E185869-F0D4-43E2-B08A-2F3E83EE98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Activities</a:t>
          </a:r>
        </a:p>
        <a:p>
          <a:pPr>
            <a:lnSpc>
              <a:spcPct val="100000"/>
            </a:lnSpc>
          </a:pPr>
          <a:r>
            <a:rPr lang="en-US" dirty="0" smtClean="0"/>
            <a:t>-Brainstorming ideas</a:t>
          </a:r>
        </a:p>
        <a:p>
          <a:pPr>
            <a:lnSpc>
              <a:spcPct val="100000"/>
            </a:lnSpc>
          </a:pPr>
          <a:r>
            <a:rPr lang="en-US" dirty="0" smtClean="0"/>
            <a:t>-diving task</a:t>
          </a:r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endParaRPr lang="en-US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endParaRPr lang="en-US"/>
        </a:p>
      </dgm:t>
    </dgm:pt>
    <dgm:pt modelId="{775F7F06-66B5-4CC3-95CC-75F412712977}">
      <dgm:prSet/>
      <dgm:spPr/>
      <dgm:t>
        <a:bodyPr/>
        <a:lstStyle/>
        <a:p>
          <a:endParaRPr lang="en-US"/>
        </a:p>
      </dgm:t>
    </dgm:pt>
    <dgm:pt modelId="{3F3F512A-D30A-4C7D-9E0B-1911E82877A4}" type="parTrans" cxnId="{7D37862F-FDAA-4D9D-8978-73E52FF826B0}">
      <dgm:prSet/>
      <dgm:spPr/>
      <dgm:t>
        <a:bodyPr/>
        <a:lstStyle/>
        <a:p>
          <a:endParaRPr lang="en-US"/>
        </a:p>
      </dgm:t>
    </dgm:pt>
    <dgm:pt modelId="{B29A121E-E36E-4B20-A862-CB57345AA467}" type="sibTrans" cxnId="{7D37862F-FDAA-4D9D-8978-73E52FF826B0}">
      <dgm:prSet/>
      <dgm:spPr/>
      <dgm:t>
        <a:bodyPr/>
        <a:lstStyle/>
        <a:p>
          <a:endParaRPr lang="en-US"/>
        </a:p>
      </dgm:t>
    </dgm:pt>
    <dgm:pt modelId="{5A922260-CDDE-42C6-8633-EA3E1B304F1D}">
      <dgm:prSet/>
      <dgm:spPr/>
      <dgm:t>
        <a:bodyPr/>
        <a:lstStyle/>
        <a:p>
          <a:endParaRPr lang="en-US"/>
        </a:p>
      </dgm:t>
    </dgm:pt>
    <dgm:pt modelId="{1F8A6B05-8DFD-4A67-A961-6F7C58FBD4D6}" type="parTrans" cxnId="{D56901EA-D623-4637-964F-840CD1FD1D12}">
      <dgm:prSet/>
      <dgm:spPr/>
      <dgm:t>
        <a:bodyPr/>
        <a:lstStyle/>
        <a:p>
          <a:endParaRPr lang="en-US"/>
        </a:p>
      </dgm:t>
    </dgm:pt>
    <dgm:pt modelId="{2EFED6A2-5A2B-4DE6-B7EE-EAA362747097}" type="sibTrans" cxnId="{D56901EA-D623-4637-964F-840CD1FD1D12}">
      <dgm:prSet/>
      <dgm:spPr/>
      <dgm:t>
        <a:bodyPr/>
        <a:lstStyle/>
        <a:p>
          <a:endParaRPr lang="en-US"/>
        </a:p>
      </dgm:t>
    </dgm:pt>
    <dgm:pt modelId="{C54DDAD1-57E2-410C-AC1B-2D57D298F048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0D35F-2118-4C83-9732-EF5CBBCA6FCA}" type="pres">
      <dgm:prSet presAssocID="{41CDB9B8-E81E-41E7-AE89-8F6EDFC88D92}" presName="compNode" presStyleCnt="0"/>
      <dgm:spPr/>
      <dgm:t>
        <a:bodyPr/>
        <a:lstStyle/>
        <a:p>
          <a:endParaRPr lang="en-US"/>
        </a:p>
      </dgm:t>
    </dgm:pt>
    <dgm:pt modelId="{DFE25A03-8A30-40B2-A251-4BE180558007}" type="pres">
      <dgm:prSet presAssocID="{41CDB9B8-E81E-41E7-AE89-8F6EDFC88D92}" presName="bgRect" presStyleLbl="bgShp" presStyleIdx="0" presStyleCnt="5" custLinFactNeighborY="4180"/>
      <dgm:spPr/>
      <dgm:t>
        <a:bodyPr/>
        <a:lstStyle/>
        <a:p>
          <a:endParaRPr lang="en-US"/>
        </a:p>
      </dgm:t>
    </dgm:pt>
    <dgm:pt modelId="{6B154ADC-7C71-49D8-B272-61A29620255E}" type="pres">
      <dgm:prSet presAssocID="{41CDB9B8-E81E-41E7-AE89-8F6EDFC88D9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C94C9083-F19A-454E-BE10-DDDCEFD0B4A0}" type="pres">
      <dgm:prSet presAssocID="{41CDB9B8-E81E-41E7-AE89-8F6EDFC88D92}" presName="spaceRect" presStyleCnt="0"/>
      <dgm:spPr/>
      <dgm:t>
        <a:bodyPr/>
        <a:lstStyle/>
        <a:p>
          <a:endParaRPr lang="en-US"/>
        </a:p>
      </dgm:t>
    </dgm:pt>
    <dgm:pt modelId="{8ABDDEF2-D3EE-48F5-810E-D8B8D64CB1D1}" type="pres">
      <dgm:prSet presAssocID="{41CDB9B8-E81E-41E7-AE89-8F6EDFC88D92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7E222F4-C766-4010-93A0-7F5C3ECC40EC}" type="pres">
      <dgm:prSet presAssocID="{BA791450-8D1E-4A6F-B71D-2984D9E245C4}" presName="sibTrans" presStyleCnt="0"/>
      <dgm:spPr/>
      <dgm:t>
        <a:bodyPr/>
        <a:lstStyle/>
        <a:p>
          <a:endParaRPr lang="en-US"/>
        </a:p>
      </dgm:t>
    </dgm:pt>
    <dgm:pt modelId="{87D36025-EDF2-4358-A23A-5EE20443630A}" type="pres">
      <dgm:prSet presAssocID="{4D7D34C7-9466-4514-BF51-7396C17436B5}" presName="compNode" presStyleCnt="0"/>
      <dgm:spPr/>
      <dgm:t>
        <a:bodyPr/>
        <a:lstStyle/>
        <a:p>
          <a:endParaRPr lang="en-US"/>
        </a:p>
      </dgm:t>
    </dgm:pt>
    <dgm:pt modelId="{E7329DE9-6CBC-4222-BA02-41C8593CFC1E}" type="pres">
      <dgm:prSet presAssocID="{4D7D34C7-9466-4514-BF51-7396C17436B5}" presName="bgRect" presStyleLbl="bgShp" presStyleIdx="1" presStyleCnt="5"/>
      <dgm:spPr/>
      <dgm:t>
        <a:bodyPr/>
        <a:lstStyle/>
        <a:p>
          <a:endParaRPr lang="en-US"/>
        </a:p>
      </dgm:t>
    </dgm:pt>
    <dgm:pt modelId="{1E7A56FE-768E-48F9-ABA8-AAF197C8B2AB}" type="pres">
      <dgm:prSet presAssocID="{4D7D34C7-9466-4514-BF51-7396C17436B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A63FC64D-8217-4E60-AC79-C557D2F90AF3}" type="pres">
      <dgm:prSet presAssocID="{4D7D34C7-9466-4514-BF51-7396C17436B5}" presName="spaceRect" presStyleCnt="0"/>
      <dgm:spPr/>
      <dgm:t>
        <a:bodyPr/>
        <a:lstStyle/>
        <a:p>
          <a:endParaRPr lang="en-US"/>
        </a:p>
      </dgm:t>
    </dgm:pt>
    <dgm:pt modelId="{24D6C1C7-45DC-4D9D-8D3C-EF806EEEC836}" type="pres">
      <dgm:prSet presAssocID="{4D7D34C7-9466-4514-BF51-7396C17436B5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0A0348-0898-470C-8DF1-782CE8070D06}" type="pres">
      <dgm:prSet presAssocID="{483498F9-A0C2-4668-85AB-D8E6E254F73B}" presName="sibTrans" presStyleCnt="0"/>
      <dgm:spPr/>
      <dgm:t>
        <a:bodyPr/>
        <a:lstStyle/>
        <a:p>
          <a:endParaRPr lang="en-US"/>
        </a:p>
      </dgm:t>
    </dgm:pt>
    <dgm:pt modelId="{02DBEA77-C4FA-4163-88D1-D6B72205D221}" type="pres">
      <dgm:prSet presAssocID="{8E185869-F0D4-43E2-B08A-2F3E83EE98F3}" presName="compNode" presStyleCnt="0"/>
      <dgm:spPr/>
      <dgm:t>
        <a:bodyPr/>
        <a:lstStyle/>
        <a:p>
          <a:endParaRPr lang="en-US"/>
        </a:p>
      </dgm:t>
    </dgm:pt>
    <dgm:pt modelId="{625AEBC4-C6DD-430A-8F95-BBF226EF4AB3}" type="pres">
      <dgm:prSet presAssocID="{8E185869-F0D4-43E2-B08A-2F3E83EE98F3}" presName="bgRect" presStyleLbl="bgShp" presStyleIdx="2" presStyleCnt="5"/>
      <dgm:spPr/>
      <dgm:t>
        <a:bodyPr/>
        <a:lstStyle/>
        <a:p>
          <a:endParaRPr lang="en-US"/>
        </a:p>
      </dgm:t>
    </dgm:pt>
    <dgm:pt modelId="{9EC1BAA1-CEB2-4B9D-A637-07137D038F05}" type="pres">
      <dgm:prSet presAssocID="{8E185869-F0D4-43E2-B08A-2F3E83EE98F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0E4092B3-0527-4E96-B2A5-2B7CA6F4A4FC}" type="pres">
      <dgm:prSet presAssocID="{8E185869-F0D4-43E2-B08A-2F3E83EE98F3}" presName="spaceRect" presStyleCnt="0"/>
      <dgm:spPr/>
      <dgm:t>
        <a:bodyPr/>
        <a:lstStyle/>
        <a:p>
          <a:endParaRPr lang="en-US"/>
        </a:p>
      </dgm:t>
    </dgm:pt>
    <dgm:pt modelId="{DEB2A193-A1DC-4B26-848A-CC858F8E32AC}" type="pres">
      <dgm:prSet presAssocID="{8E185869-F0D4-43E2-B08A-2F3E83EE98F3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D3C965-7B81-46A1-853F-32DE9C820B73}" type="pres">
      <dgm:prSet presAssocID="{77D0876E-2BA2-4E28-ADB5-9885FCB7156A}" presName="sibTrans" presStyleCnt="0"/>
      <dgm:spPr/>
      <dgm:t>
        <a:bodyPr/>
        <a:lstStyle/>
        <a:p>
          <a:endParaRPr lang="en-US"/>
        </a:p>
      </dgm:t>
    </dgm:pt>
    <dgm:pt modelId="{96259FCE-4E65-4121-959D-DBA7932E5B23}" type="pres">
      <dgm:prSet presAssocID="{775F7F06-66B5-4CC3-95CC-75F412712977}" presName="compNode" presStyleCnt="0"/>
      <dgm:spPr/>
      <dgm:t>
        <a:bodyPr/>
        <a:lstStyle/>
        <a:p>
          <a:endParaRPr lang="en-US"/>
        </a:p>
      </dgm:t>
    </dgm:pt>
    <dgm:pt modelId="{1C6F937E-68E8-4292-8F35-54E80628AB5E}" type="pres">
      <dgm:prSet presAssocID="{775F7F06-66B5-4CC3-95CC-75F412712977}" presName="bgRect" presStyleLbl="bgShp" presStyleIdx="3" presStyleCnt="5"/>
      <dgm:spPr/>
      <dgm:t>
        <a:bodyPr/>
        <a:lstStyle/>
        <a:p>
          <a:endParaRPr lang="en-US"/>
        </a:p>
      </dgm:t>
    </dgm:pt>
    <dgm:pt modelId="{7EEB58B1-DD5E-41BE-B4C3-6E531C243A57}" type="pres">
      <dgm:prSet presAssocID="{775F7F06-66B5-4CC3-95CC-75F41271297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A266A583-D48A-4482-9CF2-91942805028D}" type="pres">
      <dgm:prSet presAssocID="{775F7F06-66B5-4CC3-95CC-75F412712977}" presName="spaceRect" presStyleCnt="0"/>
      <dgm:spPr/>
      <dgm:t>
        <a:bodyPr/>
        <a:lstStyle/>
        <a:p>
          <a:endParaRPr lang="en-US"/>
        </a:p>
      </dgm:t>
    </dgm:pt>
    <dgm:pt modelId="{A1700EC1-D1A1-47D8-8C1B-62A068B36596}" type="pres">
      <dgm:prSet presAssocID="{775F7F06-66B5-4CC3-95CC-75F412712977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9C92CDD-2D10-4B6D-8C9D-67E1C34D2747}" type="pres">
      <dgm:prSet presAssocID="{B29A121E-E36E-4B20-A862-CB57345AA467}" presName="sibTrans" presStyleCnt="0"/>
      <dgm:spPr/>
      <dgm:t>
        <a:bodyPr/>
        <a:lstStyle/>
        <a:p>
          <a:endParaRPr lang="en-US"/>
        </a:p>
      </dgm:t>
    </dgm:pt>
    <dgm:pt modelId="{1EBA165A-0C33-4D7E-B8A8-18BD16519930}" type="pres">
      <dgm:prSet presAssocID="{5A922260-CDDE-42C6-8633-EA3E1B304F1D}" presName="compNode" presStyleCnt="0"/>
      <dgm:spPr/>
      <dgm:t>
        <a:bodyPr/>
        <a:lstStyle/>
        <a:p>
          <a:endParaRPr lang="en-US"/>
        </a:p>
      </dgm:t>
    </dgm:pt>
    <dgm:pt modelId="{AA67102B-55D7-49BF-805F-CAE276FB44B6}" type="pres">
      <dgm:prSet presAssocID="{5A922260-CDDE-42C6-8633-EA3E1B304F1D}" presName="bgRect" presStyleLbl="bgShp" presStyleIdx="4" presStyleCnt="5"/>
      <dgm:spPr/>
      <dgm:t>
        <a:bodyPr/>
        <a:lstStyle/>
        <a:p>
          <a:endParaRPr lang="en-US"/>
        </a:p>
      </dgm:t>
    </dgm:pt>
    <dgm:pt modelId="{D0E00D29-85BE-40CD-BD33-3DE10486D3D2}" type="pres">
      <dgm:prSet presAssocID="{5A922260-CDDE-42C6-8633-EA3E1B304F1D}" presName="iconRect" presStyleLbl="node1" presStyleIdx="4" presStyleCnt="5"/>
      <dgm:spPr/>
      <dgm:t>
        <a:bodyPr/>
        <a:lstStyle/>
        <a:p>
          <a:endParaRPr lang="en-US"/>
        </a:p>
      </dgm:t>
    </dgm:pt>
    <dgm:pt modelId="{214A62C9-C118-4A01-9369-434BE8DB62C7}" type="pres">
      <dgm:prSet presAssocID="{5A922260-CDDE-42C6-8633-EA3E1B304F1D}" presName="spaceRect" presStyleCnt="0"/>
      <dgm:spPr/>
      <dgm:t>
        <a:bodyPr/>
        <a:lstStyle/>
        <a:p>
          <a:endParaRPr lang="en-US"/>
        </a:p>
      </dgm:t>
    </dgm:pt>
    <dgm:pt modelId="{FAEF0621-356B-461B-9CB9-1206A55EED69}" type="pres">
      <dgm:prSet presAssocID="{5A922260-CDDE-42C6-8633-EA3E1B304F1D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111667AB-D41A-4BAE-93F5-9664017E161D}" type="presOf" srcId="{8E185869-F0D4-43E2-B08A-2F3E83EE98F3}" destId="{DEB2A193-A1DC-4B26-848A-CC858F8E32AC}" srcOrd="0" destOrd="0" presId="urn:microsoft.com/office/officeart/2018/2/layout/IconVerticalSolid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F9FCBEAA-6B8B-4272-96AC-743648D41B7F}" type="presOf" srcId="{4D7D34C7-9466-4514-BF51-7396C17436B5}" destId="{24D6C1C7-45DC-4D9D-8D3C-EF806EEEC836}" srcOrd="0" destOrd="0" presId="urn:microsoft.com/office/officeart/2018/2/layout/IconVerticalSolidList"/>
    <dgm:cxn modelId="{2AC7024E-4488-4E26-B330-E8DC74B226D5}" type="presOf" srcId="{5A922260-CDDE-42C6-8633-EA3E1B304F1D}" destId="{FAEF0621-356B-461B-9CB9-1206A55EED69}" srcOrd="0" destOrd="0" presId="urn:microsoft.com/office/officeart/2018/2/layout/IconVerticalSolidList"/>
    <dgm:cxn modelId="{D56901EA-D623-4637-964F-840CD1FD1D12}" srcId="{7B62DEA7-9DCD-4B2E-9DC5-BE121C266AFD}" destId="{5A922260-CDDE-42C6-8633-EA3E1B304F1D}" srcOrd="4" destOrd="0" parTransId="{1F8A6B05-8DFD-4A67-A961-6F7C58FBD4D6}" sibTransId="{2EFED6A2-5A2B-4DE6-B7EE-EAA362747097}"/>
    <dgm:cxn modelId="{FD7AD83B-7876-49C4-96DE-C0E479028947}" type="presOf" srcId="{41CDB9B8-E81E-41E7-AE89-8F6EDFC88D92}" destId="{8ABDDEF2-D3EE-48F5-810E-D8B8D64CB1D1}" srcOrd="0" destOrd="0" presId="urn:microsoft.com/office/officeart/2018/2/layout/IconVerticalSolidList"/>
    <dgm:cxn modelId="{15E4859A-6FE7-4F93-9F13-B5B64ACFADF4}" type="presOf" srcId="{7B62DEA7-9DCD-4B2E-9DC5-BE121C266AFD}" destId="{C54DDAD1-57E2-410C-AC1B-2D57D298F048}" srcOrd="0" destOrd="0" presId="urn:microsoft.com/office/officeart/2018/2/layout/IconVerticalSolidList"/>
    <dgm:cxn modelId="{7D37862F-FDAA-4D9D-8978-73E52FF826B0}" srcId="{7B62DEA7-9DCD-4B2E-9DC5-BE121C266AFD}" destId="{775F7F06-66B5-4CC3-95CC-75F412712977}" srcOrd="3" destOrd="0" parTransId="{3F3F512A-D30A-4C7D-9E0B-1911E82877A4}" sibTransId="{B29A121E-E36E-4B20-A862-CB57345AA467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14EB1092-0DA7-4CFB-BE29-D0F83595F623}" type="presOf" srcId="{775F7F06-66B5-4CC3-95CC-75F412712977}" destId="{A1700EC1-D1A1-47D8-8C1B-62A068B36596}" srcOrd="0" destOrd="0" presId="urn:microsoft.com/office/officeart/2018/2/layout/IconVerticalSolidList"/>
    <dgm:cxn modelId="{FF46BE6D-2690-405B-A4B2-83A12542E6CE}" type="presParOf" srcId="{C54DDAD1-57E2-410C-AC1B-2D57D298F048}" destId="{9980D35F-2118-4C83-9732-EF5CBBCA6FCA}" srcOrd="0" destOrd="0" presId="urn:microsoft.com/office/officeart/2018/2/layout/IconVerticalSolidList"/>
    <dgm:cxn modelId="{E67405C6-58A6-4BD1-87AC-010D9EF340BF}" type="presParOf" srcId="{9980D35F-2118-4C83-9732-EF5CBBCA6FCA}" destId="{DFE25A03-8A30-40B2-A251-4BE180558007}" srcOrd="0" destOrd="0" presId="urn:microsoft.com/office/officeart/2018/2/layout/IconVerticalSolidList"/>
    <dgm:cxn modelId="{244E9B3D-250F-4D1D-9284-2349C5E4EF7F}" type="presParOf" srcId="{9980D35F-2118-4C83-9732-EF5CBBCA6FCA}" destId="{6B154ADC-7C71-49D8-B272-61A29620255E}" srcOrd="1" destOrd="0" presId="urn:microsoft.com/office/officeart/2018/2/layout/IconVerticalSolidList"/>
    <dgm:cxn modelId="{FF0506F1-1B9E-47E3-AF0A-DDBF9B31D0EE}" type="presParOf" srcId="{9980D35F-2118-4C83-9732-EF5CBBCA6FCA}" destId="{C94C9083-F19A-454E-BE10-DDDCEFD0B4A0}" srcOrd="2" destOrd="0" presId="urn:microsoft.com/office/officeart/2018/2/layout/IconVerticalSolidList"/>
    <dgm:cxn modelId="{C7239360-C14C-4642-B728-CA1056795C7D}" type="presParOf" srcId="{9980D35F-2118-4C83-9732-EF5CBBCA6FCA}" destId="{8ABDDEF2-D3EE-48F5-810E-D8B8D64CB1D1}" srcOrd="3" destOrd="0" presId="urn:microsoft.com/office/officeart/2018/2/layout/IconVerticalSolidList"/>
    <dgm:cxn modelId="{6F3279CE-8917-4EF1-A234-27FC6C39FDF6}" type="presParOf" srcId="{C54DDAD1-57E2-410C-AC1B-2D57D298F048}" destId="{F7E222F4-C766-4010-93A0-7F5C3ECC40EC}" srcOrd="1" destOrd="0" presId="urn:microsoft.com/office/officeart/2018/2/layout/IconVerticalSolidList"/>
    <dgm:cxn modelId="{37DAB135-C11D-43AA-B6D6-3BCCFB0C64EF}" type="presParOf" srcId="{C54DDAD1-57E2-410C-AC1B-2D57D298F048}" destId="{87D36025-EDF2-4358-A23A-5EE20443630A}" srcOrd="2" destOrd="0" presId="urn:microsoft.com/office/officeart/2018/2/layout/IconVerticalSolidList"/>
    <dgm:cxn modelId="{87BC9BD5-3469-4707-96C3-150ED01591D8}" type="presParOf" srcId="{87D36025-EDF2-4358-A23A-5EE20443630A}" destId="{E7329DE9-6CBC-4222-BA02-41C8593CFC1E}" srcOrd="0" destOrd="0" presId="urn:microsoft.com/office/officeart/2018/2/layout/IconVerticalSolidList"/>
    <dgm:cxn modelId="{5C091AE1-02CD-4182-B483-D3F3220B80F1}" type="presParOf" srcId="{87D36025-EDF2-4358-A23A-5EE20443630A}" destId="{1E7A56FE-768E-48F9-ABA8-AAF197C8B2AB}" srcOrd="1" destOrd="0" presId="urn:microsoft.com/office/officeart/2018/2/layout/IconVerticalSolidList"/>
    <dgm:cxn modelId="{9652C9A7-CAA5-4654-8165-06B5CEA6D2D3}" type="presParOf" srcId="{87D36025-EDF2-4358-A23A-5EE20443630A}" destId="{A63FC64D-8217-4E60-AC79-C557D2F90AF3}" srcOrd="2" destOrd="0" presId="urn:microsoft.com/office/officeart/2018/2/layout/IconVerticalSolidList"/>
    <dgm:cxn modelId="{C508AD7D-D52C-49D0-AC01-018F430387B6}" type="presParOf" srcId="{87D36025-EDF2-4358-A23A-5EE20443630A}" destId="{24D6C1C7-45DC-4D9D-8D3C-EF806EEEC836}" srcOrd="3" destOrd="0" presId="urn:microsoft.com/office/officeart/2018/2/layout/IconVerticalSolidList"/>
    <dgm:cxn modelId="{AAC131DC-5FF1-46BB-9F2B-AB5E92C6621C}" type="presParOf" srcId="{C54DDAD1-57E2-410C-AC1B-2D57D298F048}" destId="{950A0348-0898-470C-8DF1-782CE8070D06}" srcOrd="3" destOrd="0" presId="urn:microsoft.com/office/officeart/2018/2/layout/IconVerticalSolidList"/>
    <dgm:cxn modelId="{7B6FC3DD-B1BB-47D6-AB8F-BF484D592FC7}" type="presParOf" srcId="{C54DDAD1-57E2-410C-AC1B-2D57D298F048}" destId="{02DBEA77-C4FA-4163-88D1-D6B72205D221}" srcOrd="4" destOrd="0" presId="urn:microsoft.com/office/officeart/2018/2/layout/IconVerticalSolidList"/>
    <dgm:cxn modelId="{34E7FC5C-21A3-4CEB-B75F-1CB6D391A346}" type="presParOf" srcId="{02DBEA77-C4FA-4163-88D1-D6B72205D221}" destId="{625AEBC4-C6DD-430A-8F95-BBF226EF4AB3}" srcOrd="0" destOrd="0" presId="urn:microsoft.com/office/officeart/2018/2/layout/IconVerticalSolidList"/>
    <dgm:cxn modelId="{426A1151-6796-4DFD-B229-4EDCBA3357E5}" type="presParOf" srcId="{02DBEA77-C4FA-4163-88D1-D6B72205D221}" destId="{9EC1BAA1-CEB2-4B9D-A637-07137D038F05}" srcOrd="1" destOrd="0" presId="urn:microsoft.com/office/officeart/2018/2/layout/IconVerticalSolidList"/>
    <dgm:cxn modelId="{3B98EEC3-0427-4C71-B4DB-84ED1B805665}" type="presParOf" srcId="{02DBEA77-C4FA-4163-88D1-D6B72205D221}" destId="{0E4092B3-0527-4E96-B2A5-2B7CA6F4A4FC}" srcOrd="2" destOrd="0" presId="urn:microsoft.com/office/officeart/2018/2/layout/IconVerticalSolidList"/>
    <dgm:cxn modelId="{D4B1EBBD-185E-4D68-A0AA-3E0148E57A22}" type="presParOf" srcId="{02DBEA77-C4FA-4163-88D1-D6B72205D221}" destId="{DEB2A193-A1DC-4B26-848A-CC858F8E32AC}" srcOrd="3" destOrd="0" presId="urn:microsoft.com/office/officeart/2018/2/layout/IconVerticalSolidList"/>
    <dgm:cxn modelId="{2721234F-8A42-449D-B45B-51BDD2941A16}" type="presParOf" srcId="{C54DDAD1-57E2-410C-AC1B-2D57D298F048}" destId="{E7D3C965-7B81-46A1-853F-32DE9C820B73}" srcOrd="5" destOrd="0" presId="urn:microsoft.com/office/officeart/2018/2/layout/IconVerticalSolidList"/>
    <dgm:cxn modelId="{E5E35634-37A8-44EE-AC48-A07208B9B831}" type="presParOf" srcId="{C54DDAD1-57E2-410C-AC1B-2D57D298F048}" destId="{96259FCE-4E65-4121-959D-DBA7932E5B23}" srcOrd="6" destOrd="0" presId="urn:microsoft.com/office/officeart/2018/2/layout/IconVerticalSolidList"/>
    <dgm:cxn modelId="{80E5C145-DE65-46D2-B8C5-40C59ECB93AA}" type="presParOf" srcId="{96259FCE-4E65-4121-959D-DBA7932E5B23}" destId="{1C6F937E-68E8-4292-8F35-54E80628AB5E}" srcOrd="0" destOrd="0" presId="urn:microsoft.com/office/officeart/2018/2/layout/IconVerticalSolidList"/>
    <dgm:cxn modelId="{D553E65A-3BA9-4C5B-BB14-0131A0C6748D}" type="presParOf" srcId="{96259FCE-4E65-4121-959D-DBA7932E5B23}" destId="{7EEB58B1-DD5E-41BE-B4C3-6E531C243A57}" srcOrd="1" destOrd="0" presId="urn:microsoft.com/office/officeart/2018/2/layout/IconVerticalSolidList"/>
    <dgm:cxn modelId="{D96070C3-0565-499E-A8A3-5A42DEB7D957}" type="presParOf" srcId="{96259FCE-4E65-4121-959D-DBA7932E5B23}" destId="{A266A583-D48A-4482-9CF2-91942805028D}" srcOrd="2" destOrd="0" presId="urn:microsoft.com/office/officeart/2018/2/layout/IconVerticalSolidList"/>
    <dgm:cxn modelId="{538BDB0D-B285-4477-8FCB-43B0B4B09957}" type="presParOf" srcId="{96259FCE-4E65-4121-959D-DBA7932E5B23}" destId="{A1700EC1-D1A1-47D8-8C1B-62A068B36596}" srcOrd="3" destOrd="0" presId="urn:microsoft.com/office/officeart/2018/2/layout/IconVerticalSolidList"/>
    <dgm:cxn modelId="{B564FB59-55C6-4946-9285-3956A68B485B}" type="presParOf" srcId="{C54DDAD1-57E2-410C-AC1B-2D57D298F048}" destId="{99C92CDD-2D10-4B6D-8C9D-67E1C34D2747}" srcOrd="7" destOrd="0" presId="urn:microsoft.com/office/officeart/2018/2/layout/IconVerticalSolidList"/>
    <dgm:cxn modelId="{0E58CAF5-B020-4DF5-81A6-FF1058646B9D}" type="presParOf" srcId="{C54DDAD1-57E2-410C-AC1B-2D57D298F048}" destId="{1EBA165A-0C33-4D7E-B8A8-18BD16519930}" srcOrd="8" destOrd="0" presId="urn:microsoft.com/office/officeart/2018/2/layout/IconVerticalSolidList"/>
    <dgm:cxn modelId="{92C11BAF-D66B-4BEB-A543-5CB4AF55607F}" type="presParOf" srcId="{1EBA165A-0C33-4D7E-B8A8-18BD16519930}" destId="{AA67102B-55D7-49BF-805F-CAE276FB44B6}" srcOrd="0" destOrd="0" presId="urn:microsoft.com/office/officeart/2018/2/layout/IconVerticalSolidList"/>
    <dgm:cxn modelId="{E88FF817-C3FC-4F75-9C65-E51EDBD0B9DF}" type="presParOf" srcId="{1EBA165A-0C33-4D7E-B8A8-18BD16519930}" destId="{D0E00D29-85BE-40CD-BD33-3DE10486D3D2}" srcOrd="1" destOrd="0" presId="urn:microsoft.com/office/officeart/2018/2/layout/IconVerticalSolidList"/>
    <dgm:cxn modelId="{AFCDC57F-470D-4822-892E-D7332572D38F}" type="presParOf" srcId="{1EBA165A-0C33-4D7E-B8A8-18BD16519930}" destId="{214A62C9-C118-4A01-9369-434BE8DB62C7}" srcOrd="2" destOrd="0" presId="urn:microsoft.com/office/officeart/2018/2/layout/IconVerticalSolidList"/>
    <dgm:cxn modelId="{32AE2150-DD7C-47B8-812E-224BAE41417D}" type="presParOf" srcId="{1EBA165A-0C33-4D7E-B8A8-18BD16519930}" destId="{FAEF0621-356B-461B-9CB9-1206A55EED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C263CB-8256-4B03-92FE-1622698FB3E9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en-US" sz="1400" dirty="0" smtClean="0"/>
            <a:t>Scenes playing :</a:t>
          </a:r>
        </a:p>
        <a:p>
          <a:pPr algn="l"/>
          <a:r>
            <a:rPr lang="en-US" sz="1400" dirty="0" smtClean="0"/>
            <a:t>- missing wallet</a:t>
          </a:r>
        </a:p>
        <a:p>
          <a:pPr algn="l"/>
          <a:r>
            <a:rPr lang="en-US" sz="1400" dirty="0" smtClean="0"/>
            <a:t>- hungry but no money</a:t>
          </a:r>
        </a:p>
        <a:p>
          <a:pPr algn="l"/>
          <a:r>
            <a:rPr lang="en-US" sz="1400" dirty="0" smtClean="0"/>
            <a:t> -buying food using </a:t>
          </a:r>
          <a:r>
            <a:rPr lang="en-US" sz="1400" dirty="0" err="1" smtClean="0"/>
            <a:t>qr</a:t>
          </a:r>
          <a:r>
            <a:rPr lang="en-US" sz="1400" dirty="0" smtClean="0"/>
            <a:t>-pay</a:t>
          </a:r>
          <a:endParaRPr lang="en-US" sz="1400" dirty="0"/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4000"/>
        </a:p>
      </dgm:t>
    </dgm:pt>
    <dgm:pt modelId="{808B76D0-8EC7-469A-93AC-7A6017188A9D}" type="sibTrans" cxnId="{C5E94186-9CB6-4C42-92B3-C546CC53A7B9}">
      <dgm:prSet phldrT="1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1</a:t>
          </a:r>
        </a:p>
      </dgm:t>
    </dgm:pt>
    <dgm:pt modelId="{4E8D2E69-0173-4BD3-B96A-7A9C5DD12B47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en-US" sz="1400" dirty="0" smtClean="0"/>
            <a:t>Set a destination.</a:t>
          </a:r>
        </a:p>
        <a:p>
          <a:pPr algn="l"/>
          <a:r>
            <a:rPr lang="en-US" sz="1400" dirty="0" smtClean="0"/>
            <a:t>- FACULTY COMPUTING</a:t>
          </a:r>
        </a:p>
        <a:p>
          <a:pPr algn="l"/>
          <a:r>
            <a:rPr lang="en-US" sz="1400" dirty="0" smtClean="0"/>
            <a:t>- MERANTI</a:t>
          </a:r>
          <a:endParaRPr lang="en-US" sz="1400" dirty="0"/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4000"/>
        </a:p>
      </dgm:t>
    </dgm:pt>
    <dgm:pt modelId="{FEF1E80E-8A9E-4B0A-817C-2A4CFDCF3FB2}" type="sibTrans" cxnId="{0F866C41-EB5F-47BD-A2CD-A58671F15B67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2</a:t>
          </a:r>
        </a:p>
      </dgm:t>
    </dgm:pt>
    <dgm:pt modelId="{93A6A030-ABAB-4EFA-B539-0FDB3E07C1E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algn="ctr"/>
          <a:endParaRPr lang="en-US" sz="1400" dirty="0" smtClean="0"/>
        </a:p>
        <a:p>
          <a:pPr algn="ctr"/>
          <a:r>
            <a:rPr lang="en-US" sz="1400" dirty="0" smtClean="0"/>
            <a:t>Set date and time to record:</a:t>
          </a:r>
        </a:p>
        <a:p>
          <a:pPr algn="l"/>
          <a:r>
            <a:rPr lang="en-US" sz="1400" dirty="0" smtClean="0"/>
            <a:t>- 26 November 2019</a:t>
          </a:r>
        </a:p>
        <a:p>
          <a:pPr algn="l"/>
          <a:r>
            <a:rPr lang="en-US" sz="1400" dirty="0" smtClean="0"/>
            <a:t>-2:00 pm</a:t>
          </a:r>
          <a:br>
            <a:rPr lang="en-US" sz="1400" dirty="0" smtClean="0"/>
          </a:br>
          <a:endParaRPr lang="en-US" sz="1400" dirty="0"/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4000"/>
        </a:p>
      </dgm:t>
    </dgm:pt>
    <dgm:pt modelId="{BFE0749E-E343-4A6F-BD09-2810EE6B4BD7}" type="sibTrans" cxnId="{4B40C8DC-6B57-4F5B-8440-7241C649700B}">
      <dgm:prSet phldrT="3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3</a:t>
          </a:r>
        </a:p>
      </dgm:t>
    </dgm:pt>
    <dgm:pt modelId="{432FDCED-377C-4BA8-980C-A530E61DBD7A}">
      <dgm:prSet/>
      <dgm:spPr/>
      <dgm:t>
        <a:bodyPr/>
        <a:lstStyle/>
        <a:p>
          <a:endParaRPr lang="en-US" dirty="0"/>
        </a:p>
      </dgm:t>
    </dgm:pt>
    <dgm:pt modelId="{CD29E73A-68AB-431D-B02D-3011AB7B895C}" type="parTrans" cxnId="{71AA556B-C5A9-4C17-94AF-6856BF2EB9A5}">
      <dgm:prSet/>
      <dgm:spPr/>
      <dgm:t>
        <a:bodyPr/>
        <a:lstStyle/>
        <a:p>
          <a:endParaRPr lang="en-US"/>
        </a:p>
      </dgm:t>
    </dgm:pt>
    <dgm:pt modelId="{0D77B300-9872-48CD-A3E0-F20CADDFDE64}" type="sibTrans" cxnId="{71AA556B-C5A9-4C17-94AF-6856BF2EB9A5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4</a:t>
          </a:r>
          <a:endParaRPr lang="en-US" dirty="0">
            <a:solidFill>
              <a:schemeClr val="bg1"/>
            </a:solidFill>
          </a:endParaRPr>
        </a:p>
      </dgm:t>
    </dgm:pt>
    <dgm:pt modelId="{2FF1C3D6-6FF8-477D-8AC2-7230DA71518A}">
      <dgm:prSet/>
      <dgm:spPr/>
      <dgm:t>
        <a:bodyPr/>
        <a:lstStyle/>
        <a:p>
          <a:endParaRPr lang="en-US"/>
        </a:p>
      </dgm:t>
    </dgm:pt>
    <dgm:pt modelId="{F1C9B42B-06D9-49E2-B641-2DE52FEC53B8}" type="parTrans" cxnId="{CAB5CA5B-EC69-412C-A69A-A4574AD4B45E}">
      <dgm:prSet/>
      <dgm:spPr/>
      <dgm:t>
        <a:bodyPr/>
        <a:lstStyle/>
        <a:p>
          <a:endParaRPr lang="en-US"/>
        </a:p>
      </dgm:t>
    </dgm:pt>
    <dgm:pt modelId="{C9EAD97F-9EBC-433A-9698-F7B399966576}" type="sibTrans" cxnId="{CAB5CA5B-EC69-412C-A69A-A4574AD4B45E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5</a:t>
          </a:r>
          <a:endParaRPr lang="en-US" dirty="0">
            <a:solidFill>
              <a:schemeClr val="bg1"/>
            </a:solidFill>
          </a:endParaRPr>
        </a:p>
      </dgm:t>
    </dgm:pt>
    <dgm:pt modelId="{E6B64731-14E6-4BEC-A608-B551044AE4EC}">
      <dgm:prSet/>
      <dgm:spPr/>
      <dgm:t>
        <a:bodyPr/>
        <a:lstStyle/>
        <a:p>
          <a:endParaRPr lang="en-US"/>
        </a:p>
      </dgm:t>
    </dgm:pt>
    <dgm:pt modelId="{AA2E607D-DA95-4D1F-BD47-7ED417B79FD5}" type="parTrans" cxnId="{6B5B315A-1CDB-4531-AE29-A95D96EA12E9}">
      <dgm:prSet/>
      <dgm:spPr/>
      <dgm:t>
        <a:bodyPr/>
        <a:lstStyle/>
        <a:p>
          <a:endParaRPr lang="en-US"/>
        </a:p>
      </dgm:t>
    </dgm:pt>
    <dgm:pt modelId="{92F2F0BC-102B-45C1-AB83-F637F3B9D9FD}" type="sibTrans" cxnId="{6B5B315A-1CDB-4531-AE29-A95D96EA12E9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6</a:t>
          </a:r>
          <a:endParaRPr lang="en-US" dirty="0">
            <a:solidFill>
              <a:schemeClr val="bg1"/>
            </a:solidFill>
          </a:endParaRPr>
        </a:p>
      </dgm:t>
    </dgm:pt>
    <dgm:pt modelId="{3C40F323-2A26-1146-9131-B2D8B599E05D}" type="pres">
      <dgm:prSet presAssocID="{D4503D04-C97E-4622-AE07-D0307CB3B4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CA727-22E4-1143-B024-CE111CF4A770}" type="pres">
      <dgm:prSet presAssocID="{AAC263CB-8256-4B03-92FE-1622698FB3E9}" presName="compositeNode" presStyleCnt="0"/>
      <dgm:spPr/>
    </dgm:pt>
    <dgm:pt modelId="{321FD1E3-6BBE-294B-B4C0-6DC5A435E948}" type="pres">
      <dgm:prSet presAssocID="{AAC263CB-8256-4B03-92FE-1622698FB3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0577C9B-C730-EA49-B58D-C5D075366A14}" type="pres">
      <dgm:prSet presAssocID="{AAC263CB-8256-4B03-92FE-1622698FB3E9}" presName="parSh" presStyleCnt="0"/>
      <dgm:spPr/>
    </dgm:pt>
    <dgm:pt modelId="{8B390F72-5471-DD42-9CE3-6F37BDA74B87}" type="pres">
      <dgm:prSet presAssocID="{AAC263CB-8256-4B03-92FE-1622698FB3E9}" presName="lineNode" presStyleLbl="alignAccFollowNode1" presStyleIdx="0" presStyleCnt="18"/>
      <dgm:spPr/>
    </dgm:pt>
    <dgm:pt modelId="{B510E1DB-3720-2045-A15B-D53248B697B7}" type="pres">
      <dgm:prSet presAssocID="{AAC263CB-8256-4B03-92FE-1622698FB3E9}" presName="lineArrowNode" presStyleLbl="alignAccFollowNode1" presStyleIdx="1" presStyleCnt="18"/>
      <dgm:spPr/>
    </dgm:pt>
    <dgm:pt modelId="{CE8B700A-AC6F-0E47-AEFA-DA760C3E6A6D}" type="pres">
      <dgm:prSet presAssocID="{808B76D0-8EC7-469A-93AC-7A6017188A9D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CC40D6F-EEB6-3446-88E1-B053AA67D0BA}" type="pres">
      <dgm:prSet presAssocID="{808B76D0-8EC7-469A-93AC-7A6017188A9D}" presName="spacerBetweenCircleAndCallout" presStyleCnt="0">
        <dgm:presLayoutVars/>
      </dgm:prSet>
      <dgm:spPr/>
    </dgm:pt>
    <dgm:pt modelId="{12DC819D-BB19-CE49-AFEB-155922B01406}" type="pres">
      <dgm:prSet presAssocID="{AAC263CB-8256-4B03-92FE-1622698FB3E9}" presName="nodeText" presStyleLbl="alignAccFollow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696F0-ABD6-D744-AF78-0E1E04C15B58}" type="pres">
      <dgm:prSet presAssocID="{808B76D0-8EC7-469A-93AC-7A6017188A9D}" presName="sibTransComposite" presStyleCnt="0"/>
      <dgm:spPr/>
    </dgm:pt>
    <dgm:pt modelId="{EC700B7C-22AD-A448-932D-B2D74EB83739}" type="pres">
      <dgm:prSet presAssocID="{4E8D2E69-0173-4BD3-B96A-7A9C5DD12B47}" presName="compositeNode" presStyleCnt="0"/>
      <dgm:spPr/>
    </dgm:pt>
    <dgm:pt modelId="{DA09631C-A7BE-7B4B-B67A-731744F53514}" type="pres">
      <dgm:prSet presAssocID="{4E8D2E69-0173-4BD3-B96A-7A9C5DD12B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25962D1-06AA-2647-AF55-6B9872C540C1}" type="pres">
      <dgm:prSet presAssocID="{4E8D2E69-0173-4BD3-B96A-7A9C5DD12B47}" presName="parSh" presStyleCnt="0"/>
      <dgm:spPr/>
    </dgm:pt>
    <dgm:pt modelId="{4A0B88BF-91DC-214E-A662-99F2E5E1AA6F}" type="pres">
      <dgm:prSet presAssocID="{4E8D2E69-0173-4BD3-B96A-7A9C5DD12B47}" presName="lineNode" presStyleLbl="alignAccFollowNode1" presStyleIdx="3" presStyleCnt="18"/>
      <dgm:spPr/>
    </dgm:pt>
    <dgm:pt modelId="{C1172316-FFE1-2D41-82E9-8EB0F5EACF76}" type="pres">
      <dgm:prSet presAssocID="{4E8D2E69-0173-4BD3-B96A-7A9C5DD12B47}" presName="lineArrowNode" presStyleLbl="alignAccFollowNode1" presStyleIdx="4" presStyleCnt="18"/>
      <dgm:spPr/>
    </dgm:pt>
    <dgm:pt modelId="{D40ADF37-3E5B-2D42-9470-8264667346F7}" type="pres">
      <dgm:prSet presAssocID="{FEF1E80E-8A9E-4B0A-817C-2A4CFDCF3FB2}" presName="sibTransNodeCircle" presStyleLbl="alignNode1" presStyleIdx="1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A2130FA-E71D-2149-B6B5-729705DA753F}" type="pres">
      <dgm:prSet presAssocID="{FEF1E80E-8A9E-4B0A-817C-2A4CFDCF3FB2}" presName="spacerBetweenCircleAndCallout" presStyleCnt="0">
        <dgm:presLayoutVars/>
      </dgm:prSet>
      <dgm:spPr/>
    </dgm:pt>
    <dgm:pt modelId="{EA4D4141-C1BF-E74E-8ECF-933FF6EE68D4}" type="pres">
      <dgm:prSet presAssocID="{4E8D2E69-0173-4BD3-B96A-7A9C5DD12B47}" presName="nodeText" presStyleLbl="alignAccFollow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22F12-2F31-1041-9626-1A4A27C2D252}" type="pres">
      <dgm:prSet presAssocID="{FEF1E80E-8A9E-4B0A-817C-2A4CFDCF3FB2}" presName="sibTransComposite" presStyleCnt="0"/>
      <dgm:spPr/>
    </dgm:pt>
    <dgm:pt modelId="{B400E8F3-1394-C54D-A864-8B6685A025A9}" type="pres">
      <dgm:prSet presAssocID="{93A6A030-ABAB-4EFA-B539-0FDB3E07C1EF}" presName="compositeNode" presStyleCnt="0"/>
      <dgm:spPr/>
    </dgm:pt>
    <dgm:pt modelId="{0257A0F1-83E2-5242-BBAF-4082D66272A5}" type="pres">
      <dgm:prSet presAssocID="{93A6A030-ABAB-4EFA-B539-0FDB3E07C1E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F89A7B0-A25A-A34E-9E43-6769278A1274}" type="pres">
      <dgm:prSet presAssocID="{93A6A030-ABAB-4EFA-B539-0FDB3E07C1EF}" presName="parSh" presStyleCnt="0"/>
      <dgm:spPr/>
    </dgm:pt>
    <dgm:pt modelId="{EBC17C66-42F5-8741-9366-67B899EB8470}" type="pres">
      <dgm:prSet presAssocID="{93A6A030-ABAB-4EFA-B539-0FDB3E07C1EF}" presName="lineNode" presStyleLbl="alignAccFollowNode1" presStyleIdx="6" presStyleCnt="18"/>
      <dgm:spPr/>
    </dgm:pt>
    <dgm:pt modelId="{35A0AD7D-4761-5A4E-8421-A0D0A060E3A2}" type="pres">
      <dgm:prSet presAssocID="{93A6A030-ABAB-4EFA-B539-0FDB3E07C1EF}" presName="lineArrowNode" presStyleLbl="alignAccFollowNode1" presStyleIdx="7" presStyleCnt="18"/>
      <dgm:spPr/>
    </dgm:pt>
    <dgm:pt modelId="{2E09C126-5366-AA41-9BAD-31AD467B40A9}" type="pres">
      <dgm:prSet presAssocID="{BFE0749E-E343-4A6F-BD09-2810EE6B4BD7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D99A2E4-B1CC-5046-9048-90027FA547BE}" type="pres">
      <dgm:prSet presAssocID="{BFE0749E-E343-4A6F-BD09-2810EE6B4BD7}" presName="spacerBetweenCircleAndCallout" presStyleCnt="0">
        <dgm:presLayoutVars/>
      </dgm:prSet>
      <dgm:spPr/>
    </dgm:pt>
    <dgm:pt modelId="{2CCAA94D-0D9E-CB40-97A3-00A05F4F0DC2}" type="pres">
      <dgm:prSet presAssocID="{93A6A030-ABAB-4EFA-B539-0FDB3E07C1EF}" presName="nodeText" presStyleLbl="alignAccFollow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0B275-D24F-4F3A-B11E-CAE5329AF79A}" type="pres">
      <dgm:prSet presAssocID="{BFE0749E-E343-4A6F-BD09-2810EE6B4BD7}" presName="sibTransComposite" presStyleCnt="0"/>
      <dgm:spPr/>
    </dgm:pt>
    <dgm:pt modelId="{8607279D-F286-4DCD-A7B9-E73907493FEA}" type="pres">
      <dgm:prSet presAssocID="{432FDCED-377C-4BA8-980C-A530E61DBD7A}" presName="compositeNode" presStyleCnt="0"/>
      <dgm:spPr/>
    </dgm:pt>
    <dgm:pt modelId="{3131A08D-116D-4B76-A858-C22C86FA7CF8}" type="pres">
      <dgm:prSet presAssocID="{432FDCED-377C-4BA8-980C-A530E61DBD7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9863445-0EB7-4FFB-AFC6-0770549F8B3B}" type="pres">
      <dgm:prSet presAssocID="{432FDCED-377C-4BA8-980C-A530E61DBD7A}" presName="parSh" presStyleCnt="0"/>
      <dgm:spPr/>
    </dgm:pt>
    <dgm:pt modelId="{11E85786-CE81-4817-AA1C-C237B6CEE1A7}" type="pres">
      <dgm:prSet presAssocID="{432FDCED-377C-4BA8-980C-A530E61DBD7A}" presName="lineNode" presStyleLbl="alignAccFollowNode1" presStyleIdx="9" presStyleCnt="18"/>
      <dgm:spPr/>
    </dgm:pt>
    <dgm:pt modelId="{F31773B3-7246-4EDB-BAE3-B48A51ADB82E}" type="pres">
      <dgm:prSet presAssocID="{432FDCED-377C-4BA8-980C-A530E61DBD7A}" presName="lineArrowNode" presStyleLbl="alignAccFollowNode1" presStyleIdx="10" presStyleCnt="18"/>
      <dgm:spPr/>
    </dgm:pt>
    <dgm:pt modelId="{B4081B87-F2D7-434B-89D8-B42BA3AE28F2}" type="pres">
      <dgm:prSet presAssocID="{0D77B300-9872-48CD-A3E0-F20CADDFDE64}" presName="sibTransNodeCircle" presStyleLbl="alignNode1" presStyleIdx="3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87EADD57-1894-4EDC-927E-9B3F4B7ECF4F}" type="pres">
      <dgm:prSet presAssocID="{0D77B300-9872-48CD-A3E0-F20CADDFDE64}" presName="spacerBetweenCircleAndCallout" presStyleCnt="0">
        <dgm:presLayoutVars/>
      </dgm:prSet>
      <dgm:spPr/>
    </dgm:pt>
    <dgm:pt modelId="{E6ACC37E-159E-408B-99DB-416E55BBF94A}" type="pres">
      <dgm:prSet presAssocID="{432FDCED-377C-4BA8-980C-A530E61DBD7A}" presName="nodeText" presStyleLbl="alignAccFollow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0C752-0EE8-4C6A-A6F1-4246F2F02F4F}" type="pres">
      <dgm:prSet presAssocID="{0D77B300-9872-48CD-A3E0-F20CADDFDE64}" presName="sibTransComposite" presStyleCnt="0"/>
      <dgm:spPr/>
    </dgm:pt>
    <dgm:pt modelId="{4A211790-D71D-449F-AC7F-095FE4BDB7D3}" type="pres">
      <dgm:prSet presAssocID="{2FF1C3D6-6FF8-477D-8AC2-7230DA71518A}" presName="compositeNode" presStyleCnt="0"/>
      <dgm:spPr/>
    </dgm:pt>
    <dgm:pt modelId="{7357E80D-0FE0-41F7-8A8C-09E5548565B2}" type="pres">
      <dgm:prSet presAssocID="{2FF1C3D6-6FF8-477D-8AC2-7230DA71518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2255BA3-5DD2-40BB-82C5-E52A795D6D4C}" type="pres">
      <dgm:prSet presAssocID="{2FF1C3D6-6FF8-477D-8AC2-7230DA71518A}" presName="parSh" presStyleCnt="0"/>
      <dgm:spPr/>
    </dgm:pt>
    <dgm:pt modelId="{F602DB56-BC2E-4145-B0D5-73AF1B3E83D8}" type="pres">
      <dgm:prSet presAssocID="{2FF1C3D6-6FF8-477D-8AC2-7230DA71518A}" presName="lineNode" presStyleLbl="alignAccFollowNode1" presStyleIdx="12" presStyleCnt="18"/>
      <dgm:spPr/>
    </dgm:pt>
    <dgm:pt modelId="{144FCBB8-AA87-4CFE-96B4-4E9CE1A37B54}" type="pres">
      <dgm:prSet presAssocID="{2FF1C3D6-6FF8-477D-8AC2-7230DA71518A}" presName="lineArrowNode" presStyleLbl="alignAccFollowNode1" presStyleIdx="13" presStyleCnt="18"/>
      <dgm:spPr/>
    </dgm:pt>
    <dgm:pt modelId="{F20C7039-ED7C-4C97-8116-D4D2F42FF36C}" type="pres">
      <dgm:prSet presAssocID="{C9EAD97F-9EBC-433A-9698-F7B399966576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42181C2-FD4D-4BA2-A91A-8CA61AFE87DA}" type="pres">
      <dgm:prSet presAssocID="{C9EAD97F-9EBC-433A-9698-F7B399966576}" presName="spacerBetweenCircleAndCallout" presStyleCnt="0">
        <dgm:presLayoutVars/>
      </dgm:prSet>
      <dgm:spPr/>
    </dgm:pt>
    <dgm:pt modelId="{E07222B0-FB7E-4B9A-A817-FB68BF130D3A}" type="pres">
      <dgm:prSet presAssocID="{2FF1C3D6-6FF8-477D-8AC2-7230DA71518A}" presName="nodeText" presStyleLbl="alignAccFollow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2A459-0EE2-4F6E-A7B3-CF1197CFB6DB}" type="pres">
      <dgm:prSet presAssocID="{C9EAD97F-9EBC-433A-9698-F7B399966576}" presName="sibTransComposite" presStyleCnt="0"/>
      <dgm:spPr/>
    </dgm:pt>
    <dgm:pt modelId="{3D47CF04-453E-4303-BE16-2FEF219F5506}" type="pres">
      <dgm:prSet presAssocID="{E6B64731-14E6-4BEC-A608-B551044AE4EC}" presName="compositeNode" presStyleCnt="0"/>
      <dgm:spPr/>
    </dgm:pt>
    <dgm:pt modelId="{FD61C866-B214-40F1-A24C-127C3EFEF18D}" type="pres">
      <dgm:prSet presAssocID="{E6B64731-14E6-4BEC-A608-B551044AE4E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019D12A-09DE-49FA-84D4-B4EE4AFF0934}" type="pres">
      <dgm:prSet presAssocID="{E6B64731-14E6-4BEC-A608-B551044AE4EC}" presName="parSh" presStyleCnt="0"/>
      <dgm:spPr/>
    </dgm:pt>
    <dgm:pt modelId="{0B96FA55-97B2-4CED-9ECA-A72A867EB2DD}" type="pres">
      <dgm:prSet presAssocID="{E6B64731-14E6-4BEC-A608-B551044AE4EC}" presName="lineNode" presStyleLbl="alignAccFollowNode1" presStyleIdx="15" presStyleCnt="18"/>
      <dgm:spPr/>
    </dgm:pt>
    <dgm:pt modelId="{92DDCD82-27EC-493E-8D6E-91ACE400E1E7}" type="pres">
      <dgm:prSet presAssocID="{E6B64731-14E6-4BEC-A608-B551044AE4EC}" presName="lineArrowNode" presStyleLbl="alignAccFollowNode1" presStyleIdx="16" presStyleCnt="18"/>
      <dgm:spPr/>
    </dgm:pt>
    <dgm:pt modelId="{4E3D85E1-B434-4D2E-AD5C-2797C3D3410A}" type="pres">
      <dgm:prSet presAssocID="{92F2F0BC-102B-45C1-AB83-F637F3B9D9FD}" presName="sibTransNodeCircle" presStyleLbl="alignNode1" presStyleIdx="5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87FCF20C-5DC3-4A09-968D-7BD4293D6BCC}" type="pres">
      <dgm:prSet presAssocID="{92F2F0BC-102B-45C1-AB83-F637F3B9D9FD}" presName="spacerBetweenCircleAndCallout" presStyleCnt="0">
        <dgm:presLayoutVars/>
      </dgm:prSet>
      <dgm:spPr/>
    </dgm:pt>
    <dgm:pt modelId="{65794554-771A-410E-9FFD-56A02B417971}" type="pres">
      <dgm:prSet presAssocID="{E6B64731-14E6-4BEC-A608-B551044AE4EC}" presName="nodeText" presStyleLbl="alignAccFollow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34A88F-E540-4D36-B6A8-AB80A49200A3}" type="presOf" srcId="{C9EAD97F-9EBC-433A-9698-F7B399966576}" destId="{F20C7039-ED7C-4C97-8116-D4D2F42FF36C}" srcOrd="0" destOrd="0" presId="urn:microsoft.com/office/officeart/2016/7/layout/LinearArrowProcessNumbered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F73E2F91-A3E2-47FD-8770-D23D88647FDD}" type="presOf" srcId="{2FF1C3D6-6FF8-477D-8AC2-7230DA71518A}" destId="{E07222B0-FB7E-4B9A-A817-FB68BF130D3A}" srcOrd="0" destOrd="0" presId="urn:microsoft.com/office/officeart/2016/7/layout/LinearArrowProcessNumbered"/>
    <dgm:cxn modelId="{2EA2DBCD-4F62-47CF-B9CD-3E44729FFDAB}" type="presOf" srcId="{0D77B300-9872-48CD-A3E0-F20CADDFDE64}" destId="{B4081B87-F2D7-434B-89D8-B42BA3AE28F2}" srcOrd="0" destOrd="0" presId="urn:microsoft.com/office/officeart/2016/7/layout/LinearArrowProcessNumbered"/>
    <dgm:cxn modelId="{429BBAB5-E6F3-574F-AC79-1CB7EF13C8D7}" type="presOf" srcId="{D4503D04-C97E-4622-AE07-D0307CB3B4CA}" destId="{3C40F323-2A26-1146-9131-B2D8B599E05D}" srcOrd="0" destOrd="0" presId="urn:microsoft.com/office/officeart/2016/7/layout/LinearArrowProcessNumbered"/>
    <dgm:cxn modelId="{D9F8793A-7523-F649-AD1E-5DFCA97DCCFA}" type="presOf" srcId="{FEF1E80E-8A9E-4B0A-817C-2A4CFDCF3FB2}" destId="{D40ADF37-3E5B-2D42-9470-8264667346F7}" srcOrd="0" destOrd="0" presId="urn:microsoft.com/office/officeart/2016/7/layout/LinearArrowProcessNumbered"/>
    <dgm:cxn modelId="{1DBFCA9C-22A6-CF4B-A1DC-84F892D316C2}" type="presOf" srcId="{AAC263CB-8256-4B03-92FE-1622698FB3E9}" destId="{12DC819D-BB19-CE49-AFEB-155922B01406}" srcOrd="0" destOrd="0" presId="urn:microsoft.com/office/officeart/2016/7/layout/LinearArrowProcessNumbered"/>
    <dgm:cxn modelId="{71AA556B-C5A9-4C17-94AF-6856BF2EB9A5}" srcId="{D4503D04-C97E-4622-AE07-D0307CB3B4CA}" destId="{432FDCED-377C-4BA8-980C-A530E61DBD7A}" srcOrd="3" destOrd="0" parTransId="{CD29E73A-68AB-431D-B02D-3011AB7B895C}" sibTransId="{0D77B300-9872-48CD-A3E0-F20CADDFDE64}"/>
    <dgm:cxn modelId="{99426D2B-C3FB-C846-9D4D-6EE116D49815}" type="presOf" srcId="{BFE0749E-E343-4A6F-BD09-2810EE6B4BD7}" destId="{2E09C126-5366-AA41-9BAD-31AD467B40A9}" srcOrd="0" destOrd="0" presId="urn:microsoft.com/office/officeart/2016/7/layout/LinearArrowProcessNumbered"/>
    <dgm:cxn modelId="{CAB5CA5B-EC69-412C-A69A-A4574AD4B45E}" srcId="{D4503D04-C97E-4622-AE07-D0307CB3B4CA}" destId="{2FF1C3D6-6FF8-477D-8AC2-7230DA71518A}" srcOrd="4" destOrd="0" parTransId="{F1C9B42B-06D9-49E2-B641-2DE52FEC53B8}" sibTransId="{C9EAD97F-9EBC-433A-9698-F7B399966576}"/>
    <dgm:cxn modelId="{9640184F-42CF-0441-8D18-50F45B342AD6}" type="presOf" srcId="{808B76D0-8EC7-469A-93AC-7A6017188A9D}" destId="{CE8B700A-AC6F-0E47-AEFA-DA760C3E6A6D}" srcOrd="0" destOrd="0" presId="urn:microsoft.com/office/officeart/2016/7/layout/LinearArrowProcessNumbered"/>
    <dgm:cxn modelId="{EBAAC4EC-6816-445D-A9A6-E167609669B2}" type="presOf" srcId="{92F2F0BC-102B-45C1-AB83-F637F3B9D9FD}" destId="{4E3D85E1-B434-4D2E-AD5C-2797C3D3410A}" srcOrd="0" destOrd="0" presId="urn:microsoft.com/office/officeart/2016/7/layout/LinearArrowProcessNumbered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7BFF22FC-FF8B-4B49-81A0-DE89B20FCE83}" type="presOf" srcId="{432FDCED-377C-4BA8-980C-A530E61DBD7A}" destId="{E6ACC37E-159E-408B-99DB-416E55BBF94A}" srcOrd="0" destOrd="0" presId="urn:microsoft.com/office/officeart/2016/7/layout/LinearArrowProcessNumbered"/>
    <dgm:cxn modelId="{68D3DABE-17EA-4A84-BB09-7B65133B1C46}" type="presOf" srcId="{E6B64731-14E6-4BEC-A608-B551044AE4EC}" destId="{65794554-771A-410E-9FFD-56A02B417971}" srcOrd="0" destOrd="0" presId="urn:microsoft.com/office/officeart/2016/7/layout/LinearArrowProcessNumbered"/>
    <dgm:cxn modelId="{42720694-3F25-164D-8BA7-13098CD1C309}" type="presOf" srcId="{4E8D2E69-0173-4BD3-B96A-7A9C5DD12B47}" destId="{EA4D4141-C1BF-E74E-8ECF-933FF6EE68D4}" srcOrd="0" destOrd="0" presId="urn:microsoft.com/office/officeart/2016/7/layout/LinearArrowProcessNumbered"/>
    <dgm:cxn modelId="{62985F13-79FA-BC4A-8783-3DAA0F1FAA2F}" type="presOf" srcId="{93A6A030-ABAB-4EFA-B539-0FDB3E07C1EF}" destId="{2CCAA94D-0D9E-CB40-97A3-00A05F4F0DC2}" srcOrd="0" destOrd="0" presId="urn:microsoft.com/office/officeart/2016/7/layout/LinearArrowProcessNumbered"/>
    <dgm:cxn modelId="{6B5B315A-1CDB-4531-AE29-A95D96EA12E9}" srcId="{D4503D04-C97E-4622-AE07-D0307CB3B4CA}" destId="{E6B64731-14E6-4BEC-A608-B551044AE4EC}" srcOrd="5" destOrd="0" parTransId="{AA2E607D-DA95-4D1F-BD47-7ED417B79FD5}" sibTransId="{92F2F0BC-102B-45C1-AB83-F637F3B9D9FD}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AF33346B-FE09-2E43-B098-7822C74FDC14}" type="presParOf" srcId="{3C40F323-2A26-1146-9131-B2D8B599E05D}" destId="{296CA727-22E4-1143-B024-CE111CF4A770}" srcOrd="0" destOrd="0" presId="urn:microsoft.com/office/officeart/2016/7/layout/LinearArrowProcessNumbered"/>
    <dgm:cxn modelId="{06A584FA-9EF5-5348-A462-AB4A83E01DCB}" type="presParOf" srcId="{296CA727-22E4-1143-B024-CE111CF4A770}" destId="{321FD1E3-6BBE-294B-B4C0-6DC5A435E948}" srcOrd="0" destOrd="0" presId="urn:microsoft.com/office/officeart/2016/7/layout/LinearArrowProcessNumbered"/>
    <dgm:cxn modelId="{3DCC91DD-666F-FD47-97D0-0373CDD777BB}" type="presParOf" srcId="{296CA727-22E4-1143-B024-CE111CF4A770}" destId="{70577C9B-C730-EA49-B58D-C5D075366A14}" srcOrd="1" destOrd="0" presId="urn:microsoft.com/office/officeart/2016/7/layout/LinearArrowProcessNumbered"/>
    <dgm:cxn modelId="{4F7E7384-CB47-7A4B-A7DC-54496DEF3BF2}" type="presParOf" srcId="{70577C9B-C730-EA49-B58D-C5D075366A14}" destId="{8B390F72-5471-DD42-9CE3-6F37BDA74B87}" srcOrd="0" destOrd="0" presId="urn:microsoft.com/office/officeart/2016/7/layout/LinearArrowProcessNumbered"/>
    <dgm:cxn modelId="{EA7A12D7-4D88-1B45-AA6B-10A5D6721337}" type="presParOf" srcId="{70577C9B-C730-EA49-B58D-C5D075366A14}" destId="{B510E1DB-3720-2045-A15B-D53248B697B7}" srcOrd="1" destOrd="0" presId="urn:microsoft.com/office/officeart/2016/7/layout/LinearArrowProcessNumbered"/>
    <dgm:cxn modelId="{AB2F9F3E-06CC-A242-A5D9-205452070D3C}" type="presParOf" srcId="{70577C9B-C730-EA49-B58D-C5D075366A14}" destId="{CE8B700A-AC6F-0E47-AEFA-DA760C3E6A6D}" srcOrd="2" destOrd="0" presId="urn:microsoft.com/office/officeart/2016/7/layout/LinearArrowProcessNumbered"/>
    <dgm:cxn modelId="{5972EA4C-C3BE-4C46-B56F-882865FC2AAB}" type="presParOf" srcId="{70577C9B-C730-EA49-B58D-C5D075366A14}" destId="{FCC40D6F-EEB6-3446-88E1-B053AA67D0BA}" srcOrd="3" destOrd="0" presId="urn:microsoft.com/office/officeart/2016/7/layout/LinearArrowProcessNumbered"/>
    <dgm:cxn modelId="{AB1C3499-BBA5-2244-94C6-0DC933F2D4D2}" type="presParOf" srcId="{296CA727-22E4-1143-B024-CE111CF4A770}" destId="{12DC819D-BB19-CE49-AFEB-155922B01406}" srcOrd="2" destOrd="0" presId="urn:microsoft.com/office/officeart/2016/7/layout/LinearArrowProcessNumbered"/>
    <dgm:cxn modelId="{08F0ADDE-2970-8B4F-941B-7A991543CDC5}" type="presParOf" srcId="{3C40F323-2A26-1146-9131-B2D8B599E05D}" destId="{C23696F0-ABD6-D744-AF78-0E1E04C15B58}" srcOrd="1" destOrd="0" presId="urn:microsoft.com/office/officeart/2016/7/layout/LinearArrowProcessNumbered"/>
    <dgm:cxn modelId="{CAF410FE-C712-5841-935C-7618E7C200C3}" type="presParOf" srcId="{3C40F323-2A26-1146-9131-B2D8B599E05D}" destId="{EC700B7C-22AD-A448-932D-B2D74EB83739}" srcOrd="2" destOrd="0" presId="urn:microsoft.com/office/officeart/2016/7/layout/LinearArrowProcessNumbered"/>
    <dgm:cxn modelId="{F0045999-1782-9846-A60D-3738A61DEE2D}" type="presParOf" srcId="{EC700B7C-22AD-A448-932D-B2D74EB83739}" destId="{DA09631C-A7BE-7B4B-B67A-731744F53514}" srcOrd="0" destOrd="0" presId="urn:microsoft.com/office/officeart/2016/7/layout/LinearArrowProcessNumbered"/>
    <dgm:cxn modelId="{37EB15ED-5F22-C849-B69C-A92D19754292}" type="presParOf" srcId="{EC700B7C-22AD-A448-932D-B2D74EB83739}" destId="{325962D1-06AA-2647-AF55-6B9872C540C1}" srcOrd="1" destOrd="0" presId="urn:microsoft.com/office/officeart/2016/7/layout/LinearArrowProcessNumbered"/>
    <dgm:cxn modelId="{EA52BA3B-55B6-F04E-B877-AAFA290DD2A0}" type="presParOf" srcId="{325962D1-06AA-2647-AF55-6B9872C540C1}" destId="{4A0B88BF-91DC-214E-A662-99F2E5E1AA6F}" srcOrd="0" destOrd="0" presId="urn:microsoft.com/office/officeart/2016/7/layout/LinearArrowProcessNumbered"/>
    <dgm:cxn modelId="{BADAD535-4998-854F-95AB-8065F883495C}" type="presParOf" srcId="{325962D1-06AA-2647-AF55-6B9872C540C1}" destId="{C1172316-FFE1-2D41-82E9-8EB0F5EACF76}" srcOrd="1" destOrd="0" presId="urn:microsoft.com/office/officeart/2016/7/layout/LinearArrowProcessNumbered"/>
    <dgm:cxn modelId="{A31EA0B2-1FEC-E647-8CC7-E93E1A3BBEE4}" type="presParOf" srcId="{325962D1-06AA-2647-AF55-6B9872C540C1}" destId="{D40ADF37-3E5B-2D42-9470-8264667346F7}" srcOrd="2" destOrd="0" presId="urn:microsoft.com/office/officeart/2016/7/layout/LinearArrowProcessNumbered"/>
    <dgm:cxn modelId="{7C7AF049-07F5-3D48-B524-40B594521C0E}" type="presParOf" srcId="{325962D1-06AA-2647-AF55-6B9872C540C1}" destId="{9A2130FA-E71D-2149-B6B5-729705DA753F}" srcOrd="3" destOrd="0" presId="urn:microsoft.com/office/officeart/2016/7/layout/LinearArrowProcessNumbered"/>
    <dgm:cxn modelId="{2B704C1F-FB45-6846-8ACF-7DFD906A03FD}" type="presParOf" srcId="{EC700B7C-22AD-A448-932D-B2D74EB83739}" destId="{EA4D4141-C1BF-E74E-8ECF-933FF6EE68D4}" srcOrd="2" destOrd="0" presId="urn:microsoft.com/office/officeart/2016/7/layout/LinearArrowProcessNumbered"/>
    <dgm:cxn modelId="{1CBF126D-59DC-A749-87E9-89529DAC5CF9}" type="presParOf" srcId="{3C40F323-2A26-1146-9131-B2D8B599E05D}" destId="{80422F12-2F31-1041-9626-1A4A27C2D252}" srcOrd="3" destOrd="0" presId="urn:microsoft.com/office/officeart/2016/7/layout/LinearArrowProcessNumbered"/>
    <dgm:cxn modelId="{1CA31CC6-FF26-8C48-A4FC-D711E0756948}" type="presParOf" srcId="{3C40F323-2A26-1146-9131-B2D8B599E05D}" destId="{B400E8F3-1394-C54D-A864-8B6685A025A9}" srcOrd="4" destOrd="0" presId="urn:microsoft.com/office/officeart/2016/7/layout/LinearArrowProcessNumbered"/>
    <dgm:cxn modelId="{74717302-7DE9-224F-B1CD-76F865FDA5FE}" type="presParOf" srcId="{B400E8F3-1394-C54D-A864-8B6685A025A9}" destId="{0257A0F1-83E2-5242-BBAF-4082D66272A5}" srcOrd="0" destOrd="0" presId="urn:microsoft.com/office/officeart/2016/7/layout/LinearArrowProcessNumbered"/>
    <dgm:cxn modelId="{C5DD2B2A-FC1A-454B-B757-355679C5FDD8}" type="presParOf" srcId="{B400E8F3-1394-C54D-A864-8B6685A025A9}" destId="{7F89A7B0-A25A-A34E-9E43-6769278A1274}" srcOrd="1" destOrd="0" presId="urn:microsoft.com/office/officeart/2016/7/layout/LinearArrowProcessNumbered"/>
    <dgm:cxn modelId="{88930CF3-84F7-9843-BDE5-D5840E07F50F}" type="presParOf" srcId="{7F89A7B0-A25A-A34E-9E43-6769278A1274}" destId="{EBC17C66-42F5-8741-9366-67B899EB8470}" srcOrd="0" destOrd="0" presId="urn:microsoft.com/office/officeart/2016/7/layout/LinearArrowProcessNumbered"/>
    <dgm:cxn modelId="{3FCD1D2F-BBCE-A846-A46E-E40F1DC2FDC3}" type="presParOf" srcId="{7F89A7B0-A25A-A34E-9E43-6769278A1274}" destId="{35A0AD7D-4761-5A4E-8421-A0D0A060E3A2}" srcOrd="1" destOrd="0" presId="urn:microsoft.com/office/officeart/2016/7/layout/LinearArrowProcessNumbered"/>
    <dgm:cxn modelId="{8A7389E2-D319-C247-9F95-E95454110E5E}" type="presParOf" srcId="{7F89A7B0-A25A-A34E-9E43-6769278A1274}" destId="{2E09C126-5366-AA41-9BAD-31AD467B40A9}" srcOrd="2" destOrd="0" presId="urn:microsoft.com/office/officeart/2016/7/layout/LinearArrowProcessNumbered"/>
    <dgm:cxn modelId="{7937D3DA-C6FF-0645-9968-6895E17334D2}" type="presParOf" srcId="{7F89A7B0-A25A-A34E-9E43-6769278A1274}" destId="{7D99A2E4-B1CC-5046-9048-90027FA547BE}" srcOrd="3" destOrd="0" presId="urn:microsoft.com/office/officeart/2016/7/layout/LinearArrowProcessNumbered"/>
    <dgm:cxn modelId="{25E39B2A-D0CD-1C4C-BF9E-1BC8BDC7AAAC}" type="presParOf" srcId="{B400E8F3-1394-C54D-A864-8B6685A025A9}" destId="{2CCAA94D-0D9E-CB40-97A3-00A05F4F0DC2}" srcOrd="2" destOrd="0" presId="urn:microsoft.com/office/officeart/2016/7/layout/LinearArrowProcessNumbered"/>
    <dgm:cxn modelId="{2A0852FD-7BBE-4FC7-9155-5C4706FD9427}" type="presParOf" srcId="{3C40F323-2A26-1146-9131-B2D8B599E05D}" destId="{DBD0B275-D24F-4F3A-B11E-CAE5329AF79A}" srcOrd="5" destOrd="0" presId="urn:microsoft.com/office/officeart/2016/7/layout/LinearArrowProcessNumbered"/>
    <dgm:cxn modelId="{F440E076-1D54-431D-8BF2-CA9C26D52D42}" type="presParOf" srcId="{3C40F323-2A26-1146-9131-B2D8B599E05D}" destId="{8607279D-F286-4DCD-A7B9-E73907493FEA}" srcOrd="6" destOrd="0" presId="urn:microsoft.com/office/officeart/2016/7/layout/LinearArrowProcessNumbered"/>
    <dgm:cxn modelId="{54C04D0E-E488-4AD1-A5C4-6EB59170BAC6}" type="presParOf" srcId="{8607279D-F286-4DCD-A7B9-E73907493FEA}" destId="{3131A08D-116D-4B76-A858-C22C86FA7CF8}" srcOrd="0" destOrd="0" presId="urn:microsoft.com/office/officeart/2016/7/layout/LinearArrowProcessNumbered"/>
    <dgm:cxn modelId="{C50141B7-423A-4C25-988C-0A3AB72F5388}" type="presParOf" srcId="{8607279D-F286-4DCD-A7B9-E73907493FEA}" destId="{59863445-0EB7-4FFB-AFC6-0770549F8B3B}" srcOrd="1" destOrd="0" presId="urn:microsoft.com/office/officeart/2016/7/layout/LinearArrowProcessNumbered"/>
    <dgm:cxn modelId="{352515CE-21FD-442B-B767-9AD7CE45DB33}" type="presParOf" srcId="{59863445-0EB7-4FFB-AFC6-0770549F8B3B}" destId="{11E85786-CE81-4817-AA1C-C237B6CEE1A7}" srcOrd="0" destOrd="0" presId="urn:microsoft.com/office/officeart/2016/7/layout/LinearArrowProcessNumbered"/>
    <dgm:cxn modelId="{A5C16948-37D6-4241-8D37-E6EA0FBD930A}" type="presParOf" srcId="{59863445-0EB7-4FFB-AFC6-0770549F8B3B}" destId="{F31773B3-7246-4EDB-BAE3-B48A51ADB82E}" srcOrd="1" destOrd="0" presId="urn:microsoft.com/office/officeart/2016/7/layout/LinearArrowProcessNumbered"/>
    <dgm:cxn modelId="{36F29535-DEE1-48FC-92A5-5FCA54380F66}" type="presParOf" srcId="{59863445-0EB7-4FFB-AFC6-0770549F8B3B}" destId="{B4081B87-F2D7-434B-89D8-B42BA3AE28F2}" srcOrd="2" destOrd="0" presId="urn:microsoft.com/office/officeart/2016/7/layout/LinearArrowProcessNumbered"/>
    <dgm:cxn modelId="{92889DAD-32F4-446E-8FE3-B676F87ABE0E}" type="presParOf" srcId="{59863445-0EB7-4FFB-AFC6-0770549F8B3B}" destId="{87EADD57-1894-4EDC-927E-9B3F4B7ECF4F}" srcOrd="3" destOrd="0" presId="urn:microsoft.com/office/officeart/2016/7/layout/LinearArrowProcessNumbered"/>
    <dgm:cxn modelId="{6D740C78-057D-4211-920E-555EC67721F0}" type="presParOf" srcId="{8607279D-F286-4DCD-A7B9-E73907493FEA}" destId="{E6ACC37E-159E-408B-99DB-416E55BBF94A}" srcOrd="2" destOrd="0" presId="urn:microsoft.com/office/officeart/2016/7/layout/LinearArrowProcessNumbered"/>
    <dgm:cxn modelId="{41B2881F-C6C6-4769-A423-B63025BB8DC5}" type="presParOf" srcId="{3C40F323-2A26-1146-9131-B2D8B599E05D}" destId="{BDB0C752-0EE8-4C6A-A6F1-4246F2F02F4F}" srcOrd="7" destOrd="0" presId="urn:microsoft.com/office/officeart/2016/7/layout/LinearArrowProcessNumbered"/>
    <dgm:cxn modelId="{3EF586E1-AC18-4D43-8E8C-E2260F1116B5}" type="presParOf" srcId="{3C40F323-2A26-1146-9131-B2D8B599E05D}" destId="{4A211790-D71D-449F-AC7F-095FE4BDB7D3}" srcOrd="8" destOrd="0" presId="urn:microsoft.com/office/officeart/2016/7/layout/LinearArrowProcessNumbered"/>
    <dgm:cxn modelId="{28FF67C5-7A15-4438-B8EC-C69062BBD5B7}" type="presParOf" srcId="{4A211790-D71D-449F-AC7F-095FE4BDB7D3}" destId="{7357E80D-0FE0-41F7-8A8C-09E5548565B2}" srcOrd="0" destOrd="0" presId="urn:microsoft.com/office/officeart/2016/7/layout/LinearArrowProcessNumbered"/>
    <dgm:cxn modelId="{DFAFBF60-D7AC-4F76-BD3C-DB4BD360BCEC}" type="presParOf" srcId="{4A211790-D71D-449F-AC7F-095FE4BDB7D3}" destId="{62255BA3-5DD2-40BB-82C5-E52A795D6D4C}" srcOrd="1" destOrd="0" presId="urn:microsoft.com/office/officeart/2016/7/layout/LinearArrowProcessNumbered"/>
    <dgm:cxn modelId="{6B1CC6C8-5571-47F0-8010-853BA89DB7F2}" type="presParOf" srcId="{62255BA3-5DD2-40BB-82C5-E52A795D6D4C}" destId="{F602DB56-BC2E-4145-B0D5-73AF1B3E83D8}" srcOrd="0" destOrd="0" presId="urn:microsoft.com/office/officeart/2016/7/layout/LinearArrowProcessNumbered"/>
    <dgm:cxn modelId="{50E4862B-406E-4623-8BF8-D35438A865B7}" type="presParOf" srcId="{62255BA3-5DD2-40BB-82C5-E52A795D6D4C}" destId="{144FCBB8-AA87-4CFE-96B4-4E9CE1A37B54}" srcOrd="1" destOrd="0" presId="urn:microsoft.com/office/officeart/2016/7/layout/LinearArrowProcessNumbered"/>
    <dgm:cxn modelId="{B19EEC3C-DD35-42B8-9284-C9B7C4629ACC}" type="presParOf" srcId="{62255BA3-5DD2-40BB-82C5-E52A795D6D4C}" destId="{F20C7039-ED7C-4C97-8116-D4D2F42FF36C}" srcOrd="2" destOrd="0" presId="urn:microsoft.com/office/officeart/2016/7/layout/LinearArrowProcessNumbered"/>
    <dgm:cxn modelId="{26E5C1FF-C84C-4E2C-BA24-0DD20ACB4D8A}" type="presParOf" srcId="{62255BA3-5DD2-40BB-82C5-E52A795D6D4C}" destId="{F42181C2-FD4D-4BA2-A91A-8CA61AFE87DA}" srcOrd="3" destOrd="0" presId="urn:microsoft.com/office/officeart/2016/7/layout/LinearArrowProcessNumbered"/>
    <dgm:cxn modelId="{08D10DD0-DC91-45C8-B7E9-A27B043BCC0C}" type="presParOf" srcId="{4A211790-D71D-449F-AC7F-095FE4BDB7D3}" destId="{E07222B0-FB7E-4B9A-A817-FB68BF130D3A}" srcOrd="2" destOrd="0" presId="urn:microsoft.com/office/officeart/2016/7/layout/LinearArrowProcessNumbered"/>
    <dgm:cxn modelId="{E2887314-F93B-4C81-A547-3B09F23D2027}" type="presParOf" srcId="{3C40F323-2A26-1146-9131-B2D8B599E05D}" destId="{6E62A459-0EE2-4F6E-A7B3-CF1197CFB6DB}" srcOrd="9" destOrd="0" presId="urn:microsoft.com/office/officeart/2016/7/layout/LinearArrowProcessNumbered"/>
    <dgm:cxn modelId="{9523B7D7-861D-4FB6-A4B5-23CDF3A25BC8}" type="presParOf" srcId="{3C40F323-2A26-1146-9131-B2D8B599E05D}" destId="{3D47CF04-453E-4303-BE16-2FEF219F5506}" srcOrd="10" destOrd="0" presId="urn:microsoft.com/office/officeart/2016/7/layout/LinearArrowProcessNumbered"/>
    <dgm:cxn modelId="{45697132-D676-4F22-B2F1-1035609099A2}" type="presParOf" srcId="{3D47CF04-453E-4303-BE16-2FEF219F5506}" destId="{FD61C866-B214-40F1-A24C-127C3EFEF18D}" srcOrd="0" destOrd="0" presId="urn:microsoft.com/office/officeart/2016/7/layout/LinearArrowProcessNumbered"/>
    <dgm:cxn modelId="{E85B5130-5AAC-4C3B-97E0-1242B69DA15F}" type="presParOf" srcId="{3D47CF04-453E-4303-BE16-2FEF219F5506}" destId="{3019D12A-09DE-49FA-84D4-B4EE4AFF0934}" srcOrd="1" destOrd="0" presId="urn:microsoft.com/office/officeart/2016/7/layout/LinearArrowProcessNumbered"/>
    <dgm:cxn modelId="{A22CE2E8-8FDA-4427-9E06-CE29AC420866}" type="presParOf" srcId="{3019D12A-09DE-49FA-84D4-B4EE4AFF0934}" destId="{0B96FA55-97B2-4CED-9ECA-A72A867EB2DD}" srcOrd="0" destOrd="0" presId="urn:microsoft.com/office/officeart/2016/7/layout/LinearArrowProcessNumbered"/>
    <dgm:cxn modelId="{7A3AD23F-6867-47EB-AD18-AD5D5C4CC612}" type="presParOf" srcId="{3019D12A-09DE-49FA-84D4-B4EE4AFF0934}" destId="{92DDCD82-27EC-493E-8D6E-91ACE400E1E7}" srcOrd="1" destOrd="0" presId="urn:microsoft.com/office/officeart/2016/7/layout/LinearArrowProcessNumbered"/>
    <dgm:cxn modelId="{76D6FB0F-0705-4561-981D-855AC6C913E2}" type="presParOf" srcId="{3019D12A-09DE-49FA-84D4-B4EE4AFF0934}" destId="{4E3D85E1-B434-4D2E-AD5C-2797C3D3410A}" srcOrd="2" destOrd="0" presId="urn:microsoft.com/office/officeart/2016/7/layout/LinearArrowProcessNumbered"/>
    <dgm:cxn modelId="{DE7B99E8-1200-4347-84C9-2069E9C80299}" type="presParOf" srcId="{3019D12A-09DE-49FA-84D4-B4EE4AFF0934}" destId="{87FCF20C-5DC3-4A09-968D-7BD4293D6BCC}" srcOrd="3" destOrd="0" presId="urn:microsoft.com/office/officeart/2016/7/layout/LinearArrowProcessNumbered"/>
    <dgm:cxn modelId="{447E3E5D-EAE0-467E-BE58-2703FEDD475B}" type="presParOf" srcId="{3D47CF04-453E-4303-BE16-2FEF219F5506}" destId="{65794554-771A-410E-9FFD-56A02B417971}" srcOrd="2" destOrd="0" presId="urn:microsoft.com/office/officeart/2016/7/layout/LinearArrowProcessNumbered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64E7F0-2274-4FC8-B00F-3E10F7C126C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CAB36CC-F7FC-4E47-A237-D072F57CF36C}">
      <dgm:prSet phldrT="[Text]"/>
      <dgm:spPr/>
      <dgm:t>
        <a:bodyPr/>
        <a:lstStyle/>
        <a:p>
          <a:r>
            <a:rPr lang="en-US" dirty="0" smtClean="0"/>
            <a:t>BONDING</a:t>
          </a:r>
          <a:endParaRPr lang="en-US" dirty="0"/>
        </a:p>
      </dgm:t>
    </dgm:pt>
    <dgm:pt modelId="{2141C6AC-B030-42EB-AEEE-748BE86DFDE3}" type="parTrans" cxnId="{F456FF96-F3AE-473A-8199-F88EC7FFAD8C}">
      <dgm:prSet/>
      <dgm:spPr/>
      <dgm:t>
        <a:bodyPr/>
        <a:lstStyle/>
        <a:p>
          <a:endParaRPr lang="en-US"/>
        </a:p>
      </dgm:t>
    </dgm:pt>
    <dgm:pt modelId="{E2A31EF1-5BBF-45E5-847D-1A7CE44CE850}" type="sibTrans" cxnId="{F456FF96-F3AE-473A-8199-F88EC7FFAD8C}">
      <dgm:prSet/>
      <dgm:spPr/>
      <dgm:t>
        <a:bodyPr/>
        <a:lstStyle/>
        <a:p>
          <a:endParaRPr lang="en-US"/>
        </a:p>
      </dgm:t>
    </dgm:pt>
    <dgm:pt modelId="{2FAFC880-9C57-4093-9BE2-4BC01114B1E8}">
      <dgm:prSet phldrT="[Text]"/>
      <dgm:spPr/>
      <dgm:t>
        <a:bodyPr/>
        <a:lstStyle/>
        <a:p>
          <a:r>
            <a:rPr lang="en-US" dirty="0" smtClean="0"/>
            <a:t>We get to </a:t>
          </a:r>
          <a:r>
            <a:rPr lang="en-US" dirty="0" err="1" smtClean="0"/>
            <a:t>kow</a:t>
          </a:r>
          <a:r>
            <a:rPr lang="en-US" dirty="0" smtClean="0"/>
            <a:t> each other very well.</a:t>
          </a:r>
          <a:endParaRPr lang="en-US" dirty="0"/>
        </a:p>
      </dgm:t>
    </dgm:pt>
    <dgm:pt modelId="{E8A2718F-F2A8-44F7-8BE5-4FF9EABD7607}" type="parTrans" cxnId="{AFB97C64-39E5-4984-AEA8-77CF5ED23C5A}">
      <dgm:prSet/>
      <dgm:spPr/>
      <dgm:t>
        <a:bodyPr/>
        <a:lstStyle/>
        <a:p>
          <a:endParaRPr lang="en-US"/>
        </a:p>
      </dgm:t>
    </dgm:pt>
    <dgm:pt modelId="{380CDC41-9168-462D-A7EC-7F37D2AD95D9}" type="sibTrans" cxnId="{AFB97C64-39E5-4984-AEA8-77CF5ED23C5A}">
      <dgm:prSet/>
      <dgm:spPr/>
      <dgm:t>
        <a:bodyPr/>
        <a:lstStyle/>
        <a:p>
          <a:endParaRPr lang="en-US"/>
        </a:p>
      </dgm:t>
    </dgm:pt>
    <dgm:pt modelId="{ADBD6B4C-E0CD-475C-B8FD-F6E1485C0BB4}">
      <dgm:prSet phldrT="[Text]"/>
      <dgm:spPr/>
      <dgm:t>
        <a:bodyPr/>
        <a:lstStyle/>
        <a:p>
          <a:r>
            <a:rPr lang="en-US" dirty="0" smtClean="0"/>
            <a:t>Not all of us on same </a:t>
          </a:r>
          <a:r>
            <a:rPr lang="en-US" dirty="0" err="1" smtClean="0"/>
            <a:t>section,so</a:t>
          </a:r>
          <a:r>
            <a:rPr lang="en-US" dirty="0" smtClean="0"/>
            <a:t> we become closer.</a:t>
          </a:r>
          <a:endParaRPr lang="en-US" dirty="0"/>
        </a:p>
      </dgm:t>
    </dgm:pt>
    <dgm:pt modelId="{C35FB038-FC2E-42AE-9AE7-BE41349B6F99}" type="parTrans" cxnId="{0C60BB26-A91B-4972-AD47-6361B08A8B9D}">
      <dgm:prSet/>
      <dgm:spPr/>
      <dgm:t>
        <a:bodyPr/>
        <a:lstStyle/>
        <a:p>
          <a:endParaRPr lang="en-US"/>
        </a:p>
      </dgm:t>
    </dgm:pt>
    <dgm:pt modelId="{489F240F-A21F-47E4-9562-1BF6429BBF1F}" type="sibTrans" cxnId="{0C60BB26-A91B-4972-AD47-6361B08A8B9D}">
      <dgm:prSet/>
      <dgm:spPr/>
      <dgm:t>
        <a:bodyPr/>
        <a:lstStyle/>
        <a:p>
          <a:endParaRPr lang="en-US"/>
        </a:p>
      </dgm:t>
    </dgm:pt>
    <dgm:pt modelId="{89C0F58E-CE13-497B-BD13-43B2FA7C306C}">
      <dgm:prSet phldrT="[Text]"/>
      <dgm:spPr/>
      <dgm:t>
        <a:bodyPr/>
        <a:lstStyle/>
        <a:p>
          <a:r>
            <a:rPr lang="en-US" dirty="0" smtClean="0"/>
            <a:t>TEAMWORK</a:t>
          </a:r>
          <a:endParaRPr lang="en-US" dirty="0"/>
        </a:p>
      </dgm:t>
    </dgm:pt>
    <dgm:pt modelId="{75B0B6D1-4139-468C-A33D-F73C5CDB06D5}" type="parTrans" cxnId="{6E33E03E-425B-4B2F-A1AE-9DF69FFD140C}">
      <dgm:prSet/>
      <dgm:spPr/>
      <dgm:t>
        <a:bodyPr/>
        <a:lstStyle/>
        <a:p>
          <a:endParaRPr lang="en-US"/>
        </a:p>
      </dgm:t>
    </dgm:pt>
    <dgm:pt modelId="{32F14F95-EA40-4D06-A82B-BC532B7EFE7D}" type="sibTrans" cxnId="{6E33E03E-425B-4B2F-A1AE-9DF69FFD140C}">
      <dgm:prSet/>
      <dgm:spPr/>
      <dgm:t>
        <a:bodyPr/>
        <a:lstStyle/>
        <a:p>
          <a:endParaRPr lang="en-US"/>
        </a:p>
      </dgm:t>
    </dgm:pt>
    <dgm:pt modelId="{AD9EA4C8-EBB0-4A12-B2DB-C57EBA9BAFCF}">
      <dgm:prSet phldrT="[Text]"/>
      <dgm:spPr/>
      <dgm:t>
        <a:bodyPr/>
        <a:lstStyle/>
        <a:p>
          <a:r>
            <a:rPr lang="en-US" dirty="0" smtClean="0"/>
            <a:t>We had a great teamwork in this </a:t>
          </a:r>
          <a:r>
            <a:rPr lang="en-US" dirty="0" err="1" smtClean="0"/>
            <a:t>group.Everyone</a:t>
          </a:r>
          <a:r>
            <a:rPr lang="en-US" dirty="0" smtClean="0"/>
            <a:t> have their own work</a:t>
          </a:r>
          <a:endParaRPr lang="en-US" dirty="0"/>
        </a:p>
      </dgm:t>
    </dgm:pt>
    <dgm:pt modelId="{C0F9F389-52A1-4914-BB9D-6D4A7DBC148A}" type="parTrans" cxnId="{6A094587-871D-4A69-A6F1-E8FE783A8DF9}">
      <dgm:prSet/>
      <dgm:spPr/>
      <dgm:t>
        <a:bodyPr/>
        <a:lstStyle/>
        <a:p>
          <a:endParaRPr lang="en-US"/>
        </a:p>
      </dgm:t>
    </dgm:pt>
    <dgm:pt modelId="{E41829DD-BAA5-4D4A-AB17-7ACF568F7AA9}" type="sibTrans" cxnId="{6A094587-871D-4A69-A6F1-E8FE783A8DF9}">
      <dgm:prSet/>
      <dgm:spPr/>
      <dgm:t>
        <a:bodyPr/>
        <a:lstStyle/>
        <a:p>
          <a:endParaRPr lang="en-US"/>
        </a:p>
      </dgm:t>
    </dgm:pt>
    <dgm:pt modelId="{DC50A0E7-7639-4C58-A8F7-7B1DB1D7F573}">
      <dgm:prSet phldrT="[Text]"/>
      <dgm:spPr/>
      <dgm:t>
        <a:bodyPr/>
        <a:lstStyle/>
        <a:p>
          <a:r>
            <a:rPr lang="en-US" dirty="0" smtClean="0"/>
            <a:t>TIME MANAGEMENT</a:t>
          </a:r>
          <a:endParaRPr lang="en-US" dirty="0"/>
        </a:p>
      </dgm:t>
    </dgm:pt>
    <dgm:pt modelId="{28DF331C-0B89-4953-9379-233AB5A11E20}" type="parTrans" cxnId="{131F6D13-846D-4AE8-BA6F-06AD44CA6E9C}">
      <dgm:prSet/>
      <dgm:spPr/>
      <dgm:t>
        <a:bodyPr/>
        <a:lstStyle/>
        <a:p>
          <a:endParaRPr lang="en-US"/>
        </a:p>
      </dgm:t>
    </dgm:pt>
    <dgm:pt modelId="{A98FF411-DFEC-438D-8B36-AD07028FC27B}" type="sibTrans" cxnId="{131F6D13-846D-4AE8-BA6F-06AD44CA6E9C}">
      <dgm:prSet/>
      <dgm:spPr/>
      <dgm:t>
        <a:bodyPr/>
        <a:lstStyle/>
        <a:p>
          <a:endParaRPr lang="en-US"/>
        </a:p>
      </dgm:t>
    </dgm:pt>
    <dgm:pt modelId="{0C41BA28-4086-4790-9D7D-E7274B516B16}">
      <dgm:prSet phldrT="[Text]"/>
      <dgm:spPr/>
      <dgm:t>
        <a:bodyPr/>
        <a:lstStyle/>
        <a:p>
          <a:r>
            <a:rPr lang="en-US" dirty="0" smtClean="0"/>
            <a:t>Time management is very important. For </a:t>
          </a:r>
          <a:r>
            <a:rPr lang="en-US" dirty="0" err="1" smtClean="0"/>
            <a:t>example,we</a:t>
          </a:r>
          <a:r>
            <a:rPr lang="en-US" dirty="0" smtClean="0"/>
            <a:t> set a time to do the recording and all of us got there on time.</a:t>
          </a:r>
          <a:endParaRPr lang="en-US" dirty="0"/>
        </a:p>
      </dgm:t>
    </dgm:pt>
    <dgm:pt modelId="{CE2B68DF-5CC6-4030-8237-9A7FCC287335}" type="parTrans" cxnId="{819B0FAE-DE24-48CA-9C69-76B4840D159E}">
      <dgm:prSet/>
      <dgm:spPr/>
      <dgm:t>
        <a:bodyPr/>
        <a:lstStyle/>
        <a:p>
          <a:endParaRPr lang="en-US"/>
        </a:p>
      </dgm:t>
    </dgm:pt>
    <dgm:pt modelId="{42E3F312-4E59-4734-947C-B8F434B9EF03}" type="sibTrans" cxnId="{819B0FAE-DE24-48CA-9C69-76B4840D159E}">
      <dgm:prSet/>
      <dgm:spPr/>
      <dgm:t>
        <a:bodyPr/>
        <a:lstStyle/>
        <a:p>
          <a:endParaRPr lang="en-US"/>
        </a:p>
      </dgm:t>
    </dgm:pt>
    <dgm:pt modelId="{04FF67C6-0507-467E-AF9F-1C6A09E4D5CB}">
      <dgm:prSet phldrT="[Text]"/>
      <dgm:spPr/>
      <dgm:t>
        <a:bodyPr/>
        <a:lstStyle/>
        <a:p>
          <a:r>
            <a:rPr lang="en-US" dirty="0" smtClean="0"/>
            <a:t>We get to complete the video in </a:t>
          </a:r>
          <a:r>
            <a:rPr lang="en-US" dirty="0" smtClean="0"/>
            <a:t>3 </a:t>
          </a:r>
          <a:r>
            <a:rPr lang="en-US" dirty="0" smtClean="0"/>
            <a:t>hours only. I think this is because all of is give a good cooperation in this project.</a:t>
          </a:r>
          <a:endParaRPr lang="en-US" dirty="0"/>
        </a:p>
      </dgm:t>
    </dgm:pt>
    <dgm:pt modelId="{20CF839D-6C68-4B23-8DD0-8DAD9AE0A0C6}" type="parTrans" cxnId="{9F9CEC6B-8384-4F8B-9989-57534414C51B}">
      <dgm:prSet/>
      <dgm:spPr/>
    </dgm:pt>
    <dgm:pt modelId="{0AAA5369-62E0-4F1B-A1FB-354D7824E038}" type="sibTrans" cxnId="{9F9CEC6B-8384-4F8B-9989-57534414C51B}">
      <dgm:prSet/>
      <dgm:spPr/>
    </dgm:pt>
    <dgm:pt modelId="{17414718-14A7-4D32-8045-05A766C2A9E1}" type="pres">
      <dgm:prSet presAssocID="{2D64E7F0-2274-4FC8-B00F-3E10F7C126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72F8D5-21A6-4FD0-81F4-8B061FAA57C9}" type="pres">
      <dgm:prSet presAssocID="{BCAB36CC-F7FC-4E47-A237-D072F57CF36C}" presName="linNode" presStyleCnt="0"/>
      <dgm:spPr/>
    </dgm:pt>
    <dgm:pt modelId="{FB4442F6-51CD-451D-A031-9ABFCFB246E3}" type="pres">
      <dgm:prSet presAssocID="{BCAB36CC-F7FC-4E47-A237-D072F57CF36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EC648-4206-4C16-870C-A81A62D94AB6}" type="pres">
      <dgm:prSet presAssocID="{BCAB36CC-F7FC-4E47-A237-D072F57CF36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53686-370E-4CDA-AA2C-A43B60B7B0C3}" type="pres">
      <dgm:prSet presAssocID="{E2A31EF1-5BBF-45E5-847D-1A7CE44CE850}" presName="sp" presStyleCnt="0"/>
      <dgm:spPr/>
    </dgm:pt>
    <dgm:pt modelId="{950D98DD-E176-4311-B1A3-A61F48063384}" type="pres">
      <dgm:prSet presAssocID="{89C0F58E-CE13-497B-BD13-43B2FA7C306C}" presName="linNode" presStyleCnt="0"/>
      <dgm:spPr/>
    </dgm:pt>
    <dgm:pt modelId="{A049293F-3D29-4523-A9CB-75305D76A26D}" type="pres">
      <dgm:prSet presAssocID="{89C0F58E-CE13-497B-BD13-43B2FA7C306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21A97-4736-43EE-8A72-90601BB6B092}" type="pres">
      <dgm:prSet presAssocID="{89C0F58E-CE13-497B-BD13-43B2FA7C306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8F494-52D5-42D2-B3BB-3C88AA1934E6}" type="pres">
      <dgm:prSet presAssocID="{32F14F95-EA40-4D06-A82B-BC532B7EFE7D}" presName="sp" presStyleCnt="0"/>
      <dgm:spPr/>
    </dgm:pt>
    <dgm:pt modelId="{468842A8-1520-4C19-8E54-CEB41FB973F7}" type="pres">
      <dgm:prSet presAssocID="{DC50A0E7-7639-4C58-A8F7-7B1DB1D7F573}" presName="linNode" presStyleCnt="0"/>
      <dgm:spPr/>
    </dgm:pt>
    <dgm:pt modelId="{F19633BF-E6E3-4ED5-88FB-5A71DE225B85}" type="pres">
      <dgm:prSet presAssocID="{DC50A0E7-7639-4C58-A8F7-7B1DB1D7F57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F70E0-A516-4220-90E5-3C394BC40859}" type="pres">
      <dgm:prSet presAssocID="{DC50A0E7-7639-4C58-A8F7-7B1DB1D7F57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343BA-8500-412E-90A1-9F39C6047043}" type="presOf" srcId="{ADBD6B4C-E0CD-475C-B8FD-F6E1485C0BB4}" destId="{E48EC648-4206-4C16-870C-A81A62D94AB6}" srcOrd="0" destOrd="1" presId="urn:microsoft.com/office/officeart/2005/8/layout/vList5"/>
    <dgm:cxn modelId="{10A49471-B4B7-40AA-9C64-BB69F1B8466B}" type="presOf" srcId="{2FAFC880-9C57-4093-9BE2-4BC01114B1E8}" destId="{E48EC648-4206-4C16-870C-A81A62D94AB6}" srcOrd="0" destOrd="0" presId="urn:microsoft.com/office/officeart/2005/8/layout/vList5"/>
    <dgm:cxn modelId="{6A094587-871D-4A69-A6F1-E8FE783A8DF9}" srcId="{89C0F58E-CE13-497B-BD13-43B2FA7C306C}" destId="{AD9EA4C8-EBB0-4A12-B2DB-C57EBA9BAFCF}" srcOrd="0" destOrd="0" parTransId="{C0F9F389-52A1-4914-BB9D-6D4A7DBC148A}" sibTransId="{E41829DD-BAA5-4D4A-AB17-7ACF568F7AA9}"/>
    <dgm:cxn modelId="{111DDC22-43DF-40EE-885E-CC1563A9176F}" type="presOf" srcId="{89C0F58E-CE13-497B-BD13-43B2FA7C306C}" destId="{A049293F-3D29-4523-A9CB-75305D76A26D}" srcOrd="0" destOrd="0" presId="urn:microsoft.com/office/officeart/2005/8/layout/vList5"/>
    <dgm:cxn modelId="{AEAD586C-37C5-4A02-89C6-7089BD3F1E74}" type="presOf" srcId="{04FF67C6-0507-467E-AF9F-1C6A09E4D5CB}" destId="{15321A97-4736-43EE-8A72-90601BB6B092}" srcOrd="0" destOrd="1" presId="urn:microsoft.com/office/officeart/2005/8/layout/vList5"/>
    <dgm:cxn modelId="{AFB97C64-39E5-4984-AEA8-77CF5ED23C5A}" srcId="{BCAB36CC-F7FC-4E47-A237-D072F57CF36C}" destId="{2FAFC880-9C57-4093-9BE2-4BC01114B1E8}" srcOrd="0" destOrd="0" parTransId="{E8A2718F-F2A8-44F7-8BE5-4FF9EABD7607}" sibTransId="{380CDC41-9168-462D-A7EC-7F37D2AD95D9}"/>
    <dgm:cxn modelId="{F456FF96-F3AE-473A-8199-F88EC7FFAD8C}" srcId="{2D64E7F0-2274-4FC8-B00F-3E10F7C126CD}" destId="{BCAB36CC-F7FC-4E47-A237-D072F57CF36C}" srcOrd="0" destOrd="0" parTransId="{2141C6AC-B030-42EB-AEEE-748BE86DFDE3}" sibTransId="{E2A31EF1-5BBF-45E5-847D-1A7CE44CE850}"/>
    <dgm:cxn modelId="{6E33E03E-425B-4B2F-A1AE-9DF69FFD140C}" srcId="{2D64E7F0-2274-4FC8-B00F-3E10F7C126CD}" destId="{89C0F58E-CE13-497B-BD13-43B2FA7C306C}" srcOrd="1" destOrd="0" parTransId="{75B0B6D1-4139-468C-A33D-F73C5CDB06D5}" sibTransId="{32F14F95-EA40-4D06-A82B-BC532B7EFE7D}"/>
    <dgm:cxn modelId="{8361380D-4402-43FF-AF50-3D60FA9528B4}" type="presOf" srcId="{2D64E7F0-2274-4FC8-B00F-3E10F7C126CD}" destId="{17414718-14A7-4D32-8045-05A766C2A9E1}" srcOrd="0" destOrd="0" presId="urn:microsoft.com/office/officeart/2005/8/layout/vList5"/>
    <dgm:cxn modelId="{9F9CEC6B-8384-4F8B-9989-57534414C51B}" srcId="{89C0F58E-CE13-497B-BD13-43B2FA7C306C}" destId="{04FF67C6-0507-467E-AF9F-1C6A09E4D5CB}" srcOrd="1" destOrd="0" parTransId="{20CF839D-6C68-4B23-8DD0-8DAD9AE0A0C6}" sibTransId="{0AAA5369-62E0-4F1B-A1FB-354D7824E038}"/>
    <dgm:cxn modelId="{96AB48CE-B433-4CC1-B18D-C405B7F27602}" type="presOf" srcId="{AD9EA4C8-EBB0-4A12-B2DB-C57EBA9BAFCF}" destId="{15321A97-4736-43EE-8A72-90601BB6B092}" srcOrd="0" destOrd="0" presId="urn:microsoft.com/office/officeart/2005/8/layout/vList5"/>
    <dgm:cxn modelId="{D8DD77F1-22F1-45C1-887C-85D2476C3617}" type="presOf" srcId="{0C41BA28-4086-4790-9D7D-E7274B516B16}" destId="{B22F70E0-A516-4220-90E5-3C394BC40859}" srcOrd="0" destOrd="0" presId="urn:microsoft.com/office/officeart/2005/8/layout/vList5"/>
    <dgm:cxn modelId="{131F6D13-846D-4AE8-BA6F-06AD44CA6E9C}" srcId="{2D64E7F0-2274-4FC8-B00F-3E10F7C126CD}" destId="{DC50A0E7-7639-4C58-A8F7-7B1DB1D7F573}" srcOrd="2" destOrd="0" parTransId="{28DF331C-0B89-4953-9379-233AB5A11E20}" sibTransId="{A98FF411-DFEC-438D-8B36-AD07028FC27B}"/>
    <dgm:cxn modelId="{819B0FAE-DE24-48CA-9C69-76B4840D159E}" srcId="{DC50A0E7-7639-4C58-A8F7-7B1DB1D7F573}" destId="{0C41BA28-4086-4790-9D7D-E7274B516B16}" srcOrd="0" destOrd="0" parTransId="{CE2B68DF-5CC6-4030-8237-9A7FCC287335}" sibTransId="{42E3F312-4E59-4734-947C-B8F434B9EF03}"/>
    <dgm:cxn modelId="{0C60BB26-A91B-4972-AD47-6361B08A8B9D}" srcId="{BCAB36CC-F7FC-4E47-A237-D072F57CF36C}" destId="{ADBD6B4C-E0CD-475C-B8FD-F6E1485C0BB4}" srcOrd="1" destOrd="0" parTransId="{C35FB038-FC2E-42AE-9AE7-BE41349B6F99}" sibTransId="{489F240F-A21F-47E4-9562-1BF6429BBF1F}"/>
    <dgm:cxn modelId="{92557D29-8006-4400-95B7-327C140ACD5A}" type="presOf" srcId="{DC50A0E7-7639-4C58-A8F7-7B1DB1D7F573}" destId="{F19633BF-E6E3-4ED5-88FB-5A71DE225B85}" srcOrd="0" destOrd="0" presId="urn:microsoft.com/office/officeart/2005/8/layout/vList5"/>
    <dgm:cxn modelId="{882C9AE6-2687-4AA7-AAAC-400F1DF96680}" type="presOf" srcId="{BCAB36CC-F7FC-4E47-A237-D072F57CF36C}" destId="{FB4442F6-51CD-451D-A031-9ABFCFB246E3}" srcOrd="0" destOrd="0" presId="urn:microsoft.com/office/officeart/2005/8/layout/vList5"/>
    <dgm:cxn modelId="{614AE95E-8CA9-450B-AD38-F60713FBE289}" type="presParOf" srcId="{17414718-14A7-4D32-8045-05A766C2A9E1}" destId="{DC72F8D5-21A6-4FD0-81F4-8B061FAA57C9}" srcOrd="0" destOrd="0" presId="urn:microsoft.com/office/officeart/2005/8/layout/vList5"/>
    <dgm:cxn modelId="{4568BAC8-DDB6-4681-B8D5-4BD025391A4A}" type="presParOf" srcId="{DC72F8D5-21A6-4FD0-81F4-8B061FAA57C9}" destId="{FB4442F6-51CD-451D-A031-9ABFCFB246E3}" srcOrd="0" destOrd="0" presId="urn:microsoft.com/office/officeart/2005/8/layout/vList5"/>
    <dgm:cxn modelId="{16E7E1A3-54E0-4D1E-A26B-16E296F8A9DE}" type="presParOf" srcId="{DC72F8D5-21A6-4FD0-81F4-8B061FAA57C9}" destId="{E48EC648-4206-4C16-870C-A81A62D94AB6}" srcOrd="1" destOrd="0" presId="urn:microsoft.com/office/officeart/2005/8/layout/vList5"/>
    <dgm:cxn modelId="{52B8EE98-0CEE-4EB1-895C-3F32D4908178}" type="presParOf" srcId="{17414718-14A7-4D32-8045-05A766C2A9E1}" destId="{49C53686-370E-4CDA-AA2C-A43B60B7B0C3}" srcOrd="1" destOrd="0" presId="urn:microsoft.com/office/officeart/2005/8/layout/vList5"/>
    <dgm:cxn modelId="{7078BEA3-1DF3-43E2-8A24-D674B525B402}" type="presParOf" srcId="{17414718-14A7-4D32-8045-05A766C2A9E1}" destId="{950D98DD-E176-4311-B1A3-A61F48063384}" srcOrd="2" destOrd="0" presId="urn:microsoft.com/office/officeart/2005/8/layout/vList5"/>
    <dgm:cxn modelId="{6F63BD49-1203-4D91-83A0-A857D7C966E6}" type="presParOf" srcId="{950D98DD-E176-4311-B1A3-A61F48063384}" destId="{A049293F-3D29-4523-A9CB-75305D76A26D}" srcOrd="0" destOrd="0" presId="urn:microsoft.com/office/officeart/2005/8/layout/vList5"/>
    <dgm:cxn modelId="{F3C42450-7484-4E61-BB04-679724E31C8C}" type="presParOf" srcId="{950D98DD-E176-4311-B1A3-A61F48063384}" destId="{15321A97-4736-43EE-8A72-90601BB6B092}" srcOrd="1" destOrd="0" presId="urn:microsoft.com/office/officeart/2005/8/layout/vList5"/>
    <dgm:cxn modelId="{1CA1F2A8-F3AE-4359-953E-FE141F5C55E5}" type="presParOf" srcId="{17414718-14A7-4D32-8045-05A766C2A9E1}" destId="{BB28F494-52D5-42D2-B3BB-3C88AA1934E6}" srcOrd="3" destOrd="0" presId="urn:microsoft.com/office/officeart/2005/8/layout/vList5"/>
    <dgm:cxn modelId="{C71A1E3E-AA39-4905-89C0-1D023BB1098C}" type="presParOf" srcId="{17414718-14A7-4D32-8045-05A766C2A9E1}" destId="{468842A8-1520-4C19-8E54-CEB41FB973F7}" srcOrd="4" destOrd="0" presId="urn:microsoft.com/office/officeart/2005/8/layout/vList5"/>
    <dgm:cxn modelId="{6CC8DAFF-92CA-4776-88C1-824C6939D9DF}" type="presParOf" srcId="{468842A8-1520-4C19-8E54-CEB41FB973F7}" destId="{F19633BF-E6E3-4ED5-88FB-5A71DE225B85}" srcOrd="0" destOrd="0" presId="urn:microsoft.com/office/officeart/2005/8/layout/vList5"/>
    <dgm:cxn modelId="{D775C58C-90B2-48F9-A9DB-A5FFD9E16187}" type="presParOf" srcId="{468842A8-1520-4C19-8E54-CEB41FB973F7}" destId="{B22F70E0-A516-4220-90E5-3C394BC408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71F56-1148-46FF-83E1-8FE1CB09DCE2}">
      <dsp:nvSpPr>
        <dsp:cNvPr id="0" name=""/>
        <dsp:cNvSpPr/>
      </dsp:nvSpPr>
      <dsp:spPr>
        <a:xfrm>
          <a:off x="7155289" y="770359"/>
          <a:ext cx="2040935" cy="2041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301E5-BF36-403A-8665-403367D12E16}">
      <dsp:nvSpPr>
        <dsp:cNvPr id="0" name=""/>
        <dsp:cNvSpPr/>
      </dsp:nvSpPr>
      <dsp:spPr>
        <a:xfrm>
          <a:off x="7223554" y="838405"/>
          <a:ext cx="1905281" cy="190494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EDITING &amp; CLOSURE</a:t>
          </a:r>
          <a:endParaRPr lang="en-US" sz="2100" kern="1200" dirty="0"/>
        </a:p>
      </dsp:txBody>
      <dsp:txXfrm>
        <a:off x="7495737" y="1110592"/>
        <a:ext cx="1360915" cy="1360573"/>
      </dsp:txXfrm>
    </dsp:sp>
    <dsp:sp modelId="{44AC98E2-3461-4808-B894-3CE5C40E04FE}">
      <dsp:nvSpPr>
        <dsp:cNvPr id="0" name=""/>
        <dsp:cNvSpPr/>
      </dsp:nvSpPr>
      <dsp:spPr>
        <a:xfrm rot="2700000">
          <a:off x="5037321" y="770215"/>
          <a:ext cx="2040968" cy="2040968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80C3F-3329-47F9-9EBA-25DF8AF8C47E}">
      <dsp:nvSpPr>
        <dsp:cNvPr id="0" name=""/>
        <dsp:cNvSpPr/>
      </dsp:nvSpPr>
      <dsp:spPr>
        <a:xfrm>
          <a:off x="5114354" y="838405"/>
          <a:ext cx="1905281" cy="190494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EXECUTION</a:t>
          </a:r>
          <a:endParaRPr lang="en-US" sz="2100" kern="1200" dirty="0"/>
        </a:p>
      </dsp:txBody>
      <dsp:txXfrm>
        <a:off x="5386537" y="1110592"/>
        <a:ext cx="1360915" cy="1360573"/>
      </dsp:txXfrm>
    </dsp:sp>
    <dsp:sp modelId="{09F01CC0-39AC-4BBB-A22B-A1EFA241E27F}">
      <dsp:nvSpPr>
        <dsp:cNvPr id="0" name=""/>
        <dsp:cNvSpPr/>
      </dsp:nvSpPr>
      <dsp:spPr>
        <a:xfrm rot="2700000">
          <a:off x="2936873" y="770215"/>
          <a:ext cx="2040968" cy="2040968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E34A-BA3F-48F0-8CC9-8B7E29B55AE1}">
      <dsp:nvSpPr>
        <dsp:cNvPr id="0" name=""/>
        <dsp:cNvSpPr/>
      </dsp:nvSpPr>
      <dsp:spPr>
        <a:xfrm>
          <a:off x="3005154" y="838405"/>
          <a:ext cx="1905281" cy="190494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PLANNING</a:t>
          </a:r>
          <a:endParaRPr lang="en-US" sz="2100" kern="1200" dirty="0"/>
        </a:p>
      </dsp:txBody>
      <dsp:txXfrm>
        <a:off x="3277337" y="1110592"/>
        <a:ext cx="1360915" cy="1360573"/>
      </dsp:txXfrm>
    </dsp:sp>
    <dsp:sp modelId="{28257BDC-43C0-4330-B864-CBFFD34A2D8C}">
      <dsp:nvSpPr>
        <dsp:cNvPr id="0" name=""/>
        <dsp:cNvSpPr/>
      </dsp:nvSpPr>
      <dsp:spPr>
        <a:xfrm rot="2700000">
          <a:off x="827673" y="770215"/>
          <a:ext cx="2040968" cy="2040968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27F0B-EF26-46E4-A63B-02C05493F782}">
      <dsp:nvSpPr>
        <dsp:cNvPr id="0" name=""/>
        <dsp:cNvSpPr/>
      </dsp:nvSpPr>
      <dsp:spPr>
        <a:xfrm>
          <a:off x="895954" y="838405"/>
          <a:ext cx="1905281" cy="190494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INITIATE</a:t>
          </a:r>
          <a:endParaRPr lang="en-US" sz="2100" kern="1200" dirty="0"/>
        </a:p>
      </dsp:txBody>
      <dsp:txXfrm>
        <a:off x="1168137" y="1110592"/>
        <a:ext cx="1360915" cy="1360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25A03-8A30-40B2-A251-4BE180558007}">
      <dsp:nvSpPr>
        <dsp:cNvPr id="0" name=""/>
        <dsp:cNvSpPr/>
      </dsp:nvSpPr>
      <dsp:spPr>
        <a:xfrm>
          <a:off x="0" y="56271"/>
          <a:ext cx="6176776" cy="12102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54ADC-7C71-49D8-B272-61A29620255E}">
      <dsp:nvSpPr>
        <dsp:cNvPr id="0" name=""/>
        <dsp:cNvSpPr/>
      </dsp:nvSpPr>
      <dsp:spPr>
        <a:xfrm>
          <a:off x="366107" y="277993"/>
          <a:ext cx="665649" cy="665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DDEF2-D3EE-48F5-810E-D8B8D64CB1D1}">
      <dsp:nvSpPr>
        <dsp:cNvPr id="0" name=""/>
        <dsp:cNvSpPr/>
      </dsp:nvSpPr>
      <dsp:spPr>
        <a:xfrm>
          <a:off x="1397864" y="5682"/>
          <a:ext cx="4778911" cy="1210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87" tIns="128087" rIns="128087" bIns="12808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Syakila</a:t>
          </a:r>
          <a:r>
            <a:rPr lang="en-US" sz="1700" kern="1200" dirty="0" smtClean="0"/>
            <a:t> create group </a:t>
          </a:r>
          <a:r>
            <a:rPr lang="en-US" sz="1700" kern="1200" dirty="0" err="1" smtClean="0"/>
            <a:t>whatsapp</a:t>
          </a:r>
          <a:endParaRPr lang="en-US" sz="1700" kern="1200" dirty="0"/>
        </a:p>
      </dsp:txBody>
      <dsp:txXfrm>
        <a:off x="1397864" y="5682"/>
        <a:ext cx="4778911" cy="1210272"/>
      </dsp:txXfrm>
    </dsp:sp>
    <dsp:sp modelId="{E7329DE9-6CBC-4222-BA02-41C8593CFC1E}">
      <dsp:nvSpPr>
        <dsp:cNvPr id="0" name=""/>
        <dsp:cNvSpPr/>
      </dsp:nvSpPr>
      <dsp:spPr>
        <a:xfrm>
          <a:off x="0" y="1518522"/>
          <a:ext cx="6176776" cy="12102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A56FE-768E-48F9-ABA8-AAF197C8B2AB}">
      <dsp:nvSpPr>
        <dsp:cNvPr id="0" name=""/>
        <dsp:cNvSpPr/>
      </dsp:nvSpPr>
      <dsp:spPr>
        <a:xfrm>
          <a:off x="366107" y="1790833"/>
          <a:ext cx="665649" cy="665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6C1C7-45DC-4D9D-8D3C-EF806EEEC836}">
      <dsp:nvSpPr>
        <dsp:cNvPr id="0" name=""/>
        <dsp:cNvSpPr/>
      </dsp:nvSpPr>
      <dsp:spPr>
        <a:xfrm>
          <a:off x="1397864" y="1518522"/>
          <a:ext cx="4778911" cy="1210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87" tIns="128087" rIns="128087" bIns="12808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First group discussion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-24 November at Computer Room KTDI</a:t>
          </a:r>
        </a:p>
      </dsp:txBody>
      <dsp:txXfrm>
        <a:off x="1397864" y="1518522"/>
        <a:ext cx="4778911" cy="1210272"/>
      </dsp:txXfrm>
    </dsp:sp>
    <dsp:sp modelId="{625AEBC4-C6DD-430A-8F95-BBF226EF4AB3}">
      <dsp:nvSpPr>
        <dsp:cNvPr id="0" name=""/>
        <dsp:cNvSpPr/>
      </dsp:nvSpPr>
      <dsp:spPr>
        <a:xfrm>
          <a:off x="0" y="3031362"/>
          <a:ext cx="6176776" cy="12102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1BAA1-CEB2-4B9D-A637-07137D038F05}">
      <dsp:nvSpPr>
        <dsp:cNvPr id="0" name=""/>
        <dsp:cNvSpPr/>
      </dsp:nvSpPr>
      <dsp:spPr>
        <a:xfrm>
          <a:off x="366107" y="3303673"/>
          <a:ext cx="665649" cy="665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2A193-A1DC-4B26-848A-CC858F8E32AC}">
      <dsp:nvSpPr>
        <dsp:cNvPr id="0" name=""/>
        <dsp:cNvSpPr/>
      </dsp:nvSpPr>
      <dsp:spPr>
        <a:xfrm>
          <a:off x="1397864" y="3031362"/>
          <a:ext cx="4778911" cy="1210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87" tIns="128087" rIns="128087" bIns="12808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Activities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-Brainstorming ideas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-diving task</a:t>
          </a:r>
        </a:p>
      </dsp:txBody>
      <dsp:txXfrm>
        <a:off x="1397864" y="3031362"/>
        <a:ext cx="4778911" cy="1210272"/>
      </dsp:txXfrm>
    </dsp:sp>
    <dsp:sp modelId="{1C6F937E-68E8-4292-8F35-54E80628AB5E}">
      <dsp:nvSpPr>
        <dsp:cNvPr id="0" name=""/>
        <dsp:cNvSpPr/>
      </dsp:nvSpPr>
      <dsp:spPr>
        <a:xfrm>
          <a:off x="0" y="4544202"/>
          <a:ext cx="6176776" cy="12102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B58B1-DD5E-41BE-B4C3-6E531C243A57}">
      <dsp:nvSpPr>
        <dsp:cNvPr id="0" name=""/>
        <dsp:cNvSpPr/>
      </dsp:nvSpPr>
      <dsp:spPr>
        <a:xfrm>
          <a:off x="366107" y="4816513"/>
          <a:ext cx="665649" cy="665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34925" cap="flat" cmpd="sng" algn="in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00EC1-D1A1-47D8-8C1B-62A068B36596}">
      <dsp:nvSpPr>
        <dsp:cNvPr id="0" name=""/>
        <dsp:cNvSpPr/>
      </dsp:nvSpPr>
      <dsp:spPr>
        <a:xfrm>
          <a:off x="1397864" y="4544202"/>
          <a:ext cx="4778911" cy="1210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87" tIns="128087" rIns="128087" bIns="12808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397864" y="4544202"/>
        <a:ext cx="4778911" cy="1210272"/>
      </dsp:txXfrm>
    </dsp:sp>
    <dsp:sp modelId="{AA67102B-55D7-49BF-805F-CAE276FB44B6}">
      <dsp:nvSpPr>
        <dsp:cNvPr id="0" name=""/>
        <dsp:cNvSpPr/>
      </dsp:nvSpPr>
      <dsp:spPr>
        <a:xfrm>
          <a:off x="0" y="6057042"/>
          <a:ext cx="6176776" cy="12102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00D29-85BE-40CD-BD33-3DE10486D3D2}">
      <dsp:nvSpPr>
        <dsp:cNvPr id="0" name=""/>
        <dsp:cNvSpPr/>
      </dsp:nvSpPr>
      <dsp:spPr>
        <a:xfrm>
          <a:off x="366107" y="6329354"/>
          <a:ext cx="665649" cy="6656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F0621-356B-461B-9CB9-1206A55EED69}">
      <dsp:nvSpPr>
        <dsp:cNvPr id="0" name=""/>
        <dsp:cNvSpPr/>
      </dsp:nvSpPr>
      <dsp:spPr>
        <a:xfrm>
          <a:off x="1397864" y="6057042"/>
          <a:ext cx="4778911" cy="1210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87" tIns="128087" rIns="128087" bIns="12808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397864" y="6057042"/>
        <a:ext cx="4778911" cy="1210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0F72-5471-DD42-9CE3-6F37BDA74B87}">
      <dsp:nvSpPr>
        <dsp:cNvPr id="0" name=""/>
        <dsp:cNvSpPr/>
      </dsp:nvSpPr>
      <dsp:spPr>
        <a:xfrm>
          <a:off x="981120" y="1640132"/>
          <a:ext cx="775791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0E1DB-3720-2045-A15B-D53248B697B7}">
      <dsp:nvSpPr>
        <dsp:cNvPr id="0" name=""/>
        <dsp:cNvSpPr/>
      </dsp:nvSpPr>
      <dsp:spPr>
        <a:xfrm>
          <a:off x="1803459" y="1574937"/>
          <a:ext cx="89216" cy="167734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B700A-AC6F-0E47-AEFA-DA760C3E6A6D}">
      <dsp:nvSpPr>
        <dsp:cNvPr id="0" name=""/>
        <dsp:cNvSpPr/>
      </dsp:nvSpPr>
      <dsp:spPr>
        <a:xfrm>
          <a:off x="501016" y="1257037"/>
          <a:ext cx="766260" cy="766260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735" tIns="29735" rIns="29735" bIns="2973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solidFill>
                <a:schemeClr val="bg2"/>
              </a:solidFill>
            </a:rPr>
            <a:t>1</a:t>
          </a:r>
        </a:p>
      </dsp:txBody>
      <dsp:txXfrm>
        <a:off x="613232" y="1369253"/>
        <a:ext cx="541828" cy="541828"/>
      </dsp:txXfrm>
    </dsp:sp>
    <dsp:sp modelId="{12DC819D-BB19-CE49-AFEB-155922B01406}">
      <dsp:nvSpPr>
        <dsp:cNvPr id="0" name=""/>
        <dsp:cNvSpPr/>
      </dsp:nvSpPr>
      <dsp:spPr>
        <a:xfrm>
          <a:off x="11380" y="2188898"/>
          <a:ext cx="1745531" cy="20270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89" tIns="165100" rIns="137689" bIns="1651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Scenes playing 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missing wallet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hungry but no money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-buying food using </a:t>
          </a:r>
          <a:r>
            <a:rPr lang="en-US" sz="1400" kern="1200" dirty="0" err="1" smtClean="0"/>
            <a:t>qr</a:t>
          </a:r>
          <a:r>
            <a:rPr lang="en-US" sz="1400" kern="1200" dirty="0" smtClean="0"/>
            <a:t>-pay</a:t>
          </a:r>
          <a:endParaRPr lang="en-US" sz="1400" kern="1200" dirty="0"/>
        </a:p>
      </dsp:txBody>
      <dsp:txXfrm>
        <a:off x="11380" y="2538004"/>
        <a:ext cx="1745531" cy="1677919"/>
      </dsp:txXfrm>
    </dsp:sp>
    <dsp:sp modelId="{4A0B88BF-91DC-214E-A662-99F2E5E1AA6F}">
      <dsp:nvSpPr>
        <dsp:cNvPr id="0" name=""/>
        <dsp:cNvSpPr/>
      </dsp:nvSpPr>
      <dsp:spPr>
        <a:xfrm>
          <a:off x="1950860" y="1640132"/>
          <a:ext cx="1745531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72316-FFE1-2D41-82E9-8EB0F5EACF76}">
      <dsp:nvSpPr>
        <dsp:cNvPr id="0" name=""/>
        <dsp:cNvSpPr/>
      </dsp:nvSpPr>
      <dsp:spPr>
        <a:xfrm>
          <a:off x="3742939" y="1574937"/>
          <a:ext cx="89216" cy="167734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ADF37-3E5B-2D42-9470-8264667346F7}">
      <dsp:nvSpPr>
        <dsp:cNvPr id="0" name=""/>
        <dsp:cNvSpPr/>
      </dsp:nvSpPr>
      <dsp:spPr>
        <a:xfrm>
          <a:off x="2440496" y="1257037"/>
          <a:ext cx="766260" cy="766260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735" tIns="29735" rIns="29735" bIns="2973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solidFill>
                <a:schemeClr val="bg2"/>
              </a:solidFill>
            </a:rPr>
            <a:t>2</a:t>
          </a:r>
        </a:p>
      </dsp:txBody>
      <dsp:txXfrm>
        <a:off x="2552712" y="1369253"/>
        <a:ext cx="541828" cy="541828"/>
      </dsp:txXfrm>
    </dsp:sp>
    <dsp:sp modelId="{EA4D4141-C1BF-E74E-8ECF-933FF6EE68D4}">
      <dsp:nvSpPr>
        <dsp:cNvPr id="0" name=""/>
        <dsp:cNvSpPr/>
      </dsp:nvSpPr>
      <dsp:spPr>
        <a:xfrm>
          <a:off x="1950860" y="2188898"/>
          <a:ext cx="1745531" cy="20270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89" tIns="165100" rIns="137689" bIns="1651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Set a destination.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FACULTY COMPUTING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MERANTI</a:t>
          </a:r>
          <a:endParaRPr lang="en-US" sz="1400" kern="1200" dirty="0"/>
        </a:p>
      </dsp:txBody>
      <dsp:txXfrm>
        <a:off x="1950860" y="2538004"/>
        <a:ext cx="1745531" cy="1677919"/>
      </dsp:txXfrm>
    </dsp:sp>
    <dsp:sp modelId="{EBC17C66-42F5-8741-9366-67B899EB8470}">
      <dsp:nvSpPr>
        <dsp:cNvPr id="0" name=""/>
        <dsp:cNvSpPr/>
      </dsp:nvSpPr>
      <dsp:spPr>
        <a:xfrm>
          <a:off x="3890339" y="1640132"/>
          <a:ext cx="1745531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0AD7D-4761-5A4E-8421-A0D0A060E3A2}">
      <dsp:nvSpPr>
        <dsp:cNvPr id="0" name=""/>
        <dsp:cNvSpPr/>
      </dsp:nvSpPr>
      <dsp:spPr>
        <a:xfrm>
          <a:off x="5682419" y="1574937"/>
          <a:ext cx="89216" cy="167734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9C126-5366-AA41-9BAD-31AD467B40A9}">
      <dsp:nvSpPr>
        <dsp:cNvPr id="0" name=""/>
        <dsp:cNvSpPr/>
      </dsp:nvSpPr>
      <dsp:spPr>
        <a:xfrm>
          <a:off x="4379975" y="1257037"/>
          <a:ext cx="766260" cy="766260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735" tIns="29735" rIns="29735" bIns="2973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solidFill>
                <a:schemeClr val="bg2"/>
              </a:solidFill>
            </a:rPr>
            <a:t>3</a:t>
          </a:r>
        </a:p>
      </dsp:txBody>
      <dsp:txXfrm>
        <a:off x="4492191" y="1369253"/>
        <a:ext cx="541828" cy="541828"/>
      </dsp:txXfrm>
    </dsp:sp>
    <dsp:sp modelId="{2CCAA94D-0D9E-CB40-97A3-00A05F4F0DC2}">
      <dsp:nvSpPr>
        <dsp:cNvPr id="0" name=""/>
        <dsp:cNvSpPr/>
      </dsp:nvSpPr>
      <dsp:spPr>
        <a:xfrm>
          <a:off x="3890339" y="2188898"/>
          <a:ext cx="1745531" cy="20270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89" tIns="165100" rIns="137689" bIns="1651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Set date and time to record: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- 26 November 2019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-2:00 pm</a:t>
          </a:r>
          <a:br>
            <a:rPr lang="en-US" sz="1400" kern="1200" dirty="0" smtClean="0"/>
          </a:br>
          <a:endParaRPr lang="en-US" sz="1400" kern="1200" dirty="0"/>
        </a:p>
      </dsp:txBody>
      <dsp:txXfrm>
        <a:off x="3890339" y="2538004"/>
        <a:ext cx="1745531" cy="1677919"/>
      </dsp:txXfrm>
    </dsp:sp>
    <dsp:sp modelId="{11E85786-CE81-4817-AA1C-C237B6CEE1A7}">
      <dsp:nvSpPr>
        <dsp:cNvPr id="0" name=""/>
        <dsp:cNvSpPr/>
      </dsp:nvSpPr>
      <dsp:spPr>
        <a:xfrm>
          <a:off x="5829819" y="1640132"/>
          <a:ext cx="1745531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773B3-7246-4EDB-BAE3-B48A51ADB82E}">
      <dsp:nvSpPr>
        <dsp:cNvPr id="0" name=""/>
        <dsp:cNvSpPr/>
      </dsp:nvSpPr>
      <dsp:spPr>
        <a:xfrm>
          <a:off x="7621898" y="1574937"/>
          <a:ext cx="89216" cy="167734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81B87-F2D7-434B-89D8-B42BA3AE28F2}">
      <dsp:nvSpPr>
        <dsp:cNvPr id="0" name=""/>
        <dsp:cNvSpPr/>
      </dsp:nvSpPr>
      <dsp:spPr>
        <a:xfrm>
          <a:off x="6319455" y="1257037"/>
          <a:ext cx="766260" cy="76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735" tIns="29735" rIns="29735" bIns="2973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bg1"/>
              </a:solidFill>
            </a:rPr>
            <a:t>4</a:t>
          </a:r>
          <a:endParaRPr lang="en-US" sz="3700" kern="1200" dirty="0">
            <a:solidFill>
              <a:schemeClr val="bg1"/>
            </a:solidFill>
          </a:endParaRPr>
        </a:p>
      </dsp:txBody>
      <dsp:txXfrm>
        <a:off x="6431671" y="1369253"/>
        <a:ext cx="541828" cy="541828"/>
      </dsp:txXfrm>
    </dsp:sp>
    <dsp:sp modelId="{E6ACC37E-159E-408B-99DB-416E55BBF94A}">
      <dsp:nvSpPr>
        <dsp:cNvPr id="0" name=""/>
        <dsp:cNvSpPr/>
      </dsp:nvSpPr>
      <dsp:spPr>
        <a:xfrm>
          <a:off x="5829819" y="2188898"/>
          <a:ext cx="1745531" cy="20270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89" tIns="165100" rIns="137689" bIns="1651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829819" y="2538004"/>
        <a:ext cx="1745531" cy="1677919"/>
      </dsp:txXfrm>
    </dsp:sp>
    <dsp:sp modelId="{F602DB56-BC2E-4145-B0D5-73AF1B3E83D8}">
      <dsp:nvSpPr>
        <dsp:cNvPr id="0" name=""/>
        <dsp:cNvSpPr/>
      </dsp:nvSpPr>
      <dsp:spPr>
        <a:xfrm>
          <a:off x="7769299" y="1640131"/>
          <a:ext cx="1745531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FCBB8-AA87-4CFE-96B4-4E9CE1A37B54}">
      <dsp:nvSpPr>
        <dsp:cNvPr id="0" name=""/>
        <dsp:cNvSpPr/>
      </dsp:nvSpPr>
      <dsp:spPr>
        <a:xfrm>
          <a:off x="9561378" y="1574937"/>
          <a:ext cx="89216" cy="167734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C7039-ED7C-4C97-8116-D4D2F42FF36C}">
      <dsp:nvSpPr>
        <dsp:cNvPr id="0" name=""/>
        <dsp:cNvSpPr/>
      </dsp:nvSpPr>
      <dsp:spPr>
        <a:xfrm>
          <a:off x="8258934" y="1257037"/>
          <a:ext cx="766260" cy="76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735" tIns="29735" rIns="29735" bIns="2973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bg1"/>
              </a:solidFill>
            </a:rPr>
            <a:t>5</a:t>
          </a:r>
          <a:endParaRPr lang="en-US" sz="3700" kern="1200" dirty="0">
            <a:solidFill>
              <a:schemeClr val="bg1"/>
            </a:solidFill>
          </a:endParaRPr>
        </a:p>
      </dsp:txBody>
      <dsp:txXfrm>
        <a:off x="8371150" y="1369253"/>
        <a:ext cx="541828" cy="541828"/>
      </dsp:txXfrm>
    </dsp:sp>
    <dsp:sp modelId="{E07222B0-FB7E-4B9A-A817-FB68BF130D3A}">
      <dsp:nvSpPr>
        <dsp:cNvPr id="0" name=""/>
        <dsp:cNvSpPr/>
      </dsp:nvSpPr>
      <dsp:spPr>
        <a:xfrm>
          <a:off x="7769299" y="2188898"/>
          <a:ext cx="1745531" cy="20270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89" tIns="165100" rIns="137689" bIns="1651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769299" y="2538004"/>
        <a:ext cx="1745531" cy="1677919"/>
      </dsp:txXfrm>
    </dsp:sp>
    <dsp:sp modelId="{0B96FA55-97B2-4CED-9ECA-A72A867EB2DD}">
      <dsp:nvSpPr>
        <dsp:cNvPr id="0" name=""/>
        <dsp:cNvSpPr/>
      </dsp:nvSpPr>
      <dsp:spPr>
        <a:xfrm>
          <a:off x="9708778" y="1640131"/>
          <a:ext cx="872765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D85E1-B434-4D2E-AD5C-2797C3D3410A}">
      <dsp:nvSpPr>
        <dsp:cNvPr id="0" name=""/>
        <dsp:cNvSpPr/>
      </dsp:nvSpPr>
      <dsp:spPr>
        <a:xfrm>
          <a:off x="10198414" y="1257037"/>
          <a:ext cx="766260" cy="76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735" tIns="29735" rIns="29735" bIns="2973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bg1"/>
              </a:solidFill>
            </a:rPr>
            <a:t>6</a:t>
          </a:r>
          <a:endParaRPr lang="en-US" sz="3700" kern="1200" dirty="0">
            <a:solidFill>
              <a:schemeClr val="bg1"/>
            </a:solidFill>
          </a:endParaRPr>
        </a:p>
      </dsp:txBody>
      <dsp:txXfrm>
        <a:off x="10310630" y="1369253"/>
        <a:ext cx="541828" cy="541828"/>
      </dsp:txXfrm>
    </dsp:sp>
    <dsp:sp modelId="{65794554-771A-410E-9FFD-56A02B417971}">
      <dsp:nvSpPr>
        <dsp:cNvPr id="0" name=""/>
        <dsp:cNvSpPr/>
      </dsp:nvSpPr>
      <dsp:spPr>
        <a:xfrm>
          <a:off x="9708778" y="2188898"/>
          <a:ext cx="1745531" cy="20270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89" tIns="165100" rIns="137689" bIns="1651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9708778" y="2538004"/>
        <a:ext cx="1745531" cy="1677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EC648-4206-4C16-870C-A81A62D94AB6}">
      <dsp:nvSpPr>
        <dsp:cNvPr id="0" name=""/>
        <dsp:cNvSpPr/>
      </dsp:nvSpPr>
      <dsp:spPr>
        <a:xfrm rot="5400000">
          <a:off x="6811169" y="-2658454"/>
          <a:ext cx="1396328" cy="70676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 get to </a:t>
          </a:r>
          <a:r>
            <a:rPr lang="en-US" sz="2100" kern="1200" dirty="0" err="1" smtClean="0"/>
            <a:t>kow</a:t>
          </a:r>
          <a:r>
            <a:rPr lang="en-US" sz="2100" kern="1200" dirty="0" smtClean="0"/>
            <a:t> each other very well.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Not all of us on same </a:t>
          </a:r>
          <a:r>
            <a:rPr lang="en-US" sz="2100" kern="1200" dirty="0" err="1" smtClean="0"/>
            <a:t>section,so</a:t>
          </a:r>
          <a:r>
            <a:rPr lang="en-US" sz="2100" kern="1200" dirty="0" smtClean="0"/>
            <a:t> we become closer.</a:t>
          </a:r>
          <a:endParaRPr lang="en-US" sz="2100" kern="1200" dirty="0"/>
        </a:p>
      </dsp:txBody>
      <dsp:txXfrm rot="-5400000">
        <a:off x="3975530" y="245348"/>
        <a:ext cx="6999444" cy="1260002"/>
      </dsp:txXfrm>
    </dsp:sp>
    <dsp:sp modelId="{FB4442F6-51CD-451D-A031-9ABFCFB246E3}">
      <dsp:nvSpPr>
        <dsp:cNvPr id="0" name=""/>
        <dsp:cNvSpPr/>
      </dsp:nvSpPr>
      <dsp:spPr>
        <a:xfrm>
          <a:off x="0" y="2644"/>
          <a:ext cx="3975529" cy="17454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BONDING</a:t>
          </a:r>
          <a:endParaRPr lang="en-US" sz="4100" kern="1200" dirty="0"/>
        </a:p>
      </dsp:txBody>
      <dsp:txXfrm>
        <a:off x="85204" y="87848"/>
        <a:ext cx="3805121" cy="1575002"/>
      </dsp:txXfrm>
    </dsp:sp>
    <dsp:sp modelId="{15321A97-4736-43EE-8A72-90601BB6B092}">
      <dsp:nvSpPr>
        <dsp:cNvPr id="0" name=""/>
        <dsp:cNvSpPr/>
      </dsp:nvSpPr>
      <dsp:spPr>
        <a:xfrm rot="5400000">
          <a:off x="6811169" y="-825773"/>
          <a:ext cx="1396328" cy="70676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 had a great teamwork in this </a:t>
          </a:r>
          <a:r>
            <a:rPr lang="en-US" sz="2100" kern="1200" dirty="0" err="1" smtClean="0"/>
            <a:t>group.Everyone</a:t>
          </a:r>
          <a:r>
            <a:rPr lang="en-US" sz="2100" kern="1200" dirty="0" smtClean="0"/>
            <a:t> have their own work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 get to complete the video in </a:t>
          </a:r>
          <a:r>
            <a:rPr lang="en-US" sz="2100" kern="1200" dirty="0" smtClean="0"/>
            <a:t>3 </a:t>
          </a:r>
          <a:r>
            <a:rPr lang="en-US" sz="2100" kern="1200" dirty="0" smtClean="0"/>
            <a:t>hours only. I think this is because all of is give a good cooperation in this project.</a:t>
          </a:r>
          <a:endParaRPr lang="en-US" sz="2100" kern="1200" dirty="0"/>
        </a:p>
      </dsp:txBody>
      <dsp:txXfrm rot="-5400000">
        <a:off x="3975530" y="2078029"/>
        <a:ext cx="6999444" cy="1260002"/>
      </dsp:txXfrm>
    </dsp:sp>
    <dsp:sp modelId="{A049293F-3D29-4523-A9CB-75305D76A26D}">
      <dsp:nvSpPr>
        <dsp:cNvPr id="0" name=""/>
        <dsp:cNvSpPr/>
      </dsp:nvSpPr>
      <dsp:spPr>
        <a:xfrm>
          <a:off x="0" y="1835325"/>
          <a:ext cx="3975529" cy="17454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TEAMWORK</a:t>
          </a:r>
          <a:endParaRPr lang="en-US" sz="4100" kern="1200" dirty="0"/>
        </a:p>
      </dsp:txBody>
      <dsp:txXfrm>
        <a:off x="85204" y="1920529"/>
        <a:ext cx="3805121" cy="1575002"/>
      </dsp:txXfrm>
    </dsp:sp>
    <dsp:sp modelId="{B22F70E0-A516-4220-90E5-3C394BC40859}">
      <dsp:nvSpPr>
        <dsp:cNvPr id="0" name=""/>
        <dsp:cNvSpPr/>
      </dsp:nvSpPr>
      <dsp:spPr>
        <a:xfrm rot="5400000">
          <a:off x="6811169" y="1006907"/>
          <a:ext cx="1396328" cy="70676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Time management is very important. For </a:t>
          </a:r>
          <a:r>
            <a:rPr lang="en-US" sz="2100" kern="1200" dirty="0" err="1" smtClean="0"/>
            <a:t>example,we</a:t>
          </a:r>
          <a:r>
            <a:rPr lang="en-US" sz="2100" kern="1200" dirty="0" smtClean="0"/>
            <a:t> set a time to do the recording and all of us got there on time.</a:t>
          </a:r>
          <a:endParaRPr lang="en-US" sz="2100" kern="1200" dirty="0"/>
        </a:p>
      </dsp:txBody>
      <dsp:txXfrm rot="-5400000">
        <a:off x="3975530" y="3910710"/>
        <a:ext cx="6999444" cy="1260002"/>
      </dsp:txXfrm>
    </dsp:sp>
    <dsp:sp modelId="{F19633BF-E6E3-4ED5-88FB-5A71DE225B85}">
      <dsp:nvSpPr>
        <dsp:cNvPr id="0" name=""/>
        <dsp:cNvSpPr/>
      </dsp:nvSpPr>
      <dsp:spPr>
        <a:xfrm>
          <a:off x="0" y="3668006"/>
          <a:ext cx="3975529" cy="17454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TIME MANAGEMENT</a:t>
          </a:r>
          <a:endParaRPr lang="en-US" sz="4100" kern="1200" dirty="0"/>
        </a:p>
      </dsp:txBody>
      <dsp:txXfrm>
        <a:off x="85204" y="3753210"/>
        <a:ext cx="3805121" cy="1575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39FE9-0B2E-4997-BA24-44FF9669B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E1028-7A43-40A3-A2EC-124FFB07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D3C9-ED3E-4430-A8CA-03711A676035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ACB66-3B0A-415A-9449-9278044D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7EC22-6F70-469D-B720-84BF796C51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4CC5C-2831-4FAC-8076-6410B257E0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7E2B-6215-4DB6-B113-75ACD1123374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8106-034A-47C1-ADA6-0A1F9E0E74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8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2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8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6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0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0.sv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jp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9.jpeg"/><Relationship Id="rId10" Type="http://schemas.microsoft.com/office/2007/relationships/diagramDrawing" Target="../diagrams/drawing3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erson with bookbag staring out over the mountains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99" cy="68593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UHLB1112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SECP Group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7258" y="3886681"/>
            <a:ext cx="7093132" cy="16856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FATIMA AZ DZIKRUN BINTI SAHROL NIZAM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MOHAMAD AMIN HAZEEQ BIN HISHAM</a:t>
            </a:r>
          </a:p>
          <a:p>
            <a:r>
              <a:rPr lang="en-US" dirty="0">
                <a:solidFill>
                  <a:schemeClr val="bg2"/>
                </a:solidFill>
              </a:rPr>
              <a:t>AZRIANA BINTI ZAINAL </a:t>
            </a:r>
            <a:r>
              <a:rPr lang="en-US" dirty="0" smtClean="0">
                <a:solidFill>
                  <a:schemeClr val="bg2"/>
                </a:solidFill>
              </a:rPr>
              <a:t>ABIDIN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NUR ALEEYA SYAKILA BINTI MUHAMAD SUBIAN </a:t>
            </a:r>
          </a:p>
          <a:p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337417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28604" y="640081"/>
            <a:ext cx="5287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PROGRESS</a:t>
            </a:r>
            <a:endParaRPr lang="en-MY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141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356" y="235634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INITIATE</a:t>
            </a:r>
            <a:endParaRPr lang="en-US" dirty="0"/>
          </a:p>
        </p:txBody>
      </p:sp>
      <p:pic>
        <p:nvPicPr>
          <p:cNvPr id="15" name="Content Placeholder 14" descr="Person laying down on a laptop">
            <a:extLst>
              <a:ext uri="{FF2B5EF4-FFF2-40B4-BE49-F238E27FC236}">
                <a16:creationId xmlns:a16="http://schemas.microsoft.com/office/drawing/2014/main" id="{C7F36DA5-3286-4EAB-8CE6-344245727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-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Content Placeholder 2" descr="Icon SmartArt graphic">
            <a:extLst>
              <a:ext uri="{FF2B5EF4-FFF2-40B4-BE49-F238E27FC236}">
                <a16:creationId xmlns:a16="http://schemas.microsoft.com/office/drawing/2014/main" id="{2C3B66B2-5616-4950-BC4A-AF268B5D77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7395428"/>
              </p:ext>
            </p:extLst>
          </p:nvPr>
        </p:nvGraphicFramePr>
        <p:xfrm>
          <a:off x="5308684" y="767568"/>
          <a:ext cx="6176776" cy="7272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37746" y="5509508"/>
            <a:ext cx="472385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700" dirty="0" smtClean="0"/>
              <a:t>Second group discussion (25 </a:t>
            </a:r>
            <a:r>
              <a:rPr lang="en-US" sz="1700" dirty="0" err="1" smtClean="0"/>
              <a:t>Novmber</a:t>
            </a:r>
            <a:r>
              <a:rPr lang="en-US" sz="1700" dirty="0" smtClean="0"/>
              <a:t>)</a:t>
            </a:r>
          </a:p>
          <a:p>
            <a:pPr lvl="0">
              <a:lnSpc>
                <a:spcPct val="100000"/>
              </a:lnSpc>
            </a:pPr>
            <a:r>
              <a:rPr lang="en-US" sz="1700" dirty="0" smtClean="0"/>
              <a:t>- Do the script for the actor</a:t>
            </a:r>
          </a:p>
          <a:p>
            <a:pPr lvl="0">
              <a:lnSpc>
                <a:spcPct val="100000"/>
              </a:lnSpc>
            </a:pPr>
            <a:r>
              <a:rPr lang="en-US" sz="1700" dirty="0" smtClean="0"/>
              <a:t>- Practice like an actor </a:t>
            </a:r>
            <a:endParaRPr lang="en-US" sz="1700" dirty="0"/>
          </a:p>
        </p:txBody>
      </p:sp>
      <p:sp>
        <p:nvSpPr>
          <p:cNvPr id="9" name="Rectangle 8" descr="Checklist"/>
          <p:cNvSpPr/>
          <p:nvPr/>
        </p:nvSpPr>
        <p:spPr>
          <a:xfrm>
            <a:off x="5672097" y="5615266"/>
            <a:ext cx="665649" cy="665649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:asvg="http://schemas.microsoft.com/office/drawing/2016/SVG/main" xmlns:dgm="http://schemas.openxmlformats.org/drawingml/2006/diagram" xmlns="" r:embe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6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904" y="3486338"/>
            <a:ext cx="5620696" cy="3428625"/>
          </a:xfrm>
          <a:prstGeom prst="rect">
            <a:avLst/>
          </a:prstGeom>
        </p:spPr>
      </p:pic>
      <p:pic>
        <p:nvPicPr>
          <p:cNvPr id="6" name="Picture 5" descr="Man looking at snow capped mountains">
            <a:extLst>
              <a:ext uri="{FF2B5EF4-FFF2-40B4-BE49-F238E27FC236}">
                <a16:creationId xmlns:a16="http://schemas.microsoft.com/office/drawing/2014/main" id="{CB65CD91-F5B7-D446-9C8C-8E7FD1C4D4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" r="-1" b="-1"/>
          <a:stretch/>
        </p:blipFill>
        <p:spPr>
          <a:xfrm>
            <a:off x="4599773" y="10"/>
            <a:ext cx="7592227" cy="68576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/>
              <a:t>Make a Plan</a:t>
            </a:r>
          </a:p>
        </p:txBody>
      </p:sp>
      <p:pic>
        <p:nvPicPr>
          <p:cNvPr id="8" name="Picture 7" descr="Person carrying rolling luggage">
            <a:extLst>
              <a:ext uri="{FF2B5EF4-FFF2-40B4-BE49-F238E27FC236}">
                <a16:creationId xmlns:a16="http://schemas.microsoft.com/office/drawing/2014/main" id="{3E07AA5F-8072-9541-85CB-0C9A4C1EBC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" b="-2"/>
          <a:stretch/>
        </p:blipFill>
        <p:spPr>
          <a:xfrm>
            <a:off x="20" y="10"/>
            <a:ext cx="4379956" cy="3428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F01DDB9-C75C-44C2-9331-356EAF9C05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4700"/>
            <a:ext cx="4373545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 descr="Linear process SmartArt graphic">
            <a:extLst>
              <a:ext uri="{FF2B5EF4-FFF2-40B4-BE49-F238E27FC236}">
                <a16:creationId xmlns:a16="http://schemas.microsoft.com/office/drawing/2014/main" id="{331726FD-249E-4EF7-80AF-0F3F058533F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358507"/>
              </p:ext>
            </p:extLst>
          </p:nvPr>
        </p:nvGraphicFramePr>
        <p:xfrm>
          <a:off x="266180" y="635370"/>
          <a:ext cx="11659639" cy="5472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00355" y="3187337"/>
            <a:ext cx="17112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</a:rPr>
              <a:t>Duration to edit the video: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 smtClean="0">
                <a:solidFill>
                  <a:schemeClr val="bg1"/>
                </a:solidFill>
              </a:rPr>
              <a:t>- 27 Nov until 5 </a:t>
            </a:r>
            <a:r>
              <a:rPr lang="en-US" sz="1400" dirty="0" err="1" smtClean="0">
                <a:solidFill>
                  <a:schemeClr val="bg1"/>
                </a:solidFill>
              </a:rPr>
              <a:t>dec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1386" y="3187337"/>
            <a:ext cx="17112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14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</a:rPr>
              <a:t>Tools to edit the video:</a:t>
            </a:r>
          </a:p>
          <a:p>
            <a:pPr lvl="0" algn="ctr"/>
            <a:endParaRPr lang="en-US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 smtClean="0">
                <a:solidFill>
                  <a:schemeClr val="bg1"/>
                </a:solidFill>
              </a:rPr>
              <a:t>-In Shot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3244" y="3187337"/>
            <a:ext cx="16820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14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</a:rPr>
              <a:t>Brand of phone to record the video: </a:t>
            </a:r>
          </a:p>
          <a:p>
            <a:pPr lvl="0" algn="ctr"/>
            <a:endParaRPr lang="en-US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 smtClean="0">
                <a:solidFill>
                  <a:schemeClr val="bg1"/>
                </a:solidFill>
              </a:rPr>
              <a:t>-</a:t>
            </a:r>
            <a:r>
              <a:rPr lang="en-US" sz="1400" dirty="0" err="1" smtClean="0">
                <a:solidFill>
                  <a:schemeClr val="bg1"/>
                </a:solidFill>
              </a:rPr>
              <a:t>iphone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4412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8111"/>
            <a:ext cx="9601200" cy="646289"/>
          </a:xfrm>
        </p:spPr>
        <p:txBody>
          <a:bodyPr>
            <a:normAutofit fontScale="90000"/>
          </a:bodyPr>
          <a:lstStyle/>
          <a:p>
            <a:pPr algn="ctr"/>
            <a:r>
              <a:rPr lang="en-MY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EXECUATION</a:t>
            </a:r>
            <a:endParaRPr lang="en-MY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72444"/>
            <a:ext cx="10064044" cy="391756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dirty="0" smtClean="0"/>
              <a:t>Manage to record the first scene</a:t>
            </a:r>
          </a:p>
          <a:p>
            <a:pPr>
              <a:buFontTx/>
              <a:buChar char="☼"/>
            </a:pPr>
            <a:r>
              <a:rPr lang="en-MY" dirty="0" smtClean="0"/>
              <a:t>Faculty computing</a:t>
            </a:r>
          </a:p>
          <a:p>
            <a:pPr>
              <a:buFontTx/>
              <a:buChar char="☼"/>
            </a:pPr>
            <a:r>
              <a:rPr lang="en-MY" dirty="0" smtClean="0"/>
              <a:t>2:00 pm</a:t>
            </a:r>
          </a:p>
          <a:p>
            <a:pPr>
              <a:buFontTx/>
              <a:buChar char="☼"/>
            </a:pPr>
            <a:r>
              <a:rPr lang="en-MY" dirty="0" smtClean="0"/>
              <a:t>26 November 2019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smtClean="0"/>
              <a:t>First Scenes</a:t>
            </a:r>
          </a:p>
          <a:p>
            <a:pPr>
              <a:buFontTx/>
              <a:buChar char="☼"/>
            </a:pPr>
            <a:r>
              <a:rPr lang="en-MY" dirty="0" smtClean="0"/>
              <a:t>Go to </a:t>
            </a:r>
            <a:r>
              <a:rPr lang="en-MY" dirty="0" smtClean="0"/>
              <a:t>class in a rush.</a:t>
            </a:r>
            <a:endParaRPr lang="en-MY" dirty="0"/>
          </a:p>
          <a:p>
            <a:pPr>
              <a:buFontTx/>
              <a:buChar char="☼"/>
            </a:pPr>
            <a:r>
              <a:rPr lang="en-MY" dirty="0" smtClean="0"/>
              <a:t>Wanted to go </a:t>
            </a:r>
            <a:r>
              <a:rPr lang="en-MY" dirty="0" smtClean="0"/>
              <a:t>lunch at </a:t>
            </a:r>
            <a:r>
              <a:rPr lang="en-MY" dirty="0" err="1" smtClean="0"/>
              <a:t>Arked</a:t>
            </a:r>
            <a:r>
              <a:rPr lang="en-MY" dirty="0" smtClean="0"/>
              <a:t> </a:t>
            </a:r>
            <a:r>
              <a:rPr lang="en-MY" dirty="0" err="1" smtClean="0"/>
              <a:t>Meranti</a:t>
            </a:r>
            <a:endParaRPr lang="en-MY" dirty="0" smtClean="0"/>
          </a:p>
          <a:p>
            <a:pPr>
              <a:buFontTx/>
              <a:buChar char="☼"/>
            </a:pPr>
            <a:r>
              <a:rPr lang="en-MY" dirty="0" smtClean="0">
                <a:sym typeface="Wingdings" panose="05000000000000000000" pitchFamily="2" charset="2"/>
              </a:rPr>
              <a:t>It </a:t>
            </a:r>
            <a:r>
              <a:rPr lang="en-MY" dirty="0" err="1" smtClean="0">
                <a:sym typeface="Wingdings" panose="05000000000000000000" pitchFamily="2" charset="2"/>
              </a:rPr>
              <a:t>tooks</a:t>
            </a:r>
            <a:r>
              <a:rPr lang="en-MY" dirty="0" smtClean="0">
                <a:sym typeface="Wingdings" panose="05000000000000000000" pitchFamily="2" charset="2"/>
              </a:rPr>
              <a:t> around </a:t>
            </a:r>
            <a:r>
              <a:rPr lang="en-MY" dirty="0" smtClean="0">
                <a:sym typeface="Wingdings" panose="05000000000000000000" pitchFamily="2" charset="2"/>
              </a:rPr>
              <a:t>45</a:t>
            </a:r>
            <a:r>
              <a:rPr lang="en-MY" dirty="0" smtClean="0">
                <a:sym typeface="Wingdings" panose="05000000000000000000" pitchFamily="2" charset="2"/>
              </a:rPr>
              <a:t> </a:t>
            </a:r>
            <a:r>
              <a:rPr lang="en-MY" dirty="0" smtClean="0">
                <a:sym typeface="Wingdings" panose="05000000000000000000" pitchFamily="2" charset="2"/>
              </a:rPr>
              <a:t>minutes to finish the recording</a:t>
            </a:r>
            <a:endParaRPr lang="en-MY" dirty="0" smtClean="0"/>
          </a:p>
        </p:txBody>
      </p:sp>
    </p:spTree>
    <p:extLst>
      <p:ext uri="{BB962C8B-B14F-4D97-AF65-F5344CB8AC3E}">
        <p14:creationId xmlns:p14="http://schemas.microsoft.com/office/powerpoint/2010/main" val="42131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519290"/>
            <a:ext cx="4859867" cy="535531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dirty="0"/>
              <a:t>Manage to record the </a:t>
            </a:r>
            <a:r>
              <a:rPr lang="en-MY" dirty="0" smtClean="0"/>
              <a:t>second scene         </a:t>
            </a:r>
            <a:endParaRPr lang="en-MY" dirty="0"/>
          </a:p>
          <a:p>
            <a:pPr>
              <a:buFontTx/>
              <a:buChar char="☼"/>
            </a:pPr>
            <a:r>
              <a:rPr lang="en-MY" dirty="0" err="1" smtClean="0"/>
              <a:t>Arked</a:t>
            </a:r>
            <a:r>
              <a:rPr lang="en-MY" dirty="0" smtClean="0"/>
              <a:t> </a:t>
            </a:r>
            <a:r>
              <a:rPr lang="en-MY" dirty="0" err="1" smtClean="0"/>
              <a:t>Meranti</a:t>
            </a:r>
            <a:endParaRPr lang="en-MY" dirty="0"/>
          </a:p>
          <a:p>
            <a:pPr>
              <a:buFontTx/>
              <a:buChar char="☼"/>
            </a:pPr>
            <a:r>
              <a:rPr lang="en-MY" dirty="0" smtClean="0"/>
              <a:t>3:30 </a:t>
            </a:r>
            <a:r>
              <a:rPr lang="en-MY" dirty="0"/>
              <a:t>pm</a:t>
            </a:r>
          </a:p>
          <a:p>
            <a:pPr>
              <a:buFontTx/>
              <a:buChar char="☼"/>
            </a:pPr>
            <a:r>
              <a:rPr lang="en-MY" dirty="0"/>
              <a:t>26 November 2019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smtClean="0"/>
              <a:t>Second Scene</a:t>
            </a:r>
            <a:endParaRPr lang="en-MY" dirty="0"/>
          </a:p>
          <a:p>
            <a:pPr>
              <a:buFontTx/>
              <a:buChar char="☼"/>
            </a:pPr>
            <a:r>
              <a:rPr lang="en-MY" dirty="0" smtClean="0"/>
              <a:t>Arrived at </a:t>
            </a:r>
            <a:r>
              <a:rPr lang="en-MY" dirty="0" err="1" smtClean="0"/>
              <a:t>Arked</a:t>
            </a:r>
            <a:r>
              <a:rPr lang="en-MY" dirty="0" smtClean="0"/>
              <a:t> </a:t>
            </a:r>
            <a:r>
              <a:rPr lang="en-MY" dirty="0" err="1" smtClean="0"/>
              <a:t>Meranti</a:t>
            </a:r>
            <a:r>
              <a:rPr lang="en-MY" dirty="0" smtClean="0"/>
              <a:t> </a:t>
            </a:r>
          </a:p>
          <a:p>
            <a:pPr>
              <a:buFontTx/>
              <a:buChar char="☼"/>
            </a:pPr>
            <a:r>
              <a:rPr lang="en-MY" dirty="0" smtClean="0"/>
              <a:t>Met </a:t>
            </a:r>
            <a:r>
              <a:rPr lang="en-MY" dirty="0" err="1" smtClean="0"/>
              <a:t>Syakila</a:t>
            </a:r>
            <a:r>
              <a:rPr lang="en-MY" dirty="0" smtClean="0"/>
              <a:t> and Fatima</a:t>
            </a:r>
          </a:p>
          <a:p>
            <a:pPr>
              <a:buFontTx/>
              <a:buChar char="☼"/>
            </a:pPr>
            <a:r>
              <a:rPr lang="en-MY" dirty="0" smtClean="0"/>
              <a:t>Suddenly misplace his wallet</a:t>
            </a:r>
            <a:endParaRPr lang="en-MY" dirty="0" smtClean="0">
              <a:sym typeface="Wingdings" panose="05000000000000000000" pitchFamily="2" charset="2"/>
            </a:endParaRPr>
          </a:p>
          <a:p>
            <a:pPr>
              <a:buFontTx/>
              <a:buChar char="☼"/>
            </a:pPr>
            <a:r>
              <a:rPr lang="en-MY" dirty="0" smtClean="0">
                <a:sym typeface="Wingdings" panose="05000000000000000000" pitchFamily="2" charset="2"/>
              </a:rPr>
              <a:t>It </a:t>
            </a:r>
            <a:r>
              <a:rPr lang="en-MY" dirty="0" err="1">
                <a:sym typeface="Wingdings" panose="05000000000000000000" pitchFamily="2" charset="2"/>
              </a:rPr>
              <a:t>tooks</a:t>
            </a:r>
            <a:r>
              <a:rPr lang="en-MY" dirty="0">
                <a:sym typeface="Wingdings" panose="05000000000000000000" pitchFamily="2" charset="2"/>
              </a:rPr>
              <a:t> around </a:t>
            </a:r>
            <a:r>
              <a:rPr lang="en-MY" dirty="0" smtClean="0">
                <a:sym typeface="Wingdings" panose="05000000000000000000" pitchFamily="2" charset="2"/>
              </a:rPr>
              <a:t>30 </a:t>
            </a:r>
            <a:r>
              <a:rPr lang="en-MY" dirty="0">
                <a:sym typeface="Wingdings" panose="05000000000000000000" pitchFamily="2" charset="2"/>
              </a:rPr>
              <a:t>minutes </a:t>
            </a:r>
            <a:r>
              <a:rPr lang="en-MY" dirty="0" smtClean="0">
                <a:sym typeface="Wingdings" panose="05000000000000000000" pitchFamily="2" charset="2"/>
              </a:rPr>
              <a:t>to</a:t>
            </a:r>
            <a:br>
              <a:rPr lang="en-MY" dirty="0" smtClean="0">
                <a:sym typeface="Wingdings" panose="05000000000000000000" pitchFamily="2" charset="2"/>
              </a:rPr>
            </a:br>
            <a:r>
              <a:rPr lang="en-MY" dirty="0" smtClean="0">
                <a:sym typeface="Wingdings" panose="05000000000000000000" pitchFamily="2" charset="2"/>
              </a:rPr>
              <a:t>finish </a:t>
            </a:r>
            <a:r>
              <a:rPr lang="en-MY" dirty="0">
                <a:sym typeface="Wingdings" panose="05000000000000000000" pitchFamily="2" charset="2"/>
              </a:rPr>
              <a:t>the </a:t>
            </a:r>
            <a:r>
              <a:rPr lang="en-MY" dirty="0" smtClean="0">
                <a:sym typeface="Wingdings" panose="05000000000000000000" pitchFamily="2" charset="2"/>
              </a:rPr>
              <a:t>recording</a:t>
            </a:r>
            <a:endParaRPr lang="en-MY" dirty="0"/>
          </a:p>
        </p:txBody>
      </p:sp>
      <p:sp>
        <p:nvSpPr>
          <p:cNvPr id="4" name="TextBox 3"/>
          <p:cNvSpPr txBox="1"/>
          <p:nvPr/>
        </p:nvSpPr>
        <p:spPr>
          <a:xfrm>
            <a:off x="6423378" y="519289"/>
            <a:ext cx="5328355" cy="5355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MY" sz="2000" dirty="0"/>
              <a:t>Manage to record the </a:t>
            </a:r>
            <a:r>
              <a:rPr lang="en-MY" sz="2000" dirty="0" smtClean="0"/>
              <a:t>third scene         </a:t>
            </a:r>
            <a:endParaRPr lang="en-MY" sz="2000" dirty="0"/>
          </a:p>
          <a:p>
            <a:pPr>
              <a:lnSpc>
                <a:spcPct val="150000"/>
              </a:lnSpc>
              <a:buFontTx/>
              <a:buChar char="☼"/>
            </a:pPr>
            <a:r>
              <a:rPr lang="en-MY" sz="2000" dirty="0" err="1"/>
              <a:t>Arked</a:t>
            </a:r>
            <a:r>
              <a:rPr lang="en-MY" sz="2000" dirty="0"/>
              <a:t> </a:t>
            </a:r>
            <a:r>
              <a:rPr lang="en-MY" sz="2000" dirty="0" err="1"/>
              <a:t>Meranti</a:t>
            </a:r>
            <a:endParaRPr lang="en-MY" sz="2000" dirty="0"/>
          </a:p>
          <a:p>
            <a:pPr>
              <a:lnSpc>
                <a:spcPct val="150000"/>
              </a:lnSpc>
              <a:buFontTx/>
              <a:buChar char="☼"/>
            </a:pPr>
            <a:r>
              <a:rPr lang="en-MY" sz="2000" dirty="0" smtClean="0"/>
              <a:t>4:00 </a:t>
            </a:r>
            <a:r>
              <a:rPr lang="en-MY" sz="2000" dirty="0"/>
              <a:t>pm</a:t>
            </a:r>
          </a:p>
          <a:p>
            <a:pPr>
              <a:lnSpc>
                <a:spcPct val="150000"/>
              </a:lnSpc>
              <a:buFontTx/>
              <a:buChar char="☼"/>
            </a:pPr>
            <a:r>
              <a:rPr lang="en-MY" sz="2000" dirty="0"/>
              <a:t>26 November 2019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MY" sz="2000" dirty="0"/>
              <a:t>Second Scene</a:t>
            </a:r>
          </a:p>
          <a:p>
            <a:pPr>
              <a:lnSpc>
                <a:spcPct val="150000"/>
              </a:lnSpc>
              <a:buFontTx/>
              <a:buChar char="☼"/>
            </a:pPr>
            <a:r>
              <a:rPr lang="en-MY" sz="2000" dirty="0" smtClean="0"/>
              <a:t>Fatima told about QR Pay</a:t>
            </a:r>
            <a:endParaRPr lang="en-MY" sz="2000" dirty="0"/>
          </a:p>
          <a:p>
            <a:pPr>
              <a:lnSpc>
                <a:spcPct val="150000"/>
              </a:lnSpc>
              <a:buFontTx/>
              <a:buChar char="☼"/>
            </a:pPr>
            <a:r>
              <a:rPr lang="en-MY" sz="2000" dirty="0" err="1" smtClean="0"/>
              <a:t>Hazeeq</a:t>
            </a:r>
            <a:r>
              <a:rPr lang="en-MY" sz="2000" dirty="0" smtClean="0"/>
              <a:t> wallet in his bag.</a:t>
            </a:r>
            <a:endParaRPr lang="en-MY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Tx/>
              <a:buChar char="☼"/>
            </a:pPr>
            <a:r>
              <a:rPr lang="en-MY" sz="2000" dirty="0">
                <a:sym typeface="Wingdings" panose="05000000000000000000" pitchFamily="2" charset="2"/>
              </a:rPr>
              <a:t>It </a:t>
            </a:r>
            <a:r>
              <a:rPr lang="en-MY" sz="2000" dirty="0" err="1">
                <a:sym typeface="Wingdings" panose="05000000000000000000" pitchFamily="2" charset="2"/>
              </a:rPr>
              <a:t>tooks</a:t>
            </a:r>
            <a:r>
              <a:rPr lang="en-MY" sz="2000" dirty="0">
                <a:sym typeface="Wingdings" panose="05000000000000000000" pitchFamily="2" charset="2"/>
              </a:rPr>
              <a:t> around </a:t>
            </a:r>
            <a:r>
              <a:rPr lang="en-MY" sz="2000" dirty="0" smtClean="0">
                <a:sym typeface="Wingdings" panose="05000000000000000000" pitchFamily="2" charset="2"/>
              </a:rPr>
              <a:t>45 </a:t>
            </a:r>
            <a:r>
              <a:rPr lang="en-MY" sz="2000" dirty="0">
                <a:sym typeface="Wingdings" panose="05000000000000000000" pitchFamily="2" charset="2"/>
              </a:rPr>
              <a:t>minutes to</a:t>
            </a:r>
            <a:br>
              <a:rPr lang="en-MY" sz="2000" dirty="0">
                <a:sym typeface="Wingdings" panose="05000000000000000000" pitchFamily="2" charset="2"/>
              </a:rPr>
            </a:br>
            <a:r>
              <a:rPr lang="en-MY" sz="2000" dirty="0">
                <a:sym typeface="Wingdings" panose="05000000000000000000" pitchFamily="2" charset="2"/>
              </a:rPr>
              <a:t>finish the </a:t>
            </a:r>
            <a:r>
              <a:rPr lang="en-MY" sz="2000" dirty="0" smtClean="0">
                <a:sym typeface="Wingdings" panose="05000000000000000000" pitchFamily="2" charset="2"/>
              </a:rPr>
              <a:t>recording</a:t>
            </a:r>
            <a:endParaRPr lang="en-MY" dirty="0" smtClean="0">
              <a:sym typeface="Wingdings" panose="05000000000000000000" pitchFamily="2" charset="2"/>
            </a:endParaRPr>
          </a:p>
          <a:p>
            <a:pPr>
              <a:buFontTx/>
              <a:buChar char="☼"/>
            </a:pPr>
            <a:endParaRPr lang="en-MY" dirty="0">
              <a:sym typeface="Wingdings" panose="05000000000000000000" pitchFamily="2" charset="2"/>
            </a:endParaRPr>
          </a:p>
          <a:p>
            <a:pPr>
              <a:buFontTx/>
              <a:buChar char="☼"/>
            </a:pPr>
            <a:endParaRPr lang="en-MY" dirty="0" smtClean="0">
              <a:sym typeface="Wingdings" panose="05000000000000000000" pitchFamily="2" charset="2"/>
            </a:endParaRPr>
          </a:p>
          <a:p>
            <a:r>
              <a:rPr lang="en-MY" dirty="0">
                <a:sym typeface="Wingdings" panose="05000000000000000000" pitchFamily="2" charset="2"/>
              </a:rPr>
              <a:t/>
            </a:r>
            <a:br>
              <a:rPr lang="en-MY" dirty="0">
                <a:sym typeface="Wingdings" panose="05000000000000000000" pitchFamily="2" charset="2"/>
              </a:rPr>
            </a:br>
            <a:endParaRPr lang="en-MY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72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DB74EB-2A7D-443D-B969-8BF48F9931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8" y="519289"/>
            <a:ext cx="3278054" cy="1027289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EDITING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036E77-5F7B-494E-A117-FEA947B357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78" y="1089377"/>
            <a:ext cx="7083778" cy="5604933"/>
          </a:xfrm>
        </p:spPr>
        <p:txBody>
          <a:bodyPr>
            <a:normAutofit/>
          </a:bodyPr>
          <a:lstStyle/>
          <a:p>
            <a:r>
              <a:rPr lang="en-MY" sz="2400" dirty="0" smtClean="0"/>
              <a:t>Use In-Shot apps to edit the video and merge it into one complete clip.</a:t>
            </a:r>
          </a:p>
          <a:p>
            <a:r>
              <a:rPr lang="en-MY" sz="2400" dirty="0" smtClean="0"/>
              <a:t>Edited once only.</a:t>
            </a:r>
          </a:p>
          <a:p>
            <a:r>
              <a:rPr lang="en-MY" sz="2400" dirty="0" smtClean="0"/>
              <a:t>Duration = it takes a week to make sure the video completed.</a:t>
            </a:r>
          </a:p>
          <a:p>
            <a:r>
              <a:rPr lang="en-MY" sz="2400" dirty="0" err="1" smtClean="0"/>
              <a:t>Trimming,importing</a:t>
            </a:r>
            <a:r>
              <a:rPr lang="en-MY" sz="2400" dirty="0" smtClean="0"/>
              <a:t> all the videos.</a:t>
            </a:r>
          </a:p>
          <a:p>
            <a:r>
              <a:rPr lang="en-MY" sz="2400" dirty="0" err="1" smtClean="0"/>
              <a:t>Subtitile</a:t>
            </a:r>
            <a:r>
              <a:rPr lang="en-MY" sz="2400" dirty="0" smtClean="0"/>
              <a:t> also had been include in the video to make sure there’s backup if any problem due to the sound. </a:t>
            </a:r>
          </a:p>
          <a:p>
            <a:r>
              <a:rPr lang="en-MY" sz="2400" dirty="0" smtClean="0"/>
              <a:t>Export the video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46" y="519289"/>
            <a:ext cx="4009358" cy="2256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03" y="3425685"/>
            <a:ext cx="2683243" cy="228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05" y="249701"/>
            <a:ext cx="3931920" cy="777240"/>
          </a:xfrm>
        </p:spPr>
        <p:txBody>
          <a:bodyPr/>
          <a:lstStyle/>
          <a:p>
            <a:r>
              <a:rPr lang="en-MY" sz="4000" dirty="0" smtClean="0">
                <a:solidFill>
                  <a:schemeClr val="bg1"/>
                </a:solidFill>
              </a:rPr>
              <a:t>REFLECTION</a:t>
            </a:r>
            <a:endParaRPr lang="en-MY" sz="4000" dirty="0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310970"/>
              </p:ext>
            </p:extLst>
          </p:nvPr>
        </p:nvGraphicFramePr>
        <p:xfrm>
          <a:off x="520505" y="1153551"/>
          <a:ext cx="11043137" cy="541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7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835" b="37026"/>
          <a:stretch/>
        </p:blipFill>
        <p:spPr>
          <a:xfrm>
            <a:off x="-79975" y="-112465"/>
            <a:ext cx="12351434" cy="7082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3367" y="4222727"/>
            <a:ext cx="8613535" cy="1502229"/>
          </a:xfrm>
        </p:spPr>
        <p:txBody>
          <a:bodyPr>
            <a:normAutofit/>
          </a:bodyPr>
          <a:lstStyle/>
          <a:p>
            <a:r>
              <a:rPr lang="en-US" sz="96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991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7FAD4C99-7793-446D-B40E-9C65086CB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199E8A-3253-45E5-B33A-F34129B7AA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6722C5-B529-4491-808D-2D5A0D242BA3}">
  <ds:schemaRefs>
    <ds:schemaRef ds:uri="http://purl.org/dc/dcmitype/"/>
    <ds:schemaRef ds:uri="16c05727-aa75-4e4a-9b5f-8a80a1165891"/>
    <ds:schemaRef ds:uri="71af3243-3dd4-4a8d-8c0d-dd76da1f02a5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Travel design</Template>
  <TotalTime>0</TotalTime>
  <Words>405</Words>
  <Application>Microsoft Office PowerPoint</Application>
  <PresentationFormat>Widescreen</PresentationFormat>
  <Paragraphs>100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Franklin Gothic Book</vt:lpstr>
      <vt:lpstr>Wingdings</vt:lpstr>
      <vt:lpstr>Crop</vt:lpstr>
      <vt:lpstr>UHLB1112 SECP Group</vt:lpstr>
      <vt:lpstr>PowerPoint Presentation</vt:lpstr>
      <vt:lpstr>INITIATE</vt:lpstr>
      <vt:lpstr>Make a Plan</vt:lpstr>
      <vt:lpstr>EXECUATION</vt:lpstr>
      <vt:lpstr>PowerPoint Presentation</vt:lpstr>
      <vt:lpstr>EDITING </vt:lpstr>
      <vt:lpstr>REFLECTION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2019-12-07T08:16:13Z</dcterms:created>
  <dcterms:modified xsi:type="dcterms:W3CDTF">2019-12-11T14:46:52Z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