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75" r:id="rId3"/>
    <p:sldId id="290" r:id="rId4"/>
    <p:sldId id="262" r:id="rId5"/>
    <p:sldId id="263" r:id="rId6"/>
    <p:sldId id="260" r:id="rId7"/>
    <p:sldId id="264" r:id="rId8"/>
    <p:sldId id="266" r:id="rId9"/>
    <p:sldId id="268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1" r:id="rId24"/>
    <p:sldId id="272" r:id="rId25"/>
    <p:sldId id="273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2F28D"/>
    <a:srgbClr val="BA8AEA"/>
    <a:srgbClr val="A96379"/>
    <a:srgbClr val="F04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2" autoAdjust="0"/>
    <p:restoredTop sz="94660"/>
  </p:normalViewPr>
  <p:slideViewPr>
    <p:cSldViewPr>
      <p:cViewPr varScale="1">
        <p:scale>
          <a:sx n="70" d="100"/>
          <a:sy n="70" d="100"/>
        </p:scale>
        <p:origin x="4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7AEE8-D269-40CA-B5AB-E7CB98270D8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79AE09-922B-41D3-B64D-9EE3F3E250E2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</a:rPr>
            <a:t>Tercetusnya</a:t>
          </a:r>
          <a:r>
            <a:rPr lang="en-US" sz="2000" dirty="0" smtClean="0">
              <a:solidFill>
                <a:schemeClr val="bg1"/>
              </a:solidFill>
            </a:rPr>
            <a:t> Zaman </a:t>
          </a:r>
          <a:r>
            <a:rPr lang="en-US" sz="2000" dirty="0" err="1" smtClean="0">
              <a:solidFill>
                <a:schemeClr val="bg1"/>
              </a:solidFill>
            </a:rPr>
            <a:t>Pencerahan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selepas</a:t>
          </a:r>
          <a:r>
            <a:rPr lang="en-US" sz="2000" dirty="0" smtClean="0">
              <a:solidFill>
                <a:schemeClr val="bg1"/>
              </a:solidFill>
            </a:rPr>
            <a:t> Zaman Renaissance</a:t>
          </a:r>
          <a:endParaRPr lang="en-US" sz="2000" dirty="0">
            <a:solidFill>
              <a:schemeClr val="bg1"/>
            </a:solidFill>
          </a:endParaRPr>
        </a:p>
      </dgm:t>
    </dgm:pt>
    <dgm:pt modelId="{0FD46644-0037-4EC8-8671-AAB8DEEF7098}" type="parTrans" cxnId="{2F126B49-8F49-4826-8CB9-3873E437B0AB}">
      <dgm:prSet/>
      <dgm:spPr/>
      <dgm:t>
        <a:bodyPr/>
        <a:lstStyle/>
        <a:p>
          <a:endParaRPr lang="en-US"/>
        </a:p>
      </dgm:t>
    </dgm:pt>
    <dgm:pt modelId="{9902CF2A-A692-4F91-990A-047B8D9C4F33}" type="sibTrans" cxnId="{2F126B49-8F49-4826-8CB9-3873E437B0AB}">
      <dgm:prSet/>
      <dgm:spPr/>
      <dgm:t>
        <a:bodyPr/>
        <a:lstStyle/>
        <a:p>
          <a:endParaRPr lang="en-US"/>
        </a:p>
      </dgm:t>
    </dgm:pt>
    <dgm:pt modelId="{11C6233B-DFC2-45F1-93E7-90223BE20370}">
      <dgm:prSet phldrT="[Text]"/>
      <dgm:spPr/>
      <dgm:t>
        <a:bodyPr/>
        <a:lstStyle/>
        <a:p>
          <a:r>
            <a:rPr lang="en-US" dirty="0" err="1" smtClean="0"/>
            <a:t>Saintis</a:t>
          </a:r>
          <a:r>
            <a:rPr lang="en-US" dirty="0" smtClean="0"/>
            <a:t> </a:t>
          </a:r>
          <a:r>
            <a:rPr lang="en-US" dirty="0" err="1" smtClean="0"/>
            <a:t>menpersoalkan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mengubah</a:t>
          </a:r>
          <a:r>
            <a:rPr lang="en-US" dirty="0" smtClean="0"/>
            <a:t> </a:t>
          </a:r>
          <a:r>
            <a:rPr lang="en-US" dirty="0" err="1" smtClean="0"/>
            <a:t>pemikiran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kepercayaan</a:t>
          </a:r>
          <a:r>
            <a:rPr lang="en-US" dirty="0" smtClean="0"/>
            <a:t> </a:t>
          </a:r>
          <a:r>
            <a:rPr lang="en-US" dirty="0" err="1" smtClean="0"/>
            <a:t>gereja</a:t>
          </a:r>
          <a:endParaRPr lang="en-US" dirty="0"/>
        </a:p>
      </dgm:t>
    </dgm:pt>
    <dgm:pt modelId="{818957FE-34B8-42B7-B05E-9C9178CFAE6D}" type="parTrans" cxnId="{60D7738E-1BB8-4E7E-B1E6-20FAC921DE16}">
      <dgm:prSet/>
      <dgm:spPr/>
      <dgm:t>
        <a:bodyPr/>
        <a:lstStyle/>
        <a:p>
          <a:endParaRPr lang="en-US"/>
        </a:p>
      </dgm:t>
    </dgm:pt>
    <dgm:pt modelId="{799EBAAC-C338-4902-B628-5A9676257A0D}" type="sibTrans" cxnId="{60D7738E-1BB8-4E7E-B1E6-20FAC921DE16}">
      <dgm:prSet/>
      <dgm:spPr/>
      <dgm:t>
        <a:bodyPr/>
        <a:lstStyle/>
        <a:p>
          <a:endParaRPr lang="en-US"/>
        </a:p>
      </dgm:t>
    </dgm:pt>
    <dgm:pt modelId="{5D33A6EE-EBAB-4BBE-8E9D-43C2FAA6A183}">
      <dgm:prSet phldrT="[Text]"/>
      <dgm:spPr/>
      <dgm:t>
        <a:bodyPr/>
        <a:lstStyle/>
        <a:p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Heliocentrik</a:t>
          </a:r>
          <a:r>
            <a:rPr lang="en-US" dirty="0" smtClean="0"/>
            <a:t> </a:t>
          </a:r>
          <a:r>
            <a:rPr lang="en-US" dirty="0" err="1" smtClean="0"/>
            <a:t>mencabar</a:t>
          </a:r>
          <a:r>
            <a:rPr lang="en-US" dirty="0" smtClean="0"/>
            <a:t> </a:t>
          </a:r>
          <a:r>
            <a:rPr lang="en-US" dirty="0" err="1" smtClean="0"/>
            <a:t>Teori</a:t>
          </a:r>
          <a:r>
            <a:rPr lang="en-US" dirty="0" smtClean="0"/>
            <a:t> Geocentric – </a:t>
          </a:r>
          <a:r>
            <a:rPr lang="en-US" dirty="0" err="1" smtClean="0"/>
            <a:t>Coppernicus</a:t>
          </a:r>
          <a:r>
            <a:rPr lang="en-US" dirty="0" smtClean="0"/>
            <a:t>, Galileo, </a:t>
          </a:r>
          <a:r>
            <a:rPr lang="en-US" dirty="0" err="1" smtClean="0"/>
            <a:t>Keppler</a:t>
          </a:r>
          <a:r>
            <a:rPr lang="en-US" dirty="0" smtClean="0"/>
            <a:t>, Newton</a:t>
          </a:r>
          <a:endParaRPr lang="en-US" dirty="0"/>
        </a:p>
      </dgm:t>
    </dgm:pt>
    <dgm:pt modelId="{0D9ADC66-21DC-4A51-A9DD-9FC071C5C22E}" type="parTrans" cxnId="{1BABBF86-DF7E-4DC0-A85D-96F4AFD30FE0}">
      <dgm:prSet/>
      <dgm:spPr/>
      <dgm:t>
        <a:bodyPr/>
        <a:lstStyle/>
        <a:p>
          <a:endParaRPr lang="en-US"/>
        </a:p>
      </dgm:t>
    </dgm:pt>
    <dgm:pt modelId="{62649E24-9C29-4B76-91EA-2ED887CD0473}" type="sibTrans" cxnId="{1BABBF86-DF7E-4DC0-A85D-96F4AFD30FE0}">
      <dgm:prSet/>
      <dgm:spPr/>
      <dgm:t>
        <a:bodyPr/>
        <a:lstStyle/>
        <a:p>
          <a:endParaRPr lang="en-US"/>
        </a:p>
      </dgm:t>
    </dgm:pt>
    <dgm:pt modelId="{F26E58C6-F49E-46E4-B2DC-21BAC65B2339}">
      <dgm:prSet phldrT="[Text]"/>
      <dgm:spPr/>
      <dgm:t>
        <a:bodyPr/>
        <a:lstStyle/>
        <a:p>
          <a:r>
            <a:rPr lang="en-US" dirty="0" err="1" smtClean="0"/>
            <a:t>Kemunculan</a:t>
          </a:r>
          <a:r>
            <a:rPr lang="en-US" dirty="0" smtClean="0"/>
            <a:t> </a:t>
          </a:r>
          <a:r>
            <a:rPr lang="en-US" dirty="0" err="1" smtClean="0"/>
            <a:t>komuniti</a:t>
          </a:r>
          <a:r>
            <a:rPr lang="en-US" dirty="0" smtClean="0"/>
            <a:t> </a:t>
          </a:r>
          <a:r>
            <a:rPr lang="en-US" dirty="0" err="1" smtClean="0"/>
            <a:t>sains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Royal Society of London, Academy of Royal Sciences</a:t>
          </a:r>
          <a:endParaRPr lang="en-US" dirty="0"/>
        </a:p>
      </dgm:t>
    </dgm:pt>
    <dgm:pt modelId="{EF13C204-6882-417E-91D1-F8608EC5ADFD}" type="parTrans" cxnId="{72A84D1A-2222-4E58-904C-625E626518EA}">
      <dgm:prSet/>
      <dgm:spPr/>
      <dgm:t>
        <a:bodyPr/>
        <a:lstStyle/>
        <a:p>
          <a:endParaRPr lang="en-US"/>
        </a:p>
      </dgm:t>
    </dgm:pt>
    <dgm:pt modelId="{C9EB9A93-DA12-4E40-AB59-91B458DBB6AB}" type="sibTrans" cxnId="{72A84D1A-2222-4E58-904C-625E626518EA}">
      <dgm:prSet/>
      <dgm:spPr/>
      <dgm:t>
        <a:bodyPr/>
        <a:lstStyle/>
        <a:p>
          <a:endParaRPr lang="en-US"/>
        </a:p>
      </dgm:t>
    </dgm:pt>
    <dgm:pt modelId="{70F7A790-8FB8-4F82-A229-CC2316CF0D69}" type="pres">
      <dgm:prSet presAssocID="{F327AEE8-D269-40CA-B5AB-E7CB98270D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964C77-4E3E-4CB5-A09A-427405E90D78}" type="pres">
      <dgm:prSet presAssocID="{F327AEE8-D269-40CA-B5AB-E7CB98270D87}" presName="dummyMaxCanvas" presStyleCnt="0">
        <dgm:presLayoutVars/>
      </dgm:prSet>
      <dgm:spPr/>
    </dgm:pt>
    <dgm:pt modelId="{A45395E8-045C-4659-B263-80FBD3C5E1CA}" type="pres">
      <dgm:prSet presAssocID="{F327AEE8-D269-40CA-B5AB-E7CB98270D87}" presName="FourNodes_1" presStyleLbl="node1" presStyleIdx="0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3EA4A-A75B-4E87-8FFD-46612ECF1C72}" type="pres">
      <dgm:prSet presAssocID="{F327AEE8-D269-40CA-B5AB-E7CB98270D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62106-62A5-4390-AACC-8CF6D3604571}" type="pres">
      <dgm:prSet presAssocID="{F327AEE8-D269-40CA-B5AB-E7CB98270D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A5185-0F2B-468A-A0C1-9B67289D2522}" type="pres">
      <dgm:prSet presAssocID="{F327AEE8-D269-40CA-B5AB-E7CB98270D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96D6F-B74C-48D0-AD2E-9B3DD81C7A44}" type="pres">
      <dgm:prSet presAssocID="{F327AEE8-D269-40CA-B5AB-E7CB98270D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5A47-BA00-49F3-AC78-A8C60CF9AF8E}" type="pres">
      <dgm:prSet presAssocID="{F327AEE8-D269-40CA-B5AB-E7CB98270D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E761F-FC77-4103-B161-5B1F85D3722A}" type="pres">
      <dgm:prSet presAssocID="{F327AEE8-D269-40CA-B5AB-E7CB98270D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76B52-34C5-41FA-9424-8E9C253FD93F}" type="pres">
      <dgm:prSet presAssocID="{F327AEE8-D269-40CA-B5AB-E7CB98270D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19E0B-4472-41A5-80A6-F39DA97A9932}" type="pres">
      <dgm:prSet presAssocID="{F327AEE8-D269-40CA-B5AB-E7CB98270D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DB229-C571-4E33-B4E6-750E26DA5EBE}" type="pres">
      <dgm:prSet presAssocID="{F327AEE8-D269-40CA-B5AB-E7CB98270D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96C5B-D2BA-419A-B167-C229F18BF08F}" type="pres">
      <dgm:prSet presAssocID="{F327AEE8-D269-40CA-B5AB-E7CB98270D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A5C78-B43E-45CE-AFC1-D95C395034B8}" type="presOf" srcId="{9902CF2A-A692-4F91-990A-047B8D9C4F33}" destId="{3C696D6F-B74C-48D0-AD2E-9B3DD81C7A44}" srcOrd="0" destOrd="0" presId="urn:microsoft.com/office/officeart/2005/8/layout/vProcess5"/>
    <dgm:cxn modelId="{60D7738E-1BB8-4E7E-B1E6-20FAC921DE16}" srcId="{F327AEE8-D269-40CA-B5AB-E7CB98270D87}" destId="{11C6233B-DFC2-45F1-93E7-90223BE20370}" srcOrd="1" destOrd="0" parTransId="{818957FE-34B8-42B7-B05E-9C9178CFAE6D}" sibTransId="{799EBAAC-C338-4902-B628-5A9676257A0D}"/>
    <dgm:cxn modelId="{1BABBF86-DF7E-4DC0-A85D-96F4AFD30FE0}" srcId="{F327AEE8-D269-40CA-B5AB-E7CB98270D87}" destId="{5D33A6EE-EBAB-4BBE-8E9D-43C2FAA6A183}" srcOrd="3" destOrd="0" parTransId="{0D9ADC66-21DC-4A51-A9DD-9FC071C5C22E}" sibTransId="{62649E24-9C29-4B76-91EA-2ED887CD0473}"/>
    <dgm:cxn modelId="{AC3F9DF7-D922-4568-9BAB-A7BC6406AB11}" type="presOf" srcId="{5D33A6EE-EBAB-4BBE-8E9D-43C2FAA6A183}" destId="{099A5185-0F2B-468A-A0C1-9B67289D2522}" srcOrd="0" destOrd="0" presId="urn:microsoft.com/office/officeart/2005/8/layout/vProcess5"/>
    <dgm:cxn modelId="{72A84D1A-2222-4E58-904C-625E626518EA}" srcId="{F327AEE8-D269-40CA-B5AB-E7CB98270D87}" destId="{F26E58C6-F49E-46E4-B2DC-21BAC65B2339}" srcOrd="2" destOrd="0" parTransId="{EF13C204-6882-417E-91D1-F8608EC5ADFD}" sibTransId="{C9EB9A93-DA12-4E40-AB59-91B458DBB6AB}"/>
    <dgm:cxn modelId="{4C9A1BF2-B2B9-45BD-ABD4-BF3C6249D4EB}" type="presOf" srcId="{11C6233B-DFC2-45F1-93E7-90223BE20370}" destId="{1F019E0B-4472-41A5-80A6-F39DA97A9932}" srcOrd="1" destOrd="0" presId="urn:microsoft.com/office/officeart/2005/8/layout/vProcess5"/>
    <dgm:cxn modelId="{BC1F5C56-BE30-48B0-A53A-FD8CFDB87001}" type="presOf" srcId="{799EBAAC-C338-4902-B628-5A9676257A0D}" destId="{73545A47-BA00-49F3-AC78-A8C60CF9AF8E}" srcOrd="0" destOrd="0" presId="urn:microsoft.com/office/officeart/2005/8/layout/vProcess5"/>
    <dgm:cxn modelId="{2F126B49-8F49-4826-8CB9-3873E437B0AB}" srcId="{F327AEE8-D269-40CA-B5AB-E7CB98270D87}" destId="{7E79AE09-922B-41D3-B64D-9EE3F3E250E2}" srcOrd="0" destOrd="0" parTransId="{0FD46644-0037-4EC8-8671-AAB8DEEF7098}" sibTransId="{9902CF2A-A692-4F91-990A-047B8D9C4F33}"/>
    <dgm:cxn modelId="{5EF42761-FAE2-4A2A-B721-A730A5ABB407}" type="presOf" srcId="{C9EB9A93-DA12-4E40-AB59-91B458DBB6AB}" destId="{C46E761F-FC77-4103-B161-5B1F85D3722A}" srcOrd="0" destOrd="0" presId="urn:microsoft.com/office/officeart/2005/8/layout/vProcess5"/>
    <dgm:cxn modelId="{51124792-F771-4697-BCFF-187B30AAF44F}" type="presOf" srcId="{7E79AE09-922B-41D3-B64D-9EE3F3E250E2}" destId="{B0E76B52-34C5-41FA-9424-8E9C253FD93F}" srcOrd="1" destOrd="0" presId="urn:microsoft.com/office/officeart/2005/8/layout/vProcess5"/>
    <dgm:cxn modelId="{29CF1936-C691-48C4-8E3E-9B54B8D96D2A}" type="presOf" srcId="{11C6233B-DFC2-45F1-93E7-90223BE20370}" destId="{E243EA4A-A75B-4E87-8FFD-46612ECF1C72}" srcOrd="0" destOrd="0" presId="urn:microsoft.com/office/officeart/2005/8/layout/vProcess5"/>
    <dgm:cxn modelId="{6A43B49D-081E-4E68-BF32-87C5C9AE969A}" type="presOf" srcId="{F26E58C6-F49E-46E4-B2DC-21BAC65B2339}" destId="{B40DB229-C571-4E33-B4E6-750E26DA5EBE}" srcOrd="1" destOrd="0" presId="urn:microsoft.com/office/officeart/2005/8/layout/vProcess5"/>
    <dgm:cxn modelId="{0268693D-FF6B-4EF9-9481-F0E6EF67471E}" type="presOf" srcId="{5D33A6EE-EBAB-4BBE-8E9D-43C2FAA6A183}" destId="{0CD96C5B-D2BA-419A-B167-C229F18BF08F}" srcOrd="1" destOrd="0" presId="urn:microsoft.com/office/officeart/2005/8/layout/vProcess5"/>
    <dgm:cxn modelId="{04FFF9C1-FA39-41E3-87CF-1D428477EE24}" type="presOf" srcId="{F26E58C6-F49E-46E4-B2DC-21BAC65B2339}" destId="{1C762106-62A5-4390-AACC-8CF6D3604571}" srcOrd="0" destOrd="0" presId="urn:microsoft.com/office/officeart/2005/8/layout/vProcess5"/>
    <dgm:cxn modelId="{CD6379C1-FCCE-4543-AA9B-21F87F7F6C65}" type="presOf" srcId="{7E79AE09-922B-41D3-B64D-9EE3F3E250E2}" destId="{A45395E8-045C-4659-B263-80FBD3C5E1CA}" srcOrd="0" destOrd="0" presId="urn:microsoft.com/office/officeart/2005/8/layout/vProcess5"/>
    <dgm:cxn modelId="{7D5A3539-DA37-4F0E-A37C-0CB7CC3F63A7}" type="presOf" srcId="{F327AEE8-D269-40CA-B5AB-E7CB98270D87}" destId="{70F7A790-8FB8-4F82-A229-CC2316CF0D69}" srcOrd="0" destOrd="0" presId="urn:microsoft.com/office/officeart/2005/8/layout/vProcess5"/>
    <dgm:cxn modelId="{50B86777-4384-4C86-9FA8-395D7E8E715B}" type="presParOf" srcId="{70F7A790-8FB8-4F82-A229-CC2316CF0D69}" destId="{A6964C77-4E3E-4CB5-A09A-427405E90D78}" srcOrd="0" destOrd="0" presId="urn:microsoft.com/office/officeart/2005/8/layout/vProcess5"/>
    <dgm:cxn modelId="{9BE8C468-15B2-42AA-B332-4E1887407D1B}" type="presParOf" srcId="{70F7A790-8FB8-4F82-A229-CC2316CF0D69}" destId="{A45395E8-045C-4659-B263-80FBD3C5E1CA}" srcOrd="1" destOrd="0" presId="urn:microsoft.com/office/officeart/2005/8/layout/vProcess5"/>
    <dgm:cxn modelId="{4D831C4E-421A-456A-8817-4DF05CFC3553}" type="presParOf" srcId="{70F7A790-8FB8-4F82-A229-CC2316CF0D69}" destId="{E243EA4A-A75B-4E87-8FFD-46612ECF1C72}" srcOrd="2" destOrd="0" presId="urn:microsoft.com/office/officeart/2005/8/layout/vProcess5"/>
    <dgm:cxn modelId="{4ACAAAF8-98AF-4712-8CE7-12EA8597B067}" type="presParOf" srcId="{70F7A790-8FB8-4F82-A229-CC2316CF0D69}" destId="{1C762106-62A5-4390-AACC-8CF6D3604571}" srcOrd="3" destOrd="0" presId="urn:microsoft.com/office/officeart/2005/8/layout/vProcess5"/>
    <dgm:cxn modelId="{59D4074B-FE02-483D-A4EB-AFB38743CE26}" type="presParOf" srcId="{70F7A790-8FB8-4F82-A229-CC2316CF0D69}" destId="{099A5185-0F2B-468A-A0C1-9B67289D2522}" srcOrd="4" destOrd="0" presId="urn:microsoft.com/office/officeart/2005/8/layout/vProcess5"/>
    <dgm:cxn modelId="{B9ABDC5D-1171-4947-9AB9-FD31F2267FA6}" type="presParOf" srcId="{70F7A790-8FB8-4F82-A229-CC2316CF0D69}" destId="{3C696D6F-B74C-48D0-AD2E-9B3DD81C7A44}" srcOrd="5" destOrd="0" presId="urn:microsoft.com/office/officeart/2005/8/layout/vProcess5"/>
    <dgm:cxn modelId="{2E6F627E-633E-4DAA-A43D-710F0FD357A1}" type="presParOf" srcId="{70F7A790-8FB8-4F82-A229-CC2316CF0D69}" destId="{73545A47-BA00-49F3-AC78-A8C60CF9AF8E}" srcOrd="6" destOrd="0" presId="urn:microsoft.com/office/officeart/2005/8/layout/vProcess5"/>
    <dgm:cxn modelId="{67DCE566-22F2-4441-B40E-6BC5C7ED9170}" type="presParOf" srcId="{70F7A790-8FB8-4F82-A229-CC2316CF0D69}" destId="{C46E761F-FC77-4103-B161-5B1F85D3722A}" srcOrd="7" destOrd="0" presId="urn:microsoft.com/office/officeart/2005/8/layout/vProcess5"/>
    <dgm:cxn modelId="{5881B6DA-099B-46BF-834E-7CF74253E974}" type="presParOf" srcId="{70F7A790-8FB8-4F82-A229-CC2316CF0D69}" destId="{B0E76B52-34C5-41FA-9424-8E9C253FD93F}" srcOrd="8" destOrd="0" presId="urn:microsoft.com/office/officeart/2005/8/layout/vProcess5"/>
    <dgm:cxn modelId="{FE48F7F6-0FA0-47F6-A6DB-A4938DF73DA9}" type="presParOf" srcId="{70F7A790-8FB8-4F82-A229-CC2316CF0D69}" destId="{1F019E0B-4472-41A5-80A6-F39DA97A9932}" srcOrd="9" destOrd="0" presId="urn:microsoft.com/office/officeart/2005/8/layout/vProcess5"/>
    <dgm:cxn modelId="{79B628CB-DDAA-437E-BABE-FECCA4ECFDA1}" type="presParOf" srcId="{70F7A790-8FB8-4F82-A229-CC2316CF0D69}" destId="{B40DB229-C571-4E33-B4E6-750E26DA5EBE}" srcOrd="10" destOrd="0" presId="urn:microsoft.com/office/officeart/2005/8/layout/vProcess5"/>
    <dgm:cxn modelId="{E96D10DD-A5CB-48E3-9C43-A7359854E832}" type="presParOf" srcId="{70F7A790-8FB8-4F82-A229-CC2316CF0D69}" destId="{0CD96C5B-D2BA-419A-B167-C229F18BF08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947F77-1085-455C-8453-F3A629BD7EF6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67E4C248-91B0-4610-B68F-42D705283141}">
      <dgm:prSet phldrT="[Text]" custT="1"/>
      <dgm:spPr/>
      <dgm:t>
        <a:bodyPr/>
        <a:lstStyle/>
        <a:p>
          <a:r>
            <a:rPr lang="en-MY" sz="1800"/>
            <a:t>1.0</a:t>
          </a:r>
        </a:p>
        <a:p>
          <a:r>
            <a:rPr lang="en-MY" sz="1800"/>
            <a:t>1784</a:t>
          </a:r>
          <a:endParaRPr lang="en-MY" sz="1800" dirty="0"/>
        </a:p>
      </dgm:t>
    </dgm:pt>
    <dgm:pt modelId="{8B1A8410-3B0E-4E16-AC26-57718AA343F3}" type="parTrans" cxnId="{33CCC967-F85C-4089-912C-781999B80EC5}">
      <dgm:prSet/>
      <dgm:spPr/>
      <dgm:t>
        <a:bodyPr/>
        <a:lstStyle/>
        <a:p>
          <a:endParaRPr lang="en-MY"/>
        </a:p>
      </dgm:t>
    </dgm:pt>
    <dgm:pt modelId="{4999026E-7CE4-44E2-9688-E25E5B03FDA7}" type="sibTrans" cxnId="{33CCC967-F85C-4089-912C-781999B80EC5}">
      <dgm:prSet/>
      <dgm:spPr/>
      <dgm:t>
        <a:bodyPr/>
        <a:lstStyle/>
        <a:p>
          <a:endParaRPr lang="en-MY"/>
        </a:p>
      </dgm:t>
    </dgm:pt>
    <dgm:pt modelId="{B9F8830C-B57A-42BE-8989-CF4CEF5872CF}">
      <dgm:prSet phldrT="[Text]" custT="1"/>
      <dgm:spPr/>
      <dgm:t>
        <a:bodyPr/>
        <a:lstStyle/>
        <a:p>
          <a:r>
            <a:rPr lang="en-MY" sz="1800">
              <a:latin typeface="Book Antiqua" panose="02040602050305030304" pitchFamily="18" charset="0"/>
            </a:rPr>
            <a:t>Berdasarkan teknologi berkuasa wap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17F776B4-F3A0-472C-8A2E-E1CAFBA2F1BD}" type="parTrans" cxnId="{43C104D8-218D-4E35-91BA-24C33B93A090}">
      <dgm:prSet/>
      <dgm:spPr/>
      <dgm:t>
        <a:bodyPr/>
        <a:lstStyle/>
        <a:p>
          <a:endParaRPr lang="en-MY"/>
        </a:p>
      </dgm:t>
    </dgm:pt>
    <dgm:pt modelId="{7BA36BCA-8F49-4614-813E-8E6BC4CA3826}" type="sibTrans" cxnId="{43C104D8-218D-4E35-91BA-24C33B93A090}">
      <dgm:prSet/>
      <dgm:spPr/>
      <dgm:t>
        <a:bodyPr/>
        <a:lstStyle/>
        <a:p>
          <a:endParaRPr lang="en-MY"/>
        </a:p>
      </dgm:t>
    </dgm:pt>
    <dgm:pt modelId="{C1A847FA-A0BA-4F0D-92D5-99088E140807}">
      <dgm:prSet phldrT="[Text]" custT="1"/>
      <dgm:spPr/>
      <dgm:t>
        <a:bodyPr/>
        <a:lstStyle/>
        <a:p>
          <a:r>
            <a:rPr lang="en-MY" sz="1800"/>
            <a:t>2.0</a:t>
          </a:r>
        </a:p>
        <a:p>
          <a:r>
            <a:rPr lang="en-MY" sz="1800"/>
            <a:t>1870</a:t>
          </a:r>
          <a:endParaRPr lang="en-MY" sz="1800" dirty="0"/>
        </a:p>
      </dgm:t>
    </dgm:pt>
    <dgm:pt modelId="{0DC18179-FD58-49AE-92F0-3DC80D145458}" type="parTrans" cxnId="{9DECDA42-5945-4EDC-88F2-D9A171B9CB24}">
      <dgm:prSet/>
      <dgm:spPr/>
      <dgm:t>
        <a:bodyPr/>
        <a:lstStyle/>
        <a:p>
          <a:endParaRPr lang="en-MY"/>
        </a:p>
      </dgm:t>
    </dgm:pt>
    <dgm:pt modelId="{BE77287E-8E1A-489F-A3DD-22E15CBB53E0}" type="sibTrans" cxnId="{9DECDA42-5945-4EDC-88F2-D9A171B9CB24}">
      <dgm:prSet/>
      <dgm:spPr/>
      <dgm:t>
        <a:bodyPr/>
        <a:lstStyle/>
        <a:p>
          <a:endParaRPr lang="en-MY"/>
        </a:p>
      </dgm:t>
    </dgm:pt>
    <dgm:pt modelId="{A68DA1D8-E362-4A66-9429-98B64F24DEE1}">
      <dgm:prSet phldrT="[Text]" custT="1"/>
      <dgm:spPr/>
      <dgm:t>
        <a:bodyPr/>
        <a:lstStyle/>
        <a:p>
          <a:r>
            <a:rPr lang="en-MY" sz="1800">
              <a:latin typeface="Book Antiqua" panose="02040602050305030304" pitchFamily="18" charset="0"/>
            </a:rPr>
            <a:t>Berdasarkan teknologi daripada penggunaan tenaga elektrik dan pembahagian tenaga buruh 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DA86D573-CC9A-4D0A-BA26-A608A49A0AEA}" type="parTrans" cxnId="{2C6D38E3-1B66-4188-A7C8-B51E064F935D}">
      <dgm:prSet/>
      <dgm:spPr/>
      <dgm:t>
        <a:bodyPr/>
        <a:lstStyle/>
        <a:p>
          <a:endParaRPr lang="en-MY"/>
        </a:p>
      </dgm:t>
    </dgm:pt>
    <dgm:pt modelId="{886F22BA-3A3F-4702-906E-9591B9733800}" type="sibTrans" cxnId="{2C6D38E3-1B66-4188-A7C8-B51E064F935D}">
      <dgm:prSet/>
      <dgm:spPr/>
      <dgm:t>
        <a:bodyPr/>
        <a:lstStyle/>
        <a:p>
          <a:endParaRPr lang="en-MY"/>
        </a:p>
      </dgm:t>
    </dgm:pt>
    <dgm:pt modelId="{3BF82649-B9D7-49F2-8504-A2BB7FD287AC}">
      <dgm:prSet phldrT="[Text]" custT="1"/>
      <dgm:spPr/>
      <dgm:t>
        <a:bodyPr/>
        <a:lstStyle/>
        <a:p>
          <a:r>
            <a:rPr lang="en-MY" sz="1800"/>
            <a:t>3.0</a:t>
          </a:r>
        </a:p>
        <a:p>
          <a:r>
            <a:rPr lang="en-MY" sz="1800"/>
            <a:t>1969</a:t>
          </a:r>
          <a:endParaRPr lang="en-MY" sz="1800" dirty="0"/>
        </a:p>
      </dgm:t>
    </dgm:pt>
    <dgm:pt modelId="{4280E0C7-25AB-4E6B-ACF4-D0450F4CFB60}" type="parTrans" cxnId="{8D2B8E4C-1632-42D5-A2FA-DE4B95BB2CFA}">
      <dgm:prSet/>
      <dgm:spPr/>
      <dgm:t>
        <a:bodyPr/>
        <a:lstStyle/>
        <a:p>
          <a:endParaRPr lang="en-MY"/>
        </a:p>
      </dgm:t>
    </dgm:pt>
    <dgm:pt modelId="{3060B69D-33EC-4D72-B9C6-6926409A7758}" type="sibTrans" cxnId="{8D2B8E4C-1632-42D5-A2FA-DE4B95BB2CFA}">
      <dgm:prSet/>
      <dgm:spPr/>
      <dgm:t>
        <a:bodyPr/>
        <a:lstStyle/>
        <a:p>
          <a:endParaRPr lang="en-MY"/>
        </a:p>
      </dgm:t>
    </dgm:pt>
    <dgm:pt modelId="{974FABB5-1C2D-4EA7-9DFB-4E5CDE7ACFFC}">
      <dgm:prSet phldrT="[Text]" custT="1"/>
      <dgm:spPr/>
      <dgm:t>
        <a:bodyPr anchor="b"/>
        <a:lstStyle/>
        <a:p>
          <a:r>
            <a:rPr lang="en-MY" sz="1800">
              <a:latin typeface="Book Antiqua" panose="02040602050305030304" pitchFamily="18" charset="0"/>
            </a:rPr>
            <a:t>Berdasarkan teknologi maklumat dan elektronik 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4505C8B6-9348-4B24-961E-0A735CB89368}" type="parTrans" cxnId="{1F8FC093-CB32-4D2C-8A74-C56A286F3A43}">
      <dgm:prSet/>
      <dgm:spPr/>
      <dgm:t>
        <a:bodyPr/>
        <a:lstStyle/>
        <a:p>
          <a:endParaRPr lang="en-MY"/>
        </a:p>
      </dgm:t>
    </dgm:pt>
    <dgm:pt modelId="{26487C40-1B87-4E8D-8429-13A5EC08CD99}" type="sibTrans" cxnId="{1F8FC093-CB32-4D2C-8A74-C56A286F3A43}">
      <dgm:prSet/>
      <dgm:spPr/>
      <dgm:t>
        <a:bodyPr/>
        <a:lstStyle/>
        <a:p>
          <a:endParaRPr lang="en-MY"/>
        </a:p>
      </dgm:t>
    </dgm:pt>
    <dgm:pt modelId="{EB1AD1DA-0E71-4651-B408-2B6BFA4FA123}">
      <dgm:prSet custT="1"/>
      <dgm:spPr/>
      <dgm:t>
        <a:bodyPr/>
        <a:lstStyle/>
        <a:p>
          <a:r>
            <a:rPr lang="en-MY" sz="1800"/>
            <a:t>4.0</a:t>
          </a:r>
        </a:p>
        <a:p>
          <a:r>
            <a:rPr lang="en-MY" sz="1800"/>
            <a:t>Sekarang</a:t>
          </a:r>
          <a:endParaRPr lang="en-MY" sz="1800" dirty="0"/>
        </a:p>
      </dgm:t>
    </dgm:pt>
    <dgm:pt modelId="{08ECA784-2C4E-44EE-B7CE-AD7F81B9E9A4}" type="parTrans" cxnId="{08496593-3A28-4B55-A618-72714DF572E9}">
      <dgm:prSet/>
      <dgm:spPr/>
      <dgm:t>
        <a:bodyPr/>
        <a:lstStyle/>
        <a:p>
          <a:endParaRPr lang="en-MY"/>
        </a:p>
      </dgm:t>
    </dgm:pt>
    <dgm:pt modelId="{9E0210F4-0BB9-4249-BE18-9B06A5E31695}" type="sibTrans" cxnId="{08496593-3A28-4B55-A618-72714DF572E9}">
      <dgm:prSet/>
      <dgm:spPr/>
      <dgm:t>
        <a:bodyPr/>
        <a:lstStyle/>
        <a:p>
          <a:endParaRPr lang="en-MY"/>
        </a:p>
      </dgm:t>
    </dgm:pt>
    <dgm:pt modelId="{BDC5DF3D-B209-4A53-B680-49B2AABC46AA}">
      <dgm:prSet phldrT="[Text]" custT="1"/>
      <dgm:spPr/>
      <dgm:t>
        <a:bodyPr/>
        <a:lstStyle/>
        <a:p>
          <a:r>
            <a:rPr lang="en-MY" sz="1800" dirty="0" err="1">
              <a:latin typeface="Book Antiqua" panose="02040602050305030304" pitchFamily="18" charset="0"/>
            </a:rPr>
            <a:t>Penghasilan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landasan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kereta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api</a:t>
          </a:r>
          <a:r>
            <a:rPr lang="en-MY" sz="1800" dirty="0">
              <a:latin typeface="Book Antiqua" panose="02040602050305030304" pitchFamily="18" charset="0"/>
            </a:rPr>
            <a:t>, </a:t>
          </a:r>
          <a:r>
            <a:rPr lang="en-MY" sz="1800" dirty="0" err="1">
              <a:latin typeface="Book Antiqua" panose="02040602050305030304" pitchFamily="18" charset="0"/>
            </a:rPr>
            <a:t>mesin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penenun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dan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enjin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berkuasa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wap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57604B3C-75CA-46FD-B4EF-EA58D9721903}" type="parTrans" cxnId="{0B164EFF-43E5-4BC8-8D51-63FC63A19BCC}">
      <dgm:prSet/>
      <dgm:spPr/>
      <dgm:t>
        <a:bodyPr/>
        <a:lstStyle/>
        <a:p>
          <a:endParaRPr lang="en-MY"/>
        </a:p>
      </dgm:t>
    </dgm:pt>
    <dgm:pt modelId="{CE67A357-1521-459D-964D-8B616D26E666}" type="sibTrans" cxnId="{0B164EFF-43E5-4BC8-8D51-63FC63A19BCC}">
      <dgm:prSet/>
      <dgm:spPr/>
      <dgm:t>
        <a:bodyPr/>
        <a:lstStyle/>
        <a:p>
          <a:endParaRPr lang="en-MY"/>
        </a:p>
      </dgm:t>
    </dgm:pt>
    <dgm:pt modelId="{C03FD43E-B239-4855-880D-D777112EF6BA}">
      <dgm:prSet phldrT="[Text]" custT="1"/>
      <dgm:spPr/>
      <dgm:t>
        <a:bodyPr/>
        <a:lstStyle/>
        <a:p>
          <a:r>
            <a:rPr lang="en-MY" sz="1800" dirty="0" err="1">
              <a:latin typeface="Book Antiqua" panose="02040602050305030304" pitchFamily="18" charset="0"/>
            </a:rPr>
            <a:t>Penghasilan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mentol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dan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telefon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562C9BE7-DB2D-4602-A61D-161EE9E5A066}" type="parTrans" cxnId="{CD6FCC0A-4040-4AEC-964A-768634053328}">
      <dgm:prSet/>
      <dgm:spPr/>
      <dgm:t>
        <a:bodyPr/>
        <a:lstStyle/>
        <a:p>
          <a:endParaRPr lang="en-MY"/>
        </a:p>
      </dgm:t>
    </dgm:pt>
    <dgm:pt modelId="{B9EAF99A-FD7D-4EBB-B9EB-44DF09A3B637}" type="sibTrans" cxnId="{CD6FCC0A-4040-4AEC-964A-768634053328}">
      <dgm:prSet/>
      <dgm:spPr/>
      <dgm:t>
        <a:bodyPr/>
        <a:lstStyle/>
        <a:p>
          <a:endParaRPr lang="en-MY"/>
        </a:p>
      </dgm:t>
    </dgm:pt>
    <dgm:pt modelId="{4E7CE6F2-3452-472B-91B7-E64B4BB46827}">
      <dgm:prSet phldrT="[Text]" custT="1"/>
      <dgm:spPr/>
      <dgm:t>
        <a:bodyPr anchor="b"/>
        <a:lstStyle/>
        <a:p>
          <a:r>
            <a:rPr lang="en-MY" sz="1800" dirty="0" err="1">
              <a:latin typeface="Book Antiqua" panose="02040602050305030304" pitchFamily="18" charset="0"/>
            </a:rPr>
            <a:t>Penghasilan</a:t>
          </a:r>
          <a:r>
            <a:rPr lang="en-MY" sz="1800" dirty="0">
              <a:latin typeface="Book Antiqua" panose="02040602050305030304" pitchFamily="18" charset="0"/>
            </a:rPr>
            <a:t> computer mainframe dan </a:t>
          </a:r>
          <a:r>
            <a:rPr lang="en-MY" sz="1800" dirty="0" err="1">
              <a:latin typeface="Book Antiqua" panose="02040602050305030304" pitchFamily="18" charset="0"/>
            </a:rPr>
            <a:t>jaringan</a:t>
          </a:r>
          <a:r>
            <a:rPr lang="en-MY" sz="1800" dirty="0">
              <a:latin typeface="Book Antiqua" panose="02040602050305030304" pitchFamily="18" charset="0"/>
            </a:rPr>
            <a:t> internet  </a:t>
          </a:r>
        </a:p>
      </dgm:t>
    </dgm:pt>
    <dgm:pt modelId="{A60EE6C2-E2E0-441E-A96D-B9981D814700}" type="parTrans" cxnId="{A9EB75EC-F01D-48B3-85A7-711D5621E945}">
      <dgm:prSet/>
      <dgm:spPr/>
      <dgm:t>
        <a:bodyPr/>
        <a:lstStyle/>
        <a:p>
          <a:endParaRPr lang="en-MY"/>
        </a:p>
      </dgm:t>
    </dgm:pt>
    <dgm:pt modelId="{9CE43FE5-1E09-4EA2-A77F-645F73BFDB6F}" type="sibTrans" cxnId="{A9EB75EC-F01D-48B3-85A7-711D5621E945}">
      <dgm:prSet/>
      <dgm:spPr/>
      <dgm:t>
        <a:bodyPr/>
        <a:lstStyle/>
        <a:p>
          <a:endParaRPr lang="en-MY"/>
        </a:p>
      </dgm:t>
    </dgm:pt>
    <dgm:pt modelId="{74ECEEFB-E0EA-43BE-8EF1-086EC9923508}">
      <dgm:prSet custT="1"/>
      <dgm:spPr/>
      <dgm:t>
        <a:bodyPr/>
        <a:lstStyle/>
        <a:p>
          <a:r>
            <a:rPr lang="en-MY" sz="1800" dirty="0" err="1">
              <a:latin typeface="Book Antiqua" panose="02040602050305030304" pitchFamily="18" charset="0"/>
            </a:rPr>
            <a:t>Berdasarkan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sistem</a:t>
          </a:r>
          <a:r>
            <a:rPr lang="en-MY" sz="1800" dirty="0">
              <a:latin typeface="Book Antiqua" panose="02040602050305030304" pitchFamily="18" charset="0"/>
            </a:rPr>
            <a:t> </a:t>
          </a:r>
          <a:r>
            <a:rPr lang="en-MY" sz="1800" dirty="0" err="1">
              <a:latin typeface="Book Antiqua" panose="02040602050305030304" pitchFamily="18" charset="0"/>
            </a:rPr>
            <a:t>fizikal</a:t>
          </a:r>
          <a:r>
            <a:rPr lang="en-MY" sz="1800" dirty="0">
              <a:latin typeface="Book Antiqua" panose="02040602050305030304" pitchFamily="18" charset="0"/>
            </a:rPr>
            <a:t> digital </a:t>
          </a:r>
          <a:r>
            <a:rPr lang="en-MY" sz="1800" dirty="0" err="1">
              <a:latin typeface="Book Antiqua" panose="02040602050305030304" pitchFamily="18" charset="0"/>
            </a:rPr>
            <a:t>siber</a:t>
          </a:r>
          <a:endParaRPr lang="en-MY" sz="1800" dirty="0">
            <a:latin typeface="Book Antiqua" panose="02040602050305030304" pitchFamily="18" charset="0"/>
          </a:endParaRPr>
        </a:p>
      </dgm:t>
    </dgm:pt>
    <dgm:pt modelId="{88AB4C77-6491-4177-B583-B1EB1F745AE5}" type="parTrans" cxnId="{93F78421-2200-4FA3-BE4C-5F295C74B8B3}">
      <dgm:prSet/>
      <dgm:spPr/>
      <dgm:t>
        <a:bodyPr/>
        <a:lstStyle/>
        <a:p>
          <a:endParaRPr lang="en-MY"/>
        </a:p>
      </dgm:t>
    </dgm:pt>
    <dgm:pt modelId="{2D87BB65-08EE-4A62-9F6B-373A33E1E383}" type="sibTrans" cxnId="{93F78421-2200-4FA3-BE4C-5F295C74B8B3}">
      <dgm:prSet/>
      <dgm:spPr/>
      <dgm:t>
        <a:bodyPr/>
        <a:lstStyle/>
        <a:p>
          <a:endParaRPr lang="en-MY"/>
        </a:p>
      </dgm:t>
    </dgm:pt>
    <dgm:pt modelId="{94EA4F6B-B3E6-47EA-B8C1-48B8044B70DB}">
      <dgm:prSet phldrT="[Text]" custT="1"/>
      <dgm:spPr/>
      <dgm:t>
        <a:bodyPr anchor="b"/>
        <a:lstStyle/>
        <a:p>
          <a:endParaRPr lang="en-MY" sz="1800" dirty="0">
            <a:latin typeface="Book Antiqua" panose="02040602050305030304" pitchFamily="18" charset="0"/>
          </a:endParaRPr>
        </a:p>
      </dgm:t>
    </dgm:pt>
    <dgm:pt modelId="{D848554F-BC97-49E7-A280-FD35FBF36F1D}" type="parTrans" cxnId="{31AC22D6-45B6-4341-A38B-FA7CFC744882}">
      <dgm:prSet/>
      <dgm:spPr/>
    </dgm:pt>
    <dgm:pt modelId="{A8FF59C8-E6E0-4E38-AE82-3AAE175CE062}" type="sibTrans" cxnId="{31AC22D6-45B6-4341-A38B-FA7CFC744882}">
      <dgm:prSet/>
      <dgm:spPr/>
    </dgm:pt>
    <dgm:pt modelId="{1320A604-9BA2-41B2-8192-304EB23484E1}" type="pres">
      <dgm:prSet presAssocID="{95947F77-1085-455C-8453-F3A629BD7E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D675F-AAD3-4C07-8E39-4E5C84C513FE}" type="pres">
      <dgm:prSet presAssocID="{67E4C248-91B0-4610-B68F-42D705283141}" presName="composite" presStyleCnt="0"/>
      <dgm:spPr/>
      <dgm:t>
        <a:bodyPr/>
        <a:lstStyle/>
        <a:p>
          <a:endParaRPr lang="en-US"/>
        </a:p>
      </dgm:t>
    </dgm:pt>
    <dgm:pt modelId="{CF9608B0-7BA6-4F95-973F-4311C997B711}" type="pres">
      <dgm:prSet presAssocID="{67E4C248-91B0-4610-B68F-42D70528314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43FF3-E9F6-4885-A50F-B8FB203DE89F}" type="pres">
      <dgm:prSet presAssocID="{67E4C248-91B0-4610-B68F-42D70528314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742B-580F-43C5-AF12-B4D9EA338E4C}" type="pres">
      <dgm:prSet presAssocID="{4999026E-7CE4-44E2-9688-E25E5B03FDA7}" presName="sp" presStyleCnt="0"/>
      <dgm:spPr/>
      <dgm:t>
        <a:bodyPr/>
        <a:lstStyle/>
        <a:p>
          <a:endParaRPr lang="en-US"/>
        </a:p>
      </dgm:t>
    </dgm:pt>
    <dgm:pt modelId="{E78273D9-0A76-4ED2-A4CC-97B2B9194A2D}" type="pres">
      <dgm:prSet presAssocID="{C1A847FA-A0BA-4F0D-92D5-99088E140807}" presName="composite" presStyleCnt="0"/>
      <dgm:spPr/>
      <dgm:t>
        <a:bodyPr/>
        <a:lstStyle/>
        <a:p>
          <a:endParaRPr lang="en-US"/>
        </a:p>
      </dgm:t>
    </dgm:pt>
    <dgm:pt modelId="{AE1E067B-3644-4361-8C8C-C80EE5AFCCF5}" type="pres">
      <dgm:prSet presAssocID="{C1A847FA-A0BA-4F0D-92D5-99088E14080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7F511-CF20-4430-BD66-79760583DEFD}" type="pres">
      <dgm:prSet presAssocID="{C1A847FA-A0BA-4F0D-92D5-99088E14080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46CA-3982-495E-9559-46736ED39C1A}" type="pres">
      <dgm:prSet presAssocID="{BE77287E-8E1A-489F-A3DD-22E15CBB53E0}" presName="sp" presStyleCnt="0"/>
      <dgm:spPr/>
      <dgm:t>
        <a:bodyPr/>
        <a:lstStyle/>
        <a:p>
          <a:endParaRPr lang="en-US"/>
        </a:p>
      </dgm:t>
    </dgm:pt>
    <dgm:pt modelId="{7E34FF9C-2D3D-4CE2-AA33-C19EBEA63237}" type="pres">
      <dgm:prSet presAssocID="{3BF82649-B9D7-49F2-8504-A2BB7FD287AC}" presName="composite" presStyleCnt="0"/>
      <dgm:spPr/>
      <dgm:t>
        <a:bodyPr/>
        <a:lstStyle/>
        <a:p>
          <a:endParaRPr lang="en-US"/>
        </a:p>
      </dgm:t>
    </dgm:pt>
    <dgm:pt modelId="{677E26C7-5A55-4249-9514-C759B2CB3537}" type="pres">
      <dgm:prSet presAssocID="{3BF82649-B9D7-49F2-8504-A2BB7FD287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0AD48-D01C-4675-A6EB-2A86D7CEF5FB}" type="pres">
      <dgm:prSet presAssocID="{3BF82649-B9D7-49F2-8504-A2BB7FD287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467EB-A93E-4665-B8D3-DD12270122C6}" type="pres">
      <dgm:prSet presAssocID="{3060B69D-33EC-4D72-B9C6-6926409A7758}" presName="sp" presStyleCnt="0"/>
      <dgm:spPr/>
      <dgm:t>
        <a:bodyPr/>
        <a:lstStyle/>
        <a:p>
          <a:endParaRPr lang="en-US"/>
        </a:p>
      </dgm:t>
    </dgm:pt>
    <dgm:pt modelId="{99BFACE6-2951-45EA-8328-C78331301B4F}" type="pres">
      <dgm:prSet presAssocID="{EB1AD1DA-0E71-4651-B408-2B6BFA4FA123}" presName="composite" presStyleCnt="0"/>
      <dgm:spPr/>
      <dgm:t>
        <a:bodyPr/>
        <a:lstStyle/>
        <a:p>
          <a:endParaRPr lang="en-US"/>
        </a:p>
      </dgm:t>
    </dgm:pt>
    <dgm:pt modelId="{2FEEF72B-9E49-4501-A6F0-42F64BB8F9BF}" type="pres">
      <dgm:prSet presAssocID="{EB1AD1DA-0E71-4651-B408-2B6BFA4FA12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DBA04-818F-48EE-A8EB-345AB7D66421}" type="pres">
      <dgm:prSet presAssocID="{EB1AD1DA-0E71-4651-B408-2B6BFA4FA123}" presName="descendantText" presStyleLbl="alignAcc1" presStyleIdx="3" presStyleCnt="4" custLinFactNeighborX="-216" custLinFactNeighborY="-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D5CDA-E97D-4FDB-9F93-453484044ED7}" type="presOf" srcId="{EB1AD1DA-0E71-4651-B408-2B6BFA4FA123}" destId="{2FEEF72B-9E49-4501-A6F0-42F64BB8F9BF}" srcOrd="0" destOrd="0" presId="urn:microsoft.com/office/officeart/2005/8/layout/chevron2"/>
    <dgm:cxn modelId="{745D2720-AF96-49CC-988E-0EFE300C0910}" type="presOf" srcId="{C03FD43E-B239-4855-880D-D777112EF6BA}" destId="{A8C7F511-CF20-4430-BD66-79760583DEFD}" srcOrd="0" destOrd="1" presId="urn:microsoft.com/office/officeart/2005/8/layout/chevron2"/>
    <dgm:cxn modelId="{5ECCAEF2-4F11-48ED-A405-A8C0B279A4AC}" type="presOf" srcId="{974FABB5-1C2D-4EA7-9DFB-4E5CDE7ACFFC}" destId="{14E0AD48-D01C-4675-A6EB-2A86D7CEF5FB}" srcOrd="0" destOrd="0" presId="urn:microsoft.com/office/officeart/2005/8/layout/chevron2"/>
    <dgm:cxn modelId="{1F8FC093-CB32-4D2C-8A74-C56A286F3A43}" srcId="{3BF82649-B9D7-49F2-8504-A2BB7FD287AC}" destId="{974FABB5-1C2D-4EA7-9DFB-4E5CDE7ACFFC}" srcOrd="0" destOrd="0" parTransId="{4505C8B6-9348-4B24-961E-0A735CB89368}" sibTransId="{26487C40-1B87-4E8D-8429-13A5EC08CD99}"/>
    <dgm:cxn modelId="{08496593-3A28-4B55-A618-72714DF572E9}" srcId="{95947F77-1085-455C-8453-F3A629BD7EF6}" destId="{EB1AD1DA-0E71-4651-B408-2B6BFA4FA123}" srcOrd="3" destOrd="0" parTransId="{08ECA784-2C4E-44EE-B7CE-AD7F81B9E9A4}" sibTransId="{9E0210F4-0BB9-4249-BE18-9B06A5E31695}"/>
    <dgm:cxn modelId="{9DECDA42-5945-4EDC-88F2-D9A171B9CB24}" srcId="{95947F77-1085-455C-8453-F3A629BD7EF6}" destId="{C1A847FA-A0BA-4F0D-92D5-99088E140807}" srcOrd="1" destOrd="0" parTransId="{0DC18179-FD58-49AE-92F0-3DC80D145458}" sibTransId="{BE77287E-8E1A-489F-A3DD-22E15CBB53E0}"/>
    <dgm:cxn modelId="{AF36DA7D-4CC3-412F-805B-AA6C2F6572F6}" type="presOf" srcId="{BDC5DF3D-B209-4A53-B680-49B2AABC46AA}" destId="{AA243FF3-E9F6-4885-A50F-B8FB203DE89F}" srcOrd="0" destOrd="1" presId="urn:microsoft.com/office/officeart/2005/8/layout/chevron2"/>
    <dgm:cxn modelId="{FE287912-5C93-420A-8FDD-EDF61C73EED3}" type="presOf" srcId="{3BF82649-B9D7-49F2-8504-A2BB7FD287AC}" destId="{677E26C7-5A55-4249-9514-C759B2CB3537}" srcOrd="0" destOrd="0" presId="urn:microsoft.com/office/officeart/2005/8/layout/chevron2"/>
    <dgm:cxn modelId="{93F78421-2200-4FA3-BE4C-5F295C74B8B3}" srcId="{EB1AD1DA-0E71-4651-B408-2B6BFA4FA123}" destId="{74ECEEFB-E0EA-43BE-8EF1-086EC9923508}" srcOrd="0" destOrd="0" parTransId="{88AB4C77-6491-4177-B583-B1EB1F745AE5}" sibTransId="{2D87BB65-08EE-4A62-9F6B-373A33E1E383}"/>
    <dgm:cxn modelId="{31AC22D6-45B6-4341-A38B-FA7CFC744882}" srcId="{3BF82649-B9D7-49F2-8504-A2BB7FD287AC}" destId="{94EA4F6B-B3E6-47EA-B8C1-48B8044B70DB}" srcOrd="2" destOrd="0" parTransId="{D848554F-BC97-49E7-A280-FD35FBF36F1D}" sibTransId="{A8FF59C8-E6E0-4E38-AE82-3AAE175CE062}"/>
    <dgm:cxn modelId="{0B164EFF-43E5-4BC8-8D51-63FC63A19BCC}" srcId="{67E4C248-91B0-4610-B68F-42D705283141}" destId="{BDC5DF3D-B209-4A53-B680-49B2AABC46AA}" srcOrd="1" destOrd="0" parTransId="{57604B3C-75CA-46FD-B4EF-EA58D9721903}" sibTransId="{CE67A357-1521-459D-964D-8B616D26E666}"/>
    <dgm:cxn modelId="{43C104D8-218D-4E35-91BA-24C33B93A090}" srcId="{67E4C248-91B0-4610-B68F-42D705283141}" destId="{B9F8830C-B57A-42BE-8989-CF4CEF5872CF}" srcOrd="0" destOrd="0" parTransId="{17F776B4-F3A0-472C-8A2E-E1CAFBA2F1BD}" sibTransId="{7BA36BCA-8F49-4614-813E-8E6BC4CA3826}"/>
    <dgm:cxn modelId="{C6050784-0F3F-4AC5-B5A6-894AC70EE3FB}" type="presOf" srcId="{C1A847FA-A0BA-4F0D-92D5-99088E140807}" destId="{AE1E067B-3644-4361-8C8C-C80EE5AFCCF5}" srcOrd="0" destOrd="0" presId="urn:microsoft.com/office/officeart/2005/8/layout/chevron2"/>
    <dgm:cxn modelId="{26B80CFD-0475-410A-8B61-BF6AD224DF81}" type="presOf" srcId="{67E4C248-91B0-4610-B68F-42D705283141}" destId="{CF9608B0-7BA6-4F95-973F-4311C997B711}" srcOrd="0" destOrd="0" presId="urn:microsoft.com/office/officeart/2005/8/layout/chevron2"/>
    <dgm:cxn modelId="{C876BD96-1D6E-44AB-9DA9-5DF78024A3F2}" type="presOf" srcId="{4E7CE6F2-3452-472B-91B7-E64B4BB46827}" destId="{14E0AD48-D01C-4675-A6EB-2A86D7CEF5FB}" srcOrd="0" destOrd="1" presId="urn:microsoft.com/office/officeart/2005/8/layout/chevron2"/>
    <dgm:cxn modelId="{A9EB75EC-F01D-48B3-85A7-711D5621E945}" srcId="{3BF82649-B9D7-49F2-8504-A2BB7FD287AC}" destId="{4E7CE6F2-3452-472B-91B7-E64B4BB46827}" srcOrd="1" destOrd="0" parTransId="{A60EE6C2-E2E0-441E-A96D-B9981D814700}" sibTransId="{9CE43FE5-1E09-4EA2-A77F-645F73BFDB6F}"/>
    <dgm:cxn modelId="{33CCC967-F85C-4089-912C-781999B80EC5}" srcId="{95947F77-1085-455C-8453-F3A629BD7EF6}" destId="{67E4C248-91B0-4610-B68F-42D705283141}" srcOrd="0" destOrd="0" parTransId="{8B1A8410-3B0E-4E16-AC26-57718AA343F3}" sibTransId="{4999026E-7CE4-44E2-9688-E25E5B03FDA7}"/>
    <dgm:cxn modelId="{2C6D38E3-1B66-4188-A7C8-B51E064F935D}" srcId="{C1A847FA-A0BA-4F0D-92D5-99088E140807}" destId="{A68DA1D8-E362-4A66-9429-98B64F24DEE1}" srcOrd="0" destOrd="0" parTransId="{DA86D573-CC9A-4D0A-BA26-A608A49A0AEA}" sibTransId="{886F22BA-3A3F-4702-906E-9591B9733800}"/>
    <dgm:cxn modelId="{22008F73-96DA-4F1B-B216-6AAB6BB81DE7}" type="presOf" srcId="{B9F8830C-B57A-42BE-8989-CF4CEF5872CF}" destId="{AA243FF3-E9F6-4885-A50F-B8FB203DE89F}" srcOrd="0" destOrd="0" presId="urn:microsoft.com/office/officeart/2005/8/layout/chevron2"/>
    <dgm:cxn modelId="{CDA383CE-1C54-439A-811F-3B463275FE7E}" type="presOf" srcId="{95947F77-1085-455C-8453-F3A629BD7EF6}" destId="{1320A604-9BA2-41B2-8192-304EB23484E1}" srcOrd="0" destOrd="0" presId="urn:microsoft.com/office/officeart/2005/8/layout/chevron2"/>
    <dgm:cxn modelId="{E57F52C2-1177-46CF-BDB2-538712A9130F}" type="presOf" srcId="{94EA4F6B-B3E6-47EA-B8C1-48B8044B70DB}" destId="{14E0AD48-D01C-4675-A6EB-2A86D7CEF5FB}" srcOrd="0" destOrd="2" presId="urn:microsoft.com/office/officeart/2005/8/layout/chevron2"/>
    <dgm:cxn modelId="{CD6FCC0A-4040-4AEC-964A-768634053328}" srcId="{C1A847FA-A0BA-4F0D-92D5-99088E140807}" destId="{C03FD43E-B239-4855-880D-D777112EF6BA}" srcOrd="1" destOrd="0" parTransId="{562C9BE7-DB2D-4602-A61D-161EE9E5A066}" sibTransId="{B9EAF99A-FD7D-4EBB-B9EB-44DF09A3B637}"/>
    <dgm:cxn modelId="{8D2B8E4C-1632-42D5-A2FA-DE4B95BB2CFA}" srcId="{95947F77-1085-455C-8453-F3A629BD7EF6}" destId="{3BF82649-B9D7-49F2-8504-A2BB7FD287AC}" srcOrd="2" destOrd="0" parTransId="{4280E0C7-25AB-4E6B-ACF4-D0450F4CFB60}" sibTransId="{3060B69D-33EC-4D72-B9C6-6926409A7758}"/>
    <dgm:cxn modelId="{4B0F68BC-7B01-4246-BBD6-7002FD7FFCBA}" type="presOf" srcId="{74ECEEFB-E0EA-43BE-8EF1-086EC9923508}" destId="{17EDBA04-818F-48EE-A8EB-345AB7D66421}" srcOrd="0" destOrd="0" presId="urn:microsoft.com/office/officeart/2005/8/layout/chevron2"/>
    <dgm:cxn modelId="{4A5B0062-1BA7-4789-B28C-DC7BB6176DD2}" type="presOf" srcId="{A68DA1D8-E362-4A66-9429-98B64F24DEE1}" destId="{A8C7F511-CF20-4430-BD66-79760583DEFD}" srcOrd="0" destOrd="0" presId="urn:microsoft.com/office/officeart/2005/8/layout/chevron2"/>
    <dgm:cxn modelId="{E04992FE-5E94-4A25-87BB-AC35B4179BBE}" type="presParOf" srcId="{1320A604-9BA2-41B2-8192-304EB23484E1}" destId="{D3FD675F-AAD3-4C07-8E39-4E5C84C513FE}" srcOrd="0" destOrd="0" presId="urn:microsoft.com/office/officeart/2005/8/layout/chevron2"/>
    <dgm:cxn modelId="{8CB5A54B-A228-4507-BFB2-6DAE254E15BB}" type="presParOf" srcId="{D3FD675F-AAD3-4C07-8E39-4E5C84C513FE}" destId="{CF9608B0-7BA6-4F95-973F-4311C997B711}" srcOrd="0" destOrd="0" presId="urn:microsoft.com/office/officeart/2005/8/layout/chevron2"/>
    <dgm:cxn modelId="{8B1D212B-0319-4505-B7C1-C83210F6BA04}" type="presParOf" srcId="{D3FD675F-AAD3-4C07-8E39-4E5C84C513FE}" destId="{AA243FF3-E9F6-4885-A50F-B8FB203DE89F}" srcOrd="1" destOrd="0" presId="urn:microsoft.com/office/officeart/2005/8/layout/chevron2"/>
    <dgm:cxn modelId="{1A729E53-D1EA-4232-A2CE-535E555078AD}" type="presParOf" srcId="{1320A604-9BA2-41B2-8192-304EB23484E1}" destId="{5809742B-580F-43C5-AF12-B4D9EA338E4C}" srcOrd="1" destOrd="0" presId="urn:microsoft.com/office/officeart/2005/8/layout/chevron2"/>
    <dgm:cxn modelId="{DF109EEE-7FAB-4EB7-97DE-4FA032988FB4}" type="presParOf" srcId="{1320A604-9BA2-41B2-8192-304EB23484E1}" destId="{E78273D9-0A76-4ED2-A4CC-97B2B9194A2D}" srcOrd="2" destOrd="0" presId="urn:microsoft.com/office/officeart/2005/8/layout/chevron2"/>
    <dgm:cxn modelId="{94A47925-012C-43BB-A4FD-76A21D3127DF}" type="presParOf" srcId="{E78273D9-0A76-4ED2-A4CC-97B2B9194A2D}" destId="{AE1E067B-3644-4361-8C8C-C80EE5AFCCF5}" srcOrd="0" destOrd="0" presId="urn:microsoft.com/office/officeart/2005/8/layout/chevron2"/>
    <dgm:cxn modelId="{216FCDD9-E556-4B89-8BD6-AEE6FAC22005}" type="presParOf" srcId="{E78273D9-0A76-4ED2-A4CC-97B2B9194A2D}" destId="{A8C7F511-CF20-4430-BD66-79760583DEFD}" srcOrd="1" destOrd="0" presId="urn:microsoft.com/office/officeart/2005/8/layout/chevron2"/>
    <dgm:cxn modelId="{DA90A2E3-4114-47E6-9023-B80A0F4996C7}" type="presParOf" srcId="{1320A604-9BA2-41B2-8192-304EB23484E1}" destId="{54BF46CA-3982-495E-9559-46736ED39C1A}" srcOrd="3" destOrd="0" presId="urn:microsoft.com/office/officeart/2005/8/layout/chevron2"/>
    <dgm:cxn modelId="{1445D31D-0119-4694-A90D-B545D58CACA9}" type="presParOf" srcId="{1320A604-9BA2-41B2-8192-304EB23484E1}" destId="{7E34FF9C-2D3D-4CE2-AA33-C19EBEA63237}" srcOrd="4" destOrd="0" presId="urn:microsoft.com/office/officeart/2005/8/layout/chevron2"/>
    <dgm:cxn modelId="{D7AFA054-2F68-43E2-AACB-A390BAC6DE82}" type="presParOf" srcId="{7E34FF9C-2D3D-4CE2-AA33-C19EBEA63237}" destId="{677E26C7-5A55-4249-9514-C759B2CB3537}" srcOrd="0" destOrd="0" presId="urn:microsoft.com/office/officeart/2005/8/layout/chevron2"/>
    <dgm:cxn modelId="{674DB0A7-3C7C-470C-ABC5-C55B9C98D372}" type="presParOf" srcId="{7E34FF9C-2D3D-4CE2-AA33-C19EBEA63237}" destId="{14E0AD48-D01C-4675-A6EB-2A86D7CEF5FB}" srcOrd="1" destOrd="0" presId="urn:microsoft.com/office/officeart/2005/8/layout/chevron2"/>
    <dgm:cxn modelId="{2510F9C3-3E54-4FD7-8FB3-6F85DD38837C}" type="presParOf" srcId="{1320A604-9BA2-41B2-8192-304EB23484E1}" destId="{B63467EB-A93E-4665-B8D3-DD12270122C6}" srcOrd="5" destOrd="0" presId="urn:microsoft.com/office/officeart/2005/8/layout/chevron2"/>
    <dgm:cxn modelId="{8970A66B-FF18-4CDA-B87C-DD59BBBD0A72}" type="presParOf" srcId="{1320A604-9BA2-41B2-8192-304EB23484E1}" destId="{99BFACE6-2951-45EA-8328-C78331301B4F}" srcOrd="6" destOrd="0" presId="urn:microsoft.com/office/officeart/2005/8/layout/chevron2"/>
    <dgm:cxn modelId="{AB741A63-20B0-463B-BE4E-D631BA6B1951}" type="presParOf" srcId="{99BFACE6-2951-45EA-8328-C78331301B4F}" destId="{2FEEF72B-9E49-4501-A6F0-42F64BB8F9BF}" srcOrd="0" destOrd="0" presId="urn:microsoft.com/office/officeart/2005/8/layout/chevron2"/>
    <dgm:cxn modelId="{2555C57E-DDD9-4112-8311-3AD9A167F6EB}" type="presParOf" srcId="{99BFACE6-2951-45EA-8328-C78331301B4F}" destId="{17EDBA04-818F-48EE-A8EB-345AB7D664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B11DA-D7E1-4C3D-8FAB-19D1B0159B0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4E4C61-6B7F-40F8-9843-A99C3DCD019D}">
      <dgm:prSet phldrT="[Text]"/>
      <dgm:spPr/>
      <dgm:t>
        <a:bodyPr/>
        <a:lstStyle/>
        <a:p>
          <a:pPr algn="l"/>
          <a:r>
            <a:rPr lang="en-US" dirty="0" err="1" smtClean="0"/>
            <a:t>Muncul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saintifik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eksperimen</a:t>
          </a:r>
          <a:endParaRPr lang="en-US" dirty="0"/>
        </a:p>
      </dgm:t>
    </dgm:pt>
    <dgm:pt modelId="{50E4E9DE-85BB-4A8A-B1A4-8C4BD885EB92}" type="parTrans" cxnId="{77148F34-3DBC-400F-AC34-F8006DF89113}">
      <dgm:prSet/>
      <dgm:spPr/>
      <dgm:t>
        <a:bodyPr/>
        <a:lstStyle/>
        <a:p>
          <a:endParaRPr lang="en-US"/>
        </a:p>
      </dgm:t>
    </dgm:pt>
    <dgm:pt modelId="{44B8AD6C-8F60-4016-8A33-5490385980AE}" type="sibTrans" cxnId="{77148F34-3DBC-400F-AC34-F8006DF89113}">
      <dgm:prSet/>
      <dgm:spPr/>
      <dgm:t>
        <a:bodyPr/>
        <a:lstStyle/>
        <a:p>
          <a:endParaRPr lang="en-US"/>
        </a:p>
      </dgm:t>
    </dgm:pt>
    <dgm:pt modelId="{17DD01F1-9B9F-4236-B2A3-E61FC3E98046}">
      <dgm:prSet phldrT="[Text]"/>
      <dgm:spPr/>
      <dgm:t>
        <a:bodyPr/>
        <a:lstStyle/>
        <a:p>
          <a:pPr algn="l"/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hegemoni</a:t>
          </a:r>
          <a:r>
            <a:rPr lang="en-US" dirty="0" smtClean="0"/>
            <a:t> </a:t>
          </a:r>
          <a:r>
            <a:rPr lang="en-US" dirty="0" err="1" smtClean="0"/>
            <a:t>Eropah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dunia</a:t>
          </a:r>
          <a:r>
            <a:rPr lang="en-US" dirty="0" smtClean="0"/>
            <a:t> </a:t>
          </a:r>
          <a:r>
            <a:rPr lang="en-US" i="1" dirty="0" smtClean="0"/>
            <a:t>technologically possible</a:t>
          </a:r>
          <a:endParaRPr lang="en-US" dirty="0"/>
        </a:p>
      </dgm:t>
    </dgm:pt>
    <dgm:pt modelId="{B85B5E54-DA28-4236-8D05-98753EA97479}" type="parTrans" cxnId="{EF25A090-8F2D-4780-9CE8-D188268F4EDB}">
      <dgm:prSet/>
      <dgm:spPr/>
      <dgm:t>
        <a:bodyPr/>
        <a:lstStyle/>
        <a:p>
          <a:endParaRPr lang="en-US"/>
        </a:p>
      </dgm:t>
    </dgm:pt>
    <dgm:pt modelId="{F95D32FE-E6CC-4F23-997D-25A7C94C8392}" type="sibTrans" cxnId="{EF25A090-8F2D-4780-9CE8-D188268F4EDB}">
      <dgm:prSet/>
      <dgm:spPr/>
      <dgm:t>
        <a:bodyPr/>
        <a:lstStyle/>
        <a:p>
          <a:endParaRPr lang="en-US"/>
        </a:p>
      </dgm:t>
    </dgm:pt>
    <dgm:pt modelId="{F5C35A5F-84CF-42B3-881A-0BF5DF4BB516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utama</a:t>
          </a:r>
          <a:r>
            <a:rPr lang="en-US" dirty="0" smtClean="0"/>
            <a:t> yang </a:t>
          </a:r>
          <a:r>
            <a:rPr lang="en-US" dirty="0" err="1" smtClean="0"/>
            <a:t>membawa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anjakan</a:t>
          </a:r>
          <a:r>
            <a:rPr lang="en-US" dirty="0" smtClean="0"/>
            <a:t> </a:t>
          </a:r>
          <a:r>
            <a:rPr lang="en-US" dirty="0" err="1" smtClean="0"/>
            <a:t>daripada</a:t>
          </a:r>
          <a:r>
            <a:rPr lang="en-US" dirty="0" smtClean="0"/>
            <a:t> paradigm </a:t>
          </a:r>
          <a:r>
            <a:rPr lang="en-US" dirty="0" err="1" smtClean="0"/>
            <a:t>berteraskan</a:t>
          </a:r>
          <a:r>
            <a:rPr lang="en-US" dirty="0" smtClean="0"/>
            <a:t> agama </a:t>
          </a:r>
          <a:r>
            <a:rPr lang="en-US" dirty="0" err="1" smtClean="0"/>
            <a:t>kepada</a:t>
          </a:r>
          <a:r>
            <a:rPr lang="en-US" dirty="0" smtClean="0"/>
            <a:t> paradigm </a:t>
          </a:r>
          <a:r>
            <a:rPr lang="en-US" dirty="0" err="1" smtClean="0"/>
            <a:t>sekular</a:t>
          </a:r>
          <a:endParaRPr lang="en-US" dirty="0"/>
        </a:p>
      </dgm:t>
    </dgm:pt>
    <dgm:pt modelId="{30097802-E3EE-4C48-BB06-30840E5D59A0}" type="parTrans" cxnId="{048102E1-BDC2-441B-B8D3-F78C582890B2}">
      <dgm:prSet/>
      <dgm:spPr/>
      <dgm:t>
        <a:bodyPr/>
        <a:lstStyle/>
        <a:p>
          <a:endParaRPr lang="en-US"/>
        </a:p>
      </dgm:t>
    </dgm:pt>
    <dgm:pt modelId="{D86D154F-A11A-4347-A872-F114AB103A4E}" type="sibTrans" cxnId="{048102E1-BDC2-441B-B8D3-F78C582890B2}">
      <dgm:prSet/>
      <dgm:spPr/>
      <dgm:t>
        <a:bodyPr/>
        <a:lstStyle/>
        <a:p>
          <a:endParaRPr lang="en-US"/>
        </a:p>
      </dgm:t>
    </dgm:pt>
    <dgm:pt modelId="{FF0959B5-77BC-4709-ACC4-ED3ADA816E90}" type="pres">
      <dgm:prSet presAssocID="{B92B11DA-D7E1-4C3D-8FAB-19D1B0159B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D720A-A84C-4117-A1A5-CE58CE392C98}" type="pres">
      <dgm:prSet presAssocID="{B92B11DA-D7E1-4C3D-8FAB-19D1B0159B06}" presName="dummyMaxCanvas" presStyleCnt="0">
        <dgm:presLayoutVars/>
      </dgm:prSet>
      <dgm:spPr/>
    </dgm:pt>
    <dgm:pt modelId="{7F883924-F242-4332-9F4B-F1FE36FBCA15}" type="pres">
      <dgm:prSet presAssocID="{B92B11DA-D7E1-4C3D-8FAB-19D1B0159B0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1BA2F-ED26-4398-AE3F-FFCC1CCFDD10}" type="pres">
      <dgm:prSet presAssocID="{B92B11DA-D7E1-4C3D-8FAB-19D1B0159B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AB727-FB84-480D-947A-F341C9CF6856}" type="pres">
      <dgm:prSet presAssocID="{B92B11DA-D7E1-4C3D-8FAB-19D1B0159B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B2CF3-07C5-44DB-8854-E296E3AF969B}" type="pres">
      <dgm:prSet presAssocID="{B92B11DA-D7E1-4C3D-8FAB-19D1B0159B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DD351-CA3A-470B-B19A-0C3ACB7F5F1C}" type="pres">
      <dgm:prSet presAssocID="{B92B11DA-D7E1-4C3D-8FAB-19D1B0159B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B3BB5-C106-49A5-883B-0FFE2F6967E5}" type="pres">
      <dgm:prSet presAssocID="{B92B11DA-D7E1-4C3D-8FAB-19D1B0159B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DE7F0-E52C-4E60-A5D1-8E9AE4703AC5}" type="pres">
      <dgm:prSet presAssocID="{B92B11DA-D7E1-4C3D-8FAB-19D1B0159B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49381-FEF0-4C81-B3F1-4EA713527B03}" type="pres">
      <dgm:prSet presAssocID="{B92B11DA-D7E1-4C3D-8FAB-19D1B0159B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4C1C2E-350E-4B4F-8C2C-5C7812BACADD}" type="presOf" srcId="{F5C35A5F-84CF-42B3-881A-0BF5DF4BB516}" destId="{019AB727-FB84-480D-947A-F341C9CF6856}" srcOrd="0" destOrd="0" presId="urn:microsoft.com/office/officeart/2005/8/layout/vProcess5"/>
    <dgm:cxn modelId="{371A41A7-699C-4323-808F-F22E9031AFFB}" type="presOf" srcId="{3C4E4C61-6B7F-40F8-9843-A99C3DCD019D}" destId="{7F883924-F242-4332-9F4B-F1FE36FBCA15}" srcOrd="0" destOrd="0" presId="urn:microsoft.com/office/officeart/2005/8/layout/vProcess5"/>
    <dgm:cxn modelId="{E85F403C-17EA-4469-9761-763A5ADA8D16}" type="presOf" srcId="{17DD01F1-9B9F-4236-B2A3-E61FC3E98046}" destId="{0351BA2F-ED26-4398-AE3F-FFCC1CCFDD10}" srcOrd="0" destOrd="0" presId="urn:microsoft.com/office/officeart/2005/8/layout/vProcess5"/>
    <dgm:cxn modelId="{77148F34-3DBC-400F-AC34-F8006DF89113}" srcId="{B92B11DA-D7E1-4C3D-8FAB-19D1B0159B06}" destId="{3C4E4C61-6B7F-40F8-9843-A99C3DCD019D}" srcOrd="0" destOrd="0" parTransId="{50E4E9DE-85BB-4A8A-B1A4-8C4BD885EB92}" sibTransId="{44B8AD6C-8F60-4016-8A33-5490385980AE}"/>
    <dgm:cxn modelId="{68831C4D-DFBE-409B-81D0-8C0A929572EA}" type="presOf" srcId="{44B8AD6C-8F60-4016-8A33-5490385980AE}" destId="{ABBB2CF3-07C5-44DB-8854-E296E3AF969B}" srcOrd="0" destOrd="0" presId="urn:microsoft.com/office/officeart/2005/8/layout/vProcess5"/>
    <dgm:cxn modelId="{048102E1-BDC2-441B-B8D3-F78C582890B2}" srcId="{B92B11DA-D7E1-4C3D-8FAB-19D1B0159B06}" destId="{F5C35A5F-84CF-42B3-881A-0BF5DF4BB516}" srcOrd="2" destOrd="0" parTransId="{30097802-E3EE-4C48-BB06-30840E5D59A0}" sibTransId="{D86D154F-A11A-4347-A872-F114AB103A4E}"/>
    <dgm:cxn modelId="{8A1C7AB2-5DFA-4825-859B-32740C540FF2}" type="presOf" srcId="{F95D32FE-E6CC-4F23-997D-25A7C94C8392}" destId="{CBBDD351-CA3A-470B-B19A-0C3ACB7F5F1C}" srcOrd="0" destOrd="0" presId="urn:microsoft.com/office/officeart/2005/8/layout/vProcess5"/>
    <dgm:cxn modelId="{7C076574-175A-428D-926A-16D318D89AA4}" type="presOf" srcId="{17DD01F1-9B9F-4236-B2A3-E61FC3E98046}" destId="{21BDE7F0-E52C-4E60-A5D1-8E9AE4703AC5}" srcOrd="1" destOrd="0" presId="urn:microsoft.com/office/officeart/2005/8/layout/vProcess5"/>
    <dgm:cxn modelId="{F89353FF-F012-422F-B27A-F02263EF9161}" type="presOf" srcId="{F5C35A5F-84CF-42B3-881A-0BF5DF4BB516}" destId="{12A49381-FEF0-4C81-B3F1-4EA713527B03}" srcOrd="1" destOrd="0" presId="urn:microsoft.com/office/officeart/2005/8/layout/vProcess5"/>
    <dgm:cxn modelId="{B3501EFF-C3E1-4CE2-82DF-F382D634046F}" type="presOf" srcId="{B92B11DA-D7E1-4C3D-8FAB-19D1B0159B06}" destId="{FF0959B5-77BC-4709-ACC4-ED3ADA816E90}" srcOrd="0" destOrd="0" presId="urn:microsoft.com/office/officeart/2005/8/layout/vProcess5"/>
    <dgm:cxn modelId="{27B9C481-8461-48F9-9B95-361EDB7AC8A6}" type="presOf" srcId="{3C4E4C61-6B7F-40F8-9843-A99C3DCD019D}" destId="{16DB3BB5-C106-49A5-883B-0FFE2F6967E5}" srcOrd="1" destOrd="0" presId="urn:microsoft.com/office/officeart/2005/8/layout/vProcess5"/>
    <dgm:cxn modelId="{EF25A090-8F2D-4780-9CE8-D188268F4EDB}" srcId="{B92B11DA-D7E1-4C3D-8FAB-19D1B0159B06}" destId="{17DD01F1-9B9F-4236-B2A3-E61FC3E98046}" srcOrd="1" destOrd="0" parTransId="{B85B5E54-DA28-4236-8D05-98753EA97479}" sibTransId="{F95D32FE-E6CC-4F23-997D-25A7C94C8392}"/>
    <dgm:cxn modelId="{D753A612-A1C3-41A5-B783-AC8C1EADEF4E}" type="presParOf" srcId="{FF0959B5-77BC-4709-ACC4-ED3ADA816E90}" destId="{B73D720A-A84C-4117-A1A5-CE58CE392C98}" srcOrd="0" destOrd="0" presId="urn:microsoft.com/office/officeart/2005/8/layout/vProcess5"/>
    <dgm:cxn modelId="{5AB08079-90AE-4BF4-B27A-C68AD543035E}" type="presParOf" srcId="{FF0959B5-77BC-4709-ACC4-ED3ADA816E90}" destId="{7F883924-F242-4332-9F4B-F1FE36FBCA15}" srcOrd="1" destOrd="0" presId="urn:microsoft.com/office/officeart/2005/8/layout/vProcess5"/>
    <dgm:cxn modelId="{97F2F655-B058-41C5-9E91-E2E7A4EE0215}" type="presParOf" srcId="{FF0959B5-77BC-4709-ACC4-ED3ADA816E90}" destId="{0351BA2F-ED26-4398-AE3F-FFCC1CCFDD10}" srcOrd="2" destOrd="0" presId="urn:microsoft.com/office/officeart/2005/8/layout/vProcess5"/>
    <dgm:cxn modelId="{A390FD9F-2ACC-4937-B201-AF023F7F8FAD}" type="presParOf" srcId="{FF0959B5-77BC-4709-ACC4-ED3ADA816E90}" destId="{019AB727-FB84-480D-947A-F341C9CF6856}" srcOrd="3" destOrd="0" presId="urn:microsoft.com/office/officeart/2005/8/layout/vProcess5"/>
    <dgm:cxn modelId="{2EFBEBD0-C932-460F-98C8-C32B985EE5EB}" type="presParOf" srcId="{FF0959B5-77BC-4709-ACC4-ED3ADA816E90}" destId="{ABBB2CF3-07C5-44DB-8854-E296E3AF969B}" srcOrd="4" destOrd="0" presId="urn:microsoft.com/office/officeart/2005/8/layout/vProcess5"/>
    <dgm:cxn modelId="{A0E654DB-D551-4A93-B457-E2760AC42F39}" type="presParOf" srcId="{FF0959B5-77BC-4709-ACC4-ED3ADA816E90}" destId="{CBBDD351-CA3A-470B-B19A-0C3ACB7F5F1C}" srcOrd="5" destOrd="0" presId="urn:microsoft.com/office/officeart/2005/8/layout/vProcess5"/>
    <dgm:cxn modelId="{F70C748F-5A58-43E6-A197-99E4E15591DE}" type="presParOf" srcId="{FF0959B5-77BC-4709-ACC4-ED3ADA816E90}" destId="{16DB3BB5-C106-49A5-883B-0FFE2F6967E5}" srcOrd="6" destOrd="0" presId="urn:microsoft.com/office/officeart/2005/8/layout/vProcess5"/>
    <dgm:cxn modelId="{4ABA1012-75C3-47A3-91C4-54891759550D}" type="presParOf" srcId="{FF0959B5-77BC-4709-ACC4-ED3ADA816E90}" destId="{21BDE7F0-E52C-4E60-A5D1-8E9AE4703AC5}" srcOrd="7" destOrd="0" presId="urn:microsoft.com/office/officeart/2005/8/layout/vProcess5"/>
    <dgm:cxn modelId="{516389DB-E52A-49E0-9870-9FCA29CC3B9A}" type="presParOf" srcId="{FF0959B5-77BC-4709-ACC4-ED3ADA816E90}" destId="{12A49381-FEF0-4C81-B3F1-4EA713527B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7E1DA-560A-44F2-93C1-07EE8ADBFDA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8948BD-C3E7-4695-A6DA-DAD32FC798BB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Franklin Gothic Book" panose="020B0503020102020204" pitchFamily="34" charset="0"/>
            </a:rPr>
            <a:t>Kedudukan</a:t>
          </a:r>
          <a:r>
            <a:rPr lang="en-US" sz="2800" dirty="0" smtClean="0">
              <a:solidFill>
                <a:srgbClr val="002060"/>
              </a:solidFill>
              <a:latin typeface="Franklin Gothic Book" panose="020B0503020102020204" pitchFamily="34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Franklin Gothic Book" panose="020B0503020102020204" pitchFamily="34" charset="0"/>
            </a:rPr>
            <a:t>Itali</a:t>
          </a:r>
          <a:r>
            <a:rPr lang="en-US" sz="2800" dirty="0" smtClean="0">
              <a:solidFill>
                <a:srgbClr val="002060"/>
              </a:solidFill>
              <a:latin typeface="Franklin Gothic Book" panose="020B0503020102020204" pitchFamily="34" charset="0"/>
            </a:rPr>
            <a:t> yang </a:t>
          </a:r>
          <a:r>
            <a:rPr lang="en-US" sz="2800" dirty="0" err="1" smtClean="0">
              <a:solidFill>
                <a:srgbClr val="002060"/>
              </a:solidFill>
              <a:latin typeface="Franklin Gothic Book" panose="020B0503020102020204" pitchFamily="34" charset="0"/>
            </a:rPr>
            <a:t>strategik</a:t>
          </a:r>
          <a:endParaRPr lang="en-US" sz="2800" dirty="0">
            <a:solidFill>
              <a:srgbClr val="002060"/>
            </a:solidFill>
            <a:latin typeface="Franklin Gothic Book" panose="020B0503020102020204" pitchFamily="34" charset="0"/>
          </a:endParaRPr>
        </a:p>
      </dgm:t>
    </dgm:pt>
    <dgm:pt modelId="{338D1C44-8190-4566-BE2F-8D6A9522B42D}" type="parTrans" cxnId="{38CE7E6F-9442-40FE-9918-EAA673BA4CD1}">
      <dgm:prSet/>
      <dgm:spPr/>
      <dgm:t>
        <a:bodyPr/>
        <a:lstStyle/>
        <a:p>
          <a:endParaRPr lang="en-US"/>
        </a:p>
      </dgm:t>
    </dgm:pt>
    <dgm:pt modelId="{1C5D37BE-73B2-4EEE-A03C-5F39F46D6470}" type="sibTrans" cxnId="{38CE7E6F-9442-40FE-9918-EAA673BA4CD1}">
      <dgm:prSet/>
      <dgm:spPr/>
      <dgm:t>
        <a:bodyPr/>
        <a:lstStyle/>
        <a:p>
          <a:endParaRPr lang="en-US"/>
        </a:p>
      </dgm:t>
    </dgm:pt>
    <dgm:pt modelId="{2BAD1952-8C8D-4F5D-A2EE-F2615B4F86D1}">
      <dgm:prSet phldrT="[Text]" custT="1"/>
      <dgm:spPr/>
      <dgm:t>
        <a:bodyPr/>
        <a:lstStyle/>
        <a:p>
          <a:r>
            <a:rPr lang="en-US" sz="2000" dirty="0" err="1" smtClean="0"/>
            <a:t>Kerana</a:t>
          </a:r>
          <a:r>
            <a:rPr lang="en-US" sz="2000" dirty="0" smtClean="0"/>
            <a:t> </a:t>
          </a:r>
          <a:r>
            <a:rPr lang="en-US" sz="2000" dirty="0" err="1" smtClean="0"/>
            <a:t>dikelilingi</a:t>
          </a:r>
          <a:r>
            <a:rPr lang="en-US" sz="2000" dirty="0" smtClean="0"/>
            <a:t> </a:t>
          </a:r>
          <a:r>
            <a:rPr lang="en-US" sz="2000" dirty="0" err="1" smtClean="0"/>
            <a:t>Lautan</a:t>
          </a:r>
          <a:r>
            <a:rPr lang="en-US" sz="2000" dirty="0" smtClean="0"/>
            <a:t> Mediterranean.</a:t>
          </a:r>
          <a:endParaRPr lang="en-US" sz="2000" dirty="0"/>
        </a:p>
      </dgm:t>
    </dgm:pt>
    <dgm:pt modelId="{DBF336FC-387F-44C7-894C-331BB1F9C0DB}" type="parTrans" cxnId="{CD7DA5A5-7370-44D2-ACFA-BFEF1506F893}">
      <dgm:prSet/>
      <dgm:spPr/>
      <dgm:t>
        <a:bodyPr/>
        <a:lstStyle/>
        <a:p>
          <a:endParaRPr lang="en-US"/>
        </a:p>
      </dgm:t>
    </dgm:pt>
    <dgm:pt modelId="{84DC6F18-71D3-416F-8170-C2486128A57D}" type="sibTrans" cxnId="{CD7DA5A5-7370-44D2-ACFA-BFEF1506F893}">
      <dgm:prSet/>
      <dgm:spPr/>
      <dgm:t>
        <a:bodyPr/>
        <a:lstStyle/>
        <a:p>
          <a:endParaRPr lang="en-US"/>
        </a:p>
      </dgm:t>
    </dgm:pt>
    <dgm:pt modelId="{157A8404-844D-4EE8-A881-18C129611AB4}">
      <dgm:prSet phldrT="[Text]" custT="1"/>
      <dgm:spPr/>
      <dgm:t>
        <a:bodyPr/>
        <a:lstStyle/>
        <a:p>
          <a:r>
            <a:rPr lang="en-US" sz="2000" dirty="0" err="1" smtClean="0"/>
            <a:t>Berlakunya</a:t>
          </a:r>
          <a:r>
            <a:rPr lang="en-US" sz="2000" dirty="0" smtClean="0"/>
            <a:t> </a:t>
          </a:r>
          <a:r>
            <a:rPr lang="en-US" sz="2000" dirty="0" err="1" smtClean="0"/>
            <a:t>pertembungan</a:t>
          </a:r>
          <a:r>
            <a:rPr lang="en-US" sz="2000" dirty="0" smtClean="0"/>
            <a:t> </a:t>
          </a:r>
          <a:r>
            <a:rPr lang="en-US" sz="2000" dirty="0" err="1" smtClean="0"/>
            <a:t>budaya</a:t>
          </a:r>
          <a:r>
            <a:rPr lang="en-US" sz="2000" dirty="0" smtClean="0"/>
            <a:t>, </a:t>
          </a:r>
          <a:r>
            <a:rPr lang="en-US" sz="2000" dirty="0" err="1" smtClean="0"/>
            <a:t>bangsa</a:t>
          </a:r>
          <a:r>
            <a:rPr lang="en-US" sz="2000" dirty="0" smtClean="0"/>
            <a:t> &amp; agama</a:t>
          </a:r>
          <a:r>
            <a:rPr lang="en-US" sz="1500" dirty="0" smtClean="0"/>
            <a:t>.</a:t>
          </a:r>
          <a:endParaRPr lang="en-US" sz="1500" dirty="0"/>
        </a:p>
      </dgm:t>
    </dgm:pt>
    <dgm:pt modelId="{D9EC87E6-17DA-4C95-AC9A-D539C6576BA8}" type="parTrans" cxnId="{57BEE924-3C69-4ECE-B3CC-45BB85972405}">
      <dgm:prSet/>
      <dgm:spPr/>
      <dgm:t>
        <a:bodyPr/>
        <a:lstStyle/>
        <a:p>
          <a:endParaRPr lang="en-US"/>
        </a:p>
      </dgm:t>
    </dgm:pt>
    <dgm:pt modelId="{34D80889-396B-4E1E-BA2A-051143C41F27}" type="sibTrans" cxnId="{57BEE924-3C69-4ECE-B3CC-45BB85972405}">
      <dgm:prSet/>
      <dgm:spPr/>
      <dgm:t>
        <a:bodyPr/>
        <a:lstStyle/>
        <a:p>
          <a:endParaRPr lang="en-US"/>
        </a:p>
      </dgm:t>
    </dgm:pt>
    <dgm:pt modelId="{84C248C8-3E94-4846-BF35-484BF2AFD9DB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Kemunculan</a:t>
          </a:r>
          <a:r>
            <a:rPr lang="en-US" sz="3200" dirty="0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dirty="0" err="1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bandar</a:t>
          </a:r>
          <a:r>
            <a:rPr lang="en-US" sz="3200" dirty="0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dirty="0" err="1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besar</a:t>
          </a:r>
          <a:endParaRPr lang="en-US" sz="3200" dirty="0">
            <a:solidFill>
              <a:schemeClr val="accent3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55CC9AC8-1ABB-437F-8BA7-4A519BF1403A}" type="parTrans" cxnId="{7E694BFF-D454-4B0D-AB3D-CC8067A569D5}">
      <dgm:prSet/>
      <dgm:spPr/>
      <dgm:t>
        <a:bodyPr/>
        <a:lstStyle/>
        <a:p>
          <a:endParaRPr lang="en-US"/>
        </a:p>
      </dgm:t>
    </dgm:pt>
    <dgm:pt modelId="{73CE5DD2-60C3-4FEE-B9E5-9AB2A19969DF}" type="sibTrans" cxnId="{7E694BFF-D454-4B0D-AB3D-CC8067A569D5}">
      <dgm:prSet/>
      <dgm:spPr/>
      <dgm:t>
        <a:bodyPr/>
        <a:lstStyle/>
        <a:p>
          <a:endParaRPr lang="en-US"/>
        </a:p>
      </dgm:t>
    </dgm:pt>
    <dgm:pt modelId="{E2BCE018-8D3F-4F50-A08F-461738150A8A}">
      <dgm:prSet phldrT="[Text]" custT="1"/>
      <dgm:spPr/>
      <dgm:t>
        <a:bodyPr/>
        <a:lstStyle/>
        <a:p>
          <a:r>
            <a:rPr lang="en-US" sz="2000" dirty="0" smtClean="0"/>
            <a:t>Venice, Genoa, Florence, Rom </a:t>
          </a:r>
          <a:r>
            <a:rPr lang="en-US" sz="2000" dirty="0" err="1" smtClean="0"/>
            <a:t>dan</a:t>
          </a:r>
          <a:r>
            <a:rPr lang="en-US" sz="2000" dirty="0" smtClean="0"/>
            <a:t> Milan.</a:t>
          </a:r>
          <a:endParaRPr lang="en-US" sz="2000" dirty="0"/>
        </a:p>
      </dgm:t>
    </dgm:pt>
    <dgm:pt modelId="{C3BA9612-9E02-4AE8-912C-889F7D91B996}" type="parTrans" cxnId="{4980C7BB-1AD9-405C-BBB8-983EF0FB0649}">
      <dgm:prSet/>
      <dgm:spPr/>
      <dgm:t>
        <a:bodyPr/>
        <a:lstStyle/>
        <a:p>
          <a:endParaRPr lang="en-US"/>
        </a:p>
      </dgm:t>
    </dgm:pt>
    <dgm:pt modelId="{10B8467F-E98A-4B5A-98F9-DAB6222ED581}" type="sibTrans" cxnId="{4980C7BB-1AD9-405C-BBB8-983EF0FB0649}">
      <dgm:prSet/>
      <dgm:spPr/>
      <dgm:t>
        <a:bodyPr/>
        <a:lstStyle/>
        <a:p>
          <a:endParaRPr lang="en-US"/>
        </a:p>
      </dgm:t>
    </dgm:pt>
    <dgm:pt modelId="{9EA115C7-2A9A-4765-B3D4-54F924FF475E}">
      <dgm:prSet phldrT="[Text]" custT="1"/>
      <dgm:spPr/>
      <dgm:t>
        <a:bodyPr/>
        <a:lstStyle/>
        <a:p>
          <a:r>
            <a:rPr lang="en-US" sz="2000" dirty="0" smtClean="0"/>
            <a:t>Bandar-</a:t>
          </a:r>
          <a:r>
            <a:rPr lang="en-US" sz="2000" dirty="0" err="1" smtClean="0"/>
            <a:t>bandar</a:t>
          </a:r>
          <a:r>
            <a:rPr lang="en-US" sz="2000" dirty="0" smtClean="0"/>
            <a:t> </a:t>
          </a:r>
          <a:r>
            <a:rPr lang="en-US" sz="2000" dirty="0" err="1" smtClean="0"/>
            <a:t>terkenal</a:t>
          </a:r>
          <a:r>
            <a:rPr lang="en-US" sz="2000" dirty="0" smtClean="0"/>
            <a:t> </a:t>
          </a:r>
          <a:r>
            <a:rPr lang="en-US" sz="2000" dirty="0" err="1" smtClean="0"/>
            <a:t>ini</a:t>
          </a:r>
          <a:r>
            <a:rPr lang="en-US" sz="2000" dirty="0" smtClean="0"/>
            <a:t> </a:t>
          </a:r>
          <a:r>
            <a:rPr lang="en-US" sz="2000" dirty="0" err="1" smtClean="0"/>
            <a:t>telah</a:t>
          </a:r>
          <a:r>
            <a:rPr lang="en-US" sz="2000" dirty="0" smtClean="0"/>
            <a:t> </a:t>
          </a:r>
          <a:r>
            <a:rPr lang="en-US" sz="2000" dirty="0" err="1" smtClean="0"/>
            <a:t>menjadi</a:t>
          </a:r>
          <a:r>
            <a:rPr lang="en-US" sz="2000" dirty="0" smtClean="0"/>
            <a:t> </a:t>
          </a:r>
          <a:r>
            <a:rPr lang="en-US" sz="2000" dirty="0" err="1" smtClean="0"/>
            <a:t>pusat</a:t>
          </a:r>
          <a:r>
            <a:rPr lang="en-US" sz="2000" dirty="0" smtClean="0"/>
            <a:t> </a:t>
          </a:r>
          <a:r>
            <a:rPr lang="en-US" sz="2000" dirty="0" err="1" smtClean="0"/>
            <a:t>perdagangan</a:t>
          </a:r>
          <a:r>
            <a:rPr lang="en-US" sz="2000" dirty="0" smtClean="0"/>
            <a:t> </a:t>
          </a:r>
          <a:r>
            <a:rPr lang="en-US" sz="2000" dirty="0" err="1" smtClean="0"/>
            <a:t>antarabangsa</a:t>
          </a:r>
          <a:r>
            <a:rPr lang="en-US" sz="1500" dirty="0" smtClean="0"/>
            <a:t>.</a:t>
          </a:r>
          <a:endParaRPr lang="en-US" sz="1500" dirty="0"/>
        </a:p>
      </dgm:t>
    </dgm:pt>
    <dgm:pt modelId="{6D256536-C99A-42C4-B729-DCBACE4BA4F0}" type="parTrans" cxnId="{023D6526-A0A8-40B7-B91F-891DBE690335}">
      <dgm:prSet/>
      <dgm:spPr/>
      <dgm:t>
        <a:bodyPr/>
        <a:lstStyle/>
        <a:p>
          <a:endParaRPr lang="en-US"/>
        </a:p>
      </dgm:t>
    </dgm:pt>
    <dgm:pt modelId="{40AF13E1-FEB8-4F64-8F29-2678F4AF64DD}" type="sibTrans" cxnId="{023D6526-A0A8-40B7-B91F-891DBE690335}">
      <dgm:prSet/>
      <dgm:spPr/>
      <dgm:t>
        <a:bodyPr/>
        <a:lstStyle/>
        <a:p>
          <a:endParaRPr lang="en-US"/>
        </a:p>
      </dgm:t>
    </dgm:pt>
    <dgm:pt modelId="{FD8A750C-73F3-460F-961F-27E81409FCE6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Franklin Gothic Book" panose="020B0503020102020204" pitchFamily="34" charset="0"/>
            </a:rPr>
            <a:t>Humanisme</a:t>
          </a:r>
          <a:endParaRPr lang="en-US" sz="3200" dirty="0">
            <a:solidFill>
              <a:srgbClr val="FF0000"/>
            </a:solidFill>
            <a:latin typeface="Franklin Gothic Book" panose="020B0503020102020204" pitchFamily="34" charset="0"/>
          </a:endParaRPr>
        </a:p>
      </dgm:t>
    </dgm:pt>
    <dgm:pt modelId="{602089F1-8295-48DF-8F31-FD2C15BC4635}" type="parTrans" cxnId="{B9ADC51E-88EF-4ED6-935F-06D21BD3AD57}">
      <dgm:prSet/>
      <dgm:spPr/>
      <dgm:t>
        <a:bodyPr/>
        <a:lstStyle/>
        <a:p>
          <a:endParaRPr lang="en-US"/>
        </a:p>
      </dgm:t>
    </dgm:pt>
    <dgm:pt modelId="{BEB3BB15-20E7-4A31-8E8B-F1F44E92F68C}" type="sibTrans" cxnId="{B9ADC51E-88EF-4ED6-935F-06D21BD3AD57}">
      <dgm:prSet/>
      <dgm:spPr/>
      <dgm:t>
        <a:bodyPr/>
        <a:lstStyle/>
        <a:p>
          <a:endParaRPr lang="en-US"/>
        </a:p>
      </dgm:t>
    </dgm:pt>
    <dgm:pt modelId="{010D0469-08A5-460D-B556-6A039549CCA3}">
      <dgm:prSet phldrT="[Text]" custT="1"/>
      <dgm:spPr/>
      <dgm:t>
        <a:bodyPr/>
        <a:lstStyle/>
        <a:p>
          <a:r>
            <a:rPr lang="en-SG" sz="1700" b="0" i="0" dirty="0" err="1" smtClean="0"/>
            <a:t>Kemunculan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aliran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pemikiran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humanisme</a:t>
          </a:r>
          <a:r>
            <a:rPr lang="en-SG" sz="1700" b="0" i="0" dirty="0" smtClean="0"/>
            <a:t>/</a:t>
          </a:r>
          <a:r>
            <a:rPr lang="en-SG" sz="1700" b="0" i="0" dirty="0" err="1" smtClean="0"/>
            <a:t>berfikir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untuk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menyelesaikan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masalah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mereka</a:t>
          </a:r>
          <a:r>
            <a:rPr lang="en-SG" sz="1700" b="0" i="0" dirty="0" smtClean="0"/>
            <a:t>.</a:t>
          </a:r>
          <a:endParaRPr lang="en-US" sz="1700" dirty="0"/>
        </a:p>
      </dgm:t>
    </dgm:pt>
    <dgm:pt modelId="{95C85040-CD46-46A8-AFBE-6B284698905C}" type="parTrans" cxnId="{36923065-D7A7-4AFC-A42E-D5A6A3DC2602}">
      <dgm:prSet/>
      <dgm:spPr/>
      <dgm:t>
        <a:bodyPr/>
        <a:lstStyle/>
        <a:p>
          <a:endParaRPr lang="en-US"/>
        </a:p>
      </dgm:t>
    </dgm:pt>
    <dgm:pt modelId="{C9F66D4D-287E-497E-B81D-FD36B876DA39}" type="sibTrans" cxnId="{36923065-D7A7-4AFC-A42E-D5A6A3DC2602}">
      <dgm:prSet/>
      <dgm:spPr/>
      <dgm:t>
        <a:bodyPr/>
        <a:lstStyle/>
        <a:p>
          <a:endParaRPr lang="en-US"/>
        </a:p>
      </dgm:t>
    </dgm:pt>
    <dgm:pt modelId="{37DCB6F7-CEF0-491B-BFAF-1252D6AB1BC8}">
      <dgm:prSet phldrT="[Text]" custT="1"/>
      <dgm:spPr/>
      <dgm:t>
        <a:bodyPr/>
        <a:lstStyle/>
        <a:p>
          <a:r>
            <a:rPr lang="en-SG" sz="1700" b="0" i="0" dirty="0" err="1" smtClean="0"/>
            <a:t>Melahirkan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bapa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humanisme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iaitu</a:t>
          </a:r>
          <a:r>
            <a:rPr lang="en-SG" sz="1700" b="0" i="0" dirty="0" smtClean="0"/>
            <a:t> Francesco </a:t>
          </a:r>
          <a:r>
            <a:rPr lang="en-SG" sz="1700" b="0" i="0" dirty="0" err="1" smtClean="0"/>
            <a:t>Petrach,Niccolo</a:t>
          </a:r>
          <a:r>
            <a:rPr lang="en-SG" sz="1700" b="0" i="0" dirty="0" smtClean="0"/>
            <a:t> Machiavelli </a:t>
          </a:r>
          <a:r>
            <a:rPr lang="en-SG" sz="1700" b="0" i="0" dirty="0" err="1" smtClean="0"/>
            <a:t>dan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Govanni</a:t>
          </a:r>
          <a:r>
            <a:rPr lang="en-SG" sz="1700" b="0" i="0" dirty="0" smtClean="0"/>
            <a:t> </a:t>
          </a:r>
          <a:r>
            <a:rPr lang="en-SG" sz="1700" b="0" i="0" dirty="0" err="1" smtClean="0"/>
            <a:t>Bocaccio</a:t>
          </a:r>
          <a:r>
            <a:rPr lang="en-SG" sz="1700" b="0" i="0" dirty="0" smtClean="0"/>
            <a:t>.</a:t>
          </a:r>
          <a:endParaRPr lang="en-US" sz="1700" dirty="0"/>
        </a:p>
      </dgm:t>
    </dgm:pt>
    <dgm:pt modelId="{0E192D8B-C1E3-4508-BFB8-A804F3B25962}" type="parTrans" cxnId="{C45D2BD7-BBED-43DD-A186-6D2BE5236918}">
      <dgm:prSet/>
      <dgm:spPr/>
      <dgm:t>
        <a:bodyPr/>
        <a:lstStyle/>
        <a:p>
          <a:endParaRPr lang="en-US"/>
        </a:p>
      </dgm:t>
    </dgm:pt>
    <dgm:pt modelId="{9ADEBEA5-1040-4B9A-8A3C-5D6FCC9E7921}" type="sibTrans" cxnId="{C45D2BD7-BBED-43DD-A186-6D2BE5236918}">
      <dgm:prSet/>
      <dgm:spPr/>
      <dgm:t>
        <a:bodyPr/>
        <a:lstStyle/>
        <a:p>
          <a:endParaRPr lang="en-US"/>
        </a:p>
      </dgm:t>
    </dgm:pt>
    <dgm:pt modelId="{F905B63A-E427-44D6-8B22-57CE605F72CC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Penerokaan</a:t>
          </a:r>
          <a:r>
            <a:rPr lang="en-US" sz="3200" dirty="0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dirty="0" err="1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dan</a:t>
          </a:r>
          <a:r>
            <a:rPr lang="en-US" sz="3200" dirty="0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dirty="0" err="1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Inkuiri</a:t>
          </a:r>
          <a:endParaRPr lang="en-US" sz="3200" dirty="0">
            <a:solidFill>
              <a:schemeClr val="accent4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9C1F96EA-3F96-4F46-BD65-20B6B3ADDDF4}" type="parTrans" cxnId="{C80906AC-FC3C-458D-9C61-4722C2D28246}">
      <dgm:prSet/>
      <dgm:spPr/>
      <dgm:t>
        <a:bodyPr/>
        <a:lstStyle/>
        <a:p>
          <a:endParaRPr lang="en-US"/>
        </a:p>
      </dgm:t>
    </dgm:pt>
    <dgm:pt modelId="{BAB9B08A-D6E4-41AC-8357-3A55694DE57D}" type="sibTrans" cxnId="{C80906AC-FC3C-458D-9C61-4722C2D28246}">
      <dgm:prSet/>
      <dgm:spPr/>
      <dgm:t>
        <a:bodyPr/>
        <a:lstStyle/>
        <a:p>
          <a:endParaRPr lang="en-US"/>
        </a:p>
      </dgm:t>
    </dgm:pt>
    <dgm:pt modelId="{51AA82B7-35D1-4F15-BDBA-6855BF800169}">
      <dgm:prSet phldrT="[Text]" custT="1"/>
      <dgm:spPr/>
      <dgm:t>
        <a:bodyPr/>
        <a:lstStyle/>
        <a:p>
          <a:r>
            <a:rPr lang="en-US" sz="2000" dirty="0" err="1" smtClean="0"/>
            <a:t>Penerokaan</a:t>
          </a:r>
          <a:r>
            <a:rPr lang="en-US" sz="2000" dirty="0" smtClean="0"/>
            <a:t> </a:t>
          </a:r>
          <a:r>
            <a:rPr lang="en-US" sz="2000" dirty="0" err="1" smtClean="0"/>
            <a:t>bidang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kawasan</a:t>
          </a:r>
          <a:r>
            <a:rPr lang="en-US" sz="2000" dirty="0" smtClean="0"/>
            <a:t> </a:t>
          </a:r>
          <a:r>
            <a:rPr lang="en-US" sz="2000" dirty="0" err="1" smtClean="0"/>
            <a:t>baru</a:t>
          </a:r>
          <a:r>
            <a:rPr lang="en-US" sz="2000" dirty="0" smtClean="0"/>
            <a:t>.</a:t>
          </a:r>
          <a:endParaRPr lang="en-US" sz="2000" dirty="0"/>
        </a:p>
      </dgm:t>
    </dgm:pt>
    <dgm:pt modelId="{B29C9AA7-EE26-45F6-B134-34DDA057AA33}" type="parTrans" cxnId="{39A181D0-EB29-41BF-B0FB-A9062413D470}">
      <dgm:prSet/>
      <dgm:spPr/>
      <dgm:t>
        <a:bodyPr/>
        <a:lstStyle/>
        <a:p>
          <a:endParaRPr lang="en-US"/>
        </a:p>
      </dgm:t>
    </dgm:pt>
    <dgm:pt modelId="{740F33DC-3008-4763-8F79-C3A42C2B5BC9}" type="sibTrans" cxnId="{39A181D0-EB29-41BF-B0FB-A9062413D470}">
      <dgm:prSet/>
      <dgm:spPr/>
      <dgm:t>
        <a:bodyPr/>
        <a:lstStyle/>
        <a:p>
          <a:endParaRPr lang="en-US"/>
        </a:p>
      </dgm:t>
    </dgm:pt>
    <dgm:pt modelId="{1B76CCD3-0483-4D93-B582-A90CF39AC45F}">
      <dgm:prSet phldrT="[Text]" custT="1"/>
      <dgm:spPr/>
      <dgm:t>
        <a:bodyPr/>
        <a:lstStyle/>
        <a:p>
          <a:r>
            <a:rPr lang="en-US" sz="2000" dirty="0" err="1" smtClean="0"/>
            <a:t>Didorang</a:t>
          </a:r>
          <a:r>
            <a:rPr lang="en-US" sz="2000" dirty="0" smtClean="0"/>
            <a:t> </a:t>
          </a:r>
          <a:r>
            <a:rPr lang="en-US" sz="2000" dirty="0" err="1" smtClean="0"/>
            <a:t>oleh</a:t>
          </a:r>
          <a:r>
            <a:rPr lang="en-US" sz="2000" dirty="0" smtClean="0"/>
            <a:t> </a:t>
          </a:r>
          <a:r>
            <a:rPr lang="en-US" sz="2000" dirty="0" err="1" smtClean="0"/>
            <a:t>semangat</a:t>
          </a:r>
          <a:r>
            <a:rPr lang="en-US" sz="2000" dirty="0" smtClean="0"/>
            <a:t> </a:t>
          </a:r>
          <a:r>
            <a:rPr lang="en-US" sz="2000" dirty="0" err="1" smtClean="0"/>
            <a:t>inkuiri</a:t>
          </a:r>
          <a:r>
            <a:rPr lang="en-US" sz="2000" dirty="0" smtClean="0"/>
            <a:t>/</a:t>
          </a:r>
          <a:r>
            <a:rPr lang="en-US" sz="2000" dirty="0" err="1" smtClean="0"/>
            <a:t>ingin</a:t>
          </a:r>
          <a:r>
            <a:rPr lang="en-US" sz="2000" dirty="0" smtClean="0"/>
            <a:t> </a:t>
          </a:r>
          <a:r>
            <a:rPr lang="en-US" sz="2000" dirty="0" err="1" smtClean="0"/>
            <a:t>tahu</a:t>
          </a:r>
          <a:r>
            <a:rPr lang="en-US" sz="2000" dirty="0" smtClean="0"/>
            <a:t> yang </a:t>
          </a:r>
          <a:r>
            <a:rPr lang="en-US" sz="2000" dirty="0" err="1" smtClean="0"/>
            <a:t>kuat</a:t>
          </a:r>
          <a:r>
            <a:rPr lang="en-US" sz="2000" dirty="0" smtClean="0"/>
            <a:t>.</a:t>
          </a:r>
          <a:endParaRPr lang="en-US" sz="2000" dirty="0"/>
        </a:p>
      </dgm:t>
    </dgm:pt>
    <dgm:pt modelId="{AA018EB9-968D-48DC-B143-E48279B689E3}" type="parTrans" cxnId="{10900580-B117-4B8F-B7F9-675B58163529}">
      <dgm:prSet/>
      <dgm:spPr/>
      <dgm:t>
        <a:bodyPr/>
        <a:lstStyle/>
        <a:p>
          <a:endParaRPr lang="en-US"/>
        </a:p>
      </dgm:t>
    </dgm:pt>
    <dgm:pt modelId="{6CB1C27B-7680-4A0B-9C92-BCDCBFE33040}" type="sibTrans" cxnId="{10900580-B117-4B8F-B7F9-675B58163529}">
      <dgm:prSet/>
      <dgm:spPr/>
      <dgm:t>
        <a:bodyPr/>
        <a:lstStyle/>
        <a:p>
          <a:endParaRPr lang="en-US"/>
        </a:p>
      </dgm:t>
    </dgm:pt>
    <dgm:pt modelId="{BEF0DB18-D4B6-46EA-AA14-606084898855}" type="pres">
      <dgm:prSet presAssocID="{E1E7E1DA-560A-44F2-93C1-07EE8ADBFD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479EF-19B2-40AA-858F-C93B301D3E56}" type="pres">
      <dgm:prSet presAssocID="{C08948BD-C3E7-4695-A6DA-DAD32FC798BB}" presName="linNode" presStyleCnt="0"/>
      <dgm:spPr/>
      <dgm:t>
        <a:bodyPr/>
        <a:lstStyle/>
        <a:p>
          <a:endParaRPr lang="en-US"/>
        </a:p>
      </dgm:t>
    </dgm:pt>
    <dgm:pt modelId="{9C85554F-51B9-496E-B3A4-EE5F6684F255}" type="pres">
      <dgm:prSet presAssocID="{C08948BD-C3E7-4695-A6DA-DAD32FC798B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89DA5-E97E-43F3-B595-13C94F60DEAE}" type="pres">
      <dgm:prSet presAssocID="{C08948BD-C3E7-4695-A6DA-DAD32FC798B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8A108-EF3F-4C58-8355-4D6336E6D13D}" type="pres">
      <dgm:prSet presAssocID="{1C5D37BE-73B2-4EEE-A03C-5F39F46D6470}" presName="sp" presStyleCnt="0"/>
      <dgm:spPr/>
      <dgm:t>
        <a:bodyPr/>
        <a:lstStyle/>
        <a:p>
          <a:endParaRPr lang="en-US"/>
        </a:p>
      </dgm:t>
    </dgm:pt>
    <dgm:pt modelId="{420E630A-D697-4B22-A70A-2BE7AE2CF5FD}" type="pres">
      <dgm:prSet presAssocID="{84C248C8-3E94-4846-BF35-484BF2AFD9DB}" presName="linNode" presStyleCnt="0"/>
      <dgm:spPr/>
      <dgm:t>
        <a:bodyPr/>
        <a:lstStyle/>
        <a:p>
          <a:endParaRPr lang="en-US"/>
        </a:p>
      </dgm:t>
    </dgm:pt>
    <dgm:pt modelId="{CBF30719-1AD3-4CAE-A466-21CC56AE8A8E}" type="pres">
      <dgm:prSet presAssocID="{84C248C8-3E94-4846-BF35-484BF2AFD9D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43275-B1A6-4C1B-9ABE-D78E81BC531F}" type="pres">
      <dgm:prSet presAssocID="{84C248C8-3E94-4846-BF35-484BF2AFD9D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D8716-1144-45E3-A6EF-7D82414FEF80}" type="pres">
      <dgm:prSet presAssocID="{73CE5DD2-60C3-4FEE-B9E5-9AB2A19969DF}" presName="sp" presStyleCnt="0"/>
      <dgm:spPr/>
      <dgm:t>
        <a:bodyPr/>
        <a:lstStyle/>
        <a:p>
          <a:endParaRPr lang="en-US"/>
        </a:p>
      </dgm:t>
    </dgm:pt>
    <dgm:pt modelId="{6B25C39E-DDB6-4FB4-BA5F-8EC59A692801}" type="pres">
      <dgm:prSet presAssocID="{FD8A750C-73F3-460F-961F-27E81409FCE6}" presName="linNode" presStyleCnt="0"/>
      <dgm:spPr/>
      <dgm:t>
        <a:bodyPr/>
        <a:lstStyle/>
        <a:p>
          <a:endParaRPr lang="en-US"/>
        </a:p>
      </dgm:t>
    </dgm:pt>
    <dgm:pt modelId="{F887EC9C-2BAF-48CB-BDB6-7D56B7B2AF36}" type="pres">
      <dgm:prSet presAssocID="{FD8A750C-73F3-460F-961F-27E81409FCE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4B3D8-7735-4867-B281-CDDF8F527AEA}" type="pres">
      <dgm:prSet presAssocID="{FD8A750C-73F3-460F-961F-27E81409FCE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F3B46-2475-4562-A2F5-799819954C02}" type="pres">
      <dgm:prSet presAssocID="{BEB3BB15-20E7-4A31-8E8B-F1F44E92F68C}" presName="sp" presStyleCnt="0"/>
      <dgm:spPr/>
      <dgm:t>
        <a:bodyPr/>
        <a:lstStyle/>
        <a:p>
          <a:endParaRPr lang="en-US"/>
        </a:p>
      </dgm:t>
    </dgm:pt>
    <dgm:pt modelId="{DBF416C0-F796-41E1-9902-A42114E728FB}" type="pres">
      <dgm:prSet presAssocID="{F905B63A-E427-44D6-8B22-57CE605F72CC}" presName="linNode" presStyleCnt="0"/>
      <dgm:spPr/>
      <dgm:t>
        <a:bodyPr/>
        <a:lstStyle/>
        <a:p>
          <a:endParaRPr lang="en-US"/>
        </a:p>
      </dgm:t>
    </dgm:pt>
    <dgm:pt modelId="{D6E9A6E2-7B4D-4CEA-955E-8CABEE42E65A}" type="pres">
      <dgm:prSet presAssocID="{F905B63A-E427-44D6-8B22-57CE605F72C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03E83-60A1-4070-8616-E7C49AB98537}" type="pres">
      <dgm:prSet presAssocID="{F905B63A-E427-44D6-8B22-57CE605F72C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DDE49-CD51-42E1-BC56-F7E358195D49}" type="presOf" srcId="{F905B63A-E427-44D6-8B22-57CE605F72CC}" destId="{D6E9A6E2-7B4D-4CEA-955E-8CABEE42E65A}" srcOrd="0" destOrd="0" presId="urn:microsoft.com/office/officeart/2005/8/layout/vList5"/>
    <dgm:cxn modelId="{10900580-B117-4B8F-B7F9-675B58163529}" srcId="{F905B63A-E427-44D6-8B22-57CE605F72CC}" destId="{1B76CCD3-0483-4D93-B582-A90CF39AC45F}" srcOrd="1" destOrd="0" parTransId="{AA018EB9-968D-48DC-B143-E48279B689E3}" sibTransId="{6CB1C27B-7680-4A0B-9C92-BCDCBFE33040}"/>
    <dgm:cxn modelId="{C45D2BD7-BBED-43DD-A186-6D2BE5236918}" srcId="{FD8A750C-73F3-460F-961F-27E81409FCE6}" destId="{37DCB6F7-CEF0-491B-BFAF-1252D6AB1BC8}" srcOrd="1" destOrd="0" parTransId="{0E192D8B-C1E3-4508-BFB8-A804F3B25962}" sibTransId="{9ADEBEA5-1040-4B9A-8A3C-5D6FCC9E7921}"/>
    <dgm:cxn modelId="{39A181D0-EB29-41BF-B0FB-A9062413D470}" srcId="{F905B63A-E427-44D6-8B22-57CE605F72CC}" destId="{51AA82B7-35D1-4F15-BDBA-6855BF800169}" srcOrd="0" destOrd="0" parTransId="{B29C9AA7-EE26-45F6-B134-34DDA057AA33}" sibTransId="{740F33DC-3008-4763-8F79-C3A42C2B5BC9}"/>
    <dgm:cxn modelId="{B9ADC51E-88EF-4ED6-935F-06D21BD3AD57}" srcId="{E1E7E1DA-560A-44F2-93C1-07EE8ADBFDA7}" destId="{FD8A750C-73F3-460F-961F-27E81409FCE6}" srcOrd="2" destOrd="0" parTransId="{602089F1-8295-48DF-8F31-FD2C15BC4635}" sibTransId="{BEB3BB15-20E7-4A31-8E8B-F1F44E92F68C}"/>
    <dgm:cxn modelId="{217E7AE4-9327-4830-9841-A57475DB2648}" type="presOf" srcId="{1B76CCD3-0483-4D93-B582-A90CF39AC45F}" destId="{54E03E83-60A1-4070-8616-E7C49AB98537}" srcOrd="0" destOrd="1" presId="urn:microsoft.com/office/officeart/2005/8/layout/vList5"/>
    <dgm:cxn modelId="{AB94DDC3-886E-4036-AB1C-0B7B2EF082EB}" type="presOf" srcId="{C08948BD-C3E7-4695-A6DA-DAD32FC798BB}" destId="{9C85554F-51B9-496E-B3A4-EE5F6684F255}" srcOrd="0" destOrd="0" presId="urn:microsoft.com/office/officeart/2005/8/layout/vList5"/>
    <dgm:cxn modelId="{C80906AC-FC3C-458D-9C61-4722C2D28246}" srcId="{E1E7E1DA-560A-44F2-93C1-07EE8ADBFDA7}" destId="{F905B63A-E427-44D6-8B22-57CE605F72CC}" srcOrd="3" destOrd="0" parTransId="{9C1F96EA-3F96-4F46-BD65-20B6B3ADDDF4}" sibTransId="{BAB9B08A-D6E4-41AC-8357-3A55694DE57D}"/>
    <dgm:cxn modelId="{4980C7BB-1AD9-405C-BBB8-983EF0FB0649}" srcId="{84C248C8-3E94-4846-BF35-484BF2AFD9DB}" destId="{E2BCE018-8D3F-4F50-A08F-461738150A8A}" srcOrd="0" destOrd="0" parTransId="{C3BA9612-9E02-4AE8-912C-889F7D91B996}" sibTransId="{10B8467F-E98A-4B5A-98F9-DAB6222ED581}"/>
    <dgm:cxn modelId="{9A93FD33-CDB5-4380-8CB6-ADC4A8BC46C5}" type="presOf" srcId="{E1E7E1DA-560A-44F2-93C1-07EE8ADBFDA7}" destId="{BEF0DB18-D4B6-46EA-AA14-606084898855}" srcOrd="0" destOrd="0" presId="urn:microsoft.com/office/officeart/2005/8/layout/vList5"/>
    <dgm:cxn modelId="{38CE7E6F-9442-40FE-9918-EAA673BA4CD1}" srcId="{E1E7E1DA-560A-44F2-93C1-07EE8ADBFDA7}" destId="{C08948BD-C3E7-4695-A6DA-DAD32FC798BB}" srcOrd="0" destOrd="0" parTransId="{338D1C44-8190-4566-BE2F-8D6A9522B42D}" sibTransId="{1C5D37BE-73B2-4EEE-A03C-5F39F46D6470}"/>
    <dgm:cxn modelId="{57BEE924-3C69-4ECE-B3CC-45BB85972405}" srcId="{C08948BD-C3E7-4695-A6DA-DAD32FC798BB}" destId="{157A8404-844D-4EE8-A881-18C129611AB4}" srcOrd="1" destOrd="0" parTransId="{D9EC87E6-17DA-4C95-AC9A-D539C6576BA8}" sibTransId="{34D80889-396B-4E1E-BA2A-051143C41F27}"/>
    <dgm:cxn modelId="{023D6526-A0A8-40B7-B91F-891DBE690335}" srcId="{84C248C8-3E94-4846-BF35-484BF2AFD9DB}" destId="{9EA115C7-2A9A-4765-B3D4-54F924FF475E}" srcOrd="1" destOrd="0" parTransId="{6D256536-C99A-42C4-B729-DCBACE4BA4F0}" sibTransId="{40AF13E1-FEB8-4F64-8F29-2678F4AF64DD}"/>
    <dgm:cxn modelId="{36923065-D7A7-4AFC-A42E-D5A6A3DC2602}" srcId="{FD8A750C-73F3-460F-961F-27E81409FCE6}" destId="{010D0469-08A5-460D-B556-6A039549CCA3}" srcOrd="0" destOrd="0" parTransId="{95C85040-CD46-46A8-AFBE-6B284698905C}" sibTransId="{C9F66D4D-287E-497E-B81D-FD36B876DA39}"/>
    <dgm:cxn modelId="{E8AF1ACC-4B4C-4F1F-A9FD-B2A901EBF50A}" type="presOf" srcId="{37DCB6F7-CEF0-491B-BFAF-1252D6AB1BC8}" destId="{9F84B3D8-7735-4867-B281-CDDF8F527AEA}" srcOrd="0" destOrd="1" presId="urn:microsoft.com/office/officeart/2005/8/layout/vList5"/>
    <dgm:cxn modelId="{CD7DA5A5-7370-44D2-ACFA-BFEF1506F893}" srcId="{C08948BD-C3E7-4695-A6DA-DAD32FC798BB}" destId="{2BAD1952-8C8D-4F5D-A2EE-F2615B4F86D1}" srcOrd="0" destOrd="0" parTransId="{DBF336FC-387F-44C7-894C-331BB1F9C0DB}" sibTransId="{84DC6F18-71D3-416F-8170-C2486128A57D}"/>
    <dgm:cxn modelId="{7E694BFF-D454-4B0D-AB3D-CC8067A569D5}" srcId="{E1E7E1DA-560A-44F2-93C1-07EE8ADBFDA7}" destId="{84C248C8-3E94-4846-BF35-484BF2AFD9DB}" srcOrd="1" destOrd="0" parTransId="{55CC9AC8-1ABB-437F-8BA7-4A519BF1403A}" sibTransId="{73CE5DD2-60C3-4FEE-B9E5-9AB2A19969DF}"/>
    <dgm:cxn modelId="{B2FB7683-1730-47AF-93F8-5A2A241827C3}" type="presOf" srcId="{84C248C8-3E94-4846-BF35-484BF2AFD9DB}" destId="{CBF30719-1AD3-4CAE-A466-21CC56AE8A8E}" srcOrd="0" destOrd="0" presId="urn:microsoft.com/office/officeart/2005/8/layout/vList5"/>
    <dgm:cxn modelId="{46DCD5B7-4554-4C45-B8EB-219E048506F8}" type="presOf" srcId="{2BAD1952-8C8D-4F5D-A2EE-F2615B4F86D1}" destId="{1B789DA5-E97E-43F3-B595-13C94F60DEAE}" srcOrd="0" destOrd="0" presId="urn:microsoft.com/office/officeart/2005/8/layout/vList5"/>
    <dgm:cxn modelId="{83798F70-BF72-4BE3-8F36-304BB8F09F8E}" type="presOf" srcId="{51AA82B7-35D1-4F15-BDBA-6855BF800169}" destId="{54E03E83-60A1-4070-8616-E7C49AB98537}" srcOrd="0" destOrd="0" presId="urn:microsoft.com/office/officeart/2005/8/layout/vList5"/>
    <dgm:cxn modelId="{F7A383A1-D8CA-4667-8DA0-A1B1944DA318}" type="presOf" srcId="{FD8A750C-73F3-460F-961F-27E81409FCE6}" destId="{F887EC9C-2BAF-48CB-BDB6-7D56B7B2AF36}" srcOrd="0" destOrd="0" presId="urn:microsoft.com/office/officeart/2005/8/layout/vList5"/>
    <dgm:cxn modelId="{1DAFFAC7-7B83-40A8-B82B-45F4654D9576}" type="presOf" srcId="{9EA115C7-2A9A-4765-B3D4-54F924FF475E}" destId="{EBD43275-B1A6-4C1B-9ABE-D78E81BC531F}" srcOrd="0" destOrd="1" presId="urn:microsoft.com/office/officeart/2005/8/layout/vList5"/>
    <dgm:cxn modelId="{3289A5B3-3157-47AF-996F-07EAEB7115BA}" type="presOf" srcId="{157A8404-844D-4EE8-A881-18C129611AB4}" destId="{1B789DA5-E97E-43F3-B595-13C94F60DEAE}" srcOrd="0" destOrd="1" presId="urn:microsoft.com/office/officeart/2005/8/layout/vList5"/>
    <dgm:cxn modelId="{71A1D047-057B-464B-A703-19904B337329}" type="presOf" srcId="{E2BCE018-8D3F-4F50-A08F-461738150A8A}" destId="{EBD43275-B1A6-4C1B-9ABE-D78E81BC531F}" srcOrd="0" destOrd="0" presId="urn:microsoft.com/office/officeart/2005/8/layout/vList5"/>
    <dgm:cxn modelId="{3174AC8D-2BB8-4770-8802-E79CEE0B8529}" type="presOf" srcId="{010D0469-08A5-460D-B556-6A039549CCA3}" destId="{9F84B3D8-7735-4867-B281-CDDF8F527AEA}" srcOrd="0" destOrd="0" presId="urn:microsoft.com/office/officeart/2005/8/layout/vList5"/>
    <dgm:cxn modelId="{9A94AFA0-74C2-46C7-97AF-4E2E99BCEE83}" type="presParOf" srcId="{BEF0DB18-D4B6-46EA-AA14-606084898855}" destId="{06B479EF-19B2-40AA-858F-C93B301D3E56}" srcOrd="0" destOrd="0" presId="urn:microsoft.com/office/officeart/2005/8/layout/vList5"/>
    <dgm:cxn modelId="{5013126E-0BB3-4A07-AA89-CD1AE8C69E92}" type="presParOf" srcId="{06B479EF-19B2-40AA-858F-C93B301D3E56}" destId="{9C85554F-51B9-496E-B3A4-EE5F6684F255}" srcOrd="0" destOrd="0" presId="urn:microsoft.com/office/officeart/2005/8/layout/vList5"/>
    <dgm:cxn modelId="{7CFA763D-4FD1-4E98-821F-7C27A59D5BD9}" type="presParOf" srcId="{06B479EF-19B2-40AA-858F-C93B301D3E56}" destId="{1B789DA5-E97E-43F3-B595-13C94F60DEAE}" srcOrd="1" destOrd="0" presId="urn:microsoft.com/office/officeart/2005/8/layout/vList5"/>
    <dgm:cxn modelId="{A266D44D-F296-43B8-BE59-1C474B149C39}" type="presParOf" srcId="{BEF0DB18-D4B6-46EA-AA14-606084898855}" destId="{C508A108-EF3F-4C58-8355-4D6336E6D13D}" srcOrd="1" destOrd="0" presId="urn:microsoft.com/office/officeart/2005/8/layout/vList5"/>
    <dgm:cxn modelId="{B8EB22AC-9D7E-4E85-B778-AF1F21D68840}" type="presParOf" srcId="{BEF0DB18-D4B6-46EA-AA14-606084898855}" destId="{420E630A-D697-4B22-A70A-2BE7AE2CF5FD}" srcOrd="2" destOrd="0" presId="urn:microsoft.com/office/officeart/2005/8/layout/vList5"/>
    <dgm:cxn modelId="{05355D0E-8D5F-4C79-9FC8-3C5834472D64}" type="presParOf" srcId="{420E630A-D697-4B22-A70A-2BE7AE2CF5FD}" destId="{CBF30719-1AD3-4CAE-A466-21CC56AE8A8E}" srcOrd="0" destOrd="0" presId="urn:microsoft.com/office/officeart/2005/8/layout/vList5"/>
    <dgm:cxn modelId="{E81B25B0-F923-4734-A66E-E47B51FA81A8}" type="presParOf" srcId="{420E630A-D697-4B22-A70A-2BE7AE2CF5FD}" destId="{EBD43275-B1A6-4C1B-9ABE-D78E81BC531F}" srcOrd="1" destOrd="0" presId="urn:microsoft.com/office/officeart/2005/8/layout/vList5"/>
    <dgm:cxn modelId="{06C134E4-1CAE-4C14-BF16-9D2E4535FDC1}" type="presParOf" srcId="{BEF0DB18-D4B6-46EA-AA14-606084898855}" destId="{67DD8716-1144-45E3-A6EF-7D82414FEF80}" srcOrd="3" destOrd="0" presId="urn:microsoft.com/office/officeart/2005/8/layout/vList5"/>
    <dgm:cxn modelId="{792D820E-A5B5-4163-ACBC-03FE1AB275F3}" type="presParOf" srcId="{BEF0DB18-D4B6-46EA-AA14-606084898855}" destId="{6B25C39E-DDB6-4FB4-BA5F-8EC59A692801}" srcOrd="4" destOrd="0" presId="urn:microsoft.com/office/officeart/2005/8/layout/vList5"/>
    <dgm:cxn modelId="{ABBB1B36-475E-4AF2-8670-B9BB0AE95B30}" type="presParOf" srcId="{6B25C39E-DDB6-4FB4-BA5F-8EC59A692801}" destId="{F887EC9C-2BAF-48CB-BDB6-7D56B7B2AF36}" srcOrd="0" destOrd="0" presId="urn:microsoft.com/office/officeart/2005/8/layout/vList5"/>
    <dgm:cxn modelId="{18060FEB-BC24-4358-9743-12B41275D57A}" type="presParOf" srcId="{6B25C39E-DDB6-4FB4-BA5F-8EC59A692801}" destId="{9F84B3D8-7735-4867-B281-CDDF8F527AEA}" srcOrd="1" destOrd="0" presId="urn:microsoft.com/office/officeart/2005/8/layout/vList5"/>
    <dgm:cxn modelId="{2853D6A7-A694-490F-973B-9DCD124ED037}" type="presParOf" srcId="{BEF0DB18-D4B6-46EA-AA14-606084898855}" destId="{2D7F3B46-2475-4562-A2F5-799819954C02}" srcOrd="5" destOrd="0" presId="urn:microsoft.com/office/officeart/2005/8/layout/vList5"/>
    <dgm:cxn modelId="{F674D764-03A3-4799-90E1-F54F27E68ACF}" type="presParOf" srcId="{BEF0DB18-D4B6-46EA-AA14-606084898855}" destId="{DBF416C0-F796-41E1-9902-A42114E728FB}" srcOrd="6" destOrd="0" presId="urn:microsoft.com/office/officeart/2005/8/layout/vList5"/>
    <dgm:cxn modelId="{42C0CF63-59AC-4EF9-B342-153C1F05CF96}" type="presParOf" srcId="{DBF416C0-F796-41E1-9902-A42114E728FB}" destId="{D6E9A6E2-7B4D-4CEA-955E-8CABEE42E65A}" srcOrd="0" destOrd="0" presId="urn:microsoft.com/office/officeart/2005/8/layout/vList5"/>
    <dgm:cxn modelId="{AABE9CFB-A99F-41F8-A3E5-1F9ED3F5AA60}" type="presParOf" srcId="{DBF416C0-F796-41E1-9902-A42114E728FB}" destId="{54E03E83-60A1-4070-8616-E7C49AB985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2D250-94C6-4E8F-93D0-9E49FDDB49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59B72-E1AF-436E-B577-440C2E2481BB}">
      <dgm:prSet phldrT="[Text]"/>
      <dgm:spPr/>
      <dgm:t>
        <a:bodyPr/>
        <a:lstStyle/>
        <a:p>
          <a:r>
            <a:rPr lang="en-US" dirty="0" err="1" smtClean="0">
              <a:latin typeface="Bodoni MT Black" panose="02070A03080606020203" pitchFamily="18" charset="0"/>
            </a:rPr>
            <a:t>Kemunculan</a:t>
          </a:r>
          <a:r>
            <a:rPr lang="en-US" dirty="0" smtClean="0">
              <a:latin typeface="Bodoni MT Black" panose="02070A03080606020203" pitchFamily="18" charset="0"/>
            </a:rPr>
            <a:t> </a:t>
          </a:r>
          <a:r>
            <a:rPr lang="en-US" dirty="0" err="1" smtClean="0">
              <a:latin typeface="Bodoni MT Black" panose="02070A03080606020203" pitchFamily="18" charset="0"/>
            </a:rPr>
            <a:t>Monarki</a:t>
          </a:r>
          <a:r>
            <a:rPr lang="en-US" dirty="0" smtClean="0">
              <a:latin typeface="Bodoni MT Black" panose="02070A03080606020203" pitchFamily="18" charset="0"/>
            </a:rPr>
            <a:t> </a:t>
          </a:r>
          <a:r>
            <a:rPr lang="en-US" dirty="0" err="1" smtClean="0">
              <a:latin typeface="Bodoni MT Black" panose="02070A03080606020203" pitchFamily="18" charset="0"/>
            </a:rPr>
            <a:t>baru</a:t>
          </a:r>
          <a:endParaRPr lang="en-US" dirty="0">
            <a:latin typeface="Bodoni MT Black" panose="02070A03080606020203" pitchFamily="18" charset="0"/>
          </a:endParaRPr>
        </a:p>
      </dgm:t>
    </dgm:pt>
    <dgm:pt modelId="{64880046-B348-4C7B-A781-BD98E78694F7}" type="parTrans" cxnId="{15847659-4F1C-41BC-9243-0B9810A30FEA}">
      <dgm:prSet/>
      <dgm:spPr/>
      <dgm:t>
        <a:bodyPr/>
        <a:lstStyle/>
        <a:p>
          <a:endParaRPr lang="en-US"/>
        </a:p>
      </dgm:t>
    </dgm:pt>
    <dgm:pt modelId="{193E8BA1-BE68-4333-A57F-1125A0F1F275}" type="sibTrans" cxnId="{15847659-4F1C-41BC-9243-0B9810A30FEA}">
      <dgm:prSet/>
      <dgm:spPr/>
      <dgm:t>
        <a:bodyPr/>
        <a:lstStyle/>
        <a:p>
          <a:endParaRPr lang="en-US"/>
        </a:p>
      </dgm:t>
    </dgm:pt>
    <dgm:pt modelId="{C5B9CDC9-D47C-4E2D-B725-8F079FEDBE87}">
      <dgm:prSet phldrT="[Text]"/>
      <dgm:spPr/>
      <dgm:t>
        <a:bodyPr/>
        <a:lstStyle/>
        <a:p>
          <a:r>
            <a:rPr lang="en-SG" b="0" i="0" dirty="0" err="1" smtClean="0">
              <a:latin typeface="Franklin Gothic Book" panose="020B0503020102020204" pitchFamily="34" charset="0"/>
            </a:rPr>
            <a:t>Monarki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baru</a:t>
          </a:r>
          <a:r>
            <a:rPr lang="en-SG" b="0" i="0" dirty="0" smtClean="0">
              <a:latin typeface="Franklin Gothic Book" panose="020B0503020102020204" pitchFamily="34" charset="0"/>
            </a:rPr>
            <a:t> yang </a:t>
          </a:r>
          <a:r>
            <a:rPr lang="en-SG" b="0" i="0" dirty="0" err="1" smtClean="0">
              <a:latin typeface="Franklin Gothic Book" panose="020B0503020102020204" pitchFamily="34" charset="0"/>
            </a:rPr>
            <a:t>mempunyai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kekuatan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dan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kekuasaan</a:t>
          </a:r>
          <a:r>
            <a:rPr lang="en-SG" b="0" i="0" dirty="0" smtClean="0">
              <a:latin typeface="Franklin Gothic Book" panose="020B0503020102020204" pitchFamily="34" charset="0"/>
            </a:rPr>
            <a:t> yang </a:t>
          </a:r>
          <a:r>
            <a:rPr lang="en-SG" b="0" i="0" dirty="0" err="1" smtClean="0">
              <a:latin typeface="Franklin Gothic Book" panose="020B0503020102020204" pitchFamily="34" charset="0"/>
            </a:rPr>
            <a:t>diasaskan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melalui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kewujudan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kerajaan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pusat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dan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kesatuan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kebangsaan</a:t>
          </a:r>
          <a:r>
            <a:rPr lang="en-SG" b="0" i="0" dirty="0" smtClean="0">
              <a:latin typeface="Franklin Gothic Book" panose="020B0503020102020204" pitchFamily="34" charset="0"/>
            </a:rPr>
            <a:t>.</a:t>
          </a:r>
          <a:endParaRPr lang="en-US" dirty="0">
            <a:latin typeface="Franklin Gothic Book" panose="020B0503020102020204" pitchFamily="34" charset="0"/>
          </a:endParaRPr>
        </a:p>
      </dgm:t>
    </dgm:pt>
    <dgm:pt modelId="{466A6ADF-245D-46A1-A2A7-7889AC3833C7}" type="parTrans" cxnId="{384926AD-3CED-4677-81B3-1BFE2BE199D1}">
      <dgm:prSet/>
      <dgm:spPr/>
      <dgm:t>
        <a:bodyPr/>
        <a:lstStyle/>
        <a:p>
          <a:endParaRPr lang="en-US"/>
        </a:p>
      </dgm:t>
    </dgm:pt>
    <dgm:pt modelId="{ABECD07D-D647-4780-97D5-34FE3D2D2D2C}" type="sibTrans" cxnId="{384926AD-3CED-4677-81B3-1BFE2BE199D1}">
      <dgm:prSet/>
      <dgm:spPr/>
      <dgm:t>
        <a:bodyPr/>
        <a:lstStyle/>
        <a:p>
          <a:endParaRPr lang="en-US"/>
        </a:p>
      </dgm:t>
    </dgm:pt>
    <dgm:pt modelId="{960BC6A1-F654-4403-B402-BD0EFFD2F247}">
      <dgm:prSet phldrT="[Text]"/>
      <dgm:spPr/>
      <dgm:t>
        <a:bodyPr/>
        <a:lstStyle/>
        <a:p>
          <a:r>
            <a:rPr lang="en-US" dirty="0" err="1" smtClean="0">
              <a:latin typeface="Bodoni MT Black" panose="02070A03080606020203" pitchFamily="18" charset="0"/>
            </a:rPr>
            <a:t>Pembayaran</a:t>
          </a:r>
          <a:r>
            <a:rPr lang="en-US" dirty="0" smtClean="0">
              <a:latin typeface="Bodoni MT Black" panose="02070A03080606020203" pitchFamily="18" charset="0"/>
            </a:rPr>
            <a:t> </a:t>
          </a:r>
          <a:r>
            <a:rPr lang="en-US" dirty="0" err="1" smtClean="0">
              <a:latin typeface="Bodoni MT Black" panose="02070A03080606020203" pitchFamily="18" charset="0"/>
            </a:rPr>
            <a:t>cukai</a:t>
          </a:r>
          <a:endParaRPr lang="en-US" dirty="0">
            <a:latin typeface="Bodoni MT Black" panose="02070A03080606020203" pitchFamily="18" charset="0"/>
          </a:endParaRPr>
        </a:p>
      </dgm:t>
    </dgm:pt>
    <dgm:pt modelId="{23A7AFEB-F4DF-4E92-B9EE-73AD9AC76A78}" type="parTrans" cxnId="{F0AE08FC-32D4-4F47-ABF8-861C116D98DC}">
      <dgm:prSet/>
      <dgm:spPr/>
      <dgm:t>
        <a:bodyPr/>
        <a:lstStyle/>
        <a:p>
          <a:endParaRPr lang="en-US"/>
        </a:p>
      </dgm:t>
    </dgm:pt>
    <dgm:pt modelId="{4A9BA5C4-F9B3-4743-8907-4F1A250E5149}" type="sibTrans" cxnId="{F0AE08FC-32D4-4F47-ABF8-861C116D98DC}">
      <dgm:prSet/>
      <dgm:spPr/>
      <dgm:t>
        <a:bodyPr/>
        <a:lstStyle/>
        <a:p>
          <a:endParaRPr lang="en-US"/>
        </a:p>
      </dgm:t>
    </dgm:pt>
    <dgm:pt modelId="{DF22A647-E6F5-44C9-A8B1-60D2E347C34D}">
      <dgm:prSet phldrT="[Text]"/>
      <dgm:spPr/>
      <dgm:t>
        <a:bodyPr/>
        <a:lstStyle/>
        <a:p>
          <a:r>
            <a:rPr lang="en-SG" b="0" i="0" dirty="0" err="1" smtClean="0">
              <a:latin typeface="Franklin Gothic Book" panose="020B0503020102020204" pitchFamily="34" charset="0"/>
            </a:rPr>
            <a:t>Pembayaran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cukai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secara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langsung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kepada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kerajaan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pusat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memperkukuhkan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kedudukan</a:t>
          </a:r>
          <a:r>
            <a:rPr lang="en-SG" b="0" i="0" dirty="0" smtClean="0">
              <a:latin typeface="Franklin Gothic Book" panose="020B0503020102020204" pitchFamily="34" charset="0"/>
            </a:rPr>
            <a:t> raja.</a:t>
          </a:r>
          <a:endParaRPr lang="en-US" dirty="0">
            <a:latin typeface="Franklin Gothic Book" panose="020B0503020102020204" pitchFamily="34" charset="0"/>
          </a:endParaRPr>
        </a:p>
      </dgm:t>
    </dgm:pt>
    <dgm:pt modelId="{AC201FE4-4802-4DD9-A26B-B5DD3DA9CC50}" type="parTrans" cxnId="{B1A9C208-33DC-48F0-962D-F48F87FE16FC}">
      <dgm:prSet/>
      <dgm:spPr/>
      <dgm:t>
        <a:bodyPr/>
        <a:lstStyle/>
        <a:p>
          <a:endParaRPr lang="en-US"/>
        </a:p>
      </dgm:t>
    </dgm:pt>
    <dgm:pt modelId="{2477859B-ED69-47F2-A824-D24525F0499E}" type="sibTrans" cxnId="{B1A9C208-33DC-48F0-962D-F48F87FE16FC}">
      <dgm:prSet/>
      <dgm:spPr/>
      <dgm:t>
        <a:bodyPr/>
        <a:lstStyle/>
        <a:p>
          <a:endParaRPr lang="en-US"/>
        </a:p>
      </dgm:t>
    </dgm:pt>
    <dgm:pt modelId="{5ABEC3C0-4A60-4DFE-8E3A-AC936E3D736E}">
      <dgm:prSet phldrT="[Text]"/>
      <dgm:spPr/>
      <dgm:t>
        <a:bodyPr/>
        <a:lstStyle/>
        <a:p>
          <a:r>
            <a:rPr lang="en-SG" b="0" i="0" dirty="0" err="1" smtClean="0">
              <a:latin typeface="Franklin Gothic Book" panose="020B0503020102020204" pitchFamily="34" charset="0"/>
            </a:rPr>
            <a:t>Monarki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baru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ini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terdapat</a:t>
          </a:r>
          <a:r>
            <a:rPr lang="en-SG" b="0" i="0" dirty="0" smtClean="0">
              <a:latin typeface="Franklin Gothic Book" panose="020B0503020102020204" pitchFamily="34" charset="0"/>
            </a:rPr>
            <a:t> di Portugal, Castile </a:t>
          </a:r>
          <a:r>
            <a:rPr lang="en-SG" b="0" i="0" dirty="0" err="1" smtClean="0">
              <a:latin typeface="Franklin Gothic Book" panose="020B0503020102020204" pitchFamily="34" charset="0"/>
            </a:rPr>
            <a:t>dan</a:t>
          </a:r>
          <a:r>
            <a:rPr lang="en-SG" b="0" i="0" dirty="0" smtClean="0">
              <a:latin typeface="Franklin Gothic Book" panose="020B0503020102020204" pitchFamily="34" charset="0"/>
            </a:rPr>
            <a:t> Aragon (</a:t>
          </a:r>
          <a:r>
            <a:rPr lang="en-SG" b="0" i="0" dirty="0" err="1" smtClean="0">
              <a:latin typeface="Franklin Gothic Book" panose="020B0503020102020204" pitchFamily="34" charset="0"/>
            </a:rPr>
            <a:t>Sepanyol</a:t>
          </a:r>
          <a:r>
            <a:rPr lang="en-SG" b="0" i="0" dirty="0" smtClean="0">
              <a:latin typeface="Franklin Gothic Book" panose="020B0503020102020204" pitchFamily="34" charset="0"/>
            </a:rPr>
            <a:t>), England, </a:t>
          </a:r>
          <a:r>
            <a:rPr lang="en-SG" b="0" i="0" dirty="0" err="1" smtClean="0">
              <a:latin typeface="Franklin Gothic Book" panose="020B0503020102020204" pitchFamily="34" charset="0"/>
            </a:rPr>
            <a:t>Perancis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dan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Belanda</a:t>
          </a:r>
          <a:r>
            <a:rPr lang="en-SG" b="0" i="0" dirty="0" smtClean="0">
              <a:latin typeface="Franklin Gothic Book" panose="020B0503020102020204" pitchFamily="34" charset="0"/>
            </a:rPr>
            <a:t>.</a:t>
          </a:r>
          <a:endParaRPr lang="en-US" dirty="0">
            <a:latin typeface="Franklin Gothic Book" panose="020B0503020102020204" pitchFamily="34" charset="0"/>
          </a:endParaRPr>
        </a:p>
      </dgm:t>
    </dgm:pt>
    <dgm:pt modelId="{F99854B8-572B-496A-B0F5-E347CCAAD802}" type="parTrans" cxnId="{D53292C1-1640-401B-8C0B-CDE73CCBB07E}">
      <dgm:prSet/>
      <dgm:spPr/>
      <dgm:t>
        <a:bodyPr/>
        <a:lstStyle/>
        <a:p>
          <a:endParaRPr lang="en-US"/>
        </a:p>
      </dgm:t>
    </dgm:pt>
    <dgm:pt modelId="{2E5AB653-097F-4509-9E57-92893B932DDD}" type="sibTrans" cxnId="{D53292C1-1640-401B-8C0B-CDE73CCBB07E}">
      <dgm:prSet/>
      <dgm:spPr/>
      <dgm:t>
        <a:bodyPr/>
        <a:lstStyle/>
        <a:p>
          <a:endParaRPr lang="en-US"/>
        </a:p>
      </dgm:t>
    </dgm:pt>
    <dgm:pt modelId="{8CEC92C5-067A-49D9-9BF0-CF16C2B07846}">
      <dgm:prSet phldrT="[Text]"/>
      <dgm:spPr/>
      <dgm:t>
        <a:bodyPr/>
        <a:lstStyle/>
        <a:p>
          <a:r>
            <a:rPr lang="en-US" dirty="0" err="1" smtClean="0">
              <a:latin typeface="Franklin Gothic Book" panose="020B0503020102020204" pitchFamily="34" charset="0"/>
            </a:rPr>
            <a:t>Menyebabkan</a:t>
          </a:r>
          <a:r>
            <a:rPr lang="en-US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kuasa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gereja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dan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kuasa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golongan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bangsawan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semakin</a:t>
          </a:r>
          <a:r>
            <a:rPr lang="en-SG" b="0" i="0" dirty="0" smtClean="0">
              <a:latin typeface="Franklin Gothic Book" panose="020B0503020102020204" pitchFamily="34" charset="0"/>
            </a:rPr>
            <a:t> </a:t>
          </a:r>
          <a:r>
            <a:rPr lang="en-SG" b="0" i="0" dirty="0" err="1" smtClean="0">
              <a:latin typeface="Franklin Gothic Book" panose="020B0503020102020204" pitchFamily="34" charset="0"/>
            </a:rPr>
            <a:t>kurang</a:t>
          </a:r>
          <a:r>
            <a:rPr lang="en-SG" b="0" i="0" dirty="0" smtClean="0">
              <a:latin typeface="Franklin Gothic Book" panose="020B0503020102020204" pitchFamily="34" charset="0"/>
            </a:rPr>
            <a:t>.</a:t>
          </a:r>
          <a:endParaRPr lang="en-US" dirty="0">
            <a:latin typeface="Franklin Gothic Book" panose="020B0503020102020204" pitchFamily="34" charset="0"/>
          </a:endParaRPr>
        </a:p>
      </dgm:t>
    </dgm:pt>
    <dgm:pt modelId="{7701E46D-ADF9-4B8B-B36F-87AD57CF195F}" type="parTrans" cxnId="{FE1BD5B7-AE71-49E6-9ACE-1DB5037EA0B7}">
      <dgm:prSet/>
      <dgm:spPr/>
      <dgm:t>
        <a:bodyPr/>
        <a:lstStyle/>
        <a:p>
          <a:endParaRPr lang="en-US"/>
        </a:p>
      </dgm:t>
    </dgm:pt>
    <dgm:pt modelId="{3296E5CB-C58A-451D-94C3-0D8C78D09873}" type="sibTrans" cxnId="{FE1BD5B7-AE71-49E6-9ACE-1DB5037EA0B7}">
      <dgm:prSet/>
      <dgm:spPr/>
      <dgm:t>
        <a:bodyPr/>
        <a:lstStyle/>
        <a:p>
          <a:endParaRPr lang="en-US"/>
        </a:p>
      </dgm:t>
    </dgm:pt>
    <dgm:pt modelId="{A73AC28F-7969-4468-8154-8F98681D58C2}">
      <dgm:prSet phldrT="[Text]"/>
      <dgm:spPr/>
      <dgm:t>
        <a:bodyPr/>
        <a:lstStyle/>
        <a:p>
          <a:endParaRPr lang="en-US" dirty="0">
            <a:latin typeface="Franklin Gothic Book" panose="020B0503020102020204" pitchFamily="34" charset="0"/>
          </a:endParaRPr>
        </a:p>
      </dgm:t>
    </dgm:pt>
    <dgm:pt modelId="{E1E55053-1732-44A1-8243-EEB786AFD687}" type="parTrans" cxnId="{FEEC8332-1FDF-4F3C-A42F-35952ADC0D5D}">
      <dgm:prSet/>
      <dgm:spPr/>
      <dgm:t>
        <a:bodyPr/>
        <a:lstStyle/>
        <a:p>
          <a:endParaRPr lang="en-US"/>
        </a:p>
      </dgm:t>
    </dgm:pt>
    <dgm:pt modelId="{C5DF8D7E-1807-4111-9054-3148629C0DA4}" type="sibTrans" cxnId="{FEEC8332-1FDF-4F3C-A42F-35952ADC0D5D}">
      <dgm:prSet/>
      <dgm:spPr/>
      <dgm:t>
        <a:bodyPr/>
        <a:lstStyle/>
        <a:p>
          <a:endParaRPr lang="en-US"/>
        </a:p>
      </dgm:t>
    </dgm:pt>
    <dgm:pt modelId="{82DB47BF-3DED-4FCD-AF39-22D3DE369F4F}">
      <dgm:prSet phldrT="[Text]"/>
      <dgm:spPr/>
      <dgm:t>
        <a:bodyPr/>
        <a:lstStyle/>
        <a:p>
          <a:endParaRPr lang="en-US" dirty="0">
            <a:latin typeface="Franklin Gothic Book" panose="020B0503020102020204" pitchFamily="34" charset="0"/>
          </a:endParaRPr>
        </a:p>
      </dgm:t>
    </dgm:pt>
    <dgm:pt modelId="{A6D8F130-B012-4FE0-AE5C-2D26A55363F8}" type="parTrans" cxnId="{C94B5EB7-ED2E-4265-B587-8CB1B4C45FC3}">
      <dgm:prSet/>
      <dgm:spPr/>
      <dgm:t>
        <a:bodyPr/>
        <a:lstStyle/>
        <a:p>
          <a:endParaRPr lang="en-US"/>
        </a:p>
      </dgm:t>
    </dgm:pt>
    <dgm:pt modelId="{4ECFEBF7-DCF9-4979-A258-637A2C8B6A68}" type="sibTrans" cxnId="{C94B5EB7-ED2E-4265-B587-8CB1B4C45FC3}">
      <dgm:prSet/>
      <dgm:spPr/>
      <dgm:t>
        <a:bodyPr/>
        <a:lstStyle/>
        <a:p>
          <a:endParaRPr lang="en-US"/>
        </a:p>
      </dgm:t>
    </dgm:pt>
    <dgm:pt modelId="{01FCAFCD-59A5-458A-B438-9CC0B17DD9C2}">
      <dgm:prSet phldrT="[Text]"/>
      <dgm:spPr/>
      <dgm:t>
        <a:bodyPr/>
        <a:lstStyle/>
        <a:p>
          <a:endParaRPr lang="en-US" dirty="0">
            <a:latin typeface="Franklin Gothic Book" panose="020B0503020102020204" pitchFamily="34" charset="0"/>
          </a:endParaRPr>
        </a:p>
      </dgm:t>
    </dgm:pt>
    <dgm:pt modelId="{8C5C9B79-A593-44DA-B57E-D37DA0C935FA}" type="parTrans" cxnId="{50E6DDB5-E54D-4F0C-AB38-5204B1AEEB73}">
      <dgm:prSet/>
      <dgm:spPr/>
      <dgm:t>
        <a:bodyPr/>
        <a:lstStyle/>
        <a:p>
          <a:endParaRPr lang="en-US"/>
        </a:p>
      </dgm:t>
    </dgm:pt>
    <dgm:pt modelId="{970BEDAD-1B16-44F6-BE3A-7A590357DBD8}" type="sibTrans" cxnId="{50E6DDB5-E54D-4F0C-AB38-5204B1AEEB73}">
      <dgm:prSet/>
      <dgm:spPr/>
      <dgm:t>
        <a:bodyPr/>
        <a:lstStyle/>
        <a:p>
          <a:endParaRPr lang="en-US"/>
        </a:p>
      </dgm:t>
    </dgm:pt>
    <dgm:pt modelId="{AAADD485-C389-4135-8454-A079E56C225A}" type="pres">
      <dgm:prSet presAssocID="{9892D250-94C6-4E8F-93D0-9E49FDDB49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4C228-4BF1-4D47-9B73-E118D99BAE01}" type="pres">
      <dgm:prSet presAssocID="{7F559B72-E1AF-436E-B577-440C2E2481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CA67E-4D16-4A66-B623-2BAC2BFE0486}" type="pres">
      <dgm:prSet presAssocID="{7F559B72-E1AF-436E-B577-440C2E2481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B1B41-94BF-4A4C-A849-3C927CBCF87E}" type="pres">
      <dgm:prSet presAssocID="{960BC6A1-F654-4403-B402-BD0EFFD2F2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BE75-3475-45C7-9FA9-D18CF5AFD0D5}" type="pres">
      <dgm:prSet presAssocID="{960BC6A1-F654-4403-B402-BD0EFFD2F2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E08FC-32D4-4F47-ABF8-861C116D98DC}" srcId="{9892D250-94C6-4E8F-93D0-9E49FDDB4909}" destId="{960BC6A1-F654-4403-B402-BD0EFFD2F247}" srcOrd="1" destOrd="0" parTransId="{23A7AFEB-F4DF-4E92-B9EE-73AD9AC76A78}" sibTransId="{4A9BA5C4-F9B3-4743-8907-4F1A250E5149}"/>
    <dgm:cxn modelId="{B230B1D5-7F28-450A-8DC3-BA43A97907AC}" type="presOf" srcId="{5ABEC3C0-4A60-4DFE-8E3A-AC936E3D736E}" destId="{7B9CA67E-4D16-4A66-B623-2BAC2BFE0486}" srcOrd="0" destOrd="2" presId="urn:microsoft.com/office/officeart/2005/8/layout/vList2"/>
    <dgm:cxn modelId="{9D62D153-8058-4E1F-BD4C-11C0583957FB}" type="presOf" srcId="{7F559B72-E1AF-436E-B577-440C2E2481BB}" destId="{7544C228-4BF1-4D47-9B73-E118D99BAE01}" srcOrd="0" destOrd="0" presId="urn:microsoft.com/office/officeart/2005/8/layout/vList2"/>
    <dgm:cxn modelId="{8725F5BA-A7FD-484D-A7C6-7F19F187CC4E}" type="presOf" srcId="{01FCAFCD-59A5-458A-B438-9CC0B17DD9C2}" destId="{9B7CBE75-3475-45C7-9FA9-D18CF5AFD0D5}" srcOrd="0" destOrd="0" presId="urn:microsoft.com/office/officeart/2005/8/layout/vList2"/>
    <dgm:cxn modelId="{4491D997-D1D8-4F3E-A76A-565DF3063E30}" type="presOf" srcId="{A73AC28F-7969-4468-8154-8F98681D58C2}" destId="{7B9CA67E-4D16-4A66-B623-2BAC2BFE0486}" srcOrd="0" destOrd="3" presId="urn:microsoft.com/office/officeart/2005/8/layout/vList2"/>
    <dgm:cxn modelId="{860ABB2D-49C8-494C-BF0C-1F28B025810D}" type="presOf" srcId="{C5B9CDC9-D47C-4E2D-B725-8F079FEDBE87}" destId="{7B9CA67E-4D16-4A66-B623-2BAC2BFE0486}" srcOrd="0" destOrd="1" presId="urn:microsoft.com/office/officeart/2005/8/layout/vList2"/>
    <dgm:cxn modelId="{61D1A5CA-1B26-40E9-9BD6-5CB2DB06183C}" type="presOf" srcId="{82DB47BF-3DED-4FCD-AF39-22D3DE369F4F}" destId="{7B9CA67E-4D16-4A66-B623-2BAC2BFE0486}" srcOrd="0" destOrd="0" presId="urn:microsoft.com/office/officeart/2005/8/layout/vList2"/>
    <dgm:cxn modelId="{50E6DDB5-E54D-4F0C-AB38-5204B1AEEB73}" srcId="{960BC6A1-F654-4403-B402-BD0EFFD2F247}" destId="{01FCAFCD-59A5-458A-B438-9CC0B17DD9C2}" srcOrd="0" destOrd="0" parTransId="{8C5C9B79-A593-44DA-B57E-D37DA0C935FA}" sibTransId="{970BEDAD-1B16-44F6-BE3A-7A590357DBD8}"/>
    <dgm:cxn modelId="{AC364AFD-E4BE-4100-AA04-4FFAE5E8FDD6}" type="presOf" srcId="{9892D250-94C6-4E8F-93D0-9E49FDDB4909}" destId="{AAADD485-C389-4135-8454-A079E56C225A}" srcOrd="0" destOrd="0" presId="urn:microsoft.com/office/officeart/2005/8/layout/vList2"/>
    <dgm:cxn modelId="{C94B5EB7-ED2E-4265-B587-8CB1B4C45FC3}" srcId="{7F559B72-E1AF-436E-B577-440C2E2481BB}" destId="{82DB47BF-3DED-4FCD-AF39-22D3DE369F4F}" srcOrd="0" destOrd="0" parTransId="{A6D8F130-B012-4FE0-AE5C-2D26A55363F8}" sibTransId="{4ECFEBF7-DCF9-4979-A258-637A2C8B6A68}"/>
    <dgm:cxn modelId="{1A2F1122-AC4B-41ED-BCE5-C6EFAE95BC7E}" type="presOf" srcId="{960BC6A1-F654-4403-B402-BD0EFFD2F247}" destId="{433B1B41-94BF-4A4C-A849-3C927CBCF87E}" srcOrd="0" destOrd="0" presId="urn:microsoft.com/office/officeart/2005/8/layout/vList2"/>
    <dgm:cxn modelId="{FE1BD5B7-AE71-49E6-9ACE-1DB5037EA0B7}" srcId="{960BC6A1-F654-4403-B402-BD0EFFD2F247}" destId="{8CEC92C5-067A-49D9-9BF0-CF16C2B07846}" srcOrd="2" destOrd="0" parTransId="{7701E46D-ADF9-4B8B-B36F-87AD57CF195F}" sibTransId="{3296E5CB-C58A-451D-94C3-0D8C78D09873}"/>
    <dgm:cxn modelId="{384926AD-3CED-4677-81B3-1BFE2BE199D1}" srcId="{7F559B72-E1AF-436E-B577-440C2E2481BB}" destId="{C5B9CDC9-D47C-4E2D-B725-8F079FEDBE87}" srcOrd="1" destOrd="0" parTransId="{466A6ADF-245D-46A1-A2A7-7889AC3833C7}" sibTransId="{ABECD07D-D647-4780-97D5-34FE3D2D2D2C}"/>
    <dgm:cxn modelId="{D53292C1-1640-401B-8C0B-CDE73CCBB07E}" srcId="{7F559B72-E1AF-436E-B577-440C2E2481BB}" destId="{5ABEC3C0-4A60-4DFE-8E3A-AC936E3D736E}" srcOrd="2" destOrd="0" parTransId="{F99854B8-572B-496A-B0F5-E347CCAAD802}" sibTransId="{2E5AB653-097F-4509-9E57-92893B932DDD}"/>
    <dgm:cxn modelId="{FEEC8332-1FDF-4F3C-A42F-35952ADC0D5D}" srcId="{7F559B72-E1AF-436E-B577-440C2E2481BB}" destId="{A73AC28F-7969-4468-8154-8F98681D58C2}" srcOrd="3" destOrd="0" parTransId="{E1E55053-1732-44A1-8243-EEB786AFD687}" sibTransId="{C5DF8D7E-1807-4111-9054-3148629C0DA4}"/>
    <dgm:cxn modelId="{8BE5EAE1-CA5F-4D60-BB32-44CE082272C6}" type="presOf" srcId="{DF22A647-E6F5-44C9-A8B1-60D2E347C34D}" destId="{9B7CBE75-3475-45C7-9FA9-D18CF5AFD0D5}" srcOrd="0" destOrd="1" presId="urn:microsoft.com/office/officeart/2005/8/layout/vList2"/>
    <dgm:cxn modelId="{15847659-4F1C-41BC-9243-0B9810A30FEA}" srcId="{9892D250-94C6-4E8F-93D0-9E49FDDB4909}" destId="{7F559B72-E1AF-436E-B577-440C2E2481BB}" srcOrd="0" destOrd="0" parTransId="{64880046-B348-4C7B-A781-BD98E78694F7}" sibTransId="{193E8BA1-BE68-4333-A57F-1125A0F1F275}"/>
    <dgm:cxn modelId="{B1A9C208-33DC-48F0-962D-F48F87FE16FC}" srcId="{960BC6A1-F654-4403-B402-BD0EFFD2F247}" destId="{DF22A647-E6F5-44C9-A8B1-60D2E347C34D}" srcOrd="1" destOrd="0" parTransId="{AC201FE4-4802-4DD9-A26B-B5DD3DA9CC50}" sibTransId="{2477859B-ED69-47F2-A824-D24525F0499E}"/>
    <dgm:cxn modelId="{A279AB4E-1CA5-4760-82B2-3922A13E6317}" type="presOf" srcId="{8CEC92C5-067A-49D9-9BF0-CF16C2B07846}" destId="{9B7CBE75-3475-45C7-9FA9-D18CF5AFD0D5}" srcOrd="0" destOrd="2" presId="urn:microsoft.com/office/officeart/2005/8/layout/vList2"/>
    <dgm:cxn modelId="{6F255551-70F1-455B-8F78-A67596D985AF}" type="presParOf" srcId="{AAADD485-C389-4135-8454-A079E56C225A}" destId="{7544C228-4BF1-4D47-9B73-E118D99BAE01}" srcOrd="0" destOrd="0" presId="urn:microsoft.com/office/officeart/2005/8/layout/vList2"/>
    <dgm:cxn modelId="{34FE275F-A345-4728-9282-79801897A583}" type="presParOf" srcId="{AAADD485-C389-4135-8454-A079E56C225A}" destId="{7B9CA67E-4D16-4A66-B623-2BAC2BFE0486}" srcOrd="1" destOrd="0" presId="urn:microsoft.com/office/officeart/2005/8/layout/vList2"/>
    <dgm:cxn modelId="{083D1E3C-F92E-427A-972F-14A6227D75E6}" type="presParOf" srcId="{AAADD485-C389-4135-8454-A079E56C225A}" destId="{433B1B41-94BF-4A4C-A849-3C927CBCF87E}" srcOrd="2" destOrd="0" presId="urn:microsoft.com/office/officeart/2005/8/layout/vList2"/>
    <dgm:cxn modelId="{17C6B4F5-7AB6-40DE-8B35-EB5FF3B86994}" type="presParOf" srcId="{AAADD485-C389-4135-8454-A079E56C225A}" destId="{9B7CBE75-3475-45C7-9FA9-D18CF5AFD0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48816-42FB-4465-A8BB-63C41B004B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0E761E-047C-4242-B3B7-715AF3A72B27}">
      <dgm:prSet phldrT="[Text]" custT="1"/>
      <dgm:spPr/>
      <dgm:t>
        <a:bodyPr/>
        <a:lstStyle/>
        <a:p>
          <a:r>
            <a:rPr lang="en-US" sz="3200" dirty="0" err="1" smtClean="0">
              <a:latin typeface="Bodoni MT Black" panose="02070A03080606020203" pitchFamily="18" charset="0"/>
            </a:rPr>
            <a:t>Perdagangan</a:t>
          </a:r>
          <a:r>
            <a:rPr lang="en-US" sz="3200" dirty="0" smtClean="0">
              <a:latin typeface="Bodoni MT Black" panose="02070A03080606020203" pitchFamily="18" charset="0"/>
            </a:rPr>
            <a:t> </a:t>
          </a:r>
          <a:r>
            <a:rPr lang="en-US" sz="3200" dirty="0" err="1" smtClean="0">
              <a:latin typeface="Bodoni MT Black" panose="02070A03080606020203" pitchFamily="18" charset="0"/>
            </a:rPr>
            <a:t>berkembang</a:t>
          </a:r>
          <a:endParaRPr lang="en-US" sz="3200" dirty="0">
            <a:latin typeface="Bodoni MT Black" panose="02070A03080606020203" pitchFamily="18" charset="0"/>
          </a:endParaRPr>
        </a:p>
      </dgm:t>
    </dgm:pt>
    <dgm:pt modelId="{88B5D756-6C0B-43B2-8041-63370F0EBF92}" type="parTrans" cxnId="{8E40D409-265A-43D0-A3CF-4A41F2A1F858}">
      <dgm:prSet/>
      <dgm:spPr/>
      <dgm:t>
        <a:bodyPr/>
        <a:lstStyle/>
        <a:p>
          <a:endParaRPr lang="en-US"/>
        </a:p>
      </dgm:t>
    </dgm:pt>
    <dgm:pt modelId="{9A8430E1-D00B-48FA-A6B9-FC643369D76F}" type="sibTrans" cxnId="{8E40D409-265A-43D0-A3CF-4A41F2A1F858}">
      <dgm:prSet/>
      <dgm:spPr/>
      <dgm:t>
        <a:bodyPr/>
        <a:lstStyle/>
        <a:p>
          <a:endParaRPr lang="en-US"/>
        </a:p>
      </dgm:t>
    </dgm:pt>
    <dgm:pt modelId="{093AF955-FDE2-47D1-BDC3-2B243763D05F}">
      <dgm:prSet phldrT="[Text]" custT="1"/>
      <dgm:spPr/>
      <dgm:t>
        <a:bodyPr/>
        <a:lstStyle/>
        <a:p>
          <a:r>
            <a:rPr lang="sv-SE" sz="2300" b="0" i="0" dirty="0" smtClean="0">
              <a:latin typeface="Franklin Gothic Book" panose="020B0503020102020204" pitchFamily="34" charset="0"/>
            </a:rPr>
            <a:t>Sistem perdagangan tempatan dan antarabangsa semakin berkembang dan meluas.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7E884F29-88D6-4632-8CC5-0F2EEA161915}" type="parTrans" cxnId="{DC67BECD-9A92-48F7-93CA-B05A1C71CD5F}">
      <dgm:prSet/>
      <dgm:spPr/>
      <dgm:t>
        <a:bodyPr/>
        <a:lstStyle/>
        <a:p>
          <a:endParaRPr lang="en-US"/>
        </a:p>
      </dgm:t>
    </dgm:pt>
    <dgm:pt modelId="{A89E02BF-1174-4322-B4FD-5E913F20C3AB}" type="sibTrans" cxnId="{DC67BECD-9A92-48F7-93CA-B05A1C71CD5F}">
      <dgm:prSet/>
      <dgm:spPr/>
      <dgm:t>
        <a:bodyPr/>
        <a:lstStyle/>
        <a:p>
          <a:endParaRPr lang="en-US"/>
        </a:p>
      </dgm:t>
    </dgm:pt>
    <dgm:pt modelId="{09E5B936-FD2B-494D-9BB4-13BFE0726BDF}">
      <dgm:prSet phldrT="[Text]" custT="1"/>
      <dgm:spPr/>
      <dgm:t>
        <a:bodyPr/>
        <a:lstStyle/>
        <a:p>
          <a:r>
            <a:rPr lang="en-US" sz="3200" dirty="0" err="1" smtClean="0">
              <a:latin typeface="Bodoni MT Black" panose="02070A03080606020203" pitchFamily="18" charset="0"/>
            </a:rPr>
            <a:t>Kemajuan</a:t>
          </a:r>
          <a:r>
            <a:rPr lang="en-US" sz="3200" dirty="0" smtClean="0">
              <a:latin typeface="Bodoni MT Black" panose="02070A03080606020203" pitchFamily="18" charset="0"/>
            </a:rPr>
            <a:t> </a:t>
          </a:r>
          <a:r>
            <a:rPr lang="en-US" sz="3200" dirty="0" err="1" smtClean="0">
              <a:latin typeface="Bodoni MT Black" panose="02070A03080606020203" pitchFamily="18" charset="0"/>
            </a:rPr>
            <a:t>ilmu</a:t>
          </a:r>
          <a:endParaRPr lang="en-US" sz="3200" dirty="0">
            <a:latin typeface="Bodoni MT Black" panose="02070A03080606020203" pitchFamily="18" charset="0"/>
          </a:endParaRPr>
        </a:p>
      </dgm:t>
    </dgm:pt>
    <dgm:pt modelId="{B6AA2AB0-6E21-43BD-980A-7FCF0C0FD0CD}" type="parTrans" cxnId="{AD2F7408-E8AF-492F-920C-B50AD0A37206}">
      <dgm:prSet/>
      <dgm:spPr/>
      <dgm:t>
        <a:bodyPr/>
        <a:lstStyle/>
        <a:p>
          <a:endParaRPr lang="en-US"/>
        </a:p>
      </dgm:t>
    </dgm:pt>
    <dgm:pt modelId="{E4D3E571-43FA-4922-9928-D39C1719076D}" type="sibTrans" cxnId="{AD2F7408-E8AF-492F-920C-B50AD0A37206}">
      <dgm:prSet/>
      <dgm:spPr/>
      <dgm:t>
        <a:bodyPr/>
        <a:lstStyle/>
        <a:p>
          <a:endParaRPr lang="en-US"/>
        </a:p>
      </dgm:t>
    </dgm:pt>
    <dgm:pt modelId="{41F9F01B-83EA-4313-BA23-5957E50E45F1}">
      <dgm:prSet phldrT="[Text]" custT="1"/>
      <dgm:spPr/>
      <dgm:t>
        <a:bodyPr/>
        <a:lstStyle/>
        <a:p>
          <a:r>
            <a:rPr lang="en-SG" sz="2300" b="0" i="0" dirty="0" err="1" smtClean="0">
              <a:latin typeface="Franklin Gothic Book" panose="020B0503020102020204" pitchFamily="34" charset="0"/>
            </a:rPr>
            <a:t>Kemajuan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dalam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bidang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Matematik</a:t>
          </a:r>
          <a:r>
            <a:rPr lang="en-SG" sz="2300" b="0" i="0" dirty="0" smtClean="0">
              <a:latin typeface="Franklin Gothic Book" panose="020B0503020102020204" pitchFamily="34" charset="0"/>
            </a:rPr>
            <a:t>,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Geografi</a:t>
          </a:r>
          <a:r>
            <a:rPr lang="en-SG" sz="2300" b="0" i="0" dirty="0" smtClean="0">
              <a:latin typeface="Franklin Gothic Book" panose="020B0503020102020204" pitchFamily="34" charset="0"/>
            </a:rPr>
            <a:t>,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Kartografi</a:t>
          </a:r>
          <a:r>
            <a:rPr lang="en-SG" sz="2300" b="0" i="0" dirty="0" smtClean="0">
              <a:latin typeface="Franklin Gothic Book" panose="020B0503020102020204" pitchFamily="34" charset="0"/>
            </a:rPr>
            <a:t> (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teknik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melukis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peta</a:t>
          </a:r>
          <a:r>
            <a:rPr lang="en-SG" sz="2300" b="0" i="0" dirty="0" smtClean="0">
              <a:latin typeface="Franklin Gothic Book" panose="020B0503020102020204" pitchFamily="34" charset="0"/>
            </a:rPr>
            <a:t>)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dan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Astronomi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menyebabkan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perkembangan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kegiatan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penjelajahan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dan</a:t>
          </a:r>
          <a:r>
            <a:rPr lang="en-SG" sz="2300" b="0" i="0" dirty="0" smtClean="0">
              <a:latin typeface="Franklin Gothic Book" panose="020B0503020102020204" pitchFamily="34" charset="0"/>
            </a:rPr>
            <a:t> </a:t>
          </a:r>
          <a:r>
            <a:rPr lang="en-SG" sz="2300" b="0" i="0" dirty="0" err="1" smtClean="0">
              <a:latin typeface="Franklin Gothic Book" panose="020B0503020102020204" pitchFamily="34" charset="0"/>
            </a:rPr>
            <a:t>penerokaan</a:t>
          </a:r>
          <a:r>
            <a:rPr lang="en-SG" sz="2300" b="0" i="0" dirty="0" smtClean="0">
              <a:latin typeface="Franklin Gothic Book" panose="020B0503020102020204" pitchFamily="34" charset="0"/>
            </a:rPr>
            <a:t>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C5C306D0-BD00-4955-AE93-E05CB07D65E4}" type="parTrans" cxnId="{5DCBB204-2EEA-4355-9DB4-DA540CE77783}">
      <dgm:prSet/>
      <dgm:spPr/>
      <dgm:t>
        <a:bodyPr/>
        <a:lstStyle/>
        <a:p>
          <a:endParaRPr lang="en-US"/>
        </a:p>
      </dgm:t>
    </dgm:pt>
    <dgm:pt modelId="{DBD28CAB-08DF-45CB-B95B-BA7900A06B64}" type="sibTrans" cxnId="{5DCBB204-2EEA-4355-9DB4-DA540CE77783}">
      <dgm:prSet/>
      <dgm:spPr/>
      <dgm:t>
        <a:bodyPr/>
        <a:lstStyle/>
        <a:p>
          <a:endParaRPr lang="en-US"/>
        </a:p>
      </dgm:t>
    </dgm:pt>
    <dgm:pt modelId="{356617FB-A3F0-4DA9-9B03-50C747712579}">
      <dgm:prSet phldrT="[Text]" custT="1"/>
      <dgm:spPr/>
      <dgm:t>
        <a:bodyPr/>
        <a:lstStyle/>
        <a:p>
          <a:r>
            <a:rPr lang="sv-SE" sz="2300" b="0" i="0" dirty="0" smtClean="0">
              <a:latin typeface="Franklin Gothic Book" panose="020B0503020102020204" pitchFamily="34" charset="0"/>
            </a:rPr>
            <a:t>Menyebabkan kegiatan ekonomi sara diri kian pupus.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18598BE2-A946-4A98-84F4-10598C1A4431}" type="parTrans" cxnId="{58A0C7AD-ED36-4A5C-BF69-C7D4D4F590AF}">
      <dgm:prSet/>
      <dgm:spPr/>
      <dgm:t>
        <a:bodyPr/>
        <a:lstStyle/>
        <a:p>
          <a:endParaRPr lang="en-US"/>
        </a:p>
      </dgm:t>
    </dgm:pt>
    <dgm:pt modelId="{9AEAC82C-800E-4531-B5AB-6DC6B5ADEFE7}" type="sibTrans" cxnId="{58A0C7AD-ED36-4A5C-BF69-C7D4D4F590AF}">
      <dgm:prSet/>
      <dgm:spPr/>
      <dgm:t>
        <a:bodyPr/>
        <a:lstStyle/>
        <a:p>
          <a:endParaRPr lang="en-US"/>
        </a:p>
      </dgm:t>
    </dgm:pt>
    <dgm:pt modelId="{1C002AA3-6BD5-41FC-9DB6-17DB69BF0C33}">
      <dgm:prSet phldrT="[Text]"/>
      <dgm:spPr/>
      <dgm:t>
        <a:bodyPr/>
        <a:lstStyle/>
        <a:p>
          <a:endParaRPr lang="en-US" sz="2700" dirty="0">
            <a:latin typeface="Franklin Gothic Book" panose="020B0503020102020204" pitchFamily="34" charset="0"/>
          </a:endParaRPr>
        </a:p>
      </dgm:t>
    </dgm:pt>
    <dgm:pt modelId="{4EEC4CCF-3F5F-456D-8A08-4563C7787DE2}" type="parTrans" cxnId="{BFF88423-332C-4130-8E4B-1361A32C68CA}">
      <dgm:prSet/>
      <dgm:spPr/>
      <dgm:t>
        <a:bodyPr/>
        <a:lstStyle/>
        <a:p>
          <a:endParaRPr lang="en-US"/>
        </a:p>
      </dgm:t>
    </dgm:pt>
    <dgm:pt modelId="{17662777-251A-428C-8982-6894205AAFAF}" type="sibTrans" cxnId="{BFF88423-332C-4130-8E4B-1361A32C68CA}">
      <dgm:prSet/>
      <dgm:spPr/>
      <dgm:t>
        <a:bodyPr/>
        <a:lstStyle/>
        <a:p>
          <a:endParaRPr lang="en-US"/>
        </a:p>
      </dgm:t>
    </dgm:pt>
    <dgm:pt modelId="{56FEF0D1-ADDF-4E7C-A5DA-ED44A514EF23}">
      <dgm:prSet phldrT="[Text]" custT="1"/>
      <dgm:spPr/>
      <dgm:t>
        <a:bodyPr/>
        <a:lstStyle/>
        <a:p>
          <a:r>
            <a:rPr lang="en-US" sz="2300" dirty="0" err="1" smtClean="0">
              <a:latin typeface="Franklin Gothic Book" panose="020B0503020102020204" pitchFamily="34" charset="0"/>
            </a:rPr>
            <a:t>Perkembangan</a:t>
          </a:r>
          <a:r>
            <a:rPr lang="en-US" sz="2300" dirty="0" smtClean="0">
              <a:latin typeface="Franklin Gothic Book" panose="020B0503020102020204" pitchFamily="34" charset="0"/>
            </a:rPr>
            <a:t> </a:t>
          </a:r>
          <a:r>
            <a:rPr lang="en-US" sz="2300" dirty="0" err="1" smtClean="0">
              <a:latin typeface="Franklin Gothic Book" panose="020B0503020102020204" pitchFamily="34" charset="0"/>
            </a:rPr>
            <a:t>pelbagai</a:t>
          </a:r>
          <a:r>
            <a:rPr lang="en-US" sz="2300" dirty="0" smtClean="0">
              <a:latin typeface="Franklin Gothic Book" panose="020B0503020102020204" pitchFamily="34" charset="0"/>
            </a:rPr>
            <a:t> </a:t>
          </a:r>
          <a:r>
            <a:rPr lang="en-US" sz="2300" dirty="0" err="1" smtClean="0">
              <a:latin typeface="Franklin Gothic Book" panose="020B0503020102020204" pitchFamily="34" charset="0"/>
            </a:rPr>
            <a:t>ilmu</a:t>
          </a:r>
          <a:r>
            <a:rPr lang="en-US" sz="2300" dirty="0" smtClean="0">
              <a:latin typeface="Franklin Gothic Book" panose="020B0503020102020204" pitchFamily="34" charset="0"/>
            </a:rPr>
            <a:t> </a:t>
          </a:r>
          <a:r>
            <a:rPr lang="en-US" sz="2300" dirty="0" err="1" smtClean="0">
              <a:latin typeface="Franklin Gothic Book" panose="020B0503020102020204" pitchFamily="34" charset="0"/>
            </a:rPr>
            <a:t>sains</a:t>
          </a:r>
          <a:r>
            <a:rPr lang="en-US" sz="2300" dirty="0" smtClean="0">
              <a:latin typeface="Franklin Gothic Book" panose="020B0503020102020204" pitchFamily="34" charset="0"/>
            </a:rPr>
            <a:t> (</a:t>
          </a:r>
          <a:r>
            <a:rPr lang="en-US" sz="2300" dirty="0" err="1" smtClean="0">
              <a:latin typeface="Franklin Gothic Book" panose="020B0503020102020204" pitchFamily="34" charset="0"/>
            </a:rPr>
            <a:t>moden</a:t>
          </a:r>
          <a:r>
            <a:rPr lang="en-US" sz="2300" dirty="0" smtClean="0">
              <a:latin typeface="Franklin Gothic Book" panose="020B0503020102020204" pitchFamily="34" charset="0"/>
            </a:rPr>
            <a:t>) </a:t>
          </a:r>
          <a:r>
            <a:rPr lang="en-US" sz="2300" dirty="0" err="1" smtClean="0">
              <a:latin typeface="Franklin Gothic Book" panose="020B0503020102020204" pitchFamily="34" charset="0"/>
            </a:rPr>
            <a:t>seperti</a:t>
          </a:r>
          <a:r>
            <a:rPr lang="en-US" sz="2300" dirty="0" smtClean="0">
              <a:latin typeface="Franklin Gothic Book" panose="020B0503020102020204" pitchFamily="34" charset="0"/>
            </a:rPr>
            <a:t> </a:t>
          </a:r>
          <a:r>
            <a:rPr lang="en-US" sz="2300" dirty="0" err="1" smtClean="0">
              <a:latin typeface="Franklin Gothic Book" panose="020B0503020102020204" pitchFamily="34" charset="0"/>
            </a:rPr>
            <a:t>Fizik</a:t>
          </a:r>
          <a:r>
            <a:rPr lang="en-US" sz="2300" dirty="0" smtClean="0">
              <a:latin typeface="Franklin Gothic Book" panose="020B0503020102020204" pitchFamily="34" charset="0"/>
            </a:rPr>
            <a:t>, </a:t>
          </a:r>
          <a:r>
            <a:rPr lang="en-US" sz="2300" dirty="0" err="1" smtClean="0">
              <a:latin typeface="Franklin Gothic Book" panose="020B0503020102020204" pitchFamily="34" charset="0"/>
            </a:rPr>
            <a:t>Biologi</a:t>
          </a:r>
          <a:r>
            <a:rPr lang="en-US" sz="2300" dirty="0" smtClean="0">
              <a:latin typeface="Franklin Gothic Book" panose="020B0503020102020204" pitchFamily="34" charset="0"/>
            </a:rPr>
            <a:t>, Kimia &amp; </a:t>
          </a:r>
          <a:r>
            <a:rPr lang="en-US" sz="2300" dirty="0" err="1" smtClean="0">
              <a:latin typeface="Franklin Gothic Book" panose="020B0503020102020204" pitchFamily="34" charset="0"/>
            </a:rPr>
            <a:t>Perubatan</a:t>
          </a:r>
          <a:r>
            <a:rPr lang="en-US" sz="2300" dirty="0" smtClean="0">
              <a:latin typeface="Franklin Gothic Book" panose="020B0503020102020204" pitchFamily="34" charset="0"/>
            </a:rPr>
            <a:t>.</a:t>
          </a:r>
          <a:endParaRPr lang="en-US" sz="2300" dirty="0">
            <a:latin typeface="Franklin Gothic Book" panose="020B0503020102020204" pitchFamily="34" charset="0"/>
          </a:endParaRPr>
        </a:p>
      </dgm:t>
    </dgm:pt>
    <dgm:pt modelId="{98985530-7B6B-4069-AF29-492662BCE60D}" type="parTrans" cxnId="{D23C2917-0569-4B0C-832A-1DD155A97D48}">
      <dgm:prSet/>
      <dgm:spPr/>
      <dgm:t>
        <a:bodyPr/>
        <a:lstStyle/>
        <a:p>
          <a:endParaRPr lang="en-US"/>
        </a:p>
      </dgm:t>
    </dgm:pt>
    <dgm:pt modelId="{0EA01B7A-3BF4-43F0-8BE0-907B221CA8A1}" type="sibTrans" cxnId="{D23C2917-0569-4B0C-832A-1DD155A97D48}">
      <dgm:prSet/>
      <dgm:spPr/>
      <dgm:t>
        <a:bodyPr/>
        <a:lstStyle/>
        <a:p>
          <a:endParaRPr lang="en-US"/>
        </a:p>
      </dgm:t>
    </dgm:pt>
    <dgm:pt modelId="{5596CE4B-DAD0-4FED-8392-097651FF8B6A}">
      <dgm:prSet phldrT="[Text]" custT="1"/>
      <dgm:spPr/>
      <dgm:t>
        <a:bodyPr/>
        <a:lstStyle/>
        <a:p>
          <a:endParaRPr lang="en-US" sz="2500" dirty="0">
            <a:latin typeface="Franklin Gothic Book" panose="020B0503020102020204" pitchFamily="34" charset="0"/>
          </a:endParaRPr>
        </a:p>
      </dgm:t>
    </dgm:pt>
    <dgm:pt modelId="{D1677E9B-C5A4-4A4A-9158-9EA746C6AD61}" type="parTrans" cxnId="{1F08CEDB-DCCF-4F22-84E2-CD315C9246CB}">
      <dgm:prSet/>
      <dgm:spPr/>
      <dgm:t>
        <a:bodyPr/>
        <a:lstStyle/>
        <a:p>
          <a:endParaRPr lang="en-US"/>
        </a:p>
      </dgm:t>
    </dgm:pt>
    <dgm:pt modelId="{71AAF3DC-FD00-4225-8863-9391BD976727}" type="sibTrans" cxnId="{1F08CEDB-DCCF-4F22-84E2-CD315C9246CB}">
      <dgm:prSet/>
      <dgm:spPr/>
      <dgm:t>
        <a:bodyPr/>
        <a:lstStyle/>
        <a:p>
          <a:endParaRPr lang="en-US"/>
        </a:p>
      </dgm:t>
    </dgm:pt>
    <dgm:pt modelId="{0F89D01F-4D28-4B94-A43C-1784D4276698}">
      <dgm:prSet phldrT="[Text]" custT="1"/>
      <dgm:spPr/>
      <dgm:t>
        <a:bodyPr/>
        <a:lstStyle/>
        <a:p>
          <a:endParaRPr lang="en-US" sz="2500" dirty="0">
            <a:latin typeface="Franklin Gothic Book" panose="020B0503020102020204" pitchFamily="34" charset="0"/>
          </a:endParaRPr>
        </a:p>
      </dgm:t>
    </dgm:pt>
    <dgm:pt modelId="{4DE2C852-32B9-43C6-83D3-0F12F13FE253}" type="parTrans" cxnId="{DEF1C045-8671-49B0-8837-AEF6DAF7EAED}">
      <dgm:prSet/>
      <dgm:spPr/>
      <dgm:t>
        <a:bodyPr/>
        <a:lstStyle/>
        <a:p>
          <a:endParaRPr lang="en-US"/>
        </a:p>
      </dgm:t>
    </dgm:pt>
    <dgm:pt modelId="{4CA6DB8F-D65B-48F8-A571-863A3521815A}" type="sibTrans" cxnId="{DEF1C045-8671-49B0-8837-AEF6DAF7EAED}">
      <dgm:prSet/>
      <dgm:spPr/>
      <dgm:t>
        <a:bodyPr/>
        <a:lstStyle/>
        <a:p>
          <a:endParaRPr lang="en-US"/>
        </a:p>
      </dgm:t>
    </dgm:pt>
    <dgm:pt modelId="{1ED3536A-2ECC-4A69-8147-B159FEF9A89C}" type="pres">
      <dgm:prSet presAssocID="{DBC48816-42FB-4465-A8BB-63C41B004B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903B2-A37D-4492-8DC4-D0E9D448B4C5}" type="pres">
      <dgm:prSet presAssocID="{EF0E761E-047C-4242-B3B7-715AF3A72B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AFE2B-2CC4-498A-9357-C95036EFB251}" type="pres">
      <dgm:prSet presAssocID="{EF0E761E-047C-4242-B3B7-715AF3A72B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89430-B3C3-49E8-9776-446B1749F122}" type="pres">
      <dgm:prSet presAssocID="{09E5B936-FD2B-494D-9BB4-13BFE0726B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3436F-5923-4B1B-A8F6-E5CDB58FAD5E}" type="pres">
      <dgm:prSet presAssocID="{09E5B936-FD2B-494D-9BB4-13BFE0726BD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4D624-4F3F-47AA-A5A1-9D8EABDFD9DF}" type="presOf" srcId="{56FEF0D1-ADDF-4E7C-A5DA-ED44A514EF23}" destId="{BE53436F-5923-4B1B-A8F6-E5CDB58FAD5E}" srcOrd="0" destOrd="2" presId="urn:microsoft.com/office/officeart/2005/8/layout/vList2"/>
    <dgm:cxn modelId="{9E81CCD7-7D76-4AB5-8858-CB126C37F2FD}" type="presOf" srcId="{EF0E761E-047C-4242-B3B7-715AF3A72B27}" destId="{88B903B2-A37D-4492-8DC4-D0E9D448B4C5}" srcOrd="0" destOrd="0" presId="urn:microsoft.com/office/officeart/2005/8/layout/vList2"/>
    <dgm:cxn modelId="{D23C2917-0569-4B0C-832A-1DD155A97D48}" srcId="{09E5B936-FD2B-494D-9BB4-13BFE0726BDF}" destId="{56FEF0D1-ADDF-4E7C-A5DA-ED44A514EF23}" srcOrd="2" destOrd="0" parTransId="{98985530-7B6B-4069-AF29-492662BCE60D}" sibTransId="{0EA01B7A-3BF4-43F0-8BE0-907B221CA8A1}"/>
    <dgm:cxn modelId="{C83A99B0-ED10-4E29-9FE2-04BE4FDFBD91}" type="presOf" srcId="{41F9F01B-83EA-4313-BA23-5957E50E45F1}" destId="{BE53436F-5923-4B1B-A8F6-E5CDB58FAD5E}" srcOrd="0" destOrd="1" presId="urn:microsoft.com/office/officeart/2005/8/layout/vList2"/>
    <dgm:cxn modelId="{BFF88423-332C-4130-8E4B-1361A32C68CA}" srcId="{EF0E761E-047C-4242-B3B7-715AF3A72B27}" destId="{1C002AA3-6BD5-41FC-9DB6-17DB69BF0C33}" srcOrd="3" destOrd="0" parTransId="{4EEC4CCF-3F5F-456D-8A08-4563C7787DE2}" sibTransId="{17662777-251A-428C-8982-6894205AAFAF}"/>
    <dgm:cxn modelId="{1A72530E-2CF1-4AEB-9930-9713B99F66AB}" type="presOf" srcId="{1C002AA3-6BD5-41FC-9DB6-17DB69BF0C33}" destId="{FF2AFE2B-2CC4-498A-9357-C95036EFB251}" srcOrd="0" destOrd="3" presId="urn:microsoft.com/office/officeart/2005/8/layout/vList2"/>
    <dgm:cxn modelId="{58A0C7AD-ED36-4A5C-BF69-C7D4D4F590AF}" srcId="{EF0E761E-047C-4242-B3B7-715AF3A72B27}" destId="{356617FB-A3F0-4DA9-9B03-50C747712579}" srcOrd="2" destOrd="0" parTransId="{18598BE2-A946-4A98-84F4-10598C1A4431}" sibTransId="{9AEAC82C-800E-4531-B5AB-6DC6B5ADEFE7}"/>
    <dgm:cxn modelId="{9EE2EDA2-940F-4195-9DCD-0E32D0D5A54B}" type="presOf" srcId="{356617FB-A3F0-4DA9-9B03-50C747712579}" destId="{FF2AFE2B-2CC4-498A-9357-C95036EFB251}" srcOrd="0" destOrd="2" presId="urn:microsoft.com/office/officeart/2005/8/layout/vList2"/>
    <dgm:cxn modelId="{5DCBB204-2EEA-4355-9DB4-DA540CE77783}" srcId="{09E5B936-FD2B-494D-9BB4-13BFE0726BDF}" destId="{41F9F01B-83EA-4313-BA23-5957E50E45F1}" srcOrd="1" destOrd="0" parTransId="{C5C306D0-BD00-4955-AE93-E05CB07D65E4}" sibTransId="{DBD28CAB-08DF-45CB-B95B-BA7900A06B64}"/>
    <dgm:cxn modelId="{50DB5F3A-F271-4D0A-B146-31A0BD71EEB7}" type="presOf" srcId="{0F89D01F-4D28-4B94-A43C-1784D4276698}" destId="{BE53436F-5923-4B1B-A8F6-E5CDB58FAD5E}" srcOrd="0" destOrd="0" presId="urn:microsoft.com/office/officeart/2005/8/layout/vList2"/>
    <dgm:cxn modelId="{56C9EF7B-335A-4D25-AB5D-985EED712F87}" type="presOf" srcId="{5596CE4B-DAD0-4FED-8392-097651FF8B6A}" destId="{FF2AFE2B-2CC4-498A-9357-C95036EFB251}" srcOrd="0" destOrd="0" presId="urn:microsoft.com/office/officeart/2005/8/layout/vList2"/>
    <dgm:cxn modelId="{1F08CEDB-DCCF-4F22-84E2-CD315C9246CB}" srcId="{EF0E761E-047C-4242-B3B7-715AF3A72B27}" destId="{5596CE4B-DAD0-4FED-8392-097651FF8B6A}" srcOrd="0" destOrd="0" parTransId="{D1677E9B-C5A4-4A4A-9158-9EA746C6AD61}" sibTransId="{71AAF3DC-FD00-4225-8863-9391BD976727}"/>
    <dgm:cxn modelId="{E5029757-A481-48E9-8AD6-599A1AE299EE}" type="presOf" srcId="{093AF955-FDE2-47D1-BDC3-2B243763D05F}" destId="{FF2AFE2B-2CC4-498A-9357-C95036EFB251}" srcOrd="0" destOrd="1" presId="urn:microsoft.com/office/officeart/2005/8/layout/vList2"/>
    <dgm:cxn modelId="{DC67BECD-9A92-48F7-93CA-B05A1C71CD5F}" srcId="{EF0E761E-047C-4242-B3B7-715AF3A72B27}" destId="{093AF955-FDE2-47D1-BDC3-2B243763D05F}" srcOrd="1" destOrd="0" parTransId="{7E884F29-88D6-4632-8CC5-0F2EEA161915}" sibTransId="{A89E02BF-1174-4322-B4FD-5E913F20C3AB}"/>
    <dgm:cxn modelId="{DEF1C045-8671-49B0-8837-AEF6DAF7EAED}" srcId="{09E5B936-FD2B-494D-9BB4-13BFE0726BDF}" destId="{0F89D01F-4D28-4B94-A43C-1784D4276698}" srcOrd="0" destOrd="0" parTransId="{4DE2C852-32B9-43C6-83D3-0F12F13FE253}" sibTransId="{4CA6DB8F-D65B-48F8-A571-863A3521815A}"/>
    <dgm:cxn modelId="{8E40D409-265A-43D0-A3CF-4A41F2A1F858}" srcId="{DBC48816-42FB-4465-A8BB-63C41B004B8C}" destId="{EF0E761E-047C-4242-B3B7-715AF3A72B27}" srcOrd="0" destOrd="0" parTransId="{88B5D756-6C0B-43B2-8041-63370F0EBF92}" sibTransId="{9A8430E1-D00B-48FA-A6B9-FC643369D76F}"/>
    <dgm:cxn modelId="{FFB50C03-1484-4148-8322-B7145290F75A}" type="presOf" srcId="{DBC48816-42FB-4465-A8BB-63C41B004B8C}" destId="{1ED3536A-2ECC-4A69-8147-B159FEF9A89C}" srcOrd="0" destOrd="0" presId="urn:microsoft.com/office/officeart/2005/8/layout/vList2"/>
    <dgm:cxn modelId="{84A6F513-A55E-48D1-938B-A1461B6468C7}" type="presOf" srcId="{09E5B936-FD2B-494D-9BB4-13BFE0726BDF}" destId="{A3789430-B3C3-49E8-9776-446B1749F122}" srcOrd="0" destOrd="0" presId="urn:microsoft.com/office/officeart/2005/8/layout/vList2"/>
    <dgm:cxn modelId="{AD2F7408-E8AF-492F-920C-B50AD0A37206}" srcId="{DBC48816-42FB-4465-A8BB-63C41B004B8C}" destId="{09E5B936-FD2B-494D-9BB4-13BFE0726BDF}" srcOrd="1" destOrd="0" parTransId="{B6AA2AB0-6E21-43BD-980A-7FCF0C0FD0CD}" sibTransId="{E4D3E571-43FA-4922-9928-D39C1719076D}"/>
    <dgm:cxn modelId="{22FB6E5D-C6F1-4DA2-BAE7-8F3DA78E2F5E}" type="presParOf" srcId="{1ED3536A-2ECC-4A69-8147-B159FEF9A89C}" destId="{88B903B2-A37D-4492-8DC4-D0E9D448B4C5}" srcOrd="0" destOrd="0" presId="urn:microsoft.com/office/officeart/2005/8/layout/vList2"/>
    <dgm:cxn modelId="{2438DACD-0174-4BCF-8722-64E852D32D7E}" type="presParOf" srcId="{1ED3536A-2ECC-4A69-8147-B159FEF9A89C}" destId="{FF2AFE2B-2CC4-498A-9357-C95036EFB251}" srcOrd="1" destOrd="0" presId="urn:microsoft.com/office/officeart/2005/8/layout/vList2"/>
    <dgm:cxn modelId="{81081834-AB46-4E47-87AF-1AD582587BC6}" type="presParOf" srcId="{1ED3536A-2ECC-4A69-8147-B159FEF9A89C}" destId="{A3789430-B3C3-49E8-9776-446B1749F122}" srcOrd="2" destOrd="0" presId="urn:microsoft.com/office/officeart/2005/8/layout/vList2"/>
    <dgm:cxn modelId="{6FC238CF-345B-4EF3-9554-5671B64C9871}" type="presParOf" srcId="{1ED3536A-2ECC-4A69-8147-B159FEF9A89C}" destId="{BE53436F-5923-4B1B-A8F6-E5CDB58FAD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92A7A-2A62-48CA-9E37-D25072221A7C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10936B-AEA7-4D04-9C65-EDFFDE92BEE5}">
      <dgm:prSet phldrT="[Text]" custT="1"/>
      <dgm:spPr/>
      <dgm:t>
        <a:bodyPr/>
        <a:lstStyle/>
        <a:p>
          <a:r>
            <a:rPr lang="en-US" sz="2400" dirty="0" err="1" smtClean="0"/>
            <a:t>Dikenali</a:t>
          </a:r>
          <a:r>
            <a:rPr lang="en-US" sz="2400" dirty="0" smtClean="0"/>
            <a:t> </a:t>
          </a:r>
          <a:r>
            <a:rPr lang="en-US" sz="2400" dirty="0" err="1" smtClean="0"/>
            <a:t>sebagai</a:t>
          </a:r>
          <a:r>
            <a:rPr lang="en-US" sz="2400" dirty="0" smtClean="0"/>
            <a:t> </a:t>
          </a:r>
          <a:r>
            <a:rPr lang="en-US" sz="2400" dirty="0" err="1" smtClean="0"/>
            <a:t>Bapa</a:t>
          </a:r>
          <a:r>
            <a:rPr lang="en-US" sz="2400" dirty="0" smtClean="0"/>
            <a:t> </a:t>
          </a:r>
          <a:r>
            <a:rPr lang="en-US" sz="2400" dirty="0" err="1" smtClean="0"/>
            <a:t>Humanisme</a:t>
          </a:r>
          <a:r>
            <a:rPr lang="en-US" sz="2400" dirty="0" smtClean="0"/>
            <a:t>.</a:t>
          </a:r>
          <a:endParaRPr lang="en-US" sz="2400" dirty="0"/>
        </a:p>
      </dgm:t>
    </dgm:pt>
    <dgm:pt modelId="{85F8FAE6-AD42-4835-A5EE-4CE2246B8BB8}" type="parTrans" cxnId="{C012C7D5-8665-45F0-91A9-7896EEA38416}">
      <dgm:prSet/>
      <dgm:spPr/>
      <dgm:t>
        <a:bodyPr/>
        <a:lstStyle/>
        <a:p>
          <a:endParaRPr lang="en-US"/>
        </a:p>
      </dgm:t>
    </dgm:pt>
    <dgm:pt modelId="{A780325E-5C7E-4707-9083-0E2C2F3B250E}" type="sibTrans" cxnId="{C012C7D5-8665-45F0-91A9-7896EEA38416}">
      <dgm:prSet/>
      <dgm:spPr/>
      <dgm:t>
        <a:bodyPr/>
        <a:lstStyle/>
        <a:p>
          <a:endParaRPr lang="en-US"/>
        </a:p>
      </dgm:t>
    </dgm:pt>
    <dgm:pt modelId="{C540A545-96F7-461E-9BA6-C97E375B1B92}">
      <dgm:prSet phldrT="[Text]" custT="1"/>
      <dgm:spPr/>
      <dgm:t>
        <a:bodyPr/>
        <a:lstStyle/>
        <a:p>
          <a:r>
            <a:rPr lang="en-US" sz="1800" dirty="0" err="1" smtClean="0"/>
            <a:t>Tubuh</a:t>
          </a:r>
          <a:r>
            <a:rPr lang="en-US" sz="1800" dirty="0" smtClean="0"/>
            <a:t> </a:t>
          </a:r>
          <a:r>
            <a:rPr lang="en-US" sz="1800" dirty="0" err="1" smtClean="0"/>
            <a:t>pustaka</a:t>
          </a:r>
          <a:r>
            <a:rPr lang="en-US" sz="1800" dirty="0" smtClean="0"/>
            <a:t> : </a:t>
          </a:r>
          <a:r>
            <a:rPr lang="en-US" sz="1800" dirty="0" err="1" smtClean="0"/>
            <a:t>Menubuhkan</a:t>
          </a:r>
          <a:r>
            <a:rPr lang="en-US" sz="1800" dirty="0" smtClean="0"/>
            <a:t> </a:t>
          </a:r>
          <a:r>
            <a:rPr lang="en-US" sz="1800" dirty="0" err="1" smtClean="0"/>
            <a:t>perpustakaan</a:t>
          </a:r>
          <a:r>
            <a:rPr lang="en-US" sz="1800" dirty="0" smtClean="0"/>
            <a:t> </a:t>
          </a:r>
          <a:r>
            <a:rPr lang="en-US" sz="1800" dirty="0" err="1" smtClean="0"/>
            <a:t>kerana</a:t>
          </a:r>
          <a:r>
            <a:rPr lang="en-US" sz="1800" dirty="0" smtClean="0"/>
            <a:t> </a:t>
          </a:r>
          <a:r>
            <a:rPr lang="en-US" sz="1800" dirty="0" err="1" smtClean="0"/>
            <a:t>minat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ilmu</a:t>
          </a:r>
          <a:r>
            <a:rPr lang="en-US" sz="1800" dirty="0" smtClean="0"/>
            <a:t>.</a:t>
          </a:r>
          <a:endParaRPr lang="en-US" sz="1800" dirty="0"/>
        </a:p>
      </dgm:t>
    </dgm:pt>
    <dgm:pt modelId="{8B3F8E40-A26B-4B21-BA8C-ED114CC3010C}" type="parTrans" cxnId="{75B55BC3-EB73-4BDE-9FA1-D2439ACFC771}">
      <dgm:prSet/>
      <dgm:spPr/>
      <dgm:t>
        <a:bodyPr/>
        <a:lstStyle/>
        <a:p>
          <a:endParaRPr lang="en-US"/>
        </a:p>
      </dgm:t>
    </dgm:pt>
    <dgm:pt modelId="{32916810-9557-48ED-9BFB-6C9989965B2A}" type="sibTrans" cxnId="{75B55BC3-EB73-4BDE-9FA1-D2439ACFC771}">
      <dgm:prSet/>
      <dgm:spPr/>
      <dgm:t>
        <a:bodyPr/>
        <a:lstStyle/>
        <a:p>
          <a:endParaRPr lang="en-US"/>
        </a:p>
      </dgm:t>
    </dgm:pt>
    <dgm:pt modelId="{7C6DC4A4-5533-4655-83E8-CEFB8206E88D}">
      <dgm:prSet phldrT="[Text]" custT="1"/>
      <dgm:spPr/>
      <dgm:t>
        <a:bodyPr/>
        <a:lstStyle/>
        <a:p>
          <a:r>
            <a:rPr lang="sv-SE" sz="1400" b="0" i="0" dirty="0" smtClean="0"/>
            <a:t>Simpan koleksi agong : Menyimpan koleksi karya agong zaman Yunani dan Rom yang diterjemahkan oleh cendikiawan Islam dan Paderi.</a:t>
          </a:r>
          <a:endParaRPr lang="en-US" sz="1400" dirty="0"/>
        </a:p>
      </dgm:t>
    </dgm:pt>
    <dgm:pt modelId="{D277D8AA-2D19-4737-8BBF-0CDFE7AC1F7D}" type="parTrans" cxnId="{5E76461F-CD3E-49CB-88F4-A5BAF5BC9589}">
      <dgm:prSet/>
      <dgm:spPr/>
      <dgm:t>
        <a:bodyPr/>
        <a:lstStyle/>
        <a:p>
          <a:endParaRPr lang="en-US"/>
        </a:p>
      </dgm:t>
    </dgm:pt>
    <dgm:pt modelId="{15A7D1B8-F78F-4BBC-B851-1898B6C2A470}" type="sibTrans" cxnId="{5E76461F-CD3E-49CB-88F4-A5BAF5BC9589}">
      <dgm:prSet/>
      <dgm:spPr/>
      <dgm:t>
        <a:bodyPr/>
        <a:lstStyle/>
        <a:p>
          <a:endParaRPr lang="en-US"/>
        </a:p>
      </dgm:t>
    </dgm:pt>
    <dgm:pt modelId="{8121D2A4-30BA-4ECA-BD25-18CB0396F45F}">
      <dgm:prSet phldrT="[Text]" custT="1"/>
      <dgm:spPr/>
      <dgm:t>
        <a:bodyPr/>
        <a:lstStyle/>
        <a:p>
          <a:r>
            <a:rPr lang="en-SG" sz="1600" b="0" i="0" dirty="0" err="1" smtClean="0"/>
            <a:t>Tulis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pemerhatian</a:t>
          </a:r>
          <a:r>
            <a:rPr lang="en-SG" sz="1600" b="0" i="0" dirty="0" smtClean="0"/>
            <a:t> : </a:t>
          </a:r>
          <a:r>
            <a:rPr lang="en-SG" sz="1600" b="0" i="0" dirty="0" err="1" smtClean="0"/>
            <a:t>Memerhati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sendiri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apa</a:t>
          </a:r>
          <a:r>
            <a:rPr lang="en-SG" sz="1600" b="0" i="0" dirty="0" smtClean="0"/>
            <a:t> yang </a:t>
          </a:r>
          <a:r>
            <a:rPr lang="en-SG" sz="1600" b="0" i="0" dirty="0" err="1" smtClean="0"/>
            <a:t>ditulis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untuk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mengelakkan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percanggahan</a:t>
          </a:r>
          <a:r>
            <a:rPr lang="en-SG" sz="1600" b="0" i="0" dirty="0" smtClean="0"/>
            <a:t> </a:t>
          </a:r>
          <a:r>
            <a:rPr lang="en-SG" sz="1600" b="0" i="0" dirty="0" err="1" smtClean="0"/>
            <a:t>pendapat</a:t>
          </a:r>
          <a:r>
            <a:rPr lang="en-SG" sz="1600" b="0" i="0" dirty="0" smtClean="0"/>
            <a:t>.</a:t>
          </a:r>
          <a:endParaRPr lang="en-US" sz="1600" dirty="0"/>
        </a:p>
      </dgm:t>
    </dgm:pt>
    <dgm:pt modelId="{8C2B6109-B091-48A3-98A9-361264EDF923}" type="parTrans" cxnId="{D07CE8AC-FEEC-4D26-BE77-BA4684F973F7}">
      <dgm:prSet/>
      <dgm:spPr/>
      <dgm:t>
        <a:bodyPr/>
        <a:lstStyle/>
        <a:p>
          <a:endParaRPr lang="en-US"/>
        </a:p>
      </dgm:t>
    </dgm:pt>
    <dgm:pt modelId="{DC6F6E32-7EE5-4D66-A527-83D32C4F9183}" type="sibTrans" cxnId="{D07CE8AC-FEEC-4D26-BE77-BA4684F973F7}">
      <dgm:prSet/>
      <dgm:spPr/>
      <dgm:t>
        <a:bodyPr/>
        <a:lstStyle/>
        <a:p>
          <a:endParaRPr lang="en-US"/>
        </a:p>
      </dgm:t>
    </dgm:pt>
    <dgm:pt modelId="{00173020-033F-40F0-A7C2-9C9E19C9895B}">
      <dgm:prSet phldrT="[Text]" custT="1"/>
      <dgm:spPr/>
      <dgm:t>
        <a:bodyPr/>
        <a:lstStyle/>
        <a:p>
          <a:r>
            <a:rPr lang="en-SG" sz="1800" b="0" i="0" dirty="0" err="1" smtClean="0"/>
            <a:t>Kaedah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menulis</a:t>
          </a:r>
          <a:r>
            <a:rPr lang="en-SG" sz="1800" b="0" i="0" dirty="0" smtClean="0"/>
            <a:t> : </a:t>
          </a:r>
          <a:r>
            <a:rPr lang="en-SG" sz="1800" b="0" i="0" dirty="0" err="1" smtClean="0"/>
            <a:t>Memperkenalkan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kaedah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penulisan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melalui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sistem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pemerhatian</a:t>
          </a:r>
          <a:r>
            <a:rPr lang="en-SG" sz="1800" b="0" i="0" dirty="0" smtClean="0"/>
            <a:t>.</a:t>
          </a:r>
          <a:endParaRPr lang="en-US" sz="1800" dirty="0"/>
        </a:p>
      </dgm:t>
    </dgm:pt>
    <dgm:pt modelId="{CB355D3C-13BA-468B-B686-56EBDF838E6B}" type="parTrans" cxnId="{526A4EF3-F2B5-4A07-8E51-D9CD46C8A591}">
      <dgm:prSet/>
      <dgm:spPr/>
      <dgm:t>
        <a:bodyPr/>
        <a:lstStyle/>
        <a:p>
          <a:endParaRPr lang="en-US"/>
        </a:p>
      </dgm:t>
    </dgm:pt>
    <dgm:pt modelId="{DD04D428-525B-4FCC-88CE-148F0164E7AE}" type="sibTrans" cxnId="{526A4EF3-F2B5-4A07-8E51-D9CD46C8A591}">
      <dgm:prSet/>
      <dgm:spPr/>
      <dgm:t>
        <a:bodyPr/>
        <a:lstStyle/>
        <a:p>
          <a:endParaRPr lang="en-US"/>
        </a:p>
      </dgm:t>
    </dgm:pt>
    <dgm:pt modelId="{B7BD8C94-114F-4474-A627-1DF5F970EA99}" type="pres">
      <dgm:prSet presAssocID="{7EE92A7A-2A62-48CA-9E37-D25072221A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B01E5-FFC1-4897-A361-34D7C15538B7}" type="pres">
      <dgm:prSet presAssocID="{DE10936B-AEA7-4D04-9C65-EDFFDE92BEE5}" presName="node" presStyleLbl="node1" presStyleIdx="0" presStyleCnt="5" custLinFactNeighborY="-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520E9-B775-4DFF-AC2A-ED6B2F30CB9F}" type="pres">
      <dgm:prSet presAssocID="{A780325E-5C7E-4707-9083-0E2C2F3B250E}" presName="sibTrans" presStyleCnt="0"/>
      <dgm:spPr/>
    </dgm:pt>
    <dgm:pt modelId="{B93D8B0F-EF7E-4C46-A760-13D91483AC4E}" type="pres">
      <dgm:prSet presAssocID="{C540A545-96F7-461E-9BA6-C97E375B1B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7734B-7B59-4E7C-9A61-8D14EF6510E1}" type="pres">
      <dgm:prSet presAssocID="{32916810-9557-48ED-9BFB-6C9989965B2A}" presName="sibTrans" presStyleCnt="0"/>
      <dgm:spPr/>
    </dgm:pt>
    <dgm:pt modelId="{E972CC6D-87B5-4700-A038-47186CB7222A}" type="pres">
      <dgm:prSet presAssocID="{7C6DC4A4-5533-4655-83E8-CEFB8206E8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7F16A-3462-452C-8819-3709CDAB740B}" type="pres">
      <dgm:prSet presAssocID="{15A7D1B8-F78F-4BBC-B851-1898B6C2A470}" presName="sibTrans" presStyleCnt="0"/>
      <dgm:spPr/>
    </dgm:pt>
    <dgm:pt modelId="{9B110EDF-0648-4777-AB6F-D7812013D04A}" type="pres">
      <dgm:prSet presAssocID="{8121D2A4-30BA-4ECA-BD25-18CB0396F4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BAC24-4F48-4675-9BC8-5B9BFECE274B}" type="pres">
      <dgm:prSet presAssocID="{DC6F6E32-7EE5-4D66-A527-83D32C4F9183}" presName="sibTrans" presStyleCnt="0"/>
      <dgm:spPr/>
    </dgm:pt>
    <dgm:pt modelId="{A057A11F-81E2-4B97-BFD0-905DB0D29284}" type="pres">
      <dgm:prSet presAssocID="{00173020-033F-40F0-A7C2-9C9E19C989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CE8AC-FEEC-4D26-BE77-BA4684F973F7}" srcId="{7EE92A7A-2A62-48CA-9E37-D25072221A7C}" destId="{8121D2A4-30BA-4ECA-BD25-18CB0396F45F}" srcOrd="3" destOrd="0" parTransId="{8C2B6109-B091-48A3-98A9-361264EDF923}" sibTransId="{DC6F6E32-7EE5-4D66-A527-83D32C4F9183}"/>
    <dgm:cxn modelId="{DECFC842-7C62-41EE-AAB1-0B4B619F66BD}" type="presOf" srcId="{DE10936B-AEA7-4D04-9C65-EDFFDE92BEE5}" destId="{D95B01E5-FFC1-4897-A361-34D7C15538B7}" srcOrd="0" destOrd="0" presId="urn:microsoft.com/office/officeart/2005/8/layout/default"/>
    <dgm:cxn modelId="{11F147B9-CF73-428A-895C-2F8C66916280}" type="presOf" srcId="{7C6DC4A4-5533-4655-83E8-CEFB8206E88D}" destId="{E972CC6D-87B5-4700-A038-47186CB7222A}" srcOrd="0" destOrd="0" presId="urn:microsoft.com/office/officeart/2005/8/layout/default"/>
    <dgm:cxn modelId="{E14F1D32-9A24-41E5-B7A3-68FB03D46F38}" type="presOf" srcId="{7EE92A7A-2A62-48CA-9E37-D25072221A7C}" destId="{B7BD8C94-114F-4474-A627-1DF5F970EA99}" srcOrd="0" destOrd="0" presId="urn:microsoft.com/office/officeart/2005/8/layout/default"/>
    <dgm:cxn modelId="{75B55BC3-EB73-4BDE-9FA1-D2439ACFC771}" srcId="{7EE92A7A-2A62-48CA-9E37-D25072221A7C}" destId="{C540A545-96F7-461E-9BA6-C97E375B1B92}" srcOrd="1" destOrd="0" parTransId="{8B3F8E40-A26B-4B21-BA8C-ED114CC3010C}" sibTransId="{32916810-9557-48ED-9BFB-6C9989965B2A}"/>
    <dgm:cxn modelId="{526A4EF3-F2B5-4A07-8E51-D9CD46C8A591}" srcId="{7EE92A7A-2A62-48CA-9E37-D25072221A7C}" destId="{00173020-033F-40F0-A7C2-9C9E19C9895B}" srcOrd="4" destOrd="0" parTransId="{CB355D3C-13BA-468B-B686-56EBDF838E6B}" sibTransId="{DD04D428-525B-4FCC-88CE-148F0164E7AE}"/>
    <dgm:cxn modelId="{C012C7D5-8665-45F0-91A9-7896EEA38416}" srcId="{7EE92A7A-2A62-48CA-9E37-D25072221A7C}" destId="{DE10936B-AEA7-4D04-9C65-EDFFDE92BEE5}" srcOrd="0" destOrd="0" parTransId="{85F8FAE6-AD42-4835-A5EE-4CE2246B8BB8}" sibTransId="{A780325E-5C7E-4707-9083-0E2C2F3B250E}"/>
    <dgm:cxn modelId="{4C183734-1D93-43FE-A5C9-790F1F4AE839}" type="presOf" srcId="{00173020-033F-40F0-A7C2-9C9E19C9895B}" destId="{A057A11F-81E2-4B97-BFD0-905DB0D29284}" srcOrd="0" destOrd="0" presId="urn:microsoft.com/office/officeart/2005/8/layout/default"/>
    <dgm:cxn modelId="{90BCE8A8-E517-4419-8A5B-974FCFE55F73}" type="presOf" srcId="{8121D2A4-30BA-4ECA-BD25-18CB0396F45F}" destId="{9B110EDF-0648-4777-AB6F-D7812013D04A}" srcOrd="0" destOrd="0" presId="urn:microsoft.com/office/officeart/2005/8/layout/default"/>
    <dgm:cxn modelId="{94DB28D6-089B-42E9-8553-1CFCFAC188EB}" type="presOf" srcId="{C540A545-96F7-461E-9BA6-C97E375B1B92}" destId="{B93D8B0F-EF7E-4C46-A760-13D91483AC4E}" srcOrd="0" destOrd="0" presId="urn:microsoft.com/office/officeart/2005/8/layout/default"/>
    <dgm:cxn modelId="{5E76461F-CD3E-49CB-88F4-A5BAF5BC9589}" srcId="{7EE92A7A-2A62-48CA-9E37-D25072221A7C}" destId="{7C6DC4A4-5533-4655-83E8-CEFB8206E88D}" srcOrd="2" destOrd="0" parTransId="{D277D8AA-2D19-4737-8BBF-0CDFE7AC1F7D}" sibTransId="{15A7D1B8-F78F-4BBC-B851-1898B6C2A470}"/>
    <dgm:cxn modelId="{938EE3B1-A4A6-49EC-BE56-3D4781DA1F89}" type="presParOf" srcId="{B7BD8C94-114F-4474-A627-1DF5F970EA99}" destId="{D95B01E5-FFC1-4897-A361-34D7C15538B7}" srcOrd="0" destOrd="0" presId="urn:microsoft.com/office/officeart/2005/8/layout/default"/>
    <dgm:cxn modelId="{6C90873E-D4E4-4CC5-A70E-479AA4B71C32}" type="presParOf" srcId="{B7BD8C94-114F-4474-A627-1DF5F970EA99}" destId="{411520E9-B775-4DFF-AC2A-ED6B2F30CB9F}" srcOrd="1" destOrd="0" presId="urn:microsoft.com/office/officeart/2005/8/layout/default"/>
    <dgm:cxn modelId="{CE403295-7CD8-4FAD-A5A3-6D6113A58A16}" type="presParOf" srcId="{B7BD8C94-114F-4474-A627-1DF5F970EA99}" destId="{B93D8B0F-EF7E-4C46-A760-13D91483AC4E}" srcOrd="2" destOrd="0" presId="urn:microsoft.com/office/officeart/2005/8/layout/default"/>
    <dgm:cxn modelId="{4E2094CE-C31A-401C-9055-954B77F77182}" type="presParOf" srcId="{B7BD8C94-114F-4474-A627-1DF5F970EA99}" destId="{27F7734B-7B59-4E7C-9A61-8D14EF6510E1}" srcOrd="3" destOrd="0" presId="urn:microsoft.com/office/officeart/2005/8/layout/default"/>
    <dgm:cxn modelId="{B3180929-2B48-40ED-BD71-EEDBF34D291D}" type="presParOf" srcId="{B7BD8C94-114F-4474-A627-1DF5F970EA99}" destId="{E972CC6D-87B5-4700-A038-47186CB7222A}" srcOrd="4" destOrd="0" presId="urn:microsoft.com/office/officeart/2005/8/layout/default"/>
    <dgm:cxn modelId="{485204CE-00E6-474D-B8B3-CCD9E7BB6174}" type="presParOf" srcId="{B7BD8C94-114F-4474-A627-1DF5F970EA99}" destId="{7D87F16A-3462-452C-8819-3709CDAB740B}" srcOrd="5" destOrd="0" presId="urn:microsoft.com/office/officeart/2005/8/layout/default"/>
    <dgm:cxn modelId="{15AF7A46-A493-4A21-9A36-2408A06307F9}" type="presParOf" srcId="{B7BD8C94-114F-4474-A627-1DF5F970EA99}" destId="{9B110EDF-0648-4777-AB6F-D7812013D04A}" srcOrd="6" destOrd="0" presId="urn:microsoft.com/office/officeart/2005/8/layout/default"/>
    <dgm:cxn modelId="{747B338C-CD5F-423F-8D30-BD706F7EC342}" type="presParOf" srcId="{B7BD8C94-114F-4474-A627-1DF5F970EA99}" destId="{5F8BAC24-4F48-4675-9BC8-5B9BFECE274B}" srcOrd="7" destOrd="0" presId="urn:microsoft.com/office/officeart/2005/8/layout/default"/>
    <dgm:cxn modelId="{717EA44B-B173-4DF0-B150-A4A5D166F201}" type="presParOf" srcId="{B7BD8C94-114F-4474-A627-1DF5F970EA99}" destId="{A057A11F-81E2-4B97-BFD0-905DB0D292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5EE0BE-28B4-4A60-96DE-953028629E30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A6F2BAA-70E0-4807-9C68-940342524AF8}">
      <dgm:prSet phldrT="[Text]" custT="1"/>
      <dgm:spPr/>
      <dgm:t>
        <a:bodyPr/>
        <a:lstStyle/>
        <a:p>
          <a:r>
            <a:rPr lang="en-SG" sz="2400" b="0" i="0" dirty="0" err="1" smtClean="0"/>
            <a:t>Dikenali</a:t>
          </a:r>
          <a:r>
            <a:rPr lang="en-SG" sz="2400" b="0" i="0" dirty="0" smtClean="0"/>
            <a:t> </a:t>
          </a:r>
          <a:r>
            <a:rPr lang="en-SG" sz="2400" b="0" i="0" dirty="0" err="1" smtClean="0"/>
            <a:t>tokoh</a:t>
          </a:r>
          <a:r>
            <a:rPr lang="en-SG" sz="2400" b="0" i="0" dirty="0" smtClean="0"/>
            <a:t> </a:t>
          </a:r>
          <a:r>
            <a:rPr lang="en-SG" sz="2400" b="0" i="0" dirty="0" err="1" smtClean="0"/>
            <a:t>Humanisme</a:t>
          </a:r>
          <a:r>
            <a:rPr lang="en-SG" sz="2400" b="0" i="0" dirty="0" smtClean="0"/>
            <a:t>.</a:t>
          </a:r>
          <a:endParaRPr lang="en-US" sz="2400" dirty="0"/>
        </a:p>
      </dgm:t>
    </dgm:pt>
    <dgm:pt modelId="{F7601770-9A28-44C3-B229-EF9C810694C7}" type="parTrans" cxnId="{6471330F-2D0F-40A8-8E35-A2BA3E28497A}">
      <dgm:prSet/>
      <dgm:spPr/>
      <dgm:t>
        <a:bodyPr/>
        <a:lstStyle/>
        <a:p>
          <a:endParaRPr lang="en-US"/>
        </a:p>
      </dgm:t>
    </dgm:pt>
    <dgm:pt modelId="{AE1D8479-132F-489C-8107-9302993F05B8}" type="sibTrans" cxnId="{6471330F-2D0F-40A8-8E35-A2BA3E28497A}">
      <dgm:prSet/>
      <dgm:spPr/>
      <dgm:t>
        <a:bodyPr/>
        <a:lstStyle/>
        <a:p>
          <a:endParaRPr lang="en-US"/>
        </a:p>
      </dgm:t>
    </dgm:pt>
    <dgm:pt modelId="{41D482A5-6457-448E-85BB-5B3B4213DD0B}">
      <dgm:prSet phldrT="[Text]" custT="1"/>
      <dgm:spPr/>
      <dgm:t>
        <a:bodyPr/>
        <a:lstStyle/>
        <a:p>
          <a:r>
            <a:rPr lang="en-SG" sz="2400" b="0" i="0" dirty="0" err="1" smtClean="0"/>
            <a:t>Menghasilkan</a:t>
          </a:r>
          <a:r>
            <a:rPr lang="en-SG" sz="2400" b="0" i="0" dirty="0" smtClean="0"/>
            <a:t> </a:t>
          </a:r>
          <a:r>
            <a:rPr lang="en-SG" sz="2400" b="0" i="0" dirty="0" err="1" smtClean="0"/>
            <a:t>buku</a:t>
          </a:r>
          <a:r>
            <a:rPr lang="en-SG" sz="2400" b="0" i="0" dirty="0" smtClean="0"/>
            <a:t> The Prince.</a:t>
          </a:r>
          <a:endParaRPr lang="en-US" sz="2400" dirty="0"/>
        </a:p>
      </dgm:t>
    </dgm:pt>
    <dgm:pt modelId="{83991737-E3DC-466E-8969-04A9B07ADD35}" type="parTrans" cxnId="{8289D50F-2978-4F6E-8F06-AC8715DFAD75}">
      <dgm:prSet/>
      <dgm:spPr/>
      <dgm:t>
        <a:bodyPr/>
        <a:lstStyle/>
        <a:p>
          <a:endParaRPr lang="en-US"/>
        </a:p>
      </dgm:t>
    </dgm:pt>
    <dgm:pt modelId="{6D97D3BD-E04A-4435-B52E-89CB90779F3E}" type="sibTrans" cxnId="{8289D50F-2978-4F6E-8F06-AC8715DFAD75}">
      <dgm:prSet/>
      <dgm:spPr/>
      <dgm:t>
        <a:bodyPr/>
        <a:lstStyle/>
        <a:p>
          <a:endParaRPr lang="en-US"/>
        </a:p>
      </dgm:t>
    </dgm:pt>
    <dgm:pt modelId="{80AC5BB7-09A7-4545-8E5E-6B459C712B0F}">
      <dgm:prSet phldrT="[Text]" custT="1"/>
      <dgm:spPr/>
      <dgm:t>
        <a:bodyPr/>
        <a:lstStyle/>
        <a:p>
          <a:r>
            <a:rPr lang="fi-FI" sz="2000" b="0" i="0" dirty="0" smtClean="0"/>
            <a:t>Raja kuasa mutlak : </a:t>
          </a:r>
          <a:br>
            <a:rPr lang="fi-FI" sz="2000" b="0" i="0" dirty="0" smtClean="0"/>
          </a:br>
          <a:r>
            <a:rPr lang="fi-FI" sz="2000" b="0" i="0" dirty="0" smtClean="0"/>
            <a:t>Menyarankan seorang raja harus berkuasa mutlak.</a:t>
          </a:r>
          <a:endParaRPr lang="en-US" sz="2000" dirty="0"/>
        </a:p>
      </dgm:t>
    </dgm:pt>
    <dgm:pt modelId="{45B1D266-3B5B-4DAD-BE69-DCE7F2D47DFB}" type="parTrans" cxnId="{D9088689-1CA9-468E-89A9-F6FCA80CBF37}">
      <dgm:prSet/>
      <dgm:spPr/>
      <dgm:t>
        <a:bodyPr/>
        <a:lstStyle/>
        <a:p>
          <a:endParaRPr lang="en-US"/>
        </a:p>
      </dgm:t>
    </dgm:pt>
    <dgm:pt modelId="{CAC8E1C1-45C0-48A3-9987-C883A8D4A5D6}" type="sibTrans" cxnId="{D9088689-1CA9-468E-89A9-F6FCA80CBF37}">
      <dgm:prSet/>
      <dgm:spPr/>
      <dgm:t>
        <a:bodyPr/>
        <a:lstStyle/>
        <a:p>
          <a:endParaRPr lang="en-US"/>
        </a:p>
      </dgm:t>
    </dgm:pt>
    <dgm:pt modelId="{CBA4A5BD-A52A-4EBA-88DE-3AE9EB437DE2}">
      <dgm:prSet phldrT="[Text]" custT="1"/>
      <dgm:spPr/>
      <dgm:t>
        <a:bodyPr/>
        <a:lstStyle/>
        <a:p>
          <a:r>
            <a:rPr lang="en-SG" sz="2000" b="0" i="0" dirty="0" err="1" smtClean="0"/>
            <a:t>Ditakut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rakyat</a:t>
          </a:r>
          <a:r>
            <a:rPr lang="en-SG" sz="2000" b="0" i="0" dirty="0" smtClean="0"/>
            <a:t> : </a:t>
          </a:r>
          <a:r>
            <a:rPr lang="en-SG" sz="2000" dirty="0" smtClean="0"/>
            <a:t/>
          </a:r>
          <a:br>
            <a:rPr lang="en-SG" sz="2000" dirty="0" smtClean="0"/>
          </a:br>
          <a:r>
            <a:rPr lang="en-SG" sz="2000" b="0" i="0" dirty="0" err="1" smtClean="0"/>
            <a:t>Pemerintah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harus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ditakuti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dan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bukan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disayangi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rakyat</a:t>
          </a:r>
          <a:r>
            <a:rPr lang="en-SG" sz="2000" b="0" i="0" dirty="0" smtClean="0"/>
            <a:t>.</a:t>
          </a:r>
          <a:endParaRPr lang="en-US" sz="2000" dirty="0"/>
        </a:p>
      </dgm:t>
    </dgm:pt>
    <dgm:pt modelId="{917657F7-FFC4-4195-8B6B-CC4C513C2431}" type="parTrans" cxnId="{ADBF9009-6152-4690-A9A5-93EFE83F9E90}">
      <dgm:prSet/>
      <dgm:spPr/>
      <dgm:t>
        <a:bodyPr/>
        <a:lstStyle/>
        <a:p>
          <a:endParaRPr lang="en-US"/>
        </a:p>
      </dgm:t>
    </dgm:pt>
    <dgm:pt modelId="{00174738-9792-4CDB-A69D-63DF2277426A}" type="sibTrans" cxnId="{ADBF9009-6152-4690-A9A5-93EFE83F9E90}">
      <dgm:prSet/>
      <dgm:spPr/>
      <dgm:t>
        <a:bodyPr/>
        <a:lstStyle/>
        <a:p>
          <a:endParaRPr lang="en-US"/>
        </a:p>
      </dgm:t>
    </dgm:pt>
    <dgm:pt modelId="{FF6AEEB2-43F5-4C2F-A780-17710155F6BF}">
      <dgm:prSet phldrT="[Text]" custT="1"/>
      <dgm:spPr/>
      <dgm:t>
        <a:bodyPr/>
        <a:lstStyle/>
        <a:p>
          <a:r>
            <a:rPr lang="fi-FI" sz="2000" b="0" i="0" dirty="0" smtClean="0"/>
            <a:t>Rakyat perlu setia : </a:t>
          </a:r>
          <a:br>
            <a:rPr lang="fi-FI" sz="2000" b="0" i="0" dirty="0" smtClean="0"/>
          </a:br>
          <a:r>
            <a:rPr lang="fi-FI" sz="2000" b="0" i="0" dirty="0" smtClean="0"/>
            <a:t>Rakyat perlu memberi taat setia kepada Geraja Katolik.</a:t>
          </a:r>
          <a:endParaRPr lang="en-US" sz="2000" dirty="0"/>
        </a:p>
      </dgm:t>
    </dgm:pt>
    <dgm:pt modelId="{D920AD41-FB82-40BD-A263-4788D95C331C}" type="parTrans" cxnId="{8CF4A0D7-F572-4D55-85F6-D62685846B59}">
      <dgm:prSet/>
      <dgm:spPr/>
      <dgm:t>
        <a:bodyPr/>
        <a:lstStyle/>
        <a:p>
          <a:endParaRPr lang="en-US"/>
        </a:p>
      </dgm:t>
    </dgm:pt>
    <dgm:pt modelId="{9EB8DA30-B08A-4A8F-A7C9-099700A9120D}" type="sibTrans" cxnId="{8CF4A0D7-F572-4D55-85F6-D62685846B59}">
      <dgm:prSet/>
      <dgm:spPr/>
      <dgm:t>
        <a:bodyPr/>
        <a:lstStyle/>
        <a:p>
          <a:endParaRPr lang="en-US"/>
        </a:p>
      </dgm:t>
    </dgm:pt>
    <dgm:pt modelId="{1E4C898B-9FA1-4B9F-B67B-32503571C3E9}">
      <dgm:prSet phldrT="[Text]"/>
      <dgm:spPr/>
      <dgm:t>
        <a:bodyPr/>
        <a:lstStyle/>
        <a:p>
          <a:r>
            <a:rPr lang="en-SG" b="0" i="0" dirty="0" smtClean="0"/>
            <a:t>Negara </a:t>
          </a:r>
          <a:r>
            <a:rPr lang="en-SG" b="0" i="0" dirty="0" err="1" smtClean="0"/>
            <a:t>Bangsa</a:t>
          </a:r>
          <a:r>
            <a:rPr lang="en-SG" b="0" i="0" dirty="0" smtClean="0"/>
            <a:t> : </a:t>
          </a:r>
          <a:r>
            <a:rPr lang="en-SG" dirty="0" smtClean="0"/>
            <a:t/>
          </a:r>
          <a:br>
            <a:rPr lang="en-SG" dirty="0" smtClean="0"/>
          </a:br>
          <a:r>
            <a:rPr lang="en-SG" b="0" i="0" dirty="0" err="1" smtClean="0"/>
            <a:t>Ideanya</a:t>
          </a:r>
          <a:r>
            <a:rPr lang="en-SG" b="0" i="0" dirty="0" smtClean="0"/>
            <a:t> </a:t>
          </a:r>
          <a:r>
            <a:rPr lang="en-SG" b="0" i="0" dirty="0" err="1" smtClean="0"/>
            <a:t>mendorong</a:t>
          </a:r>
          <a:r>
            <a:rPr lang="en-SG" b="0" i="0" dirty="0" smtClean="0"/>
            <a:t> </a:t>
          </a:r>
          <a:r>
            <a:rPr lang="en-SG" b="0" i="0" dirty="0" err="1" smtClean="0"/>
            <a:t>pembentukan</a:t>
          </a:r>
          <a:r>
            <a:rPr lang="en-SG" b="0" i="0" dirty="0" smtClean="0"/>
            <a:t> </a:t>
          </a:r>
          <a:r>
            <a:rPr lang="en-SG" b="0" i="0" dirty="0" err="1" smtClean="0"/>
            <a:t>negara</a:t>
          </a:r>
          <a:r>
            <a:rPr lang="en-SG" b="0" i="0" dirty="0" smtClean="0"/>
            <a:t> </a:t>
          </a:r>
          <a:r>
            <a:rPr lang="en-SG" b="0" i="0" dirty="0" err="1" smtClean="0"/>
            <a:t>bangsa</a:t>
          </a:r>
          <a:r>
            <a:rPr lang="en-SG" b="0" i="0" dirty="0" smtClean="0"/>
            <a:t> di </a:t>
          </a:r>
          <a:r>
            <a:rPr lang="en-SG" b="0" i="0" dirty="0" err="1" smtClean="0"/>
            <a:t>Eropah</a:t>
          </a:r>
          <a:r>
            <a:rPr lang="en-SG" b="0" i="0" dirty="0" smtClean="0"/>
            <a:t>.</a:t>
          </a:r>
          <a:endParaRPr lang="en-US" dirty="0"/>
        </a:p>
      </dgm:t>
    </dgm:pt>
    <dgm:pt modelId="{0B6CF31D-ED3C-403E-A2EA-C1548E12DA56}" type="parTrans" cxnId="{35221CC3-6DE8-4B2E-9CBC-945838264EB7}">
      <dgm:prSet/>
      <dgm:spPr/>
      <dgm:t>
        <a:bodyPr/>
        <a:lstStyle/>
        <a:p>
          <a:endParaRPr lang="en-US"/>
        </a:p>
      </dgm:t>
    </dgm:pt>
    <dgm:pt modelId="{42FFD764-59E8-4D53-BDCC-DB738F9D80BC}" type="sibTrans" cxnId="{35221CC3-6DE8-4B2E-9CBC-945838264EB7}">
      <dgm:prSet/>
      <dgm:spPr/>
      <dgm:t>
        <a:bodyPr/>
        <a:lstStyle/>
        <a:p>
          <a:endParaRPr lang="en-US"/>
        </a:p>
      </dgm:t>
    </dgm:pt>
    <dgm:pt modelId="{91F28730-AF16-4B18-AD09-EC214E645543}" type="pres">
      <dgm:prSet presAssocID="{B85EE0BE-28B4-4A60-96DE-953028629E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FBB3D-AD67-4E2A-9DD8-B4535F7C4E58}" type="pres">
      <dgm:prSet presAssocID="{AA6F2BAA-70E0-4807-9C68-940342524A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E3340-FE3B-4AE6-93C7-9D1D5F1AF96A}" type="pres">
      <dgm:prSet presAssocID="{AE1D8479-132F-489C-8107-9302993F05B8}" presName="sibTrans" presStyleCnt="0"/>
      <dgm:spPr/>
    </dgm:pt>
    <dgm:pt modelId="{07ECFB66-8DD9-4DAC-9F58-50DE3D39AAAC}" type="pres">
      <dgm:prSet presAssocID="{41D482A5-6457-448E-85BB-5B3B4213DD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A134-31CB-4967-86FA-662146A24A29}" type="pres">
      <dgm:prSet presAssocID="{6D97D3BD-E04A-4435-B52E-89CB90779F3E}" presName="sibTrans" presStyleCnt="0"/>
      <dgm:spPr/>
    </dgm:pt>
    <dgm:pt modelId="{76A9EB3D-3E21-42D6-9C01-18D30EEE9F4B}" type="pres">
      <dgm:prSet presAssocID="{80AC5BB7-09A7-4545-8E5E-6B459C712B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DF01-BC4D-4C25-9137-2BFF68B216CC}" type="pres">
      <dgm:prSet presAssocID="{CAC8E1C1-45C0-48A3-9987-C883A8D4A5D6}" presName="sibTrans" presStyleCnt="0"/>
      <dgm:spPr/>
    </dgm:pt>
    <dgm:pt modelId="{911EC3A9-22B8-4CF4-9272-CCFAC81C0BBD}" type="pres">
      <dgm:prSet presAssocID="{CBA4A5BD-A52A-4EBA-88DE-3AE9EB437DE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4B85E-E8A7-4DC1-A376-CCFD99BBD8EF}" type="pres">
      <dgm:prSet presAssocID="{00174738-9792-4CDB-A69D-63DF2277426A}" presName="sibTrans" presStyleCnt="0"/>
      <dgm:spPr/>
    </dgm:pt>
    <dgm:pt modelId="{81337BB0-7703-48D6-A474-0125FE397139}" type="pres">
      <dgm:prSet presAssocID="{FF6AEEB2-43F5-4C2F-A780-17710155F6B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8D70E-AA6C-40BD-8B72-8F36CCDC85B0}" type="pres">
      <dgm:prSet presAssocID="{9EB8DA30-B08A-4A8F-A7C9-099700A9120D}" presName="sibTrans" presStyleCnt="0"/>
      <dgm:spPr/>
    </dgm:pt>
    <dgm:pt modelId="{DD1F9EB3-B506-4EAD-AC0F-97CA6D34AEC5}" type="pres">
      <dgm:prSet presAssocID="{1E4C898B-9FA1-4B9F-B67B-32503571C3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9D50F-2978-4F6E-8F06-AC8715DFAD75}" srcId="{B85EE0BE-28B4-4A60-96DE-953028629E30}" destId="{41D482A5-6457-448E-85BB-5B3B4213DD0B}" srcOrd="1" destOrd="0" parTransId="{83991737-E3DC-466E-8969-04A9B07ADD35}" sibTransId="{6D97D3BD-E04A-4435-B52E-89CB90779F3E}"/>
    <dgm:cxn modelId="{ADBF9009-6152-4690-A9A5-93EFE83F9E90}" srcId="{B85EE0BE-28B4-4A60-96DE-953028629E30}" destId="{CBA4A5BD-A52A-4EBA-88DE-3AE9EB437DE2}" srcOrd="3" destOrd="0" parTransId="{917657F7-FFC4-4195-8B6B-CC4C513C2431}" sibTransId="{00174738-9792-4CDB-A69D-63DF2277426A}"/>
    <dgm:cxn modelId="{413B3865-023C-4A36-BF9A-487F58DA320F}" type="presOf" srcId="{41D482A5-6457-448E-85BB-5B3B4213DD0B}" destId="{07ECFB66-8DD9-4DAC-9F58-50DE3D39AAAC}" srcOrd="0" destOrd="0" presId="urn:microsoft.com/office/officeart/2005/8/layout/default"/>
    <dgm:cxn modelId="{2FCD2D29-9EA9-454D-8D98-DC9688CD4EBA}" type="presOf" srcId="{FF6AEEB2-43F5-4C2F-A780-17710155F6BF}" destId="{81337BB0-7703-48D6-A474-0125FE397139}" srcOrd="0" destOrd="0" presId="urn:microsoft.com/office/officeart/2005/8/layout/default"/>
    <dgm:cxn modelId="{8CF4A0D7-F572-4D55-85F6-D62685846B59}" srcId="{B85EE0BE-28B4-4A60-96DE-953028629E30}" destId="{FF6AEEB2-43F5-4C2F-A780-17710155F6BF}" srcOrd="4" destOrd="0" parTransId="{D920AD41-FB82-40BD-A263-4788D95C331C}" sibTransId="{9EB8DA30-B08A-4A8F-A7C9-099700A9120D}"/>
    <dgm:cxn modelId="{E87C1F11-16F9-4AFD-B93B-9D3E6EF30953}" type="presOf" srcId="{B85EE0BE-28B4-4A60-96DE-953028629E30}" destId="{91F28730-AF16-4B18-AD09-EC214E645543}" srcOrd="0" destOrd="0" presId="urn:microsoft.com/office/officeart/2005/8/layout/default"/>
    <dgm:cxn modelId="{D9088689-1CA9-468E-89A9-F6FCA80CBF37}" srcId="{B85EE0BE-28B4-4A60-96DE-953028629E30}" destId="{80AC5BB7-09A7-4545-8E5E-6B459C712B0F}" srcOrd="2" destOrd="0" parTransId="{45B1D266-3B5B-4DAD-BE69-DCE7F2D47DFB}" sibTransId="{CAC8E1C1-45C0-48A3-9987-C883A8D4A5D6}"/>
    <dgm:cxn modelId="{61DE78E8-E44C-4078-9AAF-E33A6C35D02B}" type="presOf" srcId="{80AC5BB7-09A7-4545-8E5E-6B459C712B0F}" destId="{76A9EB3D-3E21-42D6-9C01-18D30EEE9F4B}" srcOrd="0" destOrd="0" presId="urn:microsoft.com/office/officeart/2005/8/layout/default"/>
    <dgm:cxn modelId="{6FE81494-2511-4DF1-80D9-F2F4478A5A7C}" type="presOf" srcId="{CBA4A5BD-A52A-4EBA-88DE-3AE9EB437DE2}" destId="{911EC3A9-22B8-4CF4-9272-CCFAC81C0BBD}" srcOrd="0" destOrd="0" presId="urn:microsoft.com/office/officeart/2005/8/layout/default"/>
    <dgm:cxn modelId="{255C5DB0-03F0-43DB-AA1F-C8740ACEA81F}" type="presOf" srcId="{1E4C898B-9FA1-4B9F-B67B-32503571C3E9}" destId="{DD1F9EB3-B506-4EAD-AC0F-97CA6D34AEC5}" srcOrd="0" destOrd="0" presId="urn:microsoft.com/office/officeart/2005/8/layout/default"/>
    <dgm:cxn modelId="{35221CC3-6DE8-4B2E-9CBC-945838264EB7}" srcId="{B85EE0BE-28B4-4A60-96DE-953028629E30}" destId="{1E4C898B-9FA1-4B9F-B67B-32503571C3E9}" srcOrd="5" destOrd="0" parTransId="{0B6CF31D-ED3C-403E-A2EA-C1548E12DA56}" sibTransId="{42FFD764-59E8-4D53-BDCC-DB738F9D80BC}"/>
    <dgm:cxn modelId="{6471330F-2D0F-40A8-8E35-A2BA3E28497A}" srcId="{B85EE0BE-28B4-4A60-96DE-953028629E30}" destId="{AA6F2BAA-70E0-4807-9C68-940342524AF8}" srcOrd="0" destOrd="0" parTransId="{F7601770-9A28-44C3-B229-EF9C810694C7}" sibTransId="{AE1D8479-132F-489C-8107-9302993F05B8}"/>
    <dgm:cxn modelId="{D6A96E87-E9AD-464D-AE6A-ACD832CDF6BB}" type="presOf" srcId="{AA6F2BAA-70E0-4807-9C68-940342524AF8}" destId="{2C3FBB3D-AD67-4E2A-9DD8-B4535F7C4E58}" srcOrd="0" destOrd="0" presId="urn:microsoft.com/office/officeart/2005/8/layout/default"/>
    <dgm:cxn modelId="{86D3FC6A-2369-4B30-8E73-784414677497}" type="presParOf" srcId="{91F28730-AF16-4B18-AD09-EC214E645543}" destId="{2C3FBB3D-AD67-4E2A-9DD8-B4535F7C4E58}" srcOrd="0" destOrd="0" presId="urn:microsoft.com/office/officeart/2005/8/layout/default"/>
    <dgm:cxn modelId="{FF3A9FF0-440E-415E-BA2C-B1EB549033FF}" type="presParOf" srcId="{91F28730-AF16-4B18-AD09-EC214E645543}" destId="{2A4E3340-FE3B-4AE6-93C7-9D1D5F1AF96A}" srcOrd="1" destOrd="0" presId="urn:microsoft.com/office/officeart/2005/8/layout/default"/>
    <dgm:cxn modelId="{ADD178CE-BFB1-433D-9BE6-634758F95ED0}" type="presParOf" srcId="{91F28730-AF16-4B18-AD09-EC214E645543}" destId="{07ECFB66-8DD9-4DAC-9F58-50DE3D39AAAC}" srcOrd="2" destOrd="0" presId="urn:microsoft.com/office/officeart/2005/8/layout/default"/>
    <dgm:cxn modelId="{7CE7B256-6150-4659-AFEF-0671D91A073B}" type="presParOf" srcId="{91F28730-AF16-4B18-AD09-EC214E645543}" destId="{8C0FA134-31CB-4967-86FA-662146A24A29}" srcOrd="3" destOrd="0" presId="urn:microsoft.com/office/officeart/2005/8/layout/default"/>
    <dgm:cxn modelId="{5513CAEF-CDD6-41A7-A9D3-C5B14D177EC6}" type="presParOf" srcId="{91F28730-AF16-4B18-AD09-EC214E645543}" destId="{76A9EB3D-3E21-42D6-9C01-18D30EEE9F4B}" srcOrd="4" destOrd="0" presId="urn:microsoft.com/office/officeart/2005/8/layout/default"/>
    <dgm:cxn modelId="{60003FF9-8108-4D83-823E-62A4503B2F7E}" type="presParOf" srcId="{91F28730-AF16-4B18-AD09-EC214E645543}" destId="{7CACDF01-BC4D-4C25-9137-2BFF68B216CC}" srcOrd="5" destOrd="0" presId="urn:microsoft.com/office/officeart/2005/8/layout/default"/>
    <dgm:cxn modelId="{D7B88B67-2F72-4FB2-BBAB-2F7720F0F1E3}" type="presParOf" srcId="{91F28730-AF16-4B18-AD09-EC214E645543}" destId="{911EC3A9-22B8-4CF4-9272-CCFAC81C0BBD}" srcOrd="6" destOrd="0" presId="urn:microsoft.com/office/officeart/2005/8/layout/default"/>
    <dgm:cxn modelId="{BDE7559F-7B57-4543-AA2B-69DC191FBB7C}" type="presParOf" srcId="{91F28730-AF16-4B18-AD09-EC214E645543}" destId="{E864B85E-E8A7-4DC1-A376-CCFD99BBD8EF}" srcOrd="7" destOrd="0" presId="urn:microsoft.com/office/officeart/2005/8/layout/default"/>
    <dgm:cxn modelId="{A9ACDF02-A02F-4617-A0E3-2C32A40E9BAC}" type="presParOf" srcId="{91F28730-AF16-4B18-AD09-EC214E645543}" destId="{81337BB0-7703-48D6-A474-0125FE397139}" srcOrd="8" destOrd="0" presId="urn:microsoft.com/office/officeart/2005/8/layout/default"/>
    <dgm:cxn modelId="{F340B4AF-6D55-4161-A61D-3D06A809B63B}" type="presParOf" srcId="{91F28730-AF16-4B18-AD09-EC214E645543}" destId="{3108D70E-AA6C-40BD-8B72-8F36CCDC85B0}" srcOrd="9" destOrd="0" presId="urn:microsoft.com/office/officeart/2005/8/layout/default"/>
    <dgm:cxn modelId="{BD0CFF66-1015-4AA3-95DD-721E85E0ABA1}" type="presParOf" srcId="{91F28730-AF16-4B18-AD09-EC214E645543}" destId="{DD1F9EB3-B506-4EAD-AC0F-97CA6D34AE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4A113D-588E-4C9E-967A-86DB032D4449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FF89AF-3EE0-4FAF-A3E5-2C276D130EB5}">
      <dgm:prSet phldrT="[Text]" custT="1"/>
      <dgm:spPr/>
      <dgm:t>
        <a:bodyPr/>
        <a:lstStyle/>
        <a:p>
          <a:r>
            <a:rPr lang="en-SG" sz="2000" b="0" i="0" dirty="0" err="1" smtClean="0"/>
            <a:t>Seorang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tokoh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seniman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dan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cendekiawan</a:t>
          </a:r>
          <a:r>
            <a:rPr lang="en-SG" sz="2000" b="0" i="0" dirty="0" smtClean="0"/>
            <a:t> yang </a:t>
          </a:r>
          <a:r>
            <a:rPr lang="en-SG" sz="2000" b="0" i="0" dirty="0" err="1" smtClean="0"/>
            <a:t>terkenal</a:t>
          </a:r>
          <a:r>
            <a:rPr lang="en-SG" sz="2000" b="0" i="0" dirty="0" smtClean="0"/>
            <a:t>.</a:t>
          </a:r>
          <a:endParaRPr lang="en-US" sz="2000" dirty="0"/>
        </a:p>
      </dgm:t>
    </dgm:pt>
    <dgm:pt modelId="{ED2E0C1A-F5ED-4C3D-B6CB-E10F8D260D94}" type="parTrans" cxnId="{06919424-552B-4F8D-9F79-F4BED3CF6EA6}">
      <dgm:prSet/>
      <dgm:spPr/>
      <dgm:t>
        <a:bodyPr/>
        <a:lstStyle/>
        <a:p>
          <a:endParaRPr lang="en-US"/>
        </a:p>
      </dgm:t>
    </dgm:pt>
    <dgm:pt modelId="{C707F30D-EFF0-4BCE-B1B1-65709921E91D}" type="sibTrans" cxnId="{06919424-552B-4F8D-9F79-F4BED3CF6EA6}">
      <dgm:prSet/>
      <dgm:spPr/>
      <dgm:t>
        <a:bodyPr/>
        <a:lstStyle/>
        <a:p>
          <a:endParaRPr lang="en-US"/>
        </a:p>
      </dgm:t>
    </dgm:pt>
    <dgm:pt modelId="{2E792D60-ADD2-47B9-BCA1-D7E0DE8BE7FF}">
      <dgm:prSet phldrT="[Text]" custT="1"/>
      <dgm:spPr/>
      <dgm:t>
        <a:bodyPr/>
        <a:lstStyle/>
        <a:p>
          <a:r>
            <a:rPr lang="en-SG" sz="1800" b="0" i="0" dirty="0" err="1" smtClean="0"/>
            <a:t>Cantikkan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gereja</a:t>
          </a:r>
          <a:r>
            <a:rPr lang="en-SG" sz="1800" b="0" i="0" dirty="0" smtClean="0"/>
            <a:t> : </a:t>
          </a:r>
          <a:r>
            <a:rPr lang="en-SG" sz="1800" b="0" i="0" dirty="0" err="1" smtClean="0"/>
            <a:t>Melukis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dan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mengukir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untuk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mencantikkan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gereja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dan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katedral</a:t>
          </a:r>
          <a:r>
            <a:rPr lang="en-SG" sz="1800" b="0" i="0" dirty="0" smtClean="0"/>
            <a:t> di Rom.</a:t>
          </a:r>
          <a:endParaRPr lang="en-US" sz="1800" dirty="0"/>
        </a:p>
      </dgm:t>
    </dgm:pt>
    <dgm:pt modelId="{B9BA65C3-ED05-4ACB-BC51-EF5BD50CE4EC}" type="parTrans" cxnId="{1A3E7546-734A-4DE1-9914-AFFE7B7844D0}">
      <dgm:prSet/>
      <dgm:spPr/>
      <dgm:t>
        <a:bodyPr/>
        <a:lstStyle/>
        <a:p>
          <a:endParaRPr lang="en-US"/>
        </a:p>
      </dgm:t>
    </dgm:pt>
    <dgm:pt modelId="{D6293DC3-20C7-4FDC-83DE-11D6C3B0A3D9}" type="sibTrans" cxnId="{1A3E7546-734A-4DE1-9914-AFFE7B7844D0}">
      <dgm:prSet/>
      <dgm:spPr/>
      <dgm:t>
        <a:bodyPr/>
        <a:lstStyle/>
        <a:p>
          <a:endParaRPr lang="en-US"/>
        </a:p>
      </dgm:t>
    </dgm:pt>
    <dgm:pt modelId="{D10F3313-E08F-496A-B8FC-4326708D7E16}">
      <dgm:prSet phldrT="[Text]" custT="1"/>
      <dgm:spPr/>
      <dgm:t>
        <a:bodyPr/>
        <a:lstStyle/>
        <a:p>
          <a:r>
            <a:rPr lang="en-SG" sz="2000" b="0" i="0" dirty="0" err="1" smtClean="0"/>
            <a:t>Menjadi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pelukis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terkenal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dengan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menghasilkan</a:t>
          </a:r>
          <a:r>
            <a:rPr lang="en-SG" sz="2000" b="0" i="0" dirty="0" smtClean="0"/>
            <a:t> </a:t>
          </a:r>
          <a:r>
            <a:rPr lang="en-SG" sz="2000" b="0" i="0" dirty="0" err="1" smtClean="0"/>
            <a:t>lukisan</a:t>
          </a:r>
          <a:r>
            <a:rPr lang="en-SG" sz="2000" b="0" i="0" dirty="0" smtClean="0"/>
            <a:t> “Mona Lisa”.</a:t>
          </a:r>
          <a:endParaRPr lang="en-US" sz="2000" dirty="0"/>
        </a:p>
      </dgm:t>
    </dgm:pt>
    <dgm:pt modelId="{37C83FF0-F7CF-465D-BD23-F711AC175D5D}" type="parTrans" cxnId="{DE3CF2D8-0F3A-495C-9335-6C2D3E7E70C6}">
      <dgm:prSet/>
      <dgm:spPr/>
      <dgm:t>
        <a:bodyPr/>
        <a:lstStyle/>
        <a:p>
          <a:endParaRPr lang="en-US"/>
        </a:p>
      </dgm:t>
    </dgm:pt>
    <dgm:pt modelId="{60E2F87A-7BFF-48B9-8535-0179C0FD2FBC}" type="sibTrans" cxnId="{DE3CF2D8-0F3A-495C-9335-6C2D3E7E70C6}">
      <dgm:prSet/>
      <dgm:spPr/>
      <dgm:t>
        <a:bodyPr/>
        <a:lstStyle/>
        <a:p>
          <a:endParaRPr lang="en-US"/>
        </a:p>
      </dgm:t>
    </dgm:pt>
    <dgm:pt modelId="{FEB7E1CB-780E-4510-9757-643545976625}">
      <dgm:prSet phldrT="[Text]" custT="1"/>
      <dgm:spPr/>
      <dgm:t>
        <a:bodyPr/>
        <a:lstStyle/>
        <a:p>
          <a:r>
            <a:rPr lang="en-SG" sz="1800" b="0" i="0" dirty="0" smtClean="0"/>
            <a:t>Berjaya </a:t>
          </a:r>
          <a:r>
            <a:rPr lang="en-SG" sz="1800" b="0" i="0" dirty="0" err="1" smtClean="0"/>
            <a:t>membina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dan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mengembangkan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bakat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sebagai</a:t>
          </a:r>
          <a:r>
            <a:rPr lang="en-SG" sz="1800" b="0" i="0" dirty="0" smtClean="0"/>
            <a:t> </a:t>
          </a:r>
          <a:r>
            <a:rPr lang="en-SG" sz="1800" b="0" i="0" dirty="0" err="1" smtClean="0"/>
            <a:t>manusia</a:t>
          </a:r>
          <a:r>
            <a:rPr lang="en-SG" sz="1800" b="0" i="0" dirty="0" smtClean="0"/>
            <a:t> yang ideal.</a:t>
          </a:r>
          <a:endParaRPr lang="en-US" sz="1800" dirty="0"/>
        </a:p>
      </dgm:t>
    </dgm:pt>
    <dgm:pt modelId="{99744F2A-D28A-48D8-8DDC-51C63FE9CA1D}" type="parTrans" cxnId="{E1738D11-498B-48CD-9587-02BEA9443438}">
      <dgm:prSet/>
      <dgm:spPr/>
      <dgm:t>
        <a:bodyPr/>
        <a:lstStyle/>
        <a:p>
          <a:endParaRPr lang="en-US"/>
        </a:p>
      </dgm:t>
    </dgm:pt>
    <dgm:pt modelId="{9AE74AC9-1C6A-4095-A51F-80A47834CAC3}" type="sibTrans" cxnId="{E1738D11-498B-48CD-9587-02BEA9443438}">
      <dgm:prSet/>
      <dgm:spPr/>
      <dgm:t>
        <a:bodyPr/>
        <a:lstStyle/>
        <a:p>
          <a:endParaRPr lang="en-US"/>
        </a:p>
      </dgm:t>
    </dgm:pt>
    <dgm:pt modelId="{95819127-235E-43DE-9838-5858FA2811E4}">
      <dgm:prSet phldrT="[Text]"/>
      <dgm:spPr/>
      <dgm:t>
        <a:bodyPr/>
        <a:lstStyle/>
        <a:p>
          <a:r>
            <a:rPr lang="en-SG" b="0" i="0" dirty="0" err="1" smtClean="0"/>
            <a:t>Membuat</a:t>
          </a:r>
          <a:r>
            <a:rPr lang="en-SG" b="0" i="0" dirty="0" smtClean="0"/>
            <a:t> </a:t>
          </a:r>
          <a:r>
            <a:rPr lang="en-SG" b="0" i="0" dirty="0" err="1" smtClean="0"/>
            <a:t>buku</a:t>
          </a:r>
          <a:r>
            <a:rPr lang="en-SG" b="0" i="0" dirty="0" smtClean="0"/>
            <a:t> </a:t>
          </a:r>
          <a:r>
            <a:rPr lang="en-SG" b="0" i="0" dirty="0" err="1" smtClean="0"/>
            <a:t>catatan</a:t>
          </a:r>
          <a:r>
            <a:rPr lang="en-SG" b="0" i="0" dirty="0" smtClean="0"/>
            <a:t> </a:t>
          </a:r>
          <a:r>
            <a:rPr lang="en-SG" b="0" i="0" dirty="0" err="1" smtClean="0"/>
            <a:t>dengan</a:t>
          </a:r>
          <a:r>
            <a:rPr lang="en-SG" b="0" i="0" dirty="0" smtClean="0"/>
            <a:t> </a:t>
          </a:r>
          <a:r>
            <a:rPr lang="en-SG" b="0" i="0" dirty="0" err="1" smtClean="0"/>
            <a:t>pelbagai</a:t>
          </a:r>
          <a:r>
            <a:rPr lang="en-SG" b="0" i="0" dirty="0" smtClean="0"/>
            <a:t> </a:t>
          </a:r>
          <a:r>
            <a:rPr lang="en-SG" b="0" i="0" dirty="0" err="1" smtClean="0"/>
            <a:t>lakaran</a:t>
          </a:r>
          <a:r>
            <a:rPr lang="en-SG" b="0" i="0" dirty="0" smtClean="0"/>
            <a:t> </a:t>
          </a:r>
          <a:r>
            <a:rPr lang="en-SG" b="0" i="0" dirty="0" err="1" smtClean="0"/>
            <a:t>ciptaan</a:t>
          </a:r>
          <a:r>
            <a:rPr lang="en-SG" b="0" i="0" dirty="0" smtClean="0"/>
            <a:t> </a:t>
          </a:r>
          <a:r>
            <a:rPr lang="en-SG" b="0" i="0" dirty="0" err="1" smtClean="0"/>
            <a:t>teknikal</a:t>
          </a:r>
          <a:r>
            <a:rPr lang="en-SG" b="0" i="0" dirty="0" smtClean="0"/>
            <a:t> </a:t>
          </a:r>
          <a:r>
            <a:rPr lang="en-SG" b="0" i="0" dirty="0" err="1" smtClean="0"/>
            <a:t>seperti</a:t>
          </a:r>
          <a:r>
            <a:rPr lang="en-SG" b="0" i="0" dirty="0" smtClean="0"/>
            <a:t> </a:t>
          </a:r>
          <a:r>
            <a:rPr lang="en-SG" b="0" i="0" dirty="0" err="1" smtClean="0"/>
            <a:t>busur</a:t>
          </a:r>
          <a:r>
            <a:rPr lang="en-SG" b="0" i="0" dirty="0" smtClean="0"/>
            <a:t> </a:t>
          </a:r>
          <a:r>
            <a:rPr lang="en-SG" b="0" i="0" dirty="0" err="1" smtClean="0"/>
            <a:t>panah</a:t>
          </a:r>
          <a:r>
            <a:rPr lang="en-SG" b="0" i="0" dirty="0" smtClean="0"/>
            <a:t> </a:t>
          </a:r>
          <a:r>
            <a:rPr lang="en-SG" b="0" i="0" dirty="0" err="1" smtClean="0"/>
            <a:t>gergasi</a:t>
          </a:r>
          <a:r>
            <a:rPr lang="en-SG" b="0" i="0" dirty="0" smtClean="0"/>
            <a:t> </a:t>
          </a:r>
          <a:r>
            <a:rPr lang="en-SG" b="0" i="0" dirty="0" err="1" smtClean="0"/>
            <a:t>digerakkan</a:t>
          </a:r>
          <a:r>
            <a:rPr lang="en-SG" b="0" i="0" dirty="0" smtClean="0"/>
            <a:t> </a:t>
          </a:r>
          <a:r>
            <a:rPr lang="en-SG" b="0" i="0" dirty="0" err="1" smtClean="0"/>
            <a:t>dengan</a:t>
          </a:r>
          <a:r>
            <a:rPr lang="en-SG" b="0" i="0" dirty="0" smtClean="0"/>
            <a:t> </a:t>
          </a:r>
          <a:r>
            <a:rPr lang="en-SG" b="0" i="0" dirty="0" err="1" smtClean="0"/>
            <a:t>roda</a:t>
          </a:r>
          <a:r>
            <a:rPr lang="en-SG" b="0" i="0" dirty="0" smtClean="0"/>
            <a:t>.</a:t>
          </a:r>
          <a:endParaRPr lang="en-US" dirty="0"/>
        </a:p>
      </dgm:t>
    </dgm:pt>
    <dgm:pt modelId="{0447C0B0-5ECC-4B4E-88B2-6C00AA9DF548}" type="parTrans" cxnId="{1DF5385E-6EC9-4521-BB9E-67577B105479}">
      <dgm:prSet/>
      <dgm:spPr/>
      <dgm:t>
        <a:bodyPr/>
        <a:lstStyle/>
        <a:p>
          <a:endParaRPr lang="en-US"/>
        </a:p>
      </dgm:t>
    </dgm:pt>
    <dgm:pt modelId="{5BF0BECE-0D77-4AB7-9B4A-28C1C09884CF}" type="sibTrans" cxnId="{1DF5385E-6EC9-4521-BB9E-67577B105479}">
      <dgm:prSet/>
      <dgm:spPr/>
      <dgm:t>
        <a:bodyPr/>
        <a:lstStyle/>
        <a:p>
          <a:endParaRPr lang="en-US"/>
        </a:p>
      </dgm:t>
    </dgm:pt>
    <dgm:pt modelId="{D55D7EEB-8C19-4D9D-BBBA-9BD877E8220B}" type="pres">
      <dgm:prSet presAssocID="{7A4A113D-588E-4C9E-967A-86DB032D4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A8601-D21B-44ED-887A-BA5131F16623}" type="pres">
      <dgm:prSet presAssocID="{F3FF89AF-3EE0-4FAF-A3E5-2C276D130E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1715F-2A80-4E45-8253-FF96B2B6A171}" type="pres">
      <dgm:prSet presAssocID="{C707F30D-EFF0-4BCE-B1B1-65709921E91D}" presName="sibTrans" presStyleCnt="0"/>
      <dgm:spPr/>
    </dgm:pt>
    <dgm:pt modelId="{A6E69457-A8F5-4FAB-B4AB-6DBCF5932FAD}" type="pres">
      <dgm:prSet presAssocID="{2E792D60-ADD2-47B9-BCA1-D7E0DE8BE7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39C49-385E-4FBD-AFDB-5400CB03CE98}" type="pres">
      <dgm:prSet presAssocID="{D6293DC3-20C7-4FDC-83DE-11D6C3B0A3D9}" presName="sibTrans" presStyleCnt="0"/>
      <dgm:spPr/>
    </dgm:pt>
    <dgm:pt modelId="{4765BF96-E615-47B8-B4C4-3C1091A99E0F}" type="pres">
      <dgm:prSet presAssocID="{D10F3313-E08F-496A-B8FC-4326708D7E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60EF4-FB72-4A93-B52C-1130FC4B0444}" type="pres">
      <dgm:prSet presAssocID="{60E2F87A-7BFF-48B9-8535-0179C0FD2FBC}" presName="sibTrans" presStyleCnt="0"/>
      <dgm:spPr/>
    </dgm:pt>
    <dgm:pt modelId="{C1720C84-AE93-4727-ABBE-18C7CF0EE294}" type="pres">
      <dgm:prSet presAssocID="{FEB7E1CB-780E-4510-9757-6435459766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7D832-E6A3-4090-B938-DB6BCFDD7F55}" type="pres">
      <dgm:prSet presAssocID="{9AE74AC9-1C6A-4095-A51F-80A47834CAC3}" presName="sibTrans" presStyleCnt="0"/>
      <dgm:spPr/>
    </dgm:pt>
    <dgm:pt modelId="{7E75CACB-9293-4F43-8EB9-A730FDA9EE74}" type="pres">
      <dgm:prSet presAssocID="{95819127-235E-43DE-9838-5858FA2811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CF2D8-0F3A-495C-9335-6C2D3E7E70C6}" srcId="{7A4A113D-588E-4C9E-967A-86DB032D4449}" destId="{D10F3313-E08F-496A-B8FC-4326708D7E16}" srcOrd="2" destOrd="0" parTransId="{37C83FF0-F7CF-465D-BD23-F711AC175D5D}" sibTransId="{60E2F87A-7BFF-48B9-8535-0179C0FD2FBC}"/>
    <dgm:cxn modelId="{1A3E7546-734A-4DE1-9914-AFFE7B7844D0}" srcId="{7A4A113D-588E-4C9E-967A-86DB032D4449}" destId="{2E792D60-ADD2-47B9-BCA1-D7E0DE8BE7FF}" srcOrd="1" destOrd="0" parTransId="{B9BA65C3-ED05-4ACB-BC51-EF5BD50CE4EC}" sibTransId="{D6293DC3-20C7-4FDC-83DE-11D6C3B0A3D9}"/>
    <dgm:cxn modelId="{BE07CB62-A4EF-442B-B817-AD6A4B053D23}" type="presOf" srcId="{F3FF89AF-3EE0-4FAF-A3E5-2C276D130EB5}" destId="{F86A8601-D21B-44ED-887A-BA5131F16623}" srcOrd="0" destOrd="0" presId="urn:microsoft.com/office/officeart/2005/8/layout/default"/>
    <dgm:cxn modelId="{97308DE7-751E-4220-83C6-6E62796AAB86}" type="presOf" srcId="{7A4A113D-588E-4C9E-967A-86DB032D4449}" destId="{D55D7EEB-8C19-4D9D-BBBA-9BD877E8220B}" srcOrd="0" destOrd="0" presId="urn:microsoft.com/office/officeart/2005/8/layout/default"/>
    <dgm:cxn modelId="{06919424-552B-4F8D-9F79-F4BED3CF6EA6}" srcId="{7A4A113D-588E-4C9E-967A-86DB032D4449}" destId="{F3FF89AF-3EE0-4FAF-A3E5-2C276D130EB5}" srcOrd="0" destOrd="0" parTransId="{ED2E0C1A-F5ED-4C3D-B6CB-E10F8D260D94}" sibTransId="{C707F30D-EFF0-4BCE-B1B1-65709921E91D}"/>
    <dgm:cxn modelId="{7169CB85-2996-489B-988C-2C8B79801B31}" type="presOf" srcId="{95819127-235E-43DE-9838-5858FA2811E4}" destId="{7E75CACB-9293-4F43-8EB9-A730FDA9EE74}" srcOrd="0" destOrd="0" presId="urn:microsoft.com/office/officeart/2005/8/layout/default"/>
    <dgm:cxn modelId="{2E5D2507-9003-4087-A2EE-84AC57119D2B}" type="presOf" srcId="{2E792D60-ADD2-47B9-BCA1-D7E0DE8BE7FF}" destId="{A6E69457-A8F5-4FAB-B4AB-6DBCF5932FAD}" srcOrd="0" destOrd="0" presId="urn:microsoft.com/office/officeart/2005/8/layout/default"/>
    <dgm:cxn modelId="{90B43991-824C-4C43-BA09-412E1FBDAFF5}" type="presOf" srcId="{D10F3313-E08F-496A-B8FC-4326708D7E16}" destId="{4765BF96-E615-47B8-B4C4-3C1091A99E0F}" srcOrd="0" destOrd="0" presId="urn:microsoft.com/office/officeart/2005/8/layout/default"/>
    <dgm:cxn modelId="{E1738D11-498B-48CD-9587-02BEA9443438}" srcId="{7A4A113D-588E-4C9E-967A-86DB032D4449}" destId="{FEB7E1CB-780E-4510-9757-643545976625}" srcOrd="3" destOrd="0" parTransId="{99744F2A-D28A-48D8-8DDC-51C63FE9CA1D}" sibTransId="{9AE74AC9-1C6A-4095-A51F-80A47834CAC3}"/>
    <dgm:cxn modelId="{E8302D1C-AA20-468C-955B-B00A93268515}" type="presOf" srcId="{FEB7E1CB-780E-4510-9757-643545976625}" destId="{C1720C84-AE93-4727-ABBE-18C7CF0EE294}" srcOrd="0" destOrd="0" presId="urn:microsoft.com/office/officeart/2005/8/layout/default"/>
    <dgm:cxn modelId="{1DF5385E-6EC9-4521-BB9E-67577B105479}" srcId="{7A4A113D-588E-4C9E-967A-86DB032D4449}" destId="{95819127-235E-43DE-9838-5858FA2811E4}" srcOrd="4" destOrd="0" parTransId="{0447C0B0-5ECC-4B4E-88B2-6C00AA9DF548}" sibTransId="{5BF0BECE-0D77-4AB7-9B4A-28C1C09884CF}"/>
    <dgm:cxn modelId="{0890FFAD-E6E7-4150-813C-AD0EEEE6A937}" type="presParOf" srcId="{D55D7EEB-8C19-4D9D-BBBA-9BD877E8220B}" destId="{F86A8601-D21B-44ED-887A-BA5131F16623}" srcOrd="0" destOrd="0" presId="urn:microsoft.com/office/officeart/2005/8/layout/default"/>
    <dgm:cxn modelId="{EB7DF876-D782-4420-BA76-E2F2EE20FE22}" type="presParOf" srcId="{D55D7EEB-8C19-4D9D-BBBA-9BD877E8220B}" destId="{6831715F-2A80-4E45-8253-FF96B2B6A171}" srcOrd="1" destOrd="0" presId="urn:microsoft.com/office/officeart/2005/8/layout/default"/>
    <dgm:cxn modelId="{44989C14-7AED-4423-858C-10C54BB84FE4}" type="presParOf" srcId="{D55D7EEB-8C19-4D9D-BBBA-9BD877E8220B}" destId="{A6E69457-A8F5-4FAB-B4AB-6DBCF5932FAD}" srcOrd="2" destOrd="0" presId="urn:microsoft.com/office/officeart/2005/8/layout/default"/>
    <dgm:cxn modelId="{6D65D1AF-B7C6-4855-96A4-2AB11F666FF0}" type="presParOf" srcId="{D55D7EEB-8C19-4D9D-BBBA-9BD877E8220B}" destId="{47C39C49-385E-4FBD-AFDB-5400CB03CE98}" srcOrd="3" destOrd="0" presId="urn:microsoft.com/office/officeart/2005/8/layout/default"/>
    <dgm:cxn modelId="{596EAB29-1AB8-41A9-AC54-B4648F873DB3}" type="presParOf" srcId="{D55D7EEB-8C19-4D9D-BBBA-9BD877E8220B}" destId="{4765BF96-E615-47B8-B4C4-3C1091A99E0F}" srcOrd="4" destOrd="0" presId="urn:microsoft.com/office/officeart/2005/8/layout/default"/>
    <dgm:cxn modelId="{22FC239A-2101-4996-ABC6-1EF953E567E2}" type="presParOf" srcId="{D55D7EEB-8C19-4D9D-BBBA-9BD877E8220B}" destId="{FB560EF4-FB72-4A93-B52C-1130FC4B0444}" srcOrd="5" destOrd="0" presId="urn:microsoft.com/office/officeart/2005/8/layout/default"/>
    <dgm:cxn modelId="{28D8E83B-FEBC-4896-B5BA-3176A696E579}" type="presParOf" srcId="{D55D7EEB-8C19-4D9D-BBBA-9BD877E8220B}" destId="{C1720C84-AE93-4727-ABBE-18C7CF0EE294}" srcOrd="6" destOrd="0" presId="urn:microsoft.com/office/officeart/2005/8/layout/default"/>
    <dgm:cxn modelId="{0E20252D-1E3D-4A7A-9616-D6E43EB72E1F}" type="presParOf" srcId="{D55D7EEB-8C19-4D9D-BBBA-9BD877E8220B}" destId="{CE07D832-E6A3-4090-B938-DB6BCFDD7F55}" srcOrd="7" destOrd="0" presId="urn:microsoft.com/office/officeart/2005/8/layout/default"/>
    <dgm:cxn modelId="{1B154380-0925-4EB8-85D7-A6848204DD3D}" type="presParOf" srcId="{D55D7EEB-8C19-4D9D-BBBA-9BD877E8220B}" destId="{7E75CACB-9293-4F43-8EB9-A730FDA9EE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E40EF7-4FDB-46DC-AD5C-7AA9927BCDC4}" type="doc">
      <dgm:prSet loTypeId="urn:microsoft.com/office/officeart/2005/8/layout/bProcess3#1" loCatId="process" qsTypeId="urn:microsoft.com/office/officeart/2005/8/quickstyle/simple3#1" qsCatId="simple" csTypeId="urn:microsoft.com/office/officeart/2005/8/colors/accent4_2#1" csCatId="accent1" phldr="1"/>
      <dgm:spPr/>
      <dgm:t>
        <a:bodyPr/>
        <a:lstStyle/>
        <a:p>
          <a:endParaRPr lang="en-US"/>
        </a:p>
      </dgm:t>
    </dgm:pt>
    <dgm:pt modelId="{79A907BE-6A57-46F9-949B-2F83975E501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 smtClean="0">
              <a:sym typeface="+mn-ea"/>
            </a:rPr>
            <a:t>Peladang</a:t>
          </a:r>
          <a:r>
            <a:rPr lang="en-US" sz="1800" dirty="0" smtClean="0">
              <a:sym typeface="+mn-ea"/>
            </a:rPr>
            <a:t> </a:t>
          </a:r>
          <a:r>
            <a:rPr lang="en-US" sz="1800" dirty="0">
              <a:sym typeface="+mn-ea"/>
            </a:rPr>
            <a:t>kaya </a:t>
          </a:r>
          <a:r>
            <a:rPr lang="en-US" sz="1800" dirty="0" err="1">
              <a:sym typeface="+mn-ea"/>
            </a:rPr>
            <a:t>melabur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dalam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bidang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perindustrian</a:t>
          </a:r>
          <a:r>
            <a:rPr lang="en-US" sz="1800" dirty="0">
              <a:sym typeface="+mn-ea"/>
            </a:rPr>
            <a:t> -</a:t>
          </a:r>
          <a:r>
            <a:rPr lang="en-US" sz="1800" dirty="0" err="1">
              <a:sym typeface="+mn-ea"/>
            </a:rPr>
            <a:t>sanggup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hadapi</a:t>
          </a:r>
          <a:r>
            <a:rPr lang="en-US" sz="1800" dirty="0">
              <a:sym typeface="+mn-ea"/>
            </a:rPr>
            <a:t> </a:t>
          </a:r>
          <a:r>
            <a:rPr lang="en-US" sz="1800" dirty="0" err="1" smtClean="0">
              <a:sym typeface="+mn-ea"/>
            </a:rPr>
            <a:t>risiko</a:t>
          </a:r>
          <a:r>
            <a:rPr lang="en-US" sz="1800" dirty="0" smtClean="0">
              <a:sym typeface="+mn-ea"/>
            </a:rPr>
            <a:t>.</a:t>
          </a:r>
          <a:endParaRPr lang="en-US" sz="1800" dirty="0"/>
        </a:p>
      </dgm:t>
    </dgm:pt>
    <dgm:pt modelId="{27508ADE-09B9-4692-B3B1-997C0A038367}" type="parTrans" cxnId="{4CD92134-1E03-4E29-9E51-EC23DCF2E1AD}">
      <dgm:prSet/>
      <dgm:spPr/>
      <dgm:t>
        <a:bodyPr/>
        <a:lstStyle/>
        <a:p>
          <a:endParaRPr lang="en-US"/>
        </a:p>
      </dgm:t>
    </dgm:pt>
    <dgm:pt modelId="{6E764295-1C97-4A8A-BB23-8F6587B65D20}" type="sibTrans" cxnId="{4CD92134-1E03-4E29-9E51-EC23DCF2E1AD}">
      <dgm:prSet/>
      <dgm:spPr/>
      <dgm:t>
        <a:bodyPr/>
        <a:lstStyle/>
        <a:p>
          <a:endParaRPr lang="en-US"/>
        </a:p>
      </dgm:t>
    </dgm:pt>
    <dgm:pt modelId="{047E9EF6-99D9-47D4-8421-7851F36A512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err="1">
              <a:sym typeface="+mn-ea"/>
            </a:rPr>
            <a:t>Revolusi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pertanian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mampu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sediakan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bekalan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makanan</a:t>
          </a:r>
          <a:r>
            <a:rPr lang="en-US" sz="1800" dirty="0">
              <a:sym typeface="+mn-ea"/>
            </a:rPr>
            <a:t> yang </a:t>
          </a:r>
          <a:r>
            <a:rPr lang="en-US" sz="1800" dirty="0" err="1">
              <a:sym typeface="+mn-ea"/>
            </a:rPr>
            <a:t>mencukupi</a:t>
          </a:r>
          <a:r>
            <a:rPr lang="en-US" sz="1800" dirty="0">
              <a:sym typeface="+mn-ea"/>
            </a:rPr>
            <a:t> -</a:t>
          </a:r>
          <a:r>
            <a:rPr lang="en-US" sz="1800" dirty="0" err="1">
              <a:sym typeface="+mn-ea"/>
            </a:rPr>
            <a:t>tidak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perlu</a:t>
          </a:r>
          <a:r>
            <a:rPr lang="en-US" sz="1800" dirty="0">
              <a:sym typeface="+mn-ea"/>
            </a:rPr>
            <a:t> import </a:t>
          </a:r>
          <a:r>
            <a:rPr lang="en-US" sz="1800" dirty="0" err="1">
              <a:sym typeface="+mn-ea"/>
            </a:rPr>
            <a:t>makanan</a:t>
          </a:r>
          <a:r>
            <a:rPr lang="en-US" sz="1800" dirty="0">
              <a:sym typeface="+mn-ea"/>
            </a:rPr>
            <a:t> - dana </a:t>
          </a:r>
          <a:r>
            <a:rPr lang="en-US" sz="1800" dirty="0" err="1">
              <a:sym typeface="+mn-ea"/>
            </a:rPr>
            <a:t>berlebihan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dilabur</a:t>
          </a:r>
          <a:r>
            <a:rPr lang="en-US" sz="1800" dirty="0">
              <a:sym typeface="+mn-ea"/>
            </a:rPr>
            <a:t> </a:t>
          </a:r>
          <a:r>
            <a:rPr lang="en-US" sz="1800" dirty="0" err="1">
              <a:sym typeface="+mn-ea"/>
            </a:rPr>
            <a:t>dalam</a:t>
          </a:r>
          <a:r>
            <a:rPr lang="en-US" sz="1800" dirty="0">
              <a:sym typeface="+mn-ea"/>
            </a:rPr>
            <a:t> </a:t>
          </a:r>
          <a:r>
            <a:rPr lang="en-US" sz="1800" dirty="0" err="1" smtClean="0">
              <a:sym typeface="+mn-ea"/>
            </a:rPr>
            <a:t>perindustrian</a:t>
          </a:r>
          <a:r>
            <a:rPr lang="en-US" sz="1800" dirty="0" smtClean="0">
              <a:sym typeface="+mn-ea"/>
            </a:rPr>
            <a:t>.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300" dirty="0"/>
        </a:p>
      </dgm:t>
    </dgm:pt>
    <dgm:pt modelId="{2AC7BC3F-1829-4928-9FDD-1BD085861192}" type="parTrans" cxnId="{F2E6E49F-9D03-4448-903F-55937B06D6FD}">
      <dgm:prSet/>
      <dgm:spPr/>
      <dgm:t>
        <a:bodyPr/>
        <a:lstStyle/>
        <a:p>
          <a:endParaRPr lang="en-US"/>
        </a:p>
      </dgm:t>
    </dgm:pt>
    <dgm:pt modelId="{B3A60D08-4CF1-4AD3-A554-8DA1472F6362}" type="sibTrans" cxnId="{F2E6E49F-9D03-4448-903F-55937B06D6FD}">
      <dgm:prSet/>
      <dgm:spPr/>
      <dgm:t>
        <a:bodyPr/>
        <a:lstStyle/>
        <a:p>
          <a:endParaRPr lang="en-US"/>
        </a:p>
      </dgm:t>
    </dgm:pt>
    <dgm:pt modelId="{9B99C3CE-0550-4254-B164-BB9424E18E5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err="1" smtClean="0">
              <a:sym typeface="+mn-ea"/>
            </a:rPr>
            <a:t>Rekaan</a:t>
          </a:r>
          <a:r>
            <a:rPr lang="en-US" sz="1600" dirty="0" smtClean="0">
              <a:sym typeface="+mn-ea"/>
            </a:rPr>
            <a:t> </a:t>
          </a:r>
          <a:r>
            <a:rPr lang="en-US" sz="1600" dirty="0" err="1">
              <a:sym typeface="+mn-ea"/>
            </a:rPr>
            <a:t>dalam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bidang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sains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dan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teknologi</a:t>
          </a:r>
          <a:r>
            <a:rPr lang="en-US" sz="1600" dirty="0">
              <a:sym typeface="+mn-ea"/>
            </a:rPr>
            <a:t> - </a:t>
          </a:r>
          <a:r>
            <a:rPr lang="en-US" sz="1600" dirty="0" err="1">
              <a:sym typeface="+mn-ea"/>
            </a:rPr>
            <a:t>cipta</a:t>
          </a:r>
          <a:r>
            <a:rPr lang="en-US" sz="1600" dirty="0">
              <a:sym typeface="+mn-ea"/>
            </a:rPr>
            <a:t> Spinning Jenny </a:t>
          </a:r>
          <a:r>
            <a:rPr lang="en-US" sz="1600" dirty="0" err="1">
              <a:sym typeface="+mn-ea"/>
            </a:rPr>
            <a:t>iaitu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alat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pemintal</a:t>
          </a:r>
          <a:r>
            <a:rPr lang="en-US" sz="1600" dirty="0">
              <a:sym typeface="+mn-ea"/>
            </a:rPr>
            <a:t> </a:t>
          </a:r>
          <a:r>
            <a:rPr lang="en-US" sz="1600" dirty="0" err="1" smtClean="0">
              <a:sym typeface="+mn-ea"/>
            </a:rPr>
            <a:t>benang</a:t>
          </a:r>
          <a:r>
            <a:rPr lang="en-US" sz="1600" dirty="0" smtClean="0">
              <a:sym typeface="+mn-ea"/>
            </a:rPr>
            <a:t>.</a:t>
          </a:r>
          <a:endParaRPr lang="en-US" sz="1600" dirty="0"/>
        </a:p>
      </dgm:t>
    </dgm:pt>
    <dgm:pt modelId="{CF18C7ED-262E-47EB-A8BC-BC18A4B2756C}" type="parTrans" cxnId="{0AE83140-4D58-45D6-8897-C4D65935B418}">
      <dgm:prSet/>
      <dgm:spPr/>
      <dgm:t>
        <a:bodyPr/>
        <a:lstStyle/>
        <a:p>
          <a:endParaRPr lang="en-US"/>
        </a:p>
      </dgm:t>
    </dgm:pt>
    <dgm:pt modelId="{C20DFEDB-A5DA-48B1-860C-C64E9FB9889D}" type="sibTrans" cxnId="{0AE83140-4D58-45D6-8897-C4D65935B418}">
      <dgm:prSet/>
      <dgm:spPr/>
      <dgm:t>
        <a:bodyPr/>
        <a:lstStyle/>
        <a:p>
          <a:endParaRPr lang="en-US"/>
        </a:p>
      </dgm:t>
    </dgm:pt>
    <dgm:pt modelId="{4DBF9FC0-7F11-49D1-A13A-F9EF16035E7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err="1" smtClean="0">
              <a:sym typeface="+mn-ea"/>
            </a:rPr>
            <a:t>Semangat</a:t>
          </a:r>
          <a:r>
            <a:rPr lang="en-US" sz="1600" dirty="0" smtClean="0">
              <a:sym typeface="+mn-ea"/>
            </a:rPr>
            <a:t> </a:t>
          </a:r>
          <a:r>
            <a:rPr lang="en-US" sz="1600" dirty="0" err="1">
              <a:sym typeface="+mn-ea"/>
            </a:rPr>
            <a:t>dan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kegiatan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keusahawanan</a:t>
          </a:r>
          <a:r>
            <a:rPr lang="en-US" sz="1600" dirty="0">
              <a:sym typeface="+mn-ea"/>
            </a:rPr>
            <a:t> - </a:t>
          </a:r>
          <a:r>
            <a:rPr lang="en-US" sz="1600" dirty="0" err="1">
              <a:sym typeface="+mn-ea"/>
            </a:rPr>
            <a:t>contoh</a:t>
          </a:r>
          <a:r>
            <a:rPr lang="en-US" sz="1600" dirty="0">
              <a:sym typeface="+mn-ea"/>
            </a:rPr>
            <a:t> James Watt - </a:t>
          </a:r>
          <a:r>
            <a:rPr lang="en-US" sz="1600" dirty="0" err="1">
              <a:sym typeface="+mn-ea"/>
            </a:rPr>
            <a:t>keluarkan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engin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wap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untuk</a:t>
          </a:r>
          <a:r>
            <a:rPr lang="en-US" sz="1600" dirty="0">
              <a:sym typeface="+mn-ea"/>
            </a:rPr>
            <a:t> </a:t>
          </a:r>
          <a:r>
            <a:rPr lang="en-US" sz="1600" dirty="0" err="1">
              <a:sym typeface="+mn-ea"/>
            </a:rPr>
            <a:t>pasaran</a:t>
          </a:r>
          <a:r>
            <a:rPr lang="en-US" sz="1600" dirty="0">
              <a:sym typeface="+mn-ea"/>
            </a:rPr>
            <a:t> </a:t>
          </a:r>
          <a:r>
            <a:rPr lang="en-US" sz="1600" dirty="0" err="1" smtClean="0">
              <a:sym typeface="+mn-ea"/>
            </a:rPr>
            <a:t>antarabangsa</a:t>
          </a:r>
          <a:r>
            <a:rPr lang="en-US" sz="1600" dirty="0" smtClean="0">
              <a:sym typeface="+mn-ea"/>
            </a:rPr>
            <a:t>.</a:t>
          </a:r>
          <a:endParaRPr lang="en-US" sz="1600" dirty="0"/>
        </a:p>
      </dgm:t>
    </dgm:pt>
    <dgm:pt modelId="{716438C4-1259-4C94-B7A8-3756D5685E48}" type="parTrans" cxnId="{8C37D75C-AAA0-43AF-BA11-FCC09D4AB8BA}">
      <dgm:prSet/>
      <dgm:spPr/>
      <dgm:t>
        <a:bodyPr/>
        <a:lstStyle/>
        <a:p>
          <a:endParaRPr lang="en-US"/>
        </a:p>
      </dgm:t>
    </dgm:pt>
    <dgm:pt modelId="{627790A7-E5AF-4DEF-9847-DE068ABD657B}" type="sibTrans" cxnId="{8C37D75C-AAA0-43AF-BA11-FCC09D4AB8BA}">
      <dgm:prSet/>
      <dgm:spPr/>
      <dgm:t>
        <a:bodyPr/>
        <a:lstStyle/>
        <a:p>
          <a:endParaRPr lang="en-US"/>
        </a:p>
      </dgm:t>
    </dgm:pt>
    <dgm:pt modelId="{3B57DE3A-D0CA-4A4A-A50B-01FBE031AA6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err="1" smtClean="0">
              <a:sym typeface="+mn-ea"/>
            </a:rPr>
            <a:t>Memiliki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>
              <a:sym typeface="+mn-ea"/>
            </a:rPr>
            <a:t>buruh</a:t>
          </a:r>
          <a:r>
            <a:rPr lang="en-US" sz="2000" dirty="0">
              <a:sym typeface="+mn-ea"/>
            </a:rPr>
            <a:t> </a:t>
          </a:r>
          <a:r>
            <a:rPr lang="en-US" sz="2000" dirty="0" err="1">
              <a:sym typeface="+mn-ea"/>
            </a:rPr>
            <a:t>kilang</a:t>
          </a:r>
          <a:r>
            <a:rPr lang="en-US" sz="2000" dirty="0">
              <a:sym typeface="+mn-ea"/>
            </a:rPr>
            <a:t> yang </a:t>
          </a:r>
          <a:r>
            <a:rPr lang="en-US" sz="2000" dirty="0" err="1" smtClean="0">
              <a:sym typeface="+mn-ea"/>
            </a:rPr>
            <a:t>ramai</a:t>
          </a:r>
          <a:r>
            <a:rPr lang="en-US" sz="2000" dirty="0" smtClean="0">
              <a:sym typeface="+mn-ea"/>
            </a:rPr>
            <a:t>.</a:t>
          </a:r>
          <a:endParaRPr lang="en-US" sz="2000" dirty="0"/>
        </a:p>
      </dgm:t>
    </dgm:pt>
    <dgm:pt modelId="{98FA3677-4FAE-4C5E-B3CE-CF3B6D80F4A1}" type="parTrans" cxnId="{4A8C727B-6432-4823-A4A6-A88654BB3B58}">
      <dgm:prSet/>
      <dgm:spPr/>
      <dgm:t>
        <a:bodyPr/>
        <a:lstStyle/>
        <a:p>
          <a:endParaRPr lang="en-US"/>
        </a:p>
      </dgm:t>
    </dgm:pt>
    <dgm:pt modelId="{D4875198-FB6C-46A1-9EC3-6A21426D178B}" type="sibTrans" cxnId="{4A8C727B-6432-4823-A4A6-A88654BB3B58}">
      <dgm:prSet/>
      <dgm:spPr/>
      <dgm:t>
        <a:bodyPr/>
        <a:lstStyle/>
        <a:p>
          <a:endParaRPr lang="en-US"/>
        </a:p>
      </dgm:t>
    </dgm:pt>
    <dgm:pt modelId="{1623B4C5-2499-4637-B07C-6AE8AE2BD718}" type="pres">
      <dgm:prSet presAssocID="{4BE40EF7-4FDB-46DC-AD5C-7AA9927BCD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2C1E-1D94-400F-A227-985D4DA10085}" type="pres">
      <dgm:prSet presAssocID="{79A907BE-6A57-46F9-949B-2F83975E5013}" presName="node" presStyleLbl="node1" presStyleIdx="0" presStyleCnt="5" custScaleX="127133" custScaleY="139658" custLinFactNeighborX="29481" custLinFactNeighborY="-1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3252C-5345-45F1-A6FA-69E44781CCB0}" type="pres">
      <dgm:prSet presAssocID="{6E764295-1C97-4A8A-BB23-8F6587B65D2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A91809B-8299-4CB8-B3C9-28D901126CE1}" type="pres">
      <dgm:prSet presAssocID="{6E764295-1C97-4A8A-BB23-8F6587B65D20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0482690C-586E-41D6-8B40-4CA7581A9CE9}" type="pres">
      <dgm:prSet presAssocID="{047E9EF6-99D9-47D4-8421-7851F36A512F}" presName="node" presStyleLbl="node1" presStyleIdx="1" presStyleCnt="5" custScaleX="112639" custScaleY="161387" custLinFactNeighborX="55966" custLinFactNeighborY="-12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9596-36AB-40F1-91C5-FC3350A00067}" type="pres">
      <dgm:prSet presAssocID="{B3A60D08-4CF1-4AD3-A554-8DA1472F636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F0FF7A9-40E9-4C02-BFFF-6F0641C2389B}" type="pres">
      <dgm:prSet presAssocID="{B3A60D08-4CF1-4AD3-A554-8DA1472F6362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E5145E43-B450-47CE-B1E5-1482BCF4071D}" type="pres">
      <dgm:prSet presAssocID="{9B99C3CE-0550-4254-B164-BB9424E18E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FE5F-74B2-48F8-89DC-AE29DBB498B0}" type="pres">
      <dgm:prSet presAssocID="{C20DFEDB-A5DA-48B1-860C-C64E9FB9889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F27A438-6BA1-43B2-9139-DBAF3CBBEF89}" type="pres">
      <dgm:prSet presAssocID="{C20DFEDB-A5DA-48B1-860C-C64E9FB9889D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13492D71-E670-42C9-A619-1DE9B5F887F1}" type="pres">
      <dgm:prSet presAssocID="{4DBF9FC0-7F11-49D1-A13A-F9EF16035E7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A6953-055C-454F-835D-7FF8096CA491}" type="pres">
      <dgm:prSet presAssocID="{627790A7-E5AF-4DEF-9847-DE068ABD657B}" presName="sibTrans" presStyleLbl="sibTrans1D1" presStyleIdx="3" presStyleCnt="4"/>
      <dgm:spPr/>
      <dgm:t>
        <a:bodyPr/>
        <a:lstStyle/>
        <a:p>
          <a:endParaRPr lang="en-US"/>
        </a:p>
      </dgm:t>
    </dgm:pt>
    <dgm:pt modelId="{EB69ECB2-9BFD-4754-8113-1A1F7EFC836E}" type="pres">
      <dgm:prSet presAssocID="{627790A7-E5AF-4DEF-9847-DE068ABD657B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F80816D7-392E-4741-B9A3-C73586F7EC67}" type="pres">
      <dgm:prSet presAssocID="{3B57DE3A-D0CA-4A4A-A50B-01FBE031AA69}" presName="node" presStyleLbl="node1" presStyleIdx="4" presStyleCnt="5" custLinFactX="24407" custLinFactNeighborX="100000" custLinFactNeighborY="-7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20834-E41F-4021-81A0-6B3A4BA29FAD}" type="presOf" srcId="{627790A7-E5AF-4DEF-9847-DE068ABD657B}" destId="{EB69ECB2-9BFD-4754-8113-1A1F7EFC836E}" srcOrd="1" destOrd="0" presId="urn:microsoft.com/office/officeart/2005/8/layout/bProcess3#1"/>
    <dgm:cxn modelId="{AC804135-5258-4F3A-B03B-279157C0E165}" type="presOf" srcId="{C20DFEDB-A5DA-48B1-860C-C64E9FB9889D}" destId="{EF27A438-6BA1-43B2-9139-DBAF3CBBEF89}" srcOrd="1" destOrd="0" presId="urn:microsoft.com/office/officeart/2005/8/layout/bProcess3#1"/>
    <dgm:cxn modelId="{8C37D75C-AAA0-43AF-BA11-FCC09D4AB8BA}" srcId="{4BE40EF7-4FDB-46DC-AD5C-7AA9927BCDC4}" destId="{4DBF9FC0-7F11-49D1-A13A-F9EF16035E78}" srcOrd="3" destOrd="0" parTransId="{716438C4-1259-4C94-B7A8-3756D5685E48}" sibTransId="{627790A7-E5AF-4DEF-9847-DE068ABD657B}"/>
    <dgm:cxn modelId="{453B6289-6EE8-445C-9F93-AE5DC1212F2C}" type="presOf" srcId="{4BE40EF7-4FDB-46DC-AD5C-7AA9927BCDC4}" destId="{1623B4C5-2499-4637-B07C-6AE8AE2BD718}" srcOrd="0" destOrd="0" presId="urn:microsoft.com/office/officeart/2005/8/layout/bProcess3#1"/>
    <dgm:cxn modelId="{7A3C688B-2229-4ECE-B51E-9563AE616882}" type="presOf" srcId="{047E9EF6-99D9-47D4-8421-7851F36A512F}" destId="{0482690C-586E-41D6-8B40-4CA7581A9CE9}" srcOrd="0" destOrd="0" presId="urn:microsoft.com/office/officeart/2005/8/layout/bProcess3#1"/>
    <dgm:cxn modelId="{BA868925-7A52-4FD1-B158-0FC18BA1D99C}" type="presOf" srcId="{79A907BE-6A57-46F9-949B-2F83975E5013}" destId="{2FBE2C1E-1D94-400F-A227-985D4DA10085}" srcOrd="0" destOrd="0" presId="urn:microsoft.com/office/officeart/2005/8/layout/bProcess3#1"/>
    <dgm:cxn modelId="{F2E6E49F-9D03-4448-903F-55937B06D6FD}" srcId="{4BE40EF7-4FDB-46DC-AD5C-7AA9927BCDC4}" destId="{047E9EF6-99D9-47D4-8421-7851F36A512F}" srcOrd="1" destOrd="0" parTransId="{2AC7BC3F-1829-4928-9FDD-1BD085861192}" sibTransId="{B3A60D08-4CF1-4AD3-A554-8DA1472F6362}"/>
    <dgm:cxn modelId="{64B9679E-8F69-4314-BD63-B38D6162EB7A}" type="presOf" srcId="{B3A60D08-4CF1-4AD3-A554-8DA1472F6362}" destId="{EBB69596-36AB-40F1-91C5-FC3350A00067}" srcOrd="0" destOrd="0" presId="urn:microsoft.com/office/officeart/2005/8/layout/bProcess3#1"/>
    <dgm:cxn modelId="{F2943E74-BA0D-48F2-9649-5D71426E2EF6}" type="presOf" srcId="{6E764295-1C97-4A8A-BB23-8F6587B65D20}" destId="{9F73252C-5345-45F1-A6FA-69E44781CCB0}" srcOrd="0" destOrd="0" presId="urn:microsoft.com/office/officeart/2005/8/layout/bProcess3#1"/>
    <dgm:cxn modelId="{A67F24BB-CFD1-4E2E-A01F-C509C5A528BE}" type="presOf" srcId="{9B99C3CE-0550-4254-B164-BB9424E18E56}" destId="{E5145E43-B450-47CE-B1E5-1482BCF4071D}" srcOrd="0" destOrd="0" presId="urn:microsoft.com/office/officeart/2005/8/layout/bProcess3#1"/>
    <dgm:cxn modelId="{4CD92134-1E03-4E29-9E51-EC23DCF2E1AD}" srcId="{4BE40EF7-4FDB-46DC-AD5C-7AA9927BCDC4}" destId="{79A907BE-6A57-46F9-949B-2F83975E5013}" srcOrd="0" destOrd="0" parTransId="{27508ADE-09B9-4692-B3B1-997C0A038367}" sibTransId="{6E764295-1C97-4A8A-BB23-8F6587B65D20}"/>
    <dgm:cxn modelId="{B2036460-4FA0-4A0F-939B-F40F6D5135EB}" type="presOf" srcId="{C20DFEDB-A5DA-48B1-860C-C64E9FB9889D}" destId="{31F3FE5F-74B2-48F8-89DC-AE29DBB498B0}" srcOrd="0" destOrd="0" presId="urn:microsoft.com/office/officeart/2005/8/layout/bProcess3#1"/>
    <dgm:cxn modelId="{A3758C1F-2BFA-4DD9-BC0A-0894B0FB9FB1}" type="presOf" srcId="{6E764295-1C97-4A8A-BB23-8F6587B65D20}" destId="{0A91809B-8299-4CB8-B3C9-28D901126CE1}" srcOrd="1" destOrd="0" presId="urn:microsoft.com/office/officeart/2005/8/layout/bProcess3#1"/>
    <dgm:cxn modelId="{13C99619-5476-4E92-A161-E7DD049A02F6}" type="presOf" srcId="{B3A60D08-4CF1-4AD3-A554-8DA1472F6362}" destId="{9F0FF7A9-40E9-4C02-BFFF-6F0641C2389B}" srcOrd="1" destOrd="0" presId="urn:microsoft.com/office/officeart/2005/8/layout/bProcess3#1"/>
    <dgm:cxn modelId="{4A8C727B-6432-4823-A4A6-A88654BB3B58}" srcId="{4BE40EF7-4FDB-46DC-AD5C-7AA9927BCDC4}" destId="{3B57DE3A-D0CA-4A4A-A50B-01FBE031AA69}" srcOrd="4" destOrd="0" parTransId="{98FA3677-4FAE-4C5E-B3CE-CF3B6D80F4A1}" sibTransId="{D4875198-FB6C-46A1-9EC3-6A21426D178B}"/>
    <dgm:cxn modelId="{61962FB3-40AC-4F3B-B589-823712F77F22}" type="presOf" srcId="{627790A7-E5AF-4DEF-9847-DE068ABD657B}" destId="{E85A6953-055C-454F-835D-7FF8096CA491}" srcOrd="0" destOrd="0" presId="urn:microsoft.com/office/officeart/2005/8/layout/bProcess3#1"/>
    <dgm:cxn modelId="{C286EE9B-52B6-42D3-B682-B98F2D227B47}" type="presOf" srcId="{3B57DE3A-D0CA-4A4A-A50B-01FBE031AA69}" destId="{F80816D7-392E-4741-B9A3-C73586F7EC67}" srcOrd="0" destOrd="0" presId="urn:microsoft.com/office/officeart/2005/8/layout/bProcess3#1"/>
    <dgm:cxn modelId="{0AE83140-4D58-45D6-8897-C4D65935B418}" srcId="{4BE40EF7-4FDB-46DC-AD5C-7AA9927BCDC4}" destId="{9B99C3CE-0550-4254-B164-BB9424E18E56}" srcOrd="2" destOrd="0" parTransId="{CF18C7ED-262E-47EB-A8BC-BC18A4B2756C}" sibTransId="{C20DFEDB-A5DA-48B1-860C-C64E9FB9889D}"/>
    <dgm:cxn modelId="{8F24D052-C8BC-4857-94C1-BB94D057DC36}" type="presOf" srcId="{4DBF9FC0-7F11-49D1-A13A-F9EF16035E78}" destId="{13492D71-E670-42C9-A619-1DE9B5F887F1}" srcOrd="0" destOrd="0" presId="urn:microsoft.com/office/officeart/2005/8/layout/bProcess3#1"/>
    <dgm:cxn modelId="{AE2C0732-3AB7-43D8-A52D-7A5965232670}" type="presParOf" srcId="{1623B4C5-2499-4637-B07C-6AE8AE2BD718}" destId="{2FBE2C1E-1D94-400F-A227-985D4DA10085}" srcOrd="0" destOrd="0" presId="urn:microsoft.com/office/officeart/2005/8/layout/bProcess3#1"/>
    <dgm:cxn modelId="{2B53F130-637C-49E5-8D4D-AB5ED7944DCD}" type="presParOf" srcId="{1623B4C5-2499-4637-B07C-6AE8AE2BD718}" destId="{9F73252C-5345-45F1-A6FA-69E44781CCB0}" srcOrd="1" destOrd="0" presId="urn:microsoft.com/office/officeart/2005/8/layout/bProcess3#1"/>
    <dgm:cxn modelId="{3E426286-5271-4300-A38A-84EAD07E1F5B}" type="presParOf" srcId="{9F73252C-5345-45F1-A6FA-69E44781CCB0}" destId="{0A91809B-8299-4CB8-B3C9-28D901126CE1}" srcOrd="0" destOrd="0" presId="urn:microsoft.com/office/officeart/2005/8/layout/bProcess3#1"/>
    <dgm:cxn modelId="{9945D227-3549-4457-B41F-B7EDB75B7F64}" type="presParOf" srcId="{1623B4C5-2499-4637-B07C-6AE8AE2BD718}" destId="{0482690C-586E-41D6-8B40-4CA7581A9CE9}" srcOrd="2" destOrd="0" presId="urn:microsoft.com/office/officeart/2005/8/layout/bProcess3#1"/>
    <dgm:cxn modelId="{4B5C2897-2194-486E-A9D2-9EAC8A4EA285}" type="presParOf" srcId="{1623B4C5-2499-4637-B07C-6AE8AE2BD718}" destId="{EBB69596-36AB-40F1-91C5-FC3350A00067}" srcOrd="3" destOrd="0" presId="urn:microsoft.com/office/officeart/2005/8/layout/bProcess3#1"/>
    <dgm:cxn modelId="{67D4C7C7-671C-476A-AE00-3D51141708CE}" type="presParOf" srcId="{EBB69596-36AB-40F1-91C5-FC3350A00067}" destId="{9F0FF7A9-40E9-4C02-BFFF-6F0641C2389B}" srcOrd="0" destOrd="0" presId="urn:microsoft.com/office/officeart/2005/8/layout/bProcess3#1"/>
    <dgm:cxn modelId="{4509757A-0C41-4E6C-BB79-1D7E14AE893D}" type="presParOf" srcId="{1623B4C5-2499-4637-B07C-6AE8AE2BD718}" destId="{E5145E43-B450-47CE-B1E5-1482BCF4071D}" srcOrd="4" destOrd="0" presId="urn:microsoft.com/office/officeart/2005/8/layout/bProcess3#1"/>
    <dgm:cxn modelId="{58F3D902-2131-4EFF-B1D8-F648D632A9E3}" type="presParOf" srcId="{1623B4C5-2499-4637-B07C-6AE8AE2BD718}" destId="{31F3FE5F-74B2-48F8-89DC-AE29DBB498B0}" srcOrd="5" destOrd="0" presId="urn:microsoft.com/office/officeart/2005/8/layout/bProcess3#1"/>
    <dgm:cxn modelId="{3C363FF8-B7B9-4200-8942-CBBBCA5022D2}" type="presParOf" srcId="{31F3FE5F-74B2-48F8-89DC-AE29DBB498B0}" destId="{EF27A438-6BA1-43B2-9139-DBAF3CBBEF89}" srcOrd="0" destOrd="0" presId="urn:microsoft.com/office/officeart/2005/8/layout/bProcess3#1"/>
    <dgm:cxn modelId="{ECBA012E-1F0F-4225-AEF8-4B156CDF32E7}" type="presParOf" srcId="{1623B4C5-2499-4637-B07C-6AE8AE2BD718}" destId="{13492D71-E670-42C9-A619-1DE9B5F887F1}" srcOrd="6" destOrd="0" presId="urn:microsoft.com/office/officeart/2005/8/layout/bProcess3#1"/>
    <dgm:cxn modelId="{56A6A27A-0958-41C7-BF06-5DB951F65614}" type="presParOf" srcId="{1623B4C5-2499-4637-B07C-6AE8AE2BD718}" destId="{E85A6953-055C-454F-835D-7FF8096CA491}" srcOrd="7" destOrd="0" presId="urn:microsoft.com/office/officeart/2005/8/layout/bProcess3#1"/>
    <dgm:cxn modelId="{9A7D1423-AC75-40EB-963F-16C340D427FA}" type="presParOf" srcId="{E85A6953-055C-454F-835D-7FF8096CA491}" destId="{EB69ECB2-9BFD-4754-8113-1A1F7EFC836E}" srcOrd="0" destOrd="0" presId="urn:microsoft.com/office/officeart/2005/8/layout/bProcess3#1"/>
    <dgm:cxn modelId="{7C8435AF-564B-4DB7-A764-73B7D962BDF3}" type="presParOf" srcId="{1623B4C5-2499-4637-B07C-6AE8AE2BD718}" destId="{F80816D7-392E-4741-B9A3-C73586F7EC67}" srcOrd="8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95E8-045C-4659-B263-80FBD3C5E1CA}">
      <dsp:nvSpPr>
        <dsp:cNvPr id="0" name=""/>
        <dsp:cNvSpPr/>
      </dsp:nvSpPr>
      <dsp:spPr>
        <a:xfrm>
          <a:off x="0" y="0"/>
          <a:ext cx="6096000" cy="11368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</a:rPr>
            <a:t>Tercetusnya</a:t>
          </a:r>
          <a:r>
            <a:rPr lang="en-US" sz="2000" kern="1200" dirty="0" smtClean="0">
              <a:solidFill>
                <a:schemeClr val="bg1"/>
              </a:solidFill>
            </a:rPr>
            <a:t> Zaman </a:t>
          </a:r>
          <a:r>
            <a:rPr lang="en-US" sz="2000" kern="1200" dirty="0" err="1" smtClean="0">
              <a:solidFill>
                <a:schemeClr val="bg1"/>
              </a:solidFill>
            </a:rPr>
            <a:t>Pencerahan</a:t>
          </a:r>
          <a:r>
            <a:rPr lang="en-US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err="1" smtClean="0">
              <a:solidFill>
                <a:schemeClr val="bg1"/>
              </a:solidFill>
            </a:rPr>
            <a:t>selepas</a:t>
          </a:r>
          <a:r>
            <a:rPr lang="en-US" sz="2000" kern="1200" dirty="0" smtClean="0">
              <a:solidFill>
                <a:schemeClr val="bg1"/>
              </a:solidFill>
            </a:rPr>
            <a:t> Zaman Renaissance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296" y="33296"/>
        <a:ext cx="4773234" cy="1070216"/>
      </dsp:txXfrm>
    </dsp:sp>
    <dsp:sp modelId="{E243EA4A-A75B-4E87-8FFD-46612ECF1C72}">
      <dsp:nvSpPr>
        <dsp:cNvPr id="0" name=""/>
        <dsp:cNvSpPr/>
      </dsp:nvSpPr>
      <dsp:spPr>
        <a:xfrm>
          <a:off x="510539" y="1343501"/>
          <a:ext cx="6096000" cy="1136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Saintis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menpersoalkan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mengubah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pemikiran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kepercayaan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gereja</a:t>
          </a:r>
          <a:endParaRPr lang="en-US" sz="2100" kern="1200" dirty="0"/>
        </a:p>
      </dsp:txBody>
      <dsp:txXfrm>
        <a:off x="543835" y="1376797"/>
        <a:ext cx="4779942" cy="1070216"/>
      </dsp:txXfrm>
    </dsp:sp>
    <dsp:sp modelId="{1C762106-62A5-4390-AACC-8CF6D3604571}">
      <dsp:nvSpPr>
        <dsp:cNvPr id="0" name=""/>
        <dsp:cNvSpPr/>
      </dsp:nvSpPr>
      <dsp:spPr>
        <a:xfrm>
          <a:off x="1013459" y="2687002"/>
          <a:ext cx="6096000" cy="1136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Kemunculan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komuniti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sains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seperti</a:t>
          </a:r>
          <a:r>
            <a:rPr lang="en-US" sz="2100" kern="1200" dirty="0" smtClean="0"/>
            <a:t> Royal Society of London, Academy of Royal Sciences</a:t>
          </a:r>
          <a:endParaRPr lang="en-US" sz="2100" kern="1200" dirty="0"/>
        </a:p>
      </dsp:txBody>
      <dsp:txXfrm>
        <a:off x="1046755" y="2720298"/>
        <a:ext cx="4787562" cy="1070216"/>
      </dsp:txXfrm>
    </dsp:sp>
    <dsp:sp modelId="{099A5185-0F2B-468A-A0C1-9B67289D2522}">
      <dsp:nvSpPr>
        <dsp:cNvPr id="0" name=""/>
        <dsp:cNvSpPr/>
      </dsp:nvSpPr>
      <dsp:spPr>
        <a:xfrm>
          <a:off x="1523999" y="4030503"/>
          <a:ext cx="6096000" cy="1136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Teori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Heliocentrik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mencabar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Teori</a:t>
          </a:r>
          <a:r>
            <a:rPr lang="en-US" sz="2100" kern="1200" dirty="0" smtClean="0"/>
            <a:t> Geocentric – </a:t>
          </a:r>
          <a:r>
            <a:rPr lang="en-US" sz="2100" kern="1200" dirty="0" err="1" smtClean="0"/>
            <a:t>Coppernicus</a:t>
          </a:r>
          <a:r>
            <a:rPr lang="en-US" sz="2100" kern="1200" dirty="0" smtClean="0"/>
            <a:t>, Galileo, </a:t>
          </a:r>
          <a:r>
            <a:rPr lang="en-US" sz="2100" kern="1200" dirty="0" err="1" smtClean="0"/>
            <a:t>Keppler</a:t>
          </a:r>
          <a:r>
            <a:rPr lang="en-US" sz="2100" kern="1200" dirty="0" smtClean="0"/>
            <a:t>, Newton</a:t>
          </a:r>
          <a:endParaRPr lang="en-US" sz="2100" kern="1200" dirty="0"/>
        </a:p>
      </dsp:txBody>
      <dsp:txXfrm>
        <a:off x="1557295" y="4063799"/>
        <a:ext cx="4779942" cy="1070216"/>
      </dsp:txXfrm>
    </dsp:sp>
    <dsp:sp modelId="{3C696D6F-B74C-48D0-AD2E-9B3DD81C7A44}">
      <dsp:nvSpPr>
        <dsp:cNvPr id="0" name=""/>
        <dsp:cNvSpPr/>
      </dsp:nvSpPr>
      <dsp:spPr>
        <a:xfrm>
          <a:off x="5357074" y="870692"/>
          <a:ext cx="738925" cy="738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5523332" y="870692"/>
        <a:ext cx="406409" cy="556041"/>
      </dsp:txXfrm>
    </dsp:sp>
    <dsp:sp modelId="{73545A47-BA00-49F3-AC78-A8C60CF9AF8E}">
      <dsp:nvSpPr>
        <dsp:cNvPr id="0" name=""/>
        <dsp:cNvSpPr/>
      </dsp:nvSpPr>
      <dsp:spPr>
        <a:xfrm>
          <a:off x="5867614" y="2214193"/>
          <a:ext cx="738925" cy="738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033872" y="2214193"/>
        <a:ext cx="406409" cy="556041"/>
      </dsp:txXfrm>
    </dsp:sp>
    <dsp:sp modelId="{C46E761F-FC77-4103-B161-5B1F85D3722A}">
      <dsp:nvSpPr>
        <dsp:cNvPr id="0" name=""/>
        <dsp:cNvSpPr/>
      </dsp:nvSpPr>
      <dsp:spPr>
        <a:xfrm>
          <a:off x="6370534" y="3557694"/>
          <a:ext cx="738925" cy="738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536792" y="3557694"/>
        <a:ext cx="406409" cy="5560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608B0-7BA6-4F95-973F-4311C997B711}">
      <dsp:nvSpPr>
        <dsp:cNvPr id="0" name=""/>
        <dsp:cNvSpPr/>
      </dsp:nvSpPr>
      <dsp:spPr>
        <a:xfrm rot="5400000">
          <a:off x="-215831" y="221830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1.0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1784</a:t>
          </a:r>
          <a:endParaRPr lang="en-MY" sz="1800" kern="1200" dirty="0"/>
        </a:p>
      </dsp:txBody>
      <dsp:txXfrm rot="-5400000">
        <a:off x="1" y="509605"/>
        <a:ext cx="1007214" cy="431663"/>
      </dsp:txXfrm>
    </dsp:sp>
    <dsp:sp modelId="{AA243FF3-E9F6-4885-A50F-B8FB203DE89F}">
      <dsp:nvSpPr>
        <dsp:cNvPr id="0" name=""/>
        <dsp:cNvSpPr/>
      </dsp:nvSpPr>
      <dsp:spPr>
        <a:xfrm rot="5400000">
          <a:off x="4379126" y="-3365912"/>
          <a:ext cx="935762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>
              <a:latin typeface="Book Antiqua" panose="02040602050305030304" pitchFamily="18" charset="0"/>
            </a:rPr>
            <a:t>Berdasarkan teknologi berkuasa wap</a:t>
          </a:r>
          <a:endParaRPr lang="en-MY" sz="1800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err="1">
              <a:latin typeface="Book Antiqua" panose="02040602050305030304" pitchFamily="18" charset="0"/>
            </a:rPr>
            <a:t>Penghasilan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landasan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kereta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api</a:t>
          </a:r>
          <a:r>
            <a:rPr lang="en-MY" sz="1800" kern="1200" dirty="0">
              <a:latin typeface="Book Antiqua" panose="02040602050305030304" pitchFamily="18" charset="0"/>
            </a:rPr>
            <a:t>, </a:t>
          </a:r>
          <a:r>
            <a:rPr lang="en-MY" sz="1800" kern="1200" dirty="0" err="1">
              <a:latin typeface="Book Antiqua" panose="02040602050305030304" pitchFamily="18" charset="0"/>
            </a:rPr>
            <a:t>mesin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penenun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dan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enjin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berkuasa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wap</a:t>
          </a: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1007215" y="51679"/>
        <a:ext cx="7633905" cy="844402"/>
      </dsp:txXfrm>
    </dsp:sp>
    <dsp:sp modelId="{AE1E067B-3644-4361-8C8C-C80EE5AFCCF5}">
      <dsp:nvSpPr>
        <dsp:cNvPr id="0" name=""/>
        <dsp:cNvSpPr/>
      </dsp:nvSpPr>
      <dsp:spPr>
        <a:xfrm rot="5400000">
          <a:off x="-215831" y="1516205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2.0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1870</a:t>
          </a:r>
          <a:endParaRPr lang="en-MY" sz="1800" kern="1200" dirty="0"/>
        </a:p>
      </dsp:txBody>
      <dsp:txXfrm rot="-5400000">
        <a:off x="1" y="1803980"/>
        <a:ext cx="1007214" cy="431663"/>
      </dsp:txXfrm>
    </dsp:sp>
    <dsp:sp modelId="{A8C7F511-CF20-4430-BD66-79760583DEFD}">
      <dsp:nvSpPr>
        <dsp:cNvPr id="0" name=""/>
        <dsp:cNvSpPr/>
      </dsp:nvSpPr>
      <dsp:spPr>
        <a:xfrm rot="5400000">
          <a:off x="4379371" y="-2071783"/>
          <a:ext cx="935270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>
              <a:latin typeface="Book Antiqua" panose="02040602050305030304" pitchFamily="18" charset="0"/>
            </a:rPr>
            <a:t>Berdasarkan teknologi daripada penggunaan tenaga elektrik dan pembahagian tenaga buruh </a:t>
          </a:r>
          <a:endParaRPr lang="en-MY" sz="1800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err="1">
              <a:latin typeface="Book Antiqua" panose="02040602050305030304" pitchFamily="18" charset="0"/>
            </a:rPr>
            <a:t>Penghasilan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mentol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dan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telefon</a:t>
          </a: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1007214" y="1346030"/>
        <a:ext cx="7633929" cy="843958"/>
      </dsp:txXfrm>
    </dsp:sp>
    <dsp:sp modelId="{677E26C7-5A55-4249-9514-C759B2CB3537}">
      <dsp:nvSpPr>
        <dsp:cNvPr id="0" name=""/>
        <dsp:cNvSpPr/>
      </dsp:nvSpPr>
      <dsp:spPr>
        <a:xfrm rot="5400000">
          <a:off x="-215831" y="2810580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3.0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1969</a:t>
          </a:r>
          <a:endParaRPr lang="en-MY" sz="1800" kern="1200" dirty="0"/>
        </a:p>
      </dsp:txBody>
      <dsp:txXfrm rot="-5400000">
        <a:off x="1" y="3098355"/>
        <a:ext cx="1007214" cy="431663"/>
      </dsp:txXfrm>
    </dsp:sp>
    <dsp:sp modelId="{14E0AD48-D01C-4675-A6EB-2A86D7CEF5FB}">
      <dsp:nvSpPr>
        <dsp:cNvPr id="0" name=""/>
        <dsp:cNvSpPr/>
      </dsp:nvSpPr>
      <dsp:spPr>
        <a:xfrm rot="5400000">
          <a:off x="4379371" y="-777408"/>
          <a:ext cx="935270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b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>
              <a:latin typeface="Book Antiqua" panose="02040602050305030304" pitchFamily="18" charset="0"/>
            </a:rPr>
            <a:t>Berdasarkan teknologi maklumat dan elektronik </a:t>
          </a:r>
          <a:endParaRPr lang="en-MY" sz="1800" kern="1200" dirty="0">
            <a:latin typeface="Book Antiqua" panose="0204060205030503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err="1">
              <a:latin typeface="Book Antiqua" panose="02040602050305030304" pitchFamily="18" charset="0"/>
            </a:rPr>
            <a:t>Penghasilan</a:t>
          </a:r>
          <a:r>
            <a:rPr lang="en-MY" sz="1800" kern="1200" dirty="0">
              <a:latin typeface="Book Antiqua" panose="02040602050305030304" pitchFamily="18" charset="0"/>
            </a:rPr>
            <a:t> computer mainframe dan </a:t>
          </a:r>
          <a:r>
            <a:rPr lang="en-MY" sz="1800" kern="1200" dirty="0" err="1">
              <a:latin typeface="Book Antiqua" panose="02040602050305030304" pitchFamily="18" charset="0"/>
            </a:rPr>
            <a:t>jaringan</a:t>
          </a:r>
          <a:r>
            <a:rPr lang="en-MY" sz="1800" kern="1200" dirty="0">
              <a:latin typeface="Book Antiqua" panose="02040602050305030304" pitchFamily="18" charset="0"/>
            </a:rPr>
            <a:t> internet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1007214" y="2640405"/>
        <a:ext cx="7633929" cy="843958"/>
      </dsp:txXfrm>
    </dsp:sp>
    <dsp:sp modelId="{2FEEF72B-9E49-4501-A6F0-42F64BB8F9BF}">
      <dsp:nvSpPr>
        <dsp:cNvPr id="0" name=""/>
        <dsp:cNvSpPr/>
      </dsp:nvSpPr>
      <dsp:spPr>
        <a:xfrm rot="5400000">
          <a:off x="-215831" y="4104955"/>
          <a:ext cx="1438877" cy="100721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4.0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Sekarang</a:t>
          </a:r>
          <a:endParaRPr lang="en-MY" sz="1800" kern="1200" dirty="0"/>
        </a:p>
      </dsp:txBody>
      <dsp:txXfrm rot="-5400000">
        <a:off x="1" y="4392730"/>
        <a:ext cx="1007214" cy="431663"/>
      </dsp:txXfrm>
    </dsp:sp>
    <dsp:sp modelId="{17EDBA04-818F-48EE-A8EB-345AB7D66421}">
      <dsp:nvSpPr>
        <dsp:cNvPr id="0" name=""/>
        <dsp:cNvSpPr/>
      </dsp:nvSpPr>
      <dsp:spPr>
        <a:xfrm rot="5400000">
          <a:off x="4362784" y="514047"/>
          <a:ext cx="935270" cy="767958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err="1">
              <a:latin typeface="Book Antiqua" panose="02040602050305030304" pitchFamily="18" charset="0"/>
            </a:rPr>
            <a:t>Berdasarkan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sistem</a:t>
          </a:r>
          <a:r>
            <a:rPr lang="en-MY" sz="1800" kern="1200" dirty="0">
              <a:latin typeface="Book Antiqua" panose="02040602050305030304" pitchFamily="18" charset="0"/>
            </a:rPr>
            <a:t> </a:t>
          </a:r>
          <a:r>
            <a:rPr lang="en-MY" sz="1800" kern="1200" dirty="0" err="1">
              <a:latin typeface="Book Antiqua" panose="02040602050305030304" pitchFamily="18" charset="0"/>
            </a:rPr>
            <a:t>fizikal</a:t>
          </a:r>
          <a:r>
            <a:rPr lang="en-MY" sz="1800" kern="1200" dirty="0">
              <a:latin typeface="Book Antiqua" panose="02040602050305030304" pitchFamily="18" charset="0"/>
            </a:rPr>
            <a:t> digital </a:t>
          </a:r>
          <a:r>
            <a:rPr lang="en-MY" sz="1800" kern="1200" dirty="0" err="1">
              <a:latin typeface="Book Antiqua" panose="02040602050305030304" pitchFamily="18" charset="0"/>
            </a:rPr>
            <a:t>siber</a:t>
          </a:r>
          <a:endParaRPr lang="en-MY" sz="1800" kern="1200" dirty="0">
            <a:latin typeface="Book Antiqua" panose="02040602050305030304" pitchFamily="18" charset="0"/>
          </a:endParaRPr>
        </a:p>
      </dsp:txBody>
      <dsp:txXfrm rot="-5400000">
        <a:off x="990627" y="3931860"/>
        <a:ext cx="7633929" cy="843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83924-F242-4332-9F4B-F1FE36FBCA15}">
      <dsp:nvSpPr>
        <dsp:cNvPr id="0" name=""/>
        <dsp:cNvSpPr/>
      </dsp:nvSpPr>
      <dsp:spPr>
        <a:xfrm>
          <a:off x="0" y="0"/>
          <a:ext cx="6088380" cy="1509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Muncul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metode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saintifik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sama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bentuk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teori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eksperimen</a:t>
          </a:r>
          <a:endParaRPr lang="en-US" sz="2200" kern="1200" dirty="0"/>
        </a:p>
      </dsp:txBody>
      <dsp:txXfrm>
        <a:off x="44214" y="44214"/>
        <a:ext cx="4459444" cy="1421133"/>
      </dsp:txXfrm>
    </dsp:sp>
    <dsp:sp modelId="{0351BA2F-ED26-4398-AE3F-FFCC1CCFDD10}">
      <dsp:nvSpPr>
        <dsp:cNvPr id="0" name=""/>
        <dsp:cNvSpPr/>
      </dsp:nvSpPr>
      <dsp:spPr>
        <a:xfrm>
          <a:off x="537209" y="1761155"/>
          <a:ext cx="6088380" cy="1509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Menyebabkan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hegemoni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Eropah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seluruh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dunia</a:t>
          </a:r>
          <a:r>
            <a:rPr lang="en-US" sz="2200" kern="1200" dirty="0" smtClean="0"/>
            <a:t> </a:t>
          </a:r>
          <a:r>
            <a:rPr lang="en-US" sz="2200" i="1" kern="1200" dirty="0" smtClean="0"/>
            <a:t>technologically possible</a:t>
          </a:r>
          <a:endParaRPr lang="en-US" sz="2200" kern="1200" dirty="0"/>
        </a:p>
      </dsp:txBody>
      <dsp:txXfrm>
        <a:off x="581423" y="1805369"/>
        <a:ext cx="4481526" cy="1421133"/>
      </dsp:txXfrm>
    </dsp:sp>
    <dsp:sp modelId="{019AB727-FB84-480D-947A-F341C9CF6856}">
      <dsp:nvSpPr>
        <dsp:cNvPr id="0" name=""/>
        <dsp:cNvSpPr/>
      </dsp:nvSpPr>
      <dsp:spPr>
        <a:xfrm>
          <a:off x="1074419" y="3522311"/>
          <a:ext cx="6088380" cy="1509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Faktor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utama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membawa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kepada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anjakan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daripada</a:t>
          </a:r>
          <a:r>
            <a:rPr lang="en-US" sz="2200" kern="1200" dirty="0" smtClean="0"/>
            <a:t> paradigm </a:t>
          </a:r>
          <a:r>
            <a:rPr lang="en-US" sz="2200" kern="1200" dirty="0" err="1" smtClean="0"/>
            <a:t>berteraskan</a:t>
          </a:r>
          <a:r>
            <a:rPr lang="en-US" sz="2200" kern="1200" dirty="0" smtClean="0"/>
            <a:t> agama </a:t>
          </a:r>
          <a:r>
            <a:rPr lang="en-US" sz="2200" kern="1200" dirty="0" err="1" smtClean="0"/>
            <a:t>kepada</a:t>
          </a:r>
          <a:r>
            <a:rPr lang="en-US" sz="2200" kern="1200" dirty="0" smtClean="0"/>
            <a:t> paradigm </a:t>
          </a:r>
          <a:r>
            <a:rPr lang="en-US" sz="2200" kern="1200" dirty="0" err="1" smtClean="0"/>
            <a:t>sekular</a:t>
          </a:r>
          <a:endParaRPr lang="en-US" sz="2200" kern="1200" dirty="0"/>
        </a:p>
      </dsp:txBody>
      <dsp:txXfrm>
        <a:off x="1118633" y="3566525"/>
        <a:ext cx="4481526" cy="1421133"/>
      </dsp:txXfrm>
    </dsp:sp>
    <dsp:sp modelId="{ABBB2CF3-07C5-44DB-8854-E296E3AF969B}">
      <dsp:nvSpPr>
        <dsp:cNvPr id="0" name=""/>
        <dsp:cNvSpPr/>
      </dsp:nvSpPr>
      <dsp:spPr>
        <a:xfrm>
          <a:off x="5107164" y="1144751"/>
          <a:ext cx="981215" cy="981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27937" y="1144751"/>
        <a:ext cx="539669" cy="738364"/>
      </dsp:txXfrm>
    </dsp:sp>
    <dsp:sp modelId="{CBBDD351-CA3A-470B-B19A-0C3ACB7F5F1C}">
      <dsp:nvSpPr>
        <dsp:cNvPr id="0" name=""/>
        <dsp:cNvSpPr/>
      </dsp:nvSpPr>
      <dsp:spPr>
        <a:xfrm>
          <a:off x="5644374" y="2895842"/>
          <a:ext cx="981215" cy="981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65147" y="2895842"/>
        <a:ext cx="539669" cy="738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89DA5-E97E-43F3-B595-13C94F60DEAE}">
      <dsp:nvSpPr>
        <dsp:cNvPr id="0" name=""/>
        <dsp:cNvSpPr/>
      </dsp:nvSpPr>
      <dsp:spPr>
        <a:xfrm rot="5400000">
          <a:off x="4999451" y="-1967975"/>
          <a:ext cx="980633" cy="51668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Kerana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dikelilingi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Lautan</a:t>
          </a:r>
          <a:r>
            <a:rPr lang="en-US" sz="2000" kern="1200" dirty="0" smtClean="0"/>
            <a:t> Mediterranean.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Berlakunya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pertembungan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budaya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bangsa</a:t>
          </a:r>
          <a:r>
            <a:rPr lang="en-US" sz="2000" kern="1200" dirty="0" smtClean="0"/>
            <a:t> &amp; agama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 rot="-5400000">
        <a:off x="2906348" y="172999"/>
        <a:ext cx="5118969" cy="884891"/>
      </dsp:txXfrm>
    </dsp:sp>
    <dsp:sp modelId="{9C85554F-51B9-496E-B3A4-EE5F6684F255}">
      <dsp:nvSpPr>
        <dsp:cNvPr id="0" name=""/>
        <dsp:cNvSpPr/>
      </dsp:nvSpPr>
      <dsp:spPr>
        <a:xfrm>
          <a:off x="0" y="2548"/>
          <a:ext cx="2906348" cy="12257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Franklin Gothic Book" panose="020B0503020102020204" pitchFamily="34" charset="0"/>
            </a:rPr>
            <a:t>Kedudukan</a:t>
          </a:r>
          <a:r>
            <a:rPr lang="en-US" sz="2800" kern="1200" dirty="0" smtClean="0">
              <a:solidFill>
                <a:srgbClr val="002060"/>
              </a:solidFill>
              <a:latin typeface="Franklin Gothic Book" panose="020B0503020102020204" pitchFamily="34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Franklin Gothic Book" panose="020B0503020102020204" pitchFamily="34" charset="0"/>
            </a:rPr>
            <a:t>Itali</a:t>
          </a:r>
          <a:r>
            <a:rPr lang="en-US" sz="2800" kern="1200" dirty="0" smtClean="0">
              <a:solidFill>
                <a:srgbClr val="002060"/>
              </a:solidFill>
              <a:latin typeface="Franklin Gothic Book" panose="020B0503020102020204" pitchFamily="34" charset="0"/>
            </a:rPr>
            <a:t> yang </a:t>
          </a:r>
          <a:r>
            <a:rPr lang="en-US" sz="2800" kern="1200" dirty="0" err="1" smtClean="0">
              <a:solidFill>
                <a:srgbClr val="002060"/>
              </a:solidFill>
              <a:latin typeface="Franklin Gothic Book" panose="020B0503020102020204" pitchFamily="34" charset="0"/>
            </a:rPr>
            <a:t>strategik</a:t>
          </a:r>
          <a:endParaRPr lang="en-US" sz="2800" kern="1200" dirty="0">
            <a:solidFill>
              <a:srgbClr val="002060"/>
            </a:solidFill>
            <a:latin typeface="Franklin Gothic Book" panose="020B0503020102020204" pitchFamily="34" charset="0"/>
          </a:endParaRPr>
        </a:p>
      </dsp:txBody>
      <dsp:txXfrm>
        <a:off x="59838" y="62386"/>
        <a:ext cx="2786672" cy="1106116"/>
      </dsp:txXfrm>
    </dsp:sp>
    <dsp:sp modelId="{EBD43275-B1A6-4C1B-9ABE-D78E81BC531F}">
      <dsp:nvSpPr>
        <dsp:cNvPr id="0" name=""/>
        <dsp:cNvSpPr/>
      </dsp:nvSpPr>
      <dsp:spPr>
        <a:xfrm rot="5400000">
          <a:off x="4999451" y="-680894"/>
          <a:ext cx="980633" cy="5166840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Venice, Genoa, Florence, Rom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Milan.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Bandar-</a:t>
          </a:r>
          <a:r>
            <a:rPr lang="en-US" sz="2000" kern="1200" dirty="0" err="1" smtClean="0"/>
            <a:t>bandar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terkenal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pusat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perdagangan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antarabangsa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 rot="-5400000">
        <a:off x="2906348" y="1460080"/>
        <a:ext cx="5118969" cy="884891"/>
      </dsp:txXfrm>
    </dsp:sp>
    <dsp:sp modelId="{CBF30719-1AD3-4CAE-A466-21CC56AE8A8E}">
      <dsp:nvSpPr>
        <dsp:cNvPr id="0" name=""/>
        <dsp:cNvSpPr/>
      </dsp:nvSpPr>
      <dsp:spPr>
        <a:xfrm>
          <a:off x="0" y="1289630"/>
          <a:ext cx="2906348" cy="122579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Kemunculan</a:t>
          </a:r>
          <a:r>
            <a:rPr lang="en-US" sz="3200" kern="1200" dirty="0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kern="1200" dirty="0" err="1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bandar</a:t>
          </a:r>
          <a:r>
            <a:rPr lang="en-US" sz="3200" kern="1200" dirty="0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kern="1200" dirty="0" err="1" smtClean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rPr>
            <a:t>besar</a:t>
          </a:r>
          <a:endParaRPr lang="en-US" sz="3200" kern="1200" dirty="0">
            <a:solidFill>
              <a:schemeClr val="accent3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59838" y="1349468"/>
        <a:ext cx="2786672" cy="1106116"/>
      </dsp:txXfrm>
    </dsp:sp>
    <dsp:sp modelId="{9F84B3D8-7735-4867-B281-CDDF8F527AEA}">
      <dsp:nvSpPr>
        <dsp:cNvPr id="0" name=""/>
        <dsp:cNvSpPr/>
      </dsp:nvSpPr>
      <dsp:spPr>
        <a:xfrm rot="5400000">
          <a:off x="4999451" y="606187"/>
          <a:ext cx="980633" cy="5166840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700" b="0" i="0" kern="1200" dirty="0" err="1" smtClean="0"/>
            <a:t>Kemunculan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aliran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pemikiran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humanisme</a:t>
          </a:r>
          <a:r>
            <a:rPr lang="en-SG" sz="1700" b="0" i="0" kern="1200" dirty="0" smtClean="0"/>
            <a:t>/</a:t>
          </a:r>
          <a:r>
            <a:rPr lang="en-SG" sz="1700" b="0" i="0" kern="1200" dirty="0" err="1" smtClean="0"/>
            <a:t>berfikir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untuk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menyelesaikan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masalah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mereka</a:t>
          </a:r>
          <a:r>
            <a:rPr lang="en-SG" sz="1700" b="0" i="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700" b="0" i="0" kern="1200" dirty="0" err="1" smtClean="0"/>
            <a:t>Melahirkan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bapa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humanisme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iaitu</a:t>
          </a:r>
          <a:r>
            <a:rPr lang="en-SG" sz="1700" b="0" i="0" kern="1200" dirty="0" smtClean="0"/>
            <a:t> Francesco </a:t>
          </a:r>
          <a:r>
            <a:rPr lang="en-SG" sz="1700" b="0" i="0" kern="1200" dirty="0" err="1" smtClean="0"/>
            <a:t>Petrach,Niccolo</a:t>
          </a:r>
          <a:r>
            <a:rPr lang="en-SG" sz="1700" b="0" i="0" kern="1200" dirty="0" smtClean="0"/>
            <a:t> Machiavelli </a:t>
          </a:r>
          <a:r>
            <a:rPr lang="en-SG" sz="1700" b="0" i="0" kern="1200" dirty="0" err="1" smtClean="0"/>
            <a:t>dan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Govanni</a:t>
          </a:r>
          <a:r>
            <a:rPr lang="en-SG" sz="1700" b="0" i="0" kern="1200" dirty="0" smtClean="0"/>
            <a:t> </a:t>
          </a:r>
          <a:r>
            <a:rPr lang="en-SG" sz="1700" b="0" i="0" kern="1200" dirty="0" err="1" smtClean="0"/>
            <a:t>Bocaccio</a:t>
          </a:r>
          <a:r>
            <a:rPr lang="en-SG" sz="1700" b="0" i="0" kern="1200" dirty="0" smtClean="0"/>
            <a:t>.</a:t>
          </a:r>
          <a:endParaRPr lang="en-US" sz="1700" kern="1200" dirty="0"/>
        </a:p>
      </dsp:txBody>
      <dsp:txXfrm rot="-5400000">
        <a:off x="2906348" y="2747162"/>
        <a:ext cx="5118969" cy="884891"/>
      </dsp:txXfrm>
    </dsp:sp>
    <dsp:sp modelId="{F887EC9C-2BAF-48CB-BDB6-7D56B7B2AF36}">
      <dsp:nvSpPr>
        <dsp:cNvPr id="0" name=""/>
        <dsp:cNvSpPr/>
      </dsp:nvSpPr>
      <dsp:spPr>
        <a:xfrm>
          <a:off x="0" y="2576711"/>
          <a:ext cx="2906348" cy="122579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0000"/>
              </a:solidFill>
              <a:latin typeface="Franklin Gothic Book" panose="020B0503020102020204" pitchFamily="34" charset="0"/>
            </a:rPr>
            <a:t>Humanisme</a:t>
          </a:r>
          <a:endParaRPr lang="en-US" sz="3200" kern="1200" dirty="0">
            <a:solidFill>
              <a:srgbClr val="FF0000"/>
            </a:solidFill>
            <a:latin typeface="Franklin Gothic Book" panose="020B0503020102020204" pitchFamily="34" charset="0"/>
          </a:endParaRPr>
        </a:p>
      </dsp:txBody>
      <dsp:txXfrm>
        <a:off x="59838" y="2636549"/>
        <a:ext cx="2786672" cy="1106116"/>
      </dsp:txXfrm>
    </dsp:sp>
    <dsp:sp modelId="{54E03E83-60A1-4070-8616-E7C49AB98537}">
      <dsp:nvSpPr>
        <dsp:cNvPr id="0" name=""/>
        <dsp:cNvSpPr/>
      </dsp:nvSpPr>
      <dsp:spPr>
        <a:xfrm rot="5400000">
          <a:off x="4999451" y="1893268"/>
          <a:ext cx="980633" cy="516684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Penerokaan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bidang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kawasan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baru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Didorang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semangat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inkuiri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ingin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tahu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kuat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-5400000">
        <a:off x="2906348" y="4034243"/>
        <a:ext cx="5118969" cy="884891"/>
      </dsp:txXfrm>
    </dsp:sp>
    <dsp:sp modelId="{D6E9A6E2-7B4D-4CEA-955E-8CABEE42E65A}">
      <dsp:nvSpPr>
        <dsp:cNvPr id="0" name=""/>
        <dsp:cNvSpPr/>
      </dsp:nvSpPr>
      <dsp:spPr>
        <a:xfrm>
          <a:off x="0" y="3863793"/>
          <a:ext cx="2906348" cy="122579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Penerokaan</a:t>
          </a:r>
          <a:r>
            <a:rPr lang="en-US" sz="3200" kern="1200" dirty="0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dan</a:t>
          </a:r>
          <a:r>
            <a:rPr lang="en-US" sz="3200" kern="1200" dirty="0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50000"/>
                </a:schemeClr>
              </a:solidFill>
              <a:latin typeface="Franklin Gothic Book" panose="020B0503020102020204" pitchFamily="34" charset="0"/>
            </a:rPr>
            <a:t>Inkuiri</a:t>
          </a:r>
          <a:endParaRPr lang="en-US" sz="3200" kern="1200" dirty="0">
            <a:solidFill>
              <a:schemeClr val="accent4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59838" y="3923631"/>
        <a:ext cx="2786672" cy="1106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C228-4BF1-4D47-9B73-E118D99BAE01}">
      <dsp:nvSpPr>
        <dsp:cNvPr id="0" name=""/>
        <dsp:cNvSpPr/>
      </dsp:nvSpPr>
      <dsp:spPr>
        <a:xfrm>
          <a:off x="0" y="56756"/>
          <a:ext cx="8169441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Bodoni MT Black" panose="02070A03080606020203" pitchFamily="18" charset="0"/>
            </a:rPr>
            <a:t>Kemunculan</a:t>
          </a:r>
          <a:r>
            <a:rPr lang="en-US" sz="2700" kern="1200" dirty="0" smtClean="0">
              <a:latin typeface="Bodoni MT Black" panose="02070A03080606020203" pitchFamily="18" charset="0"/>
            </a:rPr>
            <a:t> </a:t>
          </a:r>
          <a:r>
            <a:rPr lang="en-US" sz="2700" kern="1200" dirty="0" err="1" smtClean="0">
              <a:latin typeface="Bodoni MT Black" panose="02070A03080606020203" pitchFamily="18" charset="0"/>
            </a:rPr>
            <a:t>Monarki</a:t>
          </a:r>
          <a:r>
            <a:rPr lang="en-US" sz="2700" kern="1200" dirty="0" smtClean="0">
              <a:latin typeface="Bodoni MT Black" panose="02070A03080606020203" pitchFamily="18" charset="0"/>
            </a:rPr>
            <a:t> </a:t>
          </a:r>
          <a:r>
            <a:rPr lang="en-US" sz="2700" kern="1200" dirty="0" err="1" smtClean="0">
              <a:latin typeface="Bodoni MT Black" panose="02070A03080606020203" pitchFamily="18" charset="0"/>
            </a:rPr>
            <a:t>baru</a:t>
          </a:r>
          <a:endParaRPr lang="en-US" sz="2700" kern="1200" dirty="0">
            <a:latin typeface="Bodoni MT Black" panose="02070A03080606020203" pitchFamily="18" charset="0"/>
          </a:endParaRPr>
        </a:p>
      </dsp:txBody>
      <dsp:txXfrm>
        <a:off x="30842" y="87598"/>
        <a:ext cx="8107757" cy="570116"/>
      </dsp:txXfrm>
    </dsp:sp>
    <dsp:sp modelId="{7B9CA67E-4D16-4A66-B623-2BAC2BFE0486}">
      <dsp:nvSpPr>
        <dsp:cNvPr id="0" name=""/>
        <dsp:cNvSpPr/>
      </dsp:nvSpPr>
      <dsp:spPr>
        <a:xfrm>
          <a:off x="0" y="688556"/>
          <a:ext cx="8169441" cy="217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SG" sz="2100" b="0" i="0" kern="1200" dirty="0" err="1" smtClean="0">
              <a:latin typeface="Franklin Gothic Book" panose="020B0503020102020204" pitchFamily="34" charset="0"/>
            </a:rPr>
            <a:t>Monarki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baru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yang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mempunyai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kekuatan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kekuasaan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yang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diasaskan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melalui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kewujudan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kerajaan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pusat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kesatuan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kebangsaan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.</a:t>
          </a: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SG" sz="2100" b="0" i="0" kern="1200" dirty="0" err="1" smtClean="0">
              <a:latin typeface="Franklin Gothic Book" panose="020B0503020102020204" pitchFamily="34" charset="0"/>
            </a:rPr>
            <a:t>Monarki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baru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ini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terdapat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di Portugal, Castile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Aragon (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Sepanyol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), England,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Perancis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Belanda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.</a:t>
          </a: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>
            <a:latin typeface="Franklin Gothic Book" panose="020B0503020102020204" pitchFamily="34" charset="0"/>
          </a:endParaRPr>
        </a:p>
      </dsp:txBody>
      <dsp:txXfrm>
        <a:off x="0" y="688556"/>
        <a:ext cx="8169441" cy="2179709"/>
      </dsp:txXfrm>
    </dsp:sp>
    <dsp:sp modelId="{433B1B41-94BF-4A4C-A849-3C927CBCF87E}">
      <dsp:nvSpPr>
        <dsp:cNvPr id="0" name=""/>
        <dsp:cNvSpPr/>
      </dsp:nvSpPr>
      <dsp:spPr>
        <a:xfrm>
          <a:off x="0" y="2868266"/>
          <a:ext cx="8169441" cy="631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Bodoni MT Black" panose="02070A03080606020203" pitchFamily="18" charset="0"/>
            </a:rPr>
            <a:t>Pembayaran</a:t>
          </a:r>
          <a:r>
            <a:rPr lang="en-US" sz="2700" kern="1200" dirty="0" smtClean="0">
              <a:latin typeface="Bodoni MT Black" panose="02070A03080606020203" pitchFamily="18" charset="0"/>
            </a:rPr>
            <a:t> </a:t>
          </a:r>
          <a:r>
            <a:rPr lang="en-US" sz="2700" kern="1200" dirty="0" err="1" smtClean="0">
              <a:latin typeface="Bodoni MT Black" panose="02070A03080606020203" pitchFamily="18" charset="0"/>
            </a:rPr>
            <a:t>cukai</a:t>
          </a:r>
          <a:endParaRPr lang="en-US" sz="2700" kern="1200" dirty="0">
            <a:latin typeface="Bodoni MT Black" panose="02070A03080606020203" pitchFamily="18" charset="0"/>
          </a:endParaRPr>
        </a:p>
      </dsp:txBody>
      <dsp:txXfrm>
        <a:off x="30842" y="2899108"/>
        <a:ext cx="8107757" cy="570116"/>
      </dsp:txXfrm>
    </dsp:sp>
    <dsp:sp modelId="{9B7CBE75-3475-45C7-9FA9-D18CF5AFD0D5}">
      <dsp:nvSpPr>
        <dsp:cNvPr id="0" name=""/>
        <dsp:cNvSpPr/>
      </dsp:nvSpPr>
      <dsp:spPr>
        <a:xfrm>
          <a:off x="0" y="3500066"/>
          <a:ext cx="8169441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SG" sz="2100" b="0" i="0" kern="1200" dirty="0" err="1" smtClean="0">
              <a:latin typeface="Franklin Gothic Book" panose="020B0503020102020204" pitchFamily="34" charset="0"/>
            </a:rPr>
            <a:t>Pembayaran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cukai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secara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langsung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kepada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kerajaan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pusat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memperkukuhkan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kedudukan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raja.</a:t>
          </a:r>
          <a:endParaRPr lang="en-US" sz="2100" kern="1200" dirty="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latin typeface="Franklin Gothic Book" panose="020B0503020102020204" pitchFamily="34" charset="0"/>
            </a:rPr>
            <a:t>Menyebabkan</a:t>
          </a:r>
          <a:r>
            <a:rPr lang="en-US" sz="210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kuasa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gereja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kuasa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golongan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bangsawan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semakin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100" b="0" i="0" kern="1200" dirty="0" err="1" smtClean="0">
              <a:latin typeface="Franklin Gothic Book" panose="020B0503020102020204" pitchFamily="34" charset="0"/>
            </a:rPr>
            <a:t>kurang</a:t>
          </a:r>
          <a:r>
            <a:rPr lang="en-SG" sz="2100" b="0" i="0" kern="1200" dirty="0" smtClean="0">
              <a:latin typeface="Franklin Gothic Book" panose="020B0503020102020204" pitchFamily="34" charset="0"/>
            </a:rPr>
            <a:t>.</a:t>
          </a:r>
          <a:endParaRPr lang="en-US" sz="2100" kern="1200" dirty="0">
            <a:latin typeface="Franklin Gothic Book" panose="020B0503020102020204" pitchFamily="34" charset="0"/>
          </a:endParaRPr>
        </a:p>
      </dsp:txBody>
      <dsp:txXfrm>
        <a:off x="0" y="3500066"/>
        <a:ext cx="8169441" cy="1564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03B2-A37D-4492-8DC4-D0E9D448B4C5}">
      <dsp:nvSpPr>
        <dsp:cNvPr id="0" name=""/>
        <dsp:cNvSpPr/>
      </dsp:nvSpPr>
      <dsp:spPr>
        <a:xfrm>
          <a:off x="0" y="2950"/>
          <a:ext cx="8001001" cy="7181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Bodoni MT Black" panose="02070A03080606020203" pitchFamily="18" charset="0"/>
            </a:rPr>
            <a:t>Perdagangan</a:t>
          </a:r>
          <a:r>
            <a:rPr lang="en-US" sz="3200" kern="1200" dirty="0" smtClean="0">
              <a:latin typeface="Bodoni MT Black" panose="02070A03080606020203" pitchFamily="18" charset="0"/>
            </a:rPr>
            <a:t> </a:t>
          </a:r>
          <a:r>
            <a:rPr lang="en-US" sz="3200" kern="1200" dirty="0" err="1" smtClean="0">
              <a:latin typeface="Bodoni MT Black" panose="02070A03080606020203" pitchFamily="18" charset="0"/>
            </a:rPr>
            <a:t>berkembang</a:t>
          </a:r>
          <a:endParaRPr lang="en-US" sz="3200" kern="1200" dirty="0">
            <a:latin typeface="Bodoni MT Black" panose="02070A03080606020203" pitchFamily="18" charset="0"/>
          </a:endParaRPr>
        </a:p>
      </dsp:txBody>
      <dsp:txXfrm>
        <a:off x="35056" y="38006"/>
        <a:ext cx="7930889" cy="648004"/>
      </dsp:txXfrm>
    </dsp:sp>
    <dsp:sp modelId="{FF2AFE2B-2CC4-498A-9357-C95036EFB251}">
      <dsp:nvSpPr>
        <dsp:cNvPr id="0" name=""/>
        <dsp:cNvSpPr/>
      </dsp:nvSpPr>
      <dsp:spPr>
        <a:xfrm>
          <a:off x="0" y="721067"/>
          <a:ext cx="8001001" cy="178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b="0" i="0" kern="1200" dirty="0" smtClean="0">
              <a:latin typeface="Franklin Gothic Book" panose="020B0503020102020204" pitchFamily="34" charset="0"/>
            </a:rPr>
            <a:t>Sistem perdagangan tempatan dan antarabangsa semakin berkembang dan meluas.</a:t>
          </a:r>
          <a:endParaRPr lang="en-US" sz="23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b="0" i="0" kern="1200" dirty="0" smtClean="0">
              <a:latin typeface="Franklin Gothic Book" panose="020B0503020102020204" pitchFamily="34" charset="0"/>
            </a:rPr>
            <a:t>Menyebabkan kegiatan ekonomi sara diri kian pupus.</a:t>
          </a:r>
          <a:endParaRPr lang="en-US" sz="2300" kern="1200" dirty="0">
            <a:latin typeface="Franklin Gothic Book" panose="020B05030201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700" kern="1200" dirty="0">
            <a:latin typeface="Franklin Gothic Book" panose="020B0503020102020204" pitchFamily="34" charset="0"/>
          </a:endParaRPr>
        </a:p>
      </dsp:txBody>
      <dsp:txXfrm>
        <a:off x="0" y="721067"/>
        <a:ext cx="8001001" cy="1786660"/>
      </dsp:txXfrm>
    </dsp:sp>
    <dsp:sp modelId="{A3789430-B3C3-49E8-9776-446B1749F122}">
      <dsp:nvSpPr>
        <dsp:cNvPr id="0" name=""/>
        <dsp:cNvSpPr/>
      </dsp:nvSpPr>
      <dsp:spPr>
        <a:xfrm>
          <a:off x="0" y="2507727"/>
          <a:ext cx="8001001" cy="71811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Bodoni MT Black" panose="02070A03080606020203" pitchFamily="18" charset="0"/>
            </a:rPr>
            <a:t>Kemajuan</a:t>
          </a:r>
          <a:r>
            <a:rPr lang="en-US" sz="3200" kern="1200" dirty="0" smtClean="0">
              <a:latin typeface="Bodoni MT Black" panose="02070A03080606020203" pitchFamily="18" charset="0"/>
            </a:rPr>
            <a:t> </a:t>
          </a:r>
          <a:r>
            <a:rPr lang="en-US" sz="3200" kern="1200" dirty="0" err="1" smtClean="0">
              <a:latin typeface="Bodoni MT Black" panose="02070A03080606020203" pitchFamily="18" charset="0"/>
            </a:rPr>
            <a:t>ilmu</a:t>
          </a:r>
          <a:endParaRPr lang="en-US" sz="3200" kern="1200" dirty="0">
            <a:latin typeface="Bodoni MT Black" panose="02070A03080606020203" pitchFamily="18" charset="0"/>
          </a:endParaRPr>
        </a:p>
      </dsp:txBody>
      <dsp:txXfrm>
        <a:off x="35056" y="2542783"/>
        <a:ext cx="7930889" cy="648004"/>
      </dsp:txXfrm>
    </dsp:sp>
    <dsp:sp modelId="{BE53436F-5923-4B1B-A8F6-E5CDB58FAD5E}">
      <dsp:nvSpPr>
        <dsp:cNvPr id="0" name=""/>
        <dsp:cNvSpPr/>
      </dsp:nvSpPr>
      <dsp:spPr>
        <a:xfrm>
          <a:off x="0" y="3225844"/>
          <a:ext cx="8001001" cy="194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SG" sz="2300" b="0" i="0" kern="1200" dirty="0" err="1" smtClean="0">
              <a:latin typeface="Franklin Gothic Book" panose="020B0503020102020204" pitchFamily="34" charset="0"/>
            </a:rPr>
            <a:t>Kemajuan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dalam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bidang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Matematik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,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Geografi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,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Kartografi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(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teknik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melukis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peta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)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Astronomi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menyebabkan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perkembangan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kegiatan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penjelajahan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dan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 </a:t>
          </a:r>
          <a:r>
            <a:rPr lang="en-SG" sz="2300" b="0" i="0" kern="1200" dirty="0" err="1" smtClean="0">
              <a:latin typeface="Franklin Gothic Book" panose="020B0503020102020204" pitchFamily="34" charset="0"/>
            </a:rPr>
            <a:t>penerokaan</a:t>
          </a:r>
          <a:r>
            <a:rPr lang="en-SG" sz="2300" b="0" i="0" kern="1200" dirty="0" smtClean="0">
              <a:latin typeface="Franklin Gothic Book" panose="020B0503020102020204" pitchFamily="34" charset="0"/>
            </a:rPr>
            <a:t>.</a:t>
          </a:r>
          <a:endParaRPr lang="en-US" sz="2300" kern="1200" dirty="0">
            <a:latin typeface="Franklin Gothic Book" panose="020B05030201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>
              <a:latin typeface="Franklin Gothic Book" panose="020B0503020102020204" pitchFamily="34" charset="0"/>
            </a:rPr>
            <a:t>Perkembangan</a:t>
          </a:r>
          <a:r>
            <a:rPr lang="en-US" sz="2300" kern="1200" dirty="0" smtClean="0">
              <a:latin typeface="Franklin Gothic Book" panose="020B0503020102020204" pitchFamily="34" charset="0"/>
            </a:rPr>
            <a:t>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pelbagai</a:t>
          </a:r>
          <a:r>
            <a:rPr lang="en-US" sz="2300" kern="1200" dirty="0" smtClean="0">
              <a:latin typeface="Franklin Gothic Book" panose="020B0503020102020204" pitchFamily="34" charset="0"/>
            </a:rPr>
            <a:t>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ilmu</a:t>
          </a:r>
          <a:r>
            <a:rPr lang="en-US" sz="2300" kern="1200" dirty="0" smtClean="0">
              <a:latin typeface="Franklin Gothic Book" panose="020B0503020102020204" pitchFamily="34" charset="0"/>
            </a:rPr>
            <a:t>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sains</a:t>
          </a:r>
          <a:r>
            <a:rPr lang="en-US" sz="2300" kern="1200" dirty="0" smtClean="0">
              <a:latin typeface="Franklin Gothic Book" panose="020B0503020102020204" pitchFamily="34" charset="0"/>
            </a:rPr>
            <a:t> (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moden</a:t>
          </a:r>
          <a:r>
            <a:rPr lang="en-US" sz="2300" kern="1200" dirty="0" smtClean="0">
              <a:latin typeface="Franklin Gothic Book" panose="020B0503020102020204" pitchFamily="34" charset="0"/>
            </a:rPr>
            <a:t>)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seperti</a:t>
          </a:r>
          <a:r>
            <a:rPr lang="en-US" sz="2300" kern="1200" dirty="0" smtClean="0">
              <a:latin typeface="Franklin Gothic Book" panose="020B0503020102020204" pitchFamily="34" charset="0"/>
            </a:rPr>
            <a:t>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Fizik</a:t>
          </a:r>
          <a:r>
            <a:rPr lang="en-US" sz="2300" kern="1200" dirty="0" smtClean="0">
              <a:latin typeface="Franklin Gothic Book" panose="020B0503020102020204" pitchFamily="34" charset="0"/>
            </a:rPr>
            <a:t>,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Biologi</a:t>
          </a:r>
          <a:r>
            <a:rPr lang="en-US" sz="2300" kern="1200" dirty="0" smtClean="0">
              <a:latin typeface="Franklin Gothic Book" panose="020B0503020102020204" pitchFamily="34" charset="0"/>
            </a:rPr>
            <a:t>, Kimia &amp; </a:t>
          </a:r>
          <a:r>
            <a:rPr lang="en-US" sz="2300" kern="1200" dirty="0" err="1" smtClean="0">
              <a:latin typeface="Franklin Gothic Book" panose="020B0503020102020204" pitchFamily="34" charset="0"/>
            </a:rPr>
            <a:t>Perubatan</a:t>
          </a:r>
          <a:r>
            <a:rPr lang="en-US" sz="2300" kern="1200" dirty="0" smtClean="0">
              <a:latin typeface="Franklin Gothic Book" panose="020B0503020102020204" pitchFamily="34" charset="0"/>
            </a:rPr>
            <a:t>.</a:t>
          </a:r>
          <a:endParaRPr lang="en-US" sz="2300" kern="1200" dirty="0">
            <a:latin typeface="Franklin Gothic Book" panose="020B0503020102020204" pitchFamily="34" charset="0"/>
          </a:endParaRPr>
        </a:p>
      </dsp:txBody>
      <dsp:txXfrm>
        <a:off x="0" y="3225844"/>
        <a:ext cx="8001001" cy="1945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B01E5-FFC1-4897-A361-34D7C15538B7}">
      <dsp:nvSpPr>
        <dsp:cNvPr id="0" name=""/>
        <dsp:cNvSpPr/>
      </dsp:nvSpPr>
      <dsp:spPr>
        <a:xfrm>
          <a:off x="1114614" y="0"/>
          <a:ext cx="2275421" cy="13652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Dikenali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sebagai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Bapa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Humanisme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1114614" y="0"/>
        <a:ext cx="2275421" cy="1365252"/>
      </dsp:txXfrm>
    </dsp:sp>
    <dsp:sp modelId="{B93D8B0F-EF7E-4C46-A760-13D91483AC4E}">
      <dsp:nvSpPr>
        <dsp:cNvPr id="0" name=""/>
        <dsp:cNvSpPr/>
      </dsp:nvSpPr>
      <dsp:spPr>
        <a:xfrm>
          <a:off x="3617577" y="789"/>
          <a:ext cx="2275421" cy="1365252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Tubuh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pustaka</a:t>
          </a:r>
          <a:r>
            <a:rPr lang="en-US" sz="1800" kern="1200" dirty="0" smtClean="0"/>
            <a:t> : </a:t>
          </a:r>
          <a:r>
            <a:rPr lang="en-US" sz="1800" kern="1200" dirty="0" err="1" smtClean="0"/>
            <a:t>Menubuhkan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perpustakaan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kerana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minat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ilmu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3617577" y="789"/>
        <a:ext cx="2275421" cy="1365252"/>
      </dsp:txXfrm>
    </dsp:sp>
    <dsp:sp modelId="{E972CC6D-87B5-4700-A038-47186CB7222A}">
      <dsp:nvSpPr>
        <dsp:cNvPr id="0" name=""/>
        <dsp:cNvSpPr/>
      </dsp:nvSpPr>
      <dsp:spPr>
        <a:xfrm>
          <a:off x="1114614" y="1593584"/>
          <a:ext cx="2275421" cy="136525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0" i="0" kern="1200" dirty="0" smtClean="0"/>
            <a:t>Simpan koleksi agong : Menyimpan koleksi karya agong zaman Yunani dan Rom yang diterjemahkan oleh cendikiawan Islam dan Paderi.</a:t>
          </a:r>
          <a:endParaRPr lang="en-US" sz="1400" kern="1200" dirty="0"/>
        </a:p>
      </dsp:txBody>
      <dsp:txXfrm>
        <a:off x="1114614" y="1593584"/>
        <a:ext cx="2275421" cy="1365252"/>
      </dsp:txXfrm>
    </dsp:sp>
    <dsp:sp modelId="{9B110EDF-0648-4777-AB6F-D7812013D04A}">
      <dsp:nvSpPr>
        <dsp:cNvPr id="0" name=""/>
        <dsp:cNvSpPr/>
      </dsp:nvSpPr>
      <dsp:spPr>
        <a:xfrm>
          <a:off x="3617577" y="1593584"/>
          <a:ext cx="2275421" cy="1365252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b="0" i="0" kern="1200" dirty="0" err="1" smtClean="0"/>
            <a:t>Tulis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pemerhatian</a:t>
          </a:r>
          <a:r>
            <a:rPr lang="en-SG" sz="1600" b="0" i="0" kern="1200" dirty="0" smtClean="0"/>
            <a:t> : </a:t>
          </a:r>
          <a:r>
            <a:rPr lang="en-SG" sz="1600" b="0" i="0" kern="1200" dirty="0" err="1" smtClean="0"/>
            <a:t>Memerhati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sendiri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apa</a:t>
          </a:r>
          <a:r>
            <a:rPr lang="en-SG" sz="1600" b="0" i="0" kern="1200" dirty="0" smtClean="0"/>
            <a:t> yang </a:t>
          </a:r>
          <a:r>
            <a:rPr lang="en-SG" sz="1600" b="0" i="0" kern="1200" dirty="0" err="1" smtClean="0"/>
            <a:t>ditulis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untuk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mengelakkan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percanggahan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pendapat</a:t>
          </a:r>
          <a:r>
            <a:rPr lang="en-SG" sz="1600" b="0" i="0" kern="1200" dirty="0" smtClean="0"/>
            <a:t>.</a:t>
          </a:r>
          <a:endParaRPr lang="en-US" sz="1600" kern="1200" dirty="0"/>
        </a:p>
      </dsp:txBody>
      <dsp:txXfrm>
        <a:off x="3617577" y="1593584"/>
        <a:ext cx="2275421" cy="1365252"/>
      </dsp:txXfrm>
    </dsp:sp>
    <dsp:sp modelId="{A057A11F-81E2-4B97-BFD0-905DB0D29284}">
      <dsp:nvSpPr>
        <dsp:cNvPr id="0" name=""/>
        <dsp:cNvSpPr/>
      </dsp:nvSpPr>
      <dsp:spPr>
        <a:xfrm>
          <a:off x="2366095" y="3186379"/>
          <a:ext cx="2275421" cy="136525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800" b="0" i="0" kern="1200" dirty="0" err="1" smtClean="0"/>
            <a:t>Kaedah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menulis</a:t>
          </a:r>
          <a:r>
            <a:rPr lang="en-SG" sz="1800" b="0" i="0" kern="1200" dirty="0" smtClean="0"/>
            <a:t> : </a:t>
          </a:r>
          <a:r>
            <a:rPr lang="en-SG" sz="1800" b="0" i="0" kern="1200" dirty="0" err="1" smtClean="0"/>
            <a:t>Memperkenalkan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kaedah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penulisan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melalui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sistem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pemerhatian</a:t>
          </a:r>
          <a:r>
            <a:rPr lang="en-SG" sz="1800" b="0" i="0" kern="1200" dirty="0" smtClean="0"/>
            <a:t>.</a:t>
          </a:r>
          <a:endParaRPr lang="en-US" sz="1800" kern="1200" dirty="0"/>
        </a:p>
      </dsp:txBody>
      <dsp:txXfrm>
        <a:off x="2366095" y="3186379"/>
        <a:ext cx="2275421" cy="1365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FBB3D-AD67-4E2A-9DD8-B4535F7C4E58}">
      <dsp:nvSpPr>
        <dsp:cNvPr id="0" name=""/>
        <dsp:cNvSpPr/>
      </dsp:nvSpPr>
      <dsp:spPr>
        <a:xfrm>
          <a:off x="586" y="43636"/>
          <a:ext cx="2285442" cy="1371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b="0" i="0" kern="1200" dirty="0" err="1" smtClean="0"/>
            <a:t>Dikenali</a:t>
          </a:r>
          <a:r>
            <a:rPr lang="en-SG" sz="2400" b="0" i="0" kern="1200" dirty="0" smtClean="0"/>
            <a:t> </a:t>
          </a:r>
          <a:r>
            <a:rPr lang="en-SG" sz="2400" b="0" i="0" kern="1200" dirty="0" err="1" smtClean="0"/>
            <a:t>tokoh</a:t>
          </a:r>
          <a:r>
            <a:rPr lang="en-SG" sz="2400" b="0" i="0" kern="1200" dirty="0" smtClean="0"/>
            <a:t> </a:t>
          </a:r>
          <a:r>
            <a:rPr lang="en-SG" sz="2400" b="0" i="0" kern="1200" dirty="0" err="1" smtClean="0"/>
            <a:t>Humanisme</a:t>
          </a:r>
          <a:r>
            <a:rPr lang="en-SG" sz="2400" b="0" i="0" kern="1200" dirty="0" smtClean="0"/>
            <a:t>.</a:t>
          </a:r>
          <a:endParaRPr lang="en-US" sz="2400" kern="1200" dirty="0"/>
        </a:p>
      </dsp:txBody>
      <dsp:txXfrm>
        <a:off x="586" y="43636"/>
        <a:ext cx="2285442" cy="1371265"/>
      </dsp:txXfrm>
    </dsp:sp>
    <dsp:sp modelId="{07ECFB66-8DD9-4DAC-9F58-50DE3D39AAAC}">
      <dsp:nvSpPr>
        <dsp:cNvPr id="0" name=""/>
        <dsp:cNvSpPr/>
      </dsp:nvSpPr>
      <dsp:spPr>
        <a:xfrm>
          <a:off x="2514572" y="43636"/>
          <a:ext cx="2285442" cy="1371265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b="0" i="0" kern="1200" dirty="0" err="1" smtClean="0"/>
            <a:t>Menghasilkan</a:t>
          </a:r>
          <a:r>
            <a:rPr lang="en-SG" sz="2400" b="0" i="0" kern="1200" dirty="0" smtClean="0"/>
            <a:t> </a:t>
          </a:r>
          <a:r>
            <a:rPr lang="en-SG" sz="2400" b="0" i="0" kern="1200" dirty="0" err="1" smtClean="0"/>
            <a:t>buku</a:t>
          </a:r>
          <a:r>
            <a:rPr lang="en-SG" sz="2400" b="0" i="0" kern="1200" dirty="0" smtClean="0"/>
            <a:t> The Prince.</a:t>
          </a:r>
          <a:endParaRPr lang="en-US" sz="2400" kern="1200" dirty="0"/>
        </a:p>
      </dsp:txBody>
      <dsp:txXfrm>
        <a:off x="2514572" y="43636"/>
        <a:ext cx="2285442" cy="1371265"/>
      </dsp:txXfrm>
    </dsp:sp>
    <dsp:sp modelId="{76A9EB3D-3E21-42D6-9C01-18D30EEE9F4B}">
      <dsp:nvSpPr>
        <dsp:cNvPr id="0" name=""/>
        <dsp:cNvSpPr/>
      </dsp:nvSpPr>
      <dsp:spPr>
        <a:xfrm>
          <a:off x="586" y="1643445"/>
          <a:ext cx="2285442" cy="1371265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0" i="0" kern="1200" dirty="0" smtClean="0"/>
            <a:t>Raja kuasa mutlak : </a:t>
          </a:r>
          <a:br>
            <a:rPr lang="fi-FI" sz="2000" b="0" i="0" kern="1200" dirty="0" smtClean="0"/>
          </a:br>
          <a:r>
            <a:rPr lang="fi-FI" sz="2000" b="0" i="0" kern="1200" dirty="0" smtClean="0"/>
            <a:t>Menyarankan seorang raja harus berkuasa mutlak.</a:t>
          </a:r>
          <a:endParaRPr lang="en-US" sz="2000" kern="1200" dirty="0"/>
        </a:p>
      </dsp:txBody>
      <dsp:txXfrm>
        <a:off x="586" y="1643445"/>
        <a:ext cx="2285442" cy="1371265"/>
      </dsp:txXfrm>
    </dsp:sp>
    <dsp:sp modelId="{911EC3A9-22B8-4CF4-9272-CCFAC81C0BBD}">
      <dsp:nvSpPr>
        <dsp:cNvPr id="0" name=""/>
        <dsp:cNvSpPr/>
      </dsp:nvSpPr>
      <dsp:spPr>
        <a:xfrm>
          <a:off x="2514572" y="1643445"/>
          <a:ext cx="2285442" cy="1371265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b="0" i="0" kern="1200" dirty="0" err="1" smtClean="0"/>
            <a:t>Ditakut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rakyat</a:t>
          </a:r>
          <a:r>
            <a:rPr lang="en-SG" sz="2000" b="0" i="0" kern="1200" dirty="0" smtClean="0"/>
            <a:t> : </a:t>
          </a:r>
          <a:r>
            <a:rPr lang="en-SG" sz="2000" kern="1200" dirty="0" smtClean="0"/>
            <a:t/>
          </a:r>
          <a:br>
            <a:rPr lang="en-SG" sz="2000" kern="1200" dirty="0" smtClean="0"/>
          </a:br>
          <a:r>
            <a:rPr lang="en-SG" sz="2000" b="0" i="0" kern="1200" dirty="0" err="1" smtClean="0"/>
            <a:t>Pemerintah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harus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ditakuti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dan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bukan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disayangi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rakyat</a:t>
          </a:r>
          <a:r>
            <a:rPr lang="en-SG" sz="2000" b="0" i="0" kern="1200" dirty="0" smtClean="0"/>
            <a:t>.</a:t>
          </a:r>
          <a:endParaRPr lang="en-US" sz="2000" kern="1200" dirty="0"/>
        </a:p>
      </dsp:txBody>
      <dsp:txXfrm>
        <a:off x="2514572" y="1643445"/>
        <a:ext cx="2285442" cy="1371265"/>
      </dsp:txXfrm>
    </dsp:sp>
    <dsp:sp modelId="{81337BB0-7703-48D6-A474-0125FE397139}">
      <dsp:nvSpPr>
        <dsp:cNvPr id="0" name=""/>
        <dsp:cNvSpPr/>
      </dsp:nvSpPr>
      <dsp:spPr>
        <a:xfrm>
          <a:off x="586" y="3243255"/>
          <a:ext cx="2285442" cy="1371265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0" i="0" kern="1200" dirty="0" smtClean="0"/>
            <a:t>Rakyat perlu setia : </a:t>
          </a:r>
          <a:br>
            <a:rPr lang="fi-FI" sz="2000" b="0" i="0" kern="1200" dirty="0" smtClean="0"/>
          </a:br>
          <a:r>
            <a:rPr lang="fi-FI" sz="2000" b="0" i="0" kern="1200" dirty="0" smtClean="0"/>
            <a:t>Rakyat perlu memberi taat setia kepada Geraja Katolik.</a:t>
          </a:r>
          <a:endParaRPr lang="en-US" sz="2000" kern="1200" dirty="0"/>
        </a:p>
      </dsp:txBody>
      <dsp:txXfrm>
        <a:off x="586" y="3243255"/>
        <a:ext cx="2285442" cy="1371265"/>
      </dsp:txXfrm>
    </dsp:sp>
    <dsp:sp modelId="{DD1F9EB3-B506-4EAD-AC0F-97CA6D34AEC5}">
      <dsp:nvSpPr>
        <dsp:cNvPr id="0" name=""/>
        <dsp:cNvSpPr/>
      </dsp:nvSpPr>
      <dsp:spPr>
        <a:xfrm>
          <a:off x="2514572" y="3243255"/>
          <a:ext cx="2285442" cy="137126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b="0" i="0" kern="1200" dirty="0" smtClean="0"/>
            <a:t>Negara </a:t>
          </a:r>
          <a:r>
            <a:rPr lang="en-SG" sz="1900" b="0" i="0" kern="1200" dirty="0" err="1" smtClean="0"/>
            <a:t>Bangsa</a:t>
          </a:r>
          <a:r>
            <a:rPr lang="en-SG" sz="1900" b="0" i="0" kern="1200" dirty="0" smtClean="0"/>
            <a:t> : </a:t>
          </a:r>
          <a:r>
            <a:rPr lang="en-SG" sz="1900" kern="1200" dirty="0" smtClean="0"/>
            <a:t/>
          </a:r>
          <a:br>
            <a:rPr lang="en-SG" sz="1900" kern="1200" dirty="0" smtClean="0"/>
          </a:br>
          <a:r>
            <a:rPr lang="en-SG" sz="1900" b="0" i="0" kern="1200" dirty="0" err="1" smtClean="0"/>
            <a:t>Ideanya</a:t>
          </a:r>
          <a:r>
            <a:rPr lang="en-SG" sz="1900" b="0" i="0" kern="1200" dirty="0" smtClean="0"/>
            <a:t> </a:t>
          </a:r>
          <a:r>
            <a:rPr lang="en-SG" sz="1900" b="0" i="0" kern="1200" dirty="0" err="1" smtClean="0"/>
            <a:t>mendorong</a:t>
          </a:r>
          <a:r>
            <a:rPr lang="en-SG" sz="1900" b="0" i="0" kern="1200" dirty="0" smtClean="0"/>
            <a:t> </a:t>
          </a:r>
          <a:r>
            <a:rPr lang="en-SG" sz="1900" b="0" i="0" kern="1200" dirty="0" err="1" smtClean="0"/>
            <a:t>pembentukan</a:t>
          </a:r>
          <a:r>
            <a:rPr lang="en-SG" sz="1900" b="0" i="0" kern="1200" dirty="0" smtClean="0"/>
            <a:t> </a:t>
          </a:r>
          <a:r>
            <a:rPr lang="en-SG" sz="1900" b="0" i="0" kern="1200" dirty="0" err="1" smtClean="0"/>
            <a:t>negara</a:t>
          </a:r>
          <a:r>
            <a:rPr lang="en-SG" sz="1900" b="0" i="0" kern="1200" dirty="0" smtClean="0"/>
            <a:t> </a:t>
          </a:r>
          <a:r>
            <a:rPr lang="en-SG" sz="1900" b="0" i="0" kern="1200" dirty="0" err="1" smtClean="0"/>
            <a:t>bangsa</a:t>
          </a:r>
          <a:r>
            <a:rPr lang="en-SG" sz="1900" b="0" i="0" kern="1200" dirty="0" smtClean="0"/>
            <a:t> di </a:t>
          </a:r>
          <a:r>
            <a:rPr lang="en-SG" sz="1900" b="0" i="0" kern="1200" dirty="0" err="1" smtClean="0"/>
            <a:t>Eropah</a:t>
          </a:r>
          <a:r>
            <a:rPr lang="en-SG" sz="1900" b="0" i="0" kern="1200" dirty="0" smtClean="0"/>
            <a:t>.</a:t>
          </a:r>
          <a:endParaRPr lang="en-US" sz="1900" kern="1200" dirty="0"/>
        </a:p>
      </dsp:txBody>
      <dsp:txXfrm>
        <a:off x="2514572" y="3243255"/>
        <a:ext cx="2285442" cy="1371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A8601-D21B-44ED-887A-BA5131F16623}">
      <dsp:nvSpPr>
        <dsp:cNvPr id="0" name=""/>
        <dsp:cNvSpPr/>
      </dsp:nvSpPr>
      <dsp:spPr>
        <a:xfrm>
          <a:off x="99237" y="2365"/>
          <a:ext cx="2254511" cy="1352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b="0" i="0" kern="1200" dirty="0" err="1" smtClean="0"/>
            <a:t>Seorang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tokoh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seniman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dan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cendekiawan</a:t>
          </a:r>
          <a:r>
            <a:rPr lang="en-SG" sz="2000" b="0" i="0" kern="1200" dirty="0" smtClean="0"/>
            <a:t> yang </a:t>
          </a:r>
          <a:r>
            <a:rPr lang="en-SG" sz="2000" b="0" i="0" kern="1200" dirty="0" err="1" smtClean="0"/>
            <a:t>terkenal</a:t>
          </a:r>
          <a:r>
            <a:rPr lang="en-SG" sz="2000" b="0" i="0" kern="1200" dirty="0" smtClean="0"/>
            <a:t>.</a:t>
          </a:r>
          <a:endParaRPr lang="en-US" sz="2000" kern="1200" dirty="0"/>
        </a:p>
      </dsp:txBody>
      <dsp:txXfrm>
        <a:off x="99237" y="2365"/>
        <a:ext cx="2254511" cy="1352706"/>
      </dsp:txXfrm>
    </dsp:sp>
    <dsp:sp modelId="{A6E69457-A8F5-4FAB-B4AB-6DBCF5932FAD}">
      <dsp:nvSpPr>
        <dsp:cNvPr id="0" name=""/>
        <dsp:cNvSpPr/>
      </dsp:nvSpPr>
      <dsp:spPr>
        <a:xfrm>
          <a:off x="2579199" y="2365"/>
          <a:ext cx="2254511" cy="1352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800" b="0" i="0" kern="1200" dirty="0" err="1" smtClean="0"/>
            <a:t>Cantikkan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gereja</a:t>
          </a:r>
          <a:r>
            <a:rPr lang="en-SG" sz="1800" b="0" i="0" kern="1200" dirty="0" smtClean="0"/>
            <a:t> : </a:t>
          </a:r>
          <a:r>
            <a:rPr lang="en-SG" sz="1800" b="0" i="0" kern="1200" dirty="0" err="1" smtClean="0"/>
            <a:t>Melukis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dan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mengukir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untuk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mencantikkan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gereja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dan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katedral</a:t>
          </a:r>
          <a:r>
            <a:rPr lang="en-SG" sz="1800" b="0" i="0" kern="1200" dirty="0" smtClean="0"/>
            <a:t> di Rom.</a:t>
          </a:r>
          <a:endParaRPr lang="en-US" sz="1800" kern="1200" dirty="0"/>
        </a:p>
      </dsp:txBody>
      <dsp:txXfrm>
        <a:off x="2579199" y="2365"/>
        <a:ext cx="2254511" cy="1352706"/>
      </dsp:txXfrm>
    </dsp:sp>
    <dsp:sp modelId="{4765BF96-E615-47B8-B4C4-3C1091A99E0F}">
      <dsp:nvSpPr>
        <dsp:cNvPr id="0" name=""/>
        <dsp:cNvSpPr/>
      </dsp:nvSpPr>
      <dsp:spPr>
        <a:xfrm>
          <a:off x="99237" y="1580523"/>
          <a:ext cx="2254511" cy="1352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b="0" i="0" kern="1200" dirty="0" err="1" smtClean="0"/>
            <a:t>Menjadi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pelukis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terkenal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dengan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menghasilkan</a:t>
          </a:r>
          <a:r>
            <a:rPr lang="en-SG" sz="2000" b="0" i="0" kern="1200" dirty="0" smtClean="0"/>
            <a:t> </a:t>
          </a:r>
          <a:r>
            <a:rPr lang="en-SG" sz="2000" b="0" i="0" kern="1200" dirty="0" err="1" smtClean="0"/>
            <a:t>lukisan</a:t>
          </a:r>
          <a:r>
            <a:rPr lang="en-SG" sz="2000" b="0" i="0" kern="1200" dirty="0" smtClean="0"/>
            <a:t> “Mona Lisa”.</a:t>
          </a:r>
          <a:endParaRPr lang="en-US" sz="2000" kern="1200" dirty="0"/>
        </a:p>
      </dsp:txBody>
      <dsp:txXfrm>
        <a:off x="99237" y="1580523"/>
        <a:ext cx="2254511" cy="1352706"/>
      </dsp:txXfrm>
    </dsp:sp>
    <dsp:sp modelId="{C1720C84-AE93-4727-ABBE-18C7CF0EE294}">
      <dsp:nvSpPr>
        <dsp:cNvPr id="0" name=""/>
        <dsp:cNvSpPr/>
      </dsp:nvSpPr>
      <dsp:spPr>
        <a:xfrm>
          <a:off x="2579199" y="1580523"/>
          <a:ext cx="2254511" cy="1352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800" b="0" i="0" kern="1200" dirty="0" smtClean="0"/>
            <a:t>Berjaya </a:t>
          </a:r>
          <a:r>
            <a:rPr lang="en-SG" sz="1800" b="0" i="0" kern="1200" dirty="0" err="1" smtClean="0"/>
            <a:t>membina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dan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mengembangkan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bakat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sebagai</a:t>
          </a:r>
          <a:r>
            <a:rPr lang="en-SG" sz="1800" b="0" i="0" kern="1200" dirty="0" smtClean="0"/>
            <a:t> </a:t>
          </a:r>
          <a:r>
            <a:rPr lang="en-SG" sz="1800" b="0" i="0" kern="1200" dirty="0" err="1" smtClean="0"/>
            <a:t>manusia</a:t>
          </a:r>
          <a:r>
            <a:rPr lang="en-SG" sz="1800" b="0" i="0" kern="1200" dirty="0" smtClean="0"/>
            <a:t> yang ideal.</a:t>
          </a:r>
          <a:endParaRPr lang="en-US" sz="1800" kern="1200" dirty="0"/>
        </a:p>
      </dsp:txBody>
      <dsp:txXfrm>
        <a:off x="2579199" y="1580523"/>
        <a:ext cx="2254511" cy="1352706"/>
      </dsp:txXfrm>
    </dsp:sp>
    <dsp:sp modelId="{7E75CACB-9293-4F43-8EB9-A730FDA9EE74}">
      <dsp:nvSpPr>
        <dsp:cNvPr id="0" name=""/>
        <dsp:cNvSpPr/>
      </dsp:nvSpPr>
      <dsp:spPr>
        <a:xfrm>
          <a:off x="1339218" y="3158681"/>
          <a:ext cx="2254511" cy="1352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b="0" i="0" kern="1200" dirty="0" err="1" smtClean="0"/>
            <a:t>Membuat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buku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catatan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dengan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pelbagai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lakaran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ciptaan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teknikal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seperti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busur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panah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gergasi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digerakkan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dengan</a:t>
          </a:r>
          <a:r>
            <a:rPr lang="en-SG" sz="1600" b="0" i="0" kern="1200" dirty="0" smtClean="0"/>
            <a:t> </a:t>
          </a:r>
          <a:r>
            <a:rPr lang="en-SG" sz="1600" b="0" i="0" kern="1200" dirty="0" err="1" smtClean="0"/>
            <a:t>roda</a:t>
          </a:r>
          <a:r>
            <a:rPr lang="en-SG" sz="1600" b="0" i="0" kern="1200" dirty="0" smtClean="0"/>
            <a:t>.</a:t>
          </a:r>
          <a:endParaRPr lang="en-US" sz="1600" kern="1200" dirty="0"/>
        </a:p>
      </dsp:txBody>
      <dsp:txXfrm>
        <a:off x="1339218" y="3158681"/>
        <a:ext cx="2254511" cy="1352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252C-5345-45F1-A6FA-69E44781CCB0}">
      <dsp:nvSpPr>
        <dsp:cNvPr id="0" name=""/>
        <dsp:cNvSpPr/>
      </dsp:nvSpPr>
      <dsp:spPr>
        <a:xfrm>
          <a:off x="3840891" y="1391327"/>
          <a:ext cx="1180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201" y="45720"/>
              </a:lnTo>
              <a:lnTo>
                <a:pt x="607201" y="118507"/>
              </a:lnTo>
              <a:lnTo>
                <a:pt x="1180203" y="11850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0668" y="1434231"/>
        <a:ext cx="60649" cy="5633"/>
      </dsp:txXfrm>
    </dsp:sp>
    <dsp:sp modelId="{2FBE2C1E-1D94-400F-A227-985D4DA10085}">
      <dsp:nvSpPr>
        <dsp:cNvPr id="0" name=""/>
        <dsp:cNvSpPr/>
      </dsp:nvSpPr>
      <dsp:spPr>
        <a:xfrm>
          <a:off x="731988" y="411897"/>
          <a:ext cx="3110702" cy="20502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ym typeface="+mn-ea"/>
            </a:rPr>
            <a:t>Peladang</a:t>
          </a:r>
          <a:r>
            <a:rPr lang="en-US" sz="1800" kern="1200" dirty="0" smtClean="0">
              <a:sym typeface="+mn-ea"/>
            </a:rPr>
            <a:t> </a:t>
          </a:r>
          <a:r>
            <a:rPr lang="en-US" sz="1800" kern="1200" dirty="0">
              <a:sym typeface="+mn-ea"/>
            </a:rPr>
            <a:t>kaya </a:t>
          </a:r>
          <a:r>
            <a:rPr lang="en-US" sz="1800" kern="1200" dirty="0" err="1">
              <a:sym typeface="+mn-ea"/>
            </a:rPr>
            <a:t>melabur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dalam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bidang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perindustrian</a:t>
          </a:r>
          <a:r>
            <a:rPr lang="en-US" sz="1800" kern="1200" dirty="0">
              <a:sym typeface="+mn-ea"/>
            </a:rPr>
            <a:t> -</a:t>
          </a:r>
          <a:r>
            <a:rPr lang="en-US" sz="1800" kern="1200" dirty="0" err="1">
              <a:sym typeface="+mn-ea"/>
            </a:rPr>
            <a:t>sanggup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hadapi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 smtClean="0">
              <a:sym typeface="+mn-ea"/>
            </a:rPr>
            <a:t>risiko</a:t>
          </a:r>
          <a:r>
            <a:rPr lang="en-US" sz="1800" kern="1200" dirty="0" smtClean="0">
              <a:sym typeface="+mn-ea"/>
            </a:rPr>
            <a:t>.</a:t>
          </a:r>
          <a:endParaRPr lang="en-US" sz="1800" kern="1200" dirty="0"/>
        </a:p>
      </dsp:txBody>
      <dsp:txXfrm>
        <a:off x="731988" y="411897"/>
        <a:ext cx="3110702" cy="2050299"/>
      </dsp:txXfrm>
    </dsp:sp>
    <dsp:sp modelId="{EBB69596-36AB-40F1-91C5-FC3350A00067}">
      <dsp:nvSpPr>
        <dsp:cNvPr id="0" name=""/>
        <dsp:cNvSpPr/>
      </dsp:nvSpPr>
      <dsp:spPr>
        <a:xfrm>
          <a:off x="1234049" y="2692685"/>
          <a:ext cx="5197477" cy="716132"/>
        </a:xfrm>
        <a:custGeom>
          <a:avLst/>
          <a:gdLst/>
          <a:ahLst/>
          <a:cxnLst/>
          <a:rect l="0" t="0" r="0" b="0"/>
          <a:pathLst>
            <a:path>
              <a:moveTo>
                <a:pt x="5197477" y="0"/>
              </a:moveTo>
              <a:lnTo>
                <a:pt x="5197477" y="375166"/>
              </a:lnTo>
              <a:lnTo>
                <a:pt x="0" y="375166"/>
              </a:lnTo>
              <a:lnTo>
                <a:pt x="0" y="71613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01516" y="3047934"/>
        <a:ext cx="262542" cy="5633"/>
      </dsp:txXfrm>
    </dsp:sp>
    <dsp:sp modelId="{0482690C-586E-41D6-8B40-4CA7581A9CE9}">
      <dsp:nvSpPr>
        <dsp:cNvPr id="0" name=""/>
        <dsp:cNvSpPr/>
      </dsp:nvSpPr>
      <dsp:spPr>
        <a:xfrm>
          <a:off x="5053495" y="325185"/>
          <a:ext cx="2756062" cy="23692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ym typeface="+mn-ea"/>
            </a:rPr>
            <a:t>Revolusi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pertanian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mampu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sediakan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bekalan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makanan</a:t>
          </a:r>
          <a:r>
            <a:rPr lang="en-US" sz="1800" kern="1200" dirty="0">
              <a:sym typeface="+mn-ea"/>
            </a:rPr>
            <a:t> yang </a:t>
          </a:r>
          <a:r>
            <a:rPr lang="en-US" sz="1800" kern="1200" dirty="0" err="1">
              <a:sym typeface="+mn-ea"/>
            </a:rPr>
            <a:t>mencukupi</a:t>
          </a:r>
          <a:r>
            <a:rPr lang="en-US" sz="1800" kern="1200" dirty="0">
              <a:sym typeface="+mn-ea"/>
            </a:rPr>
            <a:t> -</a:t>
          </a:r>
          <a:r>
            <a:rPr lang="en-US" sz="1800" kern="1200" dirty="0" err="1">
              <a:sym typeface="+mn-ea"/>
            </a:rPr>
            <a:t>tidak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perlu</a:t>
          </a:r>
          <a:r>
            <a:rPr lang="en-US" sz="1800" kern="1200" dirty="0">
              <a:sym typeface="+mn-ea"/>
            </a:rPr>
            <a:t> import </a:t>
          </a:r>
          <a:r>
            <a:rPr lang="en-US" sz="1800" kern="1200" dirty="0" err="1">
              <a:sym typeface="+mn-ea"/>
            </a:rPr>
            <a:t>makanan</a:t>
          </a:r>
          <a:r>
            <a:rPr lang="en-US" sz="1800" kern="1200" dirty="0">
              <a:sym typeface="+mn-ea"/>
            </a:rPr>
            <a:t> - dana </a:t>
          </a:r>
          <a:r>
            <a:rPr lang="en-US" sz="1800" kern="1200" dirty="0" err="1">
              <a:sym typeface="+mn-ea"/>
            </a:rPr>
            <a:t>berlebihan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dilabur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>
              <a:sym typeface="+mn-ea"/>
            </a:rPr>
            <a:t>dalam</a:t>
          </a:r>
          <a:r>
            <a:rPr lang="en-US" sz="1800" kern="1200" dirty="0">
              <a:sym typeface="+mn-ea"/>
            </a:rPr>
            <a:t> </a:t>
          </a:r>
          <a:r>
            <a:rPr lang="en-US" sz="1800" kern="1200" dirty="0" err="1" smtClean="0">
              <a:sym typeface="+mn-ea"/>
            </a:rPr>
            <a:t>perindustrian</a:t>
          </a:r>
          <a:r>
            <a:rPr lang="en-US" sz="1800" kern="1200" dirty="0" smtClean="0">
              <a:sym typeface="+mn-ea"/>
            </a:rPr>
            <a:t>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053495" y="325185"/>
        <a:ext cx="2756062" cy="2369299"/>
      </dsp:txXfrm>
    </dsp:sp>
    <dsp:sp modelId="{31F3FE5F-74B2-48F8-89DC-AE29DBB498B0}">
      <dsp:nvSpPr>
        <dsp:cNvPr id="0" name=""/>
        <dsp:cNvSpPr/>
      </dsp:nvSpPr>
      <dsp:spPr>
        <a:xfrm>
          <a:off x="2455654" y="4129540"/>
          <a:ext cx="53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16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7668" y="4172444"/>
        <a:ext cx="28138" cy="5633"/>
      </dsp:txXfrm>
    </dsp:sp>
    <dsp:sp modelId="{E5145E43-B450-47CE-B1E5-1482BCF4071D}">
      <dsp:nvSpPr>
        <dsp:cNvPr id="0" name=""/>
        <dsp:cNvSpPr/>
      </dsp:nvSpPr>
      <dsp:spPr>
        <a:xfrm>
          <a:off x="10644" y="3441217"/>
          <a:ext cx="2446810" cy="14680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ym typeface="+mn-ea"/>
            </a:rPr>
            <a:t>Rekaan</a:t>
          </a:r>
          <a:r>
            <a:rPr lang="en-US" sz="1600" kern="1200" dirty="0" smtClean="0">
              <a:sym typeface="+mn-ea"/>
            </a:rPr>
            <a:t> </a:t>
          </a:r>
          <a:r>
            <a:rPr lang="en-US" sz="1600" kern="1200" dirty="0" err="1">
              <a:sym typeface="+mn-ea"/>
            </a:rPr>
            <a:t>dalam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bidang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sains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dan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teknologi</a:t>
          </a:r>
          <a:r>
            <a:rPr lang="en-US" sz="1600" kern="1200" dirty="0">
              <a:sym typeface="+mn-ea"/>
            </a:rPr>
            <a:t> - </a:t>
          </a:r>
          <a:r>
            <a:rPr lang="en-US" sz="1600" kern="1200" dirty="0" err="1">
              <a:sym typeface="+mn-ea"/>
            </a:rPr>
            <a:t>cipta</a:t>
          </a:r>
          <a:r>
            <a:rPr lang="en-US" sz="1600" kern="1200" dirty="0">
              <a:sym typeface="+mn-ea"/>
            </a:rPr>
            <a:t> Spinning Jenny </a:t>
          </a:r>
          <a:r>
            <a:rPr lang="en-US" sz="1600" kern="1200" dirty="0" err="1">
              <a:sym typeface="+mn-ea"/>
            </a:rPr>
            <a:t>iaitu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alat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pemintal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 smtClean="0">
              <a:sym typeface="+mn-ea"/>
            </a:rPr>
            <a:t>benang</a:t>
          </a:r>
          <a:r>
            <a:rPr lang="en-US" sz="1600" kern="1200" dirty="0" smtClean="0">
              <a:sym typeface="+mn-ea"/>
            </a:rPr>
            <a:t>.</a:t>
          </a:r>
          <a:endParaRPr lang="en-US" sz="1600" kern="1200" dirty="0"/>
        </a:p>
      </dsp:txBody>
      <dsp:txXfrm>
        <a:off x="10644" y="3441217"/>
        <a:ext cx="2446810" cy="1468086"/>
      </dsp:txXfrm>
    </dsp:sp>
    <dsp:sp modelId="{E85A6953-055C-454F-835D-7FF8096CA491}">
      <dsp:nvSpPr>
        <dsp:cNvPr id="0" name=""/>
        <dsp:cNvSpPr/>
      </dsp:nvSpPr>
      <dsp:spPr>
        <a:xfrm>
          <a:off x="5465230" y="4062937"/>
          <a:ext cx="542810" cy="112323"/>
        </a:xfrm>
        <a:custGeom>
          <a:avLst/>
          <a:gdLst/>
          <a:ahLst/>
          <a:cxnLst/>
          <a:rect l="0" t="0" r="0" b="0"/>
          <a:pathLst>
            <a:path>
              <a:moveTo>
                <a:pt x="0" y="112323"/>
              </a:moveTo>
              <a:lnTo>
                <a:pt x="288505" y="112323"/>
              </a:lnTo>
              <a:lnTo>
                <a:pt x="288505" y="0"/>
              </a:lnTo>
              <a:lnTo>
                <a:pt x="54281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2028" y="4116282"/>
        <a:ext cx="29215" cy="5633"/>
      </dsp:txXfrm>
    </dsp:sp>
    <dsp:sp modelId="{13492D71-E670-42C9-A619-1DE9B5F887F1}">
      <dsp:nvSpPr>
        <dsp:cNvPr id="0" name=""/>
        <dsp:cNvSpPr/>
      </dsp:nvSpPr>
      <dsp:spPr>
        <a:xfrm>
          <a:off x="3020220" y="3441217"/>
          <a:ext cx="2446810" cy="14680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ym typeface="+mn-ea"/>
            </a:rPr>
            <a:t>Semangat</a:t>
          </a:r>
          <a:r>
            <a:rPr lang="en-US" sz="1600" kern="1200" dirty="0" smtClean="0">
              <a:sym typeface="+mn-ea"/>
            </a:rPr>
            <a:t> </a:t>
          </a:r>
          <a:r>
            <a:rPr lang="en-US" sz="1600" kern="1200" dirty="0" err="1">
              <a:sym typeface="+mn-ea"/>
            </a:rPr>
            <a:t>dan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kegiatan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keusahawanan</a:t>
          </a:r>
          <a:r>
            <a:rPr lang="en-US" sz="1600" kern="1200" dirty="0">
              <a:sym typeface="+mn-ea"/>
            </a:rPr>
            <a:t> - </a:t>
          </a:r>
          <a:r>
            <a:rPr lang="en-US" sz="1600" kern="1200" dirty="0" err="1">
              <a:sym typeface="+mn-ea"/>
            </a:rPr>
            <a:t>contoh</a:t>
          </a:r>
          <a:r>
            <a:rPr lang="en-US" sz="1600" kern="1200" dirty="0">
              <a:sym typeface="+mn-ea"/>
            </a:rPr>
            <a:t> James Watt - </a:t>
          </a:r>
          <a:r>
            <a:rPr lang="en-US" sz="1600" kern="1200" dirty="0" err="1">
              <a:sym typeface="+mn-ea"/>
            </a:rPr>
            <a:t>keluarkan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engin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wap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untuk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>
              <a:sym typeface="+mn-ea"/>
            </a:rPr>
            <a:t>pasaran</a:t>
          </a:r>
          <a:r>
            <a:rPr lang="en-US" sz="1600" kern="1200" dirty="0">
              <a:sym typeface="+mn-ea"/>
            </a:rPr>
            <a:t> </a:t>
          </a:r>
          <a:r>
            <a:rPr lang="en-US" sz="1600" kern="1200" dirty="0" err="1" smtClean="0">
              <a:sym typeface="+mn-ea"/>
            </a:rPr>
            <a:t>antarabangsa</a:t>
          </a:r>
          <a:r>
            <a:rPr lang="en-US" sz="1600" kern="1200" dirty="0" smtClean="0">
              <a:sym typeface="+mn-ea"/>
            </a:rPr>
            <a:t>.</a:t>
          </a:r>
          <a:endParaRPr lang="en-US" sz="1600" kern="1200" dirty="0"/>
        </a:p>
      </dsp:txBody>
      <dsp:txXfrm>
        <a:off x="3020220" y="3441217"/>
        <a:ext cx="2446810" cy="1468086"/>
      </dsp:txXfrm>
    </dsp:sp>
    <dsp:sp modelId="{F80816D7-392E-4741-B9A3-C73586F7EC67}">
      <dsp:nvSpPr>
        <dsp:cNvPr id="0" name=""/>
        <dsp:cNvSpPr/>
      </dsp:nvSpPr>
      <dsp:spPr>
        <a:xfrm>
          <a:off x="6040440" y="3328894"/>
          <a:ext cx="2446810" cy="14680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ym typeface="+mn-ea"/>
            </a:rPr>
            <a:t>Memiliki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>
              <a:sym typeface="+mn-ea"/>
            </a:rPr>
            <a:t>buruh</a:t>
          </a:r>
          <a:r>
            <a:rPr lang="en-US" sz="2000" kern="1200" dirty="0">
              <a:sym typeface="+mn-ea"/>
            </a:rPr>
            <a:t> </a:t>
          </a:r>
          <a:r>
            <a:rPr lang="en-US" sz="2000" kern="1200" dirty="0" err="1">
              <a:sym typeface="+mn-ea"/>
            </a:rPr>
            <a:t>kilang</a:t>
          </a:r>
          <a:r>
            <a:rPr lang="en-US" sz="2000" kern="1200" dirty="0">
              <a:sym typeface="+mn-ea"/>
            </a:rPr>
            <a:t> yang </a:t>
          </a:r>
          <a:r>
            <a:rPr lang="en-US" sz="2000" kern="1200" dirty="0" err="1" smtClean="0">
              <a:sym typeface="+mn-ea"/>
            </a:rPr>
            <a:t>ramai</a:t>
          </a:r>
          <a:r>
            <a:rPr lang="en-US" sz="2000" kern="1200" dirty="0" smtClean="0">
              <a:sym typeface="+mn-ea"/>
            </a:rPr>
            <a:t>.</a:t>
          </a:r>
          <a:endParaRPr lang="en-US" sz="2000" kern="1200" dirty="0"/>
        </a:p>
      </dsp:txBody>
      <dsp:txXfrm>
        <a:off x="6040440" y="3328894"/>
        <a:ext cx="2446810" cy="1468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C5B6C-D233-4F29-9F6B-3DE4EFAE685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7569-A4DF-45CB-AE4A-2173D1D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5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394" y="136525"/>
            <a:ext cx="8113151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2794427" y="1300357"/>
            <a:ext cx="6584950" cy="42572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77803" y="3377803"/>
            <a:ext cx="6858000" cy="10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3958259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2894683"/>
            <a:ext cx="3814238" cy="1870007"/>
          </a:xfrm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9783" y="5025054"/>
            <a:ext cx="3510998" cy="271807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9783" y="5431223"/>
            <a:ext cx="3510998" cy="2520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9783" y="5817586"/>
            <a:ext cx="3510998" cy="2520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9784" y="6203951"/>
            <a:ext cx="3512321" cy="252413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64060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394" y="136525"/>
            <a:ext cx="8113151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2794427" y="1300357"/>
            <a:ext cx="6584950" cy="42572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9783" y="3674373"/>
            <a:ext cx="3814238" cy="1870007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9783" y="5711550"/>
            <a:ext cx="3814238" cy="69166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3285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948A-7A1B-47B7-9FB0-1AFAE12CEC7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8FF-250F-4B0D-B647-433DD5F5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6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0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16" descr="Image containing medical tweezers of various sizes, some pills, and a hand holding a pen writing on a piece of paper attached to a clipboard">
            <a:extLst>
              <a:ext uri="{FF2B5EF4-FFF2-40B4-BE49-F238E27FC236}">
                <a16:creationId xmlns:a16="http://schemas.microsoft.com/office/drawing/2014/main" id="{D29AD2ED-F2E1-42BA-A4F8-29194C963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" r="62"/>
          <a:stretch>
            <a:fillRect/>
          </a:stretch>
        </p:blipFill>
        <p:spPr>
          <a:xfrm>
            <a:off x="152400" y="76201"/>
            <a:ext cx="8839200" cy="662939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96BE43-2D46-4002-A946-60FC5900E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2374538" y="825861"/>
            <a:ext cx="6629400" cy="5130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5849" y="1245900"/>
            <a:ext cx="3814238" cy="1402505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latin typeface="Agency FB" panose="020B0503020202020204" pitchFamily="34" charset="0"/>
              </a:rPr>
              <a:t>GROUP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sz="8900" dirty="0" smtClean="0">
                <a:latin typeface="Agency FB" panose="020B0503020202020204" pitchFamily="34" charset="0"/>
              </a:rPr>
              <a:t>4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750" y="3649563"/>
            <a:ext cx="4953000" cy="271807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Khaireennur</a:t>
            </a:r>
            <a:r>
              <a:rPr lang="en-US" sz="1800" dirty="0" smtClean="0"/>
              <a:t> </a:t>
            </a:r>
            <a:r>
              <a:rPr lang="en-US" sz="1800" dirty="0" err="1" smtClean="0"/>
              <a:t>Khaliesha</a:t>
            </a:r>
            <a:r>
              <a:rPr lang="en-US" sz="1800" dirty="0" smtClean="0"/>
              <a:t>  </a:t>
            </a:r>
            <a:r>
              <a:rPr lang="en-US" sz="1800" dirty="0" err="1" smtClean="0"/>
              <a:t>binti</a:t>
            </a:r>
            <a:r>
              <a:rPr lang="en-US" sz="1800" dirty="0" smtClean="0"/>
              <a:t> Mohammad </a:t>
            </a:r>
            <a:r>
              <a:rPr lang="en-US" sz="1800" dirty="0" err="1" smtClean="0"/>
              <a:t>Jais</a:t>
            </a:r>
            <a:endParaRPr lang="en-US" sz="1800" dirty="0"/>
          </a:p>
        </p:txBody>
      </p:sp>
      <p:pic>
        <p:nvPicPr>
          <p:cNvPr id="12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799061" y="3745035"/>
            <a:ext cx="164175" cy="1641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4483" y="3985288"/>
            <a:ext cx="3510998" cy="25200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 smtClean="0"/>
              <a:t>Syahidatul</a:t>
            </a:r>
            <a:r>
              <a:rPr lang="en-US" sz="1800" dirty="0" smtClean="0"/>
              <a:t> </a:t>
            </a:r>
            <a:r>
              <a:rPr lang="en-US" sz="1800" dirty="0" err="1" smtClean="0"/>
              <a:t>Asyiqin</a:t>
            </a:r>
            <a:r>
              <a:rPr lang="en-US" sz="1800" dirty="0" smtClean="0"/>
              <a:t> </a:t>
            </a:r>
            <a:r>
              <a:rPr lang="en-US" sz="1800" dirty="0" err="1" smtClean="0"/>
              <a:t>binti</a:t>
            </a:r>
            <a:r>
              <a:rPr lang="en-US" sz="1800" dirty="0" smtClean="0"/>
              <a:t> </a:t>
            </a:r>
            <a:r>
              <a:rPr lang="en-US" sz="1800" dirty="0" err="1" smtClean="0"/>
              <a:t>Yusof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01" y="4369171"/>
            <a:ext cx="3510998" cy="25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Irma </a:t>
            </a:r>
            <a:r>
              <a:rPr lang="en-US" sz="1800" dirty="0" err="1" smtClean="0"/>
              <a:t>Zafirah</a:t>
            </a:r>
            <a:r>
              <a:rPr lang="en-US" sz="1800" dirty="0" smtClean="0"/>
              <a:t> </a:t>
            </a:r>
            <a:r>
              <a:rPr lang="en-US" sz="1800" dirty="0" err="1" smtClean="0"/>
              <a:t>binti</a:t>
            </a:r>
            <a:r>
              <a:rPr lang="en-US" sz="1800" dirty="0" smtClean="0"/>
              <a:t> </a:t>
            </a:r>
            <a:r>
              <a:rPr lang="en-US" sz="1800" dirty="0" err="1" smtClean="0"/>
              <a:t>Mohd</a:t>
            </a:r>
            <a:r>
              <a:rPr lang="en-US" sz="1800" dirty="0" smtClean="0"/>
              <a:t> </a:t>
            </a:r>
            <a:r>
              <a:rPr lang="en-US" sz="1800" dirty="0" err="1" smtClean="0"/>
              <a:t>Ikram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3160" y="4709564"/>
            <a:ext cx="3512321" cy="252413"/>
          </a:xfrm>
        </p:spPr>
        <p:txBody>
          <a:bodyPr>
            <a:noAutofit/>
          </a:bodyPr>
          <a:lstStyle/>
          <a:p>
            <a:r>
              <a:rPr lang="en-US" sz="1800" dirty="0" smtClean="0"/>
              <a:t>Noor Arinie </a:t>
            </a:r>
            <a:r>
              <a:rPr lang="en-US" sz="1800" dirty="0" err="1" smtClean="0"/>
              <a:t>binti</a:t>
            </a:r>
            <a:r>
              <a:rPr lang="en-US" sz="1800" dirty="0" smtClean="0"/>
              <a:t> </a:t>
            </a:r>
            <a:r>
              <a:rPr lang="en-US" sz="1800" dirty="0" err="1" smtClean="0"/>
              <a:t>Norhalil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481" y="4075703"/>
            <a:ext cx="164606" cy="164606"/>
          </a:xfrm>
          <a:prstGeom prst="rect">
            <a:avLst/>
          </a:prstGeom>
        </p:spPr>
      </p:pic>
      <p:pic>
        <p:nvPicPr>
          <p:cNvPr id="16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799114" y="4469773"/>
            <a:ext cx="176525" cy="176525"/>
          </a:xfrm>
          <a:prstGeom prst="rect">
            <a:avLst/>
          </a:prstGeom>
        </p:spPr>
      </p:pic>
      <p:pic>
        <p:nvPicPr>
          <p:cNvPr id="17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805912" y="4818345"/>
            <a:ext cx="164175" cy="164175"/>
          </a:xfrm>
          <a:prstGeom prst="rect">
            <a:avLst/>
          </a:prstGeom>
        </p:spPr>
      </p:pic>
      <p:pic>
        <p:nvPicPr>
          <p:cNvPr id="18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7769116" y="3437687"/>
            <a:ext cx="164175" cy="164175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 txBox="1">
            <a:spLocks/>
          </p:cNvSpPr>
          <p:nvPr/>
        </p:nvSpPr>
        <p:spPr>
          <a:xfrm>
            <a:off x="4191000" y="3396335"/>
            <a:ext cx="3512321" cy="189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William Ho </a:t>
            </a:r>
            <a:r>
              <a:rPr lang="en-US" sz="1800" dirty="0" err="1"/>
              <a:t>Ze</a:t>
            </a:r>
            <a:r>
              <a:rPr lang="en-US" sz="1800" dirty="0"/>
              <a:t> Qian</a:t>
            </a:r>
          </a:p>
        </p:txBody>
      </p:sp>
    </p:spTree>
    <p:extLst>
      <p:ext uri="{BB962C8B-B14F-4D97-AF65-F5344CB8AC3E}">
        <p14:creationId xmlns:p14="http://schemas.microsoft.com/office/powerpoint/2010/main" val="1662097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27" y="-1625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 BLANCA" panose="02000000000000000000" pitchFamily="2" charset="0"/>
              </a:rPr>
              <a:t>Zaman Renaissance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409700" y="3037462"/>
            <a:ext cx="6781800" cy="13716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 err="1" smtClean="0"/>
              <a:t>Pembinaan</a:t>
            </a:r>
            <a:r>
              <a:rPr lang="en-SG" sz="2000" dirty="0" smtClean="0"/>
              <a:t> </a:t>
            </a:r>
            <a:r>
              <a:rPr lang="en-SG" sz="2000" dirty="0" err="1"/>
              <a:t>kemahiran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semua</a:t>
            </a:r>
            <a:r>
              <a:rPr lang="en-SG" sz="2000" dirty="0"/>
              <a:t> </a:t>
            </a:r>
            <a:r>
              <a:rPr lang="en-SG" sz="2000" dirty="0" err="1"/>
              <a:t>aspek</a:t>
            </a:r>
            <a:r>
              <a:rPr lang="en-SG" sz="2000" dirty="0"/>
              <a:t> </a:t>
            </a:r>
            <a:r>
              <a:rPr lang="en-SG" sz="2000" dirty="0" err="1"/>
              <a:t>intelektual</a:t>
            </a:r>
            <a:r>
              <a:rPr lang="en-SG" sz="2000" dirty="0"/>
              <a:t> </a:t>
            </a:r>
            <a:r>
              <a:rPr lang="en-SG" sz="2000" dirty="0" err="1"/>
              <a:t>dan</a:t>
            </a:r>
            <a:r>
              <a:rPr lang="en-SG" sz="2000" dirty="0"/>
              <a:t> </a:t>
            </a:r>
            <a:r>
              <a:rPr lang="en-SG" sz="2000" dirty="0" err="1"/>
              <a:t>fizikal</a:t>
            </a:r>
            <a:r>
              <a:rPr lang="en-SG" sz="2000" dirty="0"/>
              <a:t> </a:t>
            </a:r>
            <a:r>
              <a:rPr lang="en-SG" sz="2000" dirty="0" err="1"/>
              <a:t>telah</a:t>
            </a:r>
            <a:r>
              <a:rPr lang="en-SG" sz="2000" dirty="0"/>
              <a:t> </a:t>
            </a:r>
            <a:r>
              <a:rPr lang="en-SG" sz="2000" dirty="0" err="1"/>
              <a:t>ditekankan</a:t>
            </a:r>
            <a:r>
              <a:rPr lang="en-SG" sz="2000" dirty="0"/>
              <a:t>. </a:t>
            </a:r>
            <a:r>
              <a:rPr lang="en-SG" sz="2000" dirty="0" err="1"/>
              <a:t>Pembinaan</a:t>
            </a:r>
            <a:r>
              <a:rPr lang="en-SG" sz="2000" dirty="0"/>
              <a:t> </a:t>
            </a:r>
            <a:r>
              <a:rPr lang="en-SG" sz="2000" dirty="0" err="1"/>
              <a:t>kemahiran</a:t>
            </a:r>
            <a:r>
              <a:rPr lang="en-SG" sz="2000" dirty="0"/>
              <a:t> </a:t>
            </a:r>
            <a:r>
              <a:rPr lang="en-SG" sz="2000" dirty="0" err="1"/>
              <a:t>ini</a:t>
            </a:r>
            <a:r>
              <a:rPr lang="en-SG" sz="2000" dirty="0"/>
              <a:t> </a:t>
            </a:r>
            <a:r>
              <a:rPr lang="en-SG" sz="2000" dirty="0" err="1"/>
              <a:t>digalakkan</a:t>
            </a:r>
            <a:r>
              <a:rPr lang="en-SG" sz="2000" dirty="0"/>
              <a:t> di </a:t>
            </a:r>
            <a:r>
              <a:rPr lang="en-SG" sz="2000" dirty="0" err="1"/>
              <a:t>kalangan</a:t>
            </a:r>
            <a:r>
              <a:rPr lang="en-SG" sz="2000" dirty="0"/>
              <a:t> </a:t>
            </a:r>
            <a:r>
              <a:rPr lang="en-SG" sz="2000" dirty="0" err="1" smtClean="0"/>
              <a:t>individu</a:t>
            </a:r>
            <a:r>
              <a:rPr lang="en-SG" sz="2000" dirty="0" smtClean="0"/>
              <a:t>.</a:t>
            </a:r>
            <a:endParaRPr lang="en-SG" sz="20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676400" y="1198397"/>
            <a:ext cx="6248400" cy="1524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Contoh</a:t>
            </a:r>
            <a:r>
              <a:rPr lang="en-SG" sz="2000" dirty="0"/>
              <a:t> yang </a:t>
            </a:r>
            <a:r>
              <a:rPr lang="en-SG" sz="2000" dirty="0" err="1"/>
              <a:t>dapat</a:t>
            </a:r>
            <a:r>
              <a:rPr lang="en-SG" sz="2000" dirty="0"/>
              <a:t> </a:t>
            </a:r>
            <a:r>
              <a:rPr lang="en-SG" sz="2000" dirty="0" err="1"/>
              <a:t>dilihat</a:t>
            </a:r>
            <a:r>
              <a:rPr lang="en-SG" sz="2000" dirty="0"/>
              <a:t> </a:t>
            </a:r>
            <a:r>
              <a:rPr lang="en-SG" sz="2000" dirty="0" err="1"/>
              <a:t>ialah</a:t>
            </a:r>
            <a:r>
              <a:rPr lang="en-SG" sz="2000" dirty="0"/>
              <a:t> Leonardo da Vinci, </a:t>
            </a:r>
            <a:r>
              <a:rPr lang="en-SG" sz="2000" dirty="0" err="1"/>
              <a:t>bukan</a:t>
            </a:r>
            <a:r>
              <a:rPr lang="en-SG" sz="2000" dirty="0"/>
              <a:t> </a:t>
            </a:r>
            <a:r>
              <a:rPr lang="en-SG" sz="2000" dirty="0" err="1"/>
              <a:t>sahaja</a:t>
            </a:r>
            <a:r>
              <a:rPr lang="en-SG" sz="2000" dirty="0"/>
              <a:t> </a:t>
            </a:r>
            <a:r>
              <a:rPr lang="en-SG" sz="2000" dirty="0" err="1"/>
              <a:t>terkenal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bidang</a:t>
            </a:r>
            <a:r>
              <a:rPr lang="en-SG" sz="2000" dirty="0"/>
              <a:t> </a:t>
            </a:r>
            <a:r>
              <a:rPr lang="en-SG" sz="2000" dirty="0" err="1"/>
              <a:t>seni</a:t>
            </a:r>
            <a:r>
              <a:rPr lang="en-SG" sz="2000" dirty="0"/>
              <a:t> </a:t>
            </a:r>
            <a:r>
              <a:rPr lang="en-SG" sz="2000" dirty="0" err="1"/>
              <a:t>lukis</a:t>
            </a:r>
            <a:r>
              <a:rPr lang="en-SG" sz="2000" dirty="0"/>
              <a:t> </a:t>
            </a:r>
            <a:r>
              <a:rPr lang="en-SG" sz="2000" dirty="0" err="1"/>
              <a:t>dan</a:t>
            </a:r>
            <a:r>
              <a:rPr lang="en-SG" sz="2000" dirty="0"/>
              <a:t> </a:t>
            </a:r>
            <a:r>
              <a:rPr lang="en-SG" sz="2000" dirty="0" err="1"/>
              <a:t>seni</a:t>
            </a:r>
            <a:r>
              <a:rPr lang="en-SG" sz="2000" dirty="0"/>
              <a:t> </a:t>
            </a:r>
            <a:r>
              <a:rPr lang="en-SG" sz="2000" dirty="0" err="1"/>
              <a:t>ukir</a:t>
            </a:r>
            <a:r>
              <a:rPr lang="en-SG" sz="2000" dirty="0"/>
              <a:t> </a:t>
            </a:r>
            <a:r>
              <a:rPr lang="en-SG" sz="2000" dirty="0" err="1"/>
              <a:t>namun</a:t>
            </a:r>
            <a:r>
              <a:rPr lang="en-SG" sz="2000" dirty="0"/>
              <a:t> </a:t>
            </a:r>
            <a:r>
              <a:rPr lang="en-SG" sz="2000" dirty="0" err="1"/>
              <a:t>dikenali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bidang</a:t>
            </a:r>
            <a:r>
              <a:rPr lang="en-SG" sz="2000" dirty="0"/>
              <a:t> </a:t>
            </a:r>
            <a:r>
              <a:rPr lang="en-SG" sz="2000" dirty="0" err="1"/>
              <a:t>ilmu</a:t>
            </a:r>
            <a:r>
              <a:rPr lang="en-SG" sz="2000" dirty="0"/>
              <a:t> yang lain.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524000" y="4724127"/>
            <a:ext cx="6553200" cy="1676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/>
              <a:t>Di England </a:t>
            </a:r>
            <a:r>
              <a:rPr lang="en-SG" sz="2000" dirty="0" err="1"/>
              <a:t>contohnya</a:t>
            </a:r>
            <a:r>
              <a:rPr lang="en-SG" sz="2000" dirty="0"/>
              <a:t>, </a:t>
            </a:r>
            <a:r>
              <a:rPr lang="en-SG" sz="2000" dirty="0" err="1"/>
              <a:t>muncul</a:t>
            </a:r>
            <a:r>
              <a:rPr lang="en-SG" sz="2000" dirty="0"/>
              <a:t> </a:t>
            </a:r>
            <a:r>
              <a:rPr lang="en-SG" sz="2000" dirty="0" err="1"/>
              <a:t>pemikir</a:t>
            </a:r>
            <a:r>
              <a:rPr lang="en-SG" sz="2000" dirty="0"/>
              <a:t> </a:t>
            </a:r>
            <a:r>
              <a:rPr lang="en-SG" sz="2000" dirty="0" err="1"/>
              <a:t>seperti</a:t>
            </a:r>
            <a:r>
              <a:rPr lang="en-SG" sz="2000" dirty="0"/>
              <a:t> </a:t>
            </a:r>
            <a:r>
              <a:rPr lang="en-SG" sz="2000" b="1" i="1" dirty="0"/>
              <a:t>Thomas </a:t>
            </a:r>
            <a:r>
              <a:rPr lang="en-SG" sz="2000" b="1" i="1" dirty="0" err="1"/>
              <a:t>More,Francis</a:t>
            </a:r>
            <a:r>
              <a:rPr lang="en-SG" sz="2000" b="1" i="1" dirty="0"/>
              <a:t> Bacon </a:t>
            </a:r>
            <a:r>
              <a:rPr lang="en-SG" sz="2000" b="1" i="1" dirty="0" err="1"/>
              <a:t>dan</a:t>
            </a:r>
            <a:r>
              <a:rPr lang="en-SG" sz="2000" b="1" i="1" dirty="0"/>
              <a:t> William Shakespeare.</a:t>
            </a:r>
            <a:r>
              <a:rPr lang="en-SG" sz="2000" dirty="0"/>
              <a:t> </a:t>
            </a:r>
            <a:r>
              <a:rPr lang="en-SG" sz="2000" dirty="0" err="1"/>
              <a:t>Tokoh</a:t>
            </a:r>
            <a:r>
              <a:rPr lang="en-SG" sz="2000" dirty="0"/>
              <a:t> </a:t>
            </a:r>
            <a:r>
              <a:rPr lang="en-SG" sz="2000" dirty="0" err="1"/>
              <a:t>pemikir</a:t>
            </a:r>
            <a:r>
              <a:rPr lang="en-SG" sz="2000" dirty="0"/>
              <a:t> </a:t>
            </a:r>
            <a:r>
              <a:rPr lang="en-SG" sz="2000" dirty="0" err="1"/>
              <a:t>ini</a:t>
            </a:r>
            <a:r>
              <a:rPr lang="en-SG" sz="2000" dirty="0"/>
              <a:t> </a:t>
            </a:r>
            <a:r>
              <a:rPr lang="en-SG" sz="2000" dirty="0" err="1"/>
              <a:t>telah</a:t>
            </a:r>
            <a:r>
              <a:rPr lang="en-SG" sz="2000" dirty="0"/>
              <a:t> </a:t>
            </a:r>
            <a:r>
              <a:rPr lang="en-SG" sz="2000" dirty="0" err="1"/>
              <a:t>terkenal</a:t>
            </a:r>
            <a:r>
              <a:rPr lang="en-SG" sz="2000" dirty="0"/>
              <a:t> </a:t>
            </a:r>
            <a:r>
              <a:rPr lang="en-SG" sz="2000" dirty="0" err="1"/>
              <a:t>dalam</a:t>
            </a:r>
            <a:r>
              <a:rPr lang="en-SG" sz="2000" dirty="0"/>
              <a:t> </a:t>
            </a:r>
            <a:r>
              <a:rPr lang="en-SG" sz="2000" dirty="0" err="1"/>
              <a:t>bidang</a:t>
            </a:r>
            <a:r>
              <a:rPr lang="en-SG" sz="2000" dirty="0"/>
              <a:t> </a:t>
            </a:r>
            <a:r>
              <a:rPr lang="en-SG" sz="2000" dirty="0" err="1"/>
              <a:t>masing-masing</a:t>
            </a:r>
            <a:r>
              <a:rPr lang="en-SG" sz="2000" dirty="0"/>
              <a:t> </a:t>
            </a:r>
            <a:r>
              <a:rPr lang="en-SG" sz="2000" dirty="0" err="1"/>
              <a:t>seperti</a:t>
            </a:r>
            <a:r>
              <a:rPr lang="en-SG" sz="2000" dirty="0"/>
              <a:t> </a:t>
            </a:r>
            <a:r>
              <a:rPr lang="en-SG" sz="2000" dirty="0" err="1"/>
              <a:t>falsafah</a:t>
            </a:r>
            <a:r>
              <a:rPr lang="en-SG" sz="2000" dirty="0"/>
              <a:t> </a:t>
            </a:r>
            <a:r>
              <a:rPr lang="en-SG" sz="2000" dirty="0" err="1"/>
              <a:t>sains</a:t>
            </a:r>
            <a:r>
              <a:rPr lang="en-SG" sz="2000" dirty="0"/>
              <a:t>, </a:t>
            </a:r>
            <a:r>
              <a:rPr lang="en-SG" sz="2000" dirty="0" err="1"/>
              <a:t>matematik</a:t>
            </a:r>
            <a:r>
              <a:rPr lang="en-SG" sz="2000" dirty="0"/>
              <a:t>, </a:t>
            </a:r>
            <a:r>
              <a:rPr lang="en-SG" sz="2000" dirty="0" err="1"/>
              <a:t>astronomi</a:t>
            </a:r>
            <a:r>
              <a:rPr lang="en-SG" sz="2000" dirty="0"/>
              <a:t>, </a:t>
            </a:r>
            <a:r>
              <a:rPr lang="en-SG" sz="2000" dirty="0" err="1"/>
              <a:t>dan</a:t>
            </a:r>
            <a:r>
              <a:rPr lang="en-SG" sz="2000" dirty="0"/>
              <a:t> </a:t>
            </a:r>
            <a:r>
              <a:rPr lang="en-SG" sz="2000" dirty="0" err="1"/>
              <a:t>lukisan</a:t>
            </a:r>
            <a:r>
              <a:rPr lang="en-SG" sz="2000" dirty="0"/>
              <a:t>. </a:t>
            </a:r>
          </a:p>
        </p:txBody>
      </p:sp>
      <p:sp>
        <p:nvSpPr>
          <p:cNvPr id="8" name="Chevron 7"/>
          <p:cNvSpPr/>
          <p:nvPr/>
        </p:nvSpPr>
        <p:spPr>
          <a:xfrm rot="5400000">
            <a:off x="4400618" y="2585596"/>
            <a:ext cx="533400" cy="6478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400618" y="4242677"/>
            <a:ext cx="533400" cy="6478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8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143000" y="467739"/>
            <a:ext cx="688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Bahnschrift Condensed" panose="020B0502040204020203" pitchFamily="34" charset="0"/>
              </a:rPr>
              <a:t>Revolusi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Sains</a:t>
            </a:r>
            <a:r>
              <a:rPr lang="en-US" sz="4000" dirty="0">
                <a:latin typeface="Bahnschrift Condensed" panose="020B0502040204020203" pitchFamily="34" charset="0"/>
              </a:rPr>
              <a:t> (1550-1700)</a:t>
            </a:r>
            <a:endParaRPr lang="en-SG" sz="40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83432815"/>
              </p:ext>
            </p:extLst>
          </p:nvPr>
        </p:nvGraphicFramePr>
        <p:xfrm>
          <a:off x="762000" y="1371601"/>
          <a:ext cx="7620000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81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03847" y="408842"/>
            <a:ext cx="7736305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Bahnschrift Condensed" panose="020B0502040204020203" pitchFamily="34" charset="0"/>
              </a:rPr>
              <a:t>Revolusi</a:t>
            </a:r>
            <a:r>
              <a:rPr lang="en-US" sz="4000" dirty="0">
                <a:latin typeface="Bahnschrift Condensed" panose="020B0502040204020203" pitchFamily="34" charset="0"/>
              </a:rPr>
              <a:t> </a:t>
            </a:r>
            <a:r>
              <a:rPr lang="en-US" sz="4000" dirty="0" err="1">
                <a:latin typeface="Bahnschrift Condensed" panose="020B0502040204020203" pitchFamily="34" charset="0"/>
              </a:rPr>
              <a:t>Sains</a:t>
            </a:r>
            <a:r>
              <a:rPr lang="en-US" sz="4000" dirty="0">
                <a:latin typeface="Bahnschrift Condensed" panose="020B0502040204020203" pitchFamily="34" charset="0"/>
              </a:rPr>
              <a:t> (1550-1700)</a:t>
            </a:r>
            <a:endParaRPr lang="en-SG" sz="4000" dirty="0">
              <a:latin typeface="Bahnschrift Condensed" panose="020B0502040204020203" pitchFamily="34" charset="0"/>
            </a:endParaRPr>
          </a:p>
          <a:p>
            <a:endParaRPr lang="en-SG" sz="135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19169929"/>
              </p:ext>
            </p:extLst>
          </p:nvPr>
        </p:nvGraphicFramePr>
        <p:xfrm>
          <a:off x="914400" y="1324477"/>
          <a:ext cx="7162800" cy="5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64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154749" y="397888"/>
            <a:ext cx="688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Anjakan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Paradigma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1787670"/>
            <a:ext cx="4697644" cy="2927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" y="1787670"/>
            <a:ext cx="2142185" cy="2927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485" y="1787671"/>
            <a:ext cx="2117336" cy="2927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746" y="4821888"/>
            <a:ext cx="176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Claudius Ptolemy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(100-170M)</a:t>
            </a:r>
            <a:endParaRPr lang="en-SG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1578" y="4821887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Nicolaus Copernicus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gency FB" panose="020B0503020202020204" pitchFamily="34" charset="0"/>
              </a:rPr>
              <a:t>(1473-1543M)</a:t>
            </a:r>
            <a:endParaRPr lang="en-SG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866" y="4821887"/>
            <a:ext cx="4679483" cy="507831"/>
          </a:xfrm>
          <a:prstGeom prst="rect">
            <a:avLst/>
          </a:prstGeom>
          <a:solidFill>
            <a:schemeClr val="bg2">
              <a:lumMod val="5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The Copernicus Revolution </a:t>
            </a:r>
            <a:r>
              <a:rPr lang="en-US" sz="1350" dirty="0" err="1"/>
              <a:t>merupakan</a:t>
            </a:r>
            <a:r>
              <a:rPr lang="en-US" sz="1350" dirty="0"/>
              <a:t> </a:t>
            </a:r>
            <a:r>
              <a:rPr lang="en-US" sz="1350" dirty="0" err="1"/>
              <a:t>anjakan</a:t>
            </a:r>
            <a:r>
              <a:rPr lang="en-US" sz="1350" dirty="0"/>
              <a:t> </a:t>
            </a:r>
            <a:r>
              <a:rPr lang="en-US" sz="1350" dirty="0" err="1"/>
              <a:t>paradigma</a:t>
            </a:r>
            <a:r>
              <a:rPr lang="en-US" sz="1350" dirty="0"/>
              <a:t> </a:t>
            </a:r>
            <a:r>
              <a:rPr lang="en-US" sz="1350" dirty="0" err="1"/>
              <a:t>daripada</a:t>
            </a:r>
            <a:r>
              <a:rPr lang="en-US" sz="1350" dirty="0"/>
              <a:t> Model Geocentric Claudius Ptolemy </a:t>
            </a:r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9097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53152" y="277408"/>
            <a:ext cx="703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Anjakan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Paradigma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41870" y="1662811"/>
            <a:ext cx="4283243" cy="46935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0" name="TextBox 9"/>
          <p:cNvSpPr txBox="1"/>
          <p:nvPr/>
        </p:nvSpPr>
        <p:spPr>
          <a:xfrm>
            <a:off x="241871" y="4887427"/>
            <a:ext cx="4283243" cy="1131079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Percaya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kepada</a:t>
            </a:r>
            <a:r>
              <a:rPr lang="en-US" sz="1350" dirty="0">
                <a:solidFill>
                  <a:schemeClr val="bg1"/>
                </a:solidFill>
              </a:rPr>
              <a:t> Model </a:t>
            </a:r>
            <a:r>
              <a:rPr lang="en-US" sz="1350" dirty="0" err="1">
                <a:solidFill>
                  <a:schemeClr val="bg1"/>
                </a:solidFill>
              </a:rPr>
              <a:t>Heliocentrik</a:t>
            </a:r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Dijatuhi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hukuman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sesat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kerana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mempercayai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matahari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sebagai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pusat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alam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semesta</a:t>
            </a:r>
            <a:r>
              <a:rPr lang="en-US" sz="1350" dirty="0">
                <a:solidFill>
                  <a:schemeClr val="bg1"/>
                </a:solidFill>
              </a:rPr>
              <a:t>, </a:t>
            </a:r>
            <a:r>
              <a:rPr lang="en-US" sz="1350" dirty="0" err="1">
                <a:solidFill>
                  <a:schemeClr val="bg1"/>
                </a:solidFill>
              </a:rPr>
              <a:t>bukannya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bumi</a:t>
            </a:r>
            <a:r>
              <a:rPr lang="en-US" sz="1350" dirty="0">
                <a:solidFill>
                  <a:schemeClr val="bg1"/>
                </a:solidFill>
              </a:rPr>
              <a:t>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Dikenakan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tahanan</a:t>
            </a:r>
            <a:r>
              <a:rPr lang="en-US" sz="1350" dirty="0">
                <a:solidFill>
                  <a:schemeClr val="bg1"/>
                </a:solidFill>
              </a:rPr>
              <a:t> di </a:t>
            </a:r>
            <a:r>
              <a:rPr lang="en-US" sz="1350" dirty="0" err="1">
                <a:solidFill>
                  <a:schemeClr val="bg1"/>
                </a:solidFill>
              </a:rPr>
              <a:t>rumah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selepas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menjalani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perbicaraan</a:t>
            </a:r>
            <a:r>
              <a:rPr lang="en-US" sz="1350" dirty="0">
                <a:solidFill>
                  <a:schemeClr val="bg1"/>
                </a:solidFill>
              </a:rPr>
              <a:t> di Rom </a:t>
            </a:r>
            <a:endParaRPr lang="en-SG" sz="135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664591" y="1662811"/>
            <a:ext cx="4283243" cy="46935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2" name="TextBox 11"/>
          <p:cNvSpPr txBox="1"/>
          <p:nvPr/>
        </p:nvSpPr>
        <p:spPr>
          <a:xfrm>
            <a:off x="4664592" y="4887427"/>
            <a:ext cx="4283243" cy="1338828"/>
          </a:xfrm>
          <a:prstGeom prst="rect">
            <a:avLst/>
          </a:prstGeom>
          <a:solidFill>
            <a:schemeClr val="bg2">
              <a:lumMod val="25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 err="1">
                <a:solidFill>
                  <a:schemeClr val="bg1"/>
                </a:solidFill>
              </a:rPr>
              <a:t>Hukum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Gerakan</a:t>
            </a:r>
            <a:r>
              <a:rPr lang="en-US" sz="1350" dirty="0">
                <a:solidFill>
                  <a:schemeClr val="bg1"/>
                </a:solidFill>
              </a:rPr>
              <a:t> Planet  (</a:t>
            </a:r>
            <a:r>
              <a:rPr lang="en-US" sz="1350" i="1" dirty="0">
                <a:solidFill>
                  <a:schemeClr val="bg1"/>
                </a:solidFill>
              </a:rPr>
              <a:t>Laws of Planetary Motion</a:t>
            </a:r>
            <a:r>
              <a:rPr lang="en-US" sz="1350" dirty="0">
                <a:solidFill>
                  <a:schemeClr val="bg1"/>
                </a:solidFill>
              </a:rPr>
              <a:t>).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>
                <a:solidFill>
                  <a:schemeClr val="bg1"/>
                </a:solidFill>
              </a:rPr>
              <a:t>Antara lain, </a:t>
            </a:r>
            <a:r>
              <a:rPr lang="en-US" sz="1350" dirty="0" err="1">
                <a:solidFill>
                  <a:schemeClr val="bg1"/>
                </a:solidFill>
              </a:rPr>
              <a:t>hukum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ini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menyatakan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semua</a:t>
            </a:r>
            <a:r>
              <a:rPr lang="en-US" sz="1350" dirty="0">
                <a:solidFill>
                  <a:schemeClr val="bg1"/>
                </a:solidFill>
              </a:rPr>
              <a:t> planet </a:t>
            </a:r>
            <a:r>
              <a:rPr lang="en-US" sz="1350" dirty="0" err="1">
                <a:solidFill>
                  <a:schemeClr val="bg1"/>
                </a:solidFill>
              </a:rPr>
              <a:t>bergerak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pada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lintasan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elips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mengelilingi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matahari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dengan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matahari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berada</a:t>
            </a:r>
            <a:r>
              <a:rPr lang="en-US" sz="1350" dirty="0">
                <a:solidFill>
                  <a:schemeClr val="bg1"/>
                </a:solidFill>
              </a:rPr>
              <a:t> di </a:t>
            </a:r>
            <a:r>
              <a:rPr lang="en-US" sz="1350" dirty="0" err="1">
                <a:solidFill>
                  <a:schemeClr val="bg1"/>
                </a:solidFill>
              </a:rPr>
              <a:t>salah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satu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fokus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elips</a:t>
            </a:r>
            <a:r>
              <a:rPr lang="en-US" sz="1350" dirty="0">
                <a:solidFill>
                  <a:schemeClr val="bg1"/>
                </a:solidFill>
              </a:rPr>
              <a:t>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350" dirty="0">
                <a:solidFill>
                  <a:schemeClr val="bg1"/>
                </a:solidFill>
              </a:rPr>
              <a:t>Salah </a:t>
            </a:r>
            <a:r>
              <a:rPr lang="en-US" sz="1350" dirty="0" err="1">
                <a:solidFill>
                  <a:schemeClr val="bg1"/>
                </a:solidFill>
              </a:rPr>
              <a:t>seorang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perintis</a:t>
            </a:r>
            <a:r>
              <a:rPr lang="en-US" sz="1350" dirty="0">
                <a:solidFill>
                  <a:schemeClr val="bg1"/>
                </a:solidFill>
              </a:rPr>
              <a:t> yang </a:t>
            </a:r>
            <a:r>
              <a:rPr lang="en-US" sz="1350" dirty="0" err="1">
                <a:solidFill>
                  <a:schemeClr val="bg1"/>
                </a:solidFill>
              </a:rPr>
              <a:t>menggabungkan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bidang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fizik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dan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astronomi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871" y="1201146"/>
            <a:ext cx="398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Galileo Galilei (1564-1642)</a:t>
            </a:r>
            <a:endParaRPr lang="en-SG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4592" y="1201146"/>
            <a:ext cx="379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Johannes Kepler (1571-1630)</a:t>
            </a:r>
            <a:endParaRPr lang="en-SG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53845" y="328822"/>
            <a:ext cx="599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Bahnschrift Condensed" panose="020B0502040204020203" pitchFamily="34" charset="0"/>
              </a:rPr>
              <a:t>Anjakan</a:t>
            </a:r>
            <a:r>
              <a:rPr lang="en-US" sz="3200" dirty="0"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latin typeface="Bahnschrift Condensed" panose="020B0502040204020203" pitchFamily="34" charset="0"/>
              </a:rPr>
              <a:t>Paradigma</a:t>
            </a:r>
            <a:r>
              <a:rPr lang="en-US" sz="3200" dirty="0">
                <a:latin typeface="Bahnschrift Condensed" panose="020B0502040204020203" pitchFamily="34" charset="0"/>
              </a:rPr>
              <a:t> Zaman Renaissance</a:t>
            </a:r>
            <a:endParaRPr lang="en-SG" sz="3200" dirty="0">
              <a:latin typeface="Bahnschrif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678" y="979826"/>
            <a:ext cx="4018547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Memperkenalkan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hukum-hukum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pergerakan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graviti</a:t>
            </a:r>
            <a:r>
              <a:rPr lang="en-US" sz="1900" dirty="0">
                <a:latin typeface="Franklin Gothic Book" panose="020B0503020102020204" pitchFamily="34" charset="0"/>
              </a:rPr>
              <a:t> yang </a:t>
            </a:r>
            <a:r>
              <a:rPr lang="en-US" sz="1900" dirty="0" err="1">
                <a:latin typeface="Franklin Gothic Book" panose="020B0503020102020204" pitchFamily="34" charset="0"/>
              </a:rPr>
              <a:t>menunjukkan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pergerakan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fizikal</a:t>
            </a:r>
            <a:r>
              <a:rPr lang="en-US" sz="1900" b="1" dirty="0">
                <a:latin typeface="Franklin Gothic Book" panose="020B0503020102020204" pitchFamily="34" charset="0"/>
              </a:rPr>
              <a:t> di </a:t>
            </a:r>
            <a:r>
              <a:rPr lang="en-US" sz="1900" b="1" dirty="0" err="1">
                <a:latin typeface="Franklin Gothic Book" panose="020B0503020102020204" pitchFamily="34" charset="0"/>
              </a:rPr>
              <a:t>alam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ini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boleh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difahami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dengan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kaedah</a:t>
            </a:r>
            <a:r>
              <a:rPr lang="en-US" sz="1900" b="1" dirty="0">
                <a:latin typeface="Franklin Gothic Book" panose="020B0503020102020204" pitchFamily="34" charset="0"/>
              </a:rPr>
              <a:t> </a:t>
            </a:r>
            <a:r>
              <a:rPr lang="en-US" sz="1900" b="1" dirty="0" err="1">
                <a:latin typeface="Franklin Gothic Book" panose="020B0503020102020204" pitchFamily="34" charset="0"/>
              </a:rPr>
              <a:t>fizik</a:t>
            </a:r>
            <a:r>
              <a:rPr lang="en-US" sz="1900" b="1" dirty="0">
                <a:latin typeface="Franklin Gothic Book" panose="020B0503020102020204" pitchFamily="34" charset="0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1900" b="1" dirty="0">
              <a:latin typeface="Franklin Gothic Book" panose="020B05030201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Alam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sebagai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satu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objek</a:t>
            </a:r>
            <a:r>
              <a:rPr lang="en-US" sz="1900" dirty="0">
                <a:latin typeface="Franklin Gothic Book" panose="020B0503020102020204" pitchFamily="34" charset="0"/>
              </a:rPr>
              <a:t> yang </a:t>
            </a:r>
            <a:r>
              <a:rPr lang="en-US" sz="1900" dirty="0" err="1">
                <a:latin typeface="Franklin Gothic Book" panose="020B0503020102020204" pitchFamily="34" charset="0"/>
              </a:rPr>
              <a:t>mempunyai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sistem</a:t>
            </a:r>
            <a:r>
              <a:rPr lang="en-US" sz="1900" dirty="0">
                <a:latin typeface="Franklin Gothic Book" panose="020B0503020102020204" pitchFamily="34" charset="0"/>
              </a:rPr>
              <a:t>  yang </a:t>
            </a:r>
            <a:r>
              <a:rPr lang="en-US" sz="1900" dirty="0" err="1">
                <a:latin typeface="Franklin Gothic Book" panose="020B0503020102020204" pitchFamily="34" charset="0"/>
              </a:rPr>
              <a:t>tersusun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dirty="0" err="1">
                <a:latin typeface="Franklin Gothic Book" panose="020B0503020102020204" pitchFamily="34" charset="0"/>
              </a:rPr>
              <a:t>boleh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diramal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dikawal</a:t>
            </a:r>
            <a:r>
              <a:rPr lang="en-US" sz="1900" dirty="0">
                <a:latin typeface="Franklin Gothic Book" panose="020B0503020102020204" pitchFamily="34" charset="0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1900" dirty="0">
              <a:latin typeface="Franklin Gothic Book" panose="020B05030201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Sumbangan</a:t>
            </a:r>
            <a:r>
              <a:rPr lang="en-US" sz="1900" dirty="0">
                <a:latin typeface="Franklin Gothic Book" panose="020B0503020102020204" pitchFamily="34" charset="0"/>
              </a:rPr>
              <a:t> Newton </a:t>
            </a:r>
            <a:r>
              <a:rPr lang="en-US" sz="1900" dirty="0" err="1">
                <a:latin typeface="Franklin Gothic Book" panose="020B0503020102020204" pitchFamily="34" charset="0"/>
              </a:rPr>
              <a:t>dalam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sains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tabii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mempengaruhi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perkembangan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sains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sosial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menerusi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penggunaan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kaedah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kuantitatif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 </a:t>
            </a:r>
            <a:r>
              <a:rPr lang="en-US" sz="1900" dirty="0" err="1">
                <a:latin typeface="Franklin Gothic Book" panose="020B0503020102020204" pitchFamily="34" charset="0"/>
              </a:rPr>
              <a:t>pengenalan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konsep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asas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seperti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i="1" dirty="0">
                <a:latin typeface="Franklin Gothic Book" panose="020B0503020102020204" pitchFamily="34" charset="0"/>
              </a:rPr>
              <a:t>Law</a:t>
            </a:r>
            <a:r>
              <a:rPr lang="en-US" sz="1900" dirty="0">
                <a:latin typeface="Franklin Gothic Book" panose="020B0503020102020204" pitchFamily="34" charset="0"/>
              </a:rPr>
              <a:t>, Order, </a:t>
            </a:r>
            <a:r>
              <a:rPr lang="en-US" sz="1900" i="1" dirty="0">
                <a:latin typeface="Franklin Gothic Book" panose="020B0503020102020204" pitchFamily="34" charset="0"/>
              </a:rPr>
              <a:t>Reason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i="1" dirty="0">
                <a:latin typeface="Franklin Gothic Book" panose="020B0503020102020204" pitchFamily="34" charset="0"/>
              </a:rPr>
              <a:t>Nature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i="1" dirty="0">
                <a:latin typeface="Franklin Gothic Book" panose="020B0503020102020204" pitchFamily="34" charset="0"/>
              </a:rPr>
              <a:t>Humanity</a:t>
            </a:r>
            <a:r>
              <a:rPr lang="en-US" sz="1900" dirty="0">
                <a:latin typeface="Franklin Gothic Book" panose="020B0503020102020204" pitchFamily="34" charset="0"/>
              </a:rPr>
              <a:t>, </a:t>
            </a:r>
            <a:r>
              <a:rPr lang="en-US" sz="1900" i="1" dirty="0">
                <a:latin typeface="Franklin Gothic Book" panose="020B0503020102020204" pitchFamily="34" charset="0"/>
              </a:rPr>
              <a:t>Liberty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i="1" dirty="0">
                <a:latin typeface="Franklin Gothic Book" panose="020B0503020102020204" pitchFamily="34" charset="0"/>
              </a:rPr>
              <a:t>Perfectibility.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0938" y="979826"/>
            <a:ext cx="4126832" cy="301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 err="1">
                <a:latin typeface="Franklin Gothic Book" panose="020B0503020102020204" pitchFamily="34" charset="0"/>
              </a:rPr>
              <a:t>Walaupun</a:t>
            </a:r>
            <a:r>
              <a:rPr lang="en-US" sz="1900" dirty="0">
                <a:latin typeface="Franklin Gothic Book" panose="020B0503020102020204" pitchFamily="34" charset="0"/>
              </a:rPr>
              <a:t> Newton </a:t>
            </a:r>
            <a:r>
              <a:rPr lang="en-US" sz="1900" dirty="0" err="1">
                <a:latin typeface="Franklin Gothic Book" panose="020B0503020102020204" pitchFamily="34" charset="0"/>
              </a:rPr>
              <a:t>seorang</a:t>
            </a:r>
            <a:r>
              <a:rPr lang="en-US" sz="1900" dirty="0">
                <a:latin typeface="Franklin Gothic Book" panose="020B0503020102020204" pitchFamily="34" charset="0"/>
              </a:rPr>
              <a:t> yang </a:t>
            </a:r>
            <a:r>
              <a:rPr lang="en-US" sz="1900" dirty="0" err="1">
                <a:latin typeface="Franklin Gothic Book" panose="020B0503020102020204" pitchFamily="34" charset="0"/>
              </a:rPr>
              <a:t>berpegang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kepada</a:t>
            </a:r>
            <a:r>
              <a:rPr lang="en-US" sz="1900" dirty="0">
                <a:latin typeface="Franklin Gothic Book" panose="020B0503020102020204" pitchFamily="34" charset="0"/>
              </a:rPr>
              <a:t> agama, </a:t>
            </a:r>
            <a:r>
              <a:rPr lang="en-US" sz="1900" dirty="0" err="1">
                <a:latin typeface="Franklin Gothic Book" panose="020B0503020102020204" pitchFamily="34" charset="0"/>
              </a:rPr>
              <a:t>penyelidikan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teori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beliau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secara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halusnya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telah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membawa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anjakan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pemikiran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pembentukan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sains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moden</a:t>
            </a:r>
            <a:r>
              <a:rPr lang="en-US" sz="1900" dirty="0">
                <a:latin typeface="Franklin Gothic Book" panose="020B0503020102020204" pitchFamily="34" charset="0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endParaRPr lang="en-US" sz="1900" dirty="0">
              <a:latin typeface="Franklin Gothic Book" panose="020B05030201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900" dirty="0">
                <a:latin typeface="Franklin Gothic Book" panose="020B0503020102020204" pitchFamily="34" charset="0"/>
              </a:rPr>
              <a:t>Newton </a:t>
            </a:r>
            <a:r>
              <a:rPr lang="en-US" sz="1900" dirty="0" err="1">
                <a:latin typeface="Franklin Gothic Book" panose="020B0503020102020204" pitchFamily="34" charset="0"/>
              </a:rPr>
              <a:t>turut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menyaksikan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peralihan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daripada</a:t>
            </a:r>
            <a:r>
              <a:rPr lang="en-US" sz="1900" dirty="0">
                <a:latin typeface="Franklin Gothic Book" panose="020B0503020102020204" pitchFamily="34" charset="0"/>
              </a:rPr>
              <a:t> zaman </a:t>
            </a:r>
            <a:r>
              <a:rPr lang="en-US" sz="1900" dirty="0" err="1">
                <a:latin typeface="Franklin Gothic Book" panose="020B0503020102020204" pitchFamily="34" charset="0"/>
              </a:rPr>
              <a:t>Renaisans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 err="1">
                <a:latin typeface="Franklin Gothic Book" panose="020B0503020102020204" pitchFamily="34" charset="0"/>
              </a:rPr>
              <a:t>ke</a:t>
            </a:r>
            <a:r>
              <a:rPr lang="en-US" sz="1900" dirty="0">
                <a:latin typeface="Franklin Gothic Book" panose="020B0503020102020204" pitchFamily="34" charset="0"/>
              </a:rPr>
              <a:t> zaman </a:t>
            </a:r>
            <a:r>
              <a:rPr lang="en-US" sz="1900" dirty="0" err="1">
                <a:latin typeface="Franklin Gothic Book" panose="020B0503020102020204" pitchFamily="34" charset="0"/>
              </a:rPr>
              <a:t>Pencerahan</a:t>
            </a:r>
            <a:r>
              <a:rPr lang="en-SG" sz="1900" dirty="0">
                <a:latin typeface="Franklin Gothic Book" panose="020B0503020102020204" pitchFamily="34" charset="0"/>
              </a:rPr>
              <a:t>.</a:t>
            </a:r>
            <a:endParaRPr lang="en-US" sz="1900" dirty="0">
              <a:latin typeface="Franklin Gothic Book" panose="020B05030201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759988" y="4191001"/>
            <a:ext cx="4126832" cy="214413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</p:spTree>
    <p:extLst>
      <p:ext uri="{BB962C8B-B14F-4D97-AF65-F5344CB8AC3E}">
        <p14:creationId xmlns:p14="http://schemas.microsoft.com/office/powerpoint/2010/main" val="1480923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518762" y="309930"/>
            <a:ext cx="599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Bahnschrift Condensed" panose="020B0502040204020203" pitchFamily="34" charset="0"/>
              </a:rPr>
              <a:t>Faktor-faktor</a:t>
            </a:r>
            <a:r>
              <a:rPr lang="en-US" sz="3600" dirty="0" smtClean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Gerakan</a:t>
            </a:r>
            <a:r>
              <a:rPr lang="en-US" sz="3600" dirty="0">
                <a:latin typeface="Bahnschrift Condensed" panose="020B0502040204020203" pitchFamily="34" charset="0"/>
              </a:rPr>
              <a:t>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5111451"/>
              </p:ext>
            </p:extLst>
          </p:nvPr>
        </p:nvGraphicFramePr>
        <p:xfrm>
          <a:off x="613611" y="1127691"/>
          <a:ext cx="8073189" cy="509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9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19B51A1E-902D-48AF-9020-955120F399B6}" type="slidenum">
              <a:rPr lang="en-US" b="1" i="1" noProof="0" smtClean="0"/>
              <a:pPr/>
              <a:t>17</a:t>
            </a:fld>
            <a:endParaRPr lang="en-US" b="1" i="1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572511" y="256654"/>
            <a:ext cx="599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Kesan</a:t>
            </a:r>
            <a:r>
              <a:rPr lang="en-US" sz="3600" dirty="0">
                <a:latin typeface="Bahnschrift Condensed" panose="020B0502040204020203" pitchFamily="34" charset="0"/>
              </a:rPr>
              <a:t> Zaman Renaissance ( </a:t>
            </a:r>
            <a:r>
              <a:rPr lang="en-US" sz="3600" dirty="0" err="1">
                <a:latin typeface="Bahnschrift Condensed" panose="020B0502040204020203" pitchFamily="34" charset="0"/>
              </a:rPr>
              <a:t>Politik</a:t>
            </a:r>
            <a:r>
              <a:rPr lang="en-US" sz="3600" dirty="0">
                <a:latin typeface="Bahnschrift Condensed" panose="020B0502040204020203" pitchFamily="34" charset="0"/>
              </a:rPr>
              <a:t> )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59898673"/>
              </p:ext>
            </p:extLst>
          </p:nvPr>
        </p:nvGraphicFramePr>
        <p:xfrm>
          <a:off x="486887" y="1098083"/>
          <a:ext cx="8169441" cy="512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581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2511" y="244677"/>
            <a:ext cx="599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Kesan</a:t>
            </a:r>
            <a:r>
              <a:rPr lang="en-US" sz="3600" dirty="0">
                <a:latin typeface="Bahnschrift Condensed" panose="020B0502040204020203" pitchFamily="34" charset="0"/>
              </a:rPr>
              <a:t> Zaman Renaissance ( </a:t>
            </a:r>
            <a:r>
              <a:rPr lang="en-US" sz="3600" dirty="0" err="1">
                <a:latin typeface="Bahnschrift Condensed" panose="020B0502040204020203" pitchFamily="34" charset="0"/>
              </a:rPr>
              <a:t>Ekonomi</a:t>
            </a:r>
            <a:r>
              <a:rPr lang="en-US" sz="3600" dirty="0">
                <a:latin typeface="Bahnschrift Condensed" panose="020B0502040204020203" pitchFamily="34" charset="0"/>
              </a:rPr>
              <a:t> )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4934909"/>
              </p:ext>
            </p:extLst>
          </p:nvPr>
        </p:nvGraphicFramePr>
        <p:xfrm>
          <a:off x="533400" y="1074130"/>
          <a:ext cx="8001001" cy="517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3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67452" y="237671"/>
            <a:ext cx="680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Sumbangan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tokoh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609599" y="1121673"/>
            <a:ext cx="2987841" cy="46499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78954520"/>
              </p:ext>
            </p:extLst>
          </p:nvPr>
        </p:nvGraphicFramePr>
        <p:xfrm>
          <a:off x="2745986" y="1121673"/>
          <a:ext cx="7007613" cy="455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599" y="5029200"/>
            <a:ext cx="298784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Francesco Petrarch</a:t>
            </a:r>
            <a:endParaRPr lang="en-SG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9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10787"/>
          <a:stretch>
            <a:fillRect/>
          </a:stretch>
        </p:blipFill>
        <p:spPr>
          <a:xfrm>
            <a:off x="152401" y="152399"/>
            <a:ext cx="8839200" cy="65690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19B51A1E-902D-48AF-9020-955120F399B6}" type="slidenum">
              <a:rPr lang="en-US" b="1" i="1" noProof="0" smtClean="0"/>
              <a:pPr/>
              <a:t>2</a:t>
            </a:fld>
            <a:endParaRPr lang="en-US" b="1" i="1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6BE43-2D46-4002-A946-60FC5900E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2469147" y="871898"/>
            <a:ext cx="6569075" cy="5130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389211" y="1742540"/>
            <a:ext cx="47289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950" dirty="0">
                <a:solidFill>
                  <a:schemeClr val="bg1"/>
                </a:solidFill>
                <a:latin typeface="Agency FB" panose="020B0503020202020204" pitchFamily="34" charset="0"/>
              </a:rPr>
              <a:t>BAB 7 : PARADIGMA PEMIKIRAN SAINS PERUBAHAN BARAT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9211" y="4604985"/>
            <a:ext cx="437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Zaman Renaissance</a:t>
            </a:r>
            <a:endParaRPr lang="en-SG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2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23269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Sumbangan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tokoh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685800" y="1050161"/>
            <a:ext cx="3080083" cy="464877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18479711"/>
              </p:ext>
            </p:extLst>
          </p:nvPr>
        </p:nvGraphicFramePr>
        <p:xfrm>
          <a:off x="4038599" y="1040779"/>
          <a:ext cx="4800601" cy="465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953000"/>
            <a:ext cx="308008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Niccolo</a:t>
            </a:r>
            <a:r>
              <a:rPr lang="en-US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 Machiavelli</a:t>
            </a:r>
            <a:endParaRPr lang="en-SG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94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252853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ahnschrift Condensed" panose="020B0502040204020203" pitchFamily="34" charset="0"/>
              </a:rPr>
              <a:t>Sumbangan</a:t>
            </a:r>
            <a:r>
              <a:rPr lang="en-US" sz="3600" dirty="0"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latin typeface="Bahnschrift Condensed" panose="020B0502040204020203" pitchFamily="34" charset="0"/>
              </a:rPr>
              <a:t>tokoh</a:t>
            </a:r>
            <a:r>
              <a:rPr lang="en-US" sz="3600" dirty="0">
                <a:latin typeface="Bahnschrift Condensed" panose="020B0502040204020203" pitchFamily="34" charset="0"/>
              </a:rPr>
              <a:t> Zaman Renaissance</a:t>
            </a:r>
            <a:endParaRPr lang="en-SG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685800" y="1186157"/>
            <a:ext cx="3144252" cy="451375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96799063"/>
              </p:ext>
            </p:extLst>
          </p:nvPr>
        </p:nvGraphicFramePr>
        <p:xfrm>
          <a:off x="4035066" y="1186157"/>
          <a:ext cx="4932948" cy="451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953000"/>
            <a:ext cx="31442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Leornado</a:t>
            </a:r>
            <a:r>
              <a:rPr lang="en-US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 da Vinci</a:t>
            </a:r>
            <a:endParaRPr lang="en-SG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10787"/>
          <a:stretch>
            <a:fillRect/>
          </a:stretch>
        </p:blipFill>
        <p:spPr>
          <a:xfrm>
            <a:off x="102394" y="76200"/>
            <a:ext cx="8938427" cy="6645275"/>
          </a:xfr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96BE43-2D46-4002-A946-60FC5900E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2431045" y="833799"/>
            <a:ext cx="6645277" cy="5130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732111" y="1717060"/>
            <a:ext cx="4043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950" dirty="0">
                <a:solidFill>
                  <a:schemeClr val="bg1"/>
                </a:solidFill>
                <a:latin typeface="Agency FB" panose="020B0503020202020204" pitchFamily="34" charset="0"/>
              </a:rPr>
              <a:t>BAB 7 : PARADIGMA PEMIKIRAN SAINS PERUBAHAN BARAT</a:t>
            </a:r>
          </a:p>
          <a:p>
            <a:endParaRPr lang="en-SG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732111" y="4499911"/>
            <a:ext cx="420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</a:rPr>
              <a:t>Revolusi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Industri</a:t>
            </a:r>
            <a:endParaRPr lang="en-S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8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224"/>
            <a:ext cx="5950744" cy="654376"/>
          </a:xfr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MY" altLang="en-US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Revolusi</a:t>
            </a:r>
            <a:r>
              <a:rPr lang="en-MY" altLang="en-US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 </a:t>
            </a:r>
            <a:r>
              <a:rPr lang="en-MY" altLang="en-US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Industri</a:t>
            </a:r>
            <a:endParaRPr lang="en-MY" altLang="en-US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014" y="1143000"/>
            <a:ext cx="4552950" cy="5595620"/>
          </a:xfrm>
        </p:spPr>
        <p:txBody>
          <a:bodyPr>
            <a:normAutofit fontScale="82500" lnSpcReduction="10000"/>
          </a:bodyPr>
          <a:lstStyle/>
          <a:p>
            <a:pPr marL="0" indent="0">
              <a:buNone/>
            </a:pP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  <a:r>
              <a:rPr lang="en-MY" altLang="en-US" sz="3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Maksud</a:t>
            </a:r>
            <a:r>
              <a:rPr lang="en-MY" altLang="en-US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  <a:r>
              <a:rPr lang="en-MY" alt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revolusi</a:t>
            </a: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  <a:r>
              <a:rPr lang="en-MY" alt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industri</a:t>
            </a:r>
            <a:r>
              <a:rPr lang="en-MY" alt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MV Boli" panose="02000500030200090000" charset="0"/>
              </a:rPr>
              <a:t> </a:t>
            </a:r>
          </a:p>
          <a:p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Revolusi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Industri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adalah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keadaan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dimana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banyak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aspek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kehidupan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terpengaruh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oleh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perubahan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global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tersebut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. </a:t>
            </a:r>
            <a:endParaRPr lang="en-MY" altLang="en-US" sz="2400" dirty="0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endParaRPr lang="en-MY" altLang="en-US" sz="24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Proses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produksi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atau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jasa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mulanya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susah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memakan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waktu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lama,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memakan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kos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mahal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menjadi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lebih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mudah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lebih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cepat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lebih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murah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dalam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prosesnya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. </a:t>
            </a:r>
            <a:endParaRPr lang="en-MY" altLang="en-US" sz="2400" dirty="0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endParaRPr lang="en-MY" altLang="en-US" sz="24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Apabila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menghubungkan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dengan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konsep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ekonomi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yang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melibatkan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usaha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manusia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dalam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menghadapi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masalah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,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konsep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Revolusi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Industri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adalah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salah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satu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cara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 </a:t>
            </a:r>
            <a:r>
              <a:rPr lang="en-MY" altLang="en-US" sz="2400" dirty="0" err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mengatasinya</a:t>
            </a:r>
            <a:r>
              <a:rPr lang="en-MY" altLang="en-US" sz="24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3" y="2606676"/>
            <a:ext cx="1885950" cy="1819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39" y="4525011"/>
            <a:ext cx="1886426" cy="19335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462" y="700405"/>
            <a:ext cx="1886903" cy="18186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1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10501"/>
          <a:stretch>
            <a:fillRect/>
          </a:stretch>
        </p:blipFill>
        <p:spPr>
          <a:xfrm>
            <a:off x="-13335" y="-5080"/>
            <a:ext cx="9171146" cy="68687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28600" y="838200"/>
            <a:ext cx="2902064" cy="6124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MY" altLang="en-US" sz="3200" b="1" dirty="0" err="1">
                <a:solidFill>
                  <a:srgbClr val="002060"/>
                </a:solidFill>
              </a:rPr>
              <a:t>Latar</a:t>
            </a:r>
            <a:r>
              <a:rPr lang="en-MY" altLang="en-US" sz="3200" b="1" dirty="0">
                <a:solidFill>
                  <a:srgbClr val="002060"/>
                </a:solidFill>
              </a:rPr>
              <a:t> </a:t>
            </a:r>
            <a:r>
              <a:rPr lang="en-MY" altLang="en-US" sz="3200" b="1" dirty="0" err="1">
                <a:solidFill>
                  <a:srgbClr val="002060"/>
                </a:solidFill>
              </a:rPr>
              <a:t>belakang</a:t>
            </a:r>
            <a:r>
              <a:rPr lang="en-MY" altLang="en-US" sz="32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/>
              <a:t>Z</a:t>
            </a:r>
            <a:r>
              <a:rPr lang="en-MY" altLang="en-US" dirty="0" smtClean="0"/>
              <a:t>aman </a:t>
            </a:r>
            <a:r>
              <a:rPr lang="en-MY" altLang="en-US" dirty="0" err="1"/>
              <a:t>diantara</a:t>
            </a:r>
            <a:r>
              <a:rPr lang="en-MY" altLang="en-US" dirty="0"/>
              <a:t> </a:t>
            </a:r>
            <a:r>
              <a:rPr lang="en-MY" altLang="en-US" dirty="0" err="1"/>
              <a:t>akhir</a:t>
            </a:r>
            <a:r>
              <a:rPr lang="en-MY" altLang="en-US" dirty="0"/>
              <a:t> </a:t>
            </a:r>
            <a:r>
              <a:rPr lang="en-MY" altLang="en-US" dirty="0" err="1"/>
              <a:t>evolusi</a:t>
            </a:r>
            <a:r>
              <a:rPr lang="en-MY" altLang="en-US" dirty="0"/>
              <a:t> </a:t>
            </a:r>
            <a:r>
              <a:rPr lang="en-MY" altLang="en-US" dirty="0" err="1"/>
              <a:t>Perindustrian</a:t>
            </a:r>
            <a:r>
              <a:rPr lang="en-MY" altLang="en-US" dirty="0"/>
              <a:t> </a:t>
            </a:r>
            <a:r>
              <a:rPr lang="en-MY" altLang="en-US" dirty="0" err="1" smtClean="0"/>
              <a:t>kurun</a:t>
            </a:r>
            <a:r>
              <a:rPr lang="en-MY" altLang="en-US" dirty="0" smtClean="0"/>
              <a:t> </a:t>
            </a:r>
            <a:r>
              <a:rPr lang="en-MY" altLang="en-US" dirty="0"/>
              <a:t>ke-18 </a:t>
            </a:r>
            <a:r>
              <a:rPr lang="en-MY" altLang="en-US" dirty="0" err="1"/>
              <a:t>hingga</a:t>
            </a:r>
            <a:r>
              <a:rPr lang="en-MY" altLang="en-US" dirty="0"/>
              <a:t> </a:t>
            </a:r>
            <a:r>
              <a:rPr lang="en-MY" altLang="en-US" dirty="0" err="1"/>
              <a:t>awal</a:t>
            </a:r>
            <a:r>
              <a:rPr lang="en-MY" altLang="en-US" dirty="0"/>
              <a:t> </a:t>
            </a:r>
            <a:r>
              <a:rPr lang="en-MY" altLang="en-US" dirty="0" err="1"/>
              <a:t>kurun</a:t>
            </a:r>
            <a:r>
              <a:rPr lang="en-MY" altLang="en-US" dirty="0"/>
              <a:t> ke-19.</a:t>
            </a:r>
          </a:p>
          <a:p>
            <a:r>
              <a:rPr lang="en-MY" alt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Melibatkan</a:t>
            </a:r>
            <a:r>
              <a:rPr lang="en-MY" altLang="en-US" dirty="0"/>
              <a:t> </a:t>
            </a:r>
            <a:r>
              <a:rPr lang="en-MY" altLang="en-US" dirty="0" err="1"/>
              <a:t>sektor</a:t>
            </a:r>
            <a:r>
              <a:rPr lang="en-MY" altLang="en-US" dirty="0"/>
              <a:t> </a:t>
            </a:r>
            <a:r>
              <a:rPr lang="en-MY" altLang="en-US" dirty="0" err="1"/>
              <a:t>pertanian</a:t>
            </a:r>
            <a:r>
              <a:rPr lang="en-MY" altLang="en-US" dirty="0"/>
              <a:t>, </a:t>
            </a:r>
            <a:r>
              <a:rPr lang="en-MY" altLang="en-US" dirty="0" err="1"/>
              <a:t>pembuatan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pengangkutan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memberi</a:t>
            </a:r>
            <a:r>
              <a:rPr lang="en-MY" altLang="en-US" dirty="0"/>
              <a:t> </a:t>
            </a:r>
            <a:r>
              <a:rPr lang="en-MY" altLang="en-US" dirty="0" err="1"/>
              <a:t>kesan</a:t>
            </a:r>
            <a:r>
              <a:rPr lang="en-MY" altLang="en-US" dirty="0"/>
              <a:t> </a:t>
            </a:r>
            <a:r>
              <a:rPr lang="en-MY" altLang="en-US" dirty="0" err="1"/>
              <a:t>kepada</a:t>
            </a:r>
            <a:r>
              <a:rPr lang="en-MY" altLang="en-US" dirty="0"/>
              <a:t> </a:t>
            </a:r>
            <a:r>
              <a:rPr lang="en-MY" altLang="en-US" dirty="0" err="1"/>
              <a:t>soio-ekonomi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kebudayaan</a:t>
            </a:r>
            <a:r>
              <a:rPr lang="en-MY" altLang="en-US" dirty="0"/>
              <a:t> di </a:t>
            </a:r>
            <a:r>
              <a:rPr lang="en-MY" altLang="en-US" dirty="0" err="1"/>
              <a:t>Britian</a:t>
            </a:r>
            <a:r>
              <a:rPr lang="en-MY" altLang="en-US" dirty="0"/>
              <a:t>. </a:t>
            </a:r>
          </a:p>
          <a:p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perubahan</a:t>
            </a:r>
            <a:r>
              <a:rPr lang="en-MY" altLang="en-US" dirty="0"/>
              <a:t> </a:t>
            </a:r>
            <a:r>
              <a:rPr lang="en-MY" altLang="en-US" dirty="0" err="1"/>
              <a:t>ini</a:t>
            </a:r>
            <a:r>
              <a:rPr lang="en-MY" altLang="en-US" dirty="0"/>
              <a:t> </a:t>
            </a:r>
            <a:r>
              <a:rPr lang="en-MY" altLang="en-US" dirty="0" err="1"/>
              <a:t>merebak</a:t>
            </a:r>
            <a:r>
              <a:rPr lang="en-MY" altLang="en-US" dirty="0"/>
              <a:t> </a:t>
            </a:r>
            <a:r>
              <a:rPr lang="en-MY" altLang="en-US" dirty="0" err="1"/>
              <a:t>ke</a:t>
            </a:r>
            <a:r>
              <a:rPr lang="en-MY" altLang="en-US" dirty="0"/>
              <a:t> </a:t>
            </a:r>
            <a:r>
              <a:rPr lang="en-MY" altLang="en-US" dirty="0" err="1"/>
              <a:t>seluruh</a:t>
            </a:r>
            <a:r>
              <a:rPr lang="en-MY" altLang="en-US" dirty="0"/>
              <a:t> </a:t>
            </a:r>
            <a:r>
              <a:rPr lang="en-MY" altLang="en-US" dirty="0" err="1"/>
              <a:t>Eropah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Amerika Utara </a:t>
            </a:r>
            <a:r>
              <a:rPr lang="en-MY" altLang="en-US" dirty="0" err="1"/>
              <a:t>sehingga</a:t>
            </a:r>
            <a:r>
              <a:rPr lang="en-MY" altLang="en-US" dirty="0"/>
              <a:t> </a:t>
            </a:r>
            <a:r>
              <a:rPr lang="en-MY" altLang="en-US" dirty="0" err="1"/>
              <a:t>ke</a:t>
            </a:r>
            <a:r>
              <a:rPr lang="en-MY" altLang="en-US" dirty="0"/>
              <a:t> </a:t>
            </a:r>
            <a:r>
              <a:rPr lang="en-MY" altLang="en-US" dirty="0" err="1"/>
              <a:t>serata</a:t>
            </a:r>
            <a:r>
              <a:rPr lang="en-MY" altLang="en-US" dirty="0"/>
              <a:t> </a:t>
            </a:r>
            <a:r>
              <a:rPr lang="en-MY" altLang="en-US" dirty="0" err="1"/>
              <a:t>dunia</a:t>
            </a:r>
            <a:r>
              <a:rPr lang="en-MY" altLang="en-US" dirty="0"/>
              <a:t> </a:t>
            </a:r>
            <a:r>
              <a:rPr lang="en-MY" altLang="en-US" dirty="0" err="1"/>
              <a:t>dikenali</a:t>
            </a:r>
            <a:r>
              <a:rPr lang="en-MY" altLang="en-US" dirty="0"/>
              <a:t> </a:t>
            </a:r>
            <a:r>
              <a:rPr lang="en-MY" altLang="en-US" dirty="0" err="1"/>
              <a:t>sebagai</a:t>
            </a:r>
            <a:r>
              <a:rPr lang="en-MY" altLang="en-US" dirty="0"/>
              <a:t> proses </a:t>
            </a:r>
            <a:r>
              <a:rPr lang="en-MY" altLang="en-US" dirty="0" err="1"/>
              <a:t>perindustrian</a:t>
            </a:r>
            <a:r>
              <a:rPr lang="en-MY" altLang="en-US" dirty="0"/>
              <a:t>.</a:t>
            </a:r>
          </a:p>
          <a:p>
            <a:endParaRPr lang="en-MY" altLang="en-US" dirty="0"/>
          </a:p>
          <a:p>
            <a:endParaRPr lang="en-MY" alt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3266798" y="1676400"/>
            <a:ext cx="2747486" cy="6093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altLang="en-US" sz="2400" b="1" dirty="0" err="1">
                <a:solidFill>
                  <a:srgbClr val="002060"/>
                </a:solidFill>
              </a:rPr>
              <a:t>Kaitan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dengan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sains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dan</a:t>
            </a:r>
            <a:r>
              <a:rPr lang="en-MY" altLang="en-US" sz="2400" b="1" dirty="0">
                <a:solidFill>
                  <a:srgbClr val="002060"/>
                </a:solidFill>
              </a:rPr>
              <a:t> </a:t>
            </a:r>
            <a:r>
              <a:rPr lang="en-MY" altLang="en-US" sz="2400" b="1" dirty="0" err="1">
                <a:solidFill>
                  <a:srgbClr val="002060"/>
                </a:solidFill>
              </a:rPr>
              <a:t>teknologi</a:t>
            </a:r>
            <a:endParaRPr lang="en-MY" altLang="en-US" sz="2400" dirty="0">
              <a:solidFill>
                <a:srgbClr val="002060"/>
              </a:solidFill>
            </a:endParaRPr>
          </a:p>
          <a:p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Sains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teknologi</a:t>
            </a:r>
            <a:r>
              <a:rPr lang="en-MY" altLang="en-US" dirty="0"/>
              <a:t> </a:t>
            </a:r>
            <a:r>
              <a:rPr lang="en-MY" altLang="en-US" dirty="0" err="1"/>
              <a:t>menjadi</a:t>
            </a:r>
            <a:r>
              <a:rPr lang="en-MY" altLang="en-US" dirty="0"/>
              <a:t> </a:t>
            </a:r>
            <a:r>
              <a:rPr lang="en-MY" altLang="en-US" dirty="0" err="1"/>
              <a:t>tunggak</a:t>
            </a:r>
            <a:r>
              <a:rPr lang="en-MY" altLang="en-US" dirty="0"/>
              <a:t> </a:t>
            </a:r>
            <a:r>
              <a:rPr lang="en-MY" altLang="en-US" dirty="0" err="1"/>
              <a:t>utama</a:t>
            </a:r>
            <a:r>
              <a:rPr lang="en-MY" altLang="en-US" dirty="0"/>
              <a:t> </a:t>
            </a:r>
            <a:r>
              <a:rPr lang="en-MY" altLang="en-US" dirty="0" err="1"/>
              <a:t>dalam</a:t>
            </a:r>
            <a:r>
              <a:rPr lang="en-MY" altLang="en-US" dirty="0"/>
              <a:t> </a:t>
            </a:r>
            <a:r>
              <a:rPr lang="en-MY" altLang="en-US" dirty="0" err="1"/>
              <a:t>peradaban</a:t>
            </a:r>
            <a:r>
              <a:rPr lang="en-MY" altLang="en-US" dirty="0"/>
              <a:t> </a:t>
            </a:r>
            <a:r>
              <a:rPr lang="en-MY" altLang="en-US" dirty="0" err="1"/>
              <a:t>Eropah</a:t>
            </a:r>
            <a:r>
              <a:rPr lang="en-MY" altLang="en-US" dirty="0"/>
              <a:t>. </a:t>
            </a:r>
          </a:p>
          <a:p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Teknologi</a:t>
            </a:r>
            <a:r>
              <a:rPr lang="en-MY" altLang="en-US" dirty="0"/>
              <a:t> </a:t>
            </a:r>
            <a:r>
              <a:rPr lang="en-MY" altLang="en-US" dirty="0" err="1"/>
              <a:t>berasakan</a:t>
            </a:r>
            <a:r>
              <a:rPr lang="en-MY" altLang="en-US" dirty="0"/>
              <a:t> </a:t>
            </a:r>
            <a:r>
              <a:rPr lang="en-MY" altLang="en-US" dirty="0" err="1"/>
              <a:t>sains</a:t>
            </a:r>
            <a:r>
              <a:rPr lang="en-MY" altLang="en-US" dirty="0"/>
              <a:t> </a:t>
            </a:r>
            <a:r>
              <a:rPr lang="en-MY" altLang="en-US" dirty="0" err="1"/>
              <a:t>menjadi</a:t>
            </a:r>
            <a:r>
              <a:rPr lang="en-MY" altLang="en-US" dirty="0"/>
              <a:t> </a:t>
            </a:r>
            <a:r>
              <a:rPr lang="en-MY" altLang="en-US" dirty="0" err="1"/>
              <a:t>faktor</a:t>
            </a:r>
            <a:r>
              <a:rPr lang="en-MY" altLang="en-US" dirty="0"/>
              <a:t> </a:t>
            </a:r>
            <a:r>
              <a:rPr lang="en-MY" altLang="en-US" dirty="0" err="1"/>
              <a:t>penting</a:t>
            </a:r>
            <a:r>
              <a:rPr lang="en-MY" altLang="en-US" dirty="0"/>
              <a:t> </a:t>
            </a:r>
            <a:r>
              <a:rPr lang="en-MY" altLang="en-US" dirty="0" err="1"/>
              <a:t>dalam</a:t>
            </a:r>
            <a:r>
              <a:rPr lang="en-MY" altLang="en-US" dirty="0"/>
              <a:t> </a:t>
            </a:r>
            <a:r>
              <a:rPr lang="en-MY" altLang="en-US" dirty="0" err="1"/>
              <a:t>mengubah</a:t>
            </a:r>
            <a:r>
              <a:rPr lang="en-MY" altLang="en-US" dirty="0"/>
              <a:t> </a:t>
            </a:r>
            <a:r>
              <a:rPr lang="en-MY" altLang="en-US" dirty="0" err="1"/>
              <a:t>masyarakat</a:t>
            </a:r>
            <a:r>
              <a:rPr lang="en-MY" altLang="en-US" dirty="0"/>
              <a:t> </a:t>
            </a:r>
            <a:r>
              <a:rPr lang="en-MY" altLang="en-US" dirty="0" err="1"/>
              <a:t>moden</a:t>
            </a:r>
            <a:r>
              <a:rPr lang="en-MY" altLang="en-US" dirty="0"/>
              <a:t> </a:t>
            </a:r>
            <a:r>
              <a:rPr lang="en-MY" altLang="en-US" dirty="0" err="1"/>
              <a:t>secara</a:t>
            </a:r>
            <a:r>
              <a:rPr lang="en-MY" altLang="en-US" dirty="0"/>
              <a:t> </a:t>
            </a:r>
            <a:r>
              <a:rPr lang="en-MY" altLang="en-US" dirty="0" err="1"/>
              <a:t>drastik</a:t>
            </a:r>
            <a:r>
              <a:rPr lang="en-MY" altLang="en-US" dirty="0"/>
              <a:t> </a:t>
            </a:r>
            <a:r>
              <a:rPr lang="en-MY" altLang="en-US" dirty="0" err="1"/>
              <a:t>dan</a:t>
            </a:r>
            <a:r>
              <a:rPr lang="en-MY" altLang="en-US" dirty="0"/>
              <a:t> </a:t>
            </a:r>
            <a:r>
              <a:rPr lang="en-MY" altLang="en-US" dirty="0" err="1"/>
              <a:t>menjadikan</a:t>
            </a:r>
            <a:r>
              <a:rPr lang="en-MY" altLang="en-US" dirty="0"/>
              <a:t> </a:t>
            </a:r>
            <a:r>
              <a:rPr lang="en-MY" altLang="en-US" dirty="0" err="1"/>
              <a:t>peradaban</a:t>
            </a:r>
            <a:r>
              <a:rPr lang="en-MY" altLang="en-US" dirty="0"/>
              <a:t> Barat </a:t>
            </a:r>
            <a:r>
              <a:rPr lang="en-MY" altLang="en-US" dirty="0" err="1"/>
              <a:t>mengukuhkan</a:t>
            </a:r>
            <a:r>
              <a:rPr lang="en-MY" altLang="en-US" dirty="0"/>
              <a:t> </a:t>
            </a:r>
            <a:r>
              <a:rPr lang="en-MY" altLang="en-US" dirty="0" err="1"/>
              <a:t>dominasinya</a:t>
            </a:r>
            <a:r>
              <a:rPr lang="en-MY" altLang="en-US" dirty="0"/>
              <a:t> di </a:t>
            </a:r>
            <a:r>
              <a:rPr lang="en-MY" altLang="en-US" dirty="0" err="1"/>
              <a:t>dunia</a:t>
            </a:r>
            <a:r>
              <a:rPr lang="en-MY" altLang="en-US" dirty="0"/>
              <a:t>. </a:t>
            </a:r>
          </a:p>
          <a:p>
            <a:endParaRPr lang="en-MY" altLang="en-US" dirty="0"/>
          </a:p>
          <a:p>
            <a:endParaRPr lang="en-MY" altLang="en-US" dirty="0"/>
          </a:p>
          <a:p>
            <a:endParaRPr lang="en-MY" altLang="en-US" dirty="0"/>
          </a:p>
          <a:p>
            <a:endParaRPr lang="en-MY" alt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6205061" y="347346"/>
            <a:ext cx="274701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altLang="en-US" sz="2000" b="1" dirty="0" err="1">
                <a:solidFill>
                  <a:srgbClr val="002060"/>
                </a:solidFill>
              </a:rPr>
              <a:t>Perubahan</a:t>
            </a:r>
            <a:r>
              <a:rPr lang="en-MY" altLang="en-US" sz="2000" b="1" dirty="0">
                <a:solidFill>
                  <a:srgbClr val="002060"/>
                </a:solidFill>
              </a:rPr>
              <a:t> yang </a:t>
            </a:r>
            <a:r>
              <a:rPr lang="en-MY" altLang="en-US" sz="2000" b="1" dirty="0" err="1">
                <a:solidFill>
                  <a:srgbClr val="002060"/>
                </a:solidFill>
              </a:rPr>
              <a:t>dapat</a:t>
            </a:r>
            <a:r>
              <a:rPr lang="en-MY" altLang="en-US" sz="2000" b="1" dirty="0">
                <a:solidFill>
                  <a:srgbClr val="002060"/>
                </a:solidFill>
              </a:rPr>
              <a:t> </a:t>
            </a:r>
            <a:r>
              <a:rPr lang="en-MY" altLang="en-US" sz="2000" b="1" dirty="0" err="1">
                <a:solidFill>
                  <a:srgbClr val="002060"/>
                </a:solidFill>
              </a:rPr>
              <a:t>dilihat</a:t>
            </a:r>
            <a:r>
              <a:rPr lang="en-MY" altLang="en-US" sz="2000" b="1" dirty="0">
                <a:solidFill>
                  <a:srgbClr val="002060"/>
                </a:solidFill>
              </a:rPr>
              <a:t> </a:t>
            </a:r>
            <a:r>
              <a:rPr lang="en-MY" altLang="en-US" sz="2000" b="1" dirty="0" err="1">
                <a:solidFill>
                  <a:srgbClr val="002060"/>
                </a:solidFill>
              </a:rPr>
              <a:t>pada</a:t>
            </a:r>
            <a:r>
              <a:rPr lang="en-MY" altLang="en-US" sz="2000" b="1" dirty="0">
                <a:solidFill>
                  <a:srgbClr val="002060"/>
                </a:solidFill>
              </a:rPr>
              <a:t> zaman </a:t>
            </a:r>
            <a:r>
              <a:rPr lang="en-MY" altLang="en-US" sz="2000" b="1" dirty="0" err="1">
                <a:solidFill>
                  <a:srgbClr val="002060"/>
                </a:solidFill>
              </a:rPr>
              <a:t>Revolusi</a:t>
            </a:r>
            <a:r>
              <a:rPr lang="en-MY" altLang="en-US" sz="2000" b="1" dirty="0">
                <a:solidFill>
                  <a:srgbClr val="002060"/>
                </a:solidFill>
              </a:rPr>
              <a:t> </a:t>
            </a:r>
            <a:r>
              <a:rPr lang="en-MY" altLang="en-US" sz="2000" b="1" dirty="0" err="1">
                <a:solidFill>
                  <a:srgbClr val="002060"/>
                </a:solidFill>
              </a:rPr>
              <a:t>Industri</a:t>
            </a:r>
            <a:r>
              <a:rPr lang="en-MY" altLang="en-US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en-MY" altLang="en-US" dirty="0"/>
          </a:p>
          <a:p>
            <a:pPr indent="0">
              <a:buFont typeface="Arial" panose="020B0604020202020204" pitchFamily="34" charset="0"/>
              <a:buNone/>
            </a:pPr>
            <a:r>
              <a:rPr lang="en-MY" altLang="en-US" dirty="0" err="1"/>
              <a:t>Akhir</a:t>
            </a:r>
            <a:r>
              <a:rPr lang="en-MY" altLang="en-US" dirty="0"/>
              <a:t> </a:t>
            </a:r>
            <a:r>
              <a:rPr lang="en-MY" altLang="en-US" dirty="0" err="1"/>
              <a:t>tahun</a:t>
            </a:r>
            <a:r>
              <a:rPr lang="en-MY" altLang="en-US" dirty="0"/>
              <a:t> 1700-an, </a:t>
            </a:r>
            <a:r>
              <a:rPr lang="en-MY" altLang="en-US" dirty="0" err="1"/>
              <a:t>perubahan</a:t>
            </a:r>
            <a:r>
              <a:rPr lang="en-MY" altLang="en-US" dirty="0"/>
              <a:t> </a:t>
            </a:r>
            <a:r>
              <a:rPr lang="en-MY" altLang="en-US" dirty="0" err="1"/>
              <a:t>ekonomi</a:t>
            </a:r>
            <a:r>
              <a:rPr lang="en-MY" altLang="en-US" dirty="0"/>
              <a:t> Great </a:t>
            </a:r>
            <a:r>
              <a:rPr lang="en-MY" altLang="en-US" dirty="0" err="1"/>
              <a:t>Britian</a:t>
            </a:r>
            <a:r>
              <a:rPr lang="en-MY" alt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/>
              <a:t>T</a:t>
            </a:r>
            <a:r>
              <a:rPr lang="en-MY" altLang="en-US" dirty="0" smtClean="0"/>
              <a:t>enaga </a:t>
            </a:r>
            <a:r>
              <a:rPr lang="en-MY" altLang="en-US" dirty="0" err="1"/>
              <a:t>buruh</a:t>
            </a:r>
            <a:r>
              <a:rPr lang="en-MY" altLang="en-US" dirty="0"/>
              <a:t> </a:t>
            </a:r>
            <a:r>
              <a:rPr lang="en-MY" altLang="en-US" dirty="0" err="1"/>
              <a:t>kepada</a:t>
            </a:r>
            <a:r>
              <a:rPr lang="en-MY" altLang="en-US" dirty="0"/>
              <a:t> </a:t>
            </a:r>
            <a:r>
              <a:rPr lang="en-MY" altLang="en-US" dirty="0" err="1"/>
              <a:t>pembuatan</a:t>
            </a:r>
            <a:r>
              <a:rPr lang="en-MY" altLang="en-US" dirty="0"/>
              <a:t> </a:t>
            </a:r>
            <a:r>
              <a:rPr lang="en-MY" altLang="en-US" dirty="0" err="1"/>
              <a:t>berasaskan</a:t>
            </a:r>
            <a:r>
              <a:rPr lang="en-MY" altLang="en-US" dirty="0"/>
              <a:t> </a:t>
            </a:r>
            <a:r>
              <a:rPr lang="en-MY" altLang="en-US" dirty="0" err="1"/>
              <a:t>mesin</a:t>
            </a:r>
            <a:endParaRPr lang="en-MY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 smtClean="0"/>
              <a:t>Enjin</a:t>
            </a:r>
            <a:r>
              <a:rPr lang="en-MY" altLang="en-US" dirty="0" smtClean="0"/>
              <a:t> </a:t>
            </a:r>
            <a:r>
              <a:rPr lang="en-MY" altLang="en-US" dirty="0"/>
              <a:t>stim (</a:t>
            </a:r>
            <a:r>
              <a:rPr lang="en-MY" altLang="en-US" dirty="0" err="1"/>
              <a:t>pembuatan</a:t>
            </a:r>
            <a:r>
              <a:rPr lang="en-MY" altLang="en-US" dirty="0"/>
              <a:t> </a:t>
            </a:r>
            <a:r>
              <a:rPr lang="en-MY" altLang="en-US" dirty="0" err="1"/>
              <a:t>tekstil</a:t>
            </a:r>
            <a:r>
              <a:rPr lang="en-MY" alt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P</a:t>
            </a:r>
            <a:r>
              <a:rPr lang="en-MY" altLang="en-US" dirty="0" err="1" smtClean="0"/>
              <a:t>erdagangan</a:t>
            </a:r>
            <a:r>
              <a:rPr lang="en-MY" altLang="en-US" dirty="0" smtClean="0"/>
              <a:t> </a:t>
            </a:r>
            <a:r>
              <a:rPr lang="en-MY" altLang="en-US" dirty="0"/>
              <a:t>(</a:t>
            </a:r>
            <a:r>
              <a:rPr lang="en-MY" altLang="en-US" dirty="0" err="1"/>
              <a:t>terusan</a:t>
            </a:r>
            <a:r>
              <a:rPr lang="en-MY" alt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altLang="en-US" dirty="0"/>
          </a:p>
          <a:p>
            <a:r>
              <a:rPr lang="en-MY" altLang="en-US" dirty="0" err="1"/>
              <a:t>D</a:t>
            </a:r>
            <a:r>
              <a:rPr lang="en-MY" altLang="en-US" dirty="0" err="1" smtClean="0"/>
              <a:t>ua</a:t>
            </a:r>
            <a:r>
              <a:rPr lang="en-MY" altLang="en-US" dirty="0" smtClean="0"/>
              <a:t> </a:t>
            </a:r>
            <a:r>
              <a:rPr lang="en-MY" altLang="en-US" dirty="0" err="1"/>
              <a:t>dekad</a:t>
            </a:r>
            <a:r>
              <a:rPr lang="en-MY" altLang="en-US" dirty="0"/>
              <a:t> </a:t>
            </a:r>
            <a:r>
              <a:rPr lang="en-MY" altLang="en-US" dirty="0" err="1"/>
              <a:t>kurun</a:t>
            </a:r>
            <a:r>
              <a:rPr lang="en-MY" altLang="en-US" dirty="0"/>
              <a:t> ke-19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 dirty="0" err="1"/>
              <a:t>peralatan</a:t>
            </a:r>
            <a:r>
              <a:rPr lang="en-MY" altLang="en-US" dirty="0"/>
              <a:t> </a:t>
            </a:r>
            <a:r>
              <a:rPr lang="en-MY" altLang="en-US" dirty="0" err="1"/>
              <a:t>mesin</a:t>
            </a:r>
            <a:r>
              <a:rPr lang="en-MY" altLang="en-US" dirty="0"/>
              <a:t> yang </a:t>
            </a:r>
            <a:r>
              <a:rPr lang="en-MY" altLang="en-US" dirty="0" err="1"/>
              <a:t>dibuat</a:t>
            </a:r>
            <a:r>
              <a:rPr lang="en-MY" altLang="en-US" dirty="0"/>
              <a:t> </a:t>
            </a:r>
            <a:r>
              <a:rPr lang="en-MY" altLang="en-US" dirty="0" err="1"/>
              <a:t>dari</a:t>
            </a:r>
            <a:r>
              <a:rPr lang="en-MY" altLang="en-US" dirty="0"/>
              <a:t> </a:t>
            </a:r>
            <a:r>
              <a:rPr lang="en-MY" altLang="en-US" dirty="0" err="1" smtClean="0"/>
              <a:t>besi</a:t>
            </a:r>
            <a:r>
              <a:rPr lang="en-MY" altLang="en-US" dirty="0" smtClean="0"/>
              <a:t>.</a:t>
            </a:r>
            <a:endParaRPr lang="en-MY" altLang="en-US" dirty="0"/>
          </a:p>
          <a:p>
            <a:endParaRPr lang="en-MY" altLang="en-US" dirty="0"/>
          </a:p>
        </p:txBody>
      </p:sp>
      <p:sp>
        <p:nvSpPr>
          <p:cNvPr id="7" name="Text Box 6"/>
          <p:cNvSpPr txBox="1"/>
          <p:nvPr/>
        </p:nvSpPr>
        <p:spPr>
          <a:xfrm>
            <a:off x="228600" y="43810"/>
            <a:ext cx="649747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MV Boli" panose="02000500030200090000" charset="0"/>
              </a:rPr>
              <a:t>L</a:t>
            </a:r>
            <a:r>
              <a:rPr lang="en-MY" altLang="en-US" sz="44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atar</a:t>
            </a:r>
            <a:r>
              <a:rPr lang="en-MY" altLang="en-US" sz="4400" dirty="0" smtClean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 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belakang</a:t>
            </a:r>
            <a:r>
              <a:rPr lang="en-MY" alt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 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Revolusi</a:t>
            </a:r>
            <a:r>
              <a:rPr lang="en-MY" altLang="en-US" sz="4400" dirty="0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 </a:t>
            </a:r>
            <a:r>
              <a:rPr lang="en-MY" altLang="en-US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Haettenschweiler" panose="020B0706040902060204" pitchFamily="34" charset="0"/>
                <a:cs typeface="MV Boli" panose="02000500030200090000" charset="0"/>
              </a:rPr>
              <a:t>Industri</a:t>
            </a:r>
            <a:endParaRPr lang="en-MY" altLang="en-US" sz="4400" dirty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aettenschweiler" panose="020B0706040902060204" pitchFamily="34" charset="0"/>
              <a:cs typeface="MV Boli" panose="02000500030200090000" charset="0"/>
            </a:endParaRPr>
          </a:p>
          <a:p>
            <a:endParaRPr lang="en-MY" altLang="en-US" sz="3200" i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V Boli" panose="02000500030200090000" charset="0"/>
              <a:cs typeface="MV Boli" panose="0200050003020009000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17" y="5333999"/>
            <a:ext cx="2801653" cy="14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4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" y="1270"/>
            <a:ext cx="9168289" cy="685546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6821"/>
            <a:ext cx="9162574" cy="566420"/>
          </a:xfrm>
        </p:spPr>
        <p:txBody>
          <a:bodyPr>
            <a:noAutofit/>
          </a:bodyPr>
          <a:lstStyle/>
          <a:p>
            <a:r>
              <a:rPr lang="en-MY" alt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Punca-punca</a:t>
            </a:r>
            <a:r>
              <a:rPr lang="en-MY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 </a:t>
            </a:r>
            <a:r>
              <a:rPr lang="en-MY" alt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Revolusi</a:t>
            </a:r>
            <a:r>
              <a:rPr lang="en-MY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 </a:t>
            </a:r>
            <a:r>
              <a:rPr lang="en-MY" altLang="en-US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charset="0"/>
                <a:cs typeface="MV Boli" panose="02000500030200090000" charset="0"/>
              </a:rPr>
              <a:t>Industri</a:t>
            </a:r>
            <a:endParaRPr lang="en-MY" alt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charset="0"/>
              <a:cs typeface="MV Boli" panose="02000500030200090000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6821477"/>
              </p:ext>
            </p:extLst>
          </p:nvPr>
        </p:nvGraphicFramePr>
        <p:xfrm>
          <a:off x="334804" y="931546"/>
          <a:ext cx="8487251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891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4FC-1BD7-4740-A44B-C763EE3A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304800"/>
            <a:ext cx="7391400" cy="536575"/>
          </a:xfrm>
        </p:spPr>
        <p:txBody>
          <a:bodyPr>
            <a:noAutofit/>
          </a:bodyPr>
          <a:lstStyle/>
          <a:p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Anjakan</a:t>
            </a:r>
            <a:r>
              <a:rPr lang="en-MY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Paradigma</a:t>
            </a:r>
            <a:r>
              <a:rPr lang="en-MY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Revolusi</a:t>
            </a:r>
            <a:r>
              <a:rPr lang="en-MY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32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Industri</a:t>
            </a:r>
            <a:endParaRPr lang="en-MY" sz="32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F08EBD-43D7-4E04-B061-5B5C497B8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760011"/>
              </p:ext>
            </p:extLst>
          </p:nvPr>
        </p:nvGraphicFramePr>
        <p:xfrm>
          <a:off x="304800" y="9906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66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Sekian</a:t>
            </a:r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, 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Terima</a:t>
            </a:r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Kasih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Brush Script MT" panose="03060802040406070304" pitchFamily="66" charset="0"/>
              </a:rPr>
              <a:t>.</a:t>
            </a:r>
            <a:endParaRPr lang="en-SG" sz="7200" dirty="0">
              <a:solidFill>
                <a:schemeClr val="bg2">
                  <a:lumMod val="2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ahnschrift Condensed" panose="020B0502040204020203" pitchFamily="34" charset="0"/>
              </a:rPr>
              <a:t>Maksud</a:t>
            </a:r>
            <a:r>
              <a:rPr lang="en-US" dirty="0">
                <a:latin typeface="Bahnschrift Condensed" panose="020B0502040204020203" pitchFamily="34" charset="0"/>
              </a:rPr>
              <a:t> Renaissance</a:t>
            </a:r>
            <a:endParaRPr lang="en-SG" dirty="0">
              <a:latin typeface="Bahnschrift Condensed" panose="020B05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1676400"/>
            <a:ext cx="7543800" cy="15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 </a:t>
            </a:r>
            <a:r>
              <a:rPr lang="en-US" sz="3200" dirty="0" err="1" smtClean="0"/>
              <a:t>Kelahiran</a:t>
            </a:r>
            <a:r>
              <a:rPr lang="en-US" sz="3200" dirty="0" smtClean="0"/>
              <a:t> </a:t>
            </a:r>
            <a:r>
              <a:rPr lang="en-US" sz="3200" dirty="0" err="1" smtClean="0"/>
              <a:t>Semula</a:t>
            </a:r>
            <a:r>
              <a:rPr lang="en-US" sz="3200" dirty="0" smtClean="0"/>
              <a:t> “</a:t>
            </a:r>
            <a:endParaRPr lang="en-SG" sz="3200" dirty="0"/>
          </a:p>
        </p:txBody>
      </p:sp>
      <p:sp>
        <p:nvSpPr>
          <p:cNvPr id="7" name="Oval 6"/>
          <p:cNvSpPr/>
          <p:nvPr/>
        </p:nvSpPr>
        <p:spPr>
          <a:xfrm>
            <a:off x="914400" y="3962400"/>
            <a:ext cx="7543800" cy="16118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Dalam</a:t>
            </a:r>
            <a:r>
              <a:rPr lang="en-US" sz="3200" dirty="0" smtClean="0"/>
              <a:t> Bahasa </a:t>
            </a:r>
            <a:r>
              <a:rPr lang="en-US" sz="3200" dirty="0" err="1" smtClean="0"/>
              <a:t>Itali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</a:t>
            </a:r>
            <a:r>
              <a:rPr lang="en-US" sz="3600" i="1" dirty="0" smtClean="0"/>
              <a:t>“ </a:t>
            </a:r>
            <a:r>
              <a:rPr lang="en-US" sz="3200" b="1" i="1" dirty="0" err="1" smtClean="0"/>
              <a:t>Renisciment</a:t>
            </a:r>
            <a:r>
              <a:rPr lang="en-US" sz="3600" b="1" i="1" dirty="0" smtClean="0"/>
              <a:t> “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425096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52400"/>
            <a:ext cx="61722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 BLANCA" panose="02000000000000000000" pitchFamily="2" charset="0"/>
              </a:rPr>
              <a:t>LATAR BELAKANG RENAISSANCE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 BLANCA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485" y="1638300"/>
            <a:ext cx="3962400" cy="17526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Zaman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meliputi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pertengahan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abad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abad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17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0" y="2385990"/>
            <a:ext cx="3962400" cy="188121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Bermula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Itali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telah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merebak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seluruh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Eropah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perkembangan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intelektual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pemikiran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manusia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4481490"/>
            <a:ext cx="4953000" cy="21336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Zaman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juga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zaman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penghidupan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semula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lampau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iaitu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Yunani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Rom </a:t>
            </a:r>
            <a:r>
              <a:rPr 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pelbagai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bidang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sains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sastera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1" name="Left Arrow 10"/>
          <p:cNvSpPr/>
          <p:nvPr/>
        </p:nvSpPr>
        <p:spPr>
          <a:xfrm rot="12601004">
            <a:off x="4273679" y="2547659"/>
            <a:ext cx="768927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182651">
            <a:off x="5992009" y="4507616"/>
            <a:ext cx="838200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4800" y="2667000"/>
            <a:ext cx="2743200" cy="1219200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Zaman Renaissance</a:t>
            </a:r>
            <a:endParaRPr lang="en-US" sz="3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2133600" y="533400"/>
            <a:ext cx="6477000" cy="12646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7045"/>
              <a:gd name="adj6" fmla="val -1650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Lambang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agung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pada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zaman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ini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ialah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perjalanan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Columbus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mengelilingi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dunia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untuk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membuktikan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bumi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ini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berbentuk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bulat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bukan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rata.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2133600" y="4648200"/>
            <a:ext cx="6477000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650"/>
              <a:gd name="adj6" fmla="val -1693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erjaya </a:t>
            </a:r>
            <a:r>
              <a:rPr lang="en-US" sz="2000" b="1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mencampur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adukkan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kejayaan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klasik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aspek-aspek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baru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dikemukakan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oleh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mereka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sendiri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78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 BLANCA" panose="02000000000000000000" pitchFamily="2" charset="0"/>
              </a:rPr>
              <a:t/>
            </a:r>
            <a:br>
              <a:rPr lang="en-US" b="1" dirty="0" smtClean="0">
                <a:latin typeface="AR BLANCA" panose="02000000000000000000" pitchFamily="2" charset="0"/>
              </a:rPr>
            </a:br>
            <a:r>
              <a:rPr lang="en-US" b="1" dirty="0" smtClean="0">
                <a:latin typeface="AR BLANCA" panose="02000000000000000000" pitchFamily="2" charset="0"/>
              </a:rPr>
              <a:t>Zaman </a:t>
            </a:r>
            <a:r>
              <a:rPr lang="en-US" b="1" dirty="0">
                <a:latin typeface="AR BLANCA" panose="02000000000000000000" pitchFamily="2" charset="0"/>
              </a:rPr>
              <a:t>Renaissance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8534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1229436"/>
            <a:ext cx="7315200" cy="1219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Asas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Penonjolan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keupayaan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berfikir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.</a:t>
            </a:r>
            <a:endParaRPr lang="en-SG" sz="2400" dirty="0"/>
          </a:p>
        </p:txBody>
      </p:sp>
      <p:sp>
        <p:nvSpPr>
          <p:cNvPr id="6" name="Rectangle 5"/>
          <p:cNvSpPr/>
          <p:nvPr/>
        </p:nvSpPr>
        <p:spPr>
          <a:xfrm>
            <a:off x="1447800" y="3004171"/>
            <a:ext cx="6705600" cy="16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 </a:t>
            </a:r>
            <a:r>
              <a:rPr lang="en-US" sz="2000" dirty="0" err="1" smtClean="0">
                <a:solidFill>
                  <a:schemeClr val="tx1"/>
                </a:solidFill>
              </a:rPr>
              <a:t>Itali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muncul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bandar-bandar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</a:rPr>
              <a:t> Venice, Genoa, Florence, Rom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Milan. </a:t>
            </a:r>
            <a:r>
              <a:rPr lang="en-US" sz="2000" dirty="0" err="1" smtClean="0">
                <a:solidFill>
                  <a:schemeClr val="tx1"/>
                </a:solidFill>
              </a:rPr>
              <a:t>Kedudukan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Itali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strategik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kerana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dikelilingi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Laut</a:t>
            </a:r>
            <a:r>
              <a:rPr lang="en-US" sz="2000" dirty="0" smtClean="0">
                <a:solidFill>
                  <a:schemeClr val="tx1"/>
                </a:solidFill>
              </a:rPr>
              <a:t> Mediterranean </a:t>
            </a:r>
            <a:r>
              <a:rPr lang="en-US" sz="2000" dirty="0" err="1" smtClean="0">
                <a:solidFill>
                  <a:schemeClr val="tx1"/>
                </a:solidFill>
              </a:rPr>
              <a:t>menjadikan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Itali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muncul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persimpangan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utama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pusat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perdagangan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antarabangsa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029521"/>
            <a:ext cx="5943600" cy="169759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Bandar-</a:t>
            </a:r>
            <a:r>
              <a:rPr lang="en-US" sz="2400" dirty="0" err="1" smtClean="0"/>
              <a:t>bandar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idea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di </a:t>
            </a:r>
            <a:r>
              <a:rPr lang="en-US" sz="2400" dirty="0" err="1"/>
              <a:t>situlah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pertembungan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,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agama</a:t>
            </a:r>
          </a:p>
        </p:txBody>
      </p:sp>
      <p:sp>
        <p:nvSpPr>
          <p:cNvPr id="10" name="Curved Right Arrow 9"/>
          <p:cNvSpPr/>
          <p:nvPr/>
        </p:nvSpPr>
        <p:spPr>
          <a:xfrm rot="20091450">
            <a:off x="429609" y="2331928"/>
            <a:ext cx="1168952" cy="1344486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20091450">
            <a:off x="772508" y="4505654"/>
            <a:ext cx="1168952" cy="1344486"/>
          </a:xfrm>
          <a:prstGeom prst="curv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18" y="69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 BLANCA" panose="02000000000000000000" pitchFamily="2" charset="0"/>
              </a:rPr>
              <a:t/>
            </a:r>
            <a:br>
              <a:rPr lang="en-US" b="1" dirty="0" smtClean="0">
                <a:latin typeface="AR BLANCA" panose="02000000000000000000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Zaman </a:t>
            </a:r>
            <a:r>
              <a:rPr lang="en-US" b="1" dirty="0">
                <a:solidFill>
                  <a:schemeClr val="bg1"/>
                </a:solidFill>
                <a:latin typeface="AR BLANCA" panose="02000000000000000000" pitchFamily="2" charset="0"/>
              </a:rPr>
              <a:t>Renaissance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9519" y="1212859"/>
            <a:ext cx="73152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Aktiviti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di </a:t>
            </a:r>
            <a:r>
              <a:rPr lang="en-US" sz="2400" dirty="0" err="1" smtClean="0"/>
              <a:t>itali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pedagang-pedagan</a:t>
            </a:r>
            <a:r>
              <a:rPr lang="en-US" sz="2400" dirty="0" smtClean="0"/>
              <a:t> kaya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berdagang</a:t>
            </a:r>
            <a:r>
              <a:rPr lang="en-US" sz="2400" dirty="0" smtClean="0"/>
              <a:t>. Kumpulan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Patron.</a:t>
            </a:r>
            <a:endParaRPr lang="en-S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24218" y="3118374"/>
            <a:ext cx="6858000" cy="1546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</a:rPr>
              <a:t>Antara patron yang </a:t>
            </a:r>
            <a:r>
              <a:rPr lang="en-SG" sz="2400" dirty="0" err="1">
                <a:solidFill>
                  <a:schemeClr val="tx1"/>
                </a:solidFill>
              </a:rPr>
              <a:t>terkenal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ialah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keluarga</a:t>
            </a:r>
            <a:r>
              <a:rPr lang="en-SG" sz="2400" dirty="0">
                <a:solidFill>
                  <a:schemeClr val="tx1"/>
                </a:solidFill>
              </a:rPr>
              <a:t> Medici di Florence. </a:t>
            </a:r>
            <a:r>
              <a:rPr lang="en-SG" sz="2400" dirty="0" err="1">
                <a:solidFill>
                  <a:schemeClr val="tx1"/>
                </a:solidFill>
              </a:rPr>
              <a:t>Golongan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ini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telah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menarik</a:t>
            </a:r>
            <a:r>
              <a:rPr lang="en-SG" sz="2400" dirty="0">
                <a:solidFill>
                  <a:schemeClr val="tx1"/>
                </a:solidFill>
              </a:rPr>
              <a:t> para </a:t>
            </a:r>
            <a:r>
              <a:rPr lang="en-SG" sz="2400" dirty="0" err="1">
                <a:solidFill>
                  <a:schemeClr val="tx1"/>
                </a:solidFill>
              </a:rPr>
              <a:t>cendekiawan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dan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seniman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untuk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memajukan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bandar</a:t>
            </a:r>
            <a:r>
              <a:rPr lang="en-SG" sz="2400" dirty="0">
                <a:solidFill>
                  <a:schemeClr val="tx1"/>
                </a:solidFill>
              </a:rPr>
              <a:t> </a:t>
            </a:r>
            <a:r>
              <a:rPr lang="en-SG" sz="2400" dirty="0" err="1">
                <a:solidFill>
                  <a:schemeClr val="tx1"/>
                </a:solidFill>
              </a:rPr>
              <a:t>mereka</a:t>
            </a:r>
            <a:r>
              <a:rPr lang="en-SG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021280"/>
            <a:ext cx="6934200" cy="1524000"/>
          </a:xfrm>
          <a:prstGeom prst="rect">
            <a:avLst/>
          </a:prstGeom>
          <a:solidFill>
            <a:srgbClr val="A963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/>
              <a:t>Penguasa Gereja mencemburui pencapaian bandar serta kuasa yang dipegang oleh keluarga Medici di Rom. Mereka juga menaruh harapan untuk mencantikkan bandar Rom seperti di Florence. </a:t>
            </a:r>
          </a:p>
        </p:txBody>
      </p:sp>
      <p:sp>
        <p:nvSpPr>
          <p:cNvPr id="9" name="Down Arrow 8"/>
          <p:cNvSpPr/>
          <p:nvPr/>
        </p:nvSpPr>
        <p:spPr>
          <a:xfrm rot="3456109">
            <a:off x="6614241" y="2330371"/>
            <a:ext cx="513133" cy="9681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Down Arrow 9"/>
          <p:cNvSpPr/>
          <p:nvPr/>
        </p:nvSpPr>
        <p:spPr>
          <a:xfrm rot="18465228">
            <a:off x="6690440" y="4307187"/>
            <a:ext cx="513133" cy="9681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1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 BLANCA" panose="02000000000000000000" pitchFamily="2" charset="0"/>
              </a:rPr>
              <a:t/>
            </a:r>
            <a:br>
              <a:rPr lang="en-US" b="1" dirty="0" smtClean="0">
                <a:latin typeface="AR BLANCA" panose="02000000000000000000" pitchFamily="2" charset="0"/>
              </a:rPr>
            </a:br>
            <a:r>
              <a:rPr lang="en-US" b="1" dirty="0" smtClean="0">
                <a:latin typeface="AR BLANCA" panose="02000000000000000000" pitchFamily="2" charset="0"/>
              </a:rPr>
              <a:t>Zaman </a:t>
            </a:r>
            <a:r>
              <a:rPr lang="en-US" b="1" dirty="0">
                <a:latin typeface="AR BLANCA" panose="02000000000000000000" pitchFamily="2" charset="0"/>
              </a:rPr>
              <a:t>Renaissance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914400"/>
            <a:ext cx="71628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menampung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</a:t>
            </a:r>
            <a:r>
              <a:rPr lang="en-US" sz="2400" dirty="0" smtClean="0"/>
              <a:t> </a:t>
            </a:r>
            <a:r>
              <a:rPr lang="en-US" sz="2400" dirty="0" err="1" smtClean="0"/>
              <a:t>kerana</a:t>
            </a:r>
            <a:r>
              <a:rPr lang="en-US" sz="2400" dirty="0" smtClean="0"/>
              <a:t> </a:t>
            </a:r>
            <a:r>
              <a:rPr lang="en-US" sz="2400" dirty="0" err="1" smtClean="0"/>
              <a:t>bimbang</a:t>
            </a:r>
            <a:r>
              <a:rPr lang="en-US" sz="2400" dirty="0" smtClean="0"/>
              <a:t> </a:t>
            </a:r>
            <a:r>
              <a:rPr lang="en-US" sz="2400" dirty="0" err="1" smtClean="0"/>
              <a:t>golongan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mencabar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dibawak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.</a:t>
            </a:r>
            <a:endParaRPr lang="en-SG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00100" y="2895600"/>
            <a:ext cx="7696200" cy="1752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smtClean="0"/>
              <a:t>Para </a:t>
            </a:r>
            <a:r>
              <a:rPr lang="en-SG" sz="2400" dirty="0" err="1"/>
              <a:t>saintis</a:t>
            </a:r>
            <a:r>
              <a:rPr lang="en-SG" sz="2400" dirty="0"/>
              <a:t> </a:t>
            </a:r>
            <a:r>
              <a:rPr lang="en-SG" sz="2400" dirty="0" err="1"/>
              <a:t>lebih</a:t>
            </a:r>
            <a:r>
              <a:rPr lang="en-SG" sz="2400" dirty="0"/>
              <a:t> </a:t>
            </a:r>
            <a:r>
              <a:rPr lang="en-SG" sz="2400" dirty="0" err="1"/>
              <a:t>menekankan</a:t>
            </a:r>
            <a:r>
              <a:rPr lang="en-SG" sz="2400" dirty="0"/>
              <a:t> </a:t>
            </a:r>
            <a:r>
              <a:rPr lang="en-SG" sz="2400" dirty="0" err="1"/>
              <a:t>penekanan</a:t>
            </a:r>
            <a:r>
              <a:rPr lang="en-SG" sz="2400" dirty="0"/>
              <a:t> </a:t>
            </a:r>
            <a:r>
              <a:rPr lang="en-SG" sz="2400" dirty="0" err="1"/>
              <a:t>dalam</a:t>
            </a:r>
            <a:r>
              <a:rPr lang="en-SG" sz="2400" dirty="0"/>
              <a:t> </a:t>
            </a:r>
            <a:r>
              <a:rPr lang="en-SG" sz="2400" dirty="0" err="1"/>
              <a:t>kaedah</a:t>
            </a:r>
            <a:r>
              <a:rPr lang="en-SG" sz="2400" dirty="0"/>
              <a:t> </a:t>
            </a:r>
            <a:r>
              <a:rPr lang="en-SG" sz="2400" dirty="0" err="1"/>
              <a:t>pemerhatian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penggunaan</a:t>
            </a:r>
            <a:r>
              <a:rPr lang="en-SG" sz="2400" dirty="0"/>
              <a:t> </a:t>
            </a:r>
            <a:r>
              <a:rPr lang="en-SG" sz="2400" dirty="0" err="1"/>
              <a:t>akal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logik</a:t>
            </a:r>
            <a:r>
              <a:rPr lang="en-SG" sz="2400" dirty="0"/>
              <a:t> </a:t>
            </a:r>
            <a:r>
              <a:rPr lang="en-SG" sz="2400" dirty="0" err="1"/>
              <a:t>dalam</a:t>
            </a:r>
            <a:r>
              <a:rPr lang="en-SG" sz="2400" dirty="0"/>
              <a:t> </a:t>
            </a:r>
            <a:r>
              <a:rPr lang="en-SG" sz="2400" dirty="0" err="1"/>
              <a:t>sesuatu</a:t>
            </a:r>
            <a:r>
              <a:rPr lang="en-SG" sz="2400" dirty="0"/>
              <a:t> </a:t>
            </a:r>
            <a:r>
              <a:rPr lang="en-SG" sz="2400" dirty="0" err="1"/>
              <a:t>fenomena</a:t>
            </a:r>
            <a:r>
              <a:rPr lang="en-SG" sz="2400" dirty="0"/>
              <a:t> </a:t>
            </a:r>
            <a:r>
              <a:rPr lang="en-SG" sz="2400" dirty="0" err="1"/>
              <a:t>alam</a:t>
            </a:r>
            <a:r>
              <a:rPr lang="en-SG" sz="2400" dirty="0"/>
              <a:t>. </a:t>
            </a:r>
            <a:r>
              <a:rPr lang="en-SG" sz="2400" dirty="0" err="1"/>
              <a:t>Sebaliknya</a:t>
            </a:r>
            <a:r>
              <a:rPr lang="en-SG" sz="2400" dirty="0"/>
              <a:t>, </a:t>
            </a:r>
            <a:r>
              <a:rPr lang="en-SG" sz="2400" dirty="0" err="1"/>
              <a:t>pihak</a:t>
            </a:r>
            <a:r>
              <a:rPr lang="en-SG" sz="2400" dirty="0"/>
              <a:t> </a:t>
            </a:r>
            <a:r>
              <a:rPr lang="en-SG" sz="2400" dirty="0" err="1"/>
              <a:t>Gereja</a:t>
            </a:r>
            <a:r>
              <a:rPr lang="en-SG" sz="2400" dirty="0"/>
              <a:t> </a:t>
            </a:r>
            <a:r>
              <a:rPr lang="en-SG" sz="2400" dirty="0" err="1"/>
              <a:t>lebih</a:t>
            </a:r>
            <a:r>
              <a:rPr lang="en-SG" sz="2400" dirty="0"/>
              <a:t> </a:t>
            </a:r>
            <a:r>
              <a:rPr lang="en-SG" sz="2400" dirty="0" err="1"/>
              <a:t>menekankan</a:t>
            </a:r>
            <a:r>
              <a:rPr lang="en-SG" sz="2400" dirty="0"/>
              <a:t> </a:t>
            </a:r>
            <a:r>
              <a:rPr lang="en-SG" sz="2400" dirty="0" err="1"/>
              <a:t>penjelasan</a:t>
            </a:r>
            <a:r>
              <a:rPr lang="en-SG" sz="2400" dirty="0"/>
              <a:t> </a:t>
            </a:r>
            <a:r>
              <a:rPr lang="en-SG" sz="2400" dirty="0" err="1"/>
              <a:t>tradisional</a:t>
            </a:r>
            <a:r>
              <a:rPr lang="en-SG" sz="2400" dirty="0"/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5181600"/>
            <a:ext cx="7696426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 err="1"/>
              <a:t>Perselisihan</a:t>
            </a:r>
            <a:r>
              <a:rPr lang="en-SG" sz="2400" dirty="0"/>
              <a:t> </a:t>
            </a:r>
            <a:r>
              <a:rPr lang="en-SG" sz="2400" dirty="0" err="1"/>
              <a:t>pendapat</a:t>
            </a:r>
            <a:r>
              <a:rPr lang="en-SG" sz="2400" dirty="0"/>
              <a:t> </a:t>
            </a:r>
            <a:r>
              <a:rPr lang="en-SG" sz="2400" dirty="0" err="1"/>
              <a:t>ini</a:t>
            </a:r>
            <a:r>
              <a:rPr lang="en-SG" sz="2400" dirty="0"/>
              <a:t> </a:t>
            </a:r>
            <a:r>
              <a:rPr lang="en-SG" sz="2400" dirty="0" err="1"/>
              <a:t>dapat</a:t>
            </a:r>
            <a:r>
              <a:rPr lang="en-SG" sz="2400" dirty="0"/>
              <a:t> </a:t>
            </a:r>
            <a:r>
              <a:rPr lang="en-SG" sz="2400" dirty="0" err="1"/>
              <a:t>dilihat</a:t>
            </a:r>
            <a:r>
              <a:rPr lang="en-SG" sz="2400" dirty="0"/>
              <a:t> </a:t>
            </a:r>
            <a:r>
              <a:rPr lang="en-SG" sz="2400" dirty="0" err="1"/>
              <a:t>melalui</a:t>
            </a:r>
            <a:r>
              <a:rPr lang="en-SG" sz="2400" dirty="0"/>
              <a:t> </a:t>
            </a:r>
            <a:r>
              <a:rPr lang="en-SG" sz="2400" dirty="0" err="1"/>
              <a:t>perselisihan</a:t>
            </a:r>
            <a:r>
              <a:rPr lang="en-SG" sz="2400" dirty="0"/>
              <a:t> </a:t>
            </a:r>
            <a:r>
              <a:rPr lang="en-SG" sz="2400" dirty="0" err="1"/>
              <a:t>faham</a:t>
            </a:r>
            <a:r>
              <a:rPr lang="en-SG" sz="2400" dirty="0"/>
              <a:t> </a:t>
            </a:r>
            <a:r>
              <a:rPr lang="en-SG" sz="2400" i="1" dirty="0"/>
              <a:t>Galileo Galilei.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71666" y="2375847"/>
            <a:ext cx="762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Down Arrow 7"/>
          <p:cNvSpPr/>
          <p:nvPr/>
        </p:nvSpPr>
        <p:spPr>
          <a:xfrm>
            <a:off x="4142509" y="4670429"/>
            <a:ext cx="762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61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298"/>
            <a:ext cx="8229600" cy="1143000"/>
          </a:xfrm>
        </p:spPr>
        <p:txBody>
          <a:bodyPr/>
          <a:lstStyle/>
          <a:p>
            <a:r>
              <a:rPr lang="en-US" b="1" dirty="0">
                <a:latin typeface="AR BLANCA" panose="02000000000000000000" pitchFamily="2" charset="0"/>
              </a:rPr>
              <a:t>Zaman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6" name="Flowchart: Alternate Process 5"/>
          <p:cNvSpPr/>
          <p:nvPr/>
        </p:nvSpPr>
        <p:spPr>
          <a:xfrm>
            <a:off x="2034085" y="2815704"/>
            <a:ext cx="6896100" cy="1661319"/>
          </a:xfrm>
          <a:prstGeom prst="flowChartAlternateProcess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>
                <a:solidFill>
                  <a:schemeClr val="tx1"/>
                </a:solidFill>
              </a:rPr>
              <a:t>Pada Zaman Pertengahan, sumbangan dalam bidang seni tidak begitu menyerlah. Ini adalah kerana pelukis dan pengukir bekerja secara berkumpulan. Namun semuanya berubah apabila mereka mula bekerja secara bersendirian. 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213815" y="882827"/>
            <a:ext cx="7082051" cy="1752600"/>
          </a:xfrm>
          <a:prstGeom prst="round1Rect">
            <a:avLst/>
          </a:prstGeom>
          <a:solidFill>
            <a:srgbClr val="82F2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Pihak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gereja</a:t>
            </a:r>
            <a:r>
              <a:rPr lang="en-US" sz="2000" dirty="0" smtClean="0">
                <a:solidFill>
                  <a:schemeClr val="tx1"/>
                </a:solidFill>
              </a:rPr>
              <a:t> di Rom </a:t>
            </a:r>
            <a:r>
              <a:rPr lang="en-US" sz="2000" dirty="0" err="1" smtClean="0">
                <a:solidFill>
                  <a:schemeClr val="tx1"/>
                </a:solidFill>
              </a:rPr>
              <a:t>lebih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tekankan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lukis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ukir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sahaja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Muncul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pengukir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pelukis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terkenal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</a:rPr>
              <a:t> Leonardo da Vinci, Raphael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Michelangelo </a:t>
            </a:r>
            <a:r>
              <a:rPr lang="en-US" sz="2000" dirty="0" err="1" smtClean="0">
                <a:solidFill>
                  <a:schemeClr val="tx1"/>
                </a:solidFill>
              </a:rPr>
              <a:t>ditugaskan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mencantikkan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gereja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katedral</a:t>
            </a:r>
            <a:r>
              <a:rPr lang="en-US" sz="2000" dirty="0" smtClean="0">
                <a:solidFill>
                  <a:schemeClr val="tx1"/>
                </a:solidFill>
              </a:rPr>
              <a:t> di Rom.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0139" y="4657300"/>
            <a:ext cx="6629401" cy="1999854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>
                <a:solidFill>
                  <a:schemeClr val="bg1"/>
                </a:solidFill>
              </a:rPr>
              <a:t>Bakat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mereka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dapat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digilap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sepenuhnya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kemahiran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mereka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mula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dihargai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oleh</a:t>
            </a:r>
            <a:r>
              <a:rPr lang="en-SG" sz="2000" dirty="0">
                <a:solidFill>
                  <a:schemeClr val="bg1"/>
                </a:solidFill>
              </a:rPr>
              <a:t> orang lain. </a:t>
            </a:r>
            <a:r>
              <a:rPr lang="en-SG" sz="2000" dirty="0" err="1">
                <a:solidFill>
                  <a:schemeClr val="bg1"/>
                </a:solidFill>
              </a:rPr>
              <a:t>Pelukis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seperti</a:t>
            </a:r>
            <a:r>
              <a:rPr lang="en-SG" sz="2000" dirty="0">
                <a:solidFill>
                  <a:schemeClr val="bg1"/>
                </a:solidFill>
              </a:rPr>
              <a:t> Leonardo da Vinci, Raphael </a:t>
            </a:r>
            <a:r>
              <a:rPr lang="en-SG" sz="2000" dirty="0" err="1">
                <a:solidFill>
                  <a:schemeClr val="bg1"/>
                </a:solidFill>
              </a:rPr>
              <a:t>dan</a:t>
            </a:r>
            <a:r>
              <a:rPr lang="en-SG" sz="2000" dirty="0">
                <a:solidFill>
                  <a:schemeClr val="bg1"/>
                </a:solidFill>
              </a:rPr>
              <a:t> Michelangelo </a:t>
            </a:r>
            <a:r>
              <a:rPr lang="en-SG" sz="2000" dirty="0" err="1">
                <a:solidFill>
                  <a:schemeClr val="bg1"/>
                </a:solidFill>
              </a:rPr>
              <a:t>dikenali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sebagai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tokoh</a:t>
            </a:r>
            <a:r>
              <a:rPr lang="en-SG" sz="2000" dirty="0">
                <a:solidFill>
                  <a:schemeClr val="bg1"/>
                </a:solidFill>
              </a:rPr>
              <a:t> yang </a:t>
            </a:r>
            <a:r>
              <a:rPr lang="en-SG" sz="2000" dirty="0" err="1">
                <a:solidFill>
                  <a:schemeClr val="bg1"/>
                </a:solidFill>
              </a:rPr>
              <a:t>tersendiri</a:t>
            </a:r>
            <a:r>
              <a:rPr lang="en-SG" sz="2000" dirty="0">
                <a:solidFill>
                  <a:schemeClr val="bg1"/>
                </a:solidFill>
              </a:rPr>
              <a:t>. </a:t>
            </a:r>
            <a:r>
              <a:rPr lang="en-SG" sz="2000" dirty="0" err="1">
                <a:solidFill>
                  <a:schemeClr val="bg1"/>
                </a:solidFill>
              </a:rPr>
              <a:t>Semangat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amalan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begini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dikenali</a:t>
            </a:r>
            <a:r>
              <a:rPr lang="en-SG" sz="2000" dirty="0">
                <a:solidFill>
                  <a:schemeClr val="bg1"/>
                </a:solidFill>
              </a:rPr>
              <a:t> </a:t>
            </a:r>
            <a:r>
              <a:rPr lang="en-SG" sz="2000" dirty="0" err="1">
                <a:solidFill>
                  <a:schemeClr val="bg1"/>
                </a:solidFill>
              </a:rPr>
              <a:t>sebagai</a:t>
            </a:r>
            <a:r>
              <a:rPr lang="en-SG" sz="2000" dirty="0">
                <a:solidFill>
                  <a:schemeClr val="bg1"/>
                </a:solidFill>
              </a:rPr>
              <a:t> '</a:t>
            </a:r>
            <a:r>
              <a:rPr lang="en-SG" sz="2000" dirty="0" err="1">
                <a:solidFill>
                  <a:schemeClr val="bg1"/>
                </a:solidFill>
              </a:rPr>
              <a:t>individualisme</a:t>
            </a:r>
            <a:r>
              <a:rPr lang="en-SG" sz="2000" dirty="0">
                <a:solidFill>
                  <a:schemeClr val="bg1"/>
                </a:solidFill>
              </a:rPr>
              <a:t>'.</a:t>
            </a:r>
          </a:p>
        </p:txBody>
      </p:sp>
      <p:sp>
        <p:nvSpPr>
          <p:cNvPr id="8" name="Curved Left Arrow 7"/>
          <p:cNvSpPr/>
          <p:nvPr/>
        </p:nvSpPr>
        <p:spPr>
          <a:xfrm rot="20230283" flipH="1">
            <a:off x="1244995" y="2780870"/>
            <a:ext cx="576235" cy="99346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883939">
            <a:off x="7302751" y="4620082"/>
            <a:ext cx="582433" cy="99346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7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1505</Words>
  <Application>Microsoft Office PowerPoint</Application>
  <PresentationFormat>On-screen Show (4:3)</PresentationFormat>
  <Paragraphs>191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Agency FB</vt:lpstr>
      <vt:lpstr>AR BLANCA</vt:lpstr>
      <vt:lpstr>Arial</vt:lpstr>
      <vt:lpstr>Arial Narrow</vt:lpstr>
      <vt:lpstr>Bahnschrift Condensed</vt:lpstr>
      <vt:lpstr>Bahnschrift Light</vt:lpstr>
      <vt:lpstr>Bodoni MT Black</vt:lpstr>
      <vt:lpstr>Book Antiqua</vt:lpstr>
      <vt:lpstr>Brush Script MT</vt:lpstr>
      <vt:lpstr>Calibri</vt:lpstr>
      <vt:lpstr>Consolas</vt:lpstr>
      <vt:lpstr>Franklin Gothic Book</vt:lpstr>
      <vt:lpstr>Haettenschweiler</vt:lpstr>
      <vt:lpstr>MV Boli</vt:lpstr>
      <vt:lpstr>Segoe UI Black</vt:lpstr>
      <vt:lpstr>Times New Roman</vt:lpstr>
      <vt:lpstr>Wingdings</vt:lpstr>
      <vt:lpstr>Office Theme</vt:lpstr>
      <vt:lpstr>GROUP 4 </vt:lpstr>
      <vt:lpstr>PowerPoint Presentation</vt:lpstr>
      <vt:lpstr>Maksud Renaissance</vt:lpstr>
      <vt:lpstr>PowerPoint Presentation</vt:lpstr>
      <vt:lpstr>PowerPoint Presentation</vt:lpstr>
      <vt:lpstr> Zaman Renaissance </vt:lpstr>
      <vt:lpstr> Zaman Renaissance </vt:lpstr>
      <vt:lpstr> Zaman Renaissance </vt:lpstr>
      <vt:lpstr>Zaman Renaissance</vt:lpstr>
      <vt:lpstr>Zaman 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Revolusi Industri</vt:lpstr>
      <vt:lpstr>PowerPoint Presentation</vt:lpstr>
      <vt:lpstr>Punca-punca Revolusi Industri</vt:lpstr>
      <vt:lpstr>Anjakan Paradigma Revolusi Industri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Noor Arinie</cp:lastModifiedBy>
  <cp:revision>35</cp:revision>
  <dcterms:created xsi:type="dcterms:W3CDTF">2019-10-30T10:45:22Z</dcterms:created>
  <dcterms:modified xsi:type="dcterms:W3CDTF">2019-11-19T11:25:20Z</dcterms:modified>
</cp:coreProperties>
</file>