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13" r:id="rId2"/>
    <p:sldMasterId id="2147483725" r:id="rId3"/>
  </p:sldMasterIdLst>
  <p:notesMasterIdLst>
    <p:notesMasterId r:id="rId24"/>
  </p:notesMasterIdLst>
  <p:sldIdLst>
    <p:sldId id="256" r:id="rId4"/>
    <p:sldId id="257" r:id="rId5"/>
    <p:sldId id="276" r:id="rId6"/>
    <p:sldId id="271" r:id="rId7"/>
    <p:sldId id="275" r:id="rId8"/>
    <p:sldId id="287" r:id="rId9"/>
    <p:sldId id="277" r:id="rId10"/>
    <p:sldId id="263" r:id="rId11"/>
    <p:sldId id="281" r:id="rId12"/>
    <p:sldId id="261" r:id="rId13"/>
    <p:sldId id="260" r:id="rId14"/>
    <p:sldId id="280" r:id="rId15"/>
    <p:sldId id="269" r:id="rId16"/>
    <p:sldId id="285" r:id="rId17"/>
    <p:sldId id="286" r:id="rId18"/>
    <p:sldId id="279" r:id="rId19"/>
    <p:sldId id="282" r:id="rId20"/>
    <p:sldId id="262" r:id="rId21"/>
    <p:sldId id="283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7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E1E48-0A11-4E0F-9185-654099EA5443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A6329-1698-4978-8CB9-E6B146C8111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095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6329-1698-4978-8CB9-E6B146C81118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4333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Memburukkan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lagi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taraf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kemiskinan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 kerana </a:t>
            </a:r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sumber-sumber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 yang </a:t>
            </a:r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telah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ditetapkan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bagi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membantu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rakyat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 miskin </a:t>
            </a:r>
            <a:r>
              <a:rPr lang="en-MY" b="0" i="1" dirty="0" err="1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diselewengkan</a:t>
            </a:r>
            <a:r>
              <a:rPr lang="en-MY" b="0" i="1" dirty="0">
                <a:solidFill>
                  <a:srgbClr val="6600CC"/>
                </a:solidFill>
                <a:effectLst/>
                <a:latin typeface="verdana" panose="020B0604030504040204" pitchFamily="34" charset="0"/>
              </a:rPr>
              <a:t>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6329-1698-4978-8CB9-E6B146C81118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50433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6329-1698-4978-8CB9-E6B146C81118}" type="slidenum">
              <a:rPr lang="en-MY" smtClean="0"/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0532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0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8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1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442654-6952-4D53-9A0D-BA6B7240C7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02246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E43-F073-4B1D-BFD2-E12B332F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C80DB-7389-485A-83B5-51D2594A7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33C6B-0803-4405-A5F2-4EE4500E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79085-CCB2-491A-8F75-A59D86047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A07D0-33A8-41A9-A332-D3B8F2AA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55616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4DE4-C547-49CB-BF74-CA752903D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6B068-2B02-4E2E-B3C4-826E34699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1DB2B-21E0-4831-A661-D819CF8E5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DA447-7C39-4417-AC95-4C70F9F0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4D2A7-CA1B-45A2-B2D9-AE31DF67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39165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BDCE-8F49-421C-92EC-B195C341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25FAA-25D7-4D27-A977-5083AD090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C0C4E-8BA0-4FF4-99F1-438F1B34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0E470-7CD1-45D7-9955-8F204A42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E08D1-034D-4CFA-846A-5E294BA4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EFA8D-0C58-4E73-97D2-43E5517D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82251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090A-EE0C-4676-BBB2-384AA4932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631ED-BCE2-4F15-85C2-BC3BFF72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E72F0-48D3-4753-94A2-0033244B3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584BA4-6D4B-4CBB-B834-43045084C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EDC2C2-1FDF-4BFF-888E-DCBBE75BA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CBE62D-FA86-44ED-830A-BA6137EB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A3785-6B04-4EF1-BF82-C2F28E64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D7261-C918-433B-9020-A1A2BA7A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59679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FD5D-3142-413A-9A62-937D6FA0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5B5F1-B513-4F6C-B32D-B773DE6B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4B80C-15ED-4E57-A981-D50BEF4C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4B87B-E936-4B20-8C00-A0D2FECE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96590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6F397-A9CD-4800-9236-FFDFD8077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DED211-179B-479D-89D5-63F8714AF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E8EBC-2C04-4473-8F45-16C660B9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63021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2FB7-BA1D-458D-889D-186C6B61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AEF29-1B4A-4B66-828D-244D9786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D4FAC-85D0-4D7A-8DF6-5ACD15AD1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D9072-7C68-444F-9E53-A4F92FFD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6F46E-E8B3-4D95-80F4-2B55B51E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F1D55-08BB-4F31-A6B0-BEE6001C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8686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62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CAEE4-EDA8-4F0F-8840-11418EC05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788021-B2ED-4AFA-9691-2AA3604B0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E4041-33ED-4063-86F6-8D3B89C71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8CB97-C0FD-416F-B9A0-CED56EA7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94F9B-1840-4A59-81FE-D136493D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04208-14F8-4F6A-AD4B-D6AED856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82391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82EA8-B3BC-4AB3-BF2A-FD153063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B6C08-C3F9-4883-B58D-122BB1D6B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11A63-C3F9-4703-97DC-165686E1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F37F8-B2E2-4E40-94DC-52508C56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AC7F-80F8-41F1-AB8C-92CBBD3F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80731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682C6-9D67-4258-B3D4-C43B27165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9F9B9-55FC-41BC-9695-813D90FCB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3370D-B13C-48F5-A601-4ADB8F589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60829-5D04-4B70-8DEC-00B09A27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D2D17-BEE2-42ED-B40C-3B4CAED1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49623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7679FE-E07B-4239-B6BD-EB2D71AF0E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76193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6C6D8-7127-4CB9-A485-61A6B2C1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07FB6-47BC-4E5F-8A02-C2E8B0FB4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6C149-520A-4C73-9C51-32171EF0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D758B-DDAE-4AC7-A7AD-B8DB2903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C2585-4D16-4239-8174-3FB0AE17E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56815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82AD-9BD3-4AA5-B316-81EF5DFA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23A15-9842-43E5-9A43-FBF8024E7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326E9-508D-4965-B732-B164CB37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A7A31-6A17-4286-9438-203EDE89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7329-BAA8-4737-95D3-6AF12DBD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17901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79DB0-AAAB-457E-85EE-AF5212B3B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D7D9B-FB43-4441-8B04-E5BAEA633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34397-33BB-4911-8DA9-06DB7DBF4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C17D0-062F-40E5-9081-56D0C599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306C9-6E4A-4861-AA2C-EC7B18FC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167D1-E682-4E34-8DCD-300141DF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16620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515E-A46B-4459-9D86-C574E141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EAACE-8961-4F38-B25B-369B257CE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8C647-0D88-4707-8DAC-EEAD508A3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B18F0-67A9-416D-8C32-763AAC2F7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1F53B-98F6-4543-AE87-32C7C6346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BF6F6-624A-4BC3-AD69-CA81191F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1DB16-0714-42D4-98DB-9A3F38F5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8F0D28-6947-46CA-AC6B-3BB8CD96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37973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CC5BF-B380-482D-9357-84C2535F6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8B815-7DF3-45DA-9188-83FCB2A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76F2B-2C24-432D-8E32-6DF8AAFD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FC04A-E8BE-4A54-A294-CE873E1A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64436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8BAC82-8BC7-4DBE-9A85-04E71D3B5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E3449-C320-4D35-A71B-3CCB1E52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29D79-E56F-4A98-BE6F-EC27A80D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7802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78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5B780-EAAF-4DCF-9A1A-35A87BDCB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FD8D-63AA-4E64-9803-3CF35ED2F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3C44D-5DEF-4FE6-B1E2-B3BC66AEF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7F069-3285-4068-92FC-2B51084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9AE88-5E7A-42BF-B36F-17204F592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928AF-D1AC-49C3-A969-AE80D43D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23169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CA14-B30E-45DF-A2E8-B8C186554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B519D1-07F9-4EA9-8B54-0196DFCBDA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6611F-070A-40F8-909E-E46E54723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2AC18-CAFA-433B-88BA-36CD7BC5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28830-DF8F-4F40-93DB-90DCE2CC6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FC55B-ABAF-41CA-96A5-DEF45153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1906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6156-D5CB-4C29-877C-0DA777BA1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6EE1B-6D4A-412A-AE92-66A479C53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697B9-2FBD-4105-A7AC-BAEB1056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9FA16-43B3-44B4-B468-BD70FC23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464D8-3B52-4CF4-828B-ADBE5A3E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10385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0E62DA-18E7-4AE0-91F7-83280DA87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E053B-315F-494F-B3F5-9B07607BB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3BC06-3E61-4C63-91FE-C6A30ED2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85D54-8706-4B17-8FE5-873C8A3F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5087-0605-45E5-AC1A-AD505B75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9882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7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60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0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4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7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623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27A0A-9E71-42A3-AACA-7307E62DD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3C633-2F5F-4BDE-A2BB-8C47941FC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00F64-F230-4D2D-B7DF-507903B76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56C3F-99B6-4FA7-8A60-33B0F1A2DE7C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206A7-D884-41DA-8FEE-3419E4337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8FE5-DF0A-48A4-BF80-A5B10EC89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984DB-C1E4-4B61-9C36-FFBD14C7E3E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3305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9C24A-4102-45F5-8CE2-B55875FA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83C3E-AF52-4E84-A9F2-BB6B3BE2F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00EA9-8A8C-43E2-9DB0-256B61B65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9DC56-E2F7-482F-B627-340535E87809}" type="datetimeFigureOut">
              <a:rPr lang="en-MY" smtClean="0"/>
              <a:t>1/2/2021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80357-BA10-43C4-BF43-9F575110F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097F9-2A3B-4200-9E85-128359BC6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55E06-A385-4CA4-BD5A-13E0A72D6F7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4694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2FC9B-7841-4556-96F8-FF2E86B3B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0" r="16730"/>
          <a:stretch/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1FD81-3352-4F23-95EF-A8C414DD6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4837" y="0"/>
            <a:ext cx="6522484" cy="2597018"/>
          </a:xfrm>
        </p:spPr>
        <p:txBody>
          <a:bodyPr>
            <a:normAutofit/>
          </a:bodyPr>
          <a:lstStyle/>
          <a:p>
            <a:pPr algn="l"/>
            <a:r>
              <a:rPr lang="en-MY" sz="4400" b="1" dirty="0"/>
              <a:t>ISU </a:t>
            </a:r>
            <a:r>
              <a:rPr lang="en-MY" sz="4400" b="1" dirty="0" err="1"/>
              <a:t>RASUAH</a:t>
            </a:r>
            <a:br>
              <a:rPr lang="en-MY" sz="4400" dirty="0"/>
            </a:br>
            <a:r>
              <a:rPr lang="en-MY" sz="2400" dirty="0"/>
              <a:t>DAN</a:t>
            </a:r>
            <a:br>
              <a:rPr lang="en-MY" sz="4400" dirty="0"/>
            </a:br>
            <a:r>
              <a:rPr lang="en-MY" sz="4400" b="1" dirty="0" err="1"/>
              <a:t>JENAYAH</a:t>
            </a:r>
            <a:r>
              <a:rPr lang="en-MY" sz="4400" b="1" dirty="0"/>
              <a:t> KOLAR </a:t>
            </a:r>
            <a:r>
              <a:rPr lang="en-MY" sz="4400" b="1" dirty="0" err="1"/>
              <a:t>PUTIH</a:t>
            </a:r>
            <a:br>
              <a:rPr lang="en-MY" sz="4400" dirty="0"/>
            </a:br>
            <a:r>
              <a:rPr lang="en-MY" sz="2400" dirty="0" err="1"/>
              <a:t>DALAM</a:t>
            </a:r>
            <a:r>
              <a:rPr lang="en-MY" sz="2400" dirty="0"/>
              <a:t> </a:t>
            </a:r>
            <a:r>
              <a:rPr lang="en-MY" sz="2400" dirty="0" err="1"/>
              <a:t>SEMUA</a:t>
            </a:r>
            <a:r>
              <a:rPr lang="en-MY" sz="2400" dirty="0"/>
              <a:t> </a:t>
            </a:r>
            <a:r>
              <a:rPr lang="en-MY" sz="2400" dirty="0" err="1"/>
              <a:t>KALANGAN</a:t>
            </a:r>
            <a:r>
              <a:rPr lang="en-MY" sz="2400" dirty="0"/>
              <a:t> RAKYAT</a:t>
            </a:r>
            <a:endParaRPr lang="en-MY" sz="44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D8EF360-9207-4E34-9D06-2CFF46763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60" y="2985019"/>
            <a:ext cx="4272527" cy="42725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E4DD555-A070-4116-B771-D180D27CC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8726" y="4118108"/>
            <a:ext cx="2147194" cy="762000"/>
          </a:xfrm>
        </p:spPr>
        <p:txBody>
          <a:bodyPr>
            <a:noAutofit/>
          </a:bodyPr>
          <a:lstStyle/>
          <a:p>
            <a:pPr algn="l"/>
            <a:r>
              <a:rPr lang="en-MY" dirty="0"/>
              <a:t>KUMPULAN 5</a:t>
            </a:r>
          </a:p>
        </p:txBody>
      </p:sp>
    </p:spTree>
    <p:extLst>
      <p:ext uri="{BB962C8B-B14F-4D97-AF65-F5344CB8AC3E}">
        <p14:creationId xmlns:p14="http://schemas.microsoft.com/office/powerpoint/2010/main" val="350976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4039160-A071-4E23-9600-1B9E6BC4A5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276858-EF79-4675-B314-66E7E45614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44098">
                  <a:alpha val="85000"/>
                </a:srgbClr>
              </a:gs>
              <a:gs pos="100000">
                <a:srgbClr val="9999FF">
                  <a:alpha val="23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0FFC0-6561-4918-B202-F3F2B93532BA}"/>
              </a:ext>
            </a:extLst>
          </p:cNvPr>
          <p:cNvSpPr txBox="1"/>
          <p:nvPr/>
        </p:nvSpPr>
        <p:spPr>
          <a:xfrm>
            <a:off x="905823" y="3249731"/>
            <a:ext cx="22426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lack" panose="00000A00000000000000" pitchFamily="50" charset="0"/>
                <a:ea typeface="+mn-ea"/>
                <a:cs typeface="+mn-cs"/>
              </a:rPr>
              <a:t>KESAN</a:t>
            </a:r>
            <a:endParaRPr kumimoji="0" lang="en-MY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2EAB7-931F-4138-A237-C0E50C9E4828}"/>
              </a:ext>
            </a:extLst>
          </p:cNvPr>
          <p:cNvSpPr txBox="1"/>
          <p:nvPr/>
        </p:nvSpPr>
        <p:spPr>
          <a:xfrm>
            <a:off x="849836" y="3783081"/>
            <a:ext cx="3476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lack" panose="00000A00000000000000" pitchFamily="50" charset="0"/>
                <a:ea typeface="+mn-ea"/>
                <a:cs typeface="+mn-cs"/>
              </a:rPr>
              <a:t>KESAN</a:t>
            </a:r>
            <a:endParaRPr kumimoji="0" lang="en-MY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52D8C-9E36-4228-9AA2-242E04D70BB6}"/>
              </a:ext>
            </a:extLst>
          </p:cNvPr>
          <p:cNvSpPr txBox="1"/>
          <p:nvPr/>
        </p:nvSpPr>
        <p:spPr>
          <a:xfrm>
            <a:off x="938381" y="5298741"/>
            <a:ext cx="1928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5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UltraLight" panose="00000300000000000000" pitchFamily="50" charset="0"/>
                <a:ea typeface="+mn-ea"/>
                <a:cs typeface="+mn-cs"/>
              </a:rPr>
              <a:t>RASUAH</a:t>
            </a:r>
            <a:endParaRPr kumimoji="0" lang="en-MY" sz="4000" b="0" i="0" u="none" strike="noStrike" kern="15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UltraLight" panose="000003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C5E353-6FF6-495A-B2EB-D97B4B6AAE0E}"/>
              </a:ext>
            </a:extLst>
          </p:cNvPr>
          <p:cNvSpPr/>
          <p:nvPr/>
        </p:nvSpPr>
        <p:spPr>
          <a:xfrm>
            <a:off x="1024107" y="5244741"/>
            <a:ext cx="1533469" cy="108000"/>
          </a:xfrm>
          <a:prstGeom prst="rect">
            <a:avLst/>
          </a:prstGeom>
          <a:solidFill>
            <a:srgbClr val="20F4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D3C017-F713-4DA8-83DE-E91546BDC0BE}"/>
              </a:ext>
            </a:extLst>
          </p:cNvPr>
          <p:cNvSpPr/>
          <p:nvPr/>
        </p:nvSpPr>
        <p:spPr>
          <a:xfrm>
            <a:off x="2557576" y="5243772"/>
            <a:ext cx="1533469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2C3E44-1610-487B-B01A-584BD03D15A1}"/>
              </a:ext>
            </a:extLst>
          </p:cNvPr>
          <p:cNvSpPr/>
          <p:nvPr/>
        </p:nvSpPr>
        <p:spPr>
          <a:xfrm>
            <a:off x="4091044" y="5242803"/>
            <a:ext cx="1533469" cy="1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7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accel="10000" decel="9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7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44C9E-5E49-4F42-AFEB-6C7DA05151D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694" t="-29629" r="-925" b="-208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A20E2-0248-4E09-8249-980CE131FAF4}"/>
              </a:ext>
            </a:extLst>
          </p:cNvPr>
          <p:cNvSpPr txBox="1"/>
          <p:nvPr/>
        </p:nvSpPr>
        <p:spPr>
          <a:xfrm>
            <a:off x="630897" y="473215"/>
            <a:ext cx="2366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INDIVIDU</a:t>
            </a:r>
            <a:endParaRPr kumimoji="0" lang="en-MY" sz="4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2EEE5-3372-4A8F-BC1E-393CF67C489A}"/>
              </a:ext>
            </a:extLst>
          </p:cNvPr>
          <p:cNvSpPr txBox="1"/>
          <p:nvPr/>
        </p:nvSpPr>
        <p:spPr>
          <a:xfrm>
            <a:off x="403532" y="5184455"/>
            <a:ext cx="4923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Kejatuhan</a:t>
            </a:r>
            <a:r>
              <a:rPr lang="en-MY" sz="24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maruah</a:t>
            </a:r>
            <a:endParaRPr lang="en-MY" sz="2400" dirty="0">
              <a:solidFill>
                <a:prstClr val="white"/>
              </a:solidFill>
              <a:latin typeface="Aileron Light" panose="00000400000000000000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Menerima</a:t>
            </a:r>
            <a:r>
              <a:rPr lang="en-MY" sz="24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hukuman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</a:rPr>
              <a:t>Kehilangan</a:t>
            </a:r>
            <a:r>
              <a: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</a:rPr>
              <a:t> </a:t>
            </a: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</a:rPr>
              <a:t>pekerjaan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A0CE87-3328-498A-82D7-04C4514C5B9F}"/>
              </a:ext>
            </a:extLst>
          </p:cNvPr>
          <p:cNvSpPr/>
          <p:nvPr/>
        </p:nvSpPr>
        <p:spPr>
          <a:xfrm>
            <a:off x="6049115" y="0"/>
            <a:ext cx="6142885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4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9231" r="-192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09052-0AA6-4626-8AB0-A0A6F071CBED}"/>
              </a:ext>
            </a:extLst>
          </p:cNvPr>
          <p:cNvSpPr txBox="1"/>
          <p:nvPr/>
        </p:nvSpPr>
        <p:spPr>
          <a:xfrm>
            <a:off x="8620182" y="473215"/>
            <a:ext cx="2701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KELUARGA</a:t>
            </a:r>
            <a:endParaRPr kumimoji="0" lang="en-MY" sz="4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67CEB0-020E-4070-8642-BC0BDC3B70C6}"/>
              </a:ext>
            </a:extLst>
          </p:cNvPr>
          <p:cNvSpPr txBox="1"/>
          <p:nvPr/>
        </p:nvSpPr>
        <p:spPr>
          <a:xfrm>
            <a:off x="6499532" y="5184454"/>
            <a:ext cx="4923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</a:rPr>
              <a:t>Menghancurkan</a:t>
            </a:r>
            <a:r>
              <a:rPr kumimoji="0" lang="en-MY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</a:rPr>
              <a:t> </a:t>
            </a:r>
            <a:r>
              <a:rPr kumimoji="0" lang="en-MY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</a:rPr>
              <a:t>keharmonian</a:t>
            </a:r>
            <a:r>
              <a:rPr kumimoji="0" lang="en-MY" sz="2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</a:rPr>
              <a:t> </a:t>
            </a:r>
            <a:r>
              <a:rPr kumimoji="0" lang="en-MY" sz="2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</a:rPr>
              <a:t>hidup</a:t>
            </a:r>
            <a:r>
              <a:rPr kumimoji="0" lang="en-MY" sz="2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</a:rPr>
              <a:t> </a:t>
            </a:r>
            <a:r>
              <a:rPr kumimoji="0" lang="en-MY" sz="24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</a:rPr>
              <a:t>berumahtangga</a:t>
            </a:r>
            <a:endParaRPr kumimoji="0" lang="en-MY" sz="240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MY" sz="2400" baseline="0" dirty="0" err="1">
                <a:solidFill>
                  <a:prstClr val="white"/>
                </a:solidFill>
                <a:latin typeface="Aileron Light" panose="00000400000000000000" pitchFamily="50" charset="0"/>
              </a:rPr>
              <a:t>Keluarga</a:t>
            </a:r>
            <a:r>
              <a:rPr lang="en-MY" sz="2400" baseline="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baseline="0" dirty="0" err="1">
                <a:solidFill>
                  <a:prstClr val="white"/>
                </a:solidFill>
                <a:latin typeface="Aileron Light" panose="00000400000000000000" pitchFamily="50" charset="0"/>
              </a:rPr>
              <a:t>terabai</a:t>
            </a:r>
            <a:endParaRPr kumimoji="0" lang="en-MY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9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 animBg="1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44C9E-5E49-4F42-AFEB-6C7DA05151D0}"/>
              </a:ext>
            </a:extLst>
          </p:cNvPr>
          <p:cNvSpPr/>
          <p:nvPr/>
        </p:nvSpPr>
        <p:spPr>
          <a:xfrm>
            <a:off x="0" y="0"/>
            <a:ext cx="6049115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8436" r="-679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A0CE87-3328-498A-82D7-04C4514C5B9F}"/>
              </a:ext>
            </a:extLst>
          </p:cNvPr>
          <p:cNvSpPr/>
          <p:nvPr/>
        </p:nvSpPr>
        <p:spPr>
          <a:xfrm>
            <a:off x="6049115" y="0"/>
            <a:ext cx="6142885" cy="6858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028" t="-25694" r="-2171" b="-620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A20E2-0248-4E09-8249-980CE131FAF4}"/>
              </a:ext>
            </a:extLst>
          </p:cNvPr>
          <p:cNvSpPr txBox="1"/>
          <p:nvPr/>
        </p:nvSpPr>
        <p:spPr>
          <a:xfrm>
            <a:off x="9381197" y="473215"/>
            <a:ext cx="2183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4000" spc="-15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NEGARA</a:t>
            </a:r>
            <a:endParaRPr kumimoji="0" lang="en-MY" sz="4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2EEE5-3372-4A8F-BC1E-393CF67C489A}"/>
              </a:ext>
            </a:extLst>
          </p:cNvPr>
          <p:cNvSpPr txBox="1"/>
          <p:nvPr/>
        </p:nvSpPr>
        <p:spPr>
          <a:xfrm>
            <a:off x="6560822" y="4867966"/>
            <a:ext cx="4923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Menjejaskan</a:t>
            </a:r>
            <a:r>
              <a: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integriti</a:t>
            </a:r>
            <a:r>
              <a:rPr kumimoji="0" lang="en-MY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pentadbiran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Menjejaskan</a:t>
            </a:r>
            <a:r>
              <a: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sosial</a:t>
            </a:r>
            <a:r>
              <a: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, </a:t>
            </a: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kestabilan</a:t>
            </a:r>
            <a:r>
              <a: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politik</a:t>
            </a:r>
            <a:r>
              <a: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dan </a:t>
            </a: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keselamatan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Mengurangkan</a:t>
            </a:r>
            <a:r>
              <a:rPr kumimoji="0" lang="en-MY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pendapatan</a:t>
            </a:r>
            <a:r>
              <a:rPr kumimoji="0" lang="en-MY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negara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D3730-C641-4B92-A24D-152A1BE9BF63}"/>
              </a:ext>
            </a:extLst>
          </p:cNvPr>
          <p:cNvSpPr txBox="1"/>
          <p:nvPr/>
        </p:nvSpPr>
        <p:spPr>
          <a:xfrm>
            <a:off x="627192" y="473215"/>
            <a:ext cx="3462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MASYARAKAT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53C79A-2393-4213-9EA3-A699E0C3B766}"/>
              </a:ext>
            </a:extLst>
          </p:cNvPr>
          <p:cNvSpPr txBox="1"/>
          <p:nvPr/>
        </p:nvSpPr>
        <p:spPr>
          <a:xfrm>
            <a:off x="414231" y="4835568"/>
            <a:ext cx="4923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Membebankan</a:t>
            </a:r>
            <a:r>
              <a:rPr kumimoji="0" lang="en-MY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golongan</a:t>
            </a:r>
            <a:r>
              <a:rPr kumimoji="0" lang="en-MY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orang </a:t>
            </a:r>
            <a:r>
              <a:rPr kumimoji="0" lang="en-MY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susah</a:t>
            </a:r>
            <a:endParaRPr kumimoji="0" lang="en-MY" sz="24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MY" sz="2400" noProof="0" dirty="0" err="1">
                <a:solidFill>
                  <a:prstClr val="white"/>
                </a:solidFill>
                <a:latin typeface="Aileron Light" panose="00000400000000000000" pitchFamily="50" charset="0"/>
              </a:rPr>
              <a:t>Menggalakkan</a:t>
            </a:r>
            <a:r>
              <a:rPr lang="en-MY" sz="2400" noProof="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noProof="0" dirty="0" err="1">
                <a:solidFill>
                  <a:prstClr val="white"/>
                </a:solidFill>
                <a:latin typeface="Aileron Light" panose="00000400000000000000" pitchFamily="50" charset="0"/>
              </a:rPr>
              <a:t>jenayah</a:t>
            </a:r>
            <a:r>
              <a:rPr lang="en-MY" sz="2400" noProof="0" dirty="0">
                <a:solidFill>
                  <a:prstClr val="white"/>
                </a:solidFill>
                <a:latin typeface="Aileron Light" panose="00000400000000000000" pitchFamily="50" charset="0"/>
              </a:rPr>
              <a:t> dan </a:t>
            </a:r>
            <a:r>
              <a:rPr lang="en-MY" sz="2400" noProof="0" dirty="0" err="1">
                <a:solidFill>
                  <a:prstClr val="white"/>
                </a:solidFill>
                <a:latin typeface="Aileron Light" panose="00000400000000000000" pitchFamily="50" charset="0"/>
              </a:rPr>
              <a:t>melindungi</a:t>
            </a:r>
            <a:r>
              <a:rPr lang="en-MY" sz="2400" noProof="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noProof="0" dirty="0" err="1">
                <a:solidFill>
                  <a:prstClr val="white"/>
                </a:solidFill>
                <a:latin typeface="Aileron Light" panose="00000400000000000000" pitchFamily="50" charset="0"/>
              </a:rPr>
              <a:t>penjenayah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7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/>
      <p:bldP spid="5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97D8E63-149E-4D6D-A5A5-B97D8DC599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F4341C-2B7B-49B5-BB3D-4F8E301A5836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C11BA-3420-4B9B-AB11-3A2D49CAE431}"/>
              </a:ext>
            </a:extLst>
          </p:cNvPr>
          <p:cNvSpPr txBox="1"/>
          <p:nvPr/>
        </p:nvSpPr>
        <p:spPr>
          <a:xfrm>
            <a:off x="718054" y="2659719"/>
            <a:ext cx="1075589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6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robat Black" panose="00000A00000000000000" pitchFamily="50" charset="0"/>
                <a:ea typeface="+mn-ea"/>
                <a:cs typeface="Aharoni" panose="02010803020104030203" pitchFamily="2" charset="-79"/>
              </a:rPr>
              <a:t>FALSAFAH</a:t>
            </a:r>
            <a:r>
              <a:rPr kumimoji="0" lang="en-MY" sz="6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robat Black" panose="00000A00000000000000" pitchFamily="50" charset="0"/>
                <a:ea typeface="+mn-ea"/>
                <a:cs typeface="Aharoni" panose="02010803020104030203" pitchFamily="2" charset="-79"/>
              </a:rPr>
              <a:t> PENDIDIKAN NEGARA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800" spc="-150" dirty="0">
                <a:solidFill>
                  <a:prstClr val="white"/>
                </a:solidFill>
                <a:latin typeface="Akrobat" panose="00000600000000000000"/>
                <a:cs typeface="Aharoni" panose="02010803020104030203" pitchFamily="2" charset="-79"/>
              </a:rPr>
              <a:t>DAN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6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robat Black" panose="00000A00000000000000" pitchFamily="50" charset="0"/>
                <a:ea typeface="+mn-ea"/>
                <a:cs typeface="Aharoni" panose="02010803020104030203" pitchFamily="2" charset="-79"/>
              </a:rPr>
              <a:t>RUKUN</a:t>
            </a:r>
            <a:r>
              <a:rPr kumimoji="0" lang="en-MY" sz="6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robat Black" panose="00000A00000000000000" pitchFamily="50" charset="0"/>
                <a:ea typeface="+mn-ea"/>
                <a:cs typeface="Aharoni" panose="02010803020104030203" pitchFamily="2" charset="-79"/>
              </a:rPr>
              <a:t> NEGARA</a:t>
            </a:r>
            <a:endParaRPr kumimoji="0" lang="en-MY" sz="66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robat Black" panose="00000A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888D4A-BF7F-4C3D-A339-271EF4E37B0A}"/>
              </a:ext>
            </a:extLst>
          </p:cNvPr>
          <p:cNvSpPr/>
          <p:nvPr/>
        </p:nvSpPr>
        <p:spPr>
          <a:xfrm>
            <a:off x="4314000" y="5466050"/>
            <a:ext cx="3564000" cy="54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F82ED-F9BA-4B2B-A504-DABE106A883B}"/>
              </a:ext>
            </a:extLst>
          </p:cNvPr>
          <p:cNvSpPr txBox="1"/>
          <p:nvPr/>
        </p:nvSpPr>
        <p:spPr>
          <a:xfrm>
            <a:off x="4978162" y="5544980"/>
            <a:ext cx="223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5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robat Light" panose="00000500000000000000" pitchFamily="50" charset="0"/>
                <a:ea typeface="+mn-ea"/>
                <a:cs typeface="+mn-cs"/>
              </a:rPr>
              <a:t>ISU </a:t>
            </a:r>
            <a:r>
              <a:rPr kumimoji="0" lang="en-MY" sz="2000" b="0" i="0" u="none" strike="noStrike" kern="15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robat Light" panose="00000500000000000000" pitchFamily="50" charset="0"/>
                <a:ea typeface="+mn-ea"/>
                <a:cs typeface="+mn-cs"/>
              </a:rPr>
              <a:t>RASUAH</a:t>
            </a:r>
            <a:endParaRPr kumimoji="0" lang="en-MY" sz="2000" b="0" i="0" u="none" strike="noStrike" kern="15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robat Light" panose="00000500000000000000" pitchFamily="50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98135-20E3-43E9-8A15-8428776397D6}"/>
              </a:ext>
            </a:extLst>
          </p:cNvPr>
          <p:cNvSpPr txBox="1"/>
          <p:nvPr/>
        </p:nvSpPr>
        <p:spPr>
          <a:xfrm>
            <a:off x="4843513" y="2398109"/>
            <a:ext cx="2504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800" kern="1500" spc="600" dirty="0" err="1">
                <a:solidFill>
                  <a:prstClr val="white"/>
                </a:solidFill>
                <a:latin typeface="Akrobat" panose="00000600000000000000" pitchFamily="50" charset="0"/>
              </a:rPr>
              <a:t>PERKAITAN</a:t>
            </a:r>
            <a:endParaRPr kumimoji="0" lang="en-MY" sz="2800" b="0" i="0" u="none" strike="noStrike" kern="15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robat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6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9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0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7" grpId="0" animBg="1"/>
          <p:bldP spid="8" grpId="0"/>
          <p:bldP spid="9" grpId="0"/>
          <p:bldP spid="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9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0" presetClass="entr" presetSubtype="0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7" grpId="0" animBg="1"/>
          <p:bldP spid="8" grpId="0"/>
          <p:bldP spid="9" grpId="0"/>
          <p:bldP spid="9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4191C97-A947-45E1-87BA-B6B229CB10B7}"/>
              </a:ext>
            </a:extLst>
          </p:cNvPr>
          <p:cNvGrpSpPr/>
          <p:nvPr/>
        </p:nvGrpSpPr>
        <p:grpSpPr>
          <a:xfrm>
            <a:off x="469559" y="914400"/>
            <a:ext cx="3414653" cy="1847330"/>
            <a:chOff x="420131" y="914400"/>
            <a:chExt cx="3414653" cy="1847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A79BA7-C2BA-452A-BA33-8BFAF20FBCDE}"/>
                </a:ext>
              </a:extLst>
            </p:cNvPr>
            <p:cNvSpPr txBox="1"/>
            <p:nvPr/>
          </p:nvSpPr>
          <p:spPr>
            <a:xfrm>
              <a:off x="420131" y="914400"/>
              <a:ext cx="18473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6600" b="0" i="0" u="none" strike="noStrike" kern="1200" cap="none" spc="0" normalizeH="0" baseline="0" noProof="0" dirty="0">
                <a:ln>
                  <a:noFill/>
                </a:ln>
                <a:solidFill>
                  <a:srgbClr val="A75AC5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B058F3-BA4A-49CA-9EC5-AE72FCCC5AA6}"/>
                </a:ext>
              </a:extLst>
            </p:cNvPr>
            <p:cNvSpPr txBox="1"/>
            <p:nvPr/>
          </p:nvSpPr>
          <p:spPr>
            <a:xfrm>
              <a:off x="420131" y="1653734"/>
              <a:ext cx="341465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75AC5"/>
                  </a:solidFill>
                  <a:effectLst/>
                  <a:uLnTx/>
                  <a:uFillTx/>
                  <a:latin typeface="Aileron Bold" panose="00000800000000000000" pitchFamily="50" charset="0"/>
                  <a:ea typeface="+mn-ea"/>
                  <a:cs typeface="+mn-cs"/>
                </a:rPr>
                <a:t>Perkaitan</a:t>
              </a:r>
              <a:endParaRPr kumimoji="0" lang="en-MY" sz="6600" b="0" i="0" u="none" strike="noStrike" kern="1200" cap="none" spc="0" normalizeH="0" baseline="0" noProof="0" dirty="0">
                <a:ln>
                  <a:noFill/>
                </a:ln>
                <a:solidFill>
                  <a:srgbClr val="A75AC5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7B957C-6A20-4989-8F26-35357B11B11B}"/>
              </a:ext>
            </a:extLst>
          </p:cNvPr>
          <p:cNvCxnSpPr/>
          <p:nvPr/>
        </p:nvCxnSpPr>
        <p:spPr>
          <a:xfrm>
            <a:off x="420131" y="2761730"/>
            <a:ext cx="3543599" cy="0"/>
          </a:xfrm>
          <a:prstGeom prst="line">
            <a:avLst/>
          </a:prstGeom>
          <a:ln w="25400" cap="rnd">
            <a:solidFill>
              <a:srgbClr val="A75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E49E4E-8686-45C7-A7A0-C752BB9120EF}"/>
              </a:ext>
            </a:extLst>
          </p:cNvPr>
          <p:cNvCxnSpPr/>
          <p:nvPr/>
        </p:nvCxnSpPr>
        <p:spPr>
          <a:xfrm>
            <a:off x="420131" y="5543030"/>
            <a:ext cx="3543599" cy="0"/>
          </a:xfrm>
          <a:prstGeom prst="line">
            <a:avLst/>
          </a:prstGeom>
          <a:ln w="25400" cap="rnd">
            <a:solidFill>
              <a:srgbClr val="A75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CBEBBB-A884-43C7-90ED-A546931B6FEF}"/>
              </a:ext>
            </a:extLst>
          </p:cNvPr>
          <p:cNvSpPr txBox="1"/>
          <p:nvPr/>
        </p:nvSpPr>
        <p:spPr>
          <a:xfrm>
            <a:off x="420131" y="3619216"/>
            <a:ext cx="3543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Falsafah</a:t>
            </a:r>
            <a:r>
              <a:rPr kumimoji="0" lang="en-MY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Pendidikan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80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Kebangsaan</a:t>
            </a: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BE3D13-F488-45ED-9F5B-54694FE5DA58}"/>
              </a:ext>
            </a:extLst>
          </p:cNvPr>
          <p:cNvSpPr/>
          <p:nvPr/>
        </p:nvSpPr>
        <p:spPr>
          <a:xfrm>
            <a:off x="5857102" y="0"/>
            <a:ext cx="58653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260FE-4D96-4481-9B28-4934A434B7A2}"/>
              </a:ext>
            </a:extLst>
          </p:cNvPr>
          <p:cNvSpPr/>
          <p:nvPr/>
        </p:nvSpPr>
        <p:spPr>
          <a:xfrm>
            <a:off x="4473146" y="0"/>
            <a:ext cx="1622854" cy="6858000"/>
          </a:xfrm>
          <a:prstGeom prst="rect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E1A83B-23A0-4CE2-BA11-2C4976853E44}"/>
              </a:ext>
            </a:extLst>
          </p:cNvPr>
          <p:cNvGrpSpPr/>
          <p:nvPr/>
        </p:nvGrpSpPr>
        <p:grpSpPr>
          <a:xfrm>
            <a:off x="4757051" y="940201"/>
            <a:ext cx="1055044" cy="1223852"/>
            <a:chOff x="4757051" y="829996"/>
            <a:chExt cx="1055044" cy="1223852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10F7F8F9-A283-48A3-8E16-5FC928BCE6AF}"/>
                </a:ext>
              </a:extLst>
            </p:cNvPr>
            <p:cNvSpPr/>
            <p:nvPr/>
          </p:nvSpPr>
          <p:spPr>
            <a:xfrm rot="16200000">
              <a:off x="4672647" y="914400"/>
              <a:ext cx="1223852" cy="1055044"/>
            </a:xfrm>
            <a:prstGeom prst="hexag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C78193D-4F51-4A95-B948-AA997CFB1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95290" y="1052639"/>
              <a:ext cx="778566" cy="77856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0A46BE-9400-4BA1-88F2-617C15F3E606}"/>
              </a:ext>
            </a:extLst>
          </p:cNvPr>
          <p:cNvGrpSpPr/>
          <p:nvPr/>
        </p:nvGrpSpPr>
        <p:grpSpPr>
          <a:xfrm>
            <a:off x="6543643" y="1295148"/>
            <a:ext cx="4915170" cy="589906"/>
            <a:chOff x="6379905" y="1059586"/>
            <a:chExt cx="4915170" cy="58990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BDB2EC-D065-4B09-89F1-736C74FF6279}"/>
                </a:ext>
              </a:extLst>
            </p:cNvPr>
            <p:cNvSpPr txBox="1"/>
            <p:nvPr/>
          </p:nvSpPr>
          <p:spPr>
            <a:xfrm>
              <a:off x="6379905" y="1059586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MY" sz="2400" dirty="0" err="1">
                  <a:solidFill>
                    <a:prstClr val="white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Akhlak</a:t>
              </a: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2763CC-93DF-4279-9DBF-62D09D2CCA8D}"/>
                </a:ext>
              </a:extLst>
            </p:cNvPr>
            <p:cNvSpPr txBox="1"/>
            <p:nvPr/>
          </p:nvSpPr>
          <p:spPr>
            <a:xfrm>
              <a:off x="6543643" y="1280160"/>
              <a:ext cx="4751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1DE157-95A1-434D-BF61-D900B2873EB8}"/>
              </a:ext>
            </a:extLst>
          </p:cNvPr>
          <p:cNvGrpSpPr/>
          <p:nvPr/>
        </p:nvGrpSpPr>
        <p:grpSpPr>
          <a:xfrm>
            <a:off x="4757051" y="2834802"/>
            <a:ext cx="1055044" cy="1223852"/>
            <a:chOff x="4757051" y="829996"/>
            <a:chExt cx="1055044" cy="1223852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5CCE2537-55D1-4239-99D6-C70D0400A7FD}"/>
                </a:ext>
              </a:extLst>
            </p:cNvPr>
            <p:cNvSpPr/>
            <p:nvPr/>
          </p:nvSpPr>
          <p:spPr>
            <a:xfrm rot="16200000">
              <a:off x="4672647" y="914400"/>
              <a:ext cx="1223852" cy="1055044"/>
            </a:xfrm>
            <a:prstGeom prst="hexag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D172E74-D964-4F1B-B6D9-2FEE9DB42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95290" y="1052639"/>
              <a:ext cx="778566" cy="77856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C83B54-A8B5-472B-8748-A35F2FAA0FE2}"/>
              </a:ext>
            </a:extLst>
          </p:cNvPr>
          <p:cNvGrpSpPr/>
          <p:nvPr/>
        </p:nvGrpSpPr>
        <p:grpSpPr>
          <a:xfrm>
            <a:off x="6543643" y="3230968"/>
            <a:ext cx="4751432" cy="605043"/>
            <a:chOff x="6543643" y="821806"/>
            <a:chExt cx="4751432" cy="82768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029D75-BF55-401D-A5A1-CE477458932C}"/>
                </a:ext>
              </a:extLst>
            </p:cNvPr>
            <p:cNvSpPr txBox="1"/>
            <p:nvPr/>
          </p:nvSpPr>
          <p:spPr>
            <a:xfrm>
              <a:off x="6543643" y="821806"/>
              <a:ext cx="27735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Bertanggungjawab</a:t>
              </a: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21C12A-0644-4336-8F2C-FF29901D2E6F}"/>
                </a:ext>
              </a:extLst>
            </p:cNvPr>
            <p:cNvSpPr txBox="1"/>
            <p:nvPr/>
          </p:nvSpPr>
          <p:spPr>
            <a:xfrm>
              <a:off x="6543643" y="1280160"/>
              <a:ext cx="4751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594E4D-BA04-4CB5-9F2B-87F4826AE73A}"/>
              </a:ext>
            </a:extLst>
          </p:cNvPr>
          <p:cNvGrpSpPr/>
          <p:nvPr/>
        </p:nvGrpSpPr>
        <p:grpSpPr>
          <a:xfrm>
            <a:off x="4757051" y="4786257"/>
            <a:ext cx="1055044" cy="1223852"/>
            <a:chOff x="4757051" y="829996"/>
            <a:chExt cx="1055044" cy="1223852"/>
          </a:xfrm>
        </p:grpSpPr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C9596406-BEC2-4BA5-A0C2-D7316C0C8BBF}"/>
                </a:ext>
              </a:extLst>
            </p:cNvPr>
            <p:cNvSpPr/>
            <p:nvPr/>
          </p:nvSpPr>
          <p:spPr>
            <a:xfrm rot="16200000">
              <a:off x="4672647" y="914400"/>
              <a:ext cx="1223852" cy="1055044"/>
            </a:xfrm>
            <a:prstGeom prst="hexag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B265BD1C-BCCB-463A-B80C-DB06AE55D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95290" y="1052639"/>
              <a:ext cx="778566" cy="77856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B40590-98AF-4811-A6B5-37B4ED9FF7F9}"/>
              </a:ext>
            </a:extLst>
          </p:cNvPr>
          <p:cNvGrpSpPr/>
          <p:nvPr/>
        </p:nvGrpSpPr>
        <p:grpSpPr>
          <a:xfrm>
            <a:off x="6533504" y="5039292"/>
            <a:ext cx="4751432" cy="830997"/>
            <a:chOff x="6543643" y="818495"/>
            <a:chExt cx="4751432" cy="8309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C93D1D-A375-4BF2-AF3D-6B1B93DBF774}"/>
                </a:ext>
              </a:extLst>
            </p:cNvPr>
            <p:cNvSpPr txBox="1"/>
            <p:nvPr/>
          </p:nvSpPr>
          <p:spPr>
            <a:xfrm>
              <a:off x="6543643" y="818495"/>
              <a:ext cx="2164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Kesejahteraan</a:t>
              </a: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CC03BD-7BF3-4124-AAED-6D25BCFD4C28}"/>
                </a:ext>
              </a:extLst>
            </p:cNvPr>
            <p:cNvSpPr txBox="1"/>
            <p:nvPr/>
          </p:nvSpPr>
          <p:spPr>
            <a:xfrm>
              <a:off x="6543643" y="1280160"/>
              <a:ext cx="4751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Daya</a:t>
              </a:r>
              <a:r>
                <a:rPr kumimoji="0" lang="en-MY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MY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saing</a:t>
              </a:r>
              <a:endParaRPr kumimoji="0" lang="en-M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D0975B0-1DDD-4647-959B-429145340B32}"/>
              </a:ext>
            </a:extLst>
          </p:cNvPr>
          <p:cNvSpPr/>
          <p:nvPr/>
        </p:nvSpPr>
        <p:spPr>
          <a:xfrm>
            <a:off x="11868850" y="2576319"/>
            <a:ext cx="182880" cy="182880"/>
          </a:xfrm>
          <a:prstGeom prst="ellipse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FD3764-AB1A-4F43-B6FF-F84BF5B70351}"/>
              </a:ext>
            </a:extLst>
          </p:cNvPr>
          <p:cNvSpPr/>
          <p:nvPr/>
        </p:nvSpPr>
        <p:spPr>
          <a:xfrm>
            <a:off x="11868850" y="2956939"/>
            <a:ext cx="182880" cy="182880"/>
          </a:xfrm>
          <a:prstGeom prst="ellipse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6F67279-2F1B-4604-B0BB-76814D2D982C}"/>
              </a:ext>
            </a:extLst>
          </p:cNvPr>
          <p:cNvSpPr/>
          <p:nvPr/>
        </p:nvSpPr>
        <p:spPr>
          <a:xfrm>
            <a:off x="11868850" y="3337559"/>
            <a:ext cx="182880" cy="182880"/>
          </a:xfrm>
          <a:prstGeom prst="ellipse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2C3E892-7BED-4A7D-AFD3-DA999AF956EF}"/>
              </a:ext>
            </a:extLst>
          </p:cNvPr>
          <p:cNvSpPr/>
          <p:nvPr/>
        </p:nvSpPr>
        <p:spPr>
          <a:xfrm>
            <a:off x="11868850" y="3718179"/>
            <a:ext cx="182880" cy="182880"/>
          </a:xfrm>
          <a:prstGeom prst="ellipse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8B416A7-677E-4E0A-A3EE-8588439CD891}"/>
              </a:ext>
            </a:extLst>
          </p:cNvPr>
          <p:cNvSpPr/>
          <p:nvPr/>
        </p:nvSpPr>
        <p:spPr>
          <a:xfrm>
            <a:off x="11868850" y="4098801"/>
            <a:ext cx="182880" cy="182880"/>
          </a:xfrm>
          <a:prstGeom prst="ellipse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52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5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125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5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125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2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12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25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125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2.22222E-6 L 2.29167E-6 0.40555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-3.33333E-6 L 2.29167E-6 -0.40555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74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5000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accel="50000" fill="hold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accel="50000" fill="hold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5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5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125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5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125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2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12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25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125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2.22222E-6 L 2.29167E-6 0.40555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-3.33333E-6 L 2.29167E-6 -0.40555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74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ac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accel="5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5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4191C97-A947-45E1-87BA-B6B229CB10B7}"/>
              </a:ext>
            </a:extLst>
          </p:cNvPr>
          <p:cNvGrpSpPr/>
          <p:nvPr/>
        </p:nvGrpSpPr>
        <p:grpSpPr>
          <a:xfrm>
            <a:off x="469559" y="914400"/>
            <a:ext cx="3414653" cy="1847330"/>
            <a:chOff x="420131" y="914400"/>
            <a:chExt cx="3414653" cy="1847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A79BA7-C2BA-452A-BA33-8BFAF20FBCDE}"/>
                </a:ext>
              </a:extLst>
            </p:cNvPr>
            <p:cNvSpPr txBox="1"/>
            <p:nvPr/>
          </p:nvSpPr>
          <p:spPr>
            <a:xfrm>
              <a:off x="420131" y="914400"/>
              <a:ext cx="18473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6600" b="0" i="0" u="none" strike="noStrike" kern="1200" cap="none" spc="0" normalizeH="0" baseline="0" noProof="0" dirty="0">
                <a:ln>
                  <a:noFill/>
                </a:ln>
                <a:solidFill>
                  <a:srgbClr val="A75AC5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B058F3-BA4A-49CA-9EC5-AE72FCCC5AA6}"/>
                </a:ext>
              </a:extLst>
            </p:cNvPr>
            <p:cNvSpPr txBox="1"/>
            <p:nvPr/>
          </p:nvSpPr>
          <p:spPr>
            <a:xfrm>
              <a:off x="420131" y="1653734"/>
              <a:ext cx="341465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75AC5"/>
                  </a:solidFill>
                  <a:effectLst/>
                  <a:uLnTx/>
                  <a:uFillTx/>
                  <a:latin typeface="Aileron Bold" panose="00000800000000000000" pitchFamily="50" charset="0"/>
                  <a:ea typeface="+mn-ea"/>
                  <a:cs typeface="+mn-cs"/>
                </a:rPr>
                <a:t>Perkaitan</a:t>
              </a:r>
              <a:endParaRPr kumimoji="0" lang="en-MY" sz="6600" b="0" i="0" u="none" strike="noStrike" kern="1200" cap="none" spc="0" normalizeH="0" baseline="0" noProof="0" dirty="0">
                <a:ln>
                  <a:noFill/>
                </a:ln>
                <a:solidFill>
                  <a:srgbClr val="A75AC5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7B957C-6A20-4989-8F26-35357B11B11B}"/>
              </a:ext>
            </a:extLst>
          </p:cNvPr>
          <p:cNvCxnSpPr/>
          <p:nvPr/>
        </p:nvCxnSpPr>
        <p:spPr>
          <a:xfrm>
            <a:off x="420131" y="2761730"/>
            <a:ext cx="3543599" cy="0"/>
          </a:xfrm>
          <a:prstGeom prst="line">
            <a:avLst/>
          </a:prstGeom>
          <a:ln w="25400" cap="rnd">
            <a:solidFill>
              <a:srgbClr val="A75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E49E4E-8686-45C7-A7A0-C752BB9120EF}"/>
              </a:ext>
            </a:extLst>
          </p:cNvPr>
          <p:cNvCxnSpPr/>
          <p:nvPr/>
        </p:nvCxnSpPr>
        <p:spPr>
          <a:xfrm>
            <a:off x="420131" y="5543030"/>
            <a:ext cx="3543599" cy="0"/>
          </a:xfrm>
          <a:prstGeom prst="line">
            <a:avLst/>
          </a:prstGeom>
          <a:ln w="25400" cap="rnd">
            <a:solidFill>
              <a:srgbClr val="A75A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CBEBBB-A884-43C7-90ED-A546931B6FEF}"/>
              </a:ext>
            </a:extLst>
          </p:cNvPr>
          <p:cNvSpPr txBox="1"/>
          <p:nvPr/>
        </p:nvSpPr>
        <p:spPr>
          <a:xfrm>
            <a:off x="427577" y="3836011"/>
            <a:ext cx="354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Rukun</a:t>
            </a:r>
            <a:r>
              <a:rPr kumimoji="0" lang="en-MY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Negara</a:t>
            </a: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BE3D13-F488-45ED-9F5B-54694FE5DA58}"/>
              </a:ext>
            </a:extLst>
          </p:cNvPr>
          <p:cNvSpPr/>
          <p:nvPr/>
        </p:nvSpPr>
        <p:spPr>
          <a:xfrm>
            <a:off x="5857102" y="0"/>
            <a:ext cx="58653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260FE-4D96-4481-9B28-4934A434B7A2}"/>
              </a:ext>
            </a:extLst>
          </p:cNvPr>
          <p:cNvSpPr/>
          <p:nvPr/>
        </p:nvSpPr>
        <p:spPr>
          <a:xfrm>
            <a:off x="4473146" y="0"/>
            <a:ext cx="1622854" cy="6858000"/>
          </a:xfrm>
          <a:prstGeom prst="rect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1DE157-95A1-434D-BF61-D900B2873EB8}"/>
              </a:ext>
            </a:extLst>
          </p:cNvPr>
          <p:cNvGrpSpPr/>
          <p:nvPr/>
        </p:nvGrpSpPr>
        <p:grpSpPr>
          <a:xfrm>
            <a:off x="4757051" y="1729902"/>
            <a:ext cx="1055044" cy="1223852"/>
            <a:chOff x="4757051" y="829996"/>
            <a:chExt cx="1055044" cy="1223852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5CCE2537-55D1-4239-99D6-C70D0400A7FD}"/>
                </a:ext>
              </a:extLst>
            </p:cNvPr>
            <p:cNvSpPr/>
            <p:nvPr/>
          </p:nvSpPr>
          <p:spPr>
            <a:xfrm rot="16200000">
              <a:off x="4672647" y="914400"/>
              <a:ext cx="1223852" cy="1055044"/>
            </a:xfrm>
            <a:prstGeom prst="hexag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D172E74-D964-4F1B-B6D9-2FEE9DB42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9427" y="1010021"/>
              <a:ext cx="778566" cy="77856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C83B54-A8B5-472B-8748-A35F2FAA0FE2}"/>
              </a:ext>
            </a:extLst>
          </p:cNvPr>
          <p:cNvGrpSpPr/>
          <p:nvPr/>
        </p:nvGrpSpPr>
        <p:grpSpPr>
          <a:xfrm>
            <a:off x="6533504" y="1793799"/>
            <a:ext cx="4751432" cy="1096055"/>
            <a:chOff x="6533504" y="821806"/>
            <a:chExt cx="4751432" cy="149938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029D75-BF55-401D-A5A1-CE477458932C}"/>
                </a:ext>
              </a:extLst>
            </p:cNvPr>
            <p:cNvSpPr txBox="1"/>
            <p:nvPr/>
          </p:nvSpPr>
          <p:spPr>
            <a:xfrm>
              <a:off x="6543643" y="821806"/>
              <a:ext cx="1726755" cy="631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Kesopanan</a:t>
              </a: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21C12A-0644-4336-8F2C-FF29901D2E6F}"/>
                </a:ext>
              </a:extLst>
            </p:cNvPr>
            <p:cNvSpPr txBox="1"/>
            <p:nvPr/>
          </p:nvSpPr>
          <p:spPr>
            <a:xfrm>
              <a:off x="6533504" y="1437019"/>
              <a:ext cx="4751432" cy="88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Nilai </a:t>
              </a:r>
              <a:r>
                <a:rPr kumimoji="0" lang="en-MY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murni</a:t>
              </a:r>
              <a:r>
                <a:rPr kumimoji="0" lang="en-MY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 </a:t>
              </a:r>
              <a:r>
                <a:rPr kumimoji="0" lang="en-MY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berkurang</a:t>
              </a:r>
              <a:r>
                <a:rPr lang="en-MY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MY" dirty="0" err="1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dipengaruhi</a:t>
              </a:r>
              <a:r>
                <a:rPr lang="en-MY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oleh </a:t>
              </a:r>
              <a:r>
                <a:rPr lang="en-MY" dirty="0" err="1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budaya</a:t>
              </a:r>
              <a:r>
                <a:rPr lang="en-MY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, </a:t>
              </a:r>
              <a:r>
                <a:rPr lang="en-MY" dirty="0" err="1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boleh</a:t>
              </a:r>
              <a:r>
                <a:rPr lang="en-MY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MY" dirty="0" err="1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mempengaruhi</a:t>
              </a:r>
              <a:r>
                <a:rPr lang="en-MY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MY" dirty="0" err="1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ahli</a:t>
              </a:r>
              <a:r>
                <a:rPr lang="en-MY" dirty="0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MY" dirty="0" err="1">
                  <a:solidFill>
                    <a:prstClr val="white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keluarga</a:t>
              </a:r>
              <a:endParaRPr kumimoji="0" lang="en-M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594E4D-BA04-4CB5-9F2B-87F4826AE73A}"/>
              </a:ext>
            </a:extLst>
          </p:cNvPr>
          <p:cNvGrpSpPr/>
          <p:nvPr/>
        </p:nvGrpSpPr>
        <p:grpSpPr>
          <a:xfrm>
            <a:off x="4757051" y="3681357"/>
            <a:ext cx="1055044" cy="1223852"/>
            <a:chOff x="4757051" y="829996"/>
            <a:chExt cx="1055044" cy="1223852"/>
          </a:xfrm>
        </p:grpSpPr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C9596406-BEC2-4BA5-A0C2-D7316C0C8BBF}"/>
                </a:ext>
              </a:extLst>
            </p:cNvPr>
            <p:cNvSpPr/>
            <p:nvPr/>
          </p:nvSpPr>
          <p:spPr>
            <a:xfrm rot="16200000">
              <a:off x="4672647" y="914400"/>
              <a:ext cx="1223852" cy="1055044"/>
            </a:xfrm>
            <a:prstGeom prst="hexag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B265BD1C-BCCB-463A-B80C-DB06AE55D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95290" y="1052639"/>
              <a:ext cx="778566" cy="77856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B40590-98AF-4811-A6B5-37B4ED9FF7F9}"/>
              </a:ext>
            </a:extLst>
          </p:cNvPr>
          <p:cNvGrpSpPr/>
          <p:nvPr/>
        </p:nvGrpSpPr>
        <p:grpSpPr>
          <a:xfrm>
            <a:off x="6533504" y="4097621"/>
            <a:ext cx="4751432" cy="667768"/>
            <a:chOff x="6543643" y="981724"/>
            <a:chExt cx="4751432" cy="66776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C93D1D-A375-4BF2-AF3D-6B1B93DBF774}"/>
                </a:ext>
              </a:extLst>
            </p:cNvPr>
            <p:cNvSpPr txBox="1"/>
            <p:nvPr/>
          </p:nvSpPr>
          <p:spPr>
            <a:xfrm>
              <a:off x="6553782" y="981724"/>
              <a:ext cx="31133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MY" sz="2400" dirty="0">
                  <a:solidFill>
                    <a:prstClr val="white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Masyarakat yang </a:t>
              </a:r>
              <a:r>
                <a:rPr lang="en-MY" sz="2400" dirty="0" err="1">
                  <a:solidFill>
                    <a:prstClr val="white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adil</a:t>
              </a:r>
              <a:endParaRPr kumimoji="0" lang="en-M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CC03BD-7BF3-4124-AAED-6D25BCFD4C28}"/>
                </a:ext>
              </a:extLst>
            </p:cNvPr>
            <p:cNvSpPr txBox="1"/>
            <p:nvPr/>
          </p:nvSpPr>
          <p:spPr>
            <a:xfrm>
              <a:off x="6543643" y="1280160"/>
              <a:ext cx="4751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D0975B0-1DDD-4647-959B-429145340B32}"/>
              </a:ext>
            </a:extLst>
          </p:cNvPr>
          <p:cNvSpPr/>
          <p:nvPr/>
        </p:nvSpPr>
        <p:spPr>
          <a:xfrm>
            <a:off x="11868850" y="2576319"/>
            <a:ext cx="182880" cy="182880"/>
          </a:xfrm>
          <a:prstGeom prst="ellipse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FD3764-AB1A-4F43-B6FF-F84BF5B70351}"/>
              </a:ext>
            </a:extLst>
          </p:cNvPr>
          <p:cNvSpPr/>
          <p:nvPr/>
        </p:nvSpPr>
        <p:spPr>
          <a:xfrm>
            <a:off x="11868850" y="2956939"/>
            <a:ext cx="182880" cy="182880"/>
          </a:xfrm>
          <a:prstGeom prst="ellipse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6F67279-2F1B-4604-B0BB-76814D2D982C}"/>
              </a:ext>
            </a:extLst>
          </p:cNvPr>
          <p:cNvSpPr/>
          <p:nvPr/>
        </p:nvSpPr>
        <p:spPr>
          <a:xfrm>
            <a:off x="11868850" y="3337559"/>
            <a:ext cx="182880" cy="182880"/>
          </a:xfrm>
          <a:prstGeom prst="ellipse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2C3E892-7BED-4A7D-AFD3-DA999AF956EF}"/>
              </a:ext>
            </a:extLst>
          </p:cNvPr>
          <p:cNvSpPr/>
          <p:nvPr/>
        </p:nvSpPr>
        <p:spPr>
          <a:xfrm>
            <a:off x="11868850" y="3718179"/>
            <a:ext cx="182880" cy="182880"/>
          </a:xfrm>
          <a:prstGeom prst="ellipse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8B416A7-677E-4E0A-A3EE-8588439CD891}"/>
              </a:ext>
            </a:extLst>
          </p:cNvPr>
          <p:cNvSpPr/>
          <p:nvPr/>
        </p:nvSpPr>
        <p:spPr>
          <a:xfrm>
            <a:off x="11868850" y="4098801"/>
            <a:ext cx="182880" cy="182880"/>
          </a:xfrm>
          <a:prstGeom prst="ellipse">
            <a:avLst/>
          </a:prstGeom>
          <a:solidFill>
            <a:srgbClr val="A75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1760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5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125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5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125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2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12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25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125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2.22222E-6 L 2.29167E-6 0.40555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-3.33333E-6 L 2.29167E-6 -0.40555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74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50000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accel="50000" fill="hold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5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5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125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5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125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2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12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25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125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2.22222E-6 L 2.29167E-6 0.40555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-3.33333E-6 L 2.29167E-6 -0.40555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74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ac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5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D285D7F-3B60-4E64-AF62-79E72BDFEC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" r="11628" b="14787"/>
          <a:stretch/>
        </p:blipFill>
        <p:spPr>
          <a:xfrm>
            <a:off x="-1" y="0"/>
            <a:ext cx="12192001" cy="6858000"/>
          </a:xfr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C9BC2CF-F97B-4CBE-A6C5-61A878982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8" y="2279215"/>
            <a:ext cx="2505936" cy="2505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6E2D1A-E497-49C1-909C-E03FEB5CB275}"/>
              </a:ext>
            </a:extLst>
          </p:cNvPr>
          <p:cNvSpPr txBox="1"/>
          <p:nvPr/>
        </p:nvSpPr>
        <p:spPr>
          <a:xfrm>
            <a:off x="584058" y="4785151"/>
            <a:ext cx="3368817" cy="830997"/>
          </a:xfrm>
          <a:prstGeom prst="rect">
            <a:avLst/>
          </a:prstGeom>
          <a:solidFill>
            <a:srgbClr val="F7214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 Sans Heavy CAPS" panose="00000500000000000000" pitchFamily="50" charset="0"/>
                <a:ea typeface="+mn-ea"/>
                <a:cs typeface="+mn-cs"/>
              </a:rPr>
              <a:t>CADANGAN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78D2C-4F94-430C-A587-1CF87DCC6E78}"/>
              </a:ext>
            </a:extLst>
          </p:cNvPr>
          <p:cNvSpPr txBox="1"/>
          <p:nvPr/>
        </p:nvSpPr>
        <p:spPr>
          <a:xfrm>
            <a:off x="574533" y="5616148"/>
            <a:ext cx="437331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0" i="0" u="none" strike="noStrike" kern="1500" cap="none" spc="60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+mn-cs"/>
              </a:rPr>
              <a:t>MENANGANI</a:t>
            </a:r>
            <a:r>
              <a:rPr kumimoji="0" lang="en-MY" sz="3600" b="0" i="0" u="none" strike="noStrike" kern="1500" cap="none" spc="60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+mn-cs"/>
              </a:rPr>
              <a:t> ISU</a:t>
            </a:r>
          </a:p>
        </p:txBody>
      </p:sp>
    </p:spTree>
    <p:extLst>
      <p:ext uri="{BB962C8B-B14F-4D97-AF65-F5344CB8AC3E}">
        <p14:creationId xmlns:p14="http://schemas.microsoft.com/office/powerpoint/2010/main" val="641058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A0481C-6EC4-440F-8F2A-1593DA0A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D98028-26CD-42DA-92BE-F514C0F60F99}"/>
              </a:ext>
            </a:extLst>
          </p:cNvPr>
          <p:cNvSpPr txBox="1"/>
          <p:nvPr/>
        </p:nvSpPr>
        <p:spPr>
          <a:xfrm>
            <a:off x="1688967" y="5052854"/>
            <a:ext cx="2707793" cy="646331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0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CADANGAN</a:t>
            </a:r>
            <a:endParaRPr kumimoji="0" lang="en-MY" sz="3600" b="0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Aileron Black" panose="00000A00000000000000" pitchFamily="50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9DE641-61D3-41DE-9787-08CC122D548F}"/>
              </a:ext>
            </a:extLst>
          </p:cNvPr>
          <p:cNvSpPr txBox="1"/>
          <p:nvPr/>
        </p:nvSpPr>
        <p:spPr>
          <a:xfrm>
            <a:off x="1724241" y="5508785"/>
            <a:ext cx="2986714" cy="26161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100" b="0" i="0" u="none" strike="noStrike" kern="1200" cap="none" spc="30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MENANGANI</a:t>
            </a:r>
            <a:r>
              <a:rPr kumimoji="0" lang="en-MY" sz="11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 ISU </a:t>
            </a:r>
            <a:r>
              <a:rPr kumimoji="0" lang="en-MY" sz="1100" b="0" i="0" u="none" strike="noStrike" kern="1200" cap="none" spc="30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RASUAH</a:t>
            </a:r>
            <a:endParaRPr kumimoji="0" lang="en-MY" sz="11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786CA7-2D79-4218-A6F8-A763ECD89595}"/>
              </a:ext>
            </a:extLst>
          </p:cNvPr>
          <p:cNvCxnSpPr/>
          <p:nvPr/>
        </p:nvCxnSpPr>
        <p:spPr>
          <a:xfrm>
            <a:off x="5154356" y="0"/>
            <a:ext cx="0" cy="685800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C64708D-7CE4-4960-8707-A5204802C63C}"/>
              </a:ext>
            </a:extLst>
          </p:cNvPr>
          <p:cNvSpPr txBox="1"/>
          <p:nvPr/>
        </p:nvSpPr>
        <p:spPr>
          <a:xfrm>
            <a:off x="6331525" y="1586036"/>
            <a:ext cx="4789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Mendidik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 </a:t>
            </a:r>
            <a:r>
              <a:rPr kumimoji="0" lang="en-MY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anak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 </a:t>
            </a:r>
            <a:r>
              <a:rPr kumimoji="0" lang="en-MY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bangsa</a:t>
            </a:r>
            <a:r>
              <a:rPr kumimoji="0" lang="en-MY" sz="1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 </a:t>
            </a:r>
            <a:r>
              <a:rPr kumimoji="0" lang="en-MY" sz="1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dari</a:t>
            </a:r>
            <a:r>
              <a:rPr kumimoji="0" lang="en-MY" sz="1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 </a:t>
            </a:r>
            <a:r>
              <a:rPr kumimoji="0" lang="en-MY" sz="1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bangku</a:t>
            </a:r>
            <a:r>
              <a:rPr kumimoji="0" lang="en-MY" sz="1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 </a:t>
            </a:r>
            <a:r>
              <a:rPr kumimoji="0" lang="en-MY" sz="1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persekolahan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2C7FB4-43CD-4F95-AA5F-67AC4CCB552D}"/>
              </a:ext>
            </a:extLst>
          </p:cNvPr>
          <p:cNvSpPr txBox="1"/>
          <p:nvPr/>
        </p:nvSpPr>
        <p:spPr>
          <a:xfrm>
            <a:off x="6331525" y="2543141"/>
            <a:ext cx="4789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Mengesan</a:t>
            </a:r>
            <a:r>
              <a:rPr lang="en-MY" sz="140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lebih</a:t>
            </a:r>
            <a:r>
              <a:rPr lang="en-MY" sz="140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dalam</a:t>
            </a:r>
            <a:r>
              <a:rPr lang="en-MY" sz="140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lagi</a:t>
            </a:r>
            <a:r>
              <a:rPr lang="en-MY" sz="140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akan</a:t>
            </a:r>
            <a:r>
              <a:rPr lang="en-MY" sz="140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kegiatan</a:t>
            </a:r>
            <a:r>
              <a:rPr lang="en-MY" sz="140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rasuah</a:t>
            </a:r>
            <a:r>
              <a:rPr lang="en-MY" sz="1400" dirty="0">
                <a:solidFill>
                  <a:schemeClr val="bg1"/>
                </a:solidFill>
                <a:latin typeface="Aileron Thin" panose="00000300000000000000" pitchFamily="50" charset="0"/>
              </a:rPr>
              <a:t> pada masa </a:t>
            </a: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ini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leron Thin" panose="000003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6A6155-6894-4D06-AF20-DE8C05798E27}"/>
              </a:ext>
            </a:extLst>
          </p:cNvPr>
          <p:cNvSpPr txBox="1"/>
          <p:nvPr/>
        </p:nvSpPr>
        <p:spPr>
          <a:xfrm>
            <a:off x="6339241" y="3463085"/>
            <a:ext cx="4789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Mengadakan</a:t>
            </a:r>
            <a:r>
              <a:rPr lang="en-MY" sz="140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kempen</a:t>
            </a:r>
            <a:r>
              <a:rPr lang="en-MY" sz="140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dirty="0" err="1">
                <a:solidFill>
                  <a:schemeClr val="bg1"/>
                </a:solidFill>
                <a:latin typeface="Aileron Thin" panose="00000300000000000000" pitchFamily="50" charset="0"/>
              </a:rPr>
              <a:t>kesedaran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leron Thin" panose="000003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5A790-9594-4782-A38E-8CA923673010}"/>
              </a:ext>
            </a:extLst>
          </p:cNvPr>
          <p:cNvSpPr txBox="1"/>
          <p:nvPr/>
        </p:nvSpPr>
        <p:spPr>
          <a:xfrm>
            <a:off x="6331524" y="1270638"/>
            <a:ext cx="149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000" noProof="0" dirty="0">
                <a:solidFill>
                  <a:schemeClr val="bg1"/>
                </a:solidFill>
                <a:latin typeface="Aileron Bold" panose="00000800000000000000" pitchFamily="50" charset="0"/>
                <a:cs typeface="Aharoni" panose="02010803020104030203" pitchFamily="2" charset="-79"/>
              </a:rPr>
              <a:t>PENDIDIKAN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leron Bold" panose="00000800000000000000" pitchFamily="50" charset="0"/>
              <a:cs typeface="Aharoni" panose="020108030201040302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A90405-4141-45A7-B675-F1239FF7A274}"/>
              </a:ext>
            </a:extLst>
          </p:cNvPr>
          <p:cNvSpPr txBox="1"/>
          <p:nvPr/>
        </p:nvSpPr>
        <p:spPr>
          <a:xfrm>
            <a:off x="6331524" y="2227743"/>
            <a:ext cx="79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000" dirty="0" err="1">
                <a:solidFill>
                  <a:schemeClr val="bg1"/>
                </a:solidFill>
                <a:latin typeface="Aileron Bold" panose="00000800000000000000" pitchFamily="50" charset="0"/>
                <a:cs typeface="Aharoni" panose="02010803020104030203" pitchFamily="2" charset="-79"/>
              </a:rPr>
              <a:t>SPRM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leron Bold" panose="00000800000000000000" pitchFamily="50" charset="0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18768-F81B-4FA5-83AE-0F83FFA6CB37}"/>
              </a:ext>
            </a:extLst>
          </p:cNvPr>
          <p:cNvSpPr txBox="1"/>
          <p:nvPr/>
        </p:nvSpPr>
        <p:spPr>
          <a:xfrm>
            <a:off x="6339240" y="3147687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000" dirty="0" err="1">
                <a:solidFill>
                  <a:schemeClr val="bg1"/>
                </a:solidFill>
                <a:latin typeface="Aileron Bold" panose="00000800000000000000" pitchFamily="50" charset="0"/>
                <a:cs typeface="Aharoni" panose="02010803020104030203" pitchFamily="2" charset="-79"/>
              </a:rPr>
              <a:t>KEMPEN</a:t>
            </a: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DA30A6-0716-42F4-A4E4-0C7A5DA0CA87}"/>
              </a:ext>
            </a:extLst>
          </p:cNvPr>
          <p:cNvSpPr txBox="1"/>
          <p:nvPr/>
        </p:nvSpPr>
        <p:spPr>
          <a:xfrm>
            <a:off x="5502455" y="2059904"/>
            <a:ext cx="693807" cy="769501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EEFE0-3202-4156-923D-CCBA4F8A31CC}"/>
              </a:ext>
            </a:extLst>
          </p:cNvPr>
          <p:cNvSpPr txBox="1"/>
          <p:nvPr/>
        </p:nvSpPr>
        <p:spPr>
          <a:xfrm>
            <a:off x="5510171" y="2996286"/>
            <a:ext cx="693807" cy="769501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DFA89B-9DED-4E98-9B27-56C660030744}"/>
              </a:ext>
            </a:extLst>
          </p:cNvPr>
          <p:cNvSpPr txBox="1"/>
          <p:nvPr/>
        </p:nvSpPr>
        <p:spPr>
          <a:xfrm>
            <a:off x="5502455" y="1086360"/>
            <a:ext cx="693807" cy="769501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01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15CDFB-E795-4727-9D77-FB010CA850CC}"/>
              </a:ext>
            </a:extLst>
          </p:cNvPr>
          <p:cNvCxnSpPr>
            <a:cxnSpLocks/>
          </p:cNvCxnSpPr>
          <p:nvPr/>
        </p:nvCxnSpPr>
        <p:spPr>
          <a:xfrm>
            <a:off x="1230978" y="264276"/>
            <a:ext cx="0" cy="630000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69BB0-1B3A-46D1-A70C-8D1194BA8A87}"/>
              </a:ext>
            </a:extLst>
          </p:cNvPr>
          <p:cNvSpPr/>
          <p:nvPr/>
        </p:nvSpPr>
        <p:spPr>
          <a:xfrm>
            <a:off x="5110349" y="4580791"/>
            <a:ext cx="108000" cy="900000"/>
          </a:xfrm>
          <a:prstGeom prst="rect">
            <a:avLst/>
          </a:prstGeom>
          <a:solidFill>
            <a:srgbClr val="E3FE3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B4E664-FA93-467A-B7B5-011F97DB879E}"/>
              </a:ext>
            </a:extLst>
          </p:cNvPr>
          <p:cNvSpPr txBox="1"/>
          <p:nvPr/>
        </p:nvSpPr>
        <p:spPr>
          <a:xfrm>
            <a:off x="6339241" y="4380274"/>
            <a:ext cx="4789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1400" noProof="0" dirty="0" err="1">
                <a:solidFill>
                  <a:schemeClr val="bg1"/>
                </a:solidFill>
                <a:latin typeface="Aileron Thin" panose="00000300000000000000" pitchFamily="50" charset="0"/>
              </a:rPr>
              <a:t>Menjalankan</a:t>
            </a:r>
            <a:r>
              <a:rPr lang="en-MY" sz="1400" noProof="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noProof="0" dirty="0" err="1">
                <a:solidFill>
                  <a:schemeClr val="bg1"/>
                </a:solidFill>
                <a:latin typeface="Aileron Thin" panose="00000300000000000000" pitchFamily="50" charset="0"/>
              </a:rPr>
              <a:t>urusan</a:t>
            </a:r>
            <a:r>
              <a:rPr lang="en-MY" sz="1400" noProof="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noProof="0" dirty="0" err="1">
                <a:solidFill>
                  <a:schemeClr val="bg1"/>
                </a:solidFill>
                <a:latin typeface="Aileron Thin" panose="00000300000000000000" pitchFamily="50" charset="0"/>
              </a:rPr>
              <a:t>secara</a:t>
            </a:r>
            <a:r>
              <a:rPr lang="en-MY" sz="1400" noProof="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noProof="0" dirty="0" err="1">
                <a:solidFill>
                  <a:schemeClr val="bg1"/>
                </a:solidFill>
                <a:latin typeface="Aileron Thin" panose="00000300000000000000" pitchFamily="50" charset="0"/>
              </a:rPr>
              <a:t>digita</a:t>
            </a:r>
            <a:r>
              <a:rPr lang="en-MY" sz="1400" dirty="0">
                <a:solidFill>
                  <a:schemeClr val="bg1"/>
                </a:solidFill>
                <a:latin typeface="Aileron Thin" panose="00000300000000000000" pitchFamily="50" charset="0"/>
              </a:rPr>
              <a:t>l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leron Thin" panose="000003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923C21-EA77-49EE-BEC0-6341132B05AF}"/>
              </a:ext>
            </a:extLst>
          </p:cNvPr>
          <p:cNvSpPr txBox="1"/>
          <p:nvPr/>
        </p:nvSpPr>
        <p:spPr>
          <a:xfrm>
            <a:off x="6346957" y="5336888"/>
            <a:ext cx="4789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1400" noProof="0" dirty="0" err="1">
                <a:solidFill>
                  <a:schemeClr val="bg1"/>
                </a:solidFill>
                <a:latin typeface="Aileron Thin" panose="00000300000000000000" pitchFamily="50" charset="0"/>
              </a:rPr>
              <a:t>Memberi</a:t>
            </a:r>
            <a:r>
              <a:rPr lang="en-MY" sz="1400" noProof="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noProof="0" dirty="0" err="1">
                <a:solidFill>
                  <a:schemeClr val="bg1"/>
                </a:solidFill>
                <a:latin typeface="Aileron Thin" panose="00000300000000000000" pitchFamily="50" charset="0"/>
              </a:rPr>
              <a:t>didikan</a:t>
            </a:r>
            <a:r>
              <a:rPr lang="en-MY" sz="1400" noProof="0" dirty="0">
                <a:solidFill>
                  <a:schemeClr val="bg1"/>
                </a:solidFill>
                <a:latin typeface="Aileron Thin" panose="00000300000000000000" pitchFamily="50" charset="0"/>
              </a:rPr>
              <a:t> agama yang </a:t>
            </a:r>
            <a:r>
              <a:rPr lang="en-MY" sz="1400" noProof="0" dirty="0" err="1">
                <a:solidFill>
                  <a:schemeClr val="bg1"/>
                </a:solidFill>
                <a:latin typeface="Aileron Thin" panose="00000300000000000000" pitchFamily="50" charset="0"/>
              </a:rPr>
              <a:t>mencukupi</a:t>
            </a:r>
            <a:r>
              <a:rPr lang="en-MY" sz="1400" noProof="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noProof="0" dirty="0" err="1">
                <a:solidFill>
                  <a:schemeClr val="bg1"/>
                </a:solidFill>
                <a:latin typeface="Aileron Thin" panose="00000300000000000000" pitchFamily="50" charset="0"/>
              </a:rPr>
              <a:t>sejak</a:t>
            </a:r>
            <a:r>
              <a:rPr lang="en-MY" sz="1400" noProof="0" dirty="0">
                <a:solidFill>
                  <a:schemeClr val="bg1"/>
                </a:solidFill>
                <a:latin typeface="Aileron Thin" panose="00000300000000000000" pitchFamily="50" charset="0"/>
              </a:rPr>
              <a:t> </a:t>
            </a:r>
            <a:r>
              <a:rPr lang="en-MY" sz="1400" noProof="0" dirty="0" err="1">
                <a:solidFill>
                  <a:schemeClr val="bg1"/>
                </a:solidFill>
                <a:latin typeface="Aileron Thin" panose="00000300000000000000" pitchFamily="50" charset="0"/>
              </a:rPr>
              <a:t>kecil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leron Thin" panose="000003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A6485F-9904-483D-8BFC-61AEE1D1DBC2}"/>
              </a:ext>
            </a:extLst>
          </p:cNvPr>
          <p:cNvSpPr txBox="1"/>
          <p:nvPr/>
        </p:nvSpPr>
        <p:spPr>
          <a:xfrm>
            <a:off x="6339240" y="4064876"/>
            <a:ext cx="99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000" dirty="0">
                <a:solidFill>
                  <a:schemeClr val="bg1"/>
                </a:solidFill>
                <a:latin typeface="Aileron Bold" panose="00000800000000000000" pitchFamily="50" charset="0"/>
                <a:cs typeface="Aharoni" panose="02010803020104030203" pitchFamily="2" charset="-79"/>
              </a:rPr>
              <a:t>DIGITAL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leron Bold" panose="00000800000000000000" pitchFamily="50" charset="0"/>
              <a:cs typeface="Aharoni" panose="02010803020104030203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E8FF56-4C17-4C1D-AA90-044367DA1460}"/>
              </a:ext>
            </a:extLst>
          </p:cNvPr>
          <p:cNvSpPr txBox="1"/>
          <p:nvPr/>
        </p:nvSpPr>
        <p:spPr>
          <a:xfrm>
            <a:off x="6346956" y="5021490"/>
            <a:ext cx="1069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000" dirty="0">
                <a:solidFill>
                  <a:schemeClr val="bg1"/>
                </a:solidFill>
                <a:latin typeface="Aileron Bold" panose="00000800000000000000" pitchFamily="50" charset="0"/>
                <a:cs typeface="Aharoni" panose="02010803020104030203" pitchFamily="2" charset="-79"/>
              </a:rPr>
              <a:t>AGAMA</a:t>
            </a: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8C669F-ED7C-4D17-A57A-20EDA93D1C8D}"/>
              </a:ext>
            </a:extLst>
          </p:cNvPr>
          <p:cNvSpPr txBox="1"/>
          <p:nvPr/>
        </p:nvSpPr>
        <p:spPr>
          <a:xfrm>
            <a:off x="5510171" y="3897037"/>
            <a:ext cx="693807" cy="769501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04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C3A1B5-95D6-4158-824A-70DB8CC95F44}"/>
              </a:ext>
            </a:extLst>
          </p:cNvPr>
          <p:cNvSpPr txBox="1"/>
          <p:nvPr/>
        </p:nvSpPr>
        <p:spPr>
          <a:xfrm>
            <a:off x="5517887" y="4870089"/>
            <a:ext cx="693807" cy="769501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leron Bold" panose="00000800000000000000" pitchFamily="50" charset="0"/>
                <a:ea typeface="+mn-ea"/>
                <a:cs typeface="Aharoni" panose="02010803020104030203" pitchFamily="2" charset="-79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9100423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grpId="1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1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fill="hold" grpId="1" nodeType="withEffect" p14:presetBounceEnd="100000">
                                      <p:stCondLst>
                                        <p:cond delay="15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66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grpId="1" nodeType="withEffect" p14:presetBounceEnd="100000">
                                      <p:stCondLst>
                                        <p:cond delay="15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74" dur="7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fill="hold" grpId="1" nodeType="withEffect" p14:presetBounceEnd="100000">
                                      <p:stCondLst>
                                        <p:cond delay="15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82" dur="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3" grpId="1"/>
          <p:bldP spid="14" grpId="0"/>
          <p:bldP spid="14" grpId="1"/>
          <p:bldP spid="15" grpId="0"/>
          <p:bldP spid="15" grpId="1"/>
          <p:bldP spid="18" grpId="0" animBg="1"/>
          <p:bldP spid="17" grpId="0"/>
          <p:bldP spid="19" grpId="0"/>
          <p:bldP spid="20" grpId="0"/>
          <p:bldP spid="21" grpId="0"/>
          <p:bldP spid="22" grpId="0"/>
          <p:bldP spid="22" grpId="1"/>
          <p:bldP spid="23" grpId="0"/>
          <p:bldP spid="2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7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7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82" dur="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3" grpId="1"/>
          <p:bldP spid="14" grpId="0"/>
          <p:bldP spid="14" grpId="1"/>
          <p:bldP spid="15" grpId="0"/>
          <p:bldP spid="15" grpId="1"/>
          <p:bldP spid="18" grpId="0" animBg="1"/>
          <p:bldP spid="17" grpId="0"/>
          <p:bldP spid="19" grpId="0"/>
          <p:bldP spid="20" grpId="0"/>
          <p:bldP spid="21" grpId="0"/>
          <p:bldP spid="22" grpId="0"/>
          <p:bldP spid="22" grpId="1"/>
          <p:bldP spid="23" grpId="0"/>
          <p:bldP spid="23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8FDA374-AE78-4A29-AEFC-DC96C8731A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7440F8-76BE-43F2-8773-A6280D8F6DC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  <a:alpha val="75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CFABB-24F1-459B-B687-2BBA7EBBE1DA}"/>
              </a:ext>
            </a:extLst>
          </p:cNvPr>
          <p:cNvSpPr txBox="1"/>
          <p:nvPr/>
        </p:nvSpPr>
        <p:spPr>
          <a:xfrm>
            <a:off x="448417" y="4635668"/>
            <a:ext cx="48349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KESIMPULAN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CC893-5603-4E98-890B-13D93A7E44A3}"/>
              </a:ext>
            </a:extLst>
          </p:cNvPr>
          <p:cNvSpPr txBox="1"/>
          <p:nvPr/>
        </p:nvSpPr>
        <p:spPr>
          <a:xfrm>
            <a:off x="476992" y="5389587"/>
            <a:ext cx="5990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Isu</a:t>
            </a:r>
            <a:r>
              <a:rPr lang="en-MY" sz="24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rasuah</a:t>
            </a:r>
            <a:r>
              <a:rPr lang="en-MY" sz="2400" dirty="0">
                <a:solidFill>
                  <a:prstClr val="white"/>
                </a:solidFill>
                <a:latin typeface="Aileron Light" panose="00000400000000000000" pitchFamily="50" charset="0"/>
              </a:rPr>
              <a:t> dan </a:t>
            </a: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jenayah</a:t>
            </a:r>
            <a:r>
              <a:rPr lang="en-MY" sz="24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kolar</a:t>
            </a:r>
            <a:r>
              <a:rPr lang="en-MY" sz="24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putih</a:t>
            </a:r>
            <a:r>
              <a:rPr lang="en-MY" sz="24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</a:p>
          <a:p>
            <a:pPr lvl="0"/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dalam</a:t>
            </a:r>
            <a:r>
              <a:rPr lang="en-MY" sz="24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semua</a:t>
            </a:r>
            <a:r>
              <a:rPr lang="en-MY" sz="24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kalangan</a:t>
            </a:r>
            <a:r>
              <a:rPr lang="en-MY" sz="24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rakyat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5F1046-56F2-4B22-8609-8F45DFB2EEAE}"/>
              </a:ext>
            </a:extLst>
          </p:cNvPr>
          <p:cNvSpPr/>
          <p:nvPr/>
        </p:nvSpPr>
        <p:spPr>
          <a:xfrm>
            <a:off x="0" y="6457953"/>
            <a:ext cx="12192000" cy="400047"/>
          </a:xfrm>
          <a:prstGeom prst="rect">
            <a:avLst/>
          </a:prstGeom>
          <a:solidFill>
            <a:srgbClr val="97D7F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63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building, city, night&#10;&#10;Description automatically generated">
            <a:extLst>
              <a:ext uri="{FF2B5EF4-FFF2-40B4-BE49-F238E27FC236}">
                <a16:creationId xmlns:a16="http://schemas.microsoft.com/office/drawing/2014/main" id="{6C516E1F-775B-4E98-9987-EEA753885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2262"/>
            <a:ext cx="12186096" cy="68534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63C8DF-60C6-4BED-B3B9-1B308B42CAA0}"/>
              </a:ext>
            </a:extLst>
          </p:cNvPr>
          <p:cNvSpPr/>
          <p:nvPr/>
        </p:nvSpPr>
        <p:spPr>
          <a:xfrm>
            <a:off x="0" y="-14329"/>
            <a:ext cx="12192000" cy="6870067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B78652-8D4A-4758-BB9F-3E881800ED4D}"/>
              </a:ext>
            </a:extLst>
          </p:cNvPr>
          <p:cNvSpPr/>
          <p:nvPr/>
        </p:nvSpPr>
        <p:spPr>
          <a:xfrm>
            <a:off x="4276725" y="5895894"/>
            <a:ext cx="3638550" cy="707886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9305A-C7FC-4F73-A537-2A35D06EF28F}"/>
              </a:ext>
            </a:extLst>
          </p:cNvPr>
          <p:cNvSpPr txBox="1"/>
          <p:nvPr/>
        </p:nvSpPr>
        <p:spPr>
          <a:xfrm>
            <a:off x="4713250" y="6005074"/>
            <a:ext cx="2765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200" b="0" i="0" u="none" strike="noStrike" kern="1200" cap="none" spc="0" normalizeH="0" baseline="0" noProof="0" dirty="0">
                <a:ln>
                  <a:noFill/>
                </a:ln>
                <a:solidFill>
                  <a:srgbClr val="80758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KESIMPULAN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1C7F9-6E50-4232-920A-6B96683B284E}"/>
              </a:ext>
            </a:extLst>
          </p:cNvPr>
          <p:cNvSpPr txBox="1"/>
          <p:nvPr/>
        </p:nvSpPr>
        <p:spPr>
          <a:xfrm>
            <a:off x="2541876" y="804249"/>
            <a:ext cx="7108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Menjejaskan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ekonomi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dan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merencatkan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kemajuan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negara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157F1B-8F25-45CE-8DE4-C4F21A8465B2}"/>
              </a:ext>
            </a:extLst>
          </p:cNvPr>
          <p:cNvSpPr/>
          <p:nvPr/>
        </p:nvSpPr>
        <p:spPr>
          <a:xfrm>
            <a:off x="282000" y="-12068"/>
            <a:ext cx="11628000" cy="6336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603BF0-9800-4561-BB4C-9E9E2B9DBD3E}"/>
              </a:ext>
            </a:extLst>
          </p:cNvPr>
          <p:cNvCxnSpPr/>
          <p:nvPr/>
        </p:nvCxnSpPr>
        <p:spPr>
          <a:xfrm>
            <a:off x="1428746" y="1460500"/>
            <a:ext cx="93345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065A99-C373-4F54-AFEE-D9164E76AC31}"/>
              </a:ext>
            </a:extLst>
          </p:cNvPr>
          <p:cNvSpPr txBox="1"/>
          <p:nvPr/>
        </p:nvSpPr>
        <p:spPr>
          <a:xfrm>
            <a:off x="2541876" y="1748985"/>
            <a:ext cx="7108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000" dirty="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Berpunca</a:t>
            </a:r>
            <a:r>
              <a:rPr lang="en-MY" sz="2000" dirty="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dari</a:t>
            </a:r>
            <a:r>
              <a:rPr lang="en-MY" sz="2000" dirty="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sifat</a:t>
            </a:r>
            <a:r>
              <a:rPr lang="en-MY" sz="2000" dirty="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manusia</a:t>
            </a:r>
            <a:r>
              <a:rPr lang="en-MY" sz="2000" dirty="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yang </a:t>
            </a:r>
            <a:r>
              <a:rPr lang="en-MY" sz="2000" dirty="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mudah</a:t>
            </a:r>
            <a:r>
              <a:rPr lang="en-MY" sz="2000" dirty="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lalai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7001DE-BE3F-4256-AFFC-C612D42EC186}"/>
              </a:ext>
            </a:extLst>
          </p:cNvPr>
          <p:cNvCxnSpPr/>
          <p:nvPr/>
        </p:nvCxnSpPr>
        <p:spPr>
          <a:xfrm>
            <a:off x="1428746" y="2445982"/>
            <a:ext cx="93345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A47BA4-2FE5-49CA-B1D3-CE4B83869372}"/>
              </a:ext>
            </a:extLst>
          </p:cNvPr>
          <p:cNvSpPr txBox="1"/>
          <p:nvPr/>
        </p:nvSpPr>
        <p:spPr>
          <a:xfrm>
            <a:off x="2541875" y="2755159"/>
            <a:ext cx="7108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Jenayah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ini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mempertaruhkan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kedudukan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negara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8EE38D-62AD-4976-84FE-FBE61980D6DB}"/>
              </a:ext>
            </a:extLst>
          </p:cNvPr>
          <p:cNvCxnSpPr/>
          <p:nvPr/>
        </p:nvCxnSpPr>
        <p:spPr>
          <a:xfrm>
            <a:off x="1428750" y="3464446"/>
            <a:ext cx="93345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E93494-8A1B-451E-92ED-96B30919D6F4}"/>
              </a:ext>
            </a:extLst>
          </p:cNvPr>
          <p:cNvSpPr txBox="1"/>
          <p:nvPr/>
        </p:nvSpPr>
        <p:spPr>
          <a:xfrm>
            <a:off x="2541880" y="3587985"/>
            <a:ext cx="7108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Menerapkan</a:t>
            </a: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nilai</a:t>
            </a: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murni</a:t>
            </a: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dalam</a:t>
            </a: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diri</a:t>
            </a: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berpandukan</a:t>
            </a:r>
            <a:endParaRPr lang="en-MY" sz="2000" dirty="0">
              <a:solidFill>
                <a:prstClr val="white">
                  <a:lumMod val="95000"/>
                </a:prstClr>
              </a:solidFill>
              <a:latin typeface="Aileron Light" panose="000004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Falsafah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Pendidikan Negara dan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Rukun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Negara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BD4FFF-D44A-4572-8433-FC011B5EC46E}"/>
              </a:ext>
            </a:extLst>
          </p:cNvPr>
          <p:cNvCxnSpPr/>
          <p:nvPr/>
        </p:nvCxnSpPr>
        <p:spPr>
          <a:xfrm>
            <a:off x="1428750" y="4449928"/>
            <a:ext cx="93345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B9AD97C-312E-49BF-8207-4CB3C501A7EC}"/>
              </a:ext>
            </a:extLst>
          </p:cNvPr>
          <p:cNvSpPr txBox="1"/>
          <p:nvPr/>
        </p:nvSpPr>
        <p:spPr>
          <a:xfrm>
            <a:off x="2541876" y="4606448"/>
            <a:ext cx="7108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Bersatu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padu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membanteras</a:t>
            </a:r>
            <a:r>
              <a:rPr lang="en-MY" sz="2000" noProof="0" dirty="0">
                <a:solidFill>
                  <a:prstClr val="white">
                    <a:lumMod val="95000"/>
                  </a:prstClr>
                </a:solidFill>
                <a:latin typeface="Aileron Light" panose="00000400000000000000" pitchFamily="50" charset="0"/>
              </a:rPr>
              <a:t>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kegiatan</a:t>
            </a:r>
            <a:endParaRPr kumimoji="0" lang="en-MY" sz="2000" b="0" i="0" u="none" strike="noStrike" kern="1200" cap="none" spc="0" normalizeH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rasuah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dan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jenayah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kolar</a:t>
            </a:r>
            <a:r>
              <a:rPr kumimoji="0" lang="en-MY" sz="20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 </a:t>
            </a:r>
            <a:r>
              <a:rPr kumimoji="0" lang="en-MY" sz="2000" b="0" i="0" u="none" strike="noStrike" kern="1200" cap="none" spc="0" normalizeH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ileron Light" panose="00000400000000000000" pitchFamily="50" charset="0"/>
                <a:ea typeface="+mn-ea"/>
                <a:cs typeface="+mn-cs"/>
              </a:rPr>
              <a:t>putih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2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0.0398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2" grpId="0" animBg="1"/>
      <p:bldP spid="10" grpId="0"/>
      <p:bldP spid="13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415D11-6899-4C75-BEAD-79C4656DC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762007"/>
            <a:ext cx="5948806" cy="6095979"/>
          </a:xfrm>
          <a:custGeom>
            <a:avLst/>
            <a:gdLst>
              <a:gd name="connsiteX0" fmla="*/ 1573832 w 5948806"/>
              <a:gd name="connsiteY0" fmla="*/ 765 h 6095979"/>
              <a:gd name="connsiteX1" fmla="*/ 2734663 w 5948806"/>
              <a:gd name="connsiteY1" fmla="*/ 238687 h 6095979"/>
              <a:gd name="connsiteX2" fmla="*/ 5668316 w 5948806"/>
              <a:gd name="connsiteY2" fmla="*/ 3639516 h 6095979"/>
              <a:gd name="connsiteX3" fmla="*/ 5937022 w 5948806"/>
              <a:gd name="connsiteY3" fmla="*/ 5865869 h 6095979"/>
              <a:gd name="connsiteX4" fmla="*/ 5948806 w 5948806"/>
              <a:gd name="connsiteY4" fmla="*/ 6095979 h 6095979"/>
              <a:gd name="connsiteX5" fmla="*/ 0 w 5948806"/>
              <a:gd name="connsiteY5" fmla="*/ 6095979 h 6095979"/>
              <a:gd name="connsiteX6" fmla="*/ 0 w 5948806"/>
              <a:gd name="connsiteY6" fmla="*/ 1621672 h 6095979"/>
              <a:gd name="connsiteX7" fmla="*/ 36310 w 5948806"/>
              <a:gd name="connsiteY7" fmla="*/ 1518814 h 6095979"/>
              <a:gd name="connsiteX8" fmla="*/ 287891 w 5948806"/>
              <a:gd name="connsiteY8" fmla="*/ 956872 h 6095979"/>
              <a:gd name="connsiteX9" fmla="*/ 1573832 w 5948806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806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9" y="4393559"/>
                  <a:pt x="5890546" y="5142244"/>
                  <a:pt x="5937022" y="5865869"/>
                </a:cubicBezTo>
                <a:lnTo>
                  <a:pt x="5948806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3BFB3E6-2D9E-4A5C-826F-44A91F59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B77A0B7-65BD-4195-AE90-BC97AF1B7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5995"/>
            <a:ext cx="3809998" cy="380999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847EF1-25C6-42F3-A523-28764835C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002" y="1422378"/>
            <a:ext cx="7172598" cy="5232410"/>
          </a:xfrm>
        </p:spPr>
        <p:txBody>
          <a:bodyPr>
            <a:normAutofit/>
          </a:bodyPr>
          <a:lstStyle/>
          <a:p>
            <a:r>
              <a:rPr lang="en-US" sz="1800" dirty="0" err="1"/>
              <a:t>INTAN</a:t>
            </a:r>
            <a:r>
              <a:rPr lang="en-US" sz="1800" dirty="0"/>
              <a:t> </a:t>
            </a:r>
            <a:r>
              <a:rPr lang="en-US" sz="1800" dirty="0" err="1"/>
              <a:t>SYAZRIENA</a:t>
            </a:r>
            <a:r>
              <a:rPr lang="en-US" sz="1800" dirty="0"/>
              <a:t> BINTI </a:t>
            </a:r>
            <a:r>
              <a:rPr lang="en-US" sz="1800" dirty="0" err="1"/>
              <a:t>MOHD</a:t>
            </a:r>
            <a:r>
              <a:rPr lang="en-US" sz="1800" dirty="0"/>
              <a:t> </a:t>
            </a:r>
            <a:r>
              <a:rPr lang="en-US" sz="1800" dirty="0" err="1"/>
              <a:t>SHAHIDON</a:t>
            </a:r>
            <a:r>
              <a:rPr lang="en-US" sz="1800" dirty="0"/>
              <a:t>                  (</a:t>
            </a:r>
            <a:r>
              <a:rPr lang="en-US" sz="1800" dirty="0" err="1"/>
              <a:t>B20EC0018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NAVEENAN</a:t>
            </a:r>
            <a:r>
              <a:rPr lang="en-US" sz="1800" dirty="0"/>
              <a:t> CHANDRAN                                                     (</a:t>
            </a:r>
            <a:r>
              <a:rPr lang="en-US" sz="1800" dirty="0" err="1"/>
              <a:t>B20EC0033</a:t>
            </a:r>
            <a:r>
              <a:rPr lang="en-US" sz="1800" dirty="0"/>
              <a:t>)</a:t>
            </a:r>
          </a:p>
          <a:p>
            <a:r>
              <a:rPr lang="en-US" sz="1800" dirty="0"/>
              <a:t>MUHAMMAD MIRZA BADRI BIN </a:t>
            </a:r>
            <a:r>
              <a:rPr lang="en-US" sz="1800" dirty="0" err="1"/>
              <a:t>MOHD</a:t>
            </a:r>
            <a:r>
              <a:rPr lang="en-US" sz="1800" dirty="0"/>
              <a:t> MOKTAR              (</a:t>
            </a:r>
            <a:r>
              <a:rPr lang="en-US" sz="1800" dirty="0" err="1"/>
              <a:t>B20EC0031</a:t>
            </a:r>
            <a:r>
              <a:rPr lang="en-US" sz="1800" dirty="0"/>
              <a:t>)</a:t>
            </a:r>
          </a:p>
          <a:p>
            <a:r>
              <a:rPr lang="en-US" sz="1800" dirty="0"/>
              <a:t>MUHAMMAD </a:t>
            </a:r>
            <a:r>
              <a:rPr lang="en-US" sz="1800" dirty="0" err="1"/>
              <a:t>RIZDWAN</a:t>
            </a:r>
            <a:r>
              <a:rPr lang="en-US" sz="1800" dirty="0"/>
              <a:t> BIN </a:t>
            </a:r>
            <a:r>
              <a:rPr lang="en-US" sz="1800" dirty="0" err="1"/>
              <a:t>ROSLAN</a:t>
            </a:r>
            <a:r>
              <a:rPr lang="en-US" sz="1800" dirty="0"/>
              <a:t>                           (</a:t>
            </a:r>
            <a:r>
              <a:rPr lang="en-US" sz="1800" dirty="0" err="1"/>
              <a:t>A20EC0097</a:t>
            </a:r>
            <a:r>
              <a:rPr lang="en-US" sz="1800" dirty="0"/>
              <a:t>)</a:t>
            </a:r>
          </a:p>
          <a:p>
            <a:r>
              <a:rPr lang="en-US" sz="1800" dirty="0"/>
              <a:t>MOHAMAD </a:t>
            </a:r>
            <a:r>
              <a:rPr lang="en-US" sz="1800" dirty="0" err="1"/>
              <a:t>SYAHMI</a:t>
            </a:r>
            <a:r>
              <a:rPr lang="en-US" sz="1800" dirty="0"/>
              <a:t> BIN MOHAMED SAINI                (</a:t>
            </a:r>
            <a:r>
              <a:rPr lang="en-US" sz="1800" dirty="0" err="1"/>
              <a:t>A19SC0449</a:t>
            </a:r>
            <a:r>
              <a:rPr lang="en-US" sz="1800" dirty="0"/>
              <a:t>)</a:t>
            </a:r>
          </a:p>
          <a:p>
            <a:r>
              <a:rPr lang="en-US" sz="1800" dirty="0"/>
              <a:t>MUHAMMAD NAIM BIN ABDUL JALIL                          (</a:t>
            </a:r>
            <a:r>
              <a:rPr lang="en-US" sz="1800" dirty="0" err="1"/>
              <a:t>A20EC0096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26D4B-A33C-4CEA-89A8-FB754EEA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002" y="660363"/>
            <a:ext cx="4572000" cy="1524010"/>
          </a:xfrm>
        </p:spPr>
        <p:txBody>
          <a:bodyPr anchor="t">
            <a:normAutofit/>
          </a:bodyPr>
          <a:lstStyle/>
          <a:p>
            <a:r>
              <a:rPr lang="en-MY" dirty="0"/>
              <a:t>Ahli Kumpulan</a:t>
            </a:r>
          </a:p>
        </p:txBody>
      </p:sp>
    </p:spTree>
    <p:extLst>
      <p:ext uri="{BB962C8B-B14F-4D97-AF65-F5344CB8AC3E}">
        <p14:creationId xmlns:p14="http://schemas.microsoft.com/office/powerpoint/2010/main" val="190617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BB49BC8-1EDB-47DE-B7DD-1B0F0ACE7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DA999C-6420-4328-AD37-79DED4D19E94}"/>
              </a:ext>
            </a:extLst>
          </p:cNvPr>
          <p:cNvSpPr/>
          <p:nvPr/>
        </p:nvSpPr>
        <p:spPr>
          <a:xfrm>
            <a:off x="0" y="-734"/>
            <a:ext cx="12192000" cy="6858000"/>
          </a:xfrm>
          <a:prstGeom prst="rect">
            <a:avLst/>
          </a:prstGeom>
          <a:solidFill>
            <a:srgbClr val="34409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317127-0266-4387-B8B6-3177F9565C50}"/>
              </a:ext>
            </a:extLst>
          </p:cNvPr>
          <p:cNvSpPr/>
          <p:nvPr/>
        </p:nvSpPr>
        <p:spPr>
          <a:xfrm>
            <a:off x="3756000" y="1089000"/>
            <a:ext cx="4680000" cy="4680000"/>
          </a:xfrm>
          <a:prstGeom prst="ellipse">
            <a:avLst/>
          </a:prstGeom>
          <a:noFill/>
          <a:ln w="19050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9E5A8-C2AB-4894-BF5A-246A4C235984}"/>
              </a:ext>
            </a:extLst>
          </p:cNvPr>
          <p:cNvSpPr txBox="1"/>
          <p:nvPr/>
        </p:nvSpPr>
        <p:spPr>
          <a:xfrm>
            <a:off x="4500054" y="3075057"/>
            <a:ext cx="3191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000" b="0" i="0" u="none" strike="noStrike" kern="15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+mn-cs"/>
              </a:rPr>
              <a:t>TERIMA</a:t>
            </a:r>
            <a:r>
              <a:rPr kumimoji="0" lang="en-MY" sz="4000" b="0" i="0" u="none" strike="noStrike" kern="15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+mn-cs"/>
              </a:rPr>
              <a:t> KASIH</a:t>
            </a:r>
            <a:endParaRPr kumimoji="0" lang="en-MY" sz="4000" b="0" i="0" u="none" strike="noStrike" kern="1500" cap="none" spc="0" normalizeH="0" baseline="0" noProof="0" dirty="0">
              <a:ln>
                <a:noFill/>
              </a:ln>
              <a:solidFill>
                <a:srgbClr val="20F4F6"/>
              </a:solidFill>
              <a:effectLst/>
              <a:uLnTx/>
              <a:uFillTx/>
              <a:latin typeface="Aileron" panose="00000500000000000000" pitchFamily="50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0729F7-D01C-4F0D-B90D-DB5A41E84E51}"/>
              </a:ext>
            </a:extLst>
          </p:cNvPr>
          <p:cNvSpPr/>
          <p:nvPr/>
        </p:nvSpPr>
        <p:spPr>
          <a:xfrm>
            <a:off x="1956534" y="-710466"/>
            <a:ext cx="8278932" cy="8278932"/>
          </a:xfrm>
          <a:prstGeom prst="ellipse">
            <a:avLst/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7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32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grpId="1" nodeType="withEffect" p14:presetBounceEnd="100000">
                                      <p:stCondLst>
                                        <p:cond delay="15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9" presetClass="entr" presetSubtype="10" fill="hold" grpId="0" nodeType="withEffect">
                                      <p:stCondLst>
                                        <p:cond delay="1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/>
          <p:bldP spid="8" grpId="0" animBg="1"/>
          <p:bldP spid="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32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9" presetClass="entr" presetSubtype="10" fill="hold" grpId="0" nodeType="withEffect">
                                      <p:stCondLst>
                                        <p:cond delay="1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/>
          <p:bldP spid="8" grpId="0" animBg="1"/>
          <p:bldP spid="8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ED7C823-8A39-41EB-8E79-C6E99B0D6B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" y="589"/>
            <a:ext cx="12189904" cy="6856821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139BEB-E834-43C5-B942-AC71497E02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96D3E4-AFB3-4C8E-A152-6287764128FF}"/>
              </a:ext>
            </a:extLst>
          </p:cNvPr>
          <p:cNvSpPr/>
          <p:nvPr/>
        </p:nvSpPr>
        <p:spPr>
          <a:xfrm>
            <a:off x="5938700" y="4819012"/>
            <a:ext cx="5982750" cy="180000"/>
          </a:xfrm>
          <a:prstGeom prst="roundRect">
            <a:avLst>
              <a:gd name="adj" fmla="val 50000"/>
            </a:avLst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8E8690-D45A-449F-8FB4-D4442D0F2968}"/>
              </a:ext>
            </a:extLst>
          </p:cNvPr>
          <p:cNvSpPr/>
          <p:nvPr/>
        </p:nvSpPr>
        <p:spPr>
          <a:xfrm>
            <a:off x="5938700" y="4819012"/>
            <a:ext cx="5200651" cy="1800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1C496-C7B6-4B68-9F9F-7273F8847DEB}"/>
              </a:ext>
            </a:extLst>
          </p:cNvPr>
          <p:cNvSpPr txBox="1"/>
          <p:nvPr/>
        </p:nvSpPr>
        <p:spPr>
          <a:xfrm>
            <a:off x="7691849" y="4087782"/>
            <a:ext cx="4286751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PENGENALAN</a:t>
            </a:r>
            <a:endParaRPr kumimoji="0" lang="en-MY" sz="4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26F40-6663-41AF-B160-5AFCEBF2B450}"/>
              </a:ext>
            </a:extLst>
          </p:cNvPr>
          <p:cNvSpPr txBox="1"/>
          <p:nvPr/>
        </p:nvSpPr>
        <p:spPr>
          <a:xfrm>
            <a:off x="3352800" y="4999012"/>
            <a:ext cx="8568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000" noProof="0" dirty="0" err="1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LATAR</a:t>
            </a:r>
            <a:r>
              <a:rPr lang="en-MY" sz="2000" noProof="0" dirty="0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 </a:t>
            </a:r>
            <a:r>
              <a:rPr lang="en-MY" sz="2000" noProof="0" dirty="0" err="1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BELAKANG</a:t>
            </a:r>
            <a:r>
              <a:rPr lang="en-MY" sz="2000" noProof="0" dirty="0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 ISU YANG </a:t>
            </a:r>
            <a:r>
              <a:rPr lang="en-MY" sz="2000" noProof="0" dirty="0" err="1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BERLAKU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10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19A8E51-D74E-4B62-B7F2-C0517C5197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268BF8-81A9-490E-9F88-1B419A2483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05ED2-F2E2-4BC4-A637-8B6255594092}"/>
              </a:ext>
            </a:extLst>
          </p:cNvPr>
          <p:cNvSpPr txBox="1"/>
          <p:nvPr/>
        </p:nvSpPr>
        <p:spPr>
          <a:xfrm>
            <a:off x="4853512" y="2160538"/>
            <a:ext cx="24849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400" dirty="0" err="1">
                <a:solidFill>
                  <a:srgbClr val="FFBB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RASUAH</a:t>
            </a:r>
            <a:endParaRPr lang="en-MY" sz="4400" dirty="0">
              <a:solidFill>
                <a:srgbClr val="FFBB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86E0BF-6D47-4838-AB87-42167D6FCBF4}"/>
              </a:ext>
            </a:extLst>
          </p:cNvPr>
          <p:cNvSpPr txBox="1"/>
          <p:nvPr/>
        </p:nvSpPr>
        <p:spPr>
          <a:xfrm>
            <a:off x="1236954" y="3448275"/>
            <a:ext cx="971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Penerimaan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atau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pemberian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suapan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sebagai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upah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, yang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berkaitan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dengan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tugas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rasmi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. (wang,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hadiah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, bonus,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undi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,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perkhidmatan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,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jawatan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upah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, </a:t>
            </a:r>
            <a:r>
              <a:rPr lang="en-MY" sz="2400" dirty="0" err="1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diskaun</a:t>
            </a:r>
            <a:r>
              <a:rPr lang="en-MY" sz="2400" dirty="0">
                <a:solidFill>
                  <a:schemeClr val="bg1">
                    <a:lumMod val="95000"/>
                  </a:schemeClr>
                </a:solidFill>
                <a:latin typeface="Aileron Light" panose="00000400000000000000" pitchFamily="50" charset="0"/>
              </a:rPr>
              <a:t>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3AE811-47AC-4C23-87FF-6F2D0E3A021B}"/>
              </a:ext>
            </a:extLst>
          </p:cNvPr>
          <p:cNvCxnSpPr/>
          <p:nvPr/>
        </p:nvCxnSpPr>
        <p:spPr>
          <a:xfrm>
            <a:off x="156000" y="2160538"/>
            <a:ext cx="118800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7428BF-D4EA-4923-B9A3-7DD2E002F409}"/>
              </a:ext>
            </a:extLst>
          </p:cNvPr>
          <p:cNvCxnSpPr/>
          <p:nvPr/>
        </p:nvCxnSpPr>
        <p:spPr>
          <a:xfrm>
            <a:off x="156000" y="2878994"/>
            <a:ext cx="118800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73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1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8EB1872-94BB-4AA2-9322-12C14A0C60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 b="4531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76EB74-A536-42CE-AE3E-0C4356B15F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95C10D-EB41-4F1E-B828-F9045E2AB40E}"/>
              </a:ext>
            </a:extLst>
          </p:cNvPr>
          <p:cNvSpPr/>
          <p:nvPr/>
        </p:nvSpPr>
        <p:spPr>
          <a:xfrm>
            <a:off x="1392446" y="2439000"/>
            <a:ext cx="1980000" cy="198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D50EC4-F2DF-405F-9056-1236A60D3B92}"/>
              </a:ext>
            </a:extLst>
          </p:cNvPr>
          <p:cNvCxnSpPr/>
          <p:nvPr/>
        </p:nvCxnSpPr>
        <p:spPr>
          <a:xfrm>
            <a:off x="0" y="508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09D61A-CBD5-4DCC-8DFA-01C8F35E3A31}"/>
              </a:ext>
            </a:extLst>
          </p:cNvPr>
          <p:cNvCxnSpPr/>
          <p:nvPr/>
        </p:nvCxnSpPr>
        <p:spPr>
          <a:xfrm>
            <a:off x="3783330" y="3375660"/>
            <a:ext cx="68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9B931B-E5FB-4720-B397-92EA8A870AAB}"/>
              </a:ext>
            </a:extLst>
          </p:cNvPr>
          <p:cNvSpPr txBox="1"/>
          <p:nvPr/>
        </p:nvSpPr>
        <p:spPr>
          <a:xfrm>
            <a:off x="3691314" y="2721114"/>
            <a:ext cx="5974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JENAYAH</a:t>
            </a:r>
            <a:r>
              <a:rPr lang="en-MY" sz="4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KOLAR </a:t>
            </a:r>
            <a:r>
              <a:rPr lang="en-MY" sz="4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PUTIH</a:t>
            </a:r>
            <a:endParaRPr kumimoji="0" lang="en-MY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96BF6-188E-4A8C-8AF9-96C4F222B1B8}"/>
              </a:ext>
            </a:extLst>
          </p:cNvPr>
          <p:cNvSpPr txBox="1"/>
          <p:nvPr/>
        </p:nvSpPr>
        <p:spPr>
          <a:xfrm>
            <a:off x="3691314" y="3429000"/>
            <a:ext cx="710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Perbuatan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jenayah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yang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dilakukan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oleh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mereka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yang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bertugas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dalam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bidang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pengurusan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, &amp; yang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memiliki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kedudukan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penting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dalam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sesebuah</a:t>
            </a:r>
            <a:r>
              <a:rPr lang="en-MY" sz="2000" dirty="0">
                <a:solidFill>
                  <a:prstClr val="white"/>
                </a:solidFill>
                <a:latin typeface="Aileron Light" panose="00000400000000000000" pitchFamily="50" charset="0"/>
              </a:rPr>
              <a:t> </a:t>
            </a:r>
            <a:r>
              <a:rPr lang="en-MY" sz="2000" dirty="0" err="1">
                <a:solidFill>
                  <a:prstClr val="white"/>
                </a:solidFill>
                <a:latin typeface="Aileron Light" panose="00000400000000000000" pitchFamily="50" charset="0"/>
              </a:rPr>
              <a:t>organisasi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124AF-14BC-4086-A51F-32F92DC450B9}"/>
              </a:ext>
            </a:extLst>
          </p:cNvPr>
          <p:cNvSpPr txBox="1"/>
          <p:nvPr/>
        </p:nvSpPr>
        <p:spPr>
          <a:xfrm>
            <a:off x="1855699" y="2497976"/>
            <a:ext cx="105349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Black" panose="00000A00000000000000" pitchFamily="50" charset="0"/>
                <a:ea typeface="+mn-ea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20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0" dur="7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 p14:presetBounceEnd="100000">
                                      <p:stCondLst>
                                        <p:cond delay="15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8" dur="7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/>
          <p:bldP spid="8" grpId="0"/>
          <p:bldP spid="11" grpId="0"/>
          <p:bldP spid="1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7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/>
          <p:bldP spid="8" grpId="0"/>
          <p:bldP spid="11" grpId="0"/>
          <p:bldP spid="11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D2C5E-5AC0-4B97-B5EE-32A88BD76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899" y="2134647"/>
            <a:ext cx="9724031" cy="4172755"/>
          </a:xfrm>
        </p:spPr>
        <p:txBody>
          <a:bodyPr anchor="ctr">
            <a:normAutofit/>
          </a:bodyPr>
          <a:lstStyle/>
          <a:p>
            <a:pPr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Edwin Sutherland : </a:t>
            </a:r>
            <a:endParaRPr lang="en-MY" sz="2000" b="0" i="0" u="none" strike="noStrike" dirty="0">
              <a:effectLst/>
              <a:latin typeface="Times New Roman" panose="02020603050405020304" pitchFamily="18" charset="0"/>
            </a:endParaRPr>
          </a:p>
          <a:p>
            <a:pPr marL="10287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“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perlakuan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jenayah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yang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dilakukan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oleh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seseorang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yang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dihormati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dan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berstatus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tinggi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dalam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bidang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kerjaya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mereka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”.</a:t>
            </a:r>
            <a:endParaRPr lang="en-MY" sz="1600" b="0" dirty="0">
              <a:effectLst/>
            </a:endParaRPr>
          </a:p>
          <a:p>
            <a:pPr marL="10287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“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jenayah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1600" b="0" i="0" u="none" strike="noStrike" dirty="0" err="1">
                <a:effectLst/>
                <a:latin typeface="Roboto" panose="02000000000000000000" pitchFamily="2" charset="0"/>
              </a:rPr>
              <a:t>korporat</a:t>
            </a:r>
            <a:r>
              <a:rPr lang="en-MY" sz="1600" dirty="0">
                <a:latin typeface="Roboto" panose="02000000000000000000" pitchFamily="2" charset="0"/>
              </a:rPr>
              <a:t>”</a:t>
            </a:r>
            <a:r>
              <a:rPr lang="en-MY" sz="1600" b="0" i="0" u="none" strike="noStrike" dirty="0">
                <a:effectLst/>
                <a:latin typeface="Roboto" panose="02000000000000000000" pitchFamily="2" charset="0"/>
              </a:rPr>
              <a:t>. </a:t>
            </a:r>
            <a:endParaRPr lang="en-MY" sz="1600" b="0" dirty="0">
              <a:effectLst/>
            </a:endParaRPr>
          </a:p>
          <a:p>
            <a:pPr rtl="0" fontAlgn="base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Memberi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impak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besar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dibandingkan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dengan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jenayah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konvensional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 </a:t>
            </a:r>
            <a:endParaRPr lang="en-MY" sz="2000" b="0" i="0" u="none" strike="noStrike" dirty="0">
              <a:effectLst/>
              <a:latin typeface="Times New Roman" panose="02020603050405020304" pitchFamily="18" charset="0"/>
            </a:endParaRP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Jabatan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Siasatan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Jenayah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Perdagangan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(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JSJK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) : Malaysia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mencatat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kerugian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sejumlah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RM2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bilion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pada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tahun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2008.</a:t>
            </a:r>
            <a:endParaRPr lang="en-MY" sz="2000" b="0" i="0" u="none" strike="noStrike" dirty="0">
              <a:effectLst/>
              <a:latin typeface="Times New Roman" panose="02020603050405020304" pitchFamily="18" charset="0"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Astro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Awani</a:t>
            </a:r>
            <a:r>
              <a:rPr lang="en-MY" sz="2000" dirty="0">
                <a:latin typeface="Roboto" panose="02000000000000000000" pitchFamily="2" charset="0"/>
              </a:rPr>
              <a:t> :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“28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peratus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pada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tahun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2016,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meningkat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kepada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41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peratus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pada </a:t>
            </a:r>
            <a:r>
              <a:rPr lang="en-MY" sz="2000" b="0" i="0" u="none" strike="noStrike" dirty="0" err="1">
                <a:effectLst/>
                <a:latin typeface="Roboto" panose="02000000000000000000" pitchFamily="2" charset="0"/>
              </a:rPr>
              <a:t>tahun</a:t>
            </a:r>
            <a:r>
              <a:rPr lang="en-MY" sz="2000" b="0" i="0" u="none" strike="noStrike" dirty="0">
                <a:effectLst/>
                <a:latin typeface="Roboto" panose="02000000000000000000" pitchFamily="2" charset="0"/>
              </a:rPr>
              <a:t> 2018”</a:t>
            </a:r>
            <a:endParaRPr lang="en-MY" sz="2000" b="0" i="0" u="none" strike="noStrike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MY" sz="2000" dirty="0"/>
          </a:p>
        </p:txBody>
      </p:sp>
    </p:spTree>
    <p:extLst>
      <p:ext uri="{BB962C8B-B14F-4D97-AF65-F5344CB8AC3E}">
        <p14:creationId xmlns:p14="http://schemas.microsoft.com/office/powerpoint/2010/main" val="3387499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396DAF6-3BFF-437C-A86D-6DE9994E64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A2FE5F-BD08-4B12-8FA7-B86E2419BD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EF725-F8A0-41F0-892A-098270C01A1A}"/>
              </a:ext>
            </a:extLst>
          </p:cNvPr>
          <p:cNvSpPr/>
          <p:nvPr/>
        </p:nvSpPr>
        <p:spPr>
          <a:xfrm>
            <a:off x="5126425" y="5662857"/>
            <a:ext cx="6322625" cy="144000"/>
          </a:xfrm>
          <a:prstGeom prst="rect">
            <a:avLst/>
          </a:prstGeom>
          <a:solidFill>
            <a:srgbClr val="344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7BBF4-1F88-4653-97E5-A055E08D8F39}"/>
              </a:ext>
            </a:extLst>
          </p:cNvPr>
          <p:cNvSpPr txBox="1"/>
          <p:nvPr/>
        </p:nvSpPr>
        <p:spPr>
          <a:xfrm>
            <a:off x="8704363" y="3729365"/>
            <a:ext cx="2820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PUNCA</a:t>
            </a:r>
            <a:endParaRPr kumimoji="0" lang="en-MY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7E75C-C30D-4F7A-826A-6A6C80C20EB9}"/>
              </a:ext>
            </a:extLst>
          </p:cNvPr>
          <p:cNvSpPr txBox="1"/>
          <p:nvPr/>
        </p:nvSpPr>
        <p:spPr>
          <a:xfrm>
            <a:off x="7123802" y="4237197"/>
            <a:ext cx="4400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9600" dirty="0" err="1">
                <a:solidFill>
                  <a:srgbClr val="E7E6E6">
                    <a:lumMod val="1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PUNCA</a:t>
            </a:r>
            <a:endParaRPr kumimoji="0" lang="en-MY" sz="9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89AE84-669A-429B-B92A-05AC21C215F5}"/>
              </a:ext>
            </a:extLst>
          </p:cNvPr>
          <p:cNvSpPr/>
          <p:nvPr/>
        </p:nvSpPr>
        <p:spPr>
          <a:xfrm>
            <a:off x="4462863" y="5662857"/>
            <a:ext cx="288000" cy="144000"/>
          </a:xfrm>
          <a:prstGeom prst="rect">
            <a:avLst/>
          </a:prstGeom>
          <a:solidFill>
            <a:srgbClr val="344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93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-1.11111E-6 L 0.01836 -1.11111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D1E0DD-6CA2-4D8B-91B2-33057F69A764}"/>
              </a:ext>
            </a:extLst>
          </p:cNvPr>
          <p:cNvSpPr/>
          <p:nvPr/>
        </p:nvSpPr>
        <p:spPr>
          <a:xfrm>
            <a:off x="0" y="0"/>
            <a:ext cx="7914218" cy="3435144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6724E9-6A3F-400C-AB87-F3BFB8086DA2}"/>
              </a:ext>
            </a:extLst>
          </p:cNvPr>
          <p:cNvSpPr/>
          <p:nvPr/>
        </p:nvSpPr>
        <p:spPr>
          <a:xfrm>
            <a:off x="4297736" y="3432630"/>
            <a:ext cx="7894264" cy="342285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F68D63A-183B-462C-9E68-0C5101C75D04}"/>
              </a:ext>
            </a:extLst>
          </p:cNvPr>
          <p:cNvSpPr/>
          <p:nvPr/>
        </p:nvSpPr>
        <p:spPr>
          <a:xfrm flipH="1">
            <a:off x="5274334" y="1"/>
            <a:ext cx="3431516" cy="3432628"/>
          </a:xfrm>
          <a:prstGeom prst="homePlate">
            <a:avLst>
              <a:gd name="adj" fmla="val 20611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0A0E3961-A758-4B81-98AE-2A22D525D178}"/>
              </a:ext>
            </a:extLst>
          </p:cNvPr>
          <p:cNvSpPr/>
          <p:nvPr/>
        </p:nvSpPr>
        <p:spPr>
          <a:xfrm>
            <a:off x="3377859" y="3432629"/>
            <a:ext cx="3431516" cy="3422853"/>
          </a:xfrm>
          <a:prstGeom prst="homePlate">
            <a:avLst>
              <a:gd name="adj" fmla="val 20611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C90A4-94AE-4A50-8D08-93DBA18765FE}"/>
              </a:ext>
            </a:extLst>
          </p:cNvPr>
          <p:cNvSpPr txBox="1"/>
          <p:nvPr/>
        </p:nvSpPr>
        <p:spPr>
          <a:xfrm>
            <a:off x="6096000" y="586855"/>
            <a:ext cx="203132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3800" b="0" i="0" u="none" strike="noStrike" kern="1500" cap="none" spc="-8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Aharoni" panose="02010803020104030203" pitchFamily="2" charset="-79"/>
              </a:rPr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ACD42-7818-412D-A18D-5AA6826FC1A2}"/>
              </a:ext>
            </a:extLst>
          </p:cNvPr>
          <p:cNvSpPr txBox="1"/>
          <p:nvPr/>
        </p:nvSpPr>
        <p:spPr>
          <a:xfrm>
            <a:off x="3718830" y="3997118"/>
            <a:ext cx="203132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3800" b="0" i="0" u="none" strike="noStrike" kern="1500" cap="none" spc="-8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Aharoni" panose="02010803020104030203" pitchFamily="2" charset="-79"/>
              </a:rPr>
              <a:t>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8573FB-ECA4-4970-9A21-B1C4D88C8E59}"/>
              </a:ext>
            </a:extLst>
          </p:cNvPr>
          <p:cNvSpPr txBox="1"/>
          <p:nvPr/>
        </p:nvSpPr>
        <p:spPr>
          <a:xfrm>
            <a:off x="9195851" y="1217796"/>
            <a:ext cx="2506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800" dirty="0" err="1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Kelonggaran</a:t>
            </a:r>
            <a:endParaRPr lang="en-MY" sz="2800" dirty="0">
              <a:solidFill>
                <a:srgbClr val="E7E6E6">
                  <a:lumMod val="50000"/>
                </a:srgbClr>
              </a:solidFill>
              <a:latin typeface="Aileron Thin" panose="000003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800" dirty="0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u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</a:rPr>
              <a:t>ndang-undang</a:t>
            </a: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ileron Thin" panose="000003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3DAB17-78FF-4A77-8371-8EED61CD5A5D}"/>
              </a:ext>
            </a:extLst>
          </p:cNvPr>
          <p:cNvSpPr txBox="1"/>
          <p:nvPr/>
        </p:nvSpPr>
        <p:spPr>
          <a:xfrm>
            <a:off x="411773" y="4412615"/>
            <a:ext cx="2506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</a:rPr>
              <a:t>Nafsu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</a:rPr>
              <a:t>tamak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</a:rPr>
              <a:t>haloba</a:t>
            </a:r>
            <a:r>
              <a:rPr lang="en-MY" sz="2800" noProof="0" dirty="0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 </a:t>
            </a:r>
            <a:r>
              <a:rPr lang="en-MY" sz="2800" dirty="0" err="1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manusia</a:t>
            </a:r>
            <a:r>
              <a:rPr lang="en-MY" sz="2800" dirty="0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 </a:t>
            </a:r>
            <a:r>
              <a:rPr lang="en-MY" sz="2800" dirty="0" err="1">
                <a:solidFill>
                  <a:srgbClr val="E7E6E6">
                    <a:lumMod val="50000"/>
                  </a:srgbClr>
                </a:solidFill>
                <a:latin typeface="Aileron Thin" panose="00000300000000000000" pitchFamily="50" charset="0"/>
              </a:rPr>
              <a:t>sendiri</a:t>
            </a: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ileron Thin" panose="000003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5" grpId="0" animBg="1"/>
      <p:bldP spid="15" grpId="0" animBg="1"/>
      <p:bldP spid="7" grpId="0"/>
      <p:bldP spid="8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A345D55-B5BA-446D-B51B-3AF36BB3F1D2}"/>
              </a:ext>
            </a:extLst>
          </p:cNvPr>
          <p:cNvSpPr/>
          <p:nvPr/>
        </p:nvSpPr>
        <p:spPr>
          <a:xfrm rot="900000">
            <a:off x="4049948" y="591836"/>
            <a:ext cx="2880000" cy="28800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1678" t="1100" r="-37033" b="-6126"/>
            </a:stretch>
          </a:blipFill>
          <a:ln w="3175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7BD441-D636-4A7C-A627-1590927F7916}"/>
              </a:ext>
            </a:extLst>
          </p:cNvPr>
          <p:cNvSpPr/>
          <p:nvPr/>
        </p:nvSpPr>
        <p:spPr>
          <a:xfrm rot="900000">
            <a:off x="370067" y="3701142"/>
            <a:ext cx="2732587" cy="2732587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1790" t="-2315" r="-7295" b="-8351"/>
            </a:stretch>
          </a:blipFill>
          <a:ln w="3175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3CCADF-8F20-4A4A-A5AC-2707070B84BE}"/>
              </a:ext>
            </a:extLst>
          </p:cNvPr>
          <p:cNvSpPr/>
          <p:nvPr/>
        </p:nvSpPr>
        <p:spPr>
          <a:xfrm rot="900000">
            <a:off x="7616095" y="2334361"/>
            <a:ext cx="4205838" cy="4205838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549" t="-2265" r="-21333" b="181"/>
            </a:stretch>
          </a:blipFill>
          <a:ln w="31750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7A66F-8DBA-4BB7-85B7-B3CADB89E6C7}"/>
              </a:ext>
            </a:extLst>
          </p:cNvPr>
          <p:cNvSpPr txBox="1"/>
          <p:nvPr/>
        </p:nvSpPr>
        <p:spPr>
          <a:xfrm>
            <a:off x="6742051" y="1269946"/>
            <a:ext cx="4491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Sikap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pilih</a:t>
            </a:r>
            <a:r>
              <a:rPr kumimoji="0" lang="en-MY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 </a:t>
            </a: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  <a:ea typeface="+mn-ea"/>
                <a:cs typeface="+mn-cs"/>
              </a:rPr>
              <a:t>kasih</a:t>
            </a: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ileron Thin" panose="000003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5693F-3796-4CDF-A526-5A829EA6145E}"/>
              </a:ext>
            </a:extLst>
          </p:cNvPr>
          <p:cNvSpPr txBox="1"/>
          <p:nvPr/>
        </p:nvSpPr>
        <p:spPr>
          <a:xfrm>
            <a:off x="3421986" y="4573129"/>
            <a:ext cx="3692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ileron Thin" panose="00000300000000000000" pitchFamily="50" charset="0"/>
              </a:rPr>
              <a:t>Kehidupan</a:t>
            </a:r>
            <a:endParaRPr lang="en-MY" sz="2800" dirty="0">
              <a:solidFill>
                <a:srgbClr val="E7E6E6">
                  <a:lumMod val="75000"/>
                </a:srgbClr>
              </a:solidFill>
              <a:latin typeface="Aileron Thin" panose="000003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800" dirty="0">
                <a:solidFill>
                  <a:srgbClr val="E7E6E6">
                    <a:lumMod val="75000"/>
                  </a:srgbClr>
                </a:solidFill>
                <a:latin typeface="Aileron Thin" panose="00000300000000000000" pitchFamily="50" charset="0"/>
              </a:rPr>
              <a:t>yang </a:t>
            </a:r>
            <a:r>
              <a:rPr lang="en-MY" sz="2800" dirty="0" err="1">
                <a:solidFill>
                  <a:srgbClr val="E7E6E6">
                    <a:lumMod val="75000"/>
                  </a:srgbClr>
                </a:solidFill>
                <a:latin typeface="Aileron Thin" panose="00000300000000000000" pitchFamily="50" charset="0"/>
              </a:rPr>
              <a:t>sukar</a:t>
            </a: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ileron Thin" panose="000003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C1BB0-46B8-423A-B50C-7F000D1B1B21}"/>
              </a:ext>
            </a:extLst>
          </p:cNvPr>
          <p:cNvSpPr txBox="1"/>
          <p:nvPr/>
        </p:nvSpPr>
        <p:spPr>
          <a:xfrm>
            <a:off x="364658" y="1655816"/>
            <a:ext cx="325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800" dirty="0" err="1">
                <a:solidFill>
                  <a:srgbClr val="E7E6E6">
                    <a:lumMod val="75000"/>
                  </a:srgbClr>
                </a:solidFill>
                <a:latin typeface="Aileron Thin" panose="00000300000000000000" pitchFamily="50" charset="0"/>
              </a:rPr>
              <a:t>Kepimpinan</a:t>
            </a:r>
            <a:r>
              <a:rPr lang="en-MY" sz="2800" dirty="0">
                <a:solidFill>
                  <a:srgbClr val="E7E6E6">
                    <a:lumMod val="75000"/>
                  </a:srgbClr>
                </a:solidFill>
                <a:latin typeface="Aileron Thin" panose="00000300000000000000" pitchFamily="50" charset="0"/>
              </a:rPr>
              <a:t> yang </a:t>
            </a:r>
            <a:r>
              <a:rPr lang="en-MY" sz="2800" dirty="0" err="1">
                <a:solidFill>
                  <a:srgbClr val="E7E6E6">
                    <a:lumMod val="75000"/>
                  </a:srgbClr>
                </a:solidFill>
                <a:latin typeface="Aileron Thin" panose="00000300000000000000" pitchFamily="50" charset="0"/>
              </a:rPr>
              <a:t>lemah</a:t>
            </a:r>
            <a:endParaRPr kumimoji="0" lang="en-MY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ileron Thin" panose="000003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DC8318-F568-447A-BBBA-E155D9017028}"/>
              </a:ext>
            </a:extLst>
          </p:cNvPr>
          <p:cNvSpPr txBox="1"/>
          <p:nvPr/>
        </p:nvSpPr>
        <p:spPr>
          <a:xfrm>
            <a:off x="391482" y="261559"/>
            <a:ext cx="3121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3200" dirty="0" err="1">
                <a:solidFill>
                  <a:srgbClr val="44546A">
                    <a:lumMod val="75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PUNCA-PUNCA</a:t>
            </a:r>
            <a:endParaRPr kumimoji="0" lang="en-MY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9B988A-86FE-4569-A884-37C7FF9F6062}"/>
              </a:ext>
            </a:extLst>
          </p:cNvPr>
          <p:cNvSpPr txBox="1"/>
          <p:nvPr/>
        </p:nvSpPr>
        <p:spPr>
          <a:xfrm>
            <a:off x="3421478" y="35776"/>
            <a:ext cx="177484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3800" b="0" i="0" u="none" strike="noStrike" kern="1500" cap="none" spc="-800" normalizeH="0" baseline="0" noProof="0" dirty="0">
                <a:ln>
                  <a:noFill/>
                </a:ln>
                <a:solidFill>
                  <a:srgbClr val="33CCCC">
                    <a:alpha val="75000"/>
                  </a:srgbClr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Aharoni" panose="02010803020104030203" pitchFamily="2" charset="-79"/>
              </a:rPr>
              <a:t>03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86868D-08B3-46EB-A436-7A8C85A936DD}"/>
              </a:ext>
            </a:extLst>
          </p:cNvPr>
          <p:cNvSpPr txBox="1"/>
          <p:nvPr/>
        </p:nvSpPr>
        <p:spPr>
          <a:xfrm>
            <a:off x="1546436" y="4826164"/>
            <a:ext cx="177484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3800" b="0" i="0" u="none" strike="noStrike" kern="1500" cap="none" spc="-800" normalizeH="0" baseline="0" noProof="0" dirty="0">
                <a:ln>
                  <a:noFill/>
                </a:ln>
                <a:solidFill>
                  <a:srgbClr val="33CCCC">
                    <a:alpha val="75000"/>
                  </a:srgbClr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Aharoni" panose="02010803020104030203" pitchFamily="2" charset="-79"/>
              </a:rPr>
              <a:t>04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E38759-4703-4F2A-831D-B8B9A7F38FCA}"/>
              </a:ext>
            </a:extLst>
          </p:cNvPr>
          <p:cNvSpPr txBox="1"/>
          <p:nvPr/>
        </p:nvSpPr>
        <p:spPr>
          <a:xfrm>
            <a:off x="9918847" y="1276833"/>
            <a:ext cx="177484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3800" b="0" i="0" u="none" strike="noStrike" kern="1500" cap="none" spc="-800" normalizeH="0" baseline="0" noProof="0" dirty="0">
                <a:ln>
                  <a:noFill/>
                </a:ln>
                <a:solidFill>
                  <a:srgbClr val="33CCCC">
                    <a:alpha val="75000"/>
                  </a:srgbClr>
                </a:solidFill>
                <a:effectLst/>
                <a:uLnTx/>
                <a:uFillTx/>
                <a:latin typeface="Aileron" panose="00000500000000000000" pitchFamily="50" charset="0"/>
                <a:ea typeface="+mn-ea"/>
                <a:cs typeface="Aharoni" panose="02010803020104030203" pitchFamily="2" charset="-79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4489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900000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900000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900000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9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409</Words>
  <Application>Microsoft Office PowerPoint</Application>
  <PresentationFormat>Widescreen</PresentationFormat>
  <Paragraphs>106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Aharoni</vt:lpstr>
      <vt:lpstr>Aileron</vt:lpstr>
      <vt:lpstr>Aileron Black</vt:lpstr>
      <vt:lpstr>Aileron Bold</vt:lpstr>
      <vt:lpstr>Aileron Light</vt:lpstr>
      <vt:lpstr>Aileron Thin</vt:lpstr>
      <vt:lpstr>Aileron UltraLight</vt:lpstr>
      <vt:lpstr>Akrobat</vt:lpstr>
      <vt:lpstr>Akrobat Black</vt:lpstr>
      <vt:lpstr>Akrobat Light</vt:lpstr>
      <vt:lpstr>Arial</vt:lpstr>
      <vt:lpstr>Avenir Next LT Pro</vt:lpstr>
      <vt:lpstr>Avenir Next LT Pro Light</vt:lpstr>
      <vt:lpstr>Calibri</vt:lpstr>
      <vt:lpstr>Calibri Light</vt:lpstr>
      <vt:lpstr>Roboto</vt:lpstr>
      <vt:lpstr>Roboto Light</vt:lpstr>
      <vt:lpstr>Roboto Medium</vt:lpstr>
      <vt:lpstr>Sitka Subheading</vt:lpstr>
      <vt:lpstr>Times New Roman</vt:lpstr>
      <vt:lpstr>Uni Sans Heavy CAPS</vt:lpstr>
      <vt:lpstr>verdana</vt:lpstr>
      <vt:lpstr>PebbleVTI</vt:lpstr>
      <vt:lpstr>Office Theme</vt:lpstr>
      <vt:lpstr>1_Office Theme</vt:lpstr>
      <vt:lpstr>ISU RASUAH DAN JENAYAH KOLAR PUTIH DALAM SEMUA KALANGAN RAKYAT</vt:lpstr>
      <vt:lpstr>Ahli Kumpulan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 RASUAH DAN JENAYAH KOLAR PUTIH DALAM SEMUA KALANGAN RAKYAT</dc:title>
  <dc:creator>Muhd Naim</dc:creator>
  <cp:lastModifiedBy>Muhd Naim</cp:lastModifiedBy>
  <cp:revision>6</cp:revision>
  <dcterms:created xsi:type="dcterms:W3CDTF">2021-01-20T15:43:05Z</dcterms:created>
  <dcterms:modified xsi:type="dcterms:W3CDTF">2021-02-01T08:46:58Z</dcterms:modified>
</cp:coreProperties>
</file>