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80" r:id="rId2"/>
    <p:sldId id="362" r:id="rId3"/>
    <p:sldId id="256" r:id="rId4"/>
    <p:sldId id="366" r:id="rId5"/>
    <p:sldId id="363" r:id="rId6"/>
    <p:sldId id="364" r:id="rId7"/>
    <p:sldId id="365" r:id="rId8"/>
    <p:sldId id="368" r:id="rId9"/>
    <p:sldId id="367" r:id="rId10"/>
    <p:sldId id="333" r:id="rId11"/>
    <p:sldId id="334" r:id="rId12"/>
    <p:sldId id="335" r:id="rId13"/>
    <p:sldId id="336" r:id="rId14"/>
    <p:sldId id="375" r:id="rId15"/>
    <p:sldId id="376" r:id="rId16"/>
    <p:sldId id="377" r:id="rId17"/>
    <p:sldId id="338" r:id="rId18"/>
    <p:sldId id="369" r:id="rId19"/>
    <p:sldId id="370" r:id="rId20"/>
    <p:sldId id="371" r:id="rId21"/>
    <p:sldId id="372" r:id="rId22"/>
    <p:sldId id="373" r:id="rId23"/>
    <p:sldId id="342" r:id="rId24"/>
    <p:sldId id="374" r:id="rId25"/>
    <p:sldId id="379" r:id="rId26"/>
    <p:sldId id="359" r:id="rId27"/>
    <p:sldId id="3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4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jpeg"/><Relationship Id="rId4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1):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3): EKOSISTEM KEILMUAN ISLAM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4): AGAMA, PEMIKIRAN SAINS DAN TEKNOLOGI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5): PEMIKIRAN SAINS &amp; TEKNOLOGI MERENTAS SEMPADAN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6): 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7): 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8): 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(BAB 9): 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 smtClean="0"/>
            <a:t>(BAB 10): 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l"/>
          <a:r>
            <a:rPr lang="en-US" sz="1400" b="1" dirty="0" smtClean="0"/>
            <a:t>(</a:t>
          </a:r>
          <a:r>
            <a:rPr lang="en-US" sz="1400" b="1" smtClean="0"/>
            <a:t>BAB 11): </a:t>
          </a:r>
          <a:r>
            <a:rPr lang="en-US" sz="1400" b="1" dirty="0" smtClean="0"/>
            <a:t>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2):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  <dgm:t>
        <a:bodyPr/>
        <a:lstStyle/>
        <a:p>
          <a:endParaRPr lang="en-MY"/>
        </a:p>
      </dgm:t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  <dgm:t>
        <a:bodyPr/>
        <a:lstStyle/>
        <a:p>
          <a:endParaRPr lang="en-MY"/>
        </a:p>
      </dgm:t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EDD507-98C3-466C-BEA0-37E6DCB55250}" type="presOf" srcId="{47ADFAE8-1B2F-4DB6-B778-C1F4847FA09B}" destId="{F5008C10-FBE9-4A54-BE12-B7B415C3D705}" srcOrd="0" destOrd="0" presId="urn:microsoft.com/office/officeart/2005/8/layout/vList3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3A9461BD-F399-4166-8A8F-4259D7A937CB}" type="presOf" srcId="{C8A50876-40EE-46B5-A799-BD2AFAEE1CE1}" destId="{9BFC6490-B43C-4D5D-AEF2-BB40067B8719}" srcOrd="0" destOrd="0" presId="urn:microsoft.com/office/officeart/2005/8/layout/vList3"/>
    <dgm:cxn modelId="{99FC157A-7064-4CBD-9284-1B9B35F963EF}" type="presOf" srcId="{0EA9BBCA-EB81-4D2E-9786-7A836D28ED13}" destId="{62F9B839-90C4-41EA-A5CA-AF16B9E7C8BC}" srcOrd="0" destOrd="0" presId="urn:microsoft.com/office/officeart/2005/8/layout/vList3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34FB3ACE-181C-4BC9-B624-1B5B9DA6FEBD}" type="presOf" srcId="{17F512B4-0EF3-4B9D-B586-92CAF90032FF}" destId="{7D8C9BD6-7CF4-4ABE-8C26-0420793C0AC6}" srcOrd="0" destOrd="0" presId="urn:microsoft.com/office/officeart/2005/8/layout/vList3"/>
    <dgm:cxn modelId="{62BE3926-D1E1-4B86-92E5-F2DD0E0642A8}" type="presOf" srcId="{35DED561-DCF6-4A7A-A132-1933FF1650F5}" destId="{7E391BBF-002F-45A5-B205-92F09BE2E0E4}" srcOrd="0" destOrd="0" presId="urn:microsoft.com/office/officeart/2005/8/layout/vList3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CF18EDBF-47B6-48DB-BC23-BC037E4EEE9B}" type="presOf" srcId="{FFF88E33-8692-427C-A0EA-76572F34E9AF}" destId="{5E1029C2-750A-4BDA-BD36-8879DA0A0572}" srcOrd="0" destOrd="0" presId="urn:microsoft.com/office/officeart/2005/8/layout/vList3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13CAC359-F359-4EE2-AF68-6729774CB9C3}" type="presOf" srcId="{CDB1ACCF-F6BE-4C05-9110-A72207F7E70E}" destId="{CB05E971-FA2C-4454-A8EB-90CB79F9A029}" srcOrd="0" destOrd="0" presId="urn:microsoft.com/office/officeart/2005/8/layout/vList3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0DDD4F77-338C-44FC-B8FB-20C5CF6739E9}" type="presOf" srcId="{DC1541FD-A1BF-428C-A031-1B8C966AFA01}" destId="{E3F3C465-E0C2-4FBD-99AC-0A56E76357E6}" srcOrd="0" destOrd="0" presId="urn:microsoft.com/office/officeart/2005/8/layout/vList3"/>
    <dgm:cxn modelId="{AD3FF4C7-E9A3-4A49-BA27-5A1DCF4439EA}" type="presOf" srcId="{DE20F341-8B93-45D2-A570-692BA529975A}" destId="{C6AAB039-9CE5-4484-9416-F58ED6F425A6}" srcOrd="0" destOrd="0" presId="urn:microsoft.com/office/officeart/2005/8/layout/vList3"/>
    <dgm:cxn modelId="{2E75F8D0-24C4-4BAA-B293-CF799F82BC75}" type="presOf" srcId="{7CA58972-CB76-4BCA-B08F-CDBC5B822A9D}" destId="{2D711DC3-F42B-4B8B-B78E-D9195146C499}" srcOrd="0" destOrd="0" presId="urn:microsoft.com/office/officeart/2005/8/layout/vList3"/>
    <dgm:cxn modelId="{0F483D24-6683-4D83-A12E-BC51EB27C2B8}" type="presOf" srcId="{CDD2A652-C340-4892-B0D2-DC6E75984C49}" destId="{A78F82CA-2E89-475C-97AD-2CF4D1877239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420498BF-62F8-4CB4-A24C-81DC7F254C8C}" type="presOf" srcId="{F8430487-3DE1-47B7-957A-C09883421080}" destId="{CE191A45-E451-4D51-B11E-E453D2C75895}" srcOrd="0" destOrd="0" presId="urn:microsoft.com/office/officeart/2005/8/layout/vList3"/>
    <dgm:cxn modelId="{668EFEDF-2BFE-4D39-859E-17A56EE04A4B}" type="presParOf" srcId="{C6AAB039-9CE5-4484-9416-F58ED6F425A6}" destId="{1AE1882D-CD59-47CB-93C2-B90024E146FC}" srcOrd="0" destOrd="0" presId="urn:microsoft.com/office/officeart/2005/8/layout/vList3"/>
    <dgm:cxn modelId="{B8472DA1-9E83-426E-9F7A-BEE72FA93538}" type="presParOf" srcId="{1AE1882D-CD59-47CB-93C2-B90024E146FC}" destId="{B04A8F5D-24F2-4A48-B9D4-E6EEE20451F4}" srcOrd="0" destOrd="0" presId="urn:microsoft.com/office/officeart/2005/8/layout/vList3"/>
    <dgm:cxn modelId="{7D609862-E012-43D7-BCE6-1ADEE87DF073}" type="presParOf" srcId="{1AE1882D-CD59-47CB-93C2-B90024E146FC}" destId="{F5008C10-FBE9-4A54-BE12-B7B415C3D705}" srcOrd="1" destOrd="0" presId="urn:microsoft.com/office/officeart/2005/8/layout/vList3"/>
    <dgm:cxn modelId="{87C16AD5-27D7-40A0-B8BC-B3390DF235DE}" type="presParOf" srcId="{C6AAB039-9CE5-4484-9416-F58ED6F425A6}" destId="{C8A3E03E-9484-49D4-890C-B1A15D216552}" srcOrd="1" destOrd="0" presId="urn:microsoft.com/office/officeart/2005/8/layout/vList3"/>
    <dgm:cxn modelId="{90D399EE-14C6-42AB-B929-350F3BD04856}" type="presParOf" srcId="{C6AAB039-9CE5-4484-9416-F58ED6F425A6}" destId="{02C7405A-B4A0-40C2-BBBA-690E54A03E14}" srcOrd="2" destOrd="0" presId="urn:microsoft.com/office/officeart/2005/8/layout/vList3"/>
    <dgm:cxn modelId="{3E2B1195-9CEF-4DB9-89A3-A999135B65E5}" type="presParOf" srcId="{02C7405A-B4A0-40C2-BBBA-690E54A03E14}" destId="{FF7AAE50-4C8D-4A61-8405-07E6A6F5CEC2}" srcOrd="0" destOrd="0" presId="urn:microsoft.com/office/officeart/2005/8/layout/vList3"/>
    <dgm:cxn modelId="{A3C7CF3E-6960-4E04-A8AC-C22BE6B6658A}" type="presParOf" srcId="{02C7405A-B4A0-40C2-BBBA-690E54A03E14}" destId="{E3F3C465-E0C2-4FBD-99AC-0A56E76357E6}" srcOrd="1" destOrd="0" presId="urn:microsoft.com/office/officeart/2005/8/layout/vList3"/>
    <dgm:cxn modelId="{D5629DD9-52D1-454D-A561-8F0C43087876}" type="presParOf" srcId="{C6AAB039-9CE5-4484-9416-F58ED6F425A6}" destId="{5D335787-8048-482C-A57C-284DDC74C3A3}" srcOrd="3" destOrd="0" presId="urn:microsoft.com/office/officeart/2005/8/layout/vList3"/>
    <dgm:cxn modelId="{4125288B-7BAD-4D6D-BD59-5FCA31089004}" type="presParOf" srcId="{C6AAB039-9CE5-4484-9416-F58ED6F425A6}" destId="{C4AFADD6-283A-4698-B3B9-5AFE15F72C80}" srcOrd="4" destOrd="0" presId="urn:microsoft.com/office/officeart/2005/8/layout/vList3"/>
    <dgm:cxn modelId="{C85ED393-C4CC-4289-9AE0-6E8D0B084199}" type="presParOf" srcId="{C4AFADD6-283A-4698-B3B9-5AFE15F72C80}" destId="{3A016C8D-37A5-423D-84F6-24B5450D0119}" srcOrd="0" destOrd="0" presId="urn:microsoft.com/office/officeart/2005/8/layout/vList3"/>
    <dgm:cxn modelId="{48DEBD49-6C6C-4D64-B16A-30B814B6511A}" type="presParOf" srcId="{C4AFADD6-283A-4698-B3B9-5AFE15F72C80}" destId="{5E1029C2-750A-4BDA-BD36-8879DA0A0572}" srcOrd="1" destOrd="0" presId="urn:microsoft.com/office/officeart/2005/8/layout/vList3"/>
    <dgm:cxn modelId="{4F8AF9E9-31E6-406F-A8E8-579D2ED06879}" type="presParOf" srcId="{C6AAB039-9CE5-4484-9416-F58ED6F425A6}" destId="{98FBB1E4-7299-4F9F-9C80-62C43557D030}" srcOrd="5" destOrd="0" presId="urn:microsoft.com/office/officeart/2005/8/layout/vList3"/>
    <dgm:cxn modelId="{BCD2F220-EA5F-484A-97B3-B6F4352E9805}" type="presParOf" srcId="{C6AAB039-9CE5-4484-9416-F58ED6F425A6}" destId="{C38F179B-56BF-491F-AA28-02751628F957}" srcOrd="6" destOrd="0" presId="urn:microsoft.com/office/officeart/2005/8/layout/vList3"/>
    <dgm:cxn modelId="{0F2F6258-ACB6-441E-B2FC-8CCB5876C458}" type="presParOf" srcId="{C38F179B-56BF-491F-AA28-02751628F957}" destId="{E072B02F-FF00-4788-9FEA-02FDE8662C6D}" srcOrd="0" destOrd="0" presId="urn:microsoft.com/office/officeart/2005/8/layout/vList3"/>
    <dgm:cxn modelId="{6563F6EF-2ACF-45DA-9F85-5D1FB1F1D3A7}" type="presParOf" srcId="{C38F179B-56BF-491F-AA28-02751628F957}" destId="{7D8C9BD6-7CF4-4ABE-8C26-0420793C0AC6}" srcOrd="1" destOrd="0" presId="urn:microsoft.com/office/officeart/2005/8/layout/vList3"/>
    <dgm:cxn modelId="{AF3968E2-E013-4032-9A6D-D49DD205317C}" type="presParOf" srcId="{C6AAB039-9CE5-4484-9416-F58ED6F425A6}" destId="{5154EF1E-1FFD-421F-9506-17C0F05B498B}" srcOrd="7" destOrd="0" presId="urn:microsoft.com/office/officeart/2005/8/layout/vList3"/>
    <dgm:cxn modelId="{D1FF8E53-AA1F-4D71-8B08-F16DE05BE594}" type="presParOf" srcId="{C6AAB039-9CE5-4484-9416-F58ED6F425A6}" destId="{5624271C-EFE2-402C-A777-68E3039C4171}" srcOrd="8" destOrd="0" presId="urn:microsoft.com/office/officeart/2005/8/layout/vList3"/>
    <dgm:cxn modelId="{D5C8166D-5F2B-4DA5-8BD7-713227678D6F}" type="presParOf" srcId="{5624271C-EFE2-402C-A777-68E3039C4171}" destId="{605E6AA0-B05E-458C-904C-9DF31F422FDC}" srcOrd="0" destOrd="0" presId="urn:microsoft.com/office/officeart/2005/8/layout/vList3"/>
    <dgm:cxn modelId="{403DDBA3-B3FC-4F78-9537-8CC84A7F0114}" type="presParOf" srcId="{5624271C-EFE2-402C-A777-68E3039C4171}" destId="{62F9B839-90C4-41EA-A5CA-AF16B9E7C8BC}" srcOrd="1" destOrd="0" presId="urn:microsoft.com/office/officeart/2005/8/layout/vList3"/>
    <dgm:cxn modelId="{C4AFCC13-FF3B-4F6D-802E-B7B62926641B}" type="presParOf" srcId="{C6AAB039-9CE5-4484-9416-F58ED6F425A6}" destId="{329D9734-3EBC-4E7A-8CAF-9F2946D99FF9}" srcOrd="9" destOrd="0" presId="urn:microsoft.com/office/officeart/2005/8/layout/vList3"/>
    <dgm:cxn modelId="{35F7CE74-1BC1-4929-BCF6-EB6DA3E5D66A}" type="presParOf" srcId="{C6AAB039-9CE5-4484-9416-F58ED6F425A6}" destId="{69B025BB-4BA1-43D7-BC71-37D86001FECF}" srcOrd="10" destOrd="0" presId="urn:microsoft.com/office/officeart/2005/8/layout/vList3"/>
    <dgm:cxn modelId="{74C2BCDD-EF0C-444D-9A2D-DCD55FBD1925}" type="presParOf" srcId="{69B025BB-4BA1-43D7-BC71-37D86001FECF}" destId="{DA5BADE1-D175-4AD4-9D87-F53F883529A6}" srcOrd="0" destOrd="0" presId="urn:microsoft.com/office/officeart/2005/8/layout/vList3"/>
    <dgm:cxn modelId="{C8B99FF8-F6E5-49D6-BE20-C2527E6BEEF4}" type="presParOf" srcId="{69B025BB-4BA1-43D7-BC71-37D86001FECF}" destId="{A78F82CA-2E89-475C-97AD-2CF4D1877239}" srcOrd="1" destOrd="0" presId="urn:microsoft.com/office/officeart/2005/8/layout/vList3"/>
    <dgm:cxn modelId="{8623300B-6B97-4314-A781-153043284B4B}" type="presParOf" srcId="{C6AAB039-9CE5-4484-9416-F58ED6F425A6}" destId="{AD20F19F-27FA-49E8-8CA4-2FF274536EA6}" srcOrd="11" destOrd="0" presId="urn:microsoft.com/office/officeart/2005/8/layout/vList3"/>
    <dgm:cxn modelId="{4BF78209-7D78-4C31-982E-8C675B841575}" type="presParOf" srcId="{C6AAB039-9CE5-4484-9416-F58ED6F425A6}" destId="{5245A61D-54C8-4D49-B3CB-158BACAF5BB0}" srcOrd="12" destOrd="0" presId="urn:microsoft.com/office/officeart/2005/8/layout/vList3"/>
    <dgm:cxn modelId="{E5F81797-3344-4AAF-B14E-A1F38D42EEDA}" type="presParOf" srcId="{5245A61D-54C8-4D49-B3CB-158BACAF5BB0}" destId="{B676AEA2-0C84-41F6-B730-813D528C294E}" srcOrd="0" destOrd="0" presId="urn:microsoft.com/office/officeart/2005/8/layout/vList3"/>
    <dgm:cxn modelId="{BE31F835-2E8C-48DA-B0EE-DCCC81049D4E}" type="presParOf" srcId="{5245A61D-54C8-4D49-B3CB-158BACAF5BB0}" destId="{CB05E971-FA2C-4454-A8EB-90CB79F9A029}" srcOrd="1" destOrd="0" presId="urn:microsoft.com/office/officeart/2005/8/layout/vList3"/>
    <dgm:cxn modelId="{917FAC6C-B33D-4A93-9EB1-08D04A0E9B6F}" type="presParOf" srcId="{C6AAB039-9CE5-4484-9416-F58ED6F425A6}" destId="{11108E23-CF6F-4B06-96E8-0E4E737C79C8}" srcOrd="13" destOrd="0" presId="urn:microsoft.com/office/officeart/2005/8/layout/vList3"/>
    <dgm:cxn modelId="{82D7ABDD-66A9-4211-A7DD-3D01686D5396}" type="presParOf" srcId="{C6AAB039-9CE5-4484-9416-F58ED6F425A6}" destId="{F65988D8-C2EF-47A1-8DE8-0D8BDB6897F2}" srcOrd="14" destOrd="0" presId="urn:microsoft.com/office/officeart/2005/8/layout/vList3"/>
    <dgm:cxn modelId="{82E6E4BB-7B92-47F0-9732-54AA98D6FB9C}" type="presParOf" srcId="{F65988D8-C2EF-47A1-8DE8-0D8BDB6897F2}" destId="{3C1ADFF2-9D36-4B8B-8E4F-8807B4631CC1}" srcOrd="0" destOrd="0" presId="urn:microsoft.com/office/officeart/2005/8/layout/vList3"/>
    <dgm:cxn modelId="{03A71940-7F19-4620-84B5-9FFC9FB8FCF4}" type="presParOf" srcId="{F65988D8-C2EF-47A1-8DE8-0D8BDB6897F2}" destId="{2D711DC3-F42B-4B8B-B78E-D9195146C499}" srcOrd="1" destOrd="0" presId="urn:microsoft.com/office/officeart/2005/8/layout/vList3"/>
    <dgm:cxn modelId="{996F268D-59E7-474D-8D19-9729BC1E3818}" type="presParOf" srcId="{C6AAB039-9CE5-4484-9416-F58ED6F425A6}" destId="{2641C871-F6C6-4971-B3CF-BC2F4210F013}" srcOrd="15" destOrd="0" presId="urn:microsoft.com/office/officeart/2005/8/layout/vList3"/>
    <dgm:cxn modelId="{A8BDCC9D-1600-48B1-84B9-C175E6320859}" type="presParOf" srcId="{C6AAB039-9CE5-4484-9416-F58ED6F425A6}" destId="{9E9ABA44-ED7D-48FA-8ABE-9AD72AB2C6F5}" srcOrd="16" destOrd="0" presId="urn:microsoft.com/office/officeart/2005/8/layout/vList3"/>
    <dgm:cxn modelId="{A082ECFF-3F24-4197-972E-F6A8E4E26925}" type="presParOf" srcId="{9E9ABA44-ED7D-48FA-8ABE-9AD72AB2C6F5}" destId="{A729C592-13A4-42E3-9CBB-EBAD46CEE75D}" srcOrd="0" destOrd="0" presId="urn:microsoft.com/office/officeart/2005/8/layout/vList3"/>
    <dgm:cxn modelId="{66C52CC2-7558-4734-9DF4-0A82D433DECD}" type="presParOf" srcId="{9E9ABA44-ED7D-48FA-8ABE-9AD72AB2C6F5}" destId="{7E391BBF-002F-45A5-B205-92F09BE2E0E4}" srcOrd="1" destOrd="0" presId="urn:microsoft.com/office/officeart/2005/8/layout/vList3"/>
    <dgm:cxn modelId="{5BF487D1-490C-4D06-B7F9-4A99411A7522}" type="presParOf" srcId="{C6AAB039-9CE5-4484-9416-F58ED6F425A6}" destId="{DE7264D4-AC12-4870-9583-A82F0E247A2A}" srcOrd="17" destOrd="0" presId="urn:microsoft.com/office/officeart/2005/8/layout/vList3"/>
    <dgm:cxn modelId="{4743FFDF-9917-4A6A-91FB-CFDA789ADBEA}" type="presParOf" srcId="{C6AAB039-9CE5-4484-9416-F58ED6F425A6}" destId="{F35FC72A-CFA4-4B40-AEB5-0E5074E3B0F8}" srcOrd="18" destOrd="0" presId="urn:microsoft.com/office/officeart/2005/8/layout/vList3"/>
    <dgm:cxn modelId="{95B38CB6-1280-4CEC-A838-8A500BCBEA2E}" type="presParOf" srcId="{F35FC72A-CFA4-4B40-AEB5-0E5074E3B0F8}" destId="{902B784A-A02A-4ECE-B896-4FD63C9B0569}" srcOrd="0" destOrd="0" presId="urn:microsoft.com/office/officeart/2005/8/layout/vList3"/>
    <dgm:cxn modelId="{CE7F97AA-7D5F-425F-B64F-7149D357264E}" type="presParOf" srcId="{F35FC72A-CFA4-4B40-AEB5-0E5074E3B0F8}" destId="{9BFC6490-B43C-4D5D-AEF2-BB40067B8719}" srcOrd="1" destOrd="0" presId="urn:microsoft.com/office/officeart/2005/8/layout/vList3"/>
    <dgm:cxn modelId="{5702B146-D4C9-4E87-9F04-65EBEA4CA89C}" type="presParOf" srcId="{C6AAB039-9CE5-4484-9416-F58ED6F425A6}" destId="{3D92204E-6877-4F6C-950B-2B14A1576885}" srcOrd="19" destOrd="0" presId="urn:microsoft.com/office/officeart/2005/8/layout/vList3"/>
    <dgm:cxn modelId="{CA2F8BB8-E5C6-4010-83FD-8572A3ED718F}" type="presParOf" srcId="{C6AAB039-9CE5-4484-9416-F58ED6F425A6}" destId="{F363BED7-B791-4000-AEC4-6F104B6FF1E1}" srcOrd="20" destOrd="0" presId="urn:microsoft.com/office/officeart/2005/8/layout/vList3"/>
    <dgm:cxn modelId="{03B821DF-7112-4D36-83F5-3CC976E96C63}" type="presParOf" srcId="{F363BED7-B791-4000-AEC4-6F104B6FF1E1}" destId="{5B852D7F-1F20-47A1-88C3-4A9A23213B5C}" srcOrd="0" destOrd="0" presId="urn:microsoft.com/office/officeart/2005/8/layout/vList3"/>
    <dgm:cxn modelId="{E29B97FE-824F-43DD-9D66-2293C41123C2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9BB71-5A95-4973-A443-554B27456F41}" type="doc">
      <dgm:prSet loTypeId="urn:microsoft.com/office/officeart/2005/8/layout/hProcess7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E0B5182-64E2-49E6-A499-7579E764D08A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0864F1F5-261D-41D2-BD71-C55EFFD35975}" type="parTrans" cxnId="{4BF2D784-2FAA-4F53-B368-15491C428B6F}">
      <dgm:prSet/>
      <dgm:spPr/>
      <dgm:t>
        <a:bodyPr/>
        <a:lstStyle/>
        <a:p>
          <a:endParaRPr lang="en-US"/>
        </a:p>
      </dgm:t>
    </dgm:pt>
    <dgm:pt modelId="{40A1CDE1-766B-4E57-B616-6503AE391299}" type="sibTrans" cxnId="{4BF2D784-2FAA-4F53-B368-15491C428B6F}">
      <dgm:prSet/>
      <dgm:spPr/>
      <dgm:t>
        <a:bodyPr/>
        <a:lstStyle/>
        <a:p>
          <a:endParaRPr lang="en-US"/>
        </a:p>
      </dgm:t>
    </dgm:pt>
    <dgm:pt modelId="{23E25554-460A-42CD-BB84-84F2CBC70629}">
      <dgm:prSet phldrT="[Text]" custT="1"/>
      <dgm:spPr/>
      <dgm:t>
        <a:bodyPr/>
        <a:lstStyle/>
        <a:p>
          <a:r>
            <a:rPr lang="en-US" sz="2800" dirty="0" err="1" smtClean="0"/>
            <a:t>Meningkatkan</a:t>
          </a:r>
          <a:r>
            <a:rPr lang="en-US" sz="2800" dirty="0" smtClean="0"/>
            <a:t> </a:t>
          </a:r>
          <a:r>
            <a:rPr lang="en-US" sz="2800" dirty="0" err="1" smtClean="0"/>
            <a:t>penghayatan</a:t>
          </a:r>
          <a:r>
            <a:rPr lang="en-US" sz="2800" dirty="0" smtClean="0"/>
            <a:t> </a:t>
          </a:r>
          <a:r>
            <a:rPr lang="en-US" sz="2800" dirty="0" err="1" smtClean="0"/>
            <a:t>dalam</a:t>
          </a:r>
          <a:r>
            <a:rPr lang="en-US" sz="2800" dirty="0" smtClean="0"/>
            <a:t> </a:t>
          </a:r>
          <a:r>
            <a:rPr lang="en-US" sz="2800" dirty="0" err="1" smtClean="0"/>
            <a:t>bidang</a:t>
          </a:r>
          <a:r>
            <a:rPr lang="en-US" sz="2800" dirty="0" smtClean="0"/>
            <a:t> </a:t>
          </a:r>
          <a:r>
            <a:rPr lang="en-US" sz="2800" dirty="0" err="1" smtClean="0"/>
            <a:t>inovasi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keusahawanan</a:t>
          </a:r>
          <a:r>
            <a:rPr lang="en-US" sz="2800" dirty="0" smtClean="0"/>
            <a:t>.</a:t>
          </a:r>
          <a:endParaRPr lang="en-US" sz="2800" dirty="0"/>
        </a:p>
      </dgm:t>
    </dgm:pt>
    <dgm:pt modelId="{7CA59561-67F0-4B24-9464-23880DBB3472}" type="parTrans" cxnId="{396943FD-3646-49FB-9FAA-62B8C924F1A2}">
      <dgm:prSet/>
      <dgm:spPr/>
      <dgm:t>
        <a:bodyPr/>
        <a:lstStyle/>
        <a:p>
          <a:endParaRPr lang="en-US"/>
        </a:p>
      </dgm:t>
    </dgm:pt>
    <dgm:pt modelId="{BB9ED68D-C6D3-4BFC-883A-33D9B8E736D2}" type="sibTrans" cxnId="{396943FD-3646-49FB-9FAA-62B8C924F1A2}">
      <dgm:prSet/>
      <dgm:spPr/>
      <dgm:t>
        <a:bodyPr/>
        <a:lstStyle/>
        <a:p>
          <a:endParaRPr lang="en-US"/>
        </a:p>
      </dgm:t>
    </dgm:pt>
    <dgm:pt modelId="{3B52158F-748E-411F-8C09-B3DA43DDD58F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DB42A479-A348-43C9-A949-84419D0D6174}" type="parTrans" cxnId="{71FA1039-B4AE-4BCE-8682-DB57B068D572}">
      <dgm:prSet/>
      <dgm:spPr/>
      <dgm:t>
        <a:bodyPr/>
        <a:lstStyle/>
        <a:p>
          <a:endParaRPr lang="en-US"/>
        </a:p>
      </dgm:t>
    </dgm:pt>
    <dgm:pt modelId="{D86E07D5-C60C-4CA2-A047-B4E525BDE132}" type="sibTrans" cxnId="{71FA1039-B4AE-4BCE-8682-DB57B068D572}">
      <dgm:prSet/>
      <dgm:spPr/>
      <dgm:t>
        <a:bodyPr/>
        <a:lstStyle/>
        <a:p>
          <a:endParaRPr lang="en-US"/>
        </a:p>
      </dgm:t>
    </dgm:pt>
    <dgm:pt modelId="{2C19B01B-D8C2-4568-859A-1CD738045021}">
      <dgm:prSet phldrT="[Text]" custT="1"/>
      <dgm:spPr/>
      <dgm:t>
        <a:bodyPr/>
        <a:lstStyle/>
        <a:p>
          <a:r>
            <a:rPr lang="en-US" sz="2800" dirty="0" err="1" smtClean="0"/>
            <a:t>Meningkatkan</a:t>
          </a:r>
          <a:r>
            <a:rPr lang="en-US" sz="2800" dirty="0" smtClean="0"/>
            <a:t> </a:t>
          </a:r>
          <a:r>
            <a:rPr lang="en-US" sz="2800" dirty="0" err="1" smtClean="0"/>
            <a:t>penguasaan</a:t>
          </a:r>
          <a:r>
            <a:rPr lang="en-US" sz="2800" dirty="0" smtClean="0"/>
            <a:t> </a:t>
          </a:r>
          <a:r>
            <a:rPr lang="en-US" sz="2800" dirty="0" err="1" smtClean="0"/>
            <a:t>bahasa</a:t>
          </a:r>
          <a:r>
            <a:rPr lang="en-US" sz="2800" dirty="0" smtClean="0"/>
            <a:t> </a:t>
          </a:r>
          <a:r>
            <a:rPr lang="en-US" sz="2800" dirty="0" err="1" smtClean="0"/>
            <a:t>dalam</a:t>
          </a:r>
          <a:r>
            <a:rPr lang="en-US" sz="2800" dirty="0" smtClean="0"/>
            <a:t> </a:t>
          </a:r>
          <a:r>
            <a:rPr lang="en-US" sz="2800" dirty="0" err="1" smtClean="0"/>
            <a:t>kalangan</a:t>
          </a:r>
          <a:r>
            <a:rPr lang="en-US" sz="2800" dirty="0" smtClean="0"/>
            <a:t> </a:t>
          </a:r>
          <a:r>
            <a:rPr lang="en-US" sz="2800" dirty="0" err="1" smtClean="0"/>
            <a:t>rakyat</a:t>
          </a:r>
          <a:r>
            <a:rPr lang="en-US" sz="2800" dirty="0" smtClean="0"/>
            <a:t>.</a:t>
          </a:r>
          <a:endParaRPr lang="en-US" sz="2800" dirty="0"/>
        </a:p>
      </dgm:t>
    </dgm:pt>
    <dgm:pt modelId="{9FB57B60-3425-427F-9137-26C7CB106F8C}" type="parTrans" cxnId="{E0A8278A-FCA7-45D3-9357-69027451080B}">
      <dgm:prSet/>
      <dgm:spPr/>
      <dgm:t>
        <a:bodyPr/>
        <a:lstStyle/>
        <a:p>
          <a:endParaRPr lang="en-US"/>
        </a:p>
      </dgm:t>
    </dgm:pt>
    <dgm:pt modelId="{79B7BCD9-7594-4772-95DE-2B7A04D220A7}" type="sibTrans" cxnId="{E0A8278A-FCA7-45D3-9357-69027451080B}">
      <dgm:prSet/>
      <dgm:spPr/>
      <dgm:t>
        <a:bodyPr/>
        <a:lstStyle/>
        <a:p>
          <a:endParaRPr lang="en-US"/>
        </a:p>
      </dgm:t>
    </dgm:pt>
    <dgm:pt modelId="{4E920355-70E2-4C65-B9D9-43F4093DA283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7B6407EE-D98C-4576-BF33-14F3264417D1}" type="parTrans" cxnId="{B9AA7064-20D6-4367-9535-7D58089C5F58}">
      <dgm:prSet/>
      <dgm:spPr/>
      <dgm:t>
        <a:bodyPr/>
        <a:lstStyle/>
        <a:p>
          <a:endParaRPr lang="en-US"/>
        </a:p>
      </dgm:t>
    </dgm:pt>
    <dgm:pt modelId="{0D907AEA-281E-48F0-B5AE-A3C84B4747AC}" type="sibTrans" cxnId="{B9AA7064-20D6-4367-9535-7D58089C5F58}">
      <dgm:prSet/>
      <dgm:spPr/>
      <dgm:t>
        <a:bodyPr/>
        <a:lstStyle/>
        <a:p>
          <a:endParaRPr lang="en-US"/>
        </a:p>
      </dgm:t>
    </dgm:pt>
    <dgm:pt modelId="{F2AA91F7-BF3A-4BBC-8EDB-9DA3447E6235}">
      <dgm:prSet phldrT="[Text]" custT="1"/>
      <dgm:spPr/>
      <dgm:t>
        <a:bodyPr/>
        <a:lstStyle/>
        <a:p>
          <a:r>
            <a:rPr lang="en-US" sz="2400" dirty="0" err="1" smtClean="0"/>
            <a:t>Meningkatkan</a:t>
          </a:r>
          <a:r>
            <a:rPr lang="en-US" sz="2400" dirty="0" smtClean="0"/>
            <a:t> </a:t>
          </a:r>
          <a:r>
            <a:rPr lang="en-US" sz="2400" dirty="0" err="1" smtClean="0"/>
            <a:t>kemahiran</a:t>
          </a:r>
          <a:r>
            <a:rPr lang="en-US" sz="2400" dirty="0" smtClean="0"/>
            <a:t> </a:t>
          </a:r>
          <a:r>
            <a:rPr lang="en-US" sz="2400" dirty="0" err="1" smtClean="0"/>
            <a:t>sains</a:t>
          </a:r>
          <a:r>
            <a:rPr lang="en-US" sz="2400" dirty="0" smtClean="0"/>
            <a:t>, </a:t>
          </a:r>
          <a:r>
            <a:rPr lang="en-US" sz="2400" dirty="0" err="1" smtClean="0"/>
            <a:t>teknologi</a:t>
          </a:r>
          <a:r>
            <a:rPr lang="en-US" sz="2400" dirty="0" smtClean="0"/>
            <a:t>, </a:t>
          </a:r>
          <a:r>
            <a:rPr lang="en-US" sz="2400" dirty="0" err="1" smtClean="0"/>
            <a:t>kejuruteraan</a:t>
          </a:r>
          <a:r>
            <a:rPr lang="en-US" sz="2400" dirty="0" smtClean="0"/>
            <a:t> 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matematik</a:t>
          </a:r>
          <a:r>
            <a:rPr lang="en-US" sz="2400" dirty="0" smtClean="0"/>
            <a:t> (STEM).</a:t>
          </a:r>
        </a:p>
      </dgm:t>
    </dgm:pt>
    <dgm:pt modelId="{A25E42F9-2D44-4CE5-88C4-57AE78CB22F7}" type="parTrans" cxnId="{CE99B26A-E1CD-486B-986E-A53D300E15A1}">
      <dgm:prSet/>
      <dgm:spPr/>
      <dgm:t>
        <a:bodyPr/>
        <a:lstStyle/>
        <a:p>
          <a:endParaRPr lang="en-US"/>
        </a:p>
      </dgm:t>
    </dgm:pt>
    <dgm:pt modelId="{6CBC422A-1591-41C0-881D-C2EE0A7968BA}" type="sibTrans" cxnId="{CE99B26A-E1CD-486B-986E-A53D300E15A1}">
      <dgm:prSet/>
      <dgm:spPr/>
      <dgm:t>
        <a:bodyPr/>
        <a:lstStyle/>
        <a:p>
          <a:endParaRPr lang="en-US"/>
        </a:p>
      </dgm:t>
    </dgm:pt>
    <dgm:pt modelId="{9503369E-B2BD-4AAD-AC15-49A8341B4E16}" type="pres">
      <dgm:prSet presAssocID="{3CB9BB71-5A95-4973-A443-554B27456F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AA688815-A0E0-481C-84A6-3ACB6965A7D5}" type="pres">
      <dgm:prSet presAssocID="{4E0B5182-64E2-49E6-A499-7579E764D08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DA5DDC0-5F05-494D-8395-867254094A2C}" type="pres">
      <dgm:prSet presAssocID="{4E0B5182-64E2-49E6-A499-7579E764D08A}" presName="bgRect" presStyleLbl="node1" presStyleIdx="0" presStyleCnt="3"/>
      <dgm:spPr/>
      <dgm:t>
        <a:bodyPr/>
        <a:lstStyle/>
        <a:p>
          <a:endParaRPr lang="en-US"/>
        </a:p>
      </dgm:t>
    </dgm:pt>
    <dgm:pt modelId="{FAD95883-0F46-4CE9-A6D6-DA3684F8DF6C}" type="pres">
      <dgm:prSet presAssocID="{4E0B5182-64E2-49E6-A499-7579E764D08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3B089-B698-4216-9870-1EDD39B08FCF}" type="pres">
      <dgm:prSet presAssocID="{4E0B5182-64E2-49E6-A499-7579E764D08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AC80F3-1912-4B38-9F35-3C1273381A92}" type="pres">
      <dgm:prSet presAssocID="{40A1CDE1-766B-4E57-B616-6503AE391299}" presName="hSp" presStyleCnt="0"/>
      <dgm:spPr/>
      <dgm:t>
        <a:bodyPr/>
        <a:lstStyle/>
        <a:p>
          <a:endParaRPr lang="en-MY"/>
        </a:p>
      </dgm:t>
    </dgm:pt>
    <dgm:pt modelId="{69A7F73E-5F63-43FC-BF06-B529C002639C}" type="pres">
      <dgm:prSet presAssocID="{40A1CDE1-766B-4E57-B616-6503AE391299}" presName="vProcSp" presStyleCnt="0"/>
      <dgm:spPr/>
      <dgm:t>
        <a:bodyPr/>
        <a:lstStyle/>
        <a:p>
          <a:endParaRPr lang="en-MY"/>
        </a:p>
      </dgm:t>
    </dgm:pt>
    <dgm:pt modelId="{8C750504-F215-490E-A9B4-E67F888DDFE5}" type="pres">
      <dgm:prSet presAssocID="{40A1CDE1-766B-4E57-B616-6503AE391299}" presName="vSp1" presStyleCnt="0"/>
      <dgm:spPr/>
      <dgm:t>
        <a:bodyPr/>
        <a:lstStyle/>
        <a:p>
          <a:endParaRPr lang="en-MY"/>
        </a:p>
      </dgm:t>
    </dgm:pt>
    <dgm:pt modelId="{DECCAD9C-0329-4F46-B87B-AF991BED4BF8}" type="pres">
      <dgm:prSet presAssocID="{40A1CDE1-766B-4E57-B616-6503AE391299}" presName="simulatedConn" presStyleLbl="solidFgAcc1" presStyleIdx="0" presStyleCnt="2"/>
      <dgm:spPr/>
      <dgm:t>
        <a:bodyPr/>
        <a:lstStyle/>
        <a:p>
          <a:endParaRPr lang="en-MY"/>
        </a:p>
      </dgm:t>
    </dgm:pt>
    <dgm:pt modelId="{7B9F8E60-C12A-43FC-9095-107603C137E9}" type="pres">
      <dgm:prSet presAssocID="{40A1CDE1-766B-4E57-B616-6503AE391299}" presName="vSp2" presStyleCnt="0"/>
      <dgm:spPr/>
      <dgm:t>
        <a:bodyPr/>
        <a:lstStyle/>
        <a:p>
          <a:endParaRPr lang="en-MY"/>
        </a:p>
      </dgm:t>
    </dgm:pt>
    <dgm:pt modelId="{56ED8114-B834-4C22-B461-F56C13343FAB}" type="pres">
      <dgm:prSet presAssocID="{40A1CDE1-766B-4E57-B616-6503AE391299}" presName="sibTrans" presStyleCnt="0"/>
      <dgm:spPr/>
      <dgm:t>
        <a:bodyPr/>
        <a:lstStyle/>
        <a:p>
          <a:endParaRPr lang="en-MY"/>
        </a:p>
      </dgm:t>
    </dgm:pt>
    <dgm:pt modelId="{840575FC-A2F8-4390-8346-B8B7BEF014DE}" type="pres">
      <dgm:prSet presAssocID="{3B52158F-748E-411F-8C09-B3DA43DDD58F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75CB474-6205-44F4-987A-79C420C803A8}" type="pres">
      <dgm:prSet presAssocID="{3B52158F-748E-411F-8C09-B3DA43DDD58F}" presName="bgRect" presStyleLbl="node1" presStyleIdx="1" presStyleCnt="3"/>
      <dgm:spPr/>
      <dgm:t>
        <a:bodyPr/>
        <a:lstStyle/>
        <a:p>
          <a:endParaRPr lang="en-MY"/>
        </a:p>
      </dgm:t>
    </dgm:pt>
    <dgm:pt modelId="{54649071-34C3-4782-83F4-5B1E5890228C}" type="pres">
      <dgm:prSet presAssocID="{3B52158F-748E-411F-8C09-B3DA43DDD58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9AC989E-51E0-4B8A-AD14-9C65678ECEB0}" type="pres">
      <dgm:prSet presAssocID="{3B52158F-748E-411F-8C09-B3DA43DDD58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A084320-B820-4D4D-AD7A-ACE365C8C16A}" type="pres">
      <dgm:prSet presAssocID="{D86E07D5-C60C-4CA2-A047-B4E525BDE132}" presName="hSp" presStyleCnt="0"/>
      <dgm:spPr/>
      <dgm:t>
        <a:bodyPr/>
        <a:lstStyle/>
        <a:p>
          <a:endParaRPr lang="en-MY"/>
        </a:p>
      </dgm:t>
    </dgm:pt>
    <dgm:pt modelId="{EAB3EC6F-2FBD-4C21-9037-D8543E57D410}" type="pres">
      <dgm:prSet presAssocID="{D86E07D5-C60C-4CA2-A047-B4E525BDE132}" presName="vProcSp" presStyleCnt="0"/>
      <dgm:spPr/>
      <dgm:t>
        <a:bodyPr/>
        <a:lstStyle/>
        <a:p>
          <a:endParaRPr lang="en-MY"/>
        </a:p>
      </dgm:t>
    </dgm:pt>
    <dgm:pt modelId="{FCF558D2-3FA0-4833-81E8-EA5DC76615FA}" type="pres">
      <dgm:prSet presAssocID="{D86E07D5-C60C-4CA2-A047-B4E525BDE132}" presName="vSp1" presStyleCnt="0"/>
      <dgm:spPr/>
      <dgm:t>
        <a:bodyPr/>
        <a:lstStyle/>
        <a:p>
          <a:endParaRPr lang="en-MY"/>
        </a:p>
      </dgm:t>
    </dgm:pt>
    <dgm:pt modelId="{98801373-F620-422C-AC68-1DF7979D3A4C}" type="pres">
      <dgm:prSet presAssocID="{D86E07D5-C60C-4CA2-A047-B4E525BDE132}" presName="simulatedConn" presStyleLbl="solidFgAcc1" presStyleIdx="1" presStyleCnt="2"/>
      <dgm:spPr/>
      <dgm:t>
        <a:bodyPr/>
        <a:lstStyle/>
        <a:p>
          <a:endParaRPr lang="en-MY"/>
        </a:p>
      </dgm:t>
    </dgm:pt>
    <dgm:pt modelId="{F5EC6431-011F-40B2-AB87-FB17E6AF66CA}" type="pres">
      <dgm:prSet presAssocID="{D86E07D5-C60C-4CA2-A047-B4E525BDE132}" presName="vSp2" presStyleCnt="0"/>
      <dgm:spPr/>
      <dgm:t>
        <a:bodyPr/>
        <a:lstStyle/>
        <a:p>
          <a:endParaRPr lang="en-MY"/>
        </a:p>
      </dgm:t>
    </dgm:pt>
    <dgm:pt modelId="{E6BA71A7-3344-4945-A47B-F4B68802F587}" type="pres">
      <dgm:prSet presAssocID="{D86E07D5-C60C-4CA2-A047-B4E525BDE132}" presName="sibTrans" presStyleCnt="0"/>
      <dgm:spPr/>
      <dgm:t>
        <a:bodyPr/>
        <a:lstStyle/>
        <a:p>
          <a:endParaRPr lang="en-MY"/>
        </a:p>
      </dgm:t>
    </dgm:pt>
    <dgm:pt modelId="{4B266D86-7D69-4CC2-8E19-ABCD57848B42}" type="pres">
      <dgm:prSet presAssocID="{4E920355-70E2-4C65-B9D9-43F4093DA28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646518F-BA3E-4D45-8CF8-50A02F0F6021}" type="pres">
      <dgm:prSet presAssocID="{4E920355-70E2-4C65-B9D9-43F4093DA283}" presName="bgRect" presStyleLbl="node1" presStyleIdx="2" presStyleCnt="3" custScaleX="90476" custLinFactNeighborX="-2804" custLinFactNeighborY="-4530"/>
      <dgm:spPr/>
      <dgm:t>
        <a:bodyPr/>
        <a:lstStyle/>
        <a:p>
          <a:endParaRPr lang="en-MY"/>
        </a:p>
      </dgm:t>
    </dgm:pt>
    <dgm:pt modelId="{3F43657D-50E6-4B7B-87E2-CC7339776475}" type="pres">
      <dgm:prSet presAssocID="{4E920355-70E2-4C65-B9D9-43F4093DA28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5A4D949-3DDF-40B7-BAF3-7FD67981ACF7}" type="pres">
      <dgm:prSet presAssocID="{4E920355-70E2-4C65-B9D9-43F4093DA28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55717B-27D0-4D30-BC26-C793C3845727}" type="presOf" srcId="{F2AA91F7-BF3A-4BBC-8EDB-9DA3447E6235}" destId="{25A4D949-3DDF-40B7-BAF3-7FD67981ACF7}" srcOrd="0" destOrd="0" presId="urn:microsoft.com/office/officeart/2005/8/layout/hProcess7"/>
    <dgm:cxn modelId="{80E7BBDC-2E92-4ED7-8892-9E2A516B8F29}" type="presOf" srcId="{4E920355-70E2-4C65-B9D9-43F4093DA283}" destId="{F646518F-BA3E-4D45-8CF8-50A02F0F6021}" srcOrd="0" destOrd="0" presId="urn:microsoft.com/office/officeart/2005/8/layout/hProcess7"/>
    <dgm:cxn modelId="{CE99B26A-E1CD-486B-986E-A53D300E15A1}" srcId="{4E920355-70E2-4C65-B9D9-43F4093DA283}" destId="{F2AA91F7-BF3A-4BBC-8EDB-9DA3447E6235}" srcOrd="0" destOrd="0" parTransId="{A25E42F9-2D44-4CE5-88C4-57AE78CB22F7}" sibTransId="{6CBC422A-1591-41C0-881D-C2EE0A7968BA}"/>
    <dgm:cxn modelId="{E8FD246A-7004-4081-B76B-04F19791D2A8}" type="presOf" srcId="{3B52158F-748E-411F-8C09-B3DA43DDD58F}" destId="{C75CB474-6205-44F4-987A-79C420C803A8}" srcOrd="0" destOrd="0" presId="urn:microsoft.com/office/officeart/2005/8/layout/hProcess7"/>
    <dgm:cxn modelId="{DC19929A-C999-4F8B-846F-32FAEC0DB4C9}" type="presOf" srcId="{4E0B5182-64E2-49E6-A499-7579E764D08A}" destId="{FAD95883-0F46-4CE9-A6D6-DA3684F8DF6C}" srcOrd="1" destOrd="0" presId="urn:microsoft.com/office/officeart/2005/8/layout/hProcess7"/>
    <dgm:cxn modelId="{FE04FF53-AB43-4E4A-8B88-761754E58AC1}" type="presOf" srcId="{2C19B01B-D8C2-4568-859A-1CD738045021}" destId="{49AC989E-51E0-4B8A-AD14-9C65678ECEB0}" srcOrd="0" destOrd="0" presId="urn:microsoft.com/office/officeart/2005/8/layout/hProcess7"/>
    <dgm:cxn modelId="{E0D81853-32C5-425D-A578-CAE82DBCA8B9}" type="presOf" srcId="{23E25554-460A-42CD-BB84-84F2CBC70629}" destId="{8BA3B089-B698-4216-9870-1EDD39B08FCF}" srcOrd="0" destOrd="0" presId="urn:microsoft.com/office/officeart/2005/8/layout/hProcess7"/>
    <dgm:cxn modelId="{6AB9CA0B-97AC-4CB5-A60C-F71331426122}" type="presOf" srcId="{3CB9BB71-5A95-4973-A443-554B27456F41}" destId="{9503369E-B2BD-4AAD-AC15-49A8341B4E16}" srcOrd="0" destOrd="0" presId="urn:microsoft.com/office/officeart/2005/8/layout/hProcess7"/>
    <dgm:cxn modelId="{E0A8278A-FCA7-45D3-9357-69027451080B}" srcId="{3B52158F-748E-411F-8C09-B3DA43DDD58F}" destId="{2C19B01B-D8C2-4568-859A-1CD738045021}" srcOrd="0" destOrd="0" parTransId="{9FB57B60-3425-427F-9137-26C7CB106F8C}" sibTransId="{79B7BCD9-7594-4772-95DE-2B7A04D220A7}"/>
    <dgm:cxn modelId="{C61ACB3A-804E-4D96-86D8-A2AB464F9068}" type="presOf" srcId="{4E0B5182-64E2-49E6-A499-7579E764D08A}" destId="{3DA5DDC0-5F05-494D-8395-867254094A2C}" srcOrd="0" destOrd="0" presId="urn:microsoft.com/office/officeart/2005/8/layout/hProcess7"/>
    <dgm:cxn modelId="{B9AA7064-20D6-4367-9535-7D58089C5F58}" srcId="{3CB9BB71-5A95-4973-A443-554B27456F41}" destId="{4E920355-70E2-4C65-B9D9-43F4093DA283}" srcOrd="2" destOrd="0" parTransId="{7B6407EE-D98C-4576-BF33-14F3264417D1}" sibTransId="{0D907AEA-281E-48F0-B5AE-A3C84B4747AC}"/>
    <dgm:cxn modelId="{4BF2D784-2FAA-4F53-B368-15491C428B6F}" srcId="{3CB9BB71-5A95-4973-A443-554B27456F41}" destId="{4E0B5182-64E2-49E6-A499-7579E764D08A}" srcOrd="0" destOrd="0" parTransId="{0864F1F5-261D-41D2-BD71-C55EFFD35975}" sibTransId="{40A1CDE1-766B-4E57-B616-6503AE391299}"/>
    <dgm:cxn modelId="{4B00169C-0A82-416F-BC29-EE97496AA79F}" type="presOf" srcId="{3B52158F-748E-411F-8C09-B3DA43DDD58F}" destId="{54649071-34C3-4782-83F4-5B1E5890228C}" srcOrd="1" destOrd="0" presId="urn:microsoft.com/office/officeart/2005/8/layout/hProcess7"/>
    <dgm:cxn modelId="{71FA1039-B4AE-4BCE-8682-DB57B068D572}" srcId="{3CB9BB71-5A95-4973-A443-554B27456F41}" destId="{3B52158F-748E-411F-8C09-B3DA43DDD58F}" srcOrd="1" destOrd="0" parTransId="{DB42A479-A348-43C9-A949-84419D0D6174}" sibTransId="{D86E07D5-C60C-4CA2-A047-B4E525BDE132}"/>
    <dgm:cxn modelId="{58191E0D-DCA3-4BCB-8F59-F28C8C4EFA43}" type="presOf" srcId="{4E920355-70E2-4C65-B9D9-43F4093DA283}" destId="{3F43657D-50E6-4B7B-87E2-CC7339776475}" srcOrd="1" destOrd="0" presId="urn:microsoft.com/office/officeart/2005/8/layout/hProcess7"/>
    <dgm:cxn modelId="{396943FD-3646-49FB-9FAA-62B8C924F1A2}" srcId="{4E0B5182-64E2-49E6-A499-7579E764D08A}" destId="{23E25554-460A-42CD-BB84-84F2CBC70629}" srcOrd="0" destOrd="0" parTransId="{7CA59561-67F0-4B24-9464-23880DBB3472}" sibTransId="{BB9ED68D-C6D3-4BFC-883A-33D9B8E736D2}"/>
    <dgm:cxn modelId="{D6F040B1-1395-4EC1-8A9B-8B01341D480A}" type="presParOf" srcId="{9503369E-B2BD-4AAD-AC15-49A8341B4E16}" destId="{AA688815-A0E0-481C-84A6-3ACB6965A7D5}" srcOrd="0" destOrd="0" presId="urn:microsoft.com/office/officeart/2005/8/layout/hProcess7"/>
    <dgm:cxn modelId="{D8DBD0D4-B58D-45B2-A892-5CDB213C4E98}" type="presParOf" srcId="{AA688815-A0E0-481C-84A6-3ACB6965A7D5}" destId="{3DA5DDC0-5F05-494D-8395-867254094A2C}" srcOrd="0" destOrd="0" presId="urn:microsoft.com/office/officeart/2005/8/layout/hProcess7"/>
    <dgm:cxn modelId="{6BCAE741-9380-45C2-AE78-8ABB270A2080}" type="presParOf" srcId="{AA688815-A0E0-481C-84A6-3ACB6965A7D5}" destId="{FAD95883-0F46-4CE9-A6D6-DA3684F8DF6C}" srcOrd="1" destOrd="0" presId="urn:microsoft.com/office/officeart/2005/8/layout/hProcess7"/>
    <dgm:cxn modelId="{175A3799-409D-44A0-AE79-E3A4CDFB859A}" type="presParOf" srcId="{AA688815-A0E0-481C-84A6-3ACB6965A7D5}" destId="{8BA3B089-B698-4216-9870-1EDD39B08FCF}" srcOrd="2" destOrd="0" presId="urn:microsoft.com/office/officeart/2005/8/layout/hProcess7"/>
    <dgm:cxn modelId="{7D391C6F-EBEE-40E0-9F09-654098A3A43A}" type="presParOf" srcId="{9503369E-B2BD-4AAD-AC15-49A8341B4E16}" destId="{F9AC80F3-1912-4B38-9F35-3C1273381A92}" srcOrd="1" destOrd="0" presId="urn:microsoft.com/office/officeart/2005/8/layout/hProcess7"/>
    <dgm:cxn modelId="{32F98D65-CA20-4D52-BA13-B1F21FDBBAFC}" type="presParOf" srcId="{9503369E-B2BD-4AAD-AC15-49A8341B4E16}" destId="{69A7F73E-5F63-43FC-BF06-B529C002639C}" srcOrd="2" destOrd="0" presId="urn:microsoft.com/office/officeart/2005/8/layout/hProcess7"/>
    <dgm:cxn modelId="{D2B0AE30-ECB8-4414-ABA7-51049F1CB1C4}" type="presParOf" srcId="{69A7F73E-5F63-43FC-BF06-B529C002639C}" destId="{8C750504-F215-490E-A9B4-E67F888DDFE5}" srcOrd="0" destOrd="0" presId="urn:microsoft.com/office/officeart/2005/8/layout/hProcess7"/>
    <dgm:cxn modelId="{C47E7FBC-A867-4D83-AF60-0919B210071D}" type="presParOf" srcId="{69A7F73E-5F63-43FC-BF06-B529C002639C}" destId="{DECCAD9C-0329-4F46-B87B-AF991BED4BF8}" srcOrd="1" destOrd="0" presId="urn:microsoft.com/office/officeart/2005/8/layout/hProcess7"/>
    <dgm:cxn modelId="{4CD47901-C305-4839-909E-B5BCF7CB123D}" type="presParOf" srcId="{69A7F73E-5F63-43FC-BF06-B529C002639C}" destId="{7B9F8E60-C12A-43FC-9095-107603C137E9}" srcOrd="2" destOrd="0" presId="urn:microsoft.com/office/officeart/2005/8/layout/hProcess7"/>
    <dgm:cxn modelId="{E3A021FD-1D07-40AB-9727-675FCD7415DC}" type="presParOf" srcId="{9503369E-B2BD-4AAD-AC15-49A8341B4E16}" destId="{56ED8114-B834-4C22-B461-F56C13343FAB}" srcOrd="3" destOrd="0" presId="urn:microsoft.com/office/officeart/2005/8/layout/hProcess7"/>
    <dgm:cxn modelId="{B1B3BB34-C214-4480-8C88-1C5EDCC16D9B}" type="presParOf" srcId="{9503369E-B2BD-4AAD-AC15-49A8341B4E16}" destId="{840575FC-A2F8-4390-8346-B8B7BEF014DE}" srcOrd="4" destOrd="0" presId="urn:microsoft.com/office/officeart/2005/8/layout/hProcess7"/>
    <dgm:cxn modelId="{953770D6-41A8-42BD-939E-3BF3D6B0D0E4}" type="presParOf" srcId="{840575FC-A2F8-4390-8346-B8B7BEF014DE}" destId="{C75CB474-6205-44F4-987A-79C420C803A8}" srcOrd="0" destOrd="0" presId="urn:microsoft.com/office/officeart/2005/8/layout/hProcess7"/>
    <dgm:cxn modelId="{391130D4-8B68-48A6-A827-BF0300EB7163}" type="presParOf" srcId="{840575FC-A2F8-4390-8346-B8B7BEF014DE}" destId="{54649071-34C3-4782-83F4-5B1E5890228C}" srcOrd="1" destOrd="0" presId="urn:microsoft.com/office/officeart/2005/8/layout/hProcess7"/>
    <dgm:cxn modelId="{A1A3DF45-2FEE-4E12-9002-4568DC6C3A21}" type="presParOf" srcId="{840575FC-A2F8-4390-8346-B8B7BEF014DE}" destId="{49AC989E-51E0-4B8A-AD14-9C65678ECEB0}" srcOrd="2" destOrd="0" presId="urn:microsoft.com/office/officeart/2005/8/layout/hProcess7"/>
    <dgm:cxn modelId="{D75D1839-C1B1-470F-B361-197D86A33398}" type="presParOf" srcId="{9503369E-B2BD-4AAD-AC15-49A8341B4E16}" destId="{BA084320-B820-4D4D-AD7A-ACE365C8C16A}" srcOrd="5" destOrd="0" presId="urn:microsoft.com/office/officeart/2005/8/layout/hProcess7"/>
    <dgm:cxn modelId="{E77907F1-ACC4-4C3D-AE51-FF069F65F212}" type="presParOf" srcId="{9503369E-B2BD-4AAD-AC15-49A8341B4E16}" destId="{EAB3EC6F-2FBD-4C21-9037-D8543E57D410}" srcOrd="6" destOrd="0" presId="urn:microsoft.com/office/officeart/2005/8/layout/hProcess7"/>
    <dgm:cxn modelId="{111BE84F-A35D-49E8-8C6B-1497027E407C}" type="presParOf" srcId="{EAB3EC6F-2FBD-4C21-9037-D8543E57D410}" destId="{FCF558D2-3FA0-4833-81E8-EA5DC76615FA}" srcOrd="0" destOrd="0" presId="urn:microsoft.com/office/officeart/2005/8/layout/hProcess7"/>
    <dgm:cxn modelId="{0DC5A073-AB8C-4D00-9549-F49F362D2EC3}" type="presParOf" srcId="{EAB3EC6F-2FBD-4C21-9037-D8543E57D410}" destId="{98801373-F620-422C-AC68-1DF7979D3A4C}" srcOrd="1" destOrd="0" presId="urn:microsoft.com/office/officeart/2005/8/layout/hProcess7"/>
    <dgm:cxn modelId="{E06C7309-1E13-4BD2-8B09-46BC5A79410C}" type="presParOf" srcId="{EAB3EC6F-2FBD-4C21-9037-D8543E57D410}" destId="{F5EC6431-011F-40B2-AB87-FB17E6AF66CA}" srcOrd="2" destOrd="0" presId="urn:microsoft.com/office/officeart/2005/8/layout/hProcess7"/>
    <dgm:cxn modelId="{5C501964-45E4-43AB-8799-FA52D434E329}" type="presParOf" srcId="{9503369E-B2BD-4AAD-AC15-49A8341B4E16}" destId="{E6BA71A7-3344-4945-A47B-F4B68802F587}" srcOrd="7" destOrd="0" presId="urn:microsoft.com/office/officeart/2005/8/layout/hProcess7"/>
    <dgm:cxn modelId="{9436D6F7-9DB0-40AD-A13B-E98172AD08E2}" type="presParOf" srcId="{9503369E-B2BD-4AAD-AC15-49A8341B4E16}" destId="{4B266D86-7D69-4CC2-8E19-ABCD57848B42}" srcOrd="8" destOrd="0" presId="urn:microsoft.com/office/officeart/2005/8/layout/hProcess7"/>
    <dgm:cxn modelId="{4348F31C-E6F4-42D8-9BB7-282D3622E723}" type="presParOf" srcId="{4B266D86-7D69-4CC2-8E19-ABCD57848B42}" destId="{F646518F-BA3E-4D45-8CF8-50A02F0F6021}" srcOrd="0" destOrd="0" presId="urn:microsoft.com/office/officeart/2005/8/layout/hProcess7"/>
    <dgm:cxn modelId="{39F5EC92-81A2-489E-9D09-B0D371F4FFF3}" type="presParOf" srcId="{4B266D86-7D69-4CC2-8E19-ABCD57848B42}" destId="{3F43657D-50E6-4B7B-87E2-CC7339776475}" srcOrd="1" destOrd="0" presId="urn:microsoft.com/office/officeart/2005/8/layout/hProcess7"/>
    <dgm:cxn modelId="{9E793D1D-FC39-43DE-BA94-A4E1566031DD}" type="presParOf" srcId="{4B266D86-7D69-4CC2-8E19-ABCD57848B42}" destId="{25A4D949-3DDF-40B7-BAF3-7FD67981ACF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CA8CE-1FC6-4B8E-9BCB-7E17C920E3F2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8DCFB4-DC48-4D43-A8AD-BE41C9749DA2}">
      <dgm:prSet phldrT="[Text]" custT="1"/>
      <dgm:spPr/>
      <dgm:t>
        <a:bodyPr/>
        <a:lstStyle/>
        <a:p>
          <a:r>
            <a:rPr lang="en-US" sz="2400" dirty="0" err="1" smtClean="0"/>
            <a:t>Saintis</a:t>
          </a:r>
          <a:r>
            <a:rPr lang="en-US" sz="2400" dirty="0" smtClean="0"/>
            <a:t> / researcher </a:t>
          </a:r>
          <a:r>
            <a:rPr lang="en-US" sz="2400" dirty="0" err="1" smtClean="0"/>
            <a:t>perlu</a:t>
          </a:r>
          <a:r>
            <a:rPr lang="en-US" sz="2400" dirty="0" smtClean="0"/>
            <a:t> </a:t>
          </a:r>
          <a:r>
            <a:rPr lang="en-US" sz="2400" dirty="0" err="1" smtClean="0"/>
            <a:t>dilengkapi</a:t>
          </a:r>
          <a:r>
            <a:rPr lang="en-US" sz="2400" dirty="0" smtClean="0"/>
            <a:t> </a:t>
          </a:r>
          <a:r>
            <a:rPr lang="en-US" sz="2400" dirty="0" err="1" smtClean="0"/>
            <a:t>dengan</a:t>
          </a:r>
          <a:r>
            <a:rPr lang="en-US" sz="2400" dirty="0" smtClean="0"/>
            <a:t> </a:t>
          </a:r>
          <a:r>
            <a:rPr lang="en-US" sz="2400" b="1" dirty="0" err="1" smtClean="0"/>
            <a:t>kefahaman</a:t>
          </a:r>
          <a:r>
            <a:rPr lang="en-US" sz="2400" dirty="0" smtClean="0"/>
            <a:t> </a:t>
          </a:r>
          <a:r>
            <a:rPr lang="en-US" sz="2400" dirty="0" err="1" smtClean="0"/>
            <a:t>bahawa</a:t>
          </a:r>
          <a:r>
            <a:rPr lang="en-US" sz="2400" dirty="0" smtClean="0"/>
            <a:t> R&amp;D </a:t>
          </a:r>
          <a:r>
            <a:rPr lang="en-US" sz="2400" dirty="0" err="1" smtClean="0"/>
            <a:t>mereka</a:t>
          </a:r>
          <a:r>
            <a:rPr lang="en-US" sz="2400" dirty="0" smtClean="0"/>
            <a:t> </a:t>
          </a:r>
          <a:r>
            <a:rPr lang="en-US" sz="2400" dirty="0" err="1" smtClean="0"/>
            <a:t>harus</a:t>
          </a:r>
          <a:r>
            <a:rPr lang="en-US" sz="2400" dirty="0" smtClean="0"/>
            <a:t> </a:t>
          </a:r>
          <a:r>
            <a:rPr lang="en-US" sz="2400" dirty="0" err="1" smtClean="0"/>
            <a:t>berpaksikan</a:t>
          </a:r>
          <a:r>
            <a:rPr lang="en-US" sz="2400" dirty="0" smtClean="0"/>
            <a:t> motif MOSTI.</a:t>
          </a:r>
          <a:endParaRPr lang="en-US" sz="2400" dirty="0"/>
        </a:p>
      </dgm:t>
    </dgm:pt>
    <dgm:pt modelId="{5D21EC84-CAC0-4744-AD16-8E4A1A820F31}" type="parTrans" cxnId="{D103B5A3-B768-42E3-B629-1CB677B572DF}">
      <dgm:prSet/>
      <dgm:spPr/>
      <dgm:t>
        <a:bodyPr/>
        <a:lstStyle/>
        <a:p>
          <a:endParaRPr lang="en-US"/>
        </a:p>
      </dgm:t>
    </dgm:pt>
    <dgm:pt modelId="{32AC1222-26FD-43E0-8B3C-1B985E1CF8D5}" type="sibTrans" cxnId="{D103B5A3-B768-42E3-B629-1CB677B572DF}">
      <dgm:prSet/>
      <dgm:spPr/>
      <dgm:t>
        <a:bodyPr/>
        <a:lstStyle/>
        <a:p>
          <a:endParaRPr lang="en-US"/>
        </a:p>
      </dgm:t>
    </dgm:pt>
    <dgm:pt modelId="{967C88CF-101F-487E-B2FD-A66A0015073B}">
      <dgm:prSet phldrT="[Text]" custT="1"/>
      <dgm:spPr/>
      <dgm:t>
        <a:bodyPr/>
        <a:lstStyle/>
        <a:p>
          <a:r>
            <a:rPr lang="en-US" sz="2400" dirty="0" smtClean="0"/>
            <a:t>R&amp;D </a:t>
          </a:r>
          <a:r>
            <a:rPr lang="en-US" sz="2400" dirty="0" err="1" smtClean="0"/>
            <a:t>perlu</a:t>
          </a:r>
          <a:r>
            <a:rPr lang="en-US" sz="2400" dirty="0" smtClean="0"/>
            <a:t> </a:t>
          </a:r>
          <a:r>
            <a:rPr lang="en-US" sz="2400" dirty="0" err="1" smtClean="0"/>
            <a:t>mempunyai</a:t>
          </a:r>
          <a:r>
            <a:rPr lang="en-US" sz="2400" dirty="0" smtClean="0"/>
            <a:t> </a:t>
          </a:r>
          <a:r>
            <a:rPr lang="en-US" sz="2400" b="1" dirty="0" err="1" smtClean="0"/>
            <a:t>nilai</a:t>
          </a:r>
          <a:r>
            <a:rPr lang="en-US" sz="2400" b="1" dirty="0" smtClean="0"/>
            <a:t> </a:t>
          </a:r>
          <a:r>
            <a:rPr lang="en-US" sz="2400" b="1" dirty="0" err="1" smtClean="0"/>
            <a:t>kemanusiaan</a:t>
          </a:r>
          <a:r>
            <a:rPr lang="en-US" sz="2400" b="1" dirty="0" smtClean="0"/>
            <a:t> </a:t>
          </a:r>
          <a:r>
            <a:rPr lang="en-US" sz="2400" b="1" dirty="0" err="1" smtClean="0"/>
            <a:t>dan</a:t>
          </a:r>
          <a:r>
            <a:rPr lang="en-US" sz="2400" b="1" dirty="0" smtClean="0"/>
            <a:t> </a:t>
          </a:r>
          <a:r>
            <a:rPr lang="en-US" sz="2400" b="1" dirty="0" err="1" smtClean="0"/>
            <a:t>dimanfaatkan</a:t>
          </a:r>
          <a:r>
            <a:rPr lang="en-US" sz="2400" b="1" dirty="0" smtClean="0"/>
            <a:t> </a:t>
          </a:r>
          <a:r>
            <a:rPr lang="en-US" sz="2400" dirty="0" err="1" smtClean="0"/>
            <a:t>kepada</a:t>
          </a:r>
          <a:r>
            <a:rPr lang="en-US" sz="2400" dirty="0" smtClean="0"/>
            <a:t> </a:t>
          </a:r>
          <a:r>
            <a:rPr lang="en-US" sz="2400" dirty="0" err="1" smtClean="0"/>
            <a:t>masyarakat</a:t>
          </a:r>
          <a:endParaRPr lang="en-US" sz="2400" dirty="0"/>
        </a:p>
      </dgm:t>
    </dgm:pt>
    <dgm:pt modelId="{AEA99D18-40BA-4354-BDCC-2DC1F8AC7608}" type="parTrans" cxnId="{A5883FAA-39B9-4D65-A9DD-28923553828B}">
      <dgm:prSet/>
      <dgm:spPr/>
      <dgm:t>
        <a:bodyPr/>
        <a:lstStyle/>
        <a:p>
          <a:endParaRPr lang="en-US"/>
        </a:p>
      </dgm:t>
    </dgm:pt>
    <dgm:pt modelId="{4AC380AA-C141-4D32-AE12-20A6F2A9B052}" type="sibTrans" cxnId="{A5883FAA-39B9-4D65-A9DD-28923553828B}">
      <dgm:prSet/>
      <dgm:spPr/>
      <dgm:t>
        <a:bodyPr/>
        <a:lstStyle/>
        <a:p>
          <a:endParaRPr lang="en-US"/>
        </a:p>
      </dgm:t>
    </dgm:pt>
    <dgm:pt modelId="{7E2F1228-933B-473D-9832-4364F21C25A3}" type="pres">
      <dgm:prSet presAssocID="{8F9CA8CE-1FC6-4B8E-9BCB-7E17C920E3F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CD79C492-AF71-46D4-B0F3-EF452ECF44DB}" type="pres">
      <dgm:prSet presAssocID="{8F9CA8CE-1FC6-4B8E-9BCB-7E17C920E3F2}" presName="ribbon" presStyleLbl="node1" presStyleIdx="0" presStyleCnt="1"/>
      <dgm:spPr/>
    </dgm:pt>
    <dgm:pt modelId="{E0DA3962-19BB-4FEF-AFF7-AAF3BB003FFA}" type="pres">
      <dgm:prSet presAssocID="{8F9CA8CE-1FC6-4B8E-9BCB-7E17C920E3F2}" presName="leftArrowText" presStyleLbl="node1" presStyleIdx="0" presStyleCnt="1" custScaleY="1177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849FD-FA17-43B9-BAB0-82A46FA99CFE}" type="pres">
      <dgm:prSet presAssocID="{8F9CA8CE-1FC6-4B8E-9BCB-7E17C920E3F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D033C-3235-4B6E-814B-E912C7E5C884}" type="presOf" srcId="{8F9CA8CE-1FC6-4B8E-9BCB-7E17C920E3F2}" destId="{7E2F1228-933B-473D-9832-4364F21C25A3}" srcOrd="0" destOrd="0" presId="urn:microsoft.com/office/officeart/2005/8/layout/arrow6"/>
    <dgm:cxn modelId="{3A912629-0733-45B5-93B8-9E32617E5684}" type="presOf" srcId="{967C88CF-101F-487E-B2FD-A66A0015073B}" destId="{32B849FD-FA17-43B9-BAB0-82A46FA99CFE}" srcOrd="0" destOrd="0" presId="urn:microsoft.com/office/officeart/2005/8/layout/arrow6"/>
    <dgm:cxn modelId="{D103B5A3-B768-42E3-B629-1CB677B572DF}" srcId="{8F9CA8CE-1FC6-4B8E-9BCB-7E17C920E3F2}" destId="{6F8DCFB4-DC48-4D43-A8AD-BE41C9749DA2}" srcOrd="0" destOrd="0" parTransId="{5D21EC84-CAC0-4744-AD16-8E4A1A820F31}" sibTransId="{32AC1222-26FD-43E0-8B3C-1B985E1CF8D5}"/>
    <dgm:cxn modelId="{796BCBDD-44F0-4F4C-BA16-8E142928F432}" type="presOf" srcId="{6F8DCFB4-DC48-4D43-A8AD-BE41C9749DA2}" destId="{E0DA3962-19BB-4FEF-AFF7-AAF3BB003FFA}" srcOrd="0" destOrd="0" presId="urn:microsoft.com/office/officeart/2005/8/layout/arrow6"/>
    <dgm:cxn modelId="{A5883FAA-39B9-4D65-A9DD-28923553828B}" srcId="{8F9CA8CE-1FC6-4B8E-9BCB-7E17C920E3F2}" destId="{967C88CF-101F-487E-B2FD-A66A0015073B}" srcOrd="1" destOrd="0" parTransId="{AEA99D18-40BA-4354-BDCC-2DC1F8AC7608}" sibTransId="{4AC380AA-C141-4D32-AE12-20A6F2A9B052}"/>
    <dgm:cxn modelId="{D8393E30-4E08-46FF-B18A-9D6118EC8B20}" type="presParOf" srcId="{7E2F1228-933B-473D-9832-4364F21C25A3}" destId="{CD79C492-AF71-46D4-B0F3-EF452ECF44DB}" srcOrd="0" destOrd="0" presId="urn:microsoft.com/office/officeart/2005/8/layout/arrow6"/>
    <dgm:cxn modelId="{B7EF5496-46A7-4F12-8975-7967994DAEE5}" type="presParOf" srcId="{7E2F1228-933B-473D-9832-4364F21C25A3}" destId="{E0DA3962-19BB-4FEF-AFF7-AAF3BB003FFA}" srcOrd="1" destOrd="0" presId="urn:microsoft.com/office/officeart/2005/8/layout/arrow6"/>
    <dgm:cxn modelId="{C58423B0-05F2-4009-A1A8-F91A3506E7D0}" type="presParOf" srcId="{7E2F1228-933B-473D-9832-4364F21C25A3}" destId="{32B849FD-FA17-43B9-BAB0-82A46FA99CF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F1D66F-7888-405B-9AFA-387A45CBA328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75FD24E7-76EE-4871-9DB5-B9A4FB27C0B5}">
      <dgm:prSet phldrT="[Text]"/>
      <dgm:spPr/>
      <dgm:t>
        <a:bodyPr/>
        <a:lstStyle/>
        <a:p>
          <a:r>
            <a:rPr lang="ms-MY" dirty="0" smtClean="0"/>
            <a:t>Big Data Analysis, Ekonomi Digital, Internet of things (IOT), Bioteknologi dan Nanoteknologi.</a:t>
          </a:r>
          <a:endParaRPr lang="en-MY" dirty="0"/>
        </a:p>
      </dgm:t>
    </dgm:pt>
    <dgm:pt modelId="{9F16F8A7-D151-409A-AE7A-CBF8A05A9648}" type="parTrans" cxnId="{C2B61EC6-6097-4D9E-BE82-7D630EC47256}">
      <dgm:prSet/>
      <dgm:spPr/>
      <dgm:t>
        <a:bodyPr/>
        <a:lstStyle/>
        <a:p>
          <a:endParaRPr lang="en-MY"/>
        </a:p>
      </dgm:t>
    </dgm:pt>
    <dgm:pt modelId="{A0E24DD7-05D7-4776-A51F-FBBEF16648E9}" type="sibTrans" cxnId="{C2B61EC6-6097-4D9E-BE82-7D630EC47256}">
      <dgm:prSet/>
      <dgm:spPr/>
      <dgm:t>
        <a:bodyPr/>
        <a:lstStyle/>
        <a:p>
          <a:endParaRPr lang="en-MY"/>
        </a:p>
      </dgm:t>
    </dgm:pt>
    <dgm:pt modelId="{43F5CBFE-4EAA-4784-BCD3-7FB06C5FB33F}">
      <dgm:prSet phldrT="[Text]"/>
      <dgm:spPr/>
      <dgm:t>
        <a:bodyPr/>
        <a:lstStyle/>
        <a:p>
          <a:r>
            <a:rPr lang="ms-MY" dirty="0" smtClean="0"/>
            <a:t>Peningkatan keupayaan dan kapasiti penyelidikan, pembangunan dan pengkomersialan (R,D &amp;C) negara</a:t>
          </a:r>
          <a:endParaRPr lang="en-MY" dirty="0"/>
        </a:p>
      </dgm:t>
    </dgm:pt>
    <dgm:pt modelId="{5D139A41-27E8-4E63-8599-FFB80C4D22D3}" type="parTrans" cxnId="{D98C3A24-F5EA-4719-8CD7-53EDEF3F5FCF}">
      <dgm:prSet/>
      <dgm:spPr/>
      <dgm:t>
        <a:bodyPr/>
        <a:lstStyle/>
        <a:p>
          <a:endParaRPr lang="en-MY"/>
        </a:p>
      </dgm:t>
    </dgm:pt>
    <dgm:pt modelId="{4EBB6AA9-1489-4349-8AA4-8783F590E229}" type="sibTrans" cxnId="{D98C3A24-F5EA-4719-8CD7-53EDEF3F5FCF}">
      <dgm:prSet/>
      <dgm:spPr/>
      <dgm:t>
        <a:bodyPr/>
        <a:lstStyle/>
        <a:p>
          <a:endParaRPr lang="en-MY"/>
        </a:p>
      </dgm:t>
    </dgm:pt>
    <dgm:pt modelId="{62038F73-E00F-4AE7-B668-A33F4C6060F8}">
      <dgm:prSet phldrT="[Text]"/>
      <dgm:spPr/>
      <dgm:t>
        <a:bodyPr/>
        <a:lstStyle/>
        <a:p>
          <a:r>
            <a:rPr lang="ms-MY" dirty="0" smtClean="0"/>
            <a:t>Jalinan kerjasama antara organisasi penyelidikan awam	</a:t>
          </a:r>
          <a:endParaRPr lang="en-MY" dirty="0"/>
        </a:p>
      </dgm:t>
    </dgm:pt>
    <dgm:pt modelId="{422C25B5-C835-4962-B903-34035B89DBBC}" type="parTrans" cxnId="{2B4D0E98-BC32-494B-A532-3C01D78AF429}">
      <dgm:prSet/>
      <dgm:spPr/>
      <dgm:t>
        <a:bodyPr/>
        <a:lstStyle/>
        <a:p>
          <a:endParaRPr lang="en-MY"/>
        </a:p>
      </dgm:t>
    </dgm:pt>
    <dgm:pt modelId="{291B23B8-322B-4109-98F5-B803DDC66969}" type="sibTrans" cxnId="{2B4D0E98-BC32-494B-A532-3C01D78AF429}">
      <dgm:prSet/>
      <dgm:spPr/>
      <dgm:t>
        <a:bodyPr/>
        <a:lstStyle/>
        <a:p>
          <a:endParaRPr lang="en-MY"/>
        </a:p>
      </dgm:t>
    </dgm:pt>
    <dgm:pt modelId="{E767461F-48A5-41AC-99EE-008C40EB7A0D}">
      <dgm:prSet/>
      <dgm:spPr/>
      <dgm:t>
        <a:bodyPr/>
        <a:lstStyle/>
        <a:p>
          <a:r>
            <a:rPr lang="ms-MY" dirty="0" smtClean="0"/>
            <a:t>Peningkatan pengkomersialan melalui Model Inovasi Negara</a:t>
          </a:r>
          <a:endParaRPr lang="en-MY" dirty="0"/>
        </a:p>
      </dgm:t>
    </dgm:pt>
    <dgm:pt modelId="{2F11B117-0532-44C2-8E50-6026BB603B52}" type="parTrans" cxnId="{E1601D0F-59B9-4BE9-968B-AEAB06051950}">
      <dgm:prSet/>
      <dgm:spPr/>
      <dgm:t>
        <a:bodyPr/>
        <a:lstStyle/>
        <a:p>
          <a:endParaRPr lang="en-MY"/>
        </a:p>
      </dgm:t>
    </dgm:pt>
    <dgm:pt modelId="{9CB2CD14-80FB-4A80-AB4A-40FFBBC6CE31}" type="sibTrans" cxnId="{E1601D0F-59B9-4BE9-968B-AEAB06051950}">
      <dgm:prSet/>
      <dgm:spPr/>
      <dgm:t>
        <a:bodyPr/>
        <a:lstStyle/>
        <a:p>
          <a:endParaRPr lang="en-MY"/>
        </a:p>
      </dgm:t>
    </dgm:pt>
    <dgm:pt modelId="{3253A399-84F3-4D3B-AD46-A027E759821A}" type="pres">
      <dgm:prSet presAssocID="{49F1D66F-7888-405B-9AFA-387A45CBA328}" presName="linear" presStyleCnt="0">
        <dgm:presLayoutVars>
          <dgm:dir/>
          <dgm:resizeHandles val="exact"/>
        </dgm:presLayoutVars>
      </dgm:prSet>
      <dgm:spPr/>
    </dgm:pt>
    <dgm:pt modelId="{AE5DA605-F7C9-4B49-9E50-4994761FC28B}" type="pres">
      <dgm:prSet presAssocID="{75FD24E7-76EE-4871-9DB5-B9A4FB27C0B5}" presName="comp" presStyleCnt="0"/>
      <dgm:spPr/>
    </dgm:pt>
    <dgm:pt modelId="{AEFFA4FB-4706-452F-A781-1B4B6B6433ED}" type="pres">
      <dgm:prSet presAssocID="{75FD24E7-76EE-4871-9DB5-B9A4FB27C0B5}" presName="box" presStyleLbl="node1" presStyleIdx="0" presStyleCnt="4"/>
      <dgm:spPr/>
      <dgm:t>
        <a:bodyPr/>
        <a:lstStyle/>
        <a:p>
          <a:endParaRPr lang="en-MY"/>
        </a:p>
      </dgm:t>
    </dgm:pt>
    <dgm:pt modelId="{64B5FDC9-C495-4AC9-923B-C67ADECBD71E}" type="pres">
      <dgm:prSet presAssocID="{75FD24E7-76EE-4871-9DB5-B9A4FB27C0B5}" presName="img" presStyleLbl="fgImgPlace1" presStyleIdx="0" presStyleCnt="4" custLinFactNeighborX="0" custLinFactNeighborY="261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</dgm:pt>
    <dgm:pt modelId="{195169EC-1BB4-434D-AF5B-E13CA24D7B82}" type="pres">
      <dgm:prSet presAssocID="{75FD24E7-76EE-4871-9DB5-B9A4FB27C0B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C404712-D5AD-41D9-8B53-3DC14E3CACD9}" type="pres">
      <dgm:prSet presAssocID="{A0E24DD7-05D7-4776-A51F-FBBEF16648E9}" presName="spacer" presStyleCnt="0"/>
      <dgm:spPr/>
    </dgm:pt>
    <dgm:pt modelId="{EC0240BD-ED98-4470-99AD-4086BA7AC76E}" type="pres">
      <dgm:prSet presAssocID="{43F5CBFE-4EAA-4784-BCD3-7FB06C5FB33F}" presName="comp" presStyleCnt="0"/>
      <dgm:spPr/>
    </dgm:pt>
    <dgm:pt modelId="{38735EC5-C4AE-4480-80A0-888489E0ADD6}" type="pres">
      <dgm:prSet presAssocID="{43F5CBFE-4EAA-4784-BCD3-7FB06C5FB33F}" presName="box" presStyleLbl="node1" presStyleIdx="1" presStyleCnt="4"/>
      <dgm:spPr/>
      <dgm:t>
        <a:bodyPr/>
        <a:lstStyle/>
        <a:p>
          <a:endParaRPr lang="en-MY"/>
        </a:p>
      </dgm:t>
    </dgm:pt>
    <dgm:pt modelId="{F79300A9-9C73-4040-8FDF-B47A923C2CE8}" type="pres">
      <dgm:prSet presAssocID="{43F5CBFE-4EAA-4784-BCD3-7FB06C5FB33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</dgm:pt>
    <dgm:pt modelId="{85E95ED1-24AB-4B6B-9128-D39074FB7047}" type="pres">
      <dgm:prSet presAssocID="{43F5CBFE-4EAA-4784-BCD3-7FB06C5FB33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C7D9552-9FC5-4AD4-A5D4-0F2F63C8C950}" type="pres">
      <dgm:prSet presAssocID="{4EBB6AA9-1489-4349-8AA4-8783F590E229}" presName="spacer" presStyleCnt="0"/>
      <dgm:spPr/>
    </dgm:pt>
    <dgm:pt modelId="{7FC592C7-FE86-4094-B7BC-A1D853286A71}" type="pres">
      <dgm:prSet presAssocID="{62038F73-E00F-4AE7-B668-A33F4C6060F8}" presName="comp" presStyleCnt="0"/>
      <dgm:spPr/>
    </dgm:pt>
    <dgm:pt modelId="{8A06D869-57C2-443A-BEC3-57356A03D85F}" type="pres">
      <dgm:prSet presAssocID="{62038F73-E00F-4AE7-B668-A33F4C6060F8}" presName="box" presStyleLbl="node1" presStyleIdx="2" presStyleCnt="4"/>
      <dgm:spPr/>
      <dgm:t>
        <a:bodyPr/>
        <a:lstStyle/>
        <a:p>
          <a:endParaRPr lang="en-MY"/>
        </a:p>
      </dgm:t>
    </dgm:pt>
    <dgm:pt modelId="{2DF47380-06F4-41FA-9C81-6B47CA791D2E}" type="pres">
      <dgm:prSet presAssocID="{62038F73-E00F-4AE7-B668-A33F4C6060F8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</dgm:spPr>
    </dgm:pt>
    <dgm:pt modelId="{BC591554-2B43-41D7-8A06-29E991C4D2D2}" type="pres">
      <dgm:prSet presAssocID="{62038F73-E00F-4AE7-B668-A33F4C6060F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8ADDAA8-D0F1-4915-83C4-CDB5CD46682B}" type="pres">
      <dgm:prSet presAssocID="{291B23B8-322B-4109-98F5-B803DDC66969}" presName="spacer" presStyleCnt="0"/>
      <dgm:spPr/>
    </dgm:pt>
    <dgm:pt modelId="{8FFE88D6-CC36-476F-9D93-4BA6290FBB5E}" type="pres">
      <dgm:prSet presAssocID="{E767461F-48A5-41AC-99EE-008C40EB7A0D}" presName="comp" presStyleCnt="0"/>
      <dgm:spPr/>
    </dgm:pt>
    <dgm:pt modelId="{026C5E6F-F2EF-4B66-89E9-63D1BC41061D}" type="pres">
      <dgm:prSet presAssocID="{E767461F-48A5-41AC-99EE-008C40EB7A0D}" presName="box" presStyleLbl="node1" presStyleIdx="3" presStyleCnt="4"/>
      <dgm:spPr/>
      <dgm:t>
        <a:bodyPr/>
        <a:lstStyle/>
        <a:p>
          <a:endParaRPr lang="en-MY"/>
        </a:p>
      </dgm:t>
    </dgm:pt>
    <dgm:pt modelId="{31C7861F-162F-44F4-A6E5-4EEE7AB1F72A}" type="pres">
      <dgm:prSet presAssocID="{E767461F-48A5-41AC-99EE-008C40EB7A0D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88115CA5-8CE5-4614-BD15-0B2F0A74BBA1}" type="pres">
      <dgm:prSet presAssocID="{E767461F-48A5-41AC-99EE-008C40EB7A0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3F9FC89-2D06-48F0-8B36-6B53C10ACBD4}" type="presOf" srcId="{75FD24E7-76EE-4871-9DB5-B9A4FB27C0B5}" destId="{AEFFA4FB-4706-452F-A781-1B4B6B6433ED}" srcOrd="0" destOrd="0" presId="urn:microsoft.com/office/officeart/2005/8/layout/vList4"/>
    <dgm:cxn modelId="{D98C3A24-F5EA-4719-8CD7-53EDEF3F5FCF}" srcId="{49F1D66F-7888-405B-9AFA-387A45CBA328}" destId="{43F5CBFE-4EAA-4784-BCD3-7FB06C5FB33F}" srcOrd="1" destOrd="0" parTransId="{5D139A41-27E8-4E63-8599-FFB80C4D22D3}" sibTransId="{4EBB6AA9-1489-4349-8AA4-8783F590E229}"/>
    <dgm:cxn modelId="{186E8B58-1E17-42ED-8EB2-B43741BB0E41}" type="presOf" srcId="{43F5CBFE-4EAA-4784-BCD3-7FB06C5FB33F}" destId="{38735EC5-C4AE-4480-80A0-888489E0ADD6}" srcOrd="0" destOrd="0" presId="urn:microsoft.com/office/officeart/2005/8/layout/vList4"/>
    <dgm:cxn modelId="{88F39FB1-6AC3-40ED-9884-B1A4C6F42949}" type="presOf" srcId="{E767461F-48A5-41AC-99EE-008C40EB7A0D}" destId="{026C5E6F-F2EF-4B66-89E9-63D1BC41061D}" srcOrd="0" destOrd="0" presId="urn:microsoft.com/office/officeart/2005/8/layout/vList4"/>
    <dgm:cxn modelId="{B06B6D68-0DD2-4604-8950-9F754766D40B}" type="presOf" srcId="{75FD24E7-76EE-4871-9DB5-B9A4FB27C0B5}" destId="{195169EC-1BB4-434D-AF5B-E13CA24D7B82}" srcOrd="1" destOrd="0" presId="urn:microsoft.com/office/officeart/2005/8/layout/vList4"/>
    <dgm:cxn modelId="{E1601D0F-59B9-4BE9-968B-AEAB06051950}" srcId="{49F1D66F-7888-405B-9AFA-387A45CBA328}" destId="{E767461F-48A5-41AC-99EE-008C40EB7A0D}" srcOrd="3" destOrd="0" parTransId="{2F11B117-0532-44C2-8E50-6026BB603B52}" sibTransId="{9CB2CD14-80FB-4A80-AB4A-40FFBBC6CE31}"/>
    <dgm:cxn modelId="{357B8FF6-B866-4FA0-BD71-D58655D32D78}" type="presOf" srcId="{62038F73-E00F-4AE7-B668-A33F4C6060F8}" destId="{8A06D869-57C2-443A-BEC3-57356A03D85F}" srcOrd="0" destOrd="0" presId="urn:microsoft.com/office/officeart/2005/8/layout/vList4"/>
    <dgm:cxn modelId="{C2B61EC6-6097-4D9E-BE82-7D630EC47256}" srcId="{49F1D66F-7888-405B-9AFA-387A45CBA328}" destId="{75FD24E7-76EE-4871-9DB5-B9A4FB27C0B5}" srcOrd="0" destOrd="0" parTransId="{9F16F8A7-D151-409A-AE7A-CBF8A05A9648}" sibTransId="{A0E24DD7-05D7-4776-A51F-FBBEF16648E9}"/>
    <dgm:cxn modelId="{913AA582-B728-4841-8F91-4DA90900D6E7}" type="presOf" srcId="{43F5CBFE-4EAA-4784-BCD3-7FB06C5FB33F}" destId="{85E95ED1-24AB-4B6B-9128-D39074FB7047}" srcOrd="1" destOrd="0" presId="urn:microsoft.com/office/officeart/2005/8/layout/vList4"/>
    <dgm:cxn modelId="{35FE49CC-C215-4800-98A7-2AF15C7055BB}" type="presOf" srcId="{49F1D66F-7888-405B-9AFA-387A45CBA328}" destId="{3253A399-84F3-4D3B-AD46-A027E759821A}" srcOrd="0" destOrd="0" presId="urn:microsoft.com/office/officeart/2005/8/layout/vList4"/>
    <dgm:cxn modelId="{65927A84-9C3B-438E-9C19-98E32F4EC8E1}" type="presOf" srcId="{E767461F-48A5-41AC-99EE-008C40EB7A0D}" destId="{88115CA5-8CE5-4614-BD15-0B2F0A74BBA1}" srcOrd="1" destOrd="0" presId="urn:microsoft.com/office/officeart/2005/8/layout/vList4"/>
    <dgm:cxn modelId="{2B4D0E98-BC32-494B-A532-3C01D78AF429}" srcId="{49F1D66F-7888-405B-9AFA-387A45CBA328}" destId="{62038F73-E00F-4AE7-B668-A33F4C6060F8}" srcOrd="2" destOrd="0" parTransId="{422C25B5-C835-4962-B903-34035B89DBBC}" sibTransId="{291B23B8-322B-4109-98F5-B803DDC66969}"/>
    <dgm:cxn modelId="{0377742E-AD7D-4B32-A8E5-BA0CAAC5E123}" type="presOf" srcId="{62038F73-E00F-4AE7-B668-A33F4C6060F8}" destId="{BC591554-2B43-41D7-8A06-29E991C4D2D2}" srcOrd="1" destOrd="0" presId="urn:microsoft.com/office/officeart/2005/8/layout/vList4"/>
    <dgm:cxn modelId="{947FC8AC-B45F-4E06-8FFD-E771E70328C3}" type="presParOf" srcId="{3253A399-84F3-4D3B-AD46-A027E759821A}" destId="{AE5DA605-F7C9-4B49-9E50-4994761FC28B}" srcOrd="0" destOrd="0" presId="urn:microsoft.com/office/officeart/2005/8/layout/vList4"/>
    <dgm:cxn modelId="{F95ACECF-32D7-435D-A157-BDECDEEF6143}" type="presParOf" srcId="{AE5DA605-F7C9-4B49-9E50-4994761FC28B}" destId="{AEFFA4FB-4706-452F-A781-1B4B6B6433ED}" srcOrd="0" destOrd="0" presId="urn:microsoft.com/office/officeart/2005/8/layout/vList4"/>
    <dgm:cxn modelId="{051EDB7B-30FC-49EC-8826-3EADF289BB31}" type="presParOf" srcId="{AE5DA605-F7C9-4B49-9E50-4994761FC28B}" destId="{64B5FDC9-C495-4AC9-923B-C67ADECBD71E}" srcOrd="1" destOrd="0" presId="urn:microsoft.com/office/officeart/2005/8/layout/vList4"/>
    <dgm:cxn modelId="{7B84AE0A-6E06-4C62-931A-C1C6DDF34D31}" type="presParOf" srcId="{AE5DA605-F7C9-4B49-9E50-4994761FC28B}" destId="{195169EC-1BB4-434D-AF5B-E13CA24D7B82}" srcOrd="2" destOrd="0" presId="urn:microsoft.com/office/officeart/2005/8/layout/vList4"/>
    <dgm:cxn modelId="{EDC1D873-922A-4903-8908-68E58827E295}" type="presParOf" srcId="{3253A399-84F3-4D3B-AD46-A027E759821A}" destId="{9C404712-D5AD-41D9-8B53-3DC14E3CACD9}" srcOrd="1" destOrd="0" presId="urn:microsoft.com/office/officeart/2005/8/layout/vList4"/>
    <dgm:cxn modelId="{20B2DEC4-85DC-4A11-B369-8EE9B65D5451}" type="presParOf" srcId="{3253A399-84F3-4D3B-AD46-A027E759821A}" destId="{EC0240BD-ED98-4470-99AD-4086BA7AC76E}" srcOrd="2" destOrd="0" presId="urn:microsoft.com/office/officeart/2005/8/layout/vList4"/>
    <dgm:cxn modelId="{9EAC8C20-3331-4650-AED9-6253EF07ABAA}" type="presParOf" srcId="{EC0240BD-ED98-4470-99AD-4086BA7AC76E}" destId="{38735EC5-C4AE-4480-80A0-888489E0ADD6}" srcOrd="0" destOrd="0" presId="urn:microsoft.com/office/officeart/2005/8/layout/vList4"/>
    <dgm:cxn modelId="{14B9780D-F125-495C-A18F-BC4428691777}" type="presParOf" srcId="{EC0240BD-ED98-4470-99AD-4086BA7AC76E}" destId="{F79300A9-9C73-4040-8FDF-B47A923C2CE8}" srcOrd="1" destOrd="0" presId="urn:microsoft.com/office/officeart/2005/8/layout/vList4"/>
    <dgm:cxn modelId="{B3128AAC-7175-4ED2-9462-8F00FDF364F8}" type="presParOf" srcId="{EC0240BD-ED98-4470-99AD-4086BA7AC76E}" destId="{85E95ED1-24AB-4B6B-9128-D39074FB7047}" srcOrd="2" destOrd="0" presId="urn:microsoft.com/office/officeart/2005/8/layout/vList4"/>
    <dgm:cxn modelId="{72444F49-3758-44AB-BE41-EF70808E98E7}" type="presParOf" srcId="{3253A399-84F3-4D3B-AD46-A027E759821A}" destId="{3C7D9552-9FC5-4AD4-A5D4-0F2F63C8C950}" srcOrd="3" destOrd="0" presId="urn:microsoft.com/office/officeart/2005/8/layout/vList4"/>
    <dgm:cxn modelId="{3F25B064-E088-4397-9E4A-606A05498838}" type="presParOf" srcId="{3253A399-84F3-4D3B-AD46-A027E759821A}" destId="{7FC592C7-FE86-4094-B7BC-A1D853286A71}" srcOrd="4" destOrd="0" presId="urn:microsoft.com/office/officeart/2005/8/layout/vList4"/>
    <dgm:cxn modelId="{F7BBC43B-A62F-412D-8B49-D713FA8BC219}" type="presParOf" srcId="{7FC592C7-FE86-4094-B7BC-A1D853286A71}" destId="{8A06D869-57C2-443A-BEC3-57356A03D85F}" srcOrd="0" destOrd="0" presId="urn:microsoft.com/office/officeart/2005/8/layout/vList4"/>
    <dgm:cxn modelId="{1AB9446B-DFA0-455E-8269-20DEC587EC55}" type="presParOf" srcId="{7FC592C7-FE86-4094-B7BC-A1D853286A71}" destId="{2DF47380-06F4-41FA-9C81-6B47CA791D2E}" srcOrd="1" destOrd="0" presId="urn:microsoft.com/office/officeart/2005/8/layout/vList4"/>
    <dgm:cxn modelId="{4E95F393-247A-414F-9FDE-05C53392FABE}" type="presParOf" srcId="{7FC592C7-FE86-4094-B7BC-A1D853286A71}" destId="{BC591554-2B43-41D7-8A06-29E991C4D2D2}" srcOrd="2" destOrd="0" presId="urn:microsoft.com/office/officeart/2005/8/layout/vList4"/>
    <dgm:cxn modelId="{FB22AB00-88CD-4BF4-A320-0006AB5DDAAD}" type="presParOf" srcId="{3253A399-84F3-4D3B-AD46-A027E759821A}" destId="{78ADDAA8-D0F1-4915-83C4-CDB5CD46682B}" srcOrd="5" destOrd="0" presId="urn:microsoft.com/office/officeart/2005/8/layout/vList4"/>
    <dgm:cxn modelId="{A23BAF02-7116-44A6-BDE1-BDADCB1A29D1}" type="presParOf" srcId="{3253A399-84F3-4D3B-AD46-A027E759821A}" destId="{8FFE88D6-CC36-476F-9D93-4BA6290FBB5E}" srcOrd="6" destOrd="0" presId="urn:microsoft.com/office/officeart/2005/8/layout/vList4"/>
    <dgm:cxn modelId="{5B3279F6-C700-4B23-8830-A1D81CE4C24B}" type="presParOf" srcId="{8FFE88D6-CC36-476F-9D93-4BA6290FBB5E}" destId="{026C5E6F-F2EF-4B66-89E9-63D1BC41061D}" srcOrd="0" destOrd="0" presId="urn:microsoft.com/office/officeart/2005/8/layout/vList4"/>
    <dgm:cxn modelId="{BAD148CC-77E4-4A83-A201-008B6CDF3BC0}" type="presParOf" srcId="{8FFE88D6-CC36-476F-9D93-4BA6290FBB5E}" destId="{31C7861F-162F-44F4-A6E5-4EEE7AB1F72A}" srcOrd="1" destOrd="0" presId="urn:microsoft.com/office/officeart/2005/8/layout/vList4"/>
    <dgm:cxn modelId="{72597A7D-1DCE-48B8-A875-BFD3A590E02A}" type="presParOf" srcId="{8FFE88D6-CC36-476F-9D93-4BA6290FBB5E}" destId="{88115CA5-8CE5-4614-BD15-0B2F0A74BBA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37816" y="1473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1): MANUSIA &amp; PEMIKIRAN</a:t>
          </a:r>
          <a:endParaRPr lang="en-US" sz="1400" b="1" kern="1200" dirty="0">
            <a:effectLst/>
          </a:endParaRPr>
        </a:p>
      </dsp:txBody>
      <dsp:txXfrm rot="10800000">
        <a:off x="1744012" y="1473"/>
        <a:ext cx="5974564" cy="424785"/>
      </dsp:txXfrm>
    </dsp:sp>
    <dsp:sp modelId="{B04A8F5D-24F2-4A48-B9D4-E6EEE20451F4}">
      <dsp:nvSpPr>
        <dsp:cNvPr id="0" name=""/>
        <dsp:cNvSpPr/>
      </dsp:nvSpPr>
      <dsp:spPr>
        <a:xfrm>
          <a:off x="1425423" y="1473"/>
          <a:ext cx="424785" cy="4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637816" y="55306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2): PERKEMBANGAN ILMU ZAMAN PERTENGAHAN</a:t>
          </a:r>
          <a:endParaRPr lang="en-MY" sz="1400" kern="1200" dirty="0"/>
        </a:p>
      </dsp:txBody>
      <dsp:txXfrm rot="10800000">
        <a:off x="1744012" y="553060"/>
        <a:ext cx="5974564" cy="424785"/>
      </dsp:txXfrm>
    </dsp:sp>
    <dsp:sp modelId="{FF7AAE50-4C8D-4A61-8405-07E6A6F5CEC2}">
      <dsp:nvSpPr>
        <dsp:cNvPr id="0" name=""/>
        <dsp:cNvSpPr/>
      </dsp:nvSpPr>
      <dsp:spPr>
        <a:xfrm>
          <a:off x="1425423" y="553060"/>
          <a:ext cx="424785" cy="4247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37816" y="1104646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3): EKOSISTEM KEILMUAN ISLAM</a:t>
          </a:r>
          <a:endParaRPr lang="en-US" sz="1400" b="1" kern="1200" dirty="0">
            <a:effectLst/>
          </a:endParaRPr>
        </a:p>
      </dsp:txBody>
      <dsp:txXfrm rot="10800000">
        <a:off x="1744012" y="1104646"/>
        <a:ext cx="5974564" cy="424785"/>
      </dsp:txXfrm>
    </dsp:sp>
    <dsp:sp modelId="{3A016C8D-37A5-423D-84F6-24B5450D0119}">
      <dsp:nvSpPr>
        <dsp:cNvPr id="0" name=""/>
        <dsp:cNvSpPr/>
      </dsp:nvSpPr>
      <dsp:spPr>
        <a:xfrm>
          <a:off x="1425423" y="1104646"/>
          <a:ext cx="424785" cy="4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72871" y="1652024"/>
          <a:ext cx="6073827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2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4): AGAMA, PEMIKIRAN SAINS DAN TEKNOLOGI</a:t>
          </a:r>
          <a:endParaRPr lang="en-US" sz="1400" b="1" kern="1200" dirty="0">
            <a:effectLst/>
          </a:endParaRPr>
        </a:p>
      </dsp:txBody>
      <dsp:txXfrm rot="10800000">
        <a:off x="1779067" y="1652024"/>
        <a:ext cx="5967631" cy="424785"/>
      </dsp:txXfrm>
    </dsp:sp>
    <dsp:sp modelId="{E072B02F-FF00-4788-9FEA-02FDE8662C6D}">
      <dsp:nvSpPr>
        <dsp:cNvPr id="0" name=""/>
        <dsp:cNvSpPr/>
      </dsp:nvSpPr>
      <dsp:spPr>
        <a:xfrm>
          <a:off x="1445779" y="1656233"/>
          <a:ext cx="424785" cy="4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37816" y="220782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5): 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744012" y="2207820"/>
        <a:ext cx="5974564" cy="424785"/>
      </dsp:txXfrm>
    </dsp:sp>
    <dsp:sp modelId="{605E6AA0-B05E-458C-904C-9DF31F422FDC}">
      <dsp:nvSpPr>
        <dsp:cNvPr id="0" name=""/>
        <dsp:cNvSpPr/>
      </dsp:nvSpPr>
      <dsp:spPr>
        <a:xfrm>
          <a:off x="1425423" y="2207820"/>
          <a:ext cx="424785" cy="4247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37816" y="275940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6): PEMIKIRAN SAINTIFIK SAINTIS MUSLIM </a:t>
          </a:r>
          <a:endParaRPr lang="en-US" sz="1400" b="1" kern="1200" dirty="0">
            <a:effectLst/>
          </a:endParaRPr>
        </a:p>
      </dsp:txBody>
      <dsp:txXfrm rot="10800000">
        <a:off x="1744012" y="2759407"/>
        <a:ext cx="5974564" cy="424785"/>
      </dsp:txXfrm>
    </dsp:sp>
    <dsp:sp modelId="{DA5BADE1-D175-4AD4-9D87-F53F883529A6}">
      <dsp:nvSpPr>
        <dsp:cNvPr id="0" name=""/>
        <dsp:cNvSpPr/>
      </dsp:nvSpPr>
      <dsp:spPr>
        <a:xfrm>
          <a:off x="1425423" y="2759407"/>
          <a:ext cx="424785" cy="4247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37816" y="331099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7): 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44012" y="3310994"/>
        <a:ext cx="5974564" cy="424785"/>
      </dsp:txXfrm>
    </dsp:sp>
    <dsp:sp modelId="{B676AEA2-0C84-41F6-B730-813D528C294E}">
      <dsp:nvSpPr>
        <dsp:cNvPr id="0" name=""/>
        <dsp:cNvSpPr/>
      </dsp:nvSpPr>
      <dsp:spPr>
        <a:xfrm>
          <a:off x="1425423" y="3310994"/>
          <a:ext cx="424785" cy="4247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37816" y="386258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8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8): PEMODENAN SAINS &amp; TEKNOLOGI</a:t>
          </a:r>
          <a:endParaRPr lang="en-US" sz="1400" b="1" kern="1200" dirty="0">
            <a:effectLst/>
          </a:endParaRPr>
        </a:p>
      </dsp:txBody>
      <dsp:txXfrm rot="10800000">
        <a:off x="1744012" y="3862580"/>
        <a:ext cx="5974564" cy="424785"/>
      </dsp:txXfrm>
    </dsp:sp>
    <dsp:sp modelId="{3C1ADFF2-9D36-4B8B-8E4F-8807B4631CC1}">
      <dsp:nvSpPr>
        <dsp:cNvPr id="0" name=""/>
        <dsp:cNvSpPr/>
      </dsp:nvSpPr>
      <dsp:spPr>
        <a:xfrm>
          <a:off x="1425423" y="3862580"/>
          <a:ext cx="424785" cy="4247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37816" y="441416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9): REVOLUSI INDUSTRI &amp; KESANNYA TERHADAP KEMANUSIAAN</a:t>
          </a:r>
          <a:endParaRPr lang="en-US" sz="1400" b="1" kern="1200" dirty="0"/>
        </a:p>
      </dsp:txBody>
      <dsp:txXfrm rot="10800000">
        <a:off x="1744012" y="4414167"/>
        <a:ext cx="5974564" cy="424785"/>
      </dsp:txXfrm>
    </dsp:sp>
    <dsp:sp modelId="{A729C592-13A4-42E3-9CBB-EBAD46CEE75D}">
      <dsp:nvSpPr>
        <dsp:cNvPr id="0" name=""/>
        <dsp:cNvSpPr/>
      </dsp:nvSpPr>
      <dsp:spPr>
        <a:xfrm>
          <a:off x="1425423" y="4414167"/>
          <a:ext cx="424785" cy="4247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37816" y="496575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tint val="98000"/>
                <a:lumMod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600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10): ETIKA &amp; NILAI DALAM PEMIKIRAN SAINS &amp; TEKNOLOGI</a:t>
          </a:r>
          <a:endParaRPr lang="en-US" sz="1400" b="1" kern="1200" dirty="0"/>
        </a:p>
      </dsp:txBody>
      <dsp:txXfrm rot="10800000">
        <a:off x="1744012" y="4965754"/>
        <a:ext cx="5974564" cy="424785"/>
      </dsp:txXfrm>
    </dsp:sp>
    <dsp:sp modelId="{902B784A-A02A-4ECE-B896-4FD63C9B0569}">
      <dsp:nvSpPr>
        <dsp:cNvPr id="0" name=""/>
        <dsp:cNvSpPr/>
      </dsp:nvSpPr>
      <dsp:spPr>
        <a:xfrm>
          <a:off x="1425423" y="4965754"/>
          <a:ext cx="424785" cy="424785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37816" y="5517341"/>
          <a:ext cx="6080760" cy="424785"/>
        </a:xfrm>
        <a:prstGeom prst="homePlat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smtClean="0"/>
            <a:t>BAB 11): </a:t>
          </a:r>
          <a:r>
            <a:rPr lang="en-US" sz="1400" b="1" kern="1200" dirty="0" smtClean="0"/>
            <a:t>MENGINSANKAN SAINS &amp; TEKNOLOGI</a:t>
          </a:r>
          <a:endParaRPr lang="en-US" sz="1400" b="1" kern="1200" dirty="0"/>
        </a:p>
      </dsp:txBody>
      <dsp:txXfrm rot="10800000">
        <a:off x="1744012" y="5517341"/>
        <a:ext cx="5974564" cy="424785"/>
      </dsp:txXfrm>
    </dsp:sp>
    <dsp:sp modelId="{5B852D7F-1F20-47A1-88C3-4A9A23213B5C}">
      <dsp:nvSpPr>
        <dsp:cNvPr id="0" name=""/>
        <dsp:cNvSpPr/>
      </dsp:nvSpPr>
      <dsp:spPr>
        <a:xfrm>
          <a:off x="1425423" y="5517341"/>
          <a:ext cx="424785" cy="4247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5DDC0-5F05-494D-8395-867254094A2C}">
      <dsp:nvSpPr>
        <dsp:cNvPr id="0" name=""/>
        <dsp:cNvSpPr/>
      </dsp:nvSpPr>
      <dsp:spPr>
        <a:xfrm>
          <a:off x="3199" y="0"/>
          <a:ext cx="3225403" cy="275138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1</a:t>
          </a:r>
          <a:endParaRPr lang="en-US" sz="3300" kern="1200" dirty="0"/>
        </a:p>
      </dsp:txBody>
      <dsp:txXfrm rot="16200000">
        <a:off x="-802327" y="805527"/>
        <a:ext cx="2256134" cy="645080"/>
      </dsp:txXfrm>
    </dsp:sp>
    <dsp:sp modelId="{8BA3B089-B698-4216-9870-1EDD39B08FCF}">
      <dsp:nvSpPr>
        <dsp:cNvPr id="0" name=""/>
        <dsp:cNvSpPr/>
      </dsp:nvSpPr>
      <dsp:spPr>
        <a:xfrm>
          <a:off x="648280" y="0"/>
          <a:ext cx="2402925" cy="275138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Meningkatkan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penghayatan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bidang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inovasi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keusahawanan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>
        <a:off x="648280" y="0"/>
        <a:ext cx="2402925" cy="2751384"/>
      </dsp:txXfrm>
    </dsp:sp>
    <dsp:sp modelId="{C75CB474-6205-44F4-987A-79C420C803A8}">
      <dsp:nvSpPr>
        <dsp:cNvPr id="0" name=""/>
        <dsp:cNvSpPr/>
      </dsp:nvSpPr>
      <dsp:spPr>
        <a:xfrm>
          <a:off x="3341492" y="0"/>
          <a:ext cx="3225403" cy="275138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2</a:t>
          </a:r>
          <a:endParaRPr lang="en-US" sz="3300" kern="1200" dirty="0"/>
        </a:p>
      </dsp:txBody>
      <dsp:txXfrm rot="16200000">
        <a:off x="2535965" y="805527"/>
        <a:ext cx="2256134" cy="645080"/>
      </dsp:txXfrm>
    </dsp:sp>
    <dsp:sp modelId="{DECCAD9C-0329-4F46-B87B-AF991BED4BF8}">
      <dsp:nvSpPr>
        <dsp:cNvPr id="0" name=""/>
        <dsp:cNvSpPr/>
      </dsp:nvSpPr>
      <dsp:spPr>
        <a:xfrm rot="5400000">
          <a:off x="3155445" y="2116788"/>
          <a:ext cx="404347" cy="483810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AC989E-51E0-4B8A-AD14-9C65678ECEB0}">
      <dsp:nvSpPr>
        <dsp:cNvPr id="0" name=""/>
        <dsp:cNvSpPr/>
      </dsp:nvSpPr>
      <dsp:spPr>
        <a:xfrm>
          <a:off x="3986572" y="0"/>
          <a:ext cx="2402925" cy="275138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Meningkatkan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penguasaan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bahasa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dalam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kalangan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rakyat</a:t>
          </a:r>
          <a:r>
            <a:rPr lang="en-US" sz="2800" kern="1200" dirty="0" smtClean="0"/>
            <a:t>.</a:t>
          </a:r>
          <a:endParaRPr lang="en-US" sz="2800" kern="1200" dirty="0"/>
        </a:p>
      </dsp:txBody>
      <dsp:txXfrm>
        <a:off x="3986572" y="0"/>
        <a:ext cx="2402925" cy="2751384"/>
      </dsp:txXfrm>
    </dsp:sp>
    <dsp:sp modelId="{F646518F-BA3E-4D45-8CF8-50A02F0F6021}">
      <dsp:nvSpPr>
        <dsp:cNvPr id="0" name=""/>
        <dsp:cNvSpPr/>
      </dsp:nvSpPr>
      <dsp:spPr>
        <a:xfrm>
          <a:off x="6589344" y="0"/>
          <a:ext cx="2918215" cy="275138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3</a:t>
          </a:r>
          <a:endParaRPr lang="en-US" sz="3300" kern="1200" dirty="0"/>
        </a:p>
      </dsp:txBody>
      <dsp:txXfrm rot="16200000">
        <a:off x="5753098" y="836245"/>
        <a:ext cx="2256134" cy="583643"/>
      </dsp:txXfrm>
    </dsp:sp>
    <dsp:sp modelId="{98801373-F620-422C-AC68-1DF7979D3A4C}">
      <dsp:nvSpPr>
        <dsp:cNvPr id="0" name=""/>
        <dsp:cNvSpPr/>
      </dsp:nvSpPr>
      <dsp:spPr>
        <a:xfrm rot="5400000">
          <a:off x="6493737" y="2116788"/>
          <a:ext cx="404347" cy="483810"/>
        </a:xfrm>
        <a:prstGeom prst="flowChartExtra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A4D949-3DDF-40B7-BAF3-7FD67981ACF7}">
      <dsp:nvSpPr>
        <dsp:cNvPr id="0" name=""/>
        <dsp:cNvSpPr/>
      </dsp:nvSpPr>
      <dsp:spPr>
        <a:xfrm>
          <a:off x="7195258" y="0"/>
          <a:ext cx="2174070" cy="2751384"/>
        </a:xfrm>
        <a:prstGeom prst="rect">
          <a:avLst/>
        </a:prstGeom>
        <a:noFill/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Meningkatkan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kemahiran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sains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teknologi</a:t>
          </a:r>
          <a:r>
            <a:rPr lang="en-US" sz="2400" kern="1200" dirty="0" smtClean="0"/>
            <a:t>, </a:t>
          </a:r>
          <a:r>
            <a:rPr lang="en-US" sz="2400" kern="1200" dirty="0" err="1" smtClean="0"/>
            <a:t>kejuruteraan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matematik</a:t>
          </a:r>
          <a:r>
            <a:rPr lang="en-US" sz="2400" kern="1200" dirty="0" smtClean="0"/>
            <a:t> (STEM).</a:t>
          </a:r>
        </a:p>
      </dsp:txBody>
      <dsp:txXfrm>
        <a:off x="7195258" y="0"/>
        <a:ext cx="2174070" cy="2751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9C492-AF71-46D4-B0F3-EF452ECF44DB}">
      <dsp:nvSpPr>
        <dsp:cNvPr id="0" name=""/>
        <dsp:cNvSpPr/>
      </dsp:nvSpPr>
      <dsp:spPr>
        <a:xfrm>
          <a:off x="0" y="25250"/>
          <a:ext cx="9881586" cy="395263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A3962-19BB-4FEF-AFF7-AAF3BB003FFA}">
      <dsp:nvSpPr>
        <dsp:cNvPr id="0" name=""/>
        <dsp:cNvSpPr/>
      </dsp:nvSpPr>
      <dsp:spPr>
        <a:xfrm>
          <a:off x="1185790" y="544974"/>
          <a:ext cx="3260923" cy="2280764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Saintis</a:t>
          </a:r>
          <a:r>
            <a:rPr lang="en-US" sz="2400" kern="1200" dirty="0" smtClean="0"/>
            <a:t> / researcher </a:t>
          </a:r>
          <a:r>
            <a:rPr lang="en-US" sz="2400" kern="1200" dirty="0" err="1" smtClean="0"/>
            <a:t>perlu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dilengkapi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dengan</a:t>
          </a:r>
          <a:r>
            <a:rPr lang="en-US" sz="2400" kern="1200" dirty="0" smtClean="0"/>
            <a:t> </a:t>
          </a:r>
          <a:r>
            <a:rPr lang="en-US" sz="2400" b="1" kern="1200" dirty="0" err="1" smtClean="0"/>
            <a:t>kefahaman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bahawa</a:t>
          </a:r>
          <a:r>
            <a:rPr lang="en-US" sz="2400" kern="1200" dirty="0" smtClean="0"/>
            <a:t> R&amp;D </a:t>
          </a:r>
          <a:r>
            <a:rPr lang="en-US" sz="2400" kern="1200" dirty="0" err="1" smtClean="0"/>
            <a:t>mereka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harus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berpaksikan</a:t>
          </a:r>
          <a:r>
            <a:rPr lang="en-US" sz="2400" kern="1200" dirty="0" smtClean="0"/>
            <a:t> motif MOSTI.</a:t>
          </a:r>
          <a:endParaRPr lang="en-US" sz="2400" kern="1200" dirty="0"/>
        </a:p>
      </dsp:txBody>
      <dsp:txXfrm>
        <a:off x="1185790" y="544974"/>
        <a:ext cx="3260923" cy="2280764"/>
      </dsp:txXfrm>
    </dsp:sp>
    <dsp:sp modelId="{32B849FD-FA17-43B9-BAB0-82A46FA99CFE}">
      <dsp:nvSpPr>
        <dsp:cNvPr id="0" name=""/>
        <dsp:cNvSpPr/>
      </dsp:nvSpPr>
      <dsp:spPr>
        <a:xfrm>
          <a:off x="4940793" y="1349382"/>
          <a:ext cx="3853818" cy="1936790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R&amp;D </a:t>
          </a:r>
          <a:r>
            <a:rPr lang="en-US" sz="2400" kern="1200" dirty="0" err="1" smtClean="0"/>
            <a:t>perlu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mempunyai</a:t>
          </a:r>
          <a:r>
            <a:rPr lang="en-US" sz="2400" kern="1200" dirty="0" smtClean="0"/>
            <a:t> </a:t>
          </a:r>
          <a:r>
            <a:rPr lang="en-US" sz="2400" b="1" kern="1200" dirty="0" err="1" smtClean="0"/>
            <a:t>nilai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kemanusiaan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dan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dimanfaatkan</a:t>
          </a:r>
          <a:r>
            <a:rPr lang="en-US" sz="2400" b="1" kern="1200" dirty="0" smtClean="0"/>
            <a:t> </a:t>
          </a:r>
          <a:r>
            <a:rPr lang="en-US" sz="2400" kern="1200" dirty="0" err="1" smtClean="0"/>
            <a:t>kepada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masyarakat</a:t>
          </a:r>
          <a:endParaRPr lang="en-US" sz="2400" kern="1200" dirty="0"/>
        </a:p>
      </dsp:txBody>
      <dsp:txXfrm>
        <a:off x="4940793" y="1349382"/>
        <a:ext cx="3853818" cy="19367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FA4FB-4706-452F-A781-1B4B6B6433ED}">
      <dsp:nvSpPr>
        <dsp:cNvPr id="0" name=""/>
        <dsp:cNvSpPr/>
      </dsp:nvSpPr>
      <dsp:spPr>
        <a:xfrm>
          <a:off x="0" y="0"/>
          <a:ext cx="10131425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dirty="0" smtClean="0"/>
            <a:t>Big Data Analysis, Ekonomi Digital, Internet of things (IOT), Bioteknologi dan Nanoteknologi.</a:t>
          </a:r>
          <a:endParaRPr lang="en-MY" sz="2300" kern="1200" dirty="0"/>
        </a:p>
      </dsp:txBody>
      <dsp:txXfrm>
        <a:off x="2111111" y="0"/>
        <a:ext cx="8020313" cy="848261"/>
      </dsp:txXfrm>
    </dsp:sp>
    <dsp:sp modelId="{64B5FDC9-C495-4AC9-923B-C67ADECBD71E}">
      <dsp:nvSpPr>
        <dsp:cNvPr id="0" name=""/>
        <dsp:cNvSpPr/>
      </dsp:nvSpPr>
      <dsp:spPr>
        <a:xfrm>
          <a:off x="84826" y="102578"/>
          <a:ext cx="2026285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35EC5-C4AE-4480-80A0-888489E0ADD6}">
      <dsp:nvSpPr>
        <dsp:cNvPr id="0" name=""/>
        <dsp:cNvSpPr/>
      </dsp:nvSpPr>
      <dsp:spPr>
        <a:xfrm>
          <a:off x="0" y="933087"/>
          <a:ext cx="10131425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dirty="0" smtClean="0"/>
            <a:t>Peningkatan keupayaan dan kapasiti penyelidikan, pembangunan dan pengkomersialan (R,D &amp;C) negara</a:t>
          </a:r>
          <a:endParaRPr lang="en-MY" sz="2300" kern="1200" dirty="0"/>
        </a:p>
      </dsp:txBody>
      <dsp:txXfrm>
        <a:off x="2111111" y="933087"/>
        <a:ext cx="8020313" cy="848261"/>
      </dsp:txXfrm>
    </dsp:sp>
    <dsp:sp modelId="{F79300A9-9C73-4040-8FDF-B47A923C2CE8}">
      <dsp:nvSpPr>
        <dsp:cNvPr id="0" name=""/>
        <dsp:cNvSpPr/>
      </dsp:nvSpPr>
      <dsp:spPr>
        <a:xfrm>
          <a:off x="84826" y="1017913"/>
          <a:ext cx="2026285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06D869-57C2-443A-BEC3-57356A03D85F}">
      <dsp:nvSpPr>
        <dsp:cNvPr id="0" name=""/>
        <dsp:cNvSpPr/>
      </dsp:nvSpPr>
      <dsp:spPr>
        <a:xfrm>
          <a:off x="0" y="1866174"/>
          <a:ext cx="10131425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dirty="0" smtClean="0"/>
            <a:t>Jalinan kerjasama antara organisasi penyelidikan awam	</a:t>
          </a:r>
          <a:endParaRPr lang="en-MY" sz="2300" kern="1200" dirty="0"/>
        </a:p>
      </dsp:txBody>
      <dsp:txXfrm>
        <a:off x="2111111" y="1866174"/>
        <a:ext cx="8020313" cy="848261"/>
      </dsp:txXfrm>
    </dsp:sp>
    <dsp:sp modelId="{2DF47380-06F4-41FA-9C81-6B47CA791D2E}">
      <dsp:nvSpPr>
        <dsp:cNvPr id="0" name=""/>
        <dsp:cNvSpPr/>
      </dsp:nvSpPr>
      <dsp:spPr>
        <a:xfrm>
          <a:off x="84826" y="1951000"/>
          <a:ext cx="2026285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9000" b="-4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C5E6F-F2EF-4B66-89E9-63D1BC41061D}">
      <dsp:nvSpPr>
        <dsp:cNvPr id="0" name=""/>
        <dsp:cNvSpPr/>
      </dsp:nvSpPr>
      <dsp:spPr>
        <a:xfrm>
          <a:off x="0" y="2799262"/>
          <a:ext cx="10131425" cy="848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2300" kern="1200" dirty="0" smtClean="0"/>
            <a:t>Peningkatan pengkomersialan melalui Model Inovasi Negara</a:t>
          </a:r>
          <a:endParaRPr lang="en-MY" sz="2300" kern="1200" dirty="0"/>
        </a:p>
      </dsp:txBody>
      <dsp:txXfrm>
        <a:off x="2111111" y="2799262"/>
        <a:ext cx="8020313" cy="848261"/>
      </dsp:txXfrm>
    </dsp:sp>
    <dsp:sp modelId="{31C7861F-162F-44F4-A6E5-4EEE7AB1F72A}">
      <dsp:nvSpPr>
        <dsp:cNvPr id="0" name=""/>
        <dsp:cNvSpPr/>
      </dsp:nvSpPr>
      <dsp:spPr>
        <a:xfrm>
          <a:off x="84826" y="2884088"/>
          <a:ext cx="2026285" cy="6786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BAD7-6F05-45AB-8363-1CD6AFB8753B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A4F7-26DA-4CA8-A069-72D0F6E9EB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687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70641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5288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6543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3172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493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6288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8203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2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225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137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37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5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048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956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049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3967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548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AAABD8-ACC8-4647-88D5-E294A192CBF0}" type="datetimeFigureOut">
              <a:rPr lang="en-MY" smtClean="0"/>
              <a:t>6/12/2018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EC9CC-4398-40FA-96CA-D8156DDB5BB1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132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09078" y="1986031"/>
            <a:ext cx="9144000" cy="1219200"/>
          </a:xfrm>
        </p:spPr>
        <p:txBody>
          <a:bodyPr>
            <a:normAutofit lnSpcReduction="10000"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</a:p>
          <a:p>
            <a:pPr algn="ctr"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3600" b="1" dirty="0">
                <a:solidFill>
                  <a:srgbClr val="FFFF00"/>
                </a:solidFill>
              </a:rPr>
              <a:t>UICL 2302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EE3B1B-2CCB-4A25-93CA-A3522F82F8E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111" name="Picture 15" descr="besmelediw-mavigra-mav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3837D1"/>
              </a:clrFrom>
              <a:clrTo>
                <a:srgbClr val="3837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0290" y="106532"/>
            <a:ext cx="2251228" cy="1688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1467178" y="3167063"/>
            <a:ext cx="9144000" cy="2204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2400" b="1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Akademi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Tamadun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Islam,</a:t>
            </a:r>
          </a:p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Fakulti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Sains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Sosial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Kemanusiaan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" name="Picture 6" descr="Image result for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21" y="4958926"/>
            <a:ext cx="4096992" cy="1823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7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55" y="2515463"/>
            <a:ext cx="1551371" cy="757641"/>
          </a:xfrm>
        </p:spPr>
        <p:txBody>
          <a:bodyPr/>
          <a:lstStyle/>
          <a:p>
            <a:pPr algn="l"/>
            <a:r>
              <a:rPr lang="ms-MY" dirty="0" smtClean="0"/>
              <a:t>Tema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3187247"/>
            <a:ext cx="9601196" cy="2791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s-MY" sz="3200" dirty="0" smtClean="0">
                <a:cs typeface="Segoe UI Semibold" panose="020B0702040204020203" pitchFamily="34" charset="0"/>
              </a:rPr>
              <a:t>“Memanfaatkan Sains, teknologi dan </a:t>
            </a:r>
            <a:r>
              <a:rPr lang="ms-MY" sz="3200" dirty="0">
                <a:cs typeface="Segoe UI Semibold" panose="020B0702040204020203" pitchFamily="34" charset="0"/>
              </a:rPr>
              <a:t>i</a:t>
            </a:r>
            <a:r>
              <a:rPr lang="ms-MY" sz="3200" dirty="0" smtClean="0">
                <a:cs typeface="Segoe UI Semibold" panose="020B0702040204020203" pitchFamily="34" charset="0"/>
              </a:rPr>
              <a:t>novasi (STI) untuk transformasi sosio-ekonomi dan pertumbuhan inklusif”</a:t>
            </a:r>
          </a:p>
          <a:p>
            <a:pPr marL="0" indent="0">
              <a:buNone/>
            </a:pPr>
            <a:r>
              <a:rPr lang="ms-MY" sz="3200" dirty="0" smtClean="0">
                <a:cs typeface="Segoe UI Semibold" panose="020B0702040204020203" pitchFamily="34" charset="0"/>
              </a:rPr>
              <a:t>    </a:t>
            </a:r>
            <a:r>
              <a:rPr lang="ms-MY" sz="3200" dirty="0">
                <a:cs typeface="Segoe UI Semibold" panose="020B0702040204020203" pitchFamily="34" charset="0"/>
              </a:rPr>
              <a:t>-</a:t>
            </a:r>
            <a:r>
              <a:rPr lang="ms-MY" sz="3200" dirty="0" smtClean="0">
                <a:cs typeface="Segoe UI Semibold" panose="020B0702040204020203" pitchFamily="34" charset="0"/>
              </a:rPr>
              <a:t>Kementerian Sains, Teknologi dan Inovasi (MOSTI)-</a:t>
            </a:r>
            <a:endParaRPr lang="ms-MY" sz="3200" dirty="0">
              <a:cs typeface="Segoe UI Semibold" panose="020B0702040204020203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2" y="982133"/>
            <a:ext cx="9601196" cy="6838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DASAR SAINS, TEKNOLOGI DAN INOVASI NEGARA</a:t>
            </a:r>
            <a:endParaRPr lang="ms-MY" sz="4800" i="1" dirty="0"/>
          </a:p>
        </p:txBody>
      </p:sp>
    </p:spTree>
    <p:extLst>
      <p:ext uri="{BB962C8B-B14F-4D97-AF65-F5344CB8AC3E}">
        <p14:creationId xmlns:p14="http://schemas.microsoft.com/office/powerpoint/2010/main" val="29248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58680"/>
            <a:ext cx="10131425" cy="1456267"/>
          </a:xfrm>
        </p:spPr>
        <p:txBody>
          <a:bodyPr/>
          <a:lstStyle/>
          <a:p>
            <a:pPr algn="l"/>
            <a:r>
              <a:rPr lang="ms-MY" dirty="0" smtClean="0"/>
              <a:t>Latar Belakang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91" y="1698184"/>
            <a:ext cx="6540622" cy="4578328"/>
          </a:xfrm>
        </p:spPr>
        <p:txBody>
          <a:bodyPr>
            <a:normAutofit lnSpcReduction="10000"/>
          </a:bodyPr>
          <a:lstStyle/>
          <a:p>
            <a:r>
              <a:rPr lang="ms-MY" dirty="0" smtClean="0"/>
              <a:t> Dasar sains, teknologi dan inovasi (STI) dirangka khusus bagi menyelaras semua kerja STI</a:t>
            </a:r>
          </a:p>
          <a:p>
            <a:r>
              <a:rPr lang="ms-MY" dirty="0" smtClean="0"/>
              <a:t>STI sebagai dasar utama kerajaan disamping Rancangan </a:t>
            </a:r>
            <a:r>
              <a:rPr lang="ms-MY" dirty="0"/>
              <a:t>Malaysia Kesebelas (RMKe-11</a:t>
            </a:r>
            <a:r>
              <a:rPr lang="ms-MY" dirty="0" smtClean="0"/>
              <a:t>), Program </a:t>
            </a:r>
            <a:r>
              <a:rPr lang="ms-MY" dirty="0"/>
              <a:t>Transformasi Kerajaan (GTP) dan Program Transformasi Ekonomi (ETP) </a:t>
            </a:r>
            <a:endParaRPr lang="ms-MY" dirty="0" smtClean="0"/>
          </a:p>
          <a:p>
            <a:r>
              <a:rPr lang="ms-MY" dirty="0" smtClean="0"/>
              <a:t>Perlu dihayati </a:t>
            </a:r>
            <a:r>
              <a:rPr lang="ms-MY" dirty="0"/>
              <a:t>oleh setiap warga </a:t>
            </a:r>
            <a:r>
              <a:rPr lang="ms-MY" dirty="0" smtClean="0"/>
              <a:t>kementerian </a:t>
            </a:r>
            <a:r>
              <a:rPr lang="ms-MY" dirty="0"/>
              <a:t>bagi tujuan memantapkan lagi </a:t>
            </a:r>
            <a:r>
              <a:rPr lang="ms-MY" dirty="0" smtClean="0"/>
              <a:t>pelaksanaan Pelan </a:t>
            </a:r>
            <a:r>
              <a:rPr lang="ms-MY" dirty="0"/>
              <a:t>Strategik ini.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85" y="2160767"/>
            <a:ext cx="4622263" cy="365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82065"/>
            <a:ext cx="6753686" cy="3453415"/>
          </a:xfrm>
        </p:spPr>
        <p:txBody>
          <a:bodyPr>
            <a:normAutofit/>
          </a:bodyPr>
          <a:lstStyle/>
          <a:p>
            <a:r>
              <a:rPr lang="ms-MY" dirty="0" smtClean="0"/>
              <a:t>Pelan </a:t>
            </a:r>
            <a:r>
              <a:rPr lang="ms-MY" dirty="0"/>
              <a:t>Strategik MOSTI 2016-2020 dirangka dan dihasilkan </a:t>
            </a:r>
            <a:r>
              <a:rPr lang="ms-MY" dirty="0" smtClean="0"/>
              <a:t>berlandaskan kepada </a:t>
            </a:r>
            <a:r>
              <a:rPr lang="ms-MY" dirty="0"/>
              <a:t>RMKe-11 yang bertemakan pertumbuhan berpaksikan rakyat, DSTIN, </a:t>
            </a:r>
            <a:r>
              <a:rPr lang="ms-MY" dirty="0" smtClean="0"/>
              <a:t>Science Outlook </a:t>
            </a:r>
            <a:r>
              <a:rPr lang="ms-MY" dirty="0"/>
              <a:t>2015 serta laporan OECD Reviews of Innovation Policy Malaysia 2016.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pPr algn="l"/>
            <a:r>
              <a:rPr lang="ms-MY" dirty="0" smtClean="0"/>
              <a:t>Latar Belakang (sambungan...)</a:t>
            </a:r>
            <a:endParaRPr lang="ms-MY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42" y="1755149"/>
            <a:ext cx="3999082" cy="399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603" y="1417671"/>
            <a:ext cx="5575915" cy="1396549"/>
          </a:xfrm>
        </p:spPr>
        <p:txBody>
          <a:bodyPr>
            <a:normAutofit/>
          </a:bodyPr>
          <a:lstStyle/>
          <a:p>
            <a:r>
              <a:rPr lang="ms-MY" sz="2800" dirty="0" smtClean="0"/>
              <a:t>Sebuah </a:t>
            </a:r>
            <a:r>
              <a:rPr lang="ms-MY" sz="2800" dirty="0"/>
              <a:t>negara maju sains bagi transformasi sosio-ekonomi dan pertumbuhan </a:t>
            </a:r>
            <a:r>
              <a:rPr lang="ms-MY" sz="2800" dirty="0" smtClean="0"/>
              <a:t>inklusif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7025" y="660030"/>
            <a:ext cx="1551371" cy="757641"/>
          </a:xfrm>
        </p:spPr>
        <p:txBody>
          <a:bodyPr/>
          <a:lstStyle/>
          <a:p>
            <a:pPr algn="l"/>
            <a:r>
              <a:rPr lang="ms-MY" dirty="0" smtClean="0"/>
              <a:t>VISI </a:t>
            </a:r>
            <a:endParaRPr lang="ms-MY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61369" y="3783355"/>
            <a:ext cx="5707602" cy="2004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ms-MY" dirty="0"/>
              <a:t>M</a:t>
            </a:r>
            <a:r>
              <a:rPr lang="ms-MY" dirty="0" smtClean="0"/>
              <a:t>emaju dan mengarusperdanakan STI di semua peringkat dan dalam semua sektor</a:t>
            </a:r>
            <a:endParaRPr lang="ms-MY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387646"/>
            <a:ext cx="1551371" cy="75764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ms-MY" dirty="0" smtClean="0"/>
              <a:t>MISI</a:t>
            </a:r>
            <a:endParaRPr lang="ms-MY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06" y="1320053"/>
            <a:ext cx="7035194" cy="46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s-MY" sz="4400" dirty="0" smtClean="0"/>
              <a:t>PELAN STRATEGIK </a:t>
            </a:r>
            <a:r>
              <a:rPr lang="ms-MY" sz="4400" dirty="0"/>
              <a:t>Kementerian Sains, Teknologi dan Inovasi (MOSTI) 2016-2020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ms-MY" dirty="0" smtClean="0"/>
              <a:t>Merupakan satu </a:t>
            </a:r>
            <a:r>
              <a:rPr lang="ms-MY" dirty="0"/>
              <a:t>rangka dasar perancangan lima tahun yang menggariskan </a:t>
            </a:r>
            <a:r>
              <a:rPr lang="ms-MY" dirty="0" smtClean="0"/>
              <a:t>hala tuju </a:t>
            </a:r>
            <a:r>
              <a:rPr lang="ms-MY" dirty="0"/>
              <a:t>Kementerian ini dalam menyokong dasar-dasar utama </a:t>
            </a:r>
            <a:r>
              <a:rPr lang="ms-MY" dirty="0" smtClean="0"/>
              <a:t>Kerajaan termasuk DSTIN. </a:t>
            </a:r>
          </a:p>
          <a:p>
            <a:r>
              <a:rPr lang="ms-MY" dirty="0" smtClean="0"/>
              <a:t>Tujuan: memastikan </a:t>
            </a:r>
            <a:r>
              <a:rPr lang="ms-MY" dirty="0"/>
              <a:t>kita berada di landasan yang </a:t>
            </a:r>
            <a:r>
              <a:rPr lang="ms-MY" dirty="0" smtClean="0"/>
              <a:t>tepat dan </a:t>
            </a:r>
            <a:r>
              <a:rPr lang="ms-MY" dirty="0"/>
              <a:t>ke arah menjadikan sains, teknologi dan inovasi (STI) sebagai peneraju </a:t>
            </a:r>
            <a:r>
              <a:rPr lang="ms-MY" dirty="0" smtClean="0"/>
              <a:t>utama dalam </a:t>
            </a:r>
            <a:r>
              <a:rPr lang="ms-MY" dirty="0"/>
              <a:t>pembangunan dan kemajuan negara. </a:t>
            </a:r>
          </a:p>
        </p:txBody>
      </p:sp>
    </p:spTree>
    <p:extLst>
      <p:ext uri="{BB962C8B-B14F-4D97-AF65-F5344CB8AC3E}">
        <p14:creationId xmlns:p14="http://schemas.microsoft.com/office/powerpoint/2010/main" val="37228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706560"/>
            <a:ext cx="9601196" cy="533517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Fungsi dan Peranan</a:t>
            </a:r>
            <a:endParaRPr lang="ms-M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65338"/>
            <a:ext cx="9601196" cy="517324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Penggubalan </a:t>
            </a:r>
            <a:r>
              <a:rPr lang="ms-MY" sz="2800" dirty="0"/>
              <a:t>dasar negara untuk pembangunan Sains, Teknologi </a:t>
            </a:r>
            <a:r>
              <a:rPr lang="ms-MY" sz="2800" dirty="0" smtClean="0"/>
              <a:t>dan Inovasi </a:t>
            </a:r>
            <a:r>
              <a:rPr lang="ms-MY" sz="2800" dirty="0"/>
              <a:t>(STI</a:t>
            </a:r>
            <a:r>
              <a:rPr lang="ms-MY" sz="2800" dirty="0" smtClean="0"/>
              <a:t>)</a:t>
            </a:r>
            <a:endParaRPr lang="ms-MY" sz="2800" dirty="0"/>
          </a:p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Penggalakan </a:t>
            </a:r>
            <a:r>
              <a:rPr lang="ms-MY" sz="2800" dirty="0"/>
              <a:t>secara berterusan ke arah penyelidikan </a:t>
            </a:r>
            <a:r>
              <a:rPr lang="ms-MY" sz="2800" dirty="0" smtClean="0"/>
              <a:t>dan pembangunan </a:t>
            </a:r>
            <a:r>
              <a:rPr lang="ms-MY" sz="2800" dirty="0"/>
              <a:t>dalam bidang </a:t>
            </a:r>
            <a:r>
              <a:rPr lang="ms-MY" sz="2800" dirty="0" smtClean="0"/>
              <a:t>STI</a:t>
            </a:r>
            <a:endParaRPr lang="ms-MY" sz="2800" dirty="0"/>
          </a:p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Menggalakkan </a:t>
            </a:r>
            <a:r>
              <a:rPr lang="ms-MY" sz="2800" dirty="0"/>
              <a:t>pengkomersialan hasil penyelidikan dan </a:t>
            </a:r>
            <a:r>
              <a:rPr lang="ms-MY" sz="2800" dirty="0" smtClean="0"/>
              <a:t>pembangunan</a:t>
            </a:r>
            <a:endParaRPr lang="ms-MY" sz="2800" dirty="0"/>
          </a:p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Penggubalan</a:t>
            </a:r>
            <a:r>
              <a:rPr lang="ms-MY" sz="2800" dirty="0"/>
              <a:t>, pemantauan dan penyelarasan pelaksanaan </a:t>
            </a:r>
            <a:r>
              <a:rPr lang="ms-MY" sz="2800" dirty="0" smtClean="0"/>
              <a:t>Dasar Bioteknologi Negara</a:t>
            </a:r>
            <a:endParaRPr lang="ms-MY" sz="2800" dirty="0"/>
          </a:p>
          <a:p>
            <a:pPr marL="514350" indent="-514350">
              <a:buFont typeface="+mj-lt"/>
              <a:buAutoNum type="arabicPeriod"/>
            </a:pPr>
            <a:r>
              <a:rPr lang="ms-MY" sz="2800" dirty="0" smtClean="0"/>
              <a:t>Menggalakkan </a:t>
            </a:r>
            <a:r>
              <a:rPr lang="ms-MY" sz="2800" dirty="0"/>
              <a:t>kefahaman, kesedaran dan penghayatan </a:t>
            </a:r>
            <a:r>
              <a:rPr lang="ms-MY" sz="2800" dirty="0" smtClean="0"/>
              <a:t>terhadap STI</a:t>
            </a:r>
          </a:p>
        </p:txBody>
      </p:sp>
    </p:spTree>
    <p:extLst>
      <p:ext uri="{BB962C8B-B14F-4D97-AF65-F5344CB8AC3E}">
        <p14:creationId xmlns:p14="http://schemas.microsoft.com/office/powerpoint/2010/main" val="2005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52" y="1815666"/>
            <a:ext cx="9601196" cy="3909282"/>
          </a:xfrm>
        </p:spPr>
        <p:txBody>
          <a:bodyPr>
            <a:normAutofit/>
          </a:bodyPr>
          <a:lstStyle/>
          <a:p>
            <a:pPr marL="0" lvl="0" indent="0">
              <a:buClr>
                <a:prstClr val="white"/>
              </a:buClr>
              <a:buNone/>
            </a:pPr>
            <a:r>
              <a:rPr lang="ms-MY" dirty="0" smtClean="0">
                <a:solidFill>
                  <a:prstClr val="white"/>
                </a:solidFill>
              </a:rPr>
              <a:t>6.	Urus </a:t>
            </a:r>
            <a:r>
              <a:rPr lang="ms-MY" dirty="0">
                <a:solidFill>
                  <a:prstClr val="white"/>
                </a:solidFill>
              </a:rPr>
              <a:t>setia bagi Majlis Sains Negara (NSC)</a:t>
            </a:r>
          </a:p>
          <a:p>
            <a:pPr marL="0" lvl="0" indent="0">
              <a:buClr>
                <a:prstClr val="white"/>
              </a:buClr>
              <a:buNone/>
            </a:pPr>
            <a:r>
              <a:rPr lang="ms-MY" dirty="0" smtClean="0">
                <a:solidFill>
                  <a:prstClr val="white"/>
                </a:solidFill>
              </a:rPr>
              <a:t>7.	Urus </a:t>
            </a:r>
            <a:r>
              <a:rPr lang="ms-MY" dirty="0">
                <a:solidFill>
                  <a:prstClr val="white"/>
                </a:solidFill>
              </a:rPr>
              <a:t>setia bagi Majlis Inovasi Negara (NIC)</a:t>
            </a:r>
          </a:p>
          <a:p>
            <a:pPr marL="444500" lvl="0" indent="-444500">
              <a:buClr>
                <a:prstClr val="white"/>
              </a:buClr>
              <a:buNone/>
            </a:pPr>
            <a:r>
              <a:rPr lang="ms-MY" dirty="0" smtClean="0">
                <a:solidFill>
                  <a:prstClr val="white"/>
                </a:solidFill>
              </a:rPr>
              <a:t>8.	Urus </a:t>
            </a:r>
            <a:r>
              <a:rPr lang="ms-MY" dirty="0">
                <a:solidFill>
                  <a:prstClr val="white"/>
                </a:solidFill>
              </a:rPr>
              <a:t>setia bagi Majlis Sains dan Penyelidikan Kebangsaan </a:t>
            </a:r>
            <a:r>
              <a:rPr lang="ms-MY" dirty="0" smtClean="0">
                <a:solidFill>
                  <a:prstClr val="white"/>
                </a:solidFill>
              </a:rPr>
              <a:t> (</a:t>
            </a:r>
            <a:r>
              <a:rPr lang="ms-MY" dirty="0">
                <a:solidFill>
                  <a:prstClr val="white"/>
                </a:solidFill>
              </a:rPr>
              <a:t>MSPK)</a:t>
            </a:r>
          </a:p>
          <a:p>
            <a:pPr marL="444500" lvl="0" indent="-444500">
              <a:buClr>
                <a:prstClr val="white"/>
              </a:buClr>
              <a:buNone/>
            </a:pPr>
            <a:r>
              <a:rPr lang="ms-MY" dirty="0" smtClean="0">
                <a:solidFill>
                  <a:prstClr val="white"/>
                </a:solidFill>
              </a:rPr>
              <a:t>9.	Menjalankan </a:t>
            </a:r>
            <a:r>
              <a:rPr lang="ms-MY" dirty="0">
                <a:solidFill>
                  <a:prstClr val="white"/>
                </a:solidFill>
              </a:rPr>
              <a:t>perkhidmatan sainstifik dan analitikal dalam bidang-bidang Perkidmatan Sains Analisis; Perkhidmatan Sains Forensik DNA; dan Jaminan Kualiti.</a:t>
            </a:r>
          </a:p>
          <a:p>
            <a:pPr marL="514350" lvl="0" indent="-514350">
              <a:buClr>
                <a:prstClr val="white"/>
              </a:buClr>
              <a:buFont typeface="+mj-lt"/>
              <a:buAutoNum type="arabicPeriod"/>
            </a:pPr>
            <a:endParaRPr lang="ms-MY" dirty="0">
              <a:solidFill>
                <a:prstClr val="white"/>
              </a:solidFill>
            </a:endParaRPr>
          </a:p>
          <a:p>
            <a:endParaRPr lang="ms-MY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823" y="227860"/>
            <a:ext cx="10131425" cy="1456267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Fungsi dan Peranan</a:t>
            </a:r>
            <a:endParaRPr lang="ms-MY" sz="4800" b="1" dirty="0"/>
          </a:p>
        </p:txBody>
      </p:sp>
    </p:spTree>
    <p:extLst>
      <p:ext uri="{BB962C8B-B14F-4D97-AF65-F5344CB8AC3E}">
        <p14:creationId xmlns:p14="http://schemas.microsoft.com/office/powerpoint/2010/main" val="21003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ms-MY" dirty="0" smtClean="0"/>
          </a:p>
          <a:p>
            <a:r>
              <a:rPr lang="ms-MY" sz="2400" dirty="0" smtClean="0"/>
              <a:t>Membentuk </a:t>
            </a:r>
            <a:r>
              <a:rPr lang="ms-MY" sz="2400" dirty="0"/>
              <a:t>R,D&amp;C awam untuk </a:t>
            </a:r>
            <a:r>
              <a:rPr lang="ms-MY" sz="2400" dirty="0" smtClean="0"/>
              <a:t>menangani keutamaan negara, cabaran dan peluang-peluang baharu</a:t>
            </a:r>
            <a:endParaRPr lang="ms-MY" sz="2400" dirty="0"/>
          </a:p>
          <a:p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1: </a:t>
            </a:r>
          </a:p>
          <a:p>
            <a:pPr algn="ctr"/>
            <a:r>
              <a:rPr lang="ms-MY" sz="2800" dirty="0" smtClean="0"/>
              <a:t>MEMAJUKAN </a:t>
            </a:r>
            <a:r>
              <a:rPr lang="ms-MY" sz="2800" dirty="0"/>
              <a:t>BIDANG-BIDANG PENYELIDIKAN DAN PEMBANGUNAN SAINTIFIK DAN SOSIAL DAN PENGKOMERSIALAN (R,D&amp;C)</a:t>
            </a:r>
          </a:p>
          <a:p>
            <a:pPr algn="ctr"/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369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r>
              <a:rPr lang="sv-SE" sz="2400" dirty="0" smtClean="0"/>
              <a:t>Malaysia </a:t>
            </a:r>
            <a:r>
              <a:rPr lang="sv-SE" sz="2400" dirty="0"/>
              <a:t>perlu membangun, memupuk dan mengekalkan bakat untuk memacu agenda </a:t>
            </a:r>
            <a:r>
              <a:rPr lang="sv-SE" sz="2400" dirty="0" smtClean="0"/>
              <a:t>STI</a:t>
            </a:r>
            <a:endParaRPr lang="sv-SE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2: </a:t>
            </a:r>
          </a:p>
          <a:p>
            <a:pPr algn="ctr"/>
            <a:r>
              <a:rPr lang="ms-MY" sz="2800" dirty="0"/>
              <a:t>MEMBANGUN, MEMUPUK DAN</a:t>
            </a:r>
            <a:br>
              <a:rPr lang="ms-MY" sz="2800" dirty="0"/>
            </a:br>
            <a:r>
              <a:rPr lang="ms-MY" sz="2800" dirty="0"/>
              <a:t>MENGGILAP BAKAT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7754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r>
              <a:rPr lang="ms-MY" sz="2400" dirty="0"/>
              <a:t>Pertumbuhan ekonomi melalui peningkatan pelaburan sektor swasta </a:t>
            </a:r>
            <a:r>
              <a:rPr lang="ms-MY" sz="2400" dirty="0" smtClean="0"/>
              <a:t>dan komitmen </a:t>
            </a:r>
            <a:r>
              <a:rPr lang="ms-MY" sz="2400" dirty="0"/>
              <a:t>untuk STI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3: </a:t>
            </a:r>
          </a:p>
          <a:p>
            <a:pPr algn="ctr"/>
            <a:r>
              <a:rPr lang="ms-MY" sz="2800" dirty="0"/>
              <a:t>MENGGIAT DAN </a:t>
            </a:r>
            <a:r>
              <a:rPr lang="ms-MY" sz="2800" dirty="0" smtClean="0"/>
              <a:t>MENCERGASKAN INDUSTRI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19201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5C241-0B9C-4B39-976E-32822FFB0422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049458"/>
              </p:ext>
            </p:extLst>
          </p:nvPr>
        </p:nvGraphicFramePr>
        <p:xfrm>
          <a:off x="1497367" y="914400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2967" y="0"/>
            <a:ext cx="10972800" cy="1143000"/>
          </a:xfrm>
        </p:spPr>
        <p:txBody>
          <a:bodyPr>
            <a:normAutofit/>
          </a:bodyPr>
          <a:lstStyle/>
          <a:p>
            <a:r>
              <a:rPr lang="en-MY" sz="4800" dirty="0" smtClean="0"/>
              <a:t>KANDUNGAN BAB</a:t>
            </a:r>
            <a:endParaRPr lang="en-MY" sz="4800" dirty="0"/>
          </a:p>
        </p:txBody>
      </p:sp>
    </p:spTree>
    <p:extLst>
      <p:ext uri="{BB962C8B-B14F-4D97-AF65-F5344CB8AC3E}">
        <p14:creationId xmlns:p14="http://schemas.microsoft.com/office/powerpoint/2010/main" val="14159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r>
              <a:rPr lang="ms-MY" sz="2400" dirty="0"/>
              <a:t>Tadbir urus STI perlu dipertingkatkan untuk memastikan pelaksanaan dasar dan strategi yang berkesan melalui ketelusan dan kebertanggungjawaban yang lebih baik dalam R,D&amp;C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4: </a:t>
            </a:r>
          </a:p>
          <a:p>
            <a:pPr algn="ctr"/>
            <a:r>
              <a:rPr lang="ms-MY" sz="2800" dirty="0"/>
              <a:t>TRANSFORMASI TADBIR </a:t>
            </a:r>
            <a:r>
              <a:rPr lang="ms-MY" sz="2800" dirty="0" smtClean="0"/>
              <a:t>URUS </a:t>
            </a:r>
          </a:p>
          <a:p>
            <a:pPr algn="ctr"/>
            <a:r>
              <a:rPr lang="ms-MY" sz="2800" dirty="0" smtClean="0"/>
              <a:t>SAINS, TEKNOLOGI DAN INDUSTRI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15266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 lnSpcReduction="10000"/>
          </a:bodyPr>
          <a:lstStyle/>
          <a:p>
            <a:r>
              <a:rPr lang="ms-MY" sz="2400" dirty="0"/>
              <a:t>Kesedaran awam mengenai STI adalah penting bagi pembangunan keseluruhan masyarakat dan negara. </a:t>
            </a:r>
            <a:endParaRPr lang="ms-MY" sz="2400" dirty="0" smtClean="0"/>
          </a:p>
          <a:p>
            <a:r>
              <a:rPr lang="ms-MY" sz="2400" dirty="0" smtClean="0"/>
              <a:t>Pembudayaan </a:t>
            </a:r>
            <a:r>
              <a:rPr lang="ms-MY" sz="2400" dirty="0"/>
              <a:t>STI untuk mewujudkan satu masyarakat maju sains, inovatif dan progresif merupakan cabaran utama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6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5: </a:t>
            </a:r>
          </a:p>
          <a:p>
            <a:pPr algn="ctr"/>
            <a:r>
              <a:rPr lang="ms-MY" sz="2800" dirty="0"/>
              <a:t>MENGGALAK DAN MEMUPUK KESEDARAN </a:t>
            </a:r>
            <a:endParaRPr lang="ms-MY" sz="2800" dirty="0" smtClean="0"/>
          </a:p>
          <a:p>
            <a:pPr algn="ctr"/>
            <a:r>
              <a:rPr lang="ms-MY" sz="2800" dirty="0" smtClean="0"/>
              <a:t>SAINS, TEKNOLOGI DAN INDUSTRI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208497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369" y="3746378"/>
            <a:ext cx="9601196" cy="1605708"/>
          </a:xfrm>
        </p:spPr>
        <p:txBody>
          <a:bodyPr>
            <a:normAutofit/>
          </a:bodyPr>
          <a:lstStyle/>
          <a:p>
            <a:r>
              <a:rPr lang="ms-MY" sz="2400" dirty="0"/>
              <a:t>Kerjasama dan jalinan hubungan global adalah penting dalam memajukan R,D&amp;C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800" dirty="0" smtClean="0"/>
              <a:t>5 TERAS STRATEGIK</a:t>
            </a:r>
            <a:endParaRPr lang="ms-MY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1642369" y="1766655"/>
            <a:ext cx="9174857" cy="18731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800" dirty="0" smtClean="0"/>
              <a:t>STRATEGI 6: </a:t>
            </a:r>
          </a:p>
          <a:p>
            <a:pPr algn="ctr"/>
            <a:r>
              <a:rPr lang="ms-MY" sz="2800" dirty="0"/>
              <a:t>MENGUKUHKAN HUBUNGAN STRATEGIK </a:t>
            </a:r>
            <a:r>
              <a:rPr lang="ms-MY" sz="2800" dirty="0" smtClean="0"/>
              <a:t>ANTARABANGSA</a:t>
            </a:r>
            <a:endParaRPr lang="ms-MY" sz="2800" dirty="0"/>
          </a:p>
        </p:txBody>
      </p:sp>
    </p:spTree>
    <p:extLst>
      <p:ext uri="{BB962C8B-B14F-4D97-AF65-F5344CB8AC3E}">
        <p14:creationId xmlns:p14="http://schemas.microsoft.com/office/powerpoint/2010/main" val="7785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77447"/>
            <a:ext cx="9601196" cy="4698421"/>
          </a:xfrm>
        </p:spPr>
        <p:txBody>
          <a:bodyPr>
            <a:normAutofit fontScale="92500" lnSpcReduction="20000"/>
          </a:bodyPr>
          <a:lstStyle/>
          <a:p>
            <a:r>
              <a:rPr lang="ms-MY" dirty="0" smtClean="0"/>
              <a:t>Sejak diperkenalkan pada 2003, banyak kemajuan telah dicapai.</a:t>
            </a:r>
          </a:p>
          <a:p>
            <a:r>
              <a:rPr lang="ms-MY" dirty="0" smtClean="0"/>
              <a:t>Berdasarkan kajian  oleh  World Competitiveness Yearbook (WCY) 2012, yang dijalankan oleh Institut Pembanguna Pengurusan (IMD), Malaysia menjadi salah satu dari 15 negara yang paling berdaya saing di dunia.</a:t>
            </a:r>
          </a:p>
          <a:p>
            <a:r>
              <a:rPr lang="ms-MY" dirty="0" smtClean="0"/>
              <a:t>Berhasrat menjadi antara 10 negara yang paling berdaya saing  di peringkat global</a:t>
            </a:r>
          </a:p>
          <a:p>
            <a:r>
              <a:rPr lang="ms-MY" dirty="0" smtClean="0"/>
              <a:t>Perubahan landskap global menjadi cabaran kepada kerajaan, industri, universiti, institusi penyelidikan, ekosistem STI keseluruhannya.</a:t>
            </a:r>
          </a:p>
          <a:p>
            <a:r>
              <a:rPr lang="ms-MY" dirty="0" smtClean="0"/>
              <a:t>Dasar STI yang holistik sangat diperlukan bagi merancang strategi pembangunan negara.</a:t>
            </a:r>
            <a:endParaRPr lang="ms-MY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38540" y="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 cap="all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ms-MY" sz="4400" dirty="0"/>
              <a:t>KEPENTINGAN DAN KEPERLUAN DASAR STI</a:t>
            </a:r>
          </a:p>
        </p:txBody>
      </p:sp>
    </p:spTree>
    <p:extLst>
      <p:ext uri="{BB962C8B-B14F-4D97-AF65-F5344CB8AC3E}">
        <p14:creationId xmlns:p14="http://schemas.microsoft.com/office/powerpoint/2010/main" val="360210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82" y="325184"/>
            <a:ext cx="11961918" cy="1068610"/>
          </a:xfrm>
        </p:spPr>
        <p:txBody>
          <a:bodyPr>
            <a:noAutofit/>
          </a:bodyPr>
          <a:lstStyle/>
          <a:p>
            <a:pPr algn="l"/>
            <a:r>
              <a:rPr lang="ms-MY" sz="4800" b="1" dirty="0" smtClean="0"/>
              <a:t>KOMITMEN NEGARA DALAM MEMAJUKAN STI </a:t>
            </a:r>
            <a:endParaRPr lang="ms-MY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26322"/>
              </p:ext>
            </p:extLst>
          </p:nvPr>
        </p:nvGraphicFramePr>
        <p:xfrm>
          <a:off x="774577" y="1553592"/>
          <a:ext cx="10131426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MY" sz="2800" dirty="0" smtClean="0">
                          <a:solidFill>
                            <a:schemeClr val="bg1"/>
                          </a:solidFill>
                        </a:rPr>
                        <a:t>TAHUN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800" dirty="0" smtClean="0">
                          <a:solidFill>
                            <a:schemeClr val="bg1"/>
                          </a:solidFill>
                        </a:rPr>
                        <a:t>AKTIVITI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1986-1989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Penggubalan dan pelaksanaan dasar sains dan teknologi pertama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1990-2001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Pembangunan Industri teknologi : satu Pelan Tindakan Kebangsaan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2002-2010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Dasar Sains &amp; Teknologi Negara ke-2 dan Pelan Tindakan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2010-2015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Pelan Strategi MOSTI 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2016-2020</a:t>
                      </a:r>
                      <a:endParaRPr lang="en-MY" sz="2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s-MY" sz="2800" dirty="0" smtClean="0">
                          <a:solidFill>
                            <a:schemeClr val="bg1"/>
                          </a:solidFill>
                        </a:rPr>
                        <a:t>Penambahbaikan Pelan Strategi MOSTI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4800" dirty="0" smtClean="0"/>
              <a:t>PROGRAM DAN INISIATIF KERAJAAN</a:t>
            </a:r>
            <a:endParaRPr lang="en-MY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121760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4198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460" y="461639"/>
            <a:ext cx="9601196" cy="1243116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Penutup</a:t>
            </a:r>
            <a:endParaRPr lang="ms-MY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992" y="1953330"/>
            <a:ext cx="9601196" cy="4472953"/>
          </a:xfrm>
        </p:spPr>
        <p:txBody>
          <a:bodyPr>
            <a:normAutofit fontScale="92500" lnSpcReduction="20000"/>
          </a:bodyPr>
          <a:lstStyle/>
          <a:p>
            <a:r>
              <a:rPr lang="ms-MY" dirty="0" smtClean="0"/>
              <a:t>DSTIN melibatkan pelbagai </a:t>
            </a:r>
            <a:r>
              <a:rPr lang="ms-MY" dirty="0"/>
              <a:t>pihak berkepentingan dan </a:t>
            </a:r>
            <a:r>
              <a:rPr lang="ms-MY" dirty="0" smtClean="0"/>
              <a:t>kerjasama masyarakat umum</a:t>
            </a:r>
          </a:p>
          <a:p>
            <a:r>
              <a:rPr lang="ms-MY" dirty="0" smtClean="0"/>
              <a:t>Kerajaan </a:t>
            </a:r>
            <a:r>
              <a:rPr lang="ms-MY" dirty="0"/>
              <a:t>akan memacu dan mengemudi agenda STI negara. </a:t>
            </a:r>
            <a:endParaRPr lang="ms-MY" dirty="0" smtClean="0"/>
          </a:p>
          <a:p>
            <a:r>
              <a:rPr lang="ms-MY" dirty="0" smtClean="0"/>
              <a:t>STI akan dibangun</a:t>
            </a:r>
            <a:r>
              <a:rPr lang="ms-MY" dirty="0"/>
              <a:t>, diaplikasi, disebar dan diterapkan ke dalam semua sektor dan </a:t>
            </a:r>
            <a:r>
              <a:rPr lang="ms-MY" dirty="0" smtClean="0"/>
              <a:t>peringkat. </a:t>
            </a:r>
          </a:p>
          <a:p>
            <a:r>
              <a:rPr lang="ms-MY" dirty="0" smtClean="0"/>
              <a:t>Langkah-langkah </a:t>
            </a:r>
            <a:r>
              <a:rPr lang="ms-MY" dirty="0"/>
              <a:t>yang dinyatakan dalam DSTIN, khususnya dalam penggubalan rangka </a:t>
            </a:r>
            <a:r>
              <a:rPr lang="ms-MY" dirty="0" smtClean="0"/>
              <a:t>kerja perundangan</a:t>
            </a:r>
            <a:r>
              <a:rPr lang="ms-MY" dirty="0"/>
              <a:t>, menyediakan asas kukuh untuk membina ekonomi berteraskan inovasi </a:t>
            </a:r>
            <a:r>
              <a:rPr lang="ms-MY" dirty="0" smtClean="0"/>
              <a:t>di Malaysia</a:t>
            </a:r>
            <a:r>
              <a:rPr lang="ms-MY" dirty="0"/>
              <a:t>. </a:t>
            </a:r>
            <a:endParaRPr lang="ms-MY" dirty="0" smtClean="0"/>
          </a:p>
          <a:p>
            <a:r>
              <a:rPr lang="ms-MY" dirty="0" smtClean="0"/>
              <a:t>Dengan </a:t>
            </a:r>
            <a:r>
              <a:rPr lang="ms-MY" dirty="0"/>
              <a:t>pelaksanaan secara efektif 6 teras strategik dan disokong oleh 5 asas </a:t>
            </a:r>
            <a:r>
              <a:rPr lang="ms-MY" dirty="0" smtClean="0"/>
              <a:t>yang kukuh</a:t>
            </a:r>
            <a:r>
              <a:rPr lang="ms-MY" dirty="0"/>
              <a:t>, potensi penuh STI boleh dipertingkat bagi manfaat </a:t>
            </a:r>
            <a:r>
              <a:rPr lang="ms-MY" dirty="0" smtClean="0"/>
              <a:t>negara.</a:t>
            </a:r>
          </a:p>
          <a:p>
            <a:endParaRPr lang="ms-MY" dirty="0" smtClean="0"/>
          </a:p>
        </p:txBody>
      </p:sp>
    </p:spTree>
    <p:extLst>
      <p:ext uri="{BB962C8B-B14F-4D97-AF65-F5344CB8AC3E}">
        <p14:creationId xmlns:p14="http://schemas.microsoft.com/office/powerpoint/2010/main" val="7270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/>
              <a:t>SOALAN UJI KEFAHAMAN: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altLang="en-US" dirty="0" err="1" smtClean="0"/>
              <a:t>Apakah</a:t>
            </a:r>
            <a:r>
              <a:rPr lang="en-GB" altLang="en-US" dirty="0" smtClean="0"/>
              <a:t> yang </a:t>
            </a:r>
            <a:r>
              <a:rPr lang="en-GB" altLang="en-US" dirty="0" err="1" smtClean="0"/>
              <a:t>anda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faham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tentang</a:t>
            </a:r>
            <a:r>
              <a:rPr lang="en-GB" altLang="en-US" dirty="0" smtClean="0"/>
              <a:t> </a:t>
            </a:r>
            <a:r>
              <a:rPr lang="en-GB" altLang="en-US" dirty="0" err="1"/>
              <a:t>konsep</a:t>
            </a:r>
            <a:r>
              <a:rPr lang="en-GB" altLang="en-US" dirty="0"/>
              <a:t> </a:t>
            </a:r>
            <a:r>
              <a:rPr lang="en-GB" altLang="en-US" dirty="0" err="1"/>
              <a:t>menginsankan</a:t>
            </a:r>
            <a:r>
              <a:rPr lang="en-GB" altLang="en-US" dirty="0"/>
              <a:t> </a:t>
            </a:r>
            <a:r>
              <a:rPr lang="en-GB" altLang="en-US" dirty="0" err="1"/>
              <a:t>sains</a:t>
            </a:r>
            <a:r>
              <a:rPr lang="en-GB" altLang="en-US" dirty="0"/>
              <a:t> </a:t>
            </a:r>
            <a:r>
              <a:rPr lang="en-GB" altLang="en-US" dirty="0" err="1"/>
              <a:t>dan</a:t>
            </a:r>
            <a:r>
              <a:rPr lang="en-GB" altLang="en-US" dirty="0"/>
              <a:t> </a:t>
            </a:r>
            <a:r>
              <a:rPr lang="en-GB" altLang="en-US" dirty="0" err="1"/>
              <a:t>teknologi</a:t>
            </a:r>
            <a:r>
              <a:rPr lang="en-GB" altLang="en-US" dirty="0"/>
              <a:t>.</a:t>
            </a:r>
          </a:p>
          <a:p>
            <a:pPr marL="514350" indent="-51435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altLang="en-US" dirty="0" err="1" smtClean="0"/>
              <a:t>Nyatakan</a:t>
            </a:r>
            <a:r>
              <a:rPr lang="en-GB" altLang="en-US" dirty="0" smtClean="0"/>
              <a:t> 3 </a:t>
            </a:r>
            <a:r>
              <a:rPr lang="en-GB" altLang="en-US" dirty="0" err="1" smtClean="0"/>
              <a:t>perkara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penting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dalam</a:t>
            </a:r>
            <a:r>
              <a:rPr lang="en-GB" alt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Sains</a:t>
            </a:r>
            <a:r>
              <a:rPr lang="en-US" dirty="0"/>
              <a:t>, </a:t>
            </a:r>
            <a:r>
              <a:rPr lang="en-US" dirty="0" err="1"/>
              <a:t>Teknologi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Negara.</a:t>
            </a:r>
            <a:endParaRPr lang="en-GB" dirty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4402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699" y="517708"/>
            <a:ext cx="9578067" cy="2421464"/>
          </a:xfrm>
        </p:spPr>
        <p:txBody>
          <a:bodyPr>
            <a:noAutofit/>
          </a:bodyPr>
          <a:lstStyle/>
          <a:p>
            <a:pPr lvl="0" algn="ctr"/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bab 11</a:t>
            </a:r>
            <a:b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MENGINSANKAN </a:t>
            </a:r>
            <a:b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</a:br>
            <a:r>
              <a:rPr lang="ms-MY" dirty="0" smtClean="0">
                <a:solidFill>
                  <a:srgbClr val="FFFF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SAINS &amp; TEKNOLOGI</a:t>
            </a:r>
            <a:endParaRPr lang="en-MY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563" y="3109991"/>
            <a:ext cx="4937978" cy="29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5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584075" y="1899822"/>
            <a:ext cx="8957568" cy="3496322"/>
          </a:xfrm>
        </p:spPr>
        <p:txBody>
          <a:bodyPr rtlCol="0">
            <a:normAutofit/>
          </a:bodyPr>
          <a:lstStyle/>
          <a:p>
            <a:pPr marL="0" indent="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en-GB" altLang="en-US" sz="3200" dirty="0" smtClean="0"/>
              <a:t>Di </a:t>
            </a:r>
            <a:r>
              <a:rPr lang="en-GB" altLang="en-US" sz="3200" dirty="0" err="1" smtClean="0"/>
              <a:t>akhir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bab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ini</a:t>
            </a:r>
            <a:r>
              <a:rPr lang="en-GB" altLang="en-US" sz="3200" dirty="0" smtClean="0"/>
              <a:t>, </a:t>
            </a:r>
            <a:r>
              <a:rPr lang="en-GB" altLang="en-US" sz="3200" dirty="0" err="1" smtClean="0"/>
              <a:t>pelajar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dapat</a:t>
            </a:r>
            <a:r>
              <a:rPr lang="en-GB" altLang="en-US" sz="3200" dirty="0" smtClean="0"/>
              <a:t>:</a:t>
            </a:r>
          </a:p>
          <a:p>
            <a:pPr marL="514350" indent="-51435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altLang="en-US" sz="3200" dirty="0" err="1" smtClean="0"/>
              <a:t>Menghuraikan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konsep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menginsankan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sains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dan</a:t>
            </a:r>
            <a:r>
              <a:rPr lang="en-GB" altLang="en-US" sz="3200" dirty="0" smtClean="0"/>
              <a:t> </a:t>
            </a:r>
            <a:r>
              <a:rPr lang="en-GB" altLang="en-US" sz="3200" dirty="0" err="1" smtClean="0"/>
              <a:t>teknologi</a:t>
            </a:r>
            <a:r>
              <a:rPr lang="en-GB" altLang="en-US" sz="3200" dirty="0" smtClean="0"/>
              <a:t>.</a:t>
            </a:r>
          </a:p>
          <a:p>
            <a:pPr marL="514350" indent="-514350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/>
            </a:pPr>
            <a:r>
              <a:rPr lang="en-GB" altLang="en-US" sz="3200" dirty="0" err="1" smtClean="0"/>
              <a:t>Menjelaskan</a:t>
            </a:r>
            <a:r>
              <a:rPr lang="en-GB" altLang="en-US" sz="3200" dirty="0" smtClean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Sains</a:t>
            </a:r>
            <a:r>
              <a:rPr lang="en-US" sz="3200" dirty="0"/>
              <a:t>, </a:t>
            </a:r>
            <a:r>
              <a:rPr lang="en-US" sz="3200" dirty="0" err="1"/>
              <a:t>Teknologi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Inovasi</a:t>
            </a:r>
            <a:r>
              <a:rPr lang="en-US" sz="3200" dirty="0"/>
              <a:t> </a:t>
            </a:r>
            <a:r>
              <a:rPr lang="en-US" sz="3200" dirty="0" smtClean="0"/>
              <a:t>Negara.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A6A876-B15C-490E-B965-AB16B688D985}" type="slidenum">
              <a:rPr lang="ar-SA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MY" sz="5400" dirty="0" smtClean="0"/>
              <a:t>OBJEKTIF BAB 11</a:t>
            </a:r>
            <a:endParaRPr lang="en-MY" sz="5400" dirty="0"/>
          </a:p>
        </p:txBody>
      </p:sp>
    </p:spTree>
    <p:extLst>
      <p:ext uri="{BB962C8B-B14F-4D97-AF65-F5344CB8AC3E}">
        <p14:creationId xmlns:p14="http://schemas.microsoft.com/office/powerpoint/2010/main" val="32703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ms-MY" dirty="0" smtClean="0"/>
              <a:t>Pengertian memanusiakan teknologi:</a:t>
            </a:r>
            <a:endParaRPr lang="ms-MY" dirty="0"/>
          </a:p>
          <a:p>
            <a:r>
              <a:rPr lang="ms-MY" dirty="0" smtClean="0"/>
              <a:t>Membudayakan </a:t>
            </a:r>
            <a:r>
              <a:rPr lang="ms-MY" dirty="0"/>
              <a:t>sains dan teknologi</a:t>
            </a:r>
          </a:p>
          <a:p>
            <a:r>
              <a:rPr lang="ms-MY" dirty="0"/>
              <a:t>Ramai beranggapan sains itu satu ilmu atau bidang yang sukar.</a:t>
            </a:r>
          </a:p>
          <a:p>
            <a:pPr marL="0" indent="0">
              <a:buNone/>
            </a:pPr>
            <a:r>
              <a:rPr lang="ms-MY" dirty="0" smtClean="0"/>
              <a:t>Matlamat:</a:t>
            </a:r>
          </a:p>
          <a:p>
            <a:r>
              <a:rPr lang="ms-MY" dirty="0" smtClean="0"/>
              <a:t>Ingin menukar anggapan </a:t>
            </a:r>
            <a:r>
              <a:rPr lang="ms-MY" dirty="0"/>
              <a:t>itu kepada ilmu yang mudah dan menyeronokkan.</a:t>
            </a:r>
          </a:p>
          <a:p>
            <a:r>
              <a:rPr lang="ms-MY" dirty="0"/>
              <a:t>M</a:t>
            </a:r>
            <a:r>
              <a:rPr lang="ms-MY" dirty="0" smtClean="0"/>
              <a:t>enjadikan </a:t>
            </a:r>
            <a:r>
              <a:rPr lang="ms-MY" dirty="0"/>
              <a:t>sains sebahagian dari rakyat.</a:t>
            </a:r>
          </a:p>
          <a:p>
            <a:endParaRPr lang="ms-MY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MY" sz="5400" dirty="0" err="1" smtClean="0"/>
              <a:t>Pendahuluan</a:t>
            </a:r>
            <a:endParaRPr lang="en-MY" sz="5400" dirty="0"/>
          </a:p>
        </p:txBody>
      </p:sp>
    </p:spTree>
    <p:extLst>
      <p:ext uri="{BB962C8B-B14F-4D97-AF65-F5344CB8AC3E}">
        <p14:creationId xmlns:p14="http://schemas.microsoft.com/office/powerpoint/2010/main" val="39113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3830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HARAPAN DAN MATLAMAT </a:t>
            </a:r>
            <a:r>
              <a:rPr lang="ms-MY" sz="4800" b="1" i="1" dirty="0" smtClean="0"/>
              <a:t>HUMANISING TECHNOLOGY</a:t>
            </a:r>
            <a:endParaRPr lang="ms-MY" sz="48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07858"/>
              </p:ext>
            </p:extLst>
          </p:nvPr>
        </p:nvGraphicFramePr>
        <p:xfrm>
          <a:off x="1295400" y="2557464"/>
          <a:ext cx="9601200" cy="2751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6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83830"/>
          </a:xfrm>
        </p:spPr>
        <p:txBody>
          <a:bodyPr>
            <a:noAutofit/>
          </a:bodyPr>
          <a:lstStyle/>
          <a:p>
            <a:r>
              <a:rPr lang="ms-MY" sz="4800" b="1" dirty="0" smtClean="0"/>
              <a:t>CABARAN </a:t>
            </a:r>
            <a:r>
              <a:rPr lang="ms-MY" sz="4800" b="1" i="1" dirty="0" smtClean="0"/>
              <a:t>HUMANISING TECHNOLOGY</a:t>
            </a:r>
            <a:endParaRPr lang="ms-MY" sz="48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041815"/>
              </p:ext>
            </p:extLst>
          </p:nvPr>
        </p:nvGraphicFramePr>
        <p:xfrm>
          <a:off x="1295400" y="2557463"/>
          <a:ext cx="9881586" cy="4003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4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6839"/>
            <a:ext cx="10131425" cy="1456267"/>
          </a:xfrm>
        </p:spPr>
        <p:txBody>
          <a:bodyPr/>
          <a:lstStyle/>
          <a:p>
            <a:r>
              <a:rPr lang="en-MY" dirty="0"/>
              <a:t>ADAKAH ANDA SUDAH BERSEDIA??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 descr="Image result for humanising science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286152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8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4" y="72727"/>
            <a:ext cx="10131425" cy="1456267"/>
          </a:xfrm>
        </p:spPr>
        <p:txBody>
          <a:bodyPr/>
          <a:lstStyle/>
          <a:p>
            <a:r>
              <a:rPr lang="en-MY" dirty="0" smtClean="0"/>
              <a:t>MANUSIA ROBOT VS ROBOT MANUSIA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92" y="150532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9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1619</TotalTime>
  <Words>999</Words>
  <Application>Microsoft Office PowerPoint</Application>
  <PresentationFormat>Widescreen</PresentationFormat>
  <Paragraphs>134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Adobe Gothic Std B</vt:lpstr>
      <vt:lpstr>Arial</vt:lpstr>
      <vt:lpstr>Calibri</vt:lpstr>
      <vt:lpstr>Calibri Light</vt:lpstr>
      <vt:lpstr>Segoe UI Semibold</vt:lpstr>
      <vt:lpstr>Celestial</vt:lpstr>
      <vt:lpstr>PowerPoint Presentation</vt:lpstr>
      <vt:lpstr>KANDUNGAN BAB</vt:lpstr>
      <vt:lpstr> bab 11 MENGINSANKAN  SAINS &amp; TEKNOLOGI</vt:lpstr>
      <vt:lpstr>OBJEKTIF BAB 11</vt:lpstr>
      <vt:lpstr>Pendahuluan</vt:lpstr>
      <vt:lpstr>HARAPAN DAN MATLAMAT HUMANISING TECHNOLOGY</vt:lpstr>
      <vt:lpstr>CABARAN HUMANISING TECHNOLOGY</vt:lpstr>
      <vt:lpstr>ADAKAH ANDA SUDAH BERSEDIA??</vt:lpstr>
      <vt:lpstr>MANUSIA ROBOT VS ROBOT MANUSIA</vt:lpstr>
      <vt:lpstr>Tema</vt:lpstr>
      <vt:lpstr>Latar Belakang</vt:lpstr>
      <vt:lpstr>Latar Belakang (sambungan...)</vt:lpstr>
      <vt:lpstr>VISI </vt:lpstr>
      <vt:lpstr>PELAN STRATEGIK Kementerian Sains, Teknologi dan Inovasi (MOSTI) 2016-2020</vt:lpstr>
      <vt:lpstr>Fungsi dan Peranan</vt:lpstr>
      <vt:lpstr>Fungsi dan Peranan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KOMITMEN NEGARA DALAM MEMAJUKAN STI </vt:lpstr>
      <vt:lpstr>PROGRAM DAN INISIATIF KERAJAAN</vt:lpstr>
      <vt:lpstr>Penutup</vt:lpstr>
      <vt:lpstr>SOALAN UJI KEFAHAMAN: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0wner</dc:creator>
  <cp:lastModifiedBy>Admin</cp:lastModifiedBy>
  <cp:revision>65</cp:revision>
  <dcterms:created xsi:type="dcterms:W3CDTF">2018-02-10T01:08:24Z</dcterms:created>
  <dcterms:modified xsi:type="dcterms:W3CDTF">2018-12-06T03:49:55Z</dcterms:modified>
</cp:coreProperties>
</file>