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8"/>
  </p:notesMasterIdLst>
  <p:sldIdLst>
    <p:sldId id="35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522" r:id="rId38"/>
    <p:sldId id="585" r:id="rId39"/>
    <p:sldId id="586" r:id="rId40"/>
    <p:sldId id="587" r:id="rId41"/>
    <p:sldId id="588" r:id="rId42"/>
    <p:sldId id="589" r:id="rId43"/>
    <p:sldId id="577" r:id="rId44"/>
    <p:sldId id="578" r:id="rId45"/>
    <p:sldId id="579" r:id="rId46"/>
    <p:sldId id="580" r:id="rId47"/>
    <p:sldId id="581" r:id="rId48"/>
    <p:sldId id="582" r:id="rId49"/>
    <p:sldId id="583" r:id="rId50"/>
    <p:sldId id="590" r:id="rId51"/>
    <p:sldId id="591" r:id="rId52"/>
    <p:sldId id="584" r:id="rId53"/>
    <p:sldId id="57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59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593" r:id="rId89"/>
    <p:sldId id="594" r:id="rId90"/>
    <p:sldId id="330" r:id="rId91"/>
    <p:sldId id="350" r:id="rId92"/>
    <p:sldId id="331" r:id="rId93"/>
    <p:sldId id="332" r:id="rId94"/>
    <p:sldId id="351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  <p:sldId id="343" r:id="rId106"/>
    <p:sldId id="344" r:id="rId107"/>
    <p:sldId id="345" r:id="rId108"/>
    <p:sldId id="595" r:id="rId109"/>
    <p:sldId id="347" r:id="rId110"/>
    <p:sldId id="348" r:id="rId111"/>
    <p:sldId id="596" r:id="rId112"/>
    <p:sldId id="349" r:id="rId113"/>
    <p:sldId id="597" r:id="rId114"/>
    <p:sldId id="598" r:id="rId115"/>
    <p:sldId id="599" r:id="rId116"/>
    <p:sldId id="600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 - if else" id="{FB2AF156-EFB6-C540-9124-8C5DF5C7095C}">
          <p14:sldIdLst>
            <p14:sldId id="352"/>
            <p14:sldId id="259"/>
            <p14:sldId id="260"/>
            <p14:sldId id="261"/>
            <p14:sldId id="262"/>
            <p14:sldId id="263"/>
            <p14:sldId id="264"/>
            <p14:sldId id="265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522"/>
            <p14:sldId id="585"/>
            <p14:sldId id="586"/>
            <p14:sldId id="587"/>
            <p14:sldId id="588"/>
            <p14:sldId id="589"/>
            <p14:sldId id="577"/>
            <p14:sldId id="578"/>
            <p14:sldId id="579"/>
            <p14:sldId id="580"/>
            <p14:sldId id="581"/>
            <p14:sldId id="582"/>
            <p14:sldId id="583"/>
            <p14:sldId id="590"/>
            <p14:sldId id="591"/>
            <p14:sldId id="584"/>
            <p14:sldId id="576"/>
          </p14:sldIdLst>
        </p14:section>
        <p14:section name="part #2 - switch" id="{8E3AB7DD-B105-CF48-ADF7-3B3AB6E6EEBC}">
          <p14:sldIdLst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592"/>
          </p14:sldIdLst>
        </p14:section>
        <p14:section name="part #3 - loop" id="{8CD37D99-53F9-1C4D-9A85-DC37E330840D}">
          <p14:sldIdLst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593"/>
            <p14:sldId id="594"/>
          </p14:sldIdLst>
        </p14:section>
        <p14:section name="part #4 - breaking the loop" id="{9A2A3621-2DC5-DD42-9B57-66947C581EFA}">
          <p14:sldIdLst>
            <p14:sldId id="330"/>
            <p14:sldId id="350"/>
            <p14:sldId id="331"/>
            <p14:sldId id="332"/>
            <p14:sldId id="35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595"/>
            <p14:sldId id="347"/>
            <p14:sldId id="348"/>
            <p14:sldId id="596"/>
            <p14:sldId id="349"/>
            <p14:sldId id="597"/>
            <p14:sldId id="598"/>
            <p14:sldId id="599"/>
            <p14:sldId id="6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48870-1790-0847-9F45-130D25E48B24}" v="6" dt="2018-10-08T03:18:31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/>
    <p:restoredTop sz="78356"/>
  </p:normalViewPr>
  <p:slideViewPr>
    <p:cSldViewPr>
      <p:cViewPr varScale="1">
        <p:scale>
          <a:sx n="74" d="100"/>
          <a:sy n="74" d="100"/>
        </p:scale>
        <p:origin x="12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52848870-1790-0847-9F45-130D25E48B24}"/>
    <pc:docChg chg="addSld modSld">
      <pc:chgData name="Ahmad Fariz Ali" userId="2ff2b29acfbf9cc8" providerId="LiveId" clId="{52848870-1790-0847-9F45-130D25E48B24}" dt="2018-10-22T06:23:41.881" v="5" actId="1076"/>
      <pc:docMkLst>
        <pc:docMk/>
      </pc:docMkLst>
      <pc:sldChg chg="delSp">
        <pc:chgData name="Ahmad Fariz Ali" userId="2ff2b29acfbf9cc8" providerId="LiveId" clId="{52848870-1790-0847-9F45-130D25E48B24}" dt="2018-10-22T06:22:55.052" v="2"/>
        <pc:sldMkLst>
          <pc:docMk/>
          <pc:sldMk cId="415206861" sldId="336"/>
        </pc:sldMkLst>
        <pc:spChg chg="del">
          <ac:chgData name="Ahmad Fariz Ali" userId="2ff2b29acfbf9cc8" providerId="LiveId" clId="{52848870-1790-0847-9F45-130D25E48B24}" dt="2018-10-22T06:22:55.052" v="2"/>
          <ac:spMkLst>
            <pc:docMk/>
            <pc:sldMk cId="415206861" sldId="336"/>
            <ac:spMk id="15" creationId="{01052843-116C-4244-B154-2FCFE5A01586}"/>
          </ac:spMkLst>
        </pc:spChg>
      </pc:sldChg>
      <pc:sldChg chg="addSp delSp modSp">
        <pc:chgData name="Ahmad Fariz Ali" userId="2ff2b29acfbf9cc8" providerId="LiveId" clId="{52848870-1790-0847-9F45-130D25E48B24}" dt="2018-10-22T06:23:41.881" v="5" actId="1076"/>
        <pc:sldMkLst>
          <pc:docMk/>
          <pc:sldMk cId="3773683718" sldId="595"/>
        </pc:sldMkLst>
        <pc:spChg chg="del">
          <ac:chgData name="Ahmad Fariz Ali" userId="2ff2b29acfbf9cc8" providerId="LiveId" clId="{52848870-1790-0847-9F45-130D25E48B24}" dt="2018-10-22T06:23:14.225" v="4"/>
          <ac:spMkLst>
            <pc:docMk/>
            <pc:sldMk cId="3773683718" sldId="595"/>
            <ac:spMk id="5" creationId="{3A06F2FF-1066-784B-82BB-7192A0FC87E7}"/>
          </ac:spMkLst>
        </pc:spChg>
        <pc:spChg chg="add mod">
          <ac:chgData name="Ahmad Fariz Ali" userId="2ff2b29acfbf9cc8" providerId="LiveId" clId="{52848870-1790-0847-9F45-130D25E48B24}" dt="2018-10-22T06:23:41.881" v="5" actId="1076"/>
          <ac:spMkLst>
            <pc:docMk/>
            <pc:sldMk cId="3773683718" sldId="595"/>
            <ac:spMk id="6" creationId="{E2268F56-F91E-5843-9320-FB8D13CD5ACB}"/>
          </ac:spMkLst>
        </pc:spChg>
      </pc:sldChg>
      <pc:sldChg chg="modSp add">
        <pc:chgData name="Ahmad Fariz Ali" userId="2ff2b29acfbf9cc8" providerId="LiveId" clId="{52848870-1790-0847-9F45-130D25E48B24}" dt="2018-10-22T03:43:40.024" v="1" actId="20577"/>
        <pc:sldMkLst>
          <pc:docMk/>
          <pc:sldMk cId="2586691932" sldId="600"/>
        </pc:sldMkLst>
        <pc:spChg chg="mod">
          <ac:chgData name="Ahmad Fariz Ali" userId="2ff2b29acfbf9cc8" providerId="LiveId" clId="{52848870-1790-0847-9F45-130D25E48B24}" dt="2018-10-22T03:43:40.024" v="1" actId="20577"/>
          <ac:spMkLst>
            <pc:docMk/>
            <pc:sldMk cId="2586691932" sldId="600"/>
            <ac:spMk id="18434" creationId="{6EA2FDF0-615A-4046-AAF8-A7FF0AA77518}"/>
          </ac:spMkLst>
        </pc:spChg>
      </pc:sldChg>
    </pc:docChg>
  </pc:docChgLst>
  <pc:docChgLst>
    <pc:chgData name="cfarizali@outlook.com" userId="2ff2b29acfbf9cc8" providerId="LiveId" clId="{52848870-1790-0847-9F45-130D25E48B24}"/>
    <pc:docChg chg="undo custSel addSld delSld modSld modSection">
      <pc:chgData name="cfarizali@outlook.com" userId="2ff2b29acfbf9cc8" providerId="LiveId" clId="{52848870-1790-0847-9F45-130D25E48B24}" dt="2018-10-18T07:19:43.700" v="1349" actId="1076"/>
      <pc:docMkLst>
        <pc:docMk/>
      </pc:docMkLst>
      <pc:sldChg chg="modSp">
        <pc:chgData name="cfarizali@outlook.com" userId="2ff2b29acfbf9cc8" providerId="LiveId" clId="{52848870-1790-0847-9F45-130D25E48B24}" dt="2018-10-08T03:18:31.635" v="5" actId="207"/>
        <pc:sldMkLst>
          <pc:docMk/>
          <pc:sldMk cId="942709611" sldId="259"/>
        </pc:sldMkLst>
        <pc:spChg chg="mod">
          <ac:chgData name="cfarizali@outlook.com" userId="2ff2b29acfbf9cc8" providerId="LiveId" clId="{52848870-1790-0847-9F45-130D25E48B24}" dt="2018-10-08T03:18:31.635" v="5" actId="207"/>
          <ac:spMkLst>
            <pc:docMk/>
            <pc:sldMk cId="942709611" sldId="259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17:57.149" v="2" actId="207"/>
          <ac:spMkLst>
            <pc:docMk/>
            <pc:sldMk cId="942709611" sldId="259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3:19:49.849" v="10" actId="207"/>
        <pc:sldMkLst>
          <pc:docMk/>
          <pc:sldMk cId="4199161214" sldId="260"/>
        </pc:sldMkLst>
        <pc:spChg chg="mod">
          <ac:chgData name="cfarizali@outlook.com" userId="2ff2b29acfbf9cc8" providerId="LiveId" clId="{52848870-1790-0847-9F45-130D25E48B24}" dt="2018-10-08T03:19:05.844" v="7" actId="207"/>
          <ac:spMkLst>
            <pc:docMk/>
            <pc:sldMk cId="4199161214" sldId="26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19:49.849" v="10" actId="207"/>
          <ac:spMkLst>
            <pc:docMk/>
            <pc:sldMk cId="4199161214" sldId="260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3:21:08.666" v="12" actId="20577"/>
        <pc:sldMkLst>
          <pc:docMk/>
          <pc:sldMk cId="1754787021" sldId="261"/>
        </pc:sldMkLst>
        <pc:spChg chg="mod">
          <ac:chgData name="cfarizali@outlook.com" userId="2ff2b29acfbf9cc8" providerId="LiveId" clId="{52848870-1790-0847-9F45-130D25E48B24}" dt="2018-10-08T03:21:08.666" v="12" actId="20577"/>
          <ac:spMkLst>
            <pc:docMk/>
            <pc:sldMk cId="1754787021" sldId="26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20:03.269" v="11" actId="207"/>
          <ac:spMkLst>
            <pc:docMk/>
            <pc:sldMk cId="1754787021" sldId="261"/>
            <ac:spMk id="4" creationId="{00000000-0000-0000-0000-000000000000}"/>
          </ac:spMkLst>
        </pc:spChg>
      </pc:sldChg>
      <pc:sldChg chg="modTransition">
        <pc:chgData name="cfarizali@outlook.com" userId="2ff2b29acfbf9cc8" providerId="LiveId" clId="{52848870-1790-0847-9F45-130D25E48B24}" dt="2018-10-11T01:07:00.139" v="422"/>
        <pc:sldMkLst>
          <pc:docMk/>
          <pc:sldMk cId="20564508" sldId="276"/>
        </pc:sldMkLst>
      </pc:sldChg>
      <pc:sldChg chg="modSp">
        <pc:chgData name="cfarizali@outlook.com" userId="2ff2b29acfbf9cc8" providerId="LiveId" clId="{52848870-1790-0847-9F45-130D25E48B24}" dt="2018-10-08T03:57:48.048" v="71" actId="1076"/>
        <pc:sldMkLst>
          <pc:docMk/>
          <pc:sldMk cId="187537318" sldId="277"/>
        </pc:sldMkLst>
        <pc:spChg chg="mod">
          <ac:chgData name="cfarizali@outlook.com" userId="2ff2b29acfbf9cc8" providerId="LiveId" clId="{52848870-1790-0847-9F45-130D25E48B24}" dt="2018-10-08T03:51:44.974" v="34" actId="20577"/>
          <ac:spMkLst>
            <pc:docMk/>
            <pc:sldMk cId="187537318" sldId="277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7:48.048" v="71" actId="1076"/>
          <ac:spMkLst>
            <pc:docMk/>
            <pc:sldMk cId="187537318" sldId="277"/>
            <ac:spMk id="11" creationId="{00000000-0000-0000-0000-000000000000}"/>
          </ac:spMkLst>
        </pc:spChg>
      </pc:sldChg>
      <pc:sldChg chg="addSp modSp modAnim">
        <pc:chgData name="cfarizali@outlook.com" userId="2ff2b29acfbf9cc8" providerId="LiveId" clId="{52848870-1790-0847-9F45-130D25E48B24}" dt="2018-10-08T03:57:52.555" v="72" actId="403"/>
        <pc:sldMkLst>
          <pc:docMk/>
          <pc:sldMk cId="2968637289" sldId="278"/>
        </pc:sldMkLst>
        <pc:spChg chg="mod">
          <ac:chgData name="cfarizali@outlook.com" userId="2ff2b29acfbf9cc8" providerId="LiveId" clId="{52848870-1790-0847-9F45-130D25E48B24}" dt="2018-10-08T03:55:33.992" v="49" actId="207"/>
          <ac:spMkLst>
            <pc:docMk/>
            <pc:sldMk cId="2968637289" sldId="278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27.796" v="48" actId="207"/>
          <ac:spMkLst>
            <pc:docMk/>
            <pc:sldMk cId="2968637289" sldId="278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6:28.988" v="61" actId="164"/>
          <ac:spMkLst>
            <pc:docMk/>
            <pc:sldMk cId="2968637289" sldId="278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4:52.154" v="42" actId="164"/>
          <ac:spMkLst>
            <pc:docMk/>
            <pc:sldMk cId="2968637289" sldId="278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4:52.154" v="42" actId="164"/>
          <ac:spMkLst>
            <pc:docMk/>
            <pc:sldMk cId="2968637289" sldId="278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02.054" v="44" actId="164"/>
          <ac:spMkLst>
            <pc:docMk/>
            <pc:sldMk cId="2968637289" sldId="278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02.054" v="44" actId="164"/>
          <ac:spMkLst>
            <pc:docMk/>
            <pc:sldMk cId="2968637289" sldId="278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6:28.988" v="61" actId="164"/>
          <ac:spMkLst>
            <pc:docMk/>
            <pc:sldMk cId="2968637289" sldId="278"/>
            <ac:spMk id="9" creationId="{00000000-0000-0000-0000-000000000000}"/>
          </ac:spMkLst>
        </pc:spChg>
        <pc:spChg chg="add mod">
          <ac:chgData name="cfarizali@outlook.com" userId="2ff2b29acfbf9cc8" providerId="LiveId" clId="{52848870-1790-0847-9F45-130D25E48B24}" dt="2018-10-08T03:57:52.555" v="72" actId="403"/>
          <ac:spMkLst>
            <pc:docMk/>
            <pc:sldMk cId="2968637289" sldId="278"/>
            <ac:spMk id="12" creationId="{4DCBA755-63EB-2F40-840F-6B5427E1332F}"/>
          </ac:spMkLst>
        </pc:spChg>
        <pc:grpChg chg="add mod">
          <ac:chgData name="cfarizali@outlook.com" userId="2ff2b29acfbf9cc8" providerId="LiveId" clId="{52848870-1790-0847-9F45-130D25E48B24}" dt="2018-10-08T03:54:52.154" v="42" actId="164"/>
          <ac:grpSpMkLst>
            <pc:docMk/>
            <pc:sldMk cId="2968637289" sldId="278"/>
            <ac:grpSpMk id="10" creationId="{3FD50B5E-D621-9340-8009-BD167357B9C4}"/>
          </ac:grpSpMkLst>
        </pc:grpChg>
        <pc:grpChg chg="add mod">
          <ac:chgData name="cfarizali@outlook.com" userId="2ff2b29acfbf9cc8" providerId="LiveId" clId="{52848870-1790-0847-9F45-130D25E48B24}" dt="2018-10-08T03:55:02.054" v="44" actId="164"/>
          <ac:grpSpMkLst>
            <pc:docMk/>
            <pc:sldMk cId="2968637289" sldId="278"/>
            <ac:grpSpMk id="11" creationId="{F6185310-38AA-E540-A673-4231D9D590BD}"/>
          </ac:grpSpMkLst>
        </pc:grpChg>
        <pc:grpChg chg="add mod">
          <ac:chgData name="cfarizali@outlook.com" userId="2ff2b29acfbf9cc8" providerId="LiveId" clId="{52848870-1790-0847-9F45-130D25E48B24}" dt="2018-10-08T03:56:28.988" v="61" actId="164"/>
          <ac:grpSpMkLst>
            <pc:docMk/>
            <pc:sldMk cId="2968637289" sldId="278"/>
            <ac:grpSpMk id="13" creationId="{E4AB70CD-92DB-2C44-9B36-91BC93A76F32}"/>
          </ac:grpSpMkLst>
        </pc:grpChg>
      </pc:sldChg>
      <pc:sldChg chg="modSp">
        <pc:chgData name="cfarizali@outlook.com" userId="2ff2b29acfbf9cc8" providerId="LiveId" clId="{52848870-1790-0847-9F45-130D25E48B24}" dt="2018-10-08T04:00:03.396" v="88" actId="207"/>
        <pc:sldMkLst>
          <pc:docMk/>
          <pc:sldMk cId="1916599111" sldId="279"/>
        </pc:sldMkLst>
        <pc:spChg chg="mod">
          <ac:chgData name="cfarizali@outlook.com" userId="2ff2b29acfbf9cc8" providerId="LiveId" clId="{52848870-1790-0847-9F45-130D25E48B24}" dt="2018-10-08T03:59:21.613" v="80" actId="115"/>
          <ac:spMkLst>
            <pc:docMk/>
            <pc:sldMk cId="1916599111" sldId="279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7:58.153" v="74" actId="403"/>
          <ac:spMkLst>
            <pc:docMk/>
            <pc:sldMk cId="1916599111" sldId="279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03.396" v="88" actId="207"/>
          <ac:spMkLst>
            <pc:docMk/>
            <pc:sldMk cId="1916599111" sldId="279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7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2:10.284" v="99" actId="207"/>
        <pc:sldMkLst>
          <pc:docMk/>
          <pc:sldMk cId="1108588054" sldId="280"/>
        </pc:sldMkLst>
        <pc:spChg chg="mod">
          <ac:chgData name="cfarizali@outlook.com" userId="2ff2b29acfbf9cc8" providerId="LiveId" clId="{52848870-1790-0847-9F45-130D25E48B24}" dt="2018-10-08T04:01:14.652" v="95" actId="207"/>
          <ac:spMkLst>
            <pc:docMk/>
            <pc:sldMk cId="1108588054" sldId="28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20.051" v="91" actId="1076"/>
          <ac:spMkLst>
            <pc:docMk/>
            <pc:sldMk cId="1108588054" sldId="280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1:55.272" v="98" actId="207"/>
          <ac:spMkLst>
            <pc:docMk/>
            <pc:sldMk cId="1108588054" sldId="280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2:10.284" v="99" actId="207"/>
          <ac:spMkLst>
            <pc:docMk/>
            <pc:sldMk cId="1108588054" sldId="280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47.614" v="93" actId="1076"/>
          <ac:spMkLst>
            <pc:docMk/>
            <pc:sldMk cId="1108588054" sldId="280"/>
            <ac:spMk id="11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3:37.967" v="143" actId="115"/>
        <pc:sldMkLst>
          <pc:docMk/>
          <pc:sldMk cId="1684736182" sldId="281"/>
        </pc:sldMkLst>
        <pc:spChg chg="mod">
          <ac:chgData name="cfarizali@outlook.com" userId="2ff2b29acfbf9cc8" providerId="LiveId" clId="{52848870-1790-0847-9F45-130D25E48B24}" dt="2018-10-08T04:13:37.967" v="143" actId="115"/>
          <ac:spMkLst>
            <pc:docMk/>
            <pc:sldMk cId="1684736182" sldId="281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4:22.446" v="103" actId="1076"/>
          <ac:spMkLst>
            <pc:docMk/>
            <pc:sldMk cId="1684736182" sldId="28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4:32.889" v="104" actId="207"/>
          <ac:spMkLst>
            <pc:docMk/>
            <pc:sldMk cId="1684736182" sldId="281"/>
            <ac:spMk id="6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14.627" v="133" actId="207"/>
        <pc:sldMkLst>
          <pc:docMk/>
          <pc:sldMk cId="4107862610" sldId="282"/>
        </pc:sldMkLst>
        <pc:spChg chg="mod">
          <ac:chgData name="cfarizali@outlook.com" userId="2ff2b29acfbf9cc8" providerId="LiveId" clId="{52848870-1790-0847-9F45-130D25E48B24}" dt="2018-10-08T04:08:14.627" v="133" actId="207"/>
          <ac:spMkLst>
            <pc:docMk/>
            <pc:sldMk cId="4107862610" sldId="282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21.823" v="134" actId="207"/>
        <pc:sldMkLst>
          <pc:docMk/>
          <pc:sldMk cId="910209406" sldId="283"/>
        </pc:sldMkLst>
        <pc:spChg chg="mod">
          <ac:chgData name="cfarizali@outlook.com" userId="2ff2b29acfbf9cc8" providerId="LiveId" clId="{52848870-1790-0847-9F45-130D25E48B24}" dt="2018-10-08T04:08:21.823" v="134" actId="207"/>
          <ac:spMkLst>
            <pc:docMk/>
            <pc:sldMk cId="910209406" sldId="283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28.278" v="135" actId="207"/>
        <pc:sldMkLst>
          <pc:docMk/>
          <pc:sldMk cId="2139043700" sldId="284"/>
        </pc:sldMkLst>
        <pc:spChg chg="mod">
          <ac:chgData name="cfarizali@outlook.com" userId="2ff2b29acfbf9cc8" providerId="LiveId" clId="{52848870-1790-0847-9F45-130D25E48B24}" dt="2018-10-08T04:08:28.278" v="135" actId="207"/>
          <ac:spMkLst>
            <pc:docMk/>
            <pc:sldMk cId="2139043700" sldId="284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35.682" v="136" actId="207"/>
        <pc:sldMkLst>
          <pc:docMk/>
          <pc:sldMk cId="3937814160" sldId="285"/>
        </pc:sldMkLst>
        <pc:spChg chg="mod">
          <ac:chgData name="cfarizali@outlook.com" userId="2ff2b29acfbf9cc8" providerId="LiveId" clId="{52848870-1790-0847-9F45-130D25E48B24}" dt="2018-10-08T04:08:35.682" v="136" actId="207"/>
          <ac:spMkLst>
            <pc:docMk/>
            <pc:sldMk cId="3937814160" sldId="285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3:17.549" v="142" actId="1076"/>
        <pc:sldMkLst>
          <pc:docMk/>
          <pc:sldMk cId="449253966" sldId="286"/>
        </pc:sldMkLst>
        <pc:spChg chg="mod">
          <ac:chgData name="cfarizali@outlook.com" userId="2ff2b29acfbf9cc8" providerId="LiveId" clId="{52848870-1790-0847-9F45-130D25E48B24}" dt="2018-10-08T04:13:17.549" v="142" actId="1076"/>
          <ac:spMkLst>
            <pc:docMk/>
            <pc:sldMk cId="449253966" sldId="286"/>
            <ac:spMk id="3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4:54.101" v="144" actId="207"/>
        <pc:sldMkLst>
          <pc:docMk/>
          <pc:sldMk cId="3804258970" sldId="288"/>
        </pc:sldMkLst>
        <pc:spChg chg="mod">
          <ac:chgData name="cfarizali@outlook.com" userId="2ff2b29acfbf9cc8" providerId="LiveId" clId="{52848870-1790-0847-9F45-130D25E48B24}" dt="2018-10-08T04:13:04.833" v="140" actId="115"/>
          <ac:spMkLst>
            <pc:docMk/>
            <pc:sldMk cId="3804258970" sldId="288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13:01.636" v="139" actId="403"/>
          <ac:spMkLst>
            <pc:docMk/>
            <pc:sldMk cId="3804258970" sldId="288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14:54.101" v="144" actId="207"/>
          <ac:spMkLst>
            <pc:docMk/>
            <pc:sldMk cId="3804258970" sldId="288"/>
            <ac:spMk id="10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22:39.399" v="157" actId="207"/>
        <pc:sldMkLst>
          <pc:docMk/>
          <pc:sldMk cId="2706311447" sldId="290"/>
        </pc:sldMkLst>
        <pc:spChg chg="mod">
          <ac:chgData name="cfarizali@outlook.com" userId="2ff2b29acfbf9cc8" providerId="LiveId" clId="{52848870-1790-0847-9F45-130D25E48B24}" dt="2018-10-08T04:18:25.336" v="151" actId="115"/>
          <ac:spMkLst>
            <pc:docMk/>
            <pc:sldMk cId="2706311447" sldId="29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1:08.200" v="154" actId="115"/>
          <ac:spMkLst>
            <pc:docMk/>
            <pc:sldMk cId="2706311447" sldId="290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2:39.399" v="157" actId="207"/>
          <ac:spMkLst>
            <pc:docMk/>
            <pc:sldMk cId="2706311447" sldId="290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2:00.539" v="156" actId="207"/>
          <ac:spMkLst>
            <pc:docMk/>
            <pc:sldMk cId="2706311447" sldId="290"/>
            <ac:spMk id="6" creationId="{00000000-0000-0000-0000-000000000000}"/>
          </ac:spMkLst>
        </pc:spChg>
      </pc:sldChg>
      <pc:sldChg chg="addSp delSp modSp modAnim">
        <pc:chgData name="cfarizali@outlook.com" userId="2ff2b29acfbf9cc8" providerId="LiveId" clId="{52848870-1790-0847-9F45-130D25E48B24}" dt="2018-10-16T02:05:58.589" v="709"/>
        <pc:sldMkLst>
          <pc:docMk/>
          <pc:sldMk cId="3232437870" sldId="291"/>
        </pc:sldMkLst>
        <pc:spChg chg="mod">
          <ac:chgData name="cfarizali@outlook.com" userId="2ff2b29acfbf9cc8" providerId="LiveId" clId="{52848870-1790-0847-9F45-130D25E48B24}" dt="2018-10-08T04:24:13.101" v="164" actId="403"/>
          <ac:spMkLst>
            <pc:docMk/>
            <pc:sldMk cId="3232437870" sldId="29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4:05.771" v="162" actId="207"/>
          <ac:spMkLst>
            <pc:docMk/>
            <pc:sldMk cId="3232437870" sldId="291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54.766" v="671" actId="164"/>
          <ac:spMkLst>
            <pc:docMk/>
            <pc:sldMk cId="3232437870" sldId="291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54.766" v="671" actId="164"/>
          <ac:spMkLst>
            <pc:docMk/>
            <pc:sldMk cId="3232437870" sldId="291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19.178" v="669" actId="164"/>
          <ac:spMkLst>
            <pc:docMk/>
            <pc:sldMk cId="3232437870" sldId="291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19.178" v="669" actId="164"/>
          <ac:spMkLst>
            <pc:docMk/>
            <pc:sldMk cId="3232437870" sldId="291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7:04.244" v="677" actId="113"/>
          <ac:spMkLst>
            <pc:docMk/>
            <pc:sldMk cId="3232437870" sldId="291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31.967" v="670" actId="164"/>
          <ac:spMkLst>
            <pc:docMk/>
            <pc:sldMk cId="3232437870" sldId="291"/>
            <ac:spMk id="11" creationId="{00000000-0000-0000-0000-000000000000}"/>
          </ac:spMkLst>
        </pc:spChg>
        <pc:spChg chg="add del">
          <ac:chgData name="cfarizali@outlook.com" userId="2ff2b29acfbf9cc8" providerId="LiveId" clId="{52848870-1790-0847-9F45-130D25E48B24}" dt="2018-10-16T02:05:58.589" v="709"/>
          <ac:spMkLst>
            <pc:docMk/>
            <pc:sldMk cId="3232437870" sldId="291"/>
            <ac:spMk id="12" creationId="{C2DC20BB-6591-2146-BC28-BDA759C1634E}"/>
          </ac:spMkLst>
        </pc:spChg>
        <pc:grpChg chg="add mod">
          <ac:chgData name="cfarizali@outlook.com" userId="2ff2b29acfbf9cc8" providerId="LiveId" clId="{52848870-1790-0847-9F45-130D25E48B24}" dt="2018-10-15T13:05:19.178" v="669" actId="164"/>
          <ac:grpSpMkLst>
            <pc:docMk/>
            <pc:sldMk cId="3232437870" sldId="291"/>
            <ac:grpSpMk id="13" creationId="{CB5F4A60-3C0A-104D-A3F0-C57A6DFCBB6D}"/>
          </ac:grpSpMkLst>
        </pc:grpChg>
        <pc:grpChg chg="add mod">
          <ac:chgData name="cfarizali@outlook.com" userId="2ff2b29acfbf9cc8" providerId="LiveId" clId="{52848870-1790-0847-9F45-130D25E48B24}" dt="2018-10-15T13:05:31.967" v="670" actId="164"/>
          <ac:grpSpMkLst>
            <pc:docMk/>
            <pc:sldMk cId="3232437870" sldId="291"/>
            <ac:grpSpMk id="14" creationId="{5758DFD1-DFFE-CF44-A574-C11C6CD72F29}"/>
          </ac:grpSpMkLst>
        </pc:grpChg>
        <pc:grpChg chg="add mod">
          <ac:chgData name="cfarizali@outlook.com" userId="2ff2b29acfbf9cc8" providerId="LiveId" clId="{52848870-1790-0847-9F45-130D25E48B24}" dt="2018-10-15T13:05:54.766" v="671" actId="164"/>
          <ac:grpSpMkLst>
            <pc:docMk/>
            <pc:sldMk cId="3232437870" sldId="291"/>
            <ac:grpSpMk id="15" creationId="{290AF0CC-3901-CE41-BB8C-5B23FD201663}"/>
          </ac:grpSpMkLst>
        </pc:grpChg>
      </pc:sldChg>
      <pc:sldChg chg="modSp">
        <pc:chgData name="cfarizali@outlook.com" userId="2ff2b29acfbf9cc8" providerId="LiveId" clId="{52848870-1790-0847-9F45-130D25E48B24}" dt="2018-10-08T04:28:18.169" v="168" actId="207"/>
        <pc:sldMkLst>
          <pc:docMk/>
          <pc:sldMk cId="1231361213" sldId="292"/>
        </pc:sldMkLst>
        <pc:spChg chg="mod">
          <ac:chgData name="cfarizali@outlook.com" userId="2ff2b29acfbf9cc8" providerId="LiveId" clId="{52848870-1790-0847-9F45-130D25E48B24}" dt="2018-10-08T04:28:18.169" v="168" actId="207"/>
          <ac:spMkLst>
            <pc:docMk/>
            <pc:sldMk cId="1231361213" sldId="292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5:22.691" v="165" actId="207"/>
          <ac:spMkLst>
            <pc:docMk/>
            <pc:sldMk cId="1231361213" sldId="292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8:12.882" v="167" actId="207"/>
          <ac:spMkLst>
            <pc:docMk/>
            <pc:sldMk cId="1231361213" sldId="292"/>
            <ac:spMk id="8" creationId="{00000000-0000-0000-0000-000000000000}"/>
          </ac:spMkLst>
        </pc:spChg>
      </pc:sldChg>
      <pc:sldChg chg="modTransition">
        <pc:chgData name="cfarizali@outlook.com" userId="2ff2b29acfbf9cc8" providerId="LiveId" clId="{52848870-1790-0847-9F45-130D25E48B24}" dt="2018-10-08T07:10:13.300" v="217"/>
        <pc:sldMkLst>
          <pc:docMk/>
          <pc:sldMk cId="526927196" sldId="293"/>
        </pc:sldMkLst>
      </pc:sldChg>
      <pc:sldChg chg="addSp modSp modAnim">
        <pc:chgData name="cfarizali@outlook.com" userId="2ff2b29acfbf9cc8" providerId="LiveId" clId="{52848870-1790-0847-9F45-130D25E48B24}" dt="2018-10-15T13:11:41.090" v="689" actId="207"/>
        <pc:sldMkLst>
          <pc:docMk/>
          <pc:sldMk cId="4148599739" sldId="296"/>
        </pc:sldMkLst>
        <pc:spChg chg="mod">
          <ac:chgData name="cfarizali@outlook.com" userId="2ff2b29acfbf9cc8" providerId="LiveId" clId="{52848870-1790-0847-9F45-130D25E48B24}" dt="2018-10-08T04:40:36.888" v="171" actId="20577"/>
          <ac:spMkLst>
            <pc:docMk/>
            <pc:sldMk cId="4148599739" sldId="296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26.137" v="686" actId="207"/>
          <ac:spMkLst>
            <pc:docMk/>
            <pc:sldMk cId="4148599739" sldId="296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41.090" v="689" actId="207"/>
          <ac:spMkLst>
            <pc:docMk/>
            <pc:sldMk cId="4148599739" sldId="296"/>
            <ac:spMk id="1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0:46.083" v="681" actId="208"/>
          <ac:spMkLst>
            <pc:docMk/>
            <pc:sldMk cId="4148599739" sldId="296"/>
            <ac:spMk id="1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00.446" v="682" actId="207"/>
          <ac:spMkLst>
            <pc:docMk/>
            <pc:sldMk cId="4148599739" sldId="296"/>
            <ac:spMk id="14" creationId="{00000000-0000-0000-0000-000000000000}"/>
          </ac:spMkLst>
        </pc:spChg>
        <pc:grpChg chg="add mod">
          <ac:chgData name="cfarizali@outlook.com" userId="2ff2b29acfbf9cc8" providerId="LiveId" clId="{52848870-1790-0847-9F45-130D25E48B24}" dt="2018-10-15T13:11:00.446" v="682" actId="207"/>
          <ac:grpSpMkLst>
            <pc:docMk/>
            <pc:sldMk cId="4148599739" sldId="296"/>
            <ac:grpSpMk id="15" creationId="{49F34EF6-DAB0-6448-B4A5-9050C65D644D}"/>
          </ac:grpSpMkLst>
        </pc:grpChg>
      </pc:sldChg>
      <pc:sldChg chg="addSp modSp modAnim">
        <pc:chgData name="cfarizali@outlook.com" userId="2ff2b29acfbf9cc8" providerId="LiveId" clId="{52848870-1790-0847-9F45-130D25E48B24}" dt="2018-10-16T00:58:42.498" v="708"/>
        <pc:sldMkLst>
          <pc:docMk/>
          <pc:sldMk cId="2054284870" sldId="299"/>
        </pc:sldMkLst>
        <pc:spChg chg="mod">
          <ac:chgData name="cfarizali@outlook.com" userId="2ff2b29acfbf9cc8" providerId="LiveId" clId="{52848870-1790-0847-9F45-130D25E48B24}" dt="2018-10-16T00:57:13.857" v="697" actId="164"/>
          <ac:spMkLst>
            <pc:docMk/>
            <pc:sldMk cId="2054284870" sldId="299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13.857" v="697" actId="164"/>
          <ac:spMkLst>
            <pc:docMk/>
            <pc:sldMk cId="2054284870" sldId="299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31.987" v="699" actId="164"/>
          <ac:spMkLst>
            <pc:docMk/>
            <pc:sldMk cId="2054284870" sldId="299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31.987" v="699" actId="164"/>
          <ac:spMkLst>
            <pc:docMk/>
            <pc:sldMk cId="2054284870" sldId="299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23.690" v="698" actId="164"/>
          <ac:spMkLst>
            <pc:docMk/>
            <pc:sldMk cId="2054284870" sldId="299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23.690" v="698" actId="164"/>
          <ac:spMkLst>
            <pc:docMk/>
            <pc:sldMk cId="2054284870" sldId="299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40.122" v="700" actId="164"/>
          <ac:spMkLst>
            <pc:docMk/>
            <pc:sldMk cId="2054284870" sldId="299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40.122" v="700" actId="164"/>
          <ac:spMkLst>
            <pc:docMk/>
            <pc:sldMk cId="2054284870" sldId="299"/>
            <ac:spMk id="12" creationId="{00000000-0000-0000-0000-000000000000}"/>
          </ac:spMkLst>
        </pc:spChg>
        <pc:grpChg chg="add mod">
          <ac:chgData name="cfarizali@outlook.com" userId="2ff2b29acfbf9cc8" providerId="LiveId" clId="{52848870-1790-0847-9F45-130D25E48B24}" dt="2018-10-16T00:57:13.857" v="697" actId="164"/>
          <ac:grpSpMkLst>
            <pc:docMk/>
            <pc:sldMk cId="2054284870" sldId="299"/>
            <ac:grpSpMk id="14" creationId="{441DBE63-E567-AB4D-9DD1-5577BD3AA6FB}"/>
          </ac:grpSpMkLst>
        </pc:grpChg>
        <pc:grpChg chg="add mod">
          <ac:chgData name="cfarizali@outlook.com" userId="2ff2b29acfbf9cc8" providerId="LiveId" clId="{52848870-1790-0847-9F45-130D25E48B24}" dt="2018-10-16T00:57:23.690" v="698" actId="164"/>
          <ac:grpSpMkLst>
            <pc:docMk/>
            <pc:sldMk cId="2054284870" sldId="299"/>
            <ac:grpSpMk id="15" creationId="{2F137752-9781-CC4D-BF89-58F2493D7A63}"/>
          </ac:grpSpMkLst>
        </pc:grpChg>
        <pc:grpChg chg="add mod">
          <ac:chgData name="cfarizali@outlook.com" userId="2ff2b29acfbf9cc8" providerId="LiveId" clId="{52848870-1790-0847-9F45-130D25E48B24}" dt="2018-10-16T00:57:31.987" v="699" actId="164"/>
          <ac:grpSpMkLst>
            <pc:docMk/>
            <pc:sldMk cId="2054284870" sldId="299"/>
            <ac:grpSpMk id="16" creationId="{97547DD6-1FDE-0A4A-9576-8EB969A6B2FA}"/>
          </ac:grpSpMkLst>
        </pc:grpChg>
        <pc:grpChg chg="add mod">
          <ac:chgData name="cfarizali@outlook.com" userId="2ff2b29acfbf9cc8" providerId="LiveId" clId="{52848870-1790-0847-9F45-130D25E48B24}" dt="2018-10-16T00:57:40.122" v="700" actId="164"/>
          <ac:grpSpMkLst>
            <pc:docMk/>
            <pc:sldMk cId="2054284870" sldId="299"/>
            <ac:grpSpMk id="17" creationId="{12EA02E7-6BA4-934D-A2B6-09C505438D98}"/>
          </ac:grpSpMkLst>
        </pc:grpChg>
      </pc:sldChg>
      <pc:sldChg chg="modSp">
        <pc:chgData name="cfarizali@outlook.com" userId="2ff2b29acfbf9cc8" providerId="LiveId" clId="{52848870-1790-0847-9F45-130D25E48B24}" dt="2018-10-11T06:20:12.047" v="662" actId="20577"/>
        <pc:sldMkLst>
          <pc:docMk/>
          <pc:sldMk cId="977781066" sldId="304"/>
        </pc:sldMkLst>
        <pc:spChg chg="mod">
          <ac:chgData name="cfarizali@outlook.com" userId="2ff2b29acfbf9cc8" providerId="LiveId" clId="{52848870-1790-0847-9F45-130D25E48B24}" dt="2018-10-11T06:20:12.047" v="662" actId="20577"/>
          <ac:spMkLst>
            <pc:docMk/>
            <pc:sldMk cId="977781066" sldId="304"/>
            <ac:spMk id="4" creationId="{00000000-0000-0000-0000-000000000000}"/>
          </ac:spMkLst>
        </pc:spChg>
      </pc:sldChg>
      <pc:sldChg chg="addSp delSp">
        <pc:chgData name="cfarizali@outlook.com" userId="2ff2b29acfbf9cc8" providerId="LiveId" clId="{52848870-1790-0847-9F45-130D25E48B24}" dt="2018-10-18T02:21:34.406" v="730"/>
        <pc:sldMkLst>
          <pc:docMk/>
          <pc:sldMk cId="3618182404" sldId="313"/>
        </pc:sldMkLst>
        <pc:spChg chg="add del">
          <ac:chgData name="cfarizali@outlook.com" userId="2ff2b29acfbf9cc8" providerId="LiveId" clId="{52848870-1790-0847-9F45-130D25E48B24}" dt="2018-10-18T02:21:34.406" v="730"/>
          <ac:spMkLst>
            <pc:docMk/>
            <pc:sldMk cId="3618182404" sldId="313"/>
            <ac:spMk id="7" creationId="{742DA3ED-556F-4041-9882-B8D0F327989B}"/>
          </ac:spMkLst>
        </pc:spChg>
      </pc:sldChg>
      <pc:sldChg chg="modSp">
        <pc:chgData name="cfarizali@outlook.com" userId="2ff2b29acfbf9cc8" providerId="LiveId" clId="{52848870-1790-0847-9F45-130D25E48B24}" dt="2018-10-18T00:45:55.902" v="729" actId="20577"/>
        <pc:sldMkLst>
          <pc:docMk/>
          <pc:sldMk cId="2791801275" sldId="318"/>
        </pc:sldMkLst>
        <pc:spChg chg="mod">
          <ac:chgData name="cfarizali@outlook.com" userId="2ff2b29acfbf9cc8" providerId="LiveId" clId="{52848870-1790-0847-9F45-130D25E48B24}" dt="2018-10-18T00:45:55.902" v="729" actId="20577"/>
          <ac:spMkLst>
            <pc:docMk/>
            <pc:sldMk cId="2791801275" sldId="318"/>
            <ac:spMk id="168963" creationId="{00000000-0000-0000-0000-000000000000}"/>
          </ac:spMkLst>
        </pc:spChg>
      </pc:sldChg>
      <pc:sldChg chg="addSp delSp modSp">
        <pc:chgData name="cfarizali@outlook.com" userId="2ff2b29acfbf9cc8" providerId="LiveId" clId="{52848870-1790-0847-9F45-130D25E48B24}" dt="2018-10-18T07:19:20.832" v="1347"/>
        <pc:sldMkLst>
          <pc:docMk/>
          <pc:sldMk cId="1690857028" sldId="330"/>
        </pc:sldMkLst>
        <pc:spChg chg="add del mod">
          <ac:chgData name="cfarizali@outlook.com" userId="2ff2b29acfbf9cc8" providerId="LiveId" clId="{52848870-1790-0847-9F45-130D25E48B24}" dt="2018-10-18T07:19:20.832" v="1347"/>
          <ac:spMkLst>
            <pc:docMk/>
            <pc:sldMk cId="1690857028" sldId="330"/>
            <ac:spMk id="5" creationId="{6FC94A85-8711-424D-9B6B-8283239A1C52}"/>
          </ac:spMkLst>
        </pc:spChg>
      </pc:sldChg>
      <pc:sldChg chg="modNotesTx">
        <pc:chgData name="cfarizali@outlook.com" userId="2ff2b29acfbf9cc8" providerId="LiveId" clId="{52848870-1790-0847-9F45-130D25E48B24}" dt="2018-10-18T03:59:28.888" v="928" actId="20577"/>
        <pc:sldMkLst>
          <pc:docMk/>
          <pc:sldMk cId="1113571343" sldId="331"/>
        </pc:sldMkLst>
      </pc:sldChg>
      <pc:sldChg chg="addSp modSp modNotesTx">
        <pc:chgData name="cfarizali@outlook.com" userId="2ff2b29acfbf9cc8" providerId="LiveId" clId="{52848870-1790-0847-9F45-130D25E48B24}" dt="2018-10-18T05:01:45.534" v="1343" actId="5793"/>
        <pc:sldMkLst>
          <pc:docMk/>
          <pc:sldMk cId="415206861" sldId="336"/>
        </pc:sldMkLst>
        <pc:spChg chg="add mod">
          <ac:chgData name="cfarizali@outlook.com" userId="2ff2b29acfbf9cc8" providerId="LiveId" clId="{52848870-1790-0847-9F45-130D25E48B24}" dt="2018-10-18T02:22:01.887" v="732" actId="1076"/>
          <ac:spMkLst>
            <pc:docMk/>
            <pc:sldMk cId="415206861" sldId="336"/>
            <ac:spMk id="15" creationId="{01052843-116C-4244-B154-2FCFE5A01586}"/>
          </ac:spMkLst>
        </pc:spChg>
      </pc:sldChg>
      <pc:sldChg chg="modNotesTx">
        <pc:chgData name="cfarizali@outlook.com" userId="2ff2b29acfbf9cc8" providerId="LiveId" clId="{52848870-1790-0847-9F45-130D25E48B24}" dt="2018-10-18T03:43:05.932" v="799" actId="20577"/>
        <pc:sldMkLst>
          <pc:docMk/>
          <pc:sldMk cId="4113640494" sldId="347"/>
        </pc:sldMkLst>
      </pc:sldChg>
      <pc:sldChg chg="modTransition">
        <pc:chgData name="cfarizali@outlook.com" userId="2ff2b29acfbf9cc8" providerId="LiveId" clId="{52848870-1790-0847-9F45-130D25E48B24}" dt="2018-10-18T06:16:10.845" v="1344"/>
        <pc:sldMkLst>
          <pc:docMk/>
          <pc:sldMk cId="4289027402" sldId="349"/>
        </pc:sldMkLst>
      </pc:sldChg>
      <pc:sldChg chg="modSp">
        <pc:chgData name="cfarizali@outlook.com" userId="2ff2b29acfbf9cc8" providerId="LiveId" clId="{52848870-1790-0847-9F45-130D25E48B24}" dt="2018-10-18T04:01:29.236" v="948" actId="207"/>
        <pc:sldMkLst>
          <pc:docMk/>
          <pc:sldMk cId="758535613" sldId="351"/>
        </pc:sldMkLst>
        <pc:spChg chg="mod">
          <ac:chgData name="cfarizali@outlook.com" userId="2ff2b29acfbf9cc8" providerId="LiveId" clId="{52848870-1790-0847-9F45-130D25E48B24}" dt="2018-10-18T04:01:29.236" v="948" actId="207"/>
          <ac:spMkLst>
            <pc:docMk/>
            <pc:sldMk cId="758535613" sldId="351"/>
            <ac:spMk id="54275" creationId="{00000000-0000-0000-0000-000000000000}"/>
          </ac:spMkLst>
        </pc:spChg>
      </pc:sldChg>
      <pc:sldChg chg="addSp delSp">
        <pc:chgData name="cfarizali@outlook.com" userId="2ff2b29acfbf9cc8" providerId="LiveId" clId="{52848870-1790-0847-9F45-130D25E48B24}" dt="2018-10-08T07:54:26.271" v="410"/>
        <pc:sldMkLst>
          <pc:docMk/>
          <pc:sldMk cId="1219504830" sldId="352"/>
        </pc:sldMkLst>
        <pc:spChg chg="add del">
          <ac:chgData name="cfarizali@outlook.com" userId="2ff2b29acfbf9cc8" providerId="LiveId" clId="{52848870-1790-0847-9F45-130D25E48B24}" dt="2018-10-08T07:54:26.271" v="410"/>
          <ac:spMkLst>
            <pc:docMk/>
            <pc:sldMk cId="1219504830" sldId="352"/>
            <ac:spMk id="6" creationId="{35371EAA-F8F6-DE43-8668-5282BD8A771F}"/>
          </ac:spMkLst>
        </pc:spChg>
      </pc:sldChg>
      <pc:sldChg chg="addSp delSp modSp add setBg">
        <pc:chgData name="cfarizali@outlook.com" userId="2ff2b29acfbf9cc8" providerId="LiveId" clId="{52848870-1790-0847-9F45-130D25E48B24}" dt="2018-10-11T07:48:46.681" v="666"/>
        <pc:sldMkLst>
          <pc:docMk/>
          <pc:sldMk cId="1655807467" sldId="522"/>
        </pc:sldMkLst>
        <pc:spChg chg="del">
          <ac:chgData name="cfarizali@outlook.com" userId="2ff2b29acfbf9cc8" providerId="LiveId" clId="{52848870-1790-0847-9F45-130D25E48B24}" dt="2018-10-08T07:54:40.722" v="411" actId="478"/>
          <ac:spMkLst>
            <pc:docMk/>
            <pc:sldMk cId="1655807467" sldId="522"/>
            <ac:spMk id="4" creationId="{5DC914A6-B997-C143-9251-749D5088B830}"/>
          </ac:spMkLst>
        </pc:spChg>
        <pc:spChg chg="add del">
          <ac:chgData name="cfarizali@outlook.com" userId="2ff2b29acfbf9cc8" providerId="LiveId" clId="{52848870-1790-0847-9F45-130D25E48B24}" dt="2018-10-11T07:48:46.681" v="666"/>
          <ac:spMkLst>
            <pc:docMk/>
            <pc:sldMk cId="1655807467" sldId="522"/>
            <ac:spMk id="5" creationId="{CDFD8F5C-760A-CA48-83C1-C9EDF8713C78}"/>
          </ac:spMkLst>
        </pc:spChg>
        <pc:spChg chg="mod">
          <ac:chgData name="cfarizali@outlook.com" userId="2ff2b29acfbf9cc8" providerId="LiveId" clId="{52848870-1790-0847-9F45-130D25E48B24}" dt="2018-10-08T05:05:20.773" v="184" actId="20577"/>
          <ac:spMkLst>
            <pc:docMk/>
            <pc:sldMk cId="1655807467" sldId="522"/>
            <ac:spMk id="18434" creationId="{6EA2FDF0-615A-4046-AAF8-A7FF0AA77518}"/>
          </ac:spMkLst>
        </pc:spChg>
        <pc:spChg chg="mod">
          <ac:chgData name="cfarizali@outlook.com" userId="2ff2b29acfbf9cc8" providerId="LiveId" clId="{52848870-1790-0847-9F45-130D25E48B24}" dt="2018-10-08T05:05:24.670" v="192" actId="20577"/>
          <ac:spMkLst>
            <pc:docMk/>
            <pc:sldMk cId="1655807467" sldId="522"/>
            <ac:spMk id="18435" creationId="{2B2043D4-570A-554C-BCAF-476473926905}"/>
          </ac:spMkLst>
        </pc:spChg>
      </pc:sldChg>
      <pc:sldChg chg="add">
        <pc:chgData name="cfarizali@outlook.com" userId="2ff2b29acfbf9cc8" providerId="LiveId" clId="{52848870-1790-0847-9F45-130D25E48B24}" dt="2018-10-08T05:10:43.734" v="215"/>
        <pc:sldMkLst>
          <pc:docMk/>
          <pc:sldMk cId="1480340437" sldId="576"/>
        </pc:sldMkLst>
      </pc:sldChg>
      <pc:sldChg chg="modSp add">
        <pc:chgData name="cfarizali@outlook.com" userId="2ff2b29acfbf9cc8" providerId="LiveId" clId="{52848870-1790-0847-9F45-130D25E48B24}" dt="2018-10-11T03:58:00.576" v="427" actId="207"/>
        <pc:sldMkLst>
          <pc:docMk/>
          <pc:sldMk cId="4016004904" sldId="577"/>
        </pc:sldMkLst>
        <pc:spChg chg="mod">
          <ac:chgData name="cfarizali@outlook.com" userId="2ff2b29acfbf9cc8" providerId="LiveId" clId="{52848870-1790-0847-9F45-130D25E48B24}" dt="2018-10-11T03:58:00.576" v="427" actId="207"/>
          <ac:spMkLst>
            <pc:docMk/>
            <pc:sldMk cId="4016004904" sldId="577"/>
            <ac:spMk id="39939" creationId="{900643FE-67E6-A54B-A4A3-93A9F47F57B5}"/>
          </ac:spMkLst>
        </pc:spChg>
      </pc:sldChg>
      <pc:sldChg chg="modSp add">
        <pc:chgData name="cfarizali@outlook.com" userId="2ff2b29acfbf9cc8" providerId="LiveId" clId="{52848870-1790-0847-9F45-130D25E48B24}" dt="2018-10-08T05:08:33.874" v="210" actId="207"/>
        <pc:sldMkLst>
          <pc:docMk/>
          <pc:sldMk cId="94868116" sldId="578"/>
        </pc:sldMkLst>
        <pc:spChg chg="mod">
          <ac:chgData name="cfarizali@outlook.com" userId="2ff2b29acfbf9cc8" providerId="LiveId" clId="{52848870-1790-0847-9F45-130D25E48B24}" dt="2018-10-08T05:08:33.874" v="210" actId="207"/>
          <ac:spMkLst>
            <pc:docMk/>
            <pc:sldMk cId="94868116" sldId="578"/>
            <ac:spMk id="40963" creationId="{90577C17-D7BA-8C45-A296-FFB2D9AB6067}"/>
          </ac:spMkLst>
        </pc:spChg>
      </pc:sldChg>
      <pc:sldChg chg="modSp add">
        <pc:chgData name="cfarizali@outlook.com" userId="2ff2b29acfbf9cc8" providerId="LiveId" clId="{52848870-1790-0847-9F45-130D25E48B24}" dt="2018-10-08T05:06:24.686" v="196" actId="207"/>
        <pc:sldMkLst>
          <pc:docMk/>
          <pc:sldMk cId="341080347" sldId="579"/>
        </pc:sldMkLst>
        <pc:spChg chg="mod">
          <ac:chgData name="cfarizali@outlook.com" userId="2ff2b29acfbf9cc8" providerId="LiveId" clId="{52848870-1790-0847-9F45-130D25E48B24}" dt="2018-10-08T05:06:24.686" v="196" actId="207"/>
          <ac:spMkLst>
            <pc:docMk/>
            <pc:sldMk cId="341080347" sldId="579"/>
            <ac:spMk id="2" creationId="{76E8504F-16E9-490A-ABFA-416892D86E53}"/>
          </ac:spMkLst>
        </pc:spChg>
      </pc:sldChg>
      <pc:sldChg chg="modSp add">
        <pc:chgData name="cfarizali@outlook.com" userId="2ff2b29acfbf9cc8" providerId="LiveId" clId="{52848870-1790-0847-9F45-130D25E48B24}" dt="2018-10-11T03:58:29.555" v="428" actId="1076"/>
        <pc:sldMkLst>
          <pc:docMk/>
          <pc:sldMk cId="2647227633" sldId="580"/>
        </pc:sldMkLst>
        <pc:spChg chg="mod">
          <ac:chgData name="cfarizali@outlook.com" userId="2ff2b29acfbf9cc8" providerId="LiveId" clId="{52848870-1790-0847-9F45-130D25E48B24}" dt="2018-10-08T05:06:31.878" v="198" actId="207"/>
          <ac:spMkLst>
            <pc:docMk/>
            <pc:sldMk cId="2647227633" sldId="580"/>
            <ac:spMk id="2" creationId="{F00FC378-30DA-42E5-9A68-E7788360E38C}"/>
          </ac:spMkLst>
        </pc:spChg>
        <pc:picChg chg="mod">
          <ac:chgData name="cfarizali@outlook.com" userId="2ff2b29acfbf9cc8" providerId="LiveId" clId="{52848870-1790-0847-9F45-130D25E48B24}" dt="2018-10-11T03:58:29.555" v="428" actId="1076"/>
          <ac:picMkLst>
            <pc:docMk/>
            <pc:sldMk cId="2647227633" sldId="580"/>
            <ac:picMk id="43011" creationId="{0FB2B929-41A9-9141-BF4C-4CB746CEBAE0}"/>
          </ac:picMkLst>
        </pc:picChg>
      </pc:sldChg>
      <pc:sldChg chg="modSp add">
        <pc:chgData name="cfarizali@outlook.com" userId="2ff2b29acfbf9cc8" providerId="LiveId" clId="{52848870-1790-0847-9F45-130D25E48B24}" dt="2018-10-08T05:09:33.819" v="213" actId="207"/>
        <pc:sldMkLst>
          <pc:docMk/>
          <pc:sldMk cId="3566285667" sldId="581"/>
        </pc:sldMkLst>
        <pc:spChg chg="mod">
          <ac:chgData name="cfarizali@outlook.com" userId="2ff2b29acfbf9cc8" providerId="LiveId" clId="{52848870-1790-0847-9F45-130D25E48B24}" dt="2018-10-08T05:09:33.819" v="213" actId="207"/>
          <ac:spMkLst>
            <pc:docMk/>
            <pc:sldMk cId="3566285667" sldId="581"/>
            <ac:spMk id="44035" creationId="{25893FB2-ED57-0645-9673-19D6F4D93D93}"/>
          </ac:spMkLst>
        </pc:spChg>
      </pc:sldChg>
      <pc:sldChg chg="modSp add">
        <pc:chgData name="cfarizali@outlook.com" userId="2ff2b29acfbf9cc8" providerId="LiveId" clId="{52848870-1790-0847-9F45-130D25E48B24}" dt="2018-10-11T04:07:30.245" v="429" actId="20577"/>
        <pc:sldMkLst>
          <pc:docMk/>
          <pc:sldMk cId="2200760352" sldId="582"/>
        </pc:sldMkLst>
        <pc:spChg chg="mod">
          <ac:chgData name="cfarizali@outlook.com" userId="2ff2b29acfbf9cc8" providerId="LiveId" clId="{52848870-1790-0847-9F45-130D25E48B24}" dt="2018-10-11T04:07:30.245" v="429" actId="20577"/>
          <ac:spMkLst>
            <pc:docMk/>
            <pc:sldMk cId="2200760352" sldId="582"/>
            <ac:spMk id="2" creationId="{7BDE8A05-AD10-4940-8D39-575B5EF33C4E}"/>
          </ac:spMkLst>
        </pc:spChg>
      </pc:sldChg>
      <pc:sldChg chg="modSp add">
        <pc:chgData name="cfarizali@outlook.com" userId="2ff2b29acfbf9cc8" providerId="LiveId" clId="{52848870-1790-0847-9F45-130D25E48B24}" dt="2018-10-08T05:06:53.889" v="200" actId="207"/>
        <pc:sldMkLst>
          <pc:docMk/>
          <pc:sldMk cId="386361592" sldId="583"/>
        </pc:sldMkLst>
        <pc:spChg chg="mod">
          <ac:chgData name="cfarizali@outlook.com" userId="2ff2b29acfbf9cc8" providerId="LiveId" clId="{52848870-1790-0847-9F45-130D25E48B24}" dt="2018-10-08T05:06:53.889" v="200" actId="207"/>
          <ac:spMkLst>
            <pc:docMk/>
            <pc:sldMk cId="386361592" sldId="583"/>
            <ac:spMk id="46082" creationId="{BBCDDE6E-EBA6-374E-9CEA-00FE6371AED6}"/>
          </ac:spMkLst>
        </pc:spChg>
      </pc:sldChg>
      <pc:sldChg chg="add">
        <pc:chgData name="cfarizali@outlook.com" userId="2ff2b29acfbf9cc8" providerId="LiveId" clId="{52848870-1790-0847-9F45-130D25E48B24}" dt="2018-10-08T05:05:50.430" v="193"/>
        <pc:sldMkLst>
          <pc:docMk/>
          <pc:sldMk cId="2613477421" sldId="584"/>
        </pc:sldMkLst>
      </pc:sldChg>
      <pc:sldChg chg="add">
        <pc:chgData name="cfarizali@outlook.com" userId="2ff2b29acfbf9cc8" providerId="LiveId" clId="{52848870-1790-0847-9F45-130D25E48B24}" dt="2018-10-08T05:57:05.918" v="216"/>
        <pc:sldMkLst>
          <pc:docMk/>
          <pc:sldMk cId="4207686658" sldId="585"/>
        </pc:sldMkLst>
      </pc:sldChg>
      <pc:sldChg chg="add">
        <pc:chgData name="cfarizali@outlook.com" userId="2ff2b29acfbf9cc8" providerId="LiveId" clId="{52848870-1790-0847-9F45-130D25E48B24}" dt="2018-10-08T05:57:05.918" v="216"/>
        <pc:sldMkLst>
          <pc:docMk/>
          <pc:sldMk cId="1223080220" sldId="586"/>
        </pc:sldMkLst>
      </pc:sldChg>
      <pc:sldChg chg="add">
        <pc:chgData name="cfarizali@outlook.com" userId="2ff2b29acfbf9cc8" providerId="LiveId" clId="{52848870-1790-0847-9F45-130D25E48B24}" dt="2018-10-15T13:13:15.694" v="692"/>
        <pc:sldMkLst>
          <pc:docMk/>
          <pc:sldMk cId="2484076835" sldId="587"/>
        </pc:sldMkLst>
      </pc:sldChg>
      <pc:sldChg chg="delSp modSp add">
        <pc:chgData name="cfarizali@outlook.com" userId="2ff2b29acfbf9cc8" providerId="LiveId" clId="{52848870-1790-0847-9F45-130D25E48B24}" dt="2018-10-11T04:32:13.198" v="433" actId="1076"/>
        <pc:sldMkLst>
          <pc:docMk/>
          <pc:sldMk cId="2792217705" sldId="588"/>
        </pc:sldMkLst>
        <pc:spChg chg="mod">
          <ac:chgData name="cfarizali@outlook.com" userId="2ff2b29acfbf9cc8" providerId="LiveId" clId="{52848870-1790-0847-9F45-130D25E48B24}" dt="2018-10-08T07:13:58.275" v="340" actId="20577"/>
          <ac:spMkLst>
            <pc:docMk/>
            <pc:sldMk cId="2792217705" sldId="588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1T04:32:13.198" v="433" actId="1076"/>
          <ac:spMkLst>
            <pc:docMk/>
            <pc:sldMk cId="2792217705" sldId="588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7:16:08.091" v="409" actId="13926"/>
          <ac:spMkLst>
            <pc:docMk/>
            <pc:sldMk cId="2792217705" sldId="588"/>
            <ac:spMk id="5" creationId="{00000000-0000-0000-0000-000000000000}"/>
          </ac:spMkLst>
        </pc:spChg>
        <pc:graphicFrameChg chg="del">
          <ac:chgData name="cfarizali@outlook.com" userId="2ff2b29acfbf9cc8" providerId="LiveId" clId="{52848870-1790-0847-9F45-130D25E48B24}" dt="2018-10-08T07:12:43.832" v="219" actId="478"/>
          <ac:graphicFrameMkLst>
            <pc:docMk/>
            <pc:sldMk cId="2792217705" sldId="588"/>
            <ac:graphicFrameMk id="4" creationId="{00000000-0000-0000-0000-000000000000}"/>
          </ac:graphicFrameMkLst>
        </pc:graphicFrameChg>
      </pc:sldChg>
      <pc:sldChg chg="addSp modSp add">
        <pc:chgData name="cfarizali@outlook.com" userId="2ff2b29acfbf9cc8" providerId="LiveId" clId="{52848870-1790-0847-9F45-130D25E48B24}" dt="2018-10-11T04:46:06.967" v="523" actId="207"/>
        <pc:sldMkLst>
          <pc:docMk/>
          <pc:sldMk cId="945256722" sldId="589"/>
        </pc:sldMkLst>
        <pc:spChg chg="add mod">
          <ac:chgData name="cfarizali@outlook.com" userId="2ff2b29acfbf9cc8" providerId="LiveId" clId="{52848870-1790-0847-9F45-130D25E48B24}" dt="2018-10-11T04:46:02.121" v="522" actId="207"/>
          <ac:spMkLst>
            <pc:docMk/>
            <pc:sldMk cId="945256722" sldId="589"/>
            <ac:spMk id="2" creationId="{19CBE131-41D7-9A49-9497-DEB9CD44F909}"/>
          </ac:spMkLst>
        </pc:spChg>
        <pc:spChg chg="add">
          <ac:chgData name="cfarizali@outlook.com" userId="2ff2b29acfbf9cc8" providerId="LiveId" clId="{52848870-1790-0847-9F45-130D25E48B24}" dt="2018-10-11T04:33:28.598" v="449"/>
          <ac:spMkLst>
            <pc:docMk/>
            <pc:sldMk cId="945256722" sldId="589"/>
            <ac:spMk id="3" creationId="{3DD325FB-DEEE-1648-9C67-3C57A707F9D0}"/>
          </ac:spMkLst>
        </pc:spChg>
        <pc:spChg chg="add mod">
          <ac:chgData name="cfarizali@outlook.com" userId="2ff2b29acfbf9cc8" providerId="LiveId" clId="{52848870-1790-0847-9F45-130D25E48B24}" dt="2018-10-11T04:35:17.929" v="479" actId="20577"/>
          <ac:spMkLst>
            <pc:docMk/>
            <pc:sldMk cId="945256722" sldId="589"/>
            <ac:spMk id="4" creationId="{EC28991A-6B19-E347-94F4-46A8902A6687}"/>
          </ac:spMkLst>
        </pc:spChg>
        <pc:spChg chg="add mod">
          <ac:chgData name="cfarizali@outlook.com" userId="2ff2b29acfbf9cc8" providerId="LiveId" clId="{52848870-1790-0847-9F45-130D25E48B24}" dt="2018-10-11T04:46:06.967" v="523" actId="207"/>
          <ac:spMkLst>
            <pc:docMk/>
            <pc:sldMk cId="945256722" sldId="589"/>
            <ac:spMk id="5" creationId="{E08C35AE-3CCC-5242-B963-92D36D1E5E82}"/>
          </ac:spMkLst>
        </pc:spChg>
      </pc:sldChg>
      <pc:sldChg chg="modSp add">
        <pc:chgData name="cfarizali@outlook.com" userId="2ff2b29acfbf9cc8" providerId="LiveId" clId="{52848870-1790-0847-9F45-130D25E48B24}" dt="2018-10-11T04:49:11.820" v="530" actId="113"/>
        <pc:sldMkLst>
          <pc:docMk/>
          <pc:sldMk cId="1653589958" sldId="590"/>
        </pc:sldMkLst>
        <pc:spChg chg="mod">
          <ac:chgData name="cfarizali@outlook.com" userId="2ff2b29acfbf9cc8" providerId="LiveId" clId="{52848870-1790-0847-9F45-130D25E48B24}" dt="2018-10-11T04:44:06.198" v="494" actId="20577"/>
          <ac:spMkLst>
            <pc:docMk/>
            <pc:sldMk cId="1653589958" sldId="59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1T04:49:11.820" v="530" actId="113"/>
          <ac:spMkLst>
            <pc:docMk/>
            <pc:sldMk cId="1653589958" sldId="590"/>
            <ac:spMk id="3" creationId="{00000000-0000-0000-0000-000000000000}"/>
          </ac:spMkLst>
        </pc:spChg>
      </pc:sldChg>
      <pc:sldChg chg="addSp delSp modSp add">
        <pc:chgData name="cfarizali@outlook.com" userId="2ff2b29acfbf9cc8" providerId="LiveId" clId="{52848870-1790-0847-9F45-130D25E48B24}" dt="2018-10-11T04:59:03.566" v="650" actId="1076"/>
        <pc:sldMkLst>
          <pc:docMk/>
          <pc:sldMk cId="2758439164" sldId="591"/>
        </pc:sldMkLst>
        <pc:spChg chg="mod">
          <ac:chgData name="cfarizali@outlook.com" userId="2ff2b29acfbf9cc8" providerId="LiveId" clId="{52848870-1790-0847-9F45-130D25E48B24}" dt="2018-10-11T04:56:55.842" v="640" actId="20577"/>
          <ac:spMkLst>
            <pc:docMk/>
            <pc:sldMk cId="2758439164" sldId="591"/>
            <ac:spMk id="2" creationId="{00000000-0000-0000-0000-000000000000}"/>
          </ac:spMkLst>
        </pc:spChg>
        <pc:spChg chg="del">
          <ac:chgData name="cfarizali@outlook.com" userId="2ff2b29acfbf9cc8" providerId="LiveId" clId="{52848870-1790-0847-9F45-130D25E48B24}" dt="2018-10-11T04:55:59.553" v="532" actId="478"/>
          <ac:spMkLst>
            <pc:docMk/>
            <pc:sldMk cId="2758439164" sldId="591"/>
            <ac:spMk id="3" creationId="{00000000-0000-0000-0000-000000000000}"/>
          </ac:spMkLst>
        </pc:spChg>
        <pc:spChg chg="add mod">
          <ac:chgData name="cfarizali@outlook.com" userId="2ff2b29acfbf9cc8" providerId="LiveId" clId="{52848870-1790-0847-9F45-130D25E48B24}" dt="2018-10-11T04:59:03.566" v="650" actId="1076"/>
          <ac:spMkLst>
            <pc:docMk/>
            <pc:sldMk cId="2758439164" sldId="591"/>
            <ac:spMk id="7" creationId="{20283501-AE61-B448-9FBD-0D31BF110E47}"/>
          </ac:spMkLst>
        </pc:spChg>
        <pc:picChg chg="add mod">
          <ac:chgData name="cfarizali@outlook.com" userId="2ff2b29acfbf9cc8" providerId="LiveId" clId="{52848870-1790-0847-9F45-130D25E48B24}" dt="2018-10-11T04:58:29.321" v="643" actId="1076"/>
          <ac:picMkLst>
            <pc:docMk/>
            <pc:sldMk cId="2758439164" sldId="591"/>
            <ac:picMk id="6" creationId="{284F0443-4B79-FF49-B377-254AD185A537}"/>
          </ac:picMkLst>
        </pc:picChg>
      </pc:sldChg>
      <pc:sldChg chg="add">
        <pc:chgData name="cfarizali@outlook.com" userId="2ff2b29acfbf9cc8" providerId="LiveId" clId="{52848870-1790-0847-9F45-130D25E48B24}" dt="2018-10-11T06:25:40.623" v="663"/>
        <pc:sldMkLst>
          <pc:docMk/>
          <pc:sldMk cId="745304037" sldId="592"/>
        </pc:sldMkLst>
      </pc:sldChg>
      <pc:sldChg chg="add">
        <pc:chgData name="cfarizali@outlook.com" userId="2ff2b29acfbf9cc8" providerId="LiveId" clId="{52848870-1790-0847-9F45-130D25E48B24}" dt="2018-10-11T06:25:49.648" v="664"/>
        <pc:sldMkLst>
          <pc:docMk/>
          <pc:sldMk cId="1122989198" sldId="593"/>
        </pc:sldMkLst>
      </pc:sldChg>
      <pc:sldChg chg="add">
        <pc:chgData name="cfarizali@outlook.com" userId="2ff2b29acfbf9cc8" providerId="LiveId" clId="{52848870-1790-0847-9F45-130D25E48B24}" dt="2018-10-18T06:16:29.363" v="1346"/>
        <pc:sldMkLst>
          <pc:docMk/>
          <pc:sldMk cId="3938776625" sldId="594"/>
        </pc:sldMkLst>
      </pc:sldChg>
      <pc:sldChg chg="addSp delSp modSp add">
        <pc:chgData name="cfarizali@outlook.com" userId="2ff2b29acfbf9cc8" providerId="LiveId" clId="{52848870-1790-0847-9F45-130D25E48B24}" dt="2018-10-18T07:19:43.700" v="1349" actId="1076"/>
        <pc:sldMkLst>
          <pc:docMk/>
          <pc:sldMk cId="3773683718" sldId="595"/>
        </pc:sldMkLst>
        <pc:spChg chg="add del mod">
          <ac:chgData name="cfarizali@outlook.com" userId="2ff2b29acfbf9cc8" providerId="LiveId" clId="{52848870-1790-0847-9F45-130D25E48B24}" dt="2018-10-18T03:36:36.276" v="738" actId="478"/>
          <ac:spMkLst>
            <pc:docMk/>
            <pc:sldMk cId="3773683718" sldId="595"/>
            <ac:spMk id="2" creationId="{021AF666-5710-F84E-BEC7-3D40F039DC0C}"/>
          </ac:spMkLst>
        </pc:spChg>
        <pc:spChg chg="mod">
          <ac:chgData name="cfarizali@outlook.com" userId="2ff2b29acfbf9cc8" providerId="LiveId" clId="{52848870-1790-0847-9F45-130D25E48B24}" dt="2018-10-18T03:36:53.149" v="741" actId="207"/>
          <ac:spMkLst>
            <pc:docMk/>
            <pc:sldMk cId="3773683718" sldId="595"/>
            <ac:spMk id="3" creationId="{4A7871A4-2802-4789-8175-63EED936C90C}"/>
          </ac:spMkLst>
        </pc:spChg>
        <pc:spChg chg="add mod">
          <ac:chgData name="cfarizali@outlook.com" userId="2ff2b29acfbf9cc8" providerId="LiveId" clId="{52848870-1790-0847-9F45-130D25E48B24}" dt="2018-10-18T07:19:43.700" v="1349" actId="1076"/>
          <ac:spMkLst>
            <pc:docMk/>
            <pc:sldMk cId="3773683718" sldId="595"/>
            <ac:spMk id="5" creationId="{3A06F2FF-1066-784B-82BB-7192A0FC87E7}"/>
          </ac:spMkLst>
        </pc:spChg>
        <pc:spChg chg="mod">
          <ac:chgData name="cfarizali@outlook.com" userId="2ff2b29acfbf9cc8" providerId="LiveId" clId="{52848870-1790-0847-9F45-130D25E48B24}" dt="2018-10-18T03:36:32.146" v="736" actId="14100"/>
          <ac:spMkLst>
            <pc:docMk/>
            <pc:sldMk cId="3773683718" sldId="595"/>
            <ac:spMk id="66562" creationId="{DFA43D23-AD98-C648-8514-874E8F022B08}"/>
          </ac:spMkLst>
        </pc:spChg>
      </pc:sldChg>
      <pc:sldChg chg="add">
        <pc:chgData name="cfarizali@outlook.com" userId="2ff2b29acfbf9cc8" providerId="LiveId" clId="{52848870-1790-0847-9F45-130D25E48B24}" dt="2018-10-18T03:41:30.164" v="753"/>
        <pc:sldMkLst>
          <pc:docMk/>
          <pc:sldMk cId="2841420202" sldId="596"/>
        </pc:sldMkLst>
      </pc:sldChg>
      <pc:sldChg chg="modSp add">
        <pc:chgData name="cfarizali@outlook.com" userId="2ff2b29acfbf9cc8" providerId="LiveId" clId="{52848870-1790-0847-9F45-130D25E48B24}" dt="2018-10-18T03:53:37.275" v="806" actId="207"/>
        <pc:sldMkLst>
          <pc:docMk/>
          <pc:sldMk cId="1886269077" sldId="597"/>
        </pc:sldMkLst>
        <pc:spChg chg="mod">
          <ac:chgData name="cfarizali@outlook.com" userId="2ff2b29acfbf9cc8" providerId="LiveId" clId="{52848870-1790-0847-9F45-130D25E48B24}" dt="2018-10-18T03:53:10.869" v="801" actId="1076"/>
          <ac:spMkLst>
            <pc:docMk/>
            <pc:sldMk cId="1886269077" sldId="597"/>
            <ac:spMk id="62466" creationId="{392D82FC-E9F0-7E45-8FF5-238B9D1DFCED}"/>
          </ac:spMkLst>
        </pc:spChg>
        <pc:spChg chg="mod">
          <ac:chgData name="cfarizali@outlook.com" userId="2ff2b29acfbf9cc8" providerId="LiveId" clId="{52848870-1790-0847-9F45-130D25E48B24}" dt="2018-10-18T03:53:37.275" v="806" actId="207"/>
          <ac:spMkLst>
            <pc:docMk/>
            <pc:sldMk cId="1886269077" sldId="597"/>
            <ac:spMk id="62467" creationId="{464F8C52-B26C-604C-849D-86484CE578BD}"/>
          </ac:spMkLst>
        </pc:spChg>
      </pc:sldChg>
      <pc:sldChg chg="modSp add">
        <pc:chgData name="cfarizali@outlook.com" userId="2ff2b29acfbf9cc8" providerId="LiveId" clId="{52848870-1790-0847-9F45-130D25E48B24}" dt="2018-10-18T03:53:55.509" v="807" actId="1076"/>
        <pc:sldMkLst>
          <pc:docMk/>
          <pc:sldMk cId="1288278783" sldId="598"/>
        </pc:sldMkLst>
        <pc:spChg chg="mod">
          <ac:chgData name="cfarizali@outlook.com" userId="2ff2b29acfbf9cc8" providerId="LiveId" clId="{52848870-1790-0847-9F45-130D25E48B24}" dt="2018-10-18T03:53:55.509" v="807" actId="1076"/>
          <ac:spMkLst>
            <pc:docMk/>
            <pc:sldMk cId="1288278783" sldId="598"/>
            <ac:spMk id="63490" creationId="{E3E06CF3-9B67-0148-95CB-AC5AF15DA5D4}"/>
          </ac:spMkLst>
        </pc:spChg>
      </pc:sldChg>
      <pc:sldChg chg="add">
        <pc:chgData name="cfarizali@outlook.com" userId="2ff2b29acfbf9cc8" providerId="LiveId" clId="{52848870-1790-0847-9F45-130D25E48B24}" dt="2018-10-18T03:52:53.521" v="800"/>
        <pc:sldMkLst>
          <pc:docMk/>
          <pc:sldMk cId="112211318" sldId="59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C0069-399B-4D25-B6CB-9D1525F6116E}" type="datetimeFigureOut">
              <a:rPr lang="en-MY" smtClean="0"/>
              <a:t>10/22/18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1A25-536C-417F-8881-F6C8461A7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61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69827-C9FD-4043-AA0D-990AC1254F77}" type="slidenum">
              <a:rPr lang="en-US" smtClean="0">
                <a:latin typeface="Times New Roman" pitchFamily="18" charset="0"/>
              </a:rPr>
              <a:pPr/>
              <a:t>91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See pr5-15.cpp</a:t>
            </a:r>
          </a:p>
        </p:txBody>
      </p:sp>
    </p:spTree>
    <p:extLst>
      <p:ext uri="{BB962C8B-B14F-4D97-AF65-F5344CB8AC3E}">
        <p14:creationId xmlns:p14="http://schemas.microsoft.com/office/powerpoint/2010/main" val="221435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/>
              <a:t>n	(n&lt;8)		cout</a:t>
            </a:r>
          </a:p>
          <a:p>
            <a:r>
              <a:rPr lang="ms-MY"/>
              <a:t>10	10&lt;8  = False	10</a:t>
            </a:r>
          </a:p>
          <a:p>
            <a:r>
              <a:rPr lang="ms-MY"/>
              <a:t>9	9&lt;8 = False		9</a:t>
            </a:r>
          </a:p>
          <a:p>
            <a:r>
              <a:rPr lang="ms-MY"/>
              <a:t>8	8&lt;8 = False		8</a:t>
            </a:r>
          </a:p>
          <a:p>
            <a:r>
              <a:rPr lang="ms-MY"/>
              <a:t>7	7&lt;8 = True	--- break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92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064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8BDDE-6DF0-46A9-BD82-24C875D8AEC2}" type="slidenum">
              <a:rPr lang="en-US" smtClean="0">
                <a:latin typeface="Times New Roman" pitchFamily="18" charset="0"/>
              </a:rPr>
              <a:pPr/>
              <a:t>94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See pr5-16.cpp</a:t>
            </a:r>
          </a:p>
        </p:txBody>
      </p:sp>
    </p:spTree>
    <p:extLst>
      <p:ext uri="{BB962C8B-B14F-4D97-AF65-F5344CB8AC3E}">
        <p14:creationId xmlns:p14="http://schemas.microsoft.com/office/powerpoint/2010/main" val="224799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/>
              <a:t>cycle #	n	i	i%2==1	i%4==0		n==6		cout</a:t>
            </a:r>
          </a:p>
          <a:p>
            <a:r>
              <a:rPr lang="ms-MY"/>
              <a:t>1	10	10	false	false		false		10</a:t>
            </a:r>
          </a:p>
          <a:p>
            <a:r>
              <a:rPr lang="ms-MY"/>
              <a:t>2		9	true	-		-		-</a:t>
            </a:r>
          </a:p>
          <a:p>
            <a:r>
              <a:rPr lang="ms-MY"/>
              <a:t>3		8	false	true  (break)		-		-</a:t>
            </a:r>
          </a:p>
          <a:p>
            <a:r>
              <a:rPr lang="ms-MY"/>
              <a:t>4	9	9	true	-		-		-</a:t>
            </a:r>
          </a:p>
          <a:p>
            <a:r>
              <a:rPr lang="ms-MY"/>
              <a:t>5		8	false	true  (break)		-		-</a:t>
            </a:r>
          </a:p>
          <a:p>
            <a:r>
              <a:rPr lang="ms-MY"/>
              <a:t>6	8	8	false	true  (break)		-		-</a:t>
            </a:r>
          </a:p>
          <a:p>
            <a:r>
              <a:rPr lang="ms-MY"/>
              <a:t>7	7	7	true	-		-		-</a:t>
            </a:r>
          </a:p>
          <a:p>
            <a:r>
              <a:rPr lang="ms-MY"/>
              <a:t>8		6	false	false		false		6	</a:t>
            </a:r>
          </a:p>
          <a:p>
            <a:r>
              <a:rPr lang="ms-MY"/>
              <a:t>9		5	true	-		-		-</a:t>
            </a:r>
          </a:p>
          <a:p>
            <a:r>
              <a:rPr lang="ms-MY"/>
              <a:t>10		4	false	true  (break)		-		-</a:t>
            </a:r>
          </a:p>
          <a:p>
            <a:r>
              <a:rPr lang="ms-MY"/>
              <a:t>11	6	6	false	false		true  (return – exit function)</a:t>
            </a: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98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484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101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46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A33AF4-9847-4496-90A3-9BD65EFD4E5C}" type="slidenum">
              <a:rPr lang="en-US" smtClean="0">
                <a:latin typeface="Times New Roman" pitchFamily="18" charset="0"/>
              </a:rPr>
              <a:pPr/>
              <a:t>109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row	col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1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2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3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4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009C85-FB7C-4273-947C-ECB294268B82}" type="slidenum">
              <a:rPr lang="en-US" smtClean="0">
                <a:latin typeface="Times New Roman" pitchFamily="18" charset="0"/>
              </a:rPr>
              <a:pPr/>
              <a:t>110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row	col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1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2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3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2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1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0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1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3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4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5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1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4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5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03: CONTROL STRUCTURES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50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700212"/>
            <a:ext cx="80772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Part 1 : the </a:t>
            </a:r>
            <a:r>
              <a:rPr lang="en-US" altLang="en-US" sz="2400" b="1">
                <a:solidFill>
                  <a:srgbClr val="FF0000"/>
                </a:solidFill>
                <a:latin typeface="Trebuchet MS" panose="020B0603020202020204" pitchFamily="34" charset="0"/>
              </a:rPr>
              <a:t>condition </a:t>
            </a:r>
            <a:r>
              <a:rPr lang="en-US" altLang="en-US" sz="2400" b="1">
                <a:latin typeface="Trebuchet MS" panose="020B0603020202020204" pitchFamily="34" charset="0"/>
              </a:rPr>
              <a:t>- </a:t>
            </a:r>
            <a:r>
              <a:rPr lang="en-US" altLang="en-US" sz="2000">
                <a:latin typeface="Trebuchet MS" panose="020B0603020202020204" pitchFamily="34" charset="0"/>
              </a:rPr>
              <a:t>an expression that evaluates to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>
                <a:latin typeface="Trebuchet MS" panose="020B0603020202020204" pitchFamily="34" charset="0"/>
              </a:rPr>
              <a:t> or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200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762000" y="538162"/>
            <a:ext cx="7772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55800" y="3179762"/>
            <a:ext cx="3530600" cy="2840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(score &gt; 50)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 = PASS;  </a:t>
            </a:r>
            <a:endParaRPr lang="en-US" altLang="en-US" sz="1600" b="1" i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= FAIL;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352800" y="2138362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35089"/>
              </p:ext>
            </p:extLst>
          </p:nvPr>
        </p:nvGraphicFramePr>
        <p:xfrm>
          <a:off x="5791200" y="2976562"/>
          <a:ext cx="2970213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76562"/>
                        <a:ext cx="2970213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10"/>
          <p:cNvSpPr>
            <a:spLocks/>
          </p:cNvSpPr>
          <p:nvPr/>
        </p:nvSpPr>
        <p:spPr bwMode="auto">
          <a:xfrm>
            <a:off x="3352800" y="2138362"/>
            <a:ext cx="2667000" cy="1600200"/>
          </a:xfrm>
          <a:custGeom>
            <a:avLst/>
            <a:gdLst>
              <a:gd name="T0" fmla="*/ 0 w 1680"/>
              <a:gd name="T1" fmla="*/ 0 h 1008"/>
              <a:gd name="T2" fmla="*/ 2209800 w 1680"/>
              <a:gd name="T3" fmla="*/ 609600 h 1008"/>
              <a:gd name="T4" fmla="*/ 2667000 w 1680"/>
              <a:gd name="T5" fmla="*/ 160020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008">
                <a:moveTo>
                  <a:pt x="0" y="0"/>
                </a:moveTo>
                <a:cubicBezTo>
                  <a:pt x="556" y="108"/>
                  <a:pt x="1112" y="216"/>
                  <a:pt x="1392" y="384"/>
                </a:cubicBezTo>
                <a:cubicBezTo>
                  <a:pt x="1672" y="552"/>
                  <a:pt x="1676" y="780"/>
                  <a:pt x="1680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72716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04800" y="938213"/>
            <a:ext cx="4038600" cy="553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float calc_point3(char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{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float result;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switch (grade)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'A': result = 4.0;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'B': result = 3.0;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'C': result = 2.5;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'D': result = 2.0;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default:  result =0.0;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return result;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4800600" y="938213"/>
            <a:ext cx="3886200" cy="3892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calc_point4(char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switch (grade)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'A':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4.0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'B':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3.0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'C':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2.5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'D':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0.0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5029200" y="5029200"/>
            <a:ext cx="3276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break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statement of each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case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 may be omitted. It has never been reached.</a:t>
            </a: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V="1">
            <a:off x="6553200" y="3886200"/>
            <a:ext cx="76200" cy="1193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42633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600">
                <a:latin typeface="Trebuchet MS" panose="020B0603020202020204" pitchFamily="34" charset="0"/>
              </a:rPr>
              <a:t>It is used to translate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connector symbols – </a:t>
            </a:r>
            <a:r>
              <a:rPr lang="en-US" altLang="en-US" sz="1600">
                <a:latin typeface="Trebuchet MS" panose="020B0603020202020204" pitchFamily="34" charset="0"/>
              </a:rPr>
              <a:t>jump to another part inside a program.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latin typeface="Trebuchet MS" panose="020B0603020202020204" pitchFamily="34" charset="0"/>
              </a:rPr>
              <a:t>But, it is not recommended to use - </a:t>
            </a: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it may cause</a:t>
            </a:r>
            <a:r>
              <a:rPr lang="en-US" altLang="en-US" sz="1600">
                <a:latin typeface="Trebuchet MS" panose="020B0603020202020204" pitchFamily="34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unstructured programs</a:t>
            </a:r>
            <a:r>
              <a:rPr lang="en-US" altLang="en-US" sz="1600">
                <a:latin typeface="Trebuchet MS" panose="020B0603020202020204" pitchFamily="34" charset="0"/>
              </a:rPr>
              <a:t>.</a:t>
            </a:r>
            <a:endParaRPr lang="en-US" altLang="en-US" sz="16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00" i="1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533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goto</a:t>
            </a:r>
            <a:r>
              <a:rPr lang="en-US" altLang="en-US" sz="32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41910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n=10;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A: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cout &lt;&lt;n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n = n 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if (n&gt;0)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goto A;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953000" y="4648200"/>
            <a:ext cx="3352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10 9 8 7 6 5 4 3 2 1</a:t>
            </a:r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533400" y="2057400"/>
            <a:ext cx="3962400" cy="4419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91505" name="Object 17"/>
          <p:cNvGraphicFramePr>
            <a:graphicFrameLocks noChangeAspect="1"/>
          </p:cNvGraphicFramePr>
          <p:nvPr/>
        </p:nvGraphicFramePr>
        <p:xfrm>
          <a:off x="990600" y="1752600"/>
          <a:ext cx="33750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VISIO" r:id="rId4" imgW="2445480" imgH="3839400" progId="Visio.Drawing.6">
                  <p:embed/>
                </p:oleObj>
              </mc:Choice>
              <mc:Fallback>
                <p:oleObj name="VISIO" r:id="rId4" imgW="2445480" imgH="3839400" progId="Visio.Drawing.6">
                  <p:embed/>
                  <p:pic>
                    <p:nvPicPr>
                      <p:cNvPr id="1915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3750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6" name="Freeform 18"/>
          <p:cNvSpPr>
            <a:spLocks/>
          </p:cNvSpPr>
          <p:nvPr/>
        </p:nvSpPr>
        <p:spPr bwMode="auto">
          <a:xfrm>
            <a:off x="4038600" y="3886200"/>
            <a:ext cx="2743200" cy="1295400"/>
          </a:xfrm>
          <a:custGeom>
            <a:avLst/>
            <a:gdLst>
              <a:gd name="T0" fmla="*/ 0 w 1680"/>
              <a:gd name="T1" fmla="*/ 816 h 816"/>
              <a:gd name="T2" fmla="*/ 192 w 1680"/>
              <a:gd name="T3" fmla="*/ 480 h 816"/>
              <a:gd name="T4" fmla="*/ 672 w 1680"/>
              <a:gd name="T5" fmla="*/ 336 h 816"/>
              <a:gd name="T6" fmla="*/ 1440 w 1680"/>
              <a:gd name="T7" fmla="*/ 288 h 816"/>
              <a:gd name="T8" fmla="*/ 1680 w 1680"/>
              <a:gd name="T9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816">
                <a:moveTo>
                  <a:pt x="0" y="816"/>
                </a:moveTo>
                <a:cubicBezTo>
                  <a:pt x="40" y="688"/>
                  <a:pt x="80" y="560"/>
                  <a:pt x="192" y="480"/>
                </a:cubicBezTo>
                <a:cubicBezTo>
                  <a:pt x="304" y="400"/>
                  <a:pt x="464" y="368"/>
                  <a:pt x="672" y="336"/>
                </a:cubicBezTo>
                <a:cubicBezTo>
                  <a:pt x="880" y="304"/>
                  <a:pt x="1272" y="344"/>
                  <a:pt x="1440" y="288"/>
                </a:cubicBezTo>
                <a:cubicBezTo>
                  <a:pt x="1608" y="232"/>
                  <a:pt x="1644" y="116"/>
                  <a:pt x="168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91507" name="Freeform 19"/>
          <p:cNvSpPr>
            <a:spLocks/>
          </p:cNvSpPr>
          <p:nvPr/>
        </p:nvSpPr>
        <p:spPr bwMode="auto">
          <a:xfrm>
            <a:off x="965200" y="2082800"/>
            <a:ext cx="3835400" cy="1041400"/>
          </a:xfrm>
          <a:custGeom>
            <a:avLst/>
            <a:gdLst>
              <a:gd name="T0" fmla="*/ 112 w 2416"/>
              <a:gd name="T1" fmla="*/ 656 h 656"/>
              <a:gd name="T2" fmla="*/ 208 w 2416"/>
              <a:gd name="T3" fmla="*/ 128 h 656"/>
              <a:gd name="T4" fmla="*/ 1360 w 2416"/>
              <a:gd name="T5" fmla="*/ 32 h 656"/>
              <a:gd name="T6" fmla="*/ 2416 w 2416"/>
              <a:gd name="T7" fmla="*/ 3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6" h="656">
                <a:moveTo>
                  <a:pt x="112" y="656"/>
                </a:moveTo>
                <a:cubicBezTo>
                  <a:pt x="56" y="444"/>
                  <a:pt x="0" y="232"/>
                  <a:pt x="208" y="128"/>
                </a:cubicBezTo>
                <a:cubicBezTo>
                  <a:pt x="416" y="24"/>
                  <a:pt x="992" y="0"/>
                  <a:pt x="1360" y="32"/>
                </a:cubicBezTo>
                <a:cubicBezTo>
                  <a:pt x="1728" y="64"/>
                  <a:pt x="2072" y="192"/>
                  <a:pt x="2416" y="32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8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533400" y="1295400"/>
          <a:ext cx="357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VISIO" r:id="rId3" imgW="1904400" imgH="2354040" progId="Visio.Drawing.6">
                  <p:embed/>
                </p:oleObj>
              </mc:Choice>
              <mc:Fallback>
                <p:oleObj name="VISIO" r:id="rId3" imgW="1904400" imgH="2354040" progId="Visio.Drawing.6">
                  <p:embed/>
                  <p:pic>
                    <p:nvPicPr>
                      <p:cNvPr id="180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35750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0238" name="Group 14"/>
          <p:cNvGrpSpPr>
            <a:grpSpLocks/>
          </p:cNvGrpSpPr>
          <p:nvPr/>
        </p:nvGrpSpPr>
        <p:grpSpPr bwMode="auto">
          <a:xfrm>
            <a:off x="2362200" y="2971800"/>
            <a:ext cx="1600200" cy="457200"/>
            <a:chOff x="1488" y="1872"/>
            <a:chExt cx="1008" cy="288"/>
          </a:xfrm>
        </p:grpSpPr>
        <p:sp>
          <p:nvSpPr>
            <p:cNvPr id="180234" name="Line 10"/>
            <p:cNvSpPr>
              <a:spLocks noChangeShapeType="1"/>
            </p:cNvSpPr>
            <p:nvPr/>
          </p:nvSpPr>
          <p:spPr bwMode="auto">
            <a:xfrm flipH="1">
              <a:off x="1488" y="2016"/>
              <a:ext cx="24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0235" name="Text Box 11"/>
            <p:cNvSpPr txBox="1">
              <a:spLocks noChangeArrowheads="1"/>
            </p:cNvSpPr>
            <p:nvPr/>
          </p:nvSpPr>
          <p:spPr bwMode="auto">
            <a:xfrm>
              <a:off x="1728" y="187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rgbClr val="FF0000"/>
                  </a:solidFill>
                </a:rPr>
                <a:t>Here must be a “True”</a:t>
              </a:r>
            </a:p>
          </p:txBody>
        </p:sp>
      </p:grpSp>
      <p:grpSp>
        <p:nvGrpSpPr>
          <p:cNvPr id="180239" name="Group 15"/>
          <p:cNvGrpSpPr>
            <a:grpSpLocks/>
          </p:cNvGrpSpPr>
          <p:nvPr/>
        </p:nvGrpSpPr>
        <p:grpSpPr bwMode="auto">
          <a:xfrm>
            <a:off x="2895600" y="1828800"/>
            <a:ext cx="1143000" cy="838200"/>
            <a:chOff x="1824" y="1152"/>
            <a:chExt cx="720" cy="528"/>
          </a:xfrm>
        </p:grpSpPr>
        <p:sp>
          <p:nvSpPr>
            <p:cNvPr id="180236" name="Line 12"/>
            <p:cNvSpPr>
              <a:spLocks noChangeShapeType="1"/>
            </p:cNvSpPr>
            <p:nvPr/>
          </p:nvSpPr>
          <p:spPr bwMode="auto">
            <a:xfrm flipH="1">
              <a:off x="2064" y="1440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0237" name="Text Box 13"/>
            <p:cNvSpPr txBox="1">
              <a:spLocks noChangeArrowheads="1"/>
            </p:cNvSpPr>
            <p:nvPr/>
          </p:nvSpPr>
          <p:spPr bwMode="auto">
            <a:xfrm>
              <a:off x="1824" y="115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rgbClr val="FF0000"/>
                  </a:solidFill>
                </a:rPr>
                <a:t>Here must be a “False”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8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Calculate the average of odd numbers 1 to  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3227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sum = 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i&lt;11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sum = sum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i = i + 2;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avrg = sum/5.0;</a:t>
            </a:r>
            <a:endParaRPr lang="en-US" altLang="en-US" sz="180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96624" name="Object 16"/>
          <p:cNvGraphicFramePr>
            <a:graphicFrameLocks noChangeAspect="1"/>
          </p:cNvGraphicFramePr>
          <p:nvPr/>
        </p:nvGraphicFramePr>
        <p:xfrm>
          <a:off x="762000" y="1066800"/>
          <a:ext cx="288766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VISIO" r:id="rId3" imgW="1927080" imgH="3713760" progId="Visio.Drawing.6">
                  <p:embed/>
                </p:oleObj>
              </mc:Choice>
              <mc:Fallback>
                <p:oleObj name="VISIO" r:id="rId3" imgW="1927080" imgH="3713760" progId="Visio.Drawing.6">
                  <p:embed/>
                  <p:pic>
                    <p:nvPicPr>
                      <p:cNvPr id="1966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288766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3348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4648200" y="1981200"/>
            <a:ext cx="38862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533400" y="1219200"/>
          <a:ext cx="31448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VISIO" r:id="rId3" imgW="1545480" imgH="2237040" progId="Visio.Drawing.6">
                  <p:embed/>
                </p:oleObj>
              </mc:Choice>
              <mc:Fallback>
                <p:oleObj name="VISIO" r:id="rId3" imgW="1545480" imgH="2237040" progId="Visio.Drawing.6">
                  <p:embed/>
                  <p:pic>
                    <p:nvPicPr>
                      <p:cNvPr id="181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1448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1409700" y="4243388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723900" y="4548188"/>
            <a:ext cx="1371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The iterating part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7527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0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Prints numbers 1 to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256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cout &lt;&lt;i &lt;&lt;endl;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i = i + 1;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i&lt;11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  <a:endParaRPr lang="en-US" altLang="en-US" b="1">
              <a:latin typeface="Courier New" panose="02070309020205020404" pitchFamily="49" charset="0"/>
            </a:endParaRP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01600"/>
            <a:ext cx="6248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97639" name="Object 7"/>
          <p:cNvGraphicFramePr>
            <a:graphicFrameLocks noChangeAspect="1"/>
          </p:cNvGraphicFramePr>
          <p:nvPr/>
        </p:nvGraphicFramePr>
        <p:xfrm>
          <a:off x="685800" y="1371600"/>
          <a:ext cx="26273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VISIO" r:id="rId3" imgW="1545480" imgH="3050280" progId="Visio.Drawing.6">
                  <p:embed/>
                </p:oleObj>
              </mc:Choice>
              <mc:Fallback>
                <p:oleObj name="VISIO" r:id="rId3" imgW="1545480" imgH="3050280" progId="Visio.Drawing.6">
                  <p:embed/>
                  <p:pic>
                    <p:nvPicPr>
                      <p:cNvPr id="197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26273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221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46482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latin typeface="Courier New" panose="02070309020205020404" pitchFamily="49" charset="0"/>
              </a:rPr>
              <a:t>initialize; condition; update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533400" y="1219200"/>
          <a:ext cx="313372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VISIO" r:id="rId3" imgW="2084400" imgH="3497040" progId="Visio.Drawing.6">
                  <p:embed/>
                </p:oleObj>
              </mc:Choice>
              <mc:Fallback>
                <p:oleObj name="VISIO" r:id="rId3" imgW="2084400" imgH="3497040" progId="Visio.Drawing.6">
                  <p:embed/>
                  <p:pic>
                    <p:nvPicPr>
                      <p:cNvPr id="182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13372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3962400" y="32766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latin typeface="Trebuchet MS" panose="020B0603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3886200" y="3733800"/>
            <a:ext cx="46482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initialize;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sz="1600" b="1">
                <a:latin typeface="Courier New" panose="02070309020205020404" pitchFamily="49" charset="0"/>
              </a:rPr>
              <a:t>condition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update;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81" grpId="0" animBg="1"/>
      <p:bldP spid="18228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46482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total = 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latin typeface="Courier New" panose="02070309020205020404" pitchFamily="49" charset="0"/>
              </a:rPr>
              <a:t>i=1; i&lt;11; i++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total = total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&lt;&lt;total;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01600"/>
            <a:ext cx="6172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962400" y="32766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latin typeface="Trebuchet MS" panose="020B0603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886200" y="3733800"/>
            <a:ext cx="46482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total = 0;</a:t>
            </a: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sz="1600" b="1">
                <a:latin typeface="Courier New" panose="02070309020205020404" pitchFamily="49" charset="0"/>
              </a:rPr>
              <a:t>i&lt;11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total = total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i++;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&lt;&lt;total;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96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Print the total of numbers 1 to 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graphicFrame>
        <p:nvGraphicFramePr>
          <p:cNvPr id="199692" name="Object 12"/>
          <p:cNvGraphicFramePr>
            <a:graphicFrameLocks noChangeAspect="1"/>
          </p:cNvGraphicFramePr>
          <p:nvPr/>
        </p:nvGraphicFramePr>
        <p:xfrm>
          <a:off x="533400" y="1219200"/>
          <a:ext cx="25114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VISIO" r:id="rId3" imgW="2084400" imgH="4490640" progId="Visio.Drawing.6">
                  <p:embed/>
                </p:oleObj>
              </mc:Choice>
              <mc:Fallback>
                <p:oleObj name="VISIO" r:id="rId3" imgW="2084400" imgH="4490640" progId="Visio.Drawing.6">
                  <p:embed/>
                  <p:pic>
                    <p:nvPicPr>
                      <p:cNvPr id="1996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2511425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4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686" grpId="0" animBg="1" autoUpdateAnimBg="0"/>
      <p:bldP spid="199687" grpId="0" animBg="1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DFA43D23-AD98-C648-8514-874E8F022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r>
              <a:rPr lang="en-US" altLang="en-US"/>
              <a:t>Deciding Which Loop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71A4-2802-4789-8175-63EED936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is a conditional pretest loop </a:t>
            </a:r>
          </a:p>
          <a:p>
            <a:pPr lvl="1">
              <a:defRPr/>
            </a:pPr>
            <a:r>
              <a:rPr lang="en-US" dirty="0"/>
              <a:t>Iterates as long as a certain condition exits</a:t>
            </a:r>
          </a:p>
          <a:p>
            <a:pPr lvl="1">
              <a:defRPr/>
            </a:pPr>
            <a:r>
              <a:rPr lang="en-US" dirty="0"/>
              <a:t>Validating input</a:t>
            </a:r>
          </a:p>
          <a:p>
            <a:pPr lvl="1">
              <a:defRPr/>
            </a:pPr>
            <a:r>
              <a:rPr lang="en-US" dirty="0"/>
              <a:t>Reading lists of data terminated by a sentinel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/>
              <a:t> loop is a conditional posttest loop </a:t>
            </a:r>
          </a:p>
          <a:p>
            <a:pPr lvl="1">
              <a:defRPr/>
            </a:pPr>
            <a:r>
              <a:rPr lang="en-US" dirty="0"/>
              <a:t>Always iterates at least once</a:t>
            </a:r>
          </a:p>
          <a:p>
            <a:pPr lvl="1">
              <a:defRPr/>
            </a:pPr>
            <a:r>
              <a:rPr lang="en-US" dirty="0"/>
              <a:t>Repeating a menu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 is a pretest loop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Built-in expressions for initializing, testing, and updating</a:t>
            </a:r>
            <a:endParaRPr lang="en-US" dirty="0"/>
          </a:p>
          <a:p>
            <a:pPr lvl="1">
              <a:defRPr/>
            </a:pPr>
            <a:r>
              <a:rPr lang="en-US" dirty="0"/>
              <a:t>Situations where the exact number of iterations is known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E2268F56-F91E-5843-9320-FB8D13CD5ACB}"/>
              </a:ext>
            </a:extLst>
          </p:cNvPr>
          <p:cNvSpPr/>
          <p:nvPr/>
        </p:nvSpPr>
        <p:spPr>
          <a:xfrm>
            <a:off x="304800" y="152400"/>
            <a:ext cx="1219200" cy="1143000"/>
          </a:xfrm>
          <a:prstGeom prst="noSmoking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>
                <a:solidFill>
                  <a:schemeClr val="tx1"/>
                </a:solidFill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37736837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Nested Loops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chemeClr val="accent2"/>
                </a:solidFill>
              </a:rPr>
              <a:t>nested loop</a:t>
            </a:r>
            <a:r>
              <a:rPr lang="en-US"/>
              <a:t> is a loop inside the body of another loop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Example: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for (row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1; row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&lt;=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3; row++)</a:t>
            </a: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{                       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	for (col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1; col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&lt;=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3; col++)</a:t>
            </a: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{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   cout &lt;&lt; row * col &lt;&lt; endl;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}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}</a:t>
            </a:r>
            <a:endParaRPr lang="en-US" b="1">
              <a:solidFill>
                <a:srgbClr val="3D8963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52CFB33D-576F-4CDF-BBF3-5AB35F343D75}" type="slidenum">
              <a:rPr lang="en-US"/>
              <a:pPr algn="l">
                <a:defRPr/>
              </a:pPr>
              <a:t>109</a:t>
            </a:fld>
            <a:endParaRPr lang="en-US"/>
          </a:p>
        </p:txBody>
      </p:sp>
      <p:grpSp>
        <p:nvGrpSpPr>
          <p:cNvPr id="50181" name="Group 19"/>
          <p:cNvGrpSpPr>
            <a:grpSpLocks/>
          </p:cNvGrpSpPr>
          <p:nvPr/>
        </p:nvGrpSpPr>
        <p:grpSpPr bwMode="auto">
          <a:xfrm>
            <a:off x="6400800" y="3276600"/>
            <a:ext cx="2057400" cy="2743200"/>
            <a:chOff x="3744" y="2064"/>
            <a:chExt cx="1344" cy="1728"/>
          </a:xfrm>
        </p:grpSpPr>
        <p:sp>
          <p:nvSpPr>
            <p:cNvPr id="50187" name="Line 14"/>
            <p:cNvSpPr>
              <a:spLocks noChangeShapeType="1"/>
            </p:cNvSpPr>
            <p:nvPr/>
          </p:nvSpPr>
          <p:spPr bwMode="auto">
            <a:xfrm>
              <a:off x="3888" y="230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Line 15"/>
            <p:cNvSpPr>
              <a:spLocks noChangeShapeType="1"/>
            </p:cNvSpPr>
            <p:nvPr/>
          </p:nvSpPr>
          <p:spPr bwMode="auto">
            <a:xfrm>
              <a:off x="3744" y="379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Line 16"/>
            <p:cNvSpPr>
              <a:spLocks noChangeShapeType="1"/>
            </p:cNvSpPr>
            <p:nvPr/>
          </p:nvSpPr>
          <p:spPr bwMode="auto">
            <a:xfrm>
              <a:off x="5088" y="230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Text Box 17"/>
            <p:cNvSpPr txBox="1">
              <a:spLocks noChangeArrowheads="1"/>
            </p:cNvSpPr>
            <p:nvPr/>
          </p:nvSpPr>
          <p:spPr bwMode="auto">
            <a:xfrm>
              <a:off x="3888" y="2064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    </a:t>
              </a:r>
              <a:r>
                <a:rPr lang="en-US" b="1">
                  <a:solidFill>
                    <a:schemeClr val="accent2"/>
                  </a:solidFill>
                </a:rPr>
                <a:t>outer loop</a:t>
              </a:r>
            </a:p>
          </p:txBody>
        </p:sp>
      </p:grpSp>
      <p:grpSp>
        <p:nvGrpSpPr>
          <p:cNvPr id="50182" name="Group 20"/>
          <p:cNvGrpSpPr>
            <a:grpSpLocks/>
          </p:cNvGrpSpPr>
          <p:nvPr/>
        </p:nvGrpSpPr>
        <p:grpSpPr bwMode="auto">
          <a:xfrm>
            <a:off x="7162800" y="4495800"/>
            <a:ext cx="1066800" cy="1143000"/>
            <a:chOff x="4128" y="2832"/>
            <a:chExt cx="672" cy="720"/>
          </a:xfrm>
        </p:grpSpPr>
        <p:sp>
          <p:nvSpPr>
            <p:cNvPr id="50184" name="Line 11"/>
            <p:cNvSpPr>
              <a:spLocks noChangeShapeType="1"/>
            </p:cNvSpPr>
            <p:nvPr/>
          </p:nvSpPr>
          <p:spPr bwMode="auto">
            <a:xfrm>
              <a:off x="41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Line 12"/>
            <p:cNvSpPr>
              <a:spLocks noChangeShapeType="1"/>
            </p:cNvSpPr>
            <p:nvPr/>
          </p:nvSpPr>
          <p:spPr bwMode="auto">
            <a:xfrm>
              <a:off x="4176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Line 13"/>
            <p:cNvSpPr>
              <a:spLocks noChangeShapeType="1"/>
            </p:cNvSpPr>
            <p:nvPr/>
          </p:nvSpPr>
          <p:spPr bwMode="auto">
            <a:xfrm>
              <a:off x="48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3" name="Text Box 18"/>
          <p:cNvSpPr txBox="1">
            <a:spLocks noChangeArrowheads="1"/>
          </p:cNvSpPr>
          <p:nvPr/>
        </p:nvSpPr>
        <p:spPr bwMode="auto">
          <a:xfrm>
            <a:off x="69342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inner loop</a:t>
            </a:r>
          </a:p>
        </p:txBody>
      </p:sp>
    </p:spTree>
    <p:extLst>
      <p:ext uri="{BB962C8B-B14F-4D97-AF65-F5344CB8AC3E}">
        <p14:creationId xmlns:p14="http://schemas.microsoft.com/office/powerpoint/2010/main" val="411364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04900" y="3251200"/>
            <a:ext cx="3619500" cy="269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(score &gt; 50) 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grade = FAIL;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}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1676400"/>
            <a:ext cx="7772400" cy="838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Part 2 : the </a:t>
            </a:r>
            <a:r>
              <a:rPr lang="en-US" altLang="en-US" sz="1800" b="1">
                <a:solidFill>
                  <a:srgbClr val="FF0000"/>
                </a:solidFill>
                <a:latin typeface="Trebuchet MS" panose="020B0603020202020204" pitchFamily="34" charset="0"/>
              </a:rPr>
              <a:t>TRUE-PART</a:t>
            </a:r>
            <a:r>
              <a:rPr lang="en-US" altLang="en-US" sz="1800">
                <a:latin typeface="Trebuchet MS" panose="020B0603020202020204" pitchFamily="34" charset="0"/>
              </a:rPr>
              <a:t> - a block of statements that are executed if the condition evaluates to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667000" y="19812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19200" y="3632200"/>
            <a:ext cx="32766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    grade  = PASS;  </a:t>
            </a:r>
            <a:endParaRPr lang="en-US" altLang="en-US" sz="2000" b="1" i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057400" y="609600"/>
            <a:ext cx="7086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03588"/>
              </p:ext>
            </p:extLst>
          </p:nvPr>
        </p:nvGraphicFramePr>
        <p:xfrm>
          <a:off x="4953000" y="2971800"/>
          <a:ext cx="342900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42900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6"/>
          <p:cNvSpPr>
            <a:spLocks/>
          </p:cNvSpPr>
          <p:nvPr/>
        </p:nvSpPr>
        <p:spPr bwMode="auto">
          <a:xfrm>
            <a:off x="3810000" y="1905000"/>
            <a:ext cx="3276600" cy="1828800"/>
          </a:xfrm>
          <a:custGeom>
            <a:avLst/>
            <a:gdLst>
              <a:gd name="T0" fmla="*/ 0 w 1680"/>
              <a:gd name="T1" fmla="*/ 0 h 1008"/>
              <a:gd name="T2" fmla="*/ 2714897 w 1680"/>
              <a:gd name="T3" fmla="*/ 696686 h 1008"/>
              <a:gd name="T4" fmla="*/ 3276600 w 1680"/>
              <a:gd name="T5" fmla="*/ 182880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008">
                <a:moveTo>
                  <a:pt x="0" y="0"/>
                </a:moveTo>
                <a:cubicBezTo>
                  <a:pt x="556" y="108"/>
                  <a:pt x="1112" y="216"/>
                  <a:pt x="1392" y="384"/>
                </a:cubicBezTo>
                <a:cubicBezTo>
                  <a:pt x="1672" y="552"/>
                  <a:pt x="1676" y="780"/>
                  <a:pt x="1680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63173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Notes on Nested Loops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Inner loop goes through all its repetitions for each repetition of outer loop</a:t>
            </a:r>
          </a:p>
          <a:p>
            <a:pPr eaLnBrk="1" hangingPunct="1"/>
            <a:r>
              <a:rPr lang="en-US"/>
              <a:t>Inner loop repetitions complete sooner than outer loop</a:t>
            </a:r>
          </a:p>
          <a:p>
            <a:pPr eaLnBrk="1" hangingPunct="1"/>
            <a:r>
              <a:rPr lang="en-US"/>
              <a:t>Total number of repetitions for inner loop is product of number of repetitions of the two loops.  In previous example, inner loop repeats 9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DC7BFC52-1406-4A32-9A11-212095C2CA78}" type="slidenum">
              <a:rPr lang="en-US"/>
              <a:pPr algn="l"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482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53D5-5D95-450A-A21E-E4CF5EA9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Nested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 </a:t>
            </a:r>
            <a:br>
              <a:rPr lang="en-US" dirty="0"/>
            </a:br>
            <a:r>
              <a:rPr lang="en-US" dirty="0"/>
              <a:t>in Program 5-14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75539703-348A-1942-B6E0-DC79594E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743075"/>
            <a:ext cx="7054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5">
            <a:extLst>
              <a:ext uri="{FF2B5EF4-FFF2-40B4-BE49-F238E27FC236}">
                <a16:creationId xmlns:a16="http://schemas.microsoft.com/office/drawing/2014/main" id="{2855495B-5F7C-834E-BFBE-294E26CE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67000"/>
            <a:ext cx="5105400" cy="18288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C1E5CDC2-23C3-844D-BA18-A47BFBF7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6324600" cy="34290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id="{63255AC6-851E-0A46-A868-6027E99C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4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Inner Loop</a:t>
            </a:r>
          </a:p>
        </p:txBody>
      </p:sp>
      <p:sp>
        <p:nvSpPr>
          <p:cNvPr id="69639" name="Text Box 4">
            <a:extLst>
              <a:ext uri="{FF2B5EF4-FFF2-40B4-BE49-F238E27FC236}">
                <a16:creationId xmlns:a16="http://schemas.microsoft.com/office/drawing/2014/main" id="{F7FC76A9-714E-1B41-9BA3-D26064BD0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2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Outer Loop</a:t>
            </a:r>
          </a:p>
        </p:txBody>
      </p:sp>
    </p:spTree>
    <p:extLst>
      <p:ext uri="{BB962C8B-B14F-4D97-AF65-F5344CB8AC3E}">
        <p14:creationId xmlns:p14="http://schemas.microsoft.com/office/powerpoint/2010/main" val="28414202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r>
              <a:rPr lang="en-US" dirty="0"/>
              <a:t>How many times the outer loop is executed? How many times the inner loop is executed? What is the output?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{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x, y;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for(x=1;x&lt;=8;x+=2)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for(y=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x;y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&lt;=10;y+=3)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&lt;&lt;"\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" &lt;&lt;x &lt;&lt; "  y = "&lt;&lt;y;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return 0;}</a:t>
            </a:r>
          </a:p>
        </p:txBody>
      </p:sp>
    </p:spTree>
    <p:extLst>
      <p:ext uri="{BB962C8B-B14F-4D97-AF65-F5344CB8AC3E}">
        <p14:creationId xmlns:p14="http://schemas.microsoft.com/office/powerpoint/2010/main" val="42890274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392D82FC-E9F0-7E45-8FF5-238B9D1DF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altLang="en-US"/>
              <a:t>Sentinels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464F8C52-B26C-604C-849D-86484CE57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>
                <a:solidFill>
                  <a:srgbClr val="FF0000"/>
                </a:solidFill>
              </a:rPr>
              <a:t>sentinel</a:t>
            </a:r>
            <a:r>
              <a:rPr lang="en-US" altLang="en-US"/>
              <a:t>: value in a list of values that indicates end of data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Special value that cannot be confused with a valid value, </a:t>
            </a:r>
            <a:r>
              <a:rPr lang="en-US" altLang="en-US" i="1"/>
              <a:t>e.g.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-999</a:t>
            </a:r>
            <a:r>
              <a:rPr lang="en-US" altLang="en-US"/>
              <a:t> for a test score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Used </a:t>
            </a:r>
            <a:r>
              <a:rPr lang="en-US" altLang="en-US" i="1">
                <a:solidFill>
                  <a:srgbClr val="FF0000"/>
                </a:solidFill>
              </a:rPr>
              <a:t>to terminate input </a:t>
            </a:r>
            <a:r>
              <a:rPr lang="en-US" altLang="en-US"/>
              <a:t>when user may not know how many values will be entered</a:t>
            </a:r>
            <a:endParaRPr lang="en-US" altLang="en-US" u="sng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690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E3E06CF3-9B67-0148-95CB-AC5AF15DA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en-US" altLang="en-US"/>
              <a:t>A Sentinel in Program 5-13</a:t>
            </a:r>
          </a:p>
        </p:txBody>
      </p:sp>
      <p:pic>
        <p:nvPicPr>
          <p:cNvPr id="63491" name="Picture 4" descr="Pink tissue paper">
            <a:extLst>
              <a:ext uri="{FF2B5EF4-FFF2-40B4-BE49-F238E27FC236}">
                <a16:creationId xmlns:a16="http://schemas.microsoft.com/office/drawing/2014/main" id="{508E1577-5CEB-214E-B00A-7F51ED84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95400"/>
            <a:ext cx="6019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4">
            <a:extLst>
              <a:ext uri="{FF2B5EF4-FFF2-40B4-BE49-F238E27FC236}">
                <a16:creationId xmlns:a16="http://schemas.microsoft.com/office/drawing/2014/main" id="{D18F944B-8E30-4943-9C65-F48BA355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2882787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8FD4C104-8FD8-B842-8842-186EE0B2D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Sentinel in Program 5-13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8A36A48F-165E-BE45-ABFA-5793E0FC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79588"/>
            <a:ext cx="6934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13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Lab Exercise 3c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258669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181100" y="2882900"/>
            <a:ext cx="4191000" cy="269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914400" y="1308100"/>
            <a:ext cx="7772400" cy="838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Part 3 : the </a:t>
            </a:r>
            <a:r>
              <a:rPr lang="en-US" altLang="en-US" sz="2000" b="1">
                <a:solidFill>
                  <a:srgbClr val="FF0000"/>
                </a:solidFill>
                <a:latin typeface="Trebuchet MS" panose="020B0603020202020204" pitchFamily="34" charset="0"/>
              </a:rPr>
              <a:t>FALSE-PART</a:t>
            </a:r>
            <a:r>
              <a:rPr lang="en-US" altLang="en-US" sz="2000">
                <a:latin typeface="Trebuchet MS" panose="020B0603020202020204" pitchFamily="34" charset="0"/>
              </a:rPr>
              <a:t> - a block of statements that are executed if the condition evaluates to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3124200" y="1689100"/>
            <a:ext cx="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1295400" y="4432300"/>
            <a:ext cx="39624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grade  = FAIL;</a:t>
            </a:r>
            <a:endParaRPr lang="en-US" altLang="en-US" sz="2000" b="1" i="1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}   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1143000" y="56515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if the condition</a:t>
            </a:r>
          </a:p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evaluates to </a:t>
            </a:r>
            <a:r>
              <a:rPr lang="en-US" altLang="en-US" sz="160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>
                <a:solidFill>
                  <a:schemeClr val="accent2"/>
                </a:solidFill>
              </a:rPr>
              <a:t>,</a:t>
            </a:r>
          </a:p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the TRUE-PART is skipped.</a:t>
            </a:r>
          </a:p>
        </p:txBody>
      </p:sp>
      <p:sp>
        <p:nvSpPr>
          <p:cNvPr id="7" name="Rectangle 1033"/>
          <p:cNvSpPr txBox="1">
            <a:spLocks noChangeArrowheads="1"/>
          </p:cNvSpPr>
          <p:nvPr/>
        </p:nvSpPr>
        <p:spPr bwMode="auto">
          <a:xfrm>
            <a:off x="2590800" y="2413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8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05974"/>
              </p:ext>
            </p:extLst>
          </p:nvPr>
        </p:nvGraphicFramePr>
        <p:xfrm>
          <a:off x="5943600" y="2374900"/>
          <a:ext cx="3124200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8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74900"/>
                        <a:ext cx="3124200" cy="278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035"/>
          <p:cNvSpPr>
            <a:spLocks/>
          </p:cNvSpPr>
          <p:nvPr/>
        </p:nvSpPr>
        <p:spPr bwMode="auto">
          <a:xfrm>
            <a:off x="4114800" y="1536700"/>
            <a:ext cx="1981200" cy="2514600"/>
          </a:xfrm>
          <a:custGeom>
            <a:avLst/>
            <a:gdLst>
              <a:gd name="T0" fmla="*/ 0 w 1248"/>
              <a:gd name="T1" fmla="*/ 0 h 1584"/>
              <a:gd name="T2" fmla="*/ 1600200 w 1248"/>
              <a:gd name="T3" fmla="*/ 1600200 h 1584"/>
              <a:gd name="T4" fmla="*/ 1981200 w 1248"/>
              <a:gd name="T5" fmla="*/ 2514600 h 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1584">
                <a:moveTo>
                  <a:pt x="0" y="0"/>
                </a:moveTo>
                <a:cubicBezTo>
                  <a:pt x="400" y="372"/>
                  <a:pt x="800" y="744"/>
                  <a:pt x="1008" y="1008"/>
                </a:cubicBezTo>
                <a:cubicBezTo>
                  <a:pt x="1216" y="1272"/>
                  <a:pt x="1232" y="1428"/>
                  <a:pt x="1248" y="158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691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609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Sometimes there is no FALSE-PART. The “</a:t>
            </a:r>
            <a:r>
              <a:rPr lang="en-US" altLang="en-US" sz="2400" b="1" dirty="0">
                <a:latin typeface="Courier New" panose="02070309020205020404" pitchFamily="49" charset="0"/>
              </a:rPr>
              <a:t>else”</a:t>
            </a:r>
            <a:r>
              <a:rPr lang="en-US" altLang="en-US" sz="2400" dirty="0">
                <a:latin typeface="Trebuchet MS" panose="020B0603020202020204" pitchFamily="34" charset="0"/>
              </a:rPr>
              <a:t> is  omitted</a:t>
            </a: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3276600"/>
            <a:ext cx="4343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 attendance &lt; 0.8 )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 exam_grade = FAIL;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endParaRPr lang="en-US" altLang="en-US" sz="200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62000" y="8382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143256"/>
              </p:ext>
            </p:extLst>
          </p:nvPr>
        </p:nvGraphicFramePr>
        <p:xfrm>
          <a:off x="6248400" y="2590800"/>
          <a:ext cx="22526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1580444" imgH="2133600" progId="Visio.Drawing.6">
                  <p:embed/>
                </p:oleObj>
              </mc:Choice>
              <mc:Fallback>
                <p:oleObj name="VISIO" r:id="rId3" imgW="1580444" imgH="2133600" progId="Visio.Drawing.6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90800"/>
                        <a:ext cx="225266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60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162050"/>
            <a:ext cx="7772400" cy="21145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If the TRUE-PART (or FALSE-PART) consists of only </a:t>
            </a:r>
            <a:r>
              <a:rPr lang="en-US" altLang="en-US" sz="2400">
                <a:solidFill>
                  <a:schemeClr val="accent2"/>
                </a:solidFill>
                <a:latin typeface="Trebuchet MS" panose="020B0603020202020204" pitchFamily="34" charset="0"/>
              </a:rPr>
              <a:t>one statement</a:t>
            </a:r>
            <a:r>
              <a:rPr lang="en-US" altLang="en-US" sz="2400">
                <a:latin typeface="Trebuchet MS" panose="020B0603020202020204" pitchFamily="34" charset="0"/>
              </a:rPr>
              <a:t>, then the curly braces may be omitted.</a:t>
            </a:r>
          </a:p>
          <a:p>
            <a:pPr eaLnBrk="1" hangingPunct="1"/>
            <a:endParaRPr lang="en-US" altLang="en-US" sz="240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000" i="1">
                <a:latin typeface="Trebuchet MS" panose="020B0603020202020204" pitchFamily="34" charset="0"/>
              </a:rPr>
              <a:t>Example: these two statements are equivalent:</a:t>
            </a:r>
            <a:endParaRPr lang="en-US" altLang="en-US" sz="2000" i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30300" y="3348038"/>
            <a:ext cx="2784475" cy="296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(score &gt; 50)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grade 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grade = FAIL;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8200" y="3581400"/>
            <a:ext cx="41148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(score &gt; 50)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	grade 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	grade = FAIL;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2743200" y="304800"/>
            <a:ext cx="5791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360812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Sometimes there are more than two parts. In those cases you may use </a:t>
            </a:r>
            <a:r>
              <a:rPr lang="en-US" altLang="en-US" sz="2400" dirty="0">
                <a:solidFill>
                  <a:schemeClr val="accent2"/>
                </a:solidFill>
                <a:latin typeface="Trebuchet MS" panose="020B0603020202020204" pitchFamily="34" charset="0"/>
              </a:rPr>
              <a:t>nested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</a:rPr>
              <a:t>if-else</a:t>
            </a:r>
            <a:r>
              <a:rPr lang="en-US" altLang="en-US" sz="2400" dirty="0">
                <a:latin typeface="Trebuchet MS" panose="020B0603020202020204" pitchFamily="34" charset="0"/>
              </a:rPr>
              <a:t> statements: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4343400" cy="369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if (score &gt; 90)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 = 'A';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'B';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'C';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'D';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'F';   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13494"/>
              </p:ext>
            </p:extLst>
          </p:nvPr>
        </p:nvGraphicFramePr>
        <p:xfrm>
          <a:off x="5562600" y="1752600"/>
          <a:ext cx="3155950" cy="486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3014133" imgH="4639733" progId="Visio.Drawing.6">
                  <p:embed/>
                </p:oleObj>
              </mc:Choice>
              <mc:Fallback>
                <p:oleObj name="VISIO" r:id="rId3" imgW="3014133" imgH="4639733" progId="Visio.Drawing.6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3155950" cy="4860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193480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ChangeArrowheads="1"/>
          </p:cNvSpPr>
          <p:nvPr/>
        </p:nvSpPr>
        <p:spPr bwMode="auto">
          <a:xfrm>
            <a:off x="228600" y="2286000"/>
            <a:ext cx="3429000" cy="3886200"/>
          </a:xfrm>
          <a:prstGeom prst="rect">
            <a:avLst/>
          </a:prstGeom>
          <a:solidFill>
            <a:srgbClr val="EAEAEA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304800" y="762000"/>
          <a:ext cx="3802063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3014133" imgH="4639733" progId="Visio.Drawing.6">
                  <p:embed/>
                </p:oleObj>
              </mc:Choice>
              <mc:Fallback>
                <p:oleObj name="VISIO" r:id="rId3" imgW="3014133" imgH="4639733" progId="Visio.Drawing.6">
                  <p:embed/>
                  <p:pic>
                    <p:nvPicPr>
                      <p:cNvPr id="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802063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31"/>
          <p:cNvGraphicFramePr>
            <a:graphicFrameLocks noChangeAspect="1"/>
          </p:cNvGraphicFramePr>
          <p:nvPr/>
        </p:nvGraphicFramePr>
        <p:xfrm>
          <a:off x="5257800" y="1600200"/>
          <a:ext cx="3633788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5" imgW="3646311" imgH="3307644" progId="Visio.Drawing.6">
                  <p:embed/>
                </p:oleObj>
              </mc:Choice>
              <mc:Fallback>
                <p:oleObj name="VISIO" r:id="rId5" imgW="3646311" imgH="3307644" progId="Visio.Drawing.6">
                  <p:embed/>
                  <p:pic>
                    <p:nvPicPr>
                      <p:cNvPr id="4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3633788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36"/>
          <p:cNvGraphicFramePr>
            <a:graphicFrameLocks noChangeAspect="1"/>
          </p:cNvGraphicFramePr>
          <p:nvPr/>
        </p:nvGraphicFramePr>
        <p:xfrm>
          <a:off x="6451600" y="2844800"/>
          <a:ext cx="10112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7" imgW="3206044" imgH="4018844" progId="Visio.Drawing.6">
                  <p:embed/>
                </p:oleObj>
              </mc:Choice>
              <mc:Fallback>
                <p:oleObj name="VISIO" r:id="rId7" imgW="3206044" imgH="4018844" progId="Visio.Drawing.6">
                  <p:embed/>
                  <p:pic>
                    <p:nvPicPr>
                      <p:cNvPr id="5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844800"/>
                        <a:ext cx="101123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37"/>
          <p:cNvSpPr>
            <a:spLocks noChangeArrowheads="1"/>
          </p:cNvSpPr>
          <p:nvPr/>
        </p:nvSpPr>
        <p:spPr bwMode="auto">
          <a:xfrm>
            <a:off x="2274887" y="304800"/>
            <a:ext cx="206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i="1"/>
              <a:t>Let’s look closer</a:t>
            </a:r>
          </a:p>
        </p:txBody>
      </p:sp>
      <p:sp>
        <p:nvSpPr>
          <p:cNvPr id="7" name="AutoShape 1038"/>
          <p:cNvSpPr>
            <a:spLocks noChangeArrowheads="1"/>
          </p:cNvSpPr>
          <p:nvPr/>
        </p:nvSpPr>
        <p:spPr bwMode="auto">
          <a:xfrm>
            <a:off x="3657600" y="32766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Text Box 1039"/>
          <p:cNvSpPr txBox="1">
            <a:spLocks noChangeArrowheads="1"/>
          </p:cNvSpPr>
          <p:nvPr/>
        </p:nvSpPr>
        <p:spPr bwMode="auto">
          <a:xfrm>
            <a:off x="3898900" y="4305300"/>
            <a:ext cx="2590800" cy="952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/>
              <a:t>It is actually a regular </a:t>
            </a:r>
            <a:r>
              <a:rPr lang="en-US" altLang="en-US" sz="1400" b="1">
                <a:latin typeface="Courier New" panose="02070309020205020404" pitchFamily="49" charset="0"/>
              </a:rPr>
              <a:t>if-else</a:t>
            </a:r>
            <a:r>
              <a:rPr lang="en-US" altLang="en-US" sz="1400" b="1"/>
              <a:t> with the FALSE-PART is another </a:t>
            </a:r>
            <a:r>
              <a:rPr lang="en-US" altLang="en-US" sz="1400" b="1">
                <a:latin typeface="Courier New" panose="02070309020205020404" pitchFamily="49" charset="0"/>
              </a:rPr>
              <a:t>if-else</a:t>
            </a:r>
            <a:r>
              <a:rPr lang="en-US" altLang="en-US" sz="1400" b="1"/>
              <a:t> statement</a:t>
            </a:r>
          </a:p>
        </p:txBody>
      </p:sp>
      <p:sp>
        <p:nvSpPr>
          <p:cNvPr id="9" name="Text Box 1041"/>
          <p:cNvSpPr txBox="1">
            <a:spLocks noChangeArrowheads="1"/>
          </p:cNvSpPr>
          <p:nvPr/>
        </p:nvSpPr>
        <p:spPr bwMode="auto">
          <a:xfrm>
            <a:off x="6781800" y="4495800"/>
            <a:ext cx="2209800" cy="2103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/>
              <a:t>If (score&gt;50) 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letter_grade = ‘A’;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else {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……..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…….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 autoUpdateAnimBg="0"/>
      <p:bldP spid="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89500" y="1193800"/>
            <a:ext cx="38735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dirty="0">
                <a:latin typeface="Courier New" panose="02070309020205020404" pitchFamily="49" charset="0"/>
              </a:rPr>
              <a:t>statement</a:t>
            </a:r>
            <a:r>
              <a:rPr lang="en-US" altLang="en-US" sz="1600" b="1" dirty="0">
                <a:latin typeface="Courier New" panose="02070309020205020404" pitchFamily="49" charset="0"/>
              </a:rPr>
              <a:t>; 	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else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813300" y="18288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813300" y="3470275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76800" y="64516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813300" y="11430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5715000" y="254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3400" y="990600"/>
            <a:ext cx="3962400" cy="3505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Three forms of </a:t>
            </a:r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1800"/>
              <a:t>statements are shown beside 👉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>
                <a:solidFill>
                  <a:schemeClr val="accent2"/>
                </a:solidFill>
              </a:rPr>
              <a:t>The </a:t>
            </a:r>
            <a:r>
              <a:rPr lang="en-US" altLang="en-US" sz="1800" i="1">
                <a:solidFill>
                  <a:schemeClr val="accent2"/>
                </a:solidFill>
              </a:rPr>
              <a:t>condition must be placed </a:t>
            </a:r>
            <a:r>
              <a:rPr lang="en-US" altLang="en-US" sz="1800">
                <a:solidFill>
                  <a:schemeClr val="accent2"/>
                </a:solidFill>
              </a:rPr>
              <a:t>in parentheses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Statement may exist either as a single statement or as a collection of statements (also called </a:t>
            </a:r>
            <a:r>
              <a:rPr lang="en-US" altLang="en-US" sz="1800">
                <a:solidFill>
                  <a:schemeClr val="accent2"/>
                </a:solidFill>
              </a:rPr>
              <a:t>compound statement</a:t>
            </a:r>
            <a:r>
              <a:rPr lang="en-US" altLang="en-US" sz="18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5715000" y="4114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5791200" y="5486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Rectangle 19"/>
          <p:cNvSpPr txBox="1">
            <a:spLocks noChangeArrowheads="1"/>
          </p:cNvSpPr>
          <p:nvPr/>
        </p:nvSpPr>
        <p:spPr bwMode="auto">
          <a:xfrm>
            <a:off x="2590800" y="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18753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1000" y="931862"/>
            <a:ext cx="79248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/>
              <a:t>A</a:t>
            </a:r>
            <a:r>
              <a:rPr lang="en-US" altLang="en-US" sz="2000" b="1">
                <a:solidFill>
                  <a:schemeClr val="accent2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compound statement</a:t>
            </a:r>
            <a:r>
              <a:rPr lang="en-US" altLang="en-US" sz="2000"/>
              <a:t> is  one or more statements that are grouped together by enclosing them in braces ,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{}</a:t>
            </a:r>
            <a:r>
              <a:rPr lang="en-US" altLang="en-US" sz="2000"/>
              <a:t>.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algn="l">
              <a:buFontTx/>
              <a:buChar char="•"/>
            </a:pPr>
            <a:r>
              <a:rPr lang="en-US" altLang="en-US" sz="2000" b="1"/>
              <a:t>Example: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286000" y="2074862"/>
            <a:ext cx="5715000" cy="3868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if (value&gt;0)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value;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value = value * 2;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if (value&gt;10)</a:t>
            </a:r>
          </a:p>
          <a:p>
            <a:pPr algn="l"/>
            <a:r>
              <a:rPr lang="en-US" altLang="en-US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  value = 10;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value;</a:t>
            </a:r>
          </a:p>
          <a:p>
            <a:pPr algn="l">
              <a:spcBef>
                <a:spcPct val="2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D50B5E-D621-9340-8009-BD167357B9C4}"/>
              </a:ext>
            </a:extLst>
          </p:cNvPr>
          <p:cNvGrpSpPr/>
          <p:nvPr/>
        </p:nvGrpSpPr>
        <p:grpSpPr>
          <a:xfrm>
            <a:off x="4927600" y="2263775"/>
            <a:ext cx="2997200" cy="649287"/>
            <a:chOff x="4927600" y="2263775"/>
            <a:chExt cx="2997200" cy="649287"/>
          </a:xfrm>
        </p:grpSpPr>
        <p:sp>
          <p:nvSpPr>
            <p:cNvPr id="5" name="Line 15"/>
            <p:cNvSpPr>
              <a:spLocks noChangeShapeType="1"/>
            </p:cNvSpPr>
            <p:nvPr/>
          </p:nvSpPr>
          <p:spPr bwMode="auto">
            <a:xfrm flipH="1">
              <a:off x="4927600" y="2608262"/>
              <a:ext cx="622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5562600" y="2263775"/>
              <a:ext cx="2362200" cy="6492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is a single statement. The semi-colon belongs to “if” not to “cout”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185310-38AA-E540-A673-4231D9D590BD}"/>
              </a:ext>
            </a:extLst>
          </p:cNvPr>
          <p:cNvGrpSpPr/>
          <p:nvPr/>
        </p:nvGrpSpPr>
        <p:grpSpPr>
          <a:xfrm>
            <a:off x="5156200" y="3065462"/>
            <a:ext cx="2146300" cy="284163"/>
            <a:chOff x="5156200" y="3065462"/>
            <a:chExt cx="2146300" cy="284163"/>
          </a:xfrm>
        </p:grpSpPr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H="1">
              <a:off x="5156200" y="3217862"/>
              <a:ext cx="622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5791200" y="3065462"/>
              <a:ext cx="15113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a single statement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AB70CD-92DB-2C44-9B36-91BC93A76F32}"/>
              </a:ext>
            </a:extLst>
          </p:cNvPr>
          <p:cNvGrpSpPr/>
          <p:nvPr/>
        </p:nvGrpSpPr>
        <p:grpSpPr>
          <a:xfrm>
            <a:off x="5638800" y="4056062"/>
            <a:ext cx="2209800" cy="1828800"/>
            <a:chOff x="5638800" y="4056062"/>
            <a:chExt cx="2209800" cy="1828800"/>
          </a:xfrm>
        </p:grpSpPr>
        <p:sp>
          <p:nvSpPr>
            <p:cNvPr id="4" name="AutoShape 13"/>
            <p:cNvSpPr>
              <a:spLocks/>
            </p:cNvSpPr>
            <p:nvPr/>
          </p:nvSpPr>
          <p:spPr bwMode="auto">
            <a:xfrm>
              <a:off x="5638800" y="4056062"/>
              <a:ext cx="228600" cy="18288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6019800" y="4741862"/>
              <a:ext cx="1828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is a compound statement which consists two single statements.</a:t>
              </a:r>
            </a:p>
          </p:txBody>
        </p:sp>
      </p:grpSp>
      <p:sp>
        <p:nvSpPr>
          <p:cNvPr id="12" name="Rectangle 19">
            <a:extLst>
              <a:ext uri="{FF2B5EF4-FFF2-40B4-BE49-F238E27FC236}">
                <a16:creationId xmlns:a16="http://schemas.microsoft.com/office/drawing/2014/main" id="{4DCBA755-63EB-2F40-840F-6B5427E13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703020202090204" pitchFamily="34" charset="0"/>
              </a:rPr>
              <a:t>compound  statement</a:t>
            </a:r>
          </a:p>
        </p:txBody>
      </p:sp>
    </p:spTree>
    <p:extLst>
      <p:ext uri="{BB962C8B-B14F-4D97-AF65-F5344CB8AC3E}">
        <p14:creationId xmlns:p14="http://schemas.microsoft.com/office/powerpoint/2010/main" val="29686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3400" y="1219200"/>
            <a:ext cx="5486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The </a:t>
            </a:r>
            <a:r>
              <a:rPr lang="en-US" altLang="en-US" sz="1800" u="sng"/>
              <a:t>condition</a:t>
            </a:r>
            <a:r>
              <a:rPr lang="en-US" altLang="en-US" sz="1800"/>
              <a:t> must be placed </a:t>
            </a:r>
            <a:r>
              <a:rPr lang="en-US" altLang="en-US" sz="1800" u="sng"/>
              <a:t>in parentheses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590800" y="7620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algn="l"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90600" y="2057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19200" y="2438400"/>
            <a:ext cx="57150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(0&lt;x) &amp;&amp; (x&lt;10)</a:t>
            </a:r>
            <a:r>
              <a:rPr lang="en-US" altLang="en-US" sz="2000" b="1">
                <a:latin typeface="Courier New" panose="02070309020205020404" pitchFamily="49" charset="0"/>
              </a:rPr>
              <a:t>    </a:t>
            </a:r>
            <a:r>
              <a:rPr lang="en-US" altLang="en-US" sz="2000" b="1" i="1">
                <a:solidFill>
                  <a:srgbClr val="FF0000"/>
                </a:solidFill>
                <a:latin typeface="Courier New" panose="02070309020205020404" pitchFamily="49" charset="0"/>
              </a:rPr>
              <a:t>//syntax error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219200" y="3733800"/>
            <a:ext cx="7162800" cy="11387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3200" b="1">
                <a:solidFill>
                  <a:srgbClr val="FF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>
                <a:latin typeface="Courier New" panose="02070309020205020404" pitchFamily="49" charset="0"/>
              </a:rPr>
              <a:t>(0&lt;x) &amp;&amp; (x&lt;10)</a:t>
            </a:r>
            <a:r>
              <a:rPr lang="en-US" altLang="en-US" sz="3200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1600" i="1">
                <a:solidFill>
                  <a:srgbClr val="FF0000"/>
                </a:solidFill>
                <a:latin typeface="Courier New" panose="02070309020205020404" pitchFamily="49" charset="0"/>
              </a:rPr>
              <a:t>// place both conditions into</a:t>
            </a:r>
            <a:r>
              <a:rPr lang="en-US" altLang="en-US" sz="1200" i="1"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altLang="en-US" sz="1200" i="1">
                <a:latin typeface="Courier New" panose="02070309020205020404" pitchFamily="49" charset="0"/>
              </a:rPr>
              <a:t>                                    </a:t>
            </a:r>
            <a:r>
              <a:rPr lang="en-US" altLang="en-US" sz="1600" i="1">
                <a:solidFill>
                  <a:srgbClr val="FF0000"/>
                </a:solidFill>
                <a:latin typeface="Courier New" panose="02070309020205020404" pitchFamily="49" charset="0"/>
              </a:rPr>
              <a:t>//   a parentheses</a:t>
            </a:r>
            <a:r>
              <a:rPr lang="en-US" altLang="en-US" sz="1600" i="1">
                <a:latin typeface="Courier New" panose="02070309020205020404" pitchFamily="49" charset="0"/>
              </a:rPr>
              <a:t> </a:t>
            </a:r>
            <a:endParaRPr lang="en-US" altLang="en-US" sz="1200" i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203325" y="335280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Correction:</a:t>
            </a:r>
          </a:p>
        </p:txBody>
      </p:sp>
    </p:spTree>
    <p:extLst>
      <p:ext uri="{BB962C8B-B14F-4D97-AF65-F5344CB8AC3E}">
        <p14:creationId xmlns:p14="http://schemas.microsoft.com/office/powerpoint/2010/main" val="19165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6858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498600"/>
            <a:ext cx="7467600" cy="368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In C++ logical data declared as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dirty="0"/>
              <a:t> data type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2000" dirty="0"/>
              <a:t>e.g. </a:t>
            </a:r>
          </a:p>
          <a:p>
            <a:pPr lvl="2" algn="l"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bool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variable_name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There are only two values: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Type-casting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dirty="0"/>
              <a:t> to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Courier New" panose="02070309020205020404" pitchFamily="49" charset="0"/>
              </a:rPr>
              <a:t>true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en-US" altLang="en-US" sz="2000" b="1" dirty="0">
                <a:latin typeface="Courier New" panose="02070309020205020404" pitchFamily="49" charset="0"/>
              </a:rPr>
              <a:t>1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Courier New" panose="02070309020205020404" pitchFamily="49" charset="0"/>
              </a:rPr>
              <a:t>false =&gt; 0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1600" i="1" dirty="0"/>
              <a:t>Example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200" y="4876800"/>
            <a:ext cx="57150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number;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number = 2 +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b="1" dirty="0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number; </a:t>
            </a:r>
            <a:r>
              <a:rPr lang="en-US" altLang="en-US" sz="2000" i="1" dirty="0">
                <a:solidFill>
                  <a:srgbClr val="0070C0"/>
                </a:solidFill>
                <a:latin typeface="Courier New" panose="02070309020205020404" pitchFamily="49" charset="0"/>
              </a:rPr>
              <a:t>//output: </a:t>
            </a:r>
            <a:r>
              <a:rPr lang="en-US" altLang="en-US" sz="2000" b="1" i="1" dirty="0">
                <a:solidFill>
                  <a:srgbClr val="0070C0"/>
                </a:solidFill>
                <a:latin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270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2057400"/>
            <a:ext cx="335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>
                <a:solidFill>
                  <a:srgbClr val="0070C0"/>
                </a:solidFill>
              </a:rPr>
              <a:t>Example: Print x only if (2&lt;x&lt;9)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3352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(2&lt;x&lt;9)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x;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590800" y="22098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1143000"/>
            <a:ext cx="78486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But be careful when converting mathematical comparisons. Some of them are not straight forward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667000" y="228600"/>
            <a:ext cx="5638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76800" y="1828800"/>
            <a:ext cx="38100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There is no syntax error, but this leads to a </a:t>
            </a:r>
            <a:r>
              <a:rPr lang="en-US" altLang="en-US" sz="1200" b="1">
                <a:solidFill>
                  <a:srgbClr val="FF0000"/>
                </a:solidFill>
              </a:rPr>
              <a:t>logic error</a:t>
            </a:r>
            <a:r>
              <a:rPr lang="en-US" altLang="en-US" sz="1200"/>
              <a:t> due to the misinterpretation.</a:t>
            </a:r>
          </a:p>
          <a:p>
            <a:pPr algn="l"/>
            <a:endParaRPr lang="en-US" altLang="en-US" sz="1200"/>
          </a:p>
          <a:p>
            <a:pPr algn="l"/>
            <a:r>
              <a:rPr lang="en-US" altLang="en-US" sz="1200"/>
              <a:t>The condition </a:t>
            </a:r>
            <a:r>
              <a:rPr lang="en-US" altLang="en-US" sz="1200" b="1">
                <a:solidFill>
                  <a:srgbClr val="FF0000"/>
                </a:solidFill>
              </a:rPr>
              <a:t>always evaluates to true</a:t>
            </a:r>
            <a:r>
              <a:rPr lang="en-US" altLang="en-US" sz="1200"/>
              <a:t>, whatever the value of x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76800" y="2971800"/>
            <a:ext cx="16764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Let say </a:t>
            </a:r>
            <a:r>
              <a:rPr lang="en-US" altLang="en-US" sz="1200" b="1">
                <a:solidFill>
                  <a:schemeClr val="accent2"/>
                </a:solidFill>
              </a:rPr>
              <a:t>x=1</a:t>
            </a:r>
          </a:p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(2&lt;x&lt;9)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2&lt;1</a:t>
            </a: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0&lt;9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705600" y="2971800"/>
            <a:ext cx="18288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Let say </a:t>
            </a:r>
            <a:r>
              <a:rPr lang="en-US" altLang="en-US" sz="1200" b="1">
                <a:solidFill>
                  <a:schemeClr val="accent2"/>
                </a:solidFill>
              </a:rPr>
              <a:t>x=5</a:t>
            </a:r>
          </a:p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(2&lt;x&lt;9)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2&lt;5</a:t>
            </a: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1&lt;9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90600" y="5257800"/>
            <a:ext cx="7162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(2&lt;x) &amp;&amp; (x&lt;9)</a:t>
            </a:r>
            <a:r>
              <a:rPr lang="en-US" altLang="en-US" sz="2000" b="1">
                <a:latin typeface="Courier New" panose="02070309020205020404" pitchFamily="49" charset="0"/>
              </a:rPr>
              <a:t>)</a:t>
            </a:r>
            <a:r>
              <a:rPr lang="en-US" altLang="en-US" sz="1200" i="1">
                <a:latin typeface="Courier New" panose="02070309020205020404" pitchFamily="49" charset="0"/>
              </a:rPr>
              <a:t>                         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98525" y="487680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Correction:</a:t>
            </a:r>
          </a:p>
        </p:txBody>
      </p:sp>
    </p:spTree>
    <p:extLst>
      <p:ext uri="{BB962C8B-B14F-4D97-AF65-F5344CB8AC3E}">
        <p14:creationId xmlns:p14="http://schemas.microsoft.com/office/powerpoint/2010/main" val="11085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270000"/>
            <a:ext cx="7696200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The </a:t>
            </a:r>
            <a:r>
              <a:rPr lang="en-US" altLang="en-US" sz="1800" u="sng"/>
              <a:t>condition</a:t>
            </a:r>
            <a:r>
              <a:rPr lang="en-US" altLang="en-US" sz="1800"/>
              <a:t> must </a:t>
            </a:r>
            <a:r>
              <a:rPr lang="en-US" altLang="en-US" sz="1800" u="sng"/>
              <a:t>evaluate to a Boolean value</a:t>
            </a:r>
            <a:r>
              <a:rPr lang="en-US" altLang="en-US" sz="1800"/>
              <a:t> (i.e. either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800"/>
              <a:t> or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8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There are only two types of expression that result a Boolean value </a:t>
            </a:r>
          </a:p>
          <a:p>
            <a:pPr lvl="1" algn="l">
              <a:buFontTx/>
              <a:buChar char="o"/>
            </a:pPr>
            <a:r>
              <a:rPr lang="en-US" altLang="en-US" sz="1600">
                <a:solidFill>
                  <a:srgbClr val="FF0000"/>
                </a:solidFill>
              </a:rPr>
              <a:t>Comparison expression</a:t>
            </a:r>
            <a:r>
              <a:rPr lang="en-US" altLang="en-US" sz="1600"/>
              <a:t> (e.g.   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a&gt;2  </a:t>
            </a:r>
            <a:r>
              <a:rPr lang="en-US" altLang="en-US" sz="1600" b="1">
                <a:latin typeface="Courier New" panose="02070309020205020404" pitchFamily="49" charset="0"/>
              </a:rPr>
              <a:t>    </a:t>
            </a:r>
            <a:r>
              <a:rPr lang="en-US" altLang="en-US" sz="1600"/>
              <a:t>)</a:t>
            </a:r>
          </a:p>
          <a:p>
            <a:pPr lvl="1" algn="l">
              <a:buFontTx/>
              <a:buChar char="o"/>
            </a:pPr>
            <a:r>
              <a:rPr lang="en-US" altLang="en-US" sz="1600">
                <a:solidFill>
                  <a:srgbClr val="0070C0"/>
                </a:solidFill>
              </a:rPr>
              <a:t>Boolean expression</a:t>
            </a:r>
            <a:r>
              <a:rPr lang="en-US" altLang="en-US" sz="1600"/>
              <a:t>      (e.g.   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</a:rPr>
              <a:t>b &amp;&amp; false</a:t>
            </a:r>
            <a:r>
              <a:rPr lang="en-US" altLang="en-US" sz="1600" b="1">
                <a:latin typeface="Courier New" panose="02070309020205020404" pitchFamily="49" charset="0"/>
              </a:rPr>
              <a:t>  </a:t>
            </a:r>
            <a:r>
              <a:rPr lang="en-US" altLang="en-US" sz="16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If the result of the condition is not a Boolean, it will be type-casted</a:t>
            </a:r>
          </a:p>
          <a:p>
            <a:pPr lvl="1" algn="l">
              <a:buFontTx/>
              <a:buChar char="o"/>
            </a:pPr>
            <a:endParaRPr lang="en-US" altLang="en-US" sz="16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4600" y="22860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4013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19200" y="4394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(n)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038600" y="3556000"/>
            <a:ext cx="2209800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evaluates to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019800" y="50800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96000" y="5384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2133600" y="39370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47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838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(n + 5)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1524000"/>
            <a:ext cx="2209800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evaluates to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1242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34290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057400" y="19812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78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1422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0988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x=0;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(x=0)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498600"/>
            <a:ext cx="3200400" cy="1289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, not an equality.  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value of the expression is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false. </a:t>
            </a:r>
            <a:r>
              <a:rPr lang="en-US" altLang="en-US" sz="1200">
                <a:solidFill>
                  <a:srgbClr val="FF0000"/>
                </a:solidFill>
              </a:rPr>
              <a:t>The result is always false.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860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165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3368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0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965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29464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y=5;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(y=10)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346200"/>
            <a:ext cx="3200400" cy="1289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, not an equality.  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value of the expression is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rgbClr val="FF0000"/>
                </a:solidFill>
              </a:rPr>
              <a:t>The result is always true.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7084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0132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1844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90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498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479800"/>
            <a:ext cx="3352800" cy="1320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y=1;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(y=5)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879600"/>
            <a:ext cx="3200400" cy="1409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always evaluates to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rgbClr val="FF0000"/>
                </a:solidFill>
              </a:rPr>
              <a:t>The value of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200">
                <a:solidFill>
                  <a:srgbClr val="FF0000"/>
                </a:solidFill>
              </a:rPr>
              <a:t> is changed to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200">
                <a:solidFill>
                  <a:srgbClr val="FF0000"/>
                </a:solidFill>
              </a:rPr>
              <a:t> due to the side-effect caused by the assignment operator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4241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546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7178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78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524000"/>
            <a:ext cx="7696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Be careful when using the Boolean operator NOT  (</a:t>
            </a:r>
            <a:r>
              <a:rPr lang="en-US" altLang="en-US" sz="2800" b="1">
                <a:solidFill>
                  <a:schemeClr val="accent2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800"/>
              <a:t>) </a:t>
            </a:r>
            <a:endParaRPr lang="en-US" altLang="en-US" sz="16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762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2057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(!n&gt;9)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2438400"/>
            <a:ext cx="3810000" cy="2262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Operator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200">
                <a:solidFill>
                  <a:schemeClr val="accent2"/>
                </a:solidFill>
              </a:rPr>
              <a:t> has higher precedence then operator </a:t>
            </a:r>
            <a:r>
              <a:rPr lang="en-US" altLang="en-US" sz="1200">
                <a:solidFill>
                  <a:srgbClr val="FF0000"/>
                </a:solidFill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So, it is executed first.</a:t>
            </a:r>
          </a:p>
          <a:p>
            <a:pPr algn="l"/>
            <a:endParaRPr lang="en-US" altLang="en-US" sz="14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Expression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!n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accent2"/>
                </a:solidFill>
              </a:rPr>
              <a:t>is evaluated as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!true </a:t>
            </a:r>
            <a:r>
              <a:rPr lang="en-US" altLang="en-US" sz="1200">
                <a:solidFill>
                  <a:schemeClr val="accent2"/>
                </a:solidFill>
              </a:rPr>
              <a:t>where n is type-casted from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integer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</a:rPr>
              <a:t> 5</a:t>
            </a:r>
            <a:r>
              <a:rPr lang="en-US" altLang="en-US" sz="1200">
                <a:solidFill>
                  <a:schemeClr val="accent2"/>
                </a:solidFill>
              </a:rPr>
              <a:t> to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Boolean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</a:rPr>
              <a:t> true</a:t>
            </a:r>
            <a:r>
              <a:rPr lang="en-US" altLang="en-US" sz="1200">
                <a:solidFill>
                  <a:schemeClr val="accent2"/>
                </a:solidFill>
              </a:rPr>
              <a:t>. The result is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endParaRPr lang="en-US" altLang="en-US" sz="14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expression is further evaluated as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(false&gt;9)</a:t>
            </a:r>
            <a:r>
              <a:rPr lang="en-US" altLang="en-US" sz="1200">
                <a:solidFill>
                  <a:schemeClr val="accent2"/>
                </a:solidFill>
              </a:rPr>
              <a:t>.  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>
                <a:solidFill>
                  <a:srgbClr val="FF0000"/>
                </a:solidFill>
              </a:rPr>
              <a:t>false </a:t>
            </a:r>
            <a:r>
              <a:rPr lang="en-US" altLang="en-US" sz="1200">
                <a:solidFill>
                  <a:schemeClr val="accent2"/>
                </a:solidFill>
              </a:rPr>
              <a:t>value</a:t>
            </a:r>
            <a:r>
              <a:rPr lang="en-US" altLang="en-US" sz="1200" b="1">
                <a:solidFill>
                  <a:schemeClr val="accent2"/>
                </a:solidFill>
              </a:rPr>
              <a:t> </a:t>
            </a:r>
            <a:r>
              <a:rPr lang="en-US" altLang="en-US" sz="1200">
                <a:solidFill>
                  <a:schemeClr val="accent2"/>
                </a:solidFill>
              </a:rPr>
              <a:t>is then type-casted to </a:t>
            </a:r>
            <a:r>
              <a:rPr lang="en-US" altLang="en-US" sz="1200">
                <a:solidFill>
                  <a:srgbClr val="FF0000"/>
                </a:solidFill>
              </a:rPr>
              <a:t>0</a:t>
            </a:r>
            <a:r>
              <a:rPr lang="en-US" altLang="en-US" sz="1200">
                <a:solidFill>
                  <a:schemeClr val="accent2"/>
                </a:solidFill>
              </a:rPr>
              <a:t>, since it will be compared with an integer.  The expression then looks like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(0 &gt; 9) </a:t>
            </a:r>
            <a:r>
              <a:rPr lang="en-US" altLang="en-US" sz="1200">
                <a:solidFill>
                  <a:schemeClr val="accent2"/>
                </a:solidFill>
              </a:rPr>
              <a:t>and the final result is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19200" y="49530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5257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667000" y="2895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92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62000" y="1219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(!(n&gt;9))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48200" y="1600200"/>
            <a:ext cx="3810000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(!(n&gt;9))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(n&gt;9)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5&gt;9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false)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endParaRPr lang="en-US" altLang="en-US" sz="1600" b="1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66800" y="4114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9200" y="4419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743200" y="20574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60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935162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316162"/>
            <a:ext cx="37338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 &lt;&lt; endl;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&lt;&lt;"No" &lt;&lt; endl;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400" y="1401762"/>
            <a:ext cx="7848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Statements should be </a:t>
            </a:r>
            <a:r>
              <a:rPr lang="en-US" altLang="en-US" sz="1800" u="sng"/>
              <a:t>indented</a:t>
            </a:r>
            <a:r>
              <a:rPr lang="en-US" altLang="en-US" sz="1800"/>
              <a:t> correctly to avoid misinterpretations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362200" y="76200"/>
            <a:ext cx="645795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105400" y="2087562"/>
            <a:ext cx="144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x=1,</a:t>
            </a:r>
          </a:p>
          <a:p>
            <a:pPr algn="l"/>
            <a:r>
              <a:rPr lang="en-US" altLang="en-US" sz="1200" b="1"/>
              <a:t>Condition =&gt; true</a:t>
            </a:r>
          </a:p>
          <a:p>
            <a:pPr algn="l"/>
            <a:endParaRPr lang="en-US" altLang="en-US" sz="1200" b="1"/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33988" y="2925762"/>
            <a:ext cx="12954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315200" y="2163762"/>
            <a:ext cx="1487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 dirty="0"/>
              <a:t>Let say x=3</a:t>
            </a:r>
          </a:p>
          <a:p>
            <a:pPr algn="l"/>
            <a:r>
              <a:rPr lang="en-US" altLang="en-US" sz="1200" b="1" dirty="0"/>
              <a:t>Condition =&gt; false</a:t>
            </a:r>
          </a:p>
          <a:p>
            <a:pPr algn="l"/>
            <a:endParaRPr lang="en-US" altLang="en-US" sz="1200" b="1" dirty="0"/>
          </a:p>
          <a:p>
            <a:pPr algn="l"/>
            <a:r>
              <a:rPr lang="en-US" altLang="en-US" sz="1200" b="1" dirty="0"/>
              <a:t>Output: 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443788" y="3027362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95400" y="3687762"/>
            <a:ext cx="25908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second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sz="1200">
                <a:solidFill>
                  <a:srgbClr val="FF0000"/>
                </a:solidFill>
              </a:rPr>
              <a:t> doesn’t belong to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if </a:t>
            </a:r>
            <a:r>
              <a:rPr lang="en-US" altLang="en-US" sz="1200">
                <a:solidFill>
                  <a:srgbClr val="FF0000"/>
                </a:solidFill>
              </a:rPr>
              <a:t>statement.  It is on its own but was indented incorrectly.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1981200" y="3154362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990600" y="45910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066800" y="4972050"/>
            <a:ext cx="37338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 &lt;&lt; endl;</a:t>
            </a:r>
          </a:p>
          <a:p>
            <a:pPr algn="l" eaLnBrk="1" hangingPunct="1"/>
            <a:endParaRPr lang="en-US" altLang="en-US" sz="1800" b="1"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cout &lt;&lt;"No"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8042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  <p:bldP spid="8" grpId="0" autoUpdateAnimBg="0"/>
      <p:bldP spid="9" grpId="0" animBg="1" autoUpdateAnimBg="0"/>
      <p:bldP spid="10" grpId="0" animBg="1" autoUpdateAnimBg="0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871537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1328737"/>
            <a:ext cx="37338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(x&lt;y)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x;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x = y;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y;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876800" y="1404937"/>
            <a:ext cx="2971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rgbClr val="FF0000"/>
                </a:solidFill>
              </a:rPr>
              <a:t>Syntax error</a:t>
            </a:r>
            <a:r>
              <a:rPr lang="en-US" altLang="en-US" sz="1200">
                <a:solidFill>
                  <a:schemeClr val="accent2"/>
                </a:solidFill>
              </a:rPr>
              <a:t> – misplace else.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must only be a single statement before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200">
                <a:solidFill>
                  <a:schemeClr val="accent2"/>
                </a:solidFill>
              </a:rPr>
              <a:t>. If more than that, use a compound statement.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3614737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14400" y="3995737"/>
            <a:ext cx="3733800" cy="2024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(x&lt;y)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{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cout &lt;&lt; x;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x = y;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y;</a:t>
            </a:r>
          </a:p>
        </p:txBody>
      </p:sp>
    </p:spTree>
    <p:extLst>
      <p:ext uri="{BB962C8B-B14F-4D97-AF65-F5344CB8AC3E}">
        <p14:creationId xmlns:p14="http://schemas.microsoft.com/office/powerpoint/2010/main" val="24888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2000" y="1193800"/>
            <a:ext cx="7924800" cy="1168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Type-casting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 </a:t>
            </a:r>
            <a:r>
              <a:rPr lang="en-US" altLang="en-US" sz="2000" i="1" dirty="0">
                <a:solidFill>
                  <a:schemeClr val="accent2"/>
                </a:solidFill>
              </a:rPr>
              <a:t>Zero value</a:t>
            </a:r>
            <a:r>
              <a:rPr lang="en-US" altLang="en-US" sz="2000" dirty="0"/>
              <a:t>   =&gt;  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 </a:t>
            </a:r>
            <a:r>
              <a:rPr lang="en-US" altLang="en-US" sz="2000" i="1" dirty="0">
                <a:solidFill>
                  <a:schemeClr val="accent2"/>
                </a:solidFill>
              </a:rPr>
              <a:t>Non-Zero value </a:t>
            </a:r>
            <a:r>
              <a:rPr lang="en-US" altLang="en-US" sz="2000" dirty="0"/>
              <a:t> =&gt; 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  <a:p>
            <a:pPr algn="l" eaLnBrk="1" hangingPunct="1">
              <a:spcBef>
                <a:spcPct val="20000"/>
              </a:spcBef>
            </a:pPr>
            <a:endParaRPr lang="en-US" altLang="en-US" sz="20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17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4927600"/>
            <a:ext cx="6553200" cy="1320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bool b = false;   </a:t>
            </a:r>
            <a:r>
              <a:rPr kumimoji="0" lang="en-US" altLang="en-US" sz="1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b initially is false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int number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-10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          </a:t>
            </a:r>
            <a:r>
              <a:rPr kumimoji="0" lang="en-US" altLang="en-US" sz="1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Now, b is true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number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       </a:t>
            </a:r>
            <a:r>
              <a:rPr kumimoji="0" lang="en-US" altLang="en-US" sz="12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Here, b is false again</a:t>
            </a: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2480" y="4191000"/>
            <a:ext cx="7924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Example: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2286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419916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7837" y="457200"/>
            <a:ext cx="7221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 </a:t>
            </a:r>
          </a:p>
          <a:p>
            <a:pPr algn="l"/>
            <a:r>
              <a:rPr lang="en-US" altLang="en-US" sz="1600" b="1" i="1"/>
              <a:t>   </a:t>
            </a:r>
            <a:r>
              <a:rPr lang="en-US" altLang="en-US" sz="1400" b="1" i="1" u="sng"/>
              <a:t>Print x</a:t>
            </a:r>
            <a:r>
              <a:rPr lang="en-US" altLang="en-US" sz="1400" b="1" i="1"/>
              <a:t> only if it is </a:t>
            </a:r>
            <a:r>
              <a:rPr lang="en-US" altLang="en-US" sz="1400" b="1" i="1" u="sng"/>
              <a:t>an odd number less than 10</a:t>
            </a:r>
            <a:r>
              <a:rPr lang="en-US" altLang="en-US" sz="1400" b="1" i="1"/>
              <a:t>, otherwise print “</a:t>
            </a:r>
            <a:r>
              <a:rPr lang="en-US" altLang="en-US" sz="1400" b="1" i="1" u="sng"/>
              <a:t>Wrong number</a:t>
            </a:r>
            <a:r>
              <a:rPr lang="en-US" altLang="en-US" sz="1400" b="1" i="1"/>
              <a:t>”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1637" y="1219200"/>
            <a:ext cx="38862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(x%2==1)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 if (x&lt;10)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    cout &lt;&lt;x;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cout &lt;&lt; “Wrong number”;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95437" y="4114800"/>
            <a:ext cx="26420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>
                <a:solidFill>
                  <a:srgbClr val="FF0000"/>
                </a:solidFill>
              </a:rPr>
              <a:t>Correction: use braces {}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95437" y="4495800"/>
            <a:ext cx="4114800" cy="2024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(x%2==1)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{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    if (x&lt;10) 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       cout &lt;&lt; x;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“Wrong number”;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1637" y="2895600"/>
            <a:ext cx="38862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is no syntax error, but this leads to a </a:t>
            </a:r>
            <a:r>
              <a:rPr lang="en-US" altLang="en-US" sz="1200" b="1">
                <a:solidFill>
                  <a:srgbClr val="FF0000"/>
                </a:solidFill>
              </a:rPr>
              <a:t>logic error</a:t>
            </a:r>
            <a:r>
              <a:rPr lang="en-US" altLang="en-US" sz="1200">
                <a:solidFill>
                  <a:schemeClr val="accent2"/>
                </a:solidFill>
              </a:rPr>
              <a:t> due to the misinterpretation.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 b="1">
                <a:solidFill>
                  <a:srgbClr val="FF0000"/>
                </a:solidFill>
              </a:rPr>
              <a:t>else </a:t>
            </a:r>
            <a:r>
              <a:rPr lang="en-US" altLang="en-US" sz="1200">
                <a:solidFill>
                  <a:srgbClr val="FF0000"/>
                </a:solidFill>
              </a:rPr>
              <a:t>part </a:t>
            </a:r>
            <a:r>
              <a:rPr lang="en-US" altLang="en-US" sz="1200">
                <a:solidFill>
                  <a:schemeClr val="accent2"/>
                </a:solidFill>
              </a:rPr>
              <a:t>actually belongs to the</a:t>
            </a:r>
            <a:r>
              <a:rPr lang="en-US" altLang="en-US" sz="1200" b="1">
                <a:solidFill>
                  <a:schemeClr val="accent2"/>
                </a:solidFill>
              </a:rPr>
              <a:t> </a:t>
            </a:r>
            <a:r>
              <a:rPr lang="en-US" altLang="en-US" sz="1200" b="1">
                <a:solidFill>
                  <a:srgbClr val="FF0000"/>
                </a:solidFill>
              </a:rPr>
              <a:t>second if</a:t>
            </a:r>
            <a:r>
              <a:rPr lang="en-US" altLang="en-US" sz="1200" b="1">
                <a:solidFill>
                  <a:schemeClr val="accent2"/>
                </a:solidFill>
              </a:rPr>
              <a:t>  (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if (x&lt;10)</a:t>
            </a:r>
            <a:r>
              <a:rPr lang="en-US" altLang="en-US" sz="1200" b="1">
                <a:solidFill>
                  <a:schemeClr val="accent2"/>
                </a:solidFill>
              </a:rPr>
              <a:t> ), </a:t>
            </a:r>
            <a:r>
              <a:rPr lang="en-US" altLang="en-US" sz="1200">
                <a:solidFill>
                  <a:schemeClr val="accent2"/>
                </a:solidFill>
              </a:rPr>
              <a:t>not to the first one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015037" y="1219200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x=7,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29337" y="1711325"/>
            <a:ext cx="952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42037" y="22399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Correct!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234237" y="1219200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x=11,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48537" y="1711325"/>
            <a:ext cx="13335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latin typeface="Courier New" panose="02070309020205020404" pitchFamily="49" charset="0"/>
              </a:rPr>
              <a:t>Wrong Number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361237" y="22399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Correct!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091237" y="2743200"/>
            <a:ext cx="2976563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But, when x=12,</a:t>
            </a:r>
          </a:p>
          <a:p>
            <a:pPr algn="l"/>
            <a:r>
              <a:rPr lang="en-US" altLang="en-US" sz="1200" b="1"/>
              <a:t>There is no output. This is </a:t>
            </a:r>
            <a:r>
              <a:rPr lang="en-US" altLang="en-US" sz="1200" b="1">
                <a:solidFill>
                  <a:srgbClr val="FF0000"/>
                </a:solidFill>
              </a:rPr>
              <a:t>incorrect</a:t>
            </a:r>
            <a:r>
              <a:rPr lang="en-US" altLang="en-US" sz="1200" b="1"/>
              <a:t>.</a:t>
            </a:r>
          </a:p>
          <a:p>
            <a:pPr algn="l"/>
            <a:r>
              <a:rPr lang="en-US" altLang="en-US" sz="1200" b="1"/>
              <a:t>It suppose to print </a:t>
            </a:r>
            <a:r>
              <a:rPr lang="en-US" altLang="en-US" sz="1200" b="1">
                <a:latin typeface="Courier New" panose="02070309020205020404" pitchFamily="49" charset="0"/>
              </a:rPr>
              <a:t>“Wrong number”</a:t>
            </a:r>
            <a:r>
              <a:rPr lang="en-US" altLang="en-US" sz="1200" b="1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063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 autoUpdateAnimBg="0"/>
      <p:bldP spid="7" grpId="0" autoUpdateAnimBg="0"/>
      <p:bldP spid="8" grpId="0" animBg="1" autoUpdateAnimBg="0"/>
      <p:bldP spid="9" grpId="0" autoUpdateAnimBg="0"/>
      <p:bldP spid="10" grpId="0" autoUpdateAnimBg="0"/>
      <p:bldP spid="11" grpId="0" animBg="1" autoUpdateAnimBg="0"/>
      <p:bldP spid="12" grpId="0" autoUpdateAnimBg="0"/>
      <p:bldP spid="1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2133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2514600" cy="67710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&lt;&lt;"Yes";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1600200"/>
            <a:ext cx="7848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Null statements</a:t>
            </a:r>
            <a:r>
              <a:rPr lang="en-US" altLang="en-US" sz="1800"/>
              <a:t> are statements that do nothing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8382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0AF0CC-3901-CE41-BB8C-5B23FD201663}"/>
              </a:ext>
            </a:extLst>
          </p:cNvPr>
          <p:cNvGrpSpPr/>
          <p:nvPr/>
        </p:nvGrpSpPr>
        <p:grpSpPr>
          <a:xfrm>
            <a:off x="914400" y="4114800"/>
            <a:ext cx="1754188" cy="787400"/>
            <a:chOff x="914400" y="4114800"/>
            <a:chExt cx="1754188" cy="7874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4400" y="4114800"/>
              <a:ext cx="17541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 b="1"/>
                <a:t>The output is always: 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14400" y="4495800"/>
              <a:ext cx="1295400" cy="406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2000" b="1">
                  <a:latin typeface="Courier New" panose="02070309020205020404" pitchFamily="49" charset="0"/>
                </a:rPr>
                <a:t>Yes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5F4A60-3C0A-104D-A3F0-C57A6DFCBB6D}"/>
              </a:ext>
            </a:extLst>
          </p:cNvPr>
          <p:cNvGrpSpPr/>
          <p:nvPr/>
        </p:nvGrpSpPr>
        <p:grpSpPr>
          <a:xfrm>
            <a:off x="2362200" y="2286000"/>
            <a:ext cx="4419600" cy="831850"/>
            <a:chOff x="2362200" y="2286000"/>
            <a:chExt cx="4419600" cy="831850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191000" y="2286000"/>
              <a:ext cx="2590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semi-colon represents a null statement.  Either the condition evaluates to true or false, there is nothing to do. 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2362200" y="2667000"/>
              <a:ext cx="1828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8DFD1-DFFE-CF44-A574-C11C6CD72F29}"/>
              </a:ext>
            </a:extLst>
          </p:cNvPr>
          <p:cNvGrpSpPr/>
          <p:nvPr/>
        </p:nvGrpSpPr>
        <p:grpSpPr>
          <a:xfrm>
            <a:off x="2895600" y="3048000"/>
            <a:ext cx="3886200" cy="1060450"/>
            <a:chOff x="2895600" y="3048000"/>
            <a:chExt cx="3886200" cy="1060450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4191000" y="3276600"/>
              <a:ext cx="2590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</a:t>
              </a:r>
              <a:r>
                <a:rPr lang="en-US" altLang="en-US" sz="1200">
                  <a:solidFill>
                    <a:srgbClr val="FF0000"/>
                  </a:solidFill>
                  <a:latin typeface="Courier New" panose="02070309020205020404" pitchFamily="49" charset="0"/>
                </a:rPr>
                <a:t>cout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1200">
                  <a:solidFill>
                    <a:srgbClr val="FF0000"/>
                  </a:solidFill>
                </a:rPr>
                <a:t>doesn’t belong to </a:t>
              </a:r>
              <a:r>
                <a:rPr lang="en-US" altLang="en-US" sz="1200">
                  <a:solidFill>
                    <a:srgbClr val="FF0000"/>
                  </a:solidFill>
                  <a:latin typeface="Courier New" panose="02070309020205020404" pitchFamily="49" charset="0"/>
                </a:rPr>
                <a:t>if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1200">
                  <a:solidFill>
                    <a:srgbClr val="FF0000"/>
                  </a:solidFill>
                  <a:latin typeface="Trebuchet MS" panose="020B0703020202090204" pitchFamily="34" charset="0"/>
                </a:rPr>
                <a:t>statement</a:t>
              </a:r>
              <a:r>
                <a:rPr lang="en-US" altLang="en-US" sz="1200">
                  <a:solidFill>
                    <a:srgbClr val="FF0000"/>
                  </a:solidFill>
                </a:rPr>
                <a:t>.  The statement has already been ended up with semi-colon previously.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 flipV="1">
              <a:off x="2895600" y="3048000"/>
              <a:ext cx="1295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2324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5906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505075"/>
            <a:ext cx="35814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  <a:endParaRPr lang="en-US" altLang="en-US" sz="18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&lt;&lt;"Yes“ &lt;&lt;endl;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&lt;&lt;“No” &lt;&lt;endl;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3114675"/>
            <a:ext cx="5791200" cy="466725"/>
            <a:chOff x="1152" y="1584"/>
            <a:chExt cx="3648" cy="294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168" y="1584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semi-colon represents a null statement. </a:t>
              </a: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1152" y="16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828800" y="3571875"/>
            <a:ext cx="3581400" cy="847725"/>
            <a:chOff x="1152" y="1872"/>
            <a:chExt cx="2256" cy="534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776" y="2112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cout </a:t>
              </a:r>
              <a:r>
                <a:rPr lang="en-US" altLang="en-US" sz="1200">
                  <a:solidFill>
                    <a:srgbClr val="FF0000"/>
                  </a:solidFill>
                </a:rPr>
                <a:t>doesn’t belong to 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else  </a:t>
              </a:r>
              <a:r>
                <a:rPr lang="en-US" altLang="en-US" sz="1200">
                  <a:solidFill>
                    <a:srgbClr val="FF0000"/>
                  </a:solidFill>
                  <a:latin typeface="Trebuchet MS" panose="020B0703020202090204" pitchFamily="34" charset="0"/>
                </a:rPr>
                <a:t>part.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1152" y="1872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334000" y="1438275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x=5,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48300" y="1930400"/>
            <a:ext cx="952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10400" y="1438275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124700" y="1930400"/>
            <a:ext cx="9525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313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 autoUpdateAnimBg="0"/>
      <p:bldP spid="12" grpId="0" autoUpdateAnimBg="0"/>
      <p:bldP spid="1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ChangeArrowheads="1"/>
          </p:cNvSpPr>
          <p:nvPr/>
        </p:nvSpPr>
        <p:spPr bwMode="auto">
          <a:xfrm>
            <a:off x="685800" y="1752600"/>
            <a:ext cx="3962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Simplifying conditions: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1035"/>
          <p:cNvSpPr txBox="1">
            <a:spLocks noChangeArrowheads="1"/>
          </p:cNvSpPr>
          <p:nvPr/>
        </p:nvSpPr>
        <p:spPr bwMode="auto">
          <a:xfrm>
            <a:off x="2385060" y="457200"/>
            <a:ext cx="6680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Text Box 1036"/>
          <p:cNvSpPr txBox="1">
            <a:spLocks noChangeArrowheads="1"/>
          </p:cNvSpPr>
          <p:nvPr/>
        </p:nvSpPr>
        <p:spPr bwMode="auto">
          <a:xfrm>
            <a:off x="1143000" y="25908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!=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5" name="Text Box 1037"/>
          <p:cNvSpPr txBox="1">
            <a:spLocks noChangeArrowheads="1"/>
          </p:cNvSpPr>
          <p:nvPr/>
        </p:nvSpPr>
        <p:spPr bwMode="auto">
          <a:xfrm>
            <a:off x="1143000" y="34417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&gt;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1143000" y="42799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&lt;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5105400" y="32004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8" name="Line 1040"/>
          <p:cNvSpPr>
            <a:spLocks noChangeShapeType="1"/>
          </p:cNvSpPr>
          <p:nvPr/>
        </p:nvSpPr>
        <p:spPr bwMode="auto">
          <a:xfrm>
            <a:off x="3581400" y="3048000"/>
            <a:ext cx="1524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Line 1041"/>
          <p:cNvSpPr>
            <a:spLocks noChangeShapeType="1"/>
          </p:cNvSpPr>
          <p:nvPr/>
        </p:nvSpPr>
        <p:spPr bwMode="auto">
          <a:xfrm flipV="1">
            <a:off x="3505200" y="35052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Rectangle 1042"/>
          <p:cNvSpPr>
            <a:spLocks noChangeArrowheads="1"/>
          </p:cNvSpPr>
          <p:nvPr/>
        </p:nvSpPr>
        <p:spPr bwMode="auto">
          <a:xfrm>
            <a:off x="1206500" y="2197100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1" name="Rectangle 1043"/>
          <p:cNvSpPr>
            <a:spLocks noChangeArrowheads="1"/>
          </p:cNvSpPr>
          <p:nvPr/>
        </p:nvSpPr>
        <p:spPr bwMode="auto">
          <a:xfrm>
            <a:off x="5080000" y="2209800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2" name="Line 1044"/>
          <p:cNvSpPr>
            <a:spLocks noChangeShapeType="1"/>
          </p:cNvSpPr>
          <p:nvPr/>
        </p:nvSpPr>
        <p:spPr bwMode="auto">
          <a:xfrm flipV="1">
            <a:off x="3505200" y="3657600"/>
            <a:ext cx="1600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Text Box 1045"/>
          <p:cNvSpPr txBox="1">
            <a:spLocks noChangeArrowheads="1"/>
          </p:cNvSpPr>
          <p:nvPr/>
        </p:nvSpPr>
        <p:spPr bwMode="auto">
          <a:xfrm>
            <a:off x="1219200" y="57277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==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14" name="Text Box 1046"/>
          <p:cNvSpPr txBox="1">
            <a:spLocks noChangeArrowheads="1"/>
          </p:cNvSpPr>
          <p:nvPr/>
        </p:nvSpPr>
        <p:spPr bwMode="auto">
          <a:xfrm>
            <a:off x="5105400" y="57150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!a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15" name="Line 1047"/>
          <p:cNvSpPr>
            <a:spLocks noChangeShapeType="1"/>
          </p:cNvSpPr>
          <p:nvPr/>
        </p:nvSpPr>
        <p:spPr bwMode="auto">
          <a:xfrm flipV="1">
            <a:off x="3581400" y="6019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9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13" grpId="0" animBg="1" autoUpdateAnimBg="0"/>
      <p:bldP spid="1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692275"/>
            <a:ext cx="6629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Example 1 : print a number only if it is an </a:t>
            </a:r>
            <a:r>
              <a:rPr lang="en-US" altLang="en-US" sz="1800">
                <a:solidFill>
                  <a:schemeClr val="accent2"/>
                </a:solidFill>
              </a:rPr>
              <a:t>odd </a:t>
            </a:r>
            <a:r>
              <a:rPr lang="en-US" altLang="en-US" sz="1800"/>
              <a:t>number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7778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54100" y="21367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927600" y="21494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90600" y="3000375"/>
            <a:ext cx="2362200" cy="631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n%2==1</a:t>
            </a:r>
            <a:r>
              <a:rPr lang="en-US" altLang="en-US" sz="14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cout &lt;&lt; n;   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876800" y="2987675"/>
            <a:ext cx="2362200" cy="669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 </a:t>
            </a:r>
            <a:r>
              <a:rPr lang="en-US" altLang="en-US" sz="14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</a:t>
            </a:r>
            <a:r>
              <a:rPr lang="en-US" altLang="en-US" sz="1400" b="1">
                <a:latin typeface="Courier New" panose="02070309020205020404" pitchFamily="49" charset="0"/>
              </a:rPr>
              <a:t>cout &lt;&lt; n;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352800" y="32924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85800" y="4130675"/>
            <a:ext cx="6629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Example 2: print a number only if it is an </a:t>
            </a:r>
            <a:r>
              <a:rPr lang="en-US" altLang="en-US" sz="1800">
                <a:solidFill>
                  <a:schemeClr val="accent2"/>
                </a:solidFill>
              </a:rPr>
              <a:t>even</a:t>
            </a:r>
            <a:r>
              <a:rPr lang="en-US" altLang="en-US" sz="1800"/>
              <a:t> number</a:t>
            </a:r>
          </a:p>
          <a:p>
            <a:pPr algn="l"/>
            <a:endParaRPr lang="en-US" altLang="en-US" sz="18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06500" y="45751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080000" y="45878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143000" y="5438775"/>
            <a:ext cx="2362200" cy="631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n%2==0</a:t>
            </a:r>
            <a:r>
              <a:rPr lang="en-US" altLang="en-US" sz="14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cout &lt;&lt; n;    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029200" y="5426075"/>
            <a:ext cx="2362200" cy="669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!(n%2) </a:t>
            </a:r>
            <a:r>
              <a:rPr lang="en-US" altLang="en-US" sz="14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</a:t>
            </a:r>
            <a:r>
              <a:rPr lang="en-US" altLang="en-US" sz="1400" b="1">
                <a:latin typeface="Courier New" panose="02070309020205020404" pitchFamily="49" charset="0"/>
              </a:rPr>
              <a:t>cout &lt;&lt; n;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3505200" y="57308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7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12" grpId="0" animBg="1" autoUpdateAnimBg="0"/>
      <p:bldP spid="1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652587"/>
            <a:ext cx="3962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Conditional Expressions: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47800" y="762000"/>
            <a:ext cx="7467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rebuchet MS" panose="020B0603020202020204" pitchFamily="34" charset="0"/>
              </a:rPr>
              <a:t>Simplifying</a:t>
            </a:r>
            <a:r>
              <a:rPr lang="en-US" altLang="en-US" sz="3600" b="1" dirty="0">
                <a:latin typeface="Courier New" panose="02070309020205020404" pitchFamily="49" charset="0"/>
              </a:rPr>
              <a:t> 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statements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4587"/>
            <a:ext cx="742791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8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2822575"/>
            <a:ext cx="1600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 </a:t>
            </a:r>
            <a:r>
              <a:rPr lang="en-US" altLang="en-US" sz="1800" i="1"/>
              <a:t>Syntax:</a:t>
            </a:r>
          </a:p>
          <a:p>
            <a:pPr algn="l"/>
            <a:endParaRPr lang="en-US" altLang="en-US" sz="1800" i="1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8413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2903538"/>
            <a:ext cx="41910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condition ? value1 : value2   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14400" y="4346575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Example:</a:t>
            </a:r>
          </a:p>
          <a:p>
            <a:pPr lvl="2" algn="l"/>
            <a:endParaRPr lang="en-US" altLang="en-US" sz="1800" i="1"/>
          </a:p>
          <a:p>
            <a:pPr algn="l"/>
            <a:endParaRPr lang="en-US" altLang="en-US" sz="1800" i="1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14400" y="4879975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(p&lt;5) ?  q + 1  : 5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72200" y="4422775"/>
            <a:ext cx="2362200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p&lt;5</a:t>
            </a:r>
            <a:r>
              <a:rPr lang="en-US" altLang="en-US" sz="16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q + 1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67200" y="25177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00400" y="2022475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If the condition is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C00000"/>
                </a:solidFill>
              </a:rPr>
              <a:t>, take the </a:t>
            </a:r>
            <a:r>
              <a:rPr lang="en-US" altLang="en-US" sz="1400" b="1">
                <a:solidFill>
                  <a:srgbClr val="FF0000"/>
                </a:solidFill>
              </a:rPr>
              <a:t>value1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5800" y="1679575"/>
            <a:ext cx="2790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/>
              <a:t>Conditional Expressions: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184900" y="256857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15000" y="2047875"/>
            <a:ext cx="2209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If the condition is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400">
                <a:solidFill>
                  <a:srgbClr val="C00000"/>
                </a:solidFill>
              </a:rPr>
              <a:t>, take the </a:t>
            </a:r>
            <a:r>
              <a:rPr lang="en-US" altLang="en-US" sz="1400" b="1">
                <a:solidFill>
                  <a:srgbClr val="FF0000"/>
                </a:solidFill>
              </a:rPr>
              <a:t>value2</a:t>
            </a:r>
          </a:p>
          <a:p>
            <a:endParaRPr lang="en-US" altLang="en-US" sz="1400">
              <a:solidFill>
                <a:srgbClr val="C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34EF6-DAB0-6448-B4A5-9050C65D644D}"/>
              </a:ext>
            </a:extLst>
          </p:cNvPr>
          <p:cNvGrpSpPr/>
          <p:nvPr/>
        </p:nvGrpSpPr>
        <p:grpSpPr>
          <a:xfrm>
            <a:off x="4191000" y="4575175"/>
            <a:ext cx="1905000" cy="533400"/>
            <a:chOff x="4191000" y="4575175"/>
            <a:chExt cx="1905000" cy="533400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4267200" y="5108575"/>
              <a:ext cx="18288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191000" y="4575175"/>
              <a:ext cx="1752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C00000"/>
                  </a:solidFill>
                </a:rPr>
                <a:t>This statement means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5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1655807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2AEE48E-BA06-7341-AFCF-FD5AC8D64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 in Program 4-2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FB86F329-DE01-4647-8F1C-17882A10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100"/>
            <a:ext cx="74628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id="{B1635EC5-88F7-BE4B-A00E-72E5B08D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4207686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3C70C7C-9871-3B43-BE82-174C4100F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 in Program 4-2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9FD286D0-08FF-3E4B-9FF4-B8D2D852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5750"/>
            <a:ext cx="64008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8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9600" y="1422400"/>
            <a:ext cx="524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 algn="l" eaLnBrk="1" hangingPunct="1">
              <a:spcBef>
                <a:spcPct val="20000"/>
              </a:spcBef>
            </a:pPr>
            <a:r>
              <a:rPr lang="en-US" altLang="en-US" sz="1800" i="1"/>
              <a:t>What would be printed by this code segment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19200" y="1955800"/>
            <a:ext cx="6553200" cy="223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bool</a:t>
            </a:r>
            <a:r>
              <a:rPr lang="en-US" altLang="en-US" sz="2000" b="1" dirty="0">
                <a:latin typeface="Courier New" panose="02070309020205020404" pitchFamily="49" charset="0"/>
              </a:rPr>
              <a:t> b;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p;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q = 5;     </a:t>
            </a:r>
            <a:endParaRPr lang="en-US" altLang="en-US" sz="1400" i="1" dirty="0">
              <a:latin typeface="Courier New" panose="02070309020205020404" pitchFamily="49" charset="0"/>
            </a:endParaRP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b = q;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p = b;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&lt;&lt;“The value of p is “ &lt;&lt; p &lt;&lt;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endl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4622800"/>
            <a:ext cx="3276600" cy="116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>
                <a:solidFill>
                  <a:srgbClr val="0070C0"/>
                </a:solidFill>
                <a:latin typeface="Courier New" panose="02070309020205020404" pitchFamily="49" charset="0"/>
              </a:rPr>
              <a:t>The value of p is 1</a:t>
            </a:r>
          </a:p>
          <a:p>
            <a:pPr algn="l"/>
            <a:endParaRPr lang="en-US" altLang="en-US" sz="1000">
              <a:latin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3810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17547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26CF-68D9-E74C-AA97-E6AF0F14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Flowchart for </a:t>
            </a:r>
            <a:br>
              <a:rPr lang="en-US" dirty="0"/>
            </a:br>
            <a:r>
              <a:rPr lang="en-US" dirty="0"/>
              <a:t>Program 4-2 Lines 21 and 22</a:t>
            </a:r>
          </a:p>
        </p:txBody>
      </p:sp>
      <p:pic>
        <p:nvPicPr>
          <p:cNvPr id="17411" name="Picture 3" descr="0404sowc copy">
            <a:extLst>
              <a:ext uri="{FF2B5EF4-FFF2-40B4-BE49-F238E27FC236}">
                <a16:creationId xmlns:a16="http://schemas.microsoft.com/office/drawing/2014/main" id="{D65D3B2C-C12F-584E-9788-BD400E5F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349500"/>
            <a:ext cx="42878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076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modify the previous program so that it will produce output as the condition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257800" cy="372409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if (average &gt; 90)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 = 'Your grade is A';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B';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C';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D';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F';   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17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BE131-41D7-9A49-9497-DEB9CD44F909}"/>
              </a:ext>
            </a:extLst>
          </p:cNvPr>
          <p:cNvSpPr txBox="1"/>
          <p:nvPr/>
        </p:nvSpPr>
        <p:spPr>
          <a:xfrm>
            <a:off x="533400" y="2057400"/>
            <a:ext cx="8340745" cy="1015663"/>
          </a:xfrm>
          <a:prstGeom prst="rect">
            <a:avLst/>
          </a:prstGeom>
          <a:solidFill>
            <a:srgbClr val="00FB92"/>
          </a:solidFill>
        </p:spPr>
        <p:txBody>
          <a:bodyPr wrap="none" rtlCol="0">
            <a:spAutoFit/>
          </a:bodyPr>
          <a:lstStyle/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2000" b="1">
                <a:latin typeface="Courier New" panose="02070309020205020404" pitchFamily="49" charset="0"/>
                <a:cs typeface="Courier New" panose="02070309020205020404" pitchFamily="49" charset="0"/>
              </a:rPr>
              <a:t>90 50 45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average is 61.7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grade is C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DD325FB-DEEE-1648-9C67-3C57A707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8991A-6B19-E347-94F4-46A8902A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samples output as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C35AE-3CCC-5242-B963-92D36D1E5E82}"/>
              </a:ext>
            </a:extLst>
          </p:cNvPr>
          <p:cNvSpPr txBox="1"/>
          <p:nvPr/>
        </p:nvSpPr>
        <p:spPr>
          <a:xfrm>
            <a:off x="574655" y="4010561"/>
            <a:ext cx="8340745" cy="1323439"/>
          </a:xfrm>
          <a:prstGeom prst="rect">
            <a:avLst/>
          </a:prstGeom>
          <a:solidFill>
            <a:srgbClr val="00FB92"/>
          </a:solidFill>
        </p:spPr>
        <p:txBody>
          <a:bodyPr wrap="none" rtlCol="0">
            <a:spAutoFit/>
          </a:bodyPr>
          <a:lstStyle/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2000" b="1">
                <a:latin typeface="Courier New" panose="02070309020205020404" pitchFamily="49" charset="0"/>
                <a:cs typeface="Courier New" panose="02070309020205020404" pitchFamily="49" charset="0"/>
              </a:rPr>
              <a:t>97 95 98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average is 96.7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Congratulations! That's a high score!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grade is A</a:t>
            </a:r>
          </a:p>
        </p:txBody>
      </p:sp>
    </p:spTree>
    <p:extLst>
      <p:ext uri="{BB962C8B-B14F-4D97-AF65-F5344CB8AC3E}">
        <p14:creationId xmlns:p14="http://schemas.microsoft.com/office/powerpoint/2010/main" val="945256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FCE490C-6DF2-E642-9E71-71394318A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Formatting Output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900643FE-67E6-A54B-A4A3-93A9F47F5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control how output displays for numeric, string data:</a:t>
            </a:r>
          </a:p>
          <a:p>
            <a:pPr lvl="1" eaLnBrk="1" hangingPunct="1"/>
            <a:r>
              <a:rPr lang="en-US" altLang="en-US"/>
              <a:t>size</a:t>
            </a:r>
          </a:p>
          <a:p>
            <a:pPr lvl="1" eaLnBrk="1" hangingPunct="1"/>
            <a:r>
              <a:rPr lang="en-US" altLang="en-US"/>
              <a:t>position</a:t>
            </a:r>
          </a:p>
          <a:p>
            <a:pPr lvl="1" eaLnBrk="1" hangingPunct="1"/>
            <a:r>
              <a:rPr lang="en-US" altLang="en-US"/>
              <a:t>number of digits</a:t>
            </a:r>
          </a:p>
          <a:p>
            <a:pPr eaLnBrk="1" hangingPunct="1"/>
            <a:r>
              <a:rPr lang="en-US" altLang="en-US"/>
              <a:t>Requires </a:t>
            </a:r>
            <a:r>
              <a:rPr lang="en-US" altLang="en-US">
                <a:solidFill>
                  <a:srgbClr val="FF0000"/>
                </a:solidFill>
              </a:rPr>
              <a:t>&lt;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iomanip&gt;</a:t>
            </a:r>
            <a:r>
              <a:rPr lang="en-US" altLang="en-US"/>
              <a:t> header file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04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6EAF166-669A-FF45-8894-F367FF82C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90577C17-D7BA-8C45-A296-FFB2D9AB60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Used to control how an output field is displayed</a:t>
            </a:r>
            <a:br>
              <a:rPr lang="en-US" altLang="en-US"/>
            </a:b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Some affect just the next value displayed: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setw(x)</a:t>
            </a:r>
            <a:r>
              <a:rPr lang="en-US" altLang="en-US"/>
              <a:t>: print in a field at least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/>
              <a:t> spaces wide.  Use more spaces if field is not wide enough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8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504F-16E9-490A-ABFA-416892D8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dirty="0"/>
              <a:t> Stream Manipulator </a:t>
            </a:r>
            <a:br>
              <a:rPr lang="en-US" dirty="0"/>
            </a:br>
            <a:r>
              <a:rPr lang="en-US" dirty="0"/>
              <a:t>in Program 3-13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7A4E073F-2C6E-BA48-A233-48F2AB6F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47800"/>
            <a:ext cx="5000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>
            <a:extLst>
              <a:ext uri="{FF2B5EF4-FFF2-40B4-BE49-F238E27FC236}">
                <a16:creationId xmlns:a16="http://schemas.microsoft.com/office/drawing/2014/main" id="{1425ADE5-47D4-0A48-8E5F-583D5ADDE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341080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C378-30DA-42E5-9A68-E7788360E3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dirty="0"/>
              <a:t> Stream Manipulator </a:t>
            </a:r>
            <a:br>
              <a:rPr lang="en-US" dirty="0"/>
            </a:br>
            <a:r>
              <a:rPr lang="en-US" dirty="0"/>
              <a:t>in Program 3-13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FB2B929-41A9-9141-BF4C-4CB746CE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17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27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1BFDDC8-025C-C44A-99EF-6A928C665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5893FB2-ED57-0645-9673-19D6F4D93D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Some affect values until changed again: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fixed</a:t>
            </a:r>
            <a:r>
              <a:rPr lang="en-US" altLang="en-US"/>
              <a:t>: use decimal notation for floating-point values</a:t>
            </a: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setprecision(x)</a:t>
            </a:r>
            <a:r>
              <a:rPr lang="en-US" altLang="en-US"/>
              <a:t>: when used with </a:t>
            </a:r>
            <a:r>
              <a:rPr lang="en-US" altLang="en-US">
                <a:latin typeface="Courier New" panose="02070309020205020404" pitchFamily="49" charset="0"/>
              </a:rPr>
              <a:t>fixed</a:t>
            </a:r>
            <a:r>
              <a:rPr lang="en-US" altLang="en-US"/>
              <a:t>, print floating-point value using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 digits after the decimal.  Without </a:t>
            </a:r>
            <a:r>
              <a:rPr lang="en-US" altLang="en-US">
                <a:latin typeface="Courier New" panose="02070309020205020404" pitchFamily="49" charset="0"/>
              </a:rPr>
              <a:t>fixed</a:t>
            </a:r>
            <a:r>
              <a:rPr lang="en-US" altLang="en-US"/>
              <a:t>, print floating-point value using x significant digits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showpoint</a:t>
            </a:r>
            <a:r>
              <a:rPr lang="en-US" altLang="en-US"/>
              <a:t>: always print decimal for floating-point values 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285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8A05-AD10-4940-8D39-575B5EF33C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More Stream Manipulators in </a:t>
            </a:r>
            <a:br>
              <a:rPr lang="en-US" dirty="0"/>
            </a:br>
            <a:r>
              <a:rPr lang="en-US" dirty="0"/>
              <a:t>Program 3-17</a:t>
            </a:r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692B8243-3B51-C64E-BCAA-C3BC5AD78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2792A122-D9C1-664F-89CA-12B6B93F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5151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760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BCDDE6E-EBA6-374E-9CEA-00FE6371A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/>
              <a:t>More Stream Manipulators in Program 3-17</a:t>
            </a:r>
          </a:p>
        </p:txBody>
      </p:sp>
      <p:pic>
        <p:nvPicPr>
          <p:cNvPr id="46083" name="Picture 1">
            <a:extLst>
              <a:ext uri="{FF2B5EF4-FFF2-40B4-BE49-F238E27FC236}">
                <a16:creationId xmlns:a16="http://schemas.microsoft.com/office/drawing/2014/main" id="{78B3F20E-D374-8844-A7DD-0D7191B2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59436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685800"/>
            <a:ext cx="6343650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6512" y="104775"/>
            <a:ext cx="359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 dirty="0"/>
              <a:t>Logical operators truth table</a:t>
            </a:r>
          </a:p>
        </p:txBody>
      </p:sp>
    </p:spTree>
    <p:extLst>
      <p:ext uri="{BB962C8B-B14F-4D97-AF65-F5344CB8AC3E}">
        <p14:creationId xmlns:p14="http://schemas.microsoft.com/office/powerpoint/2010/main" val="1640360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further modify the previous program so that it will produce output as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7620000" cy="3539430"/>
          </a:xfrm>
          <a:prstGeom prst="rect">
            <a:avLst/>
          </a:prstGeom>
          <a:solidFill>
            <a:srgbClr val="00FB9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1600" b="1">
                <a:latin typeface="Courier New" panose="02070309020205020404" pitchFamily="49" charset="0"/>
                <a:cs typeface="Courier New" panose="02070309020205020404" pitchFamily="49" charset="0"/>
              </a:rPr>
              <a:t>97.5 98.6 99.8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test scores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----------------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1:  97.50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2:  98.60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3:  99.80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average is 98.6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Congratulations! That's a high score!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grade is A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89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Submit your completed source code file over link provided in elearning.utm.my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F0443-4B79-FF49-B377-254AD185A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5067300" cy="2501900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20283501-AE61-B448-9FBD-0D31BF110E47}"/>
              </a:ext>
            </a:extLst>
          </p:cNvPr>
          <p:cNvSpPr/>
          <p:nvPr/>
        </p:nvSpPr>
        <p:spPr>
          <a:xfrm rot="7680419">
            <a:off x="4516916" y="3363928"/>
            <a:ext cx="1600200" cy="447115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58439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D3D98D7-D16F-B542-B78F-63B39EFA4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342C5C16-09DA-EB40-87D4-B8D1B37C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14550"/>
            <a:ext cx="7858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77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0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If there are many nested if/else statements, you may be able to replace them with a switch statement: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4000" y="1946275"/>
            <a:ext cx="3860800" cy="3025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'A'</a:t>
            </a:r>
            <a:r>
              <a:rPr lang="en-US" altLang="en-US" sz="1600" b="1">
                <a:latin typeface="Courier New" panose="02070309020205020404" pitchFamily="49" charset="0"/>
              </a:rPr>
              <a:t>)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“Excellent!";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'B'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'C'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'D'</a:t>
            </a:r>
            <a:r>
              <a:rPr lang="en-US" altLang="en-US" sz="16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"Fail"; </a:t>
            </a:r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152900" y="3429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9788" y="1447800"/>
            <a:ext cx="4105275" cy="5118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 sz="1600" b="1">
                <a:latin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'A‘</a:t>
            </a:r>
            <a:r>
              <a:rPr lang="en-US" altLang="en-US" sz="1600" b="1">
                <a:latin typeface="Courier New" panose="02070309020205020404" pitchFamily="49" charset="0"/>
              </a:rPr>
              <a:t> : cout &lt;&lt;"Excellent!";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'B'</a:t>
            </a:r>
            <a:r>
              <a:rPr lang="en-US" altLang="en-US" sz="1600" b="1">
                <a:latin typeface="Courier New" panose="02070309020205020404" pitchFamily="49" charset="0"/>
              </a:rPr>
              <a:t> : cout &lt;&lt;“Very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'C'</a:t>
            </a:r>
            <a:r>
              <a:rPr lang="en-US" altLang="en-US" sz="1600" b="1">
                <a:latin typeface="Courier New" panose="02070309020205020404" pitchFamily="49" charset="0"/>
              </a:rPr>
              <a:t> : cout &lt;&lt;"Good";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'D'</a:t>
            </a:r>
            <a:r>
              <a:rPr lang="en-US" altLang="en-US" sz="1600" b="1">
                <a:latin typeface="Courier New" panose="02070309020205020404" pitchFamily="49" charset="0"/>
              </a:rPr>
              <a:t> : cout &lt;&lt;"Adequate";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default</a:t>
            </a:r>
            <a:r>
              <a:rPr lang="en-US" altLang="en-US" sz="1600" b="1">
                <a:latin typeface="Courier New" panose="02070309020205020404" pitchFamily="49" charset="0"/>
              </a:rPr>
              <a:t>  : cout &lt;&lt;"Fail";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438400" y="762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38635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454150"/>
            <a:ext cx="4016375" cy="3397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expression</a:t>
            </a:r>
            <a:r>
              <a:rPr lang="en-US" altLang="en-US" sz="1800" b="1">
                <a:latin typeface="Courier New" panose="02070309020205020404" pitchFamily="49" charset="0"/>
              </a:rPr>
              <a:t>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value1</a:t>
            </a:r>
            <a:r>
              <a:rPr lang="en-US" altLang="en-US" sz="1800" b="1">
                <a:latin typeface="Courier New" panose="02070309020205020404" pitchFamily="49" charset="0"/>
              </a:rPr>
              <a:t>: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statements_1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    </a:t>
            </a:r>
            <a:r>
              <a:rPr lang="en-US" altLang="en-US" sz="1800" b="1">
                <a:solidFill>
                  <a:srgbClr val="FF33CC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value2</a:t>
            </a:r>
            <a:r>
              <a:rPr lang="en-US" altLang="en-US" sz="1800" b="1">
                <a:latin typeface="Courier New" panose="02070309020205020404" pitchFamily="49" charset="0"/>
              </a:rPr>
              <a:t> : statements_2;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...</a:t>
            </a:r>
          </a:p>
          <a:p>
            <a:pPr algn="l"/>
            <a:endParaRPr lang="en-US" altLang="en-US" sz="18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 default</a:t>
            </a:r>
            <a:r>
              <a:rPr lang="en-US" altLang="en-US" sz="1800" b="1">
                <a:latin typeface="Courier New" panose="02070309020205020404" pitchFamily="49" charset="0"/>
              </a:rPr>
              <a:t> :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statements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</a:t>
            </a:r>
            <a:r>
              <a:rPr lang="en-US" altLang="en-US" sz="1800" b="1">
                <a:solidFill>
                  <a:srgbClr val="FF33CC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3000" y="1609725"/>
            <a:ext cx="4191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9144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3716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8288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2860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How the </a:t>
            </a:r>
            <a:r>
              <a:rPr lang="en-US" altLang="en-US" sz="1800" b="1">
                <a:latin typeface="Courier New" panose="02070309020205020404" pitchFamily="49" charset="0"/>
              </a:rPr>
              <a:t>switch</a:t>
            </a:r>
            <a:r>
              <a:rPr lang="en-US" altLang="en-US" sz="1800"/>
              <a:t> statement works?</a:t>
            </a:r>
          </a:p>
          <a:p>
            <a:pPr algn="l"/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Check the value of </a:t>
            </a:r>
            <a:r>
              <a:rPr lang="en-US" altLang="en-US" sz="1600" b="1">
                <a:solidFill>
                  <a:schemeClr val="accent2"/>
                </a:solidFill>
              </a:rPr>
              <a:t>expression</a:t>
            </a:r>
            <a:r>
              <a:rPr lang="en-US" altLang="en-US" sz="1800"/>
              <a:t>.</a:t>
            </a:r>
          </a:p>
          <a:p>
            <a:pPr algn="l">
              <a:buFontTx/>
              <a:buAutoNum type="arabicPeriod"/>
            </a:pPr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Is it equal to </a:t>
            </a:r>
            <a:r>
              <a:rPr lang="en-US" altLang="en-US" sz="1600" b="1">
                <a:solidFill>
                  <a:srgbClr val="FF3300"/>
                </a:solidFill>
              </a:rPr>
              <a:t>value1</a:t>
            </a:r>
            <a:r>
              <a:rPr lang="en-US" altLang="en-US" sz="1800"/>
              <a:t>?  </a:t>
            </a:r>
          </a:p>
          <a:p>
            <a:pPr lvl="1" algn="l">
              <a:buFontTx/>
              <a:buChar char="–"/>
            </a:pPr>
            <a:r>
              <a:rPr lang="en-US" altLang="en-US" sz="1800"/>
              <a:t>If yes, execute the </a:t>
            </a:r>
            <a:r>
              <a:rPr lang="en-US" altLang="en-US" sz="1600" b="1">
                <a:solidFill>
                  <a:srgbClr val="FF3300"/>
                </a:solidFill>
              </a:rPr>
              <a:t>statements_1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33CC"/>
                </a:solidFill>
              </a:rPr>
              <a:t>break</a:t>
            </a:r>
            <a:r>
              <a:rPr lang="en-US" altLang="en-US" sz="1800"/>
              <a:t> out  of the switch. </a:t>
            </a:r>
          </a:p>
          <a:p>
            <a:pPr lvl="1" algn="l">
              <a:buFontTx/>
              <a:buChar char="–"/>
            </a:pPr>
            <a:r>
              <a:rPr lang="en-US" altLang="en-US" sz="1800"/>
              <a:t>If no, is it equal to </a:t>
            </a:r>
            <a:r>
              <a:rPr lang="en-US" altLang="en-US" sz="1600" b="1">
                <a:solidFill>
                  <a:srgbClr val="FF3300"/>
                </a:solidFill>
              </a:rPr>
              <a:t>value2</a:t>
            </a:r>
            <a:r>
              <a:rPr lang="en-US" altLang="en-US" sz="1800"/>
              <a:t>? etc.</a:t>
            </a:r>
          </a:p>
          <a:p>
            <a:pPr algn="l">
              <a:buFontTx/>
              <a:buAutoNum type="arabicPeriod"/>
            </a:pPr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If it is not equal to any values of the above, execute the </a:t>
            </a:r>
            <a:r>
              <a:rPr lang="en-US" altLang="en-US" sz="1600" b="1">
                <a:solidFill>
                  <a:srgbClr val="008000"/>
                </a:solidFill>
              </a:rPr>
              <a:t>default</a:t>
            </a:r>
            <a:r>
              <a:rPr lang="en-US" altLang="en-US" sz="1800" b="1"/>
              <a:t>  </a:t>
            </a:r>
            <a:r>
              <a:rPr lang="en-US" altLang="en-US" sz="1600" b="1">
                <a:solidFill>
                  <a:srgbClr val="008000"/>
                </a:solidFill>
              </a:rPr>
              <a:t>statements</a:t>
            </a:r>
            <a:r>
              <a:rPr lang="en-US" altLang="en-US" sz="1800" b="1"/>
              <a:t>  </a:t>
            </a:r>
            <a:r>
              <a:rPr lang="en-US" altLang="en-US" sz="1800"/>
              <a:t>and then </a:t>
            </a:r>
            <a:r>
              <a:rPr lang="en-US" altLang="en-US" sz="1800">
                <a:solidFill>
                  <a:srgbClr val="FF33CC"/>
                </a:solidFill>
              </a:rPr>
              <a:t>break</a:t>
            </a:r>
            <a:r>
              <a:rPr lang="en-US" altLang="en-US" sz="1800"/>
              <a:t> out of the  switch.</a:t>
            </a:r>
          </a:p>
          <a:p>
            <a:pPr algn="l"/>
            <a:endParaRPr lang="en-US" altLang="en-US" sz="180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748379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31445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0" y="32385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1DBE63-E567-AB4D-9DD1-5577BD3AA6FB}"/>
              </a:ext>
            </a:extLst>
          </p:cNvPr>
          <p:cNvGrpSpPr/>
          <p:nvPr/>
        </p:nvGrpSpPr>
        <p:grpSpPr>
          <a:xfrm>
            <a:off x="4343400" y="1695450"/>
            <a:ext cx="1524000" cy="284163"/>
            <a:chOff x="4343400" y="1695450"/>
            <a:chExt cx="1524000" cy="284163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343400" y="177165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648200" y="1695450"/>
              <a:ext cx="1219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evaluates to 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547DD6-1FDE-0A4A-9576-8EB969A6B2FA}"/>
              </a:ext>
            </a:extLst>
          </p:cNvPr>
          <p:cNvGrpSpPr/>
          <p:nvPr/>
        </p:nvGrpSpPr>
        <p:grpSpPr>
          <a:xfrm>
            <a:off x="838200" y="2609850"/>
            <a:ext cx="2743200" cy="1196975"/>
            <a:chOff x="838200" y="2609850"/>
            <a:chExt cx="2743200" cy="1196975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2209800" y="2686050"/>
              <a:ext cx="1371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838200" y="2609850"/>
              <a:ext cx="1447800" cy="11969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it is equal to this case-value (i.e. </a:t>
              </a:r>
              <a:r>
                <a:rPr lang="en-US" altLang="en-US" sz="1200" b="1">
                  <a:solidFill>
                    <a:srgbClr val="FF0000"/>
                  </a:solidFill>
                </a:rPr>
                <a:t>1==1</a:t>
              </a:r>
              <a:r>
                <a:rPr lang="en-US" altLang="en-US" sz="1200">
                  <a:solidFill>
                    <a:schemeClr val="accent2"/>
                  </a:solidFill>
                </a:rPr>
                <a:t>).  So, execute the statements of   ‘</a:t>
              </a:r>
              <a:r>
                <a:rPr lang="en-US" altLang="en-US" sz="1200" b="1">
                  <a:solidFill>
                    <a:srgbClr val="FF0000"/>
                  </a:solidFill>
                </a:rPr>
                <a:t>case 1</a:t>
              </a:r>
              <a:r>
                <a:rPr lang="en-US" altLang="en-US" sz="1200">
                  <a:solidFill>
                    <a:schemeClr val="accent2"/>
                  </a:solidFill>
                </a:rPr>
                <a:t>’.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137752-9781-CC4D-BF89-58F2493D7A63}"/>
              </a:ext>
            </a:extLst>
          </p:cNvPr>
          <p:cNvGrpSpPr/>
          <p:nvPr/>
        </p:nvGrpSpPr>
        <p:grpSpPr>
          <a:xfrm>
            <a:off x="5943600" y="2457450"/>
            <a:ext cx="1600200" cy="284163"/>
            <a:chOff x="5943600" y="2457450"/>
            <a:chExt cx="1600200" cy="284163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5943600" y="26098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324600" y="2457450"/>
              <a:ext cx="1219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Prints </a:t>
              </a:r>
              <a:r>
                <a:rPr lang="en-US" altLang="en-US" sz="1200" b="1">
                  <a:solidFill>
                    <a:schemeClr val="accent2"/>
                  </a:solidFill>
                </a:rPr>
                <a:t>One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95600" y="527685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One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EA02E7-6BA4-934D-A2B6-09C505438D98}"/>
              </a:ext>
            </a:extLst>
          </p:cNvPr>
          <p:cNvGrpSpPr/>
          <p:nvPr/>
        </p:nvGrpSpPr>
        <p:grpSpPr>
          <a:xfrm>
            <a:off x="2971800" y="2914650"/>
            <a:ext cx="4038600" cy="1981200"/>
            <a:chOff x="2971800" y="2914650"/>
            <a:chExt cx="4038600" cy="1981200"/>
          </a:xfrm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971800" y="2914650"/>
              <a:ext cx="2362200" cy="1981200"/>
            </a:xfrm>
            <a:custGeom>
              <a:avLst/>
              <a:gdLst>
                <a:gd name="T0" fmla="*/ 1809345 w 1504"/>
                <a:gd name="T1" fmla="*/ 0 h 1296"/>
                <a:gd name="T2" fmla="*/ 2110902 w 1504"/>
                <a:gd name="T3" fmla="*/ 220133 h 1296"/>
                <a:gd name="T4" fmla="*/ 2337070 w 1504"/>
                <a:gd name="T5" fmla="*/ 660400 h 1296"/>
                <a:gd name="T6" fmla="*/ 2261681 w 1504"/>
                <a:gd name="T7" fmla="*/ 1027289 h 1296"/>
                <a:gd name="T8" fmla="*/ 1884734 w 1504"/>
                <a:gd name="T9" fmla="*/ 1467556 h 1296"/>
                <a:gd name="T10" fmla="*/ 1281619 w 1504"/>
                <a:gd name="T11" fmla="*/ 1761067 h 1296"/>
                <a:gd name="T12" fmla="*/ 0 w 1504"/>
                <a:gd name="T13" fmla="*/ 198120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4" h="1296">
                  <a:moveTo>
                    <a:pt x="1152" y="0"/>
                  </a:moveTo>
                  <a:cubicBezTo>
                    <a:pt x="1220" y="36"/>
                    <a:pt x="1288" y="72"/>
                    <a:pt x="1344" y="144"/>
                  </a:cubicBezTo>
                  <a:cubicBezTo>
                    <a:pt x="1400" y="216"/>
                    <a:pt x="1472" y="344"/>
                    <a:pt x="1488" y="432"/>
                  </a:cubicBezTo>
                  <a:cubicBezTo>
                    <a:pt x="1504" y="520"/>
                    <a:pt x="1488" y="584"/>
                    <a:pt x="1440" y="672"/>
                  </a:cubicBezTo>
                  <a:cubicBezTo>
                    <a:pt x="1392" y="760"/>
                    <a:pt x="1304" y="880"/>
                    <a:pt x="1200" y="960"/>
                  </a:cubicBezTo>
                  <a:cubicBezTo>
                    <a:pt x="1096" y="1040"/>
                    <a:pt x="1016" y="1096"/>
                    <a:pt x="816" y="1152"/>
                  </a:cubicBezTo>
                  <a:cubicBezTo>
                    <a:pt x="616" y="1208"/>
                    <a:pt x="308" y="1252"/>
                    <a:pt x="0" y="12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029200" y="2914650"/>
              <a:ext cx="1981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break out of the switch</a:t>
              </a:r>
            </a:p>
          </p:txBody>
        </p:sp>
      </p:grp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9600" y="85725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0542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29540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value + 1</a:t>
            </a:r>
            <a:r>
              <a:rPr lang="en-US" altLang="en-US" sz="1800" b="1">
                <a:latin typeface="Courier New" panose="02070309020205020404" pitchFamily="49" charset="0"/>
              </a:rPr>
              <a:t>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3048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724400" y="1676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05400" y="1371600"/>
            <a:ext cx="121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this expression evaluates to </a:t>
            </a:r>
            <a:r>
              <a:rPr lang="en-US" altLang="en-US" sz="1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6670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16002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not equal to this case-value (i.e. 2!=1).  So, skip the statements of ‘case 1’ and  move to the next case.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943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24600" y="327660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Two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971800" y="3657600"/>
            <a:ext cx="2590800" cy="1143000"/>
          </a:xfrm>
          <a:custGeom>
            <a:avLst/>
            <a:gdLst>
              <a:gd name="T0" fmla="*/ 1984443 w 1504"/>
              <a:gd name="T1" fmla="*/ 0 h 1296"/>
              <a:gd name="T2" fmla="*/ 2315183 w 1504"/>
              <a:gd name="T3" fmla="*/ 127000 h 1296"/>
              <a:gd name="T4" fmla="*/ 2563238 w 1504"/>
              <a:gd name="T5" fmla="*/ 381000 h 1296"/>
              <a:gd name="T6" fmla="*/ 2480553 w 1504"/>
              <a:gd name="T7" fmla="*/ 592667 h 1296"/>
              <a:gd name="T8" fmla="*/ 2067128 w 1504"/>
              <a:gd name="T9" fmla="*/ 846667 h 1296"/>
              <a:gd name="T10" fmla="*/ 1405647 w 1504"/>
              <a:gd name="T11" fmla="*/ 1016000 h 1296"/>
              <a:gd name="T12" fmla="*/ 0 w 1504"/>
              <a:gd name="T13" fmla="*/ 1143000 h 1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4" h="1296">
                <a:moveTo>
                  <a:pt x="1152" y="0"/>
                </a:moveTo>
                <a:cubicBezTo>
                  <a:pt x="1220" y="36"/>
                  <a:pt x="1288" y="72"/>
                  <a:pt x="1344" y="144"/>
                </a:cubicBezTo>
                <a:cubicBezTo>
                  <a:pt x="1400" y="216"/>
                  <a:pt x="1472" y="344"/>
                  <a:pt x="1488" y="432"/>
                </a:cubicBezTo>
                <a:cubicBezTo>
                  <a:pt x="1504" y="520"/>
                  <a:pt x="1488" y="584"/>
                  <a:pt x="1440" y="672"/>
                </a:cubicBezTo>
                <a:cubicBezTo>
                  <a:pt x="1392" y="760"/>
                  <a:pt x="1304" y="880"/>
                  <a:pt x="1200" y="960"/>
                </a:cubicBezTo>
                <a:cubicBezTo>
                  <a:pt x="1096" y="1040"/>
                  <a:pt x="1016" y="1096"/>
                  <a:pt x="816" y="1152"/>
                </a:cubicBezTo>
                <a:cubicBezTo>
                  <a:pt x="616" y="1208"/>
                  <a:pt x="308" y="1252"/>
                  <a:pt x="0" y="1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5600" y="525780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Two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62600" y="373380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070100" y="3505200"/>
            <a:ext cx="15113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98500" y="3594100"/>
            <a:ext cx="1447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2==2).  So, execute the statements of   ‘case 2‘.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09600" y="83820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8921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1" grpId="0" animBg="1" autoUpdateAnimBg="0"/>
      <p:bldP spid="12" grpId="0" animBg="1" autoUpdateAnimBg="0"/>
      <p:bldP spid="14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5;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152400"/>
            <a:ext cx="5867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470400" y="14859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02200" y="129540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5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438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100" y="2247900"/>
            <a:ext cx="1447800" cy="1562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switch expression (i.e. 5) is not equal to 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both cases (i.e 5!=1 and 5!=2). So, their statements are skipped.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6477000" y="4114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39000" y="41910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Neither One nor Two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895600" y="5029200"/>
            <a:ext cx="3657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Neither One nor Two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76800" y="438150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133600" y="2819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09600" y="4038600"/>
            <a:ext cx="1447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When the ‘default case’ is reached, its statements are always executed.</a:t>
            </a: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2971800" y="4419600"/>
            <a:ext cx="1676400" cy="241300"/>
          </a:xfrm>
          <a:custGeom>
            <a:avLst/>
            <a:gdLst>
              <a:gd name="T0" fmla="*/ 1676400 w 1056"/>
              <a:gd name="T1" fmla="*/ 0 h 152"/>
              <a:gd name="T2" fmla="*/ 1524000 w 1056"/>
              <a:gd name="T3" fmla="*/ 152400 h 152"/>
              <a:gd name="T4" fmla="*/ 1219200 w 1056"/>
              <a:gd name="T5" fmla="*/ 228600 h 152"/>
              <a:gd name="T6" fmla="*/ 0 w 1056"/>
              <a:gd name="T7" fmla="*/ 228600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52">
                <a:moveTo>
                  <a:pt x="1056" y="0"/>
                </a:moveTo>
                <a:cubicBezTo>
                  <a:pt x="1032" y="36"/>
                  <a:pt x="1008" y="72"/>
                  <a:pt x="960" y="96"/>
                </a:cubicBezTo>
                <a:cubicBezTo>
                  <a:pt x="912" y="120"/>
                  <a:pt x="928" y="136"/>
                  <a:pt x="768" y="144"/>
                </a:cubicBezTo>
                <a:cubicBezTo>
                  <a:pt x="608" y="152"/>
                  <a:pt x="304" y="148"/>
                  <a:pt x="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2057400" y="4114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09600" y="99060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3:</a:t>
            </a:r>
          </a:p>
        </p:txBody>
      </p:sp>
    </p:spTree>
    <p:extLst>
      <p:ext uri="{BB962C8B-B14F-4D97-AF65-F5344CB8AC3E}">
        <p14:creationId xmlns:p14="http://schemas.microsoft.com/office/powerpoint/2010/main" val="25327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3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285875"/>
            <a:ext cx="6172200" cy="3946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295275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470400" y="170497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02200" y="1514475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1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657475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100" y="2466975"/>
            <a:ext cx="1447800" cy="13795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1==1).  So, execute the statements of the  ‘case 1’.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5943600" y="25812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05600" y="2428875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95600" y="5400675"/>
            <a:ext cx="22098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400">
              <a:solidFill>
                <a:schemeClr val="accent2"/>
              </a:solidFill>
            </a:endParaRP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One</a:t>
            </a: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Two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48200" y="3800475"/>
            <a:ext cx="18288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971800" y="3800475"/>
            <a:ext cx="1524000" cy="1295400"/>
          </a:xfrm>
          <a:custGeom>
            <a:avLst/>
            <a:gdLst>
              <a:gd name="T0" fmla="*/ 1524000 w 1056"/>
              <a:gd name="T1" fmla="*/ 0 h 152"/>
              <a:gd name="T2" fmla="*/ 1385455 w 1056"/>
              <a:gd name="T3" fmla="*/ 818147 h 152"/>
              <a:gd name="T4" fmla="*/ 1108364 w 1056"/>
              <a:gd name="T5" fmla="*/ 1227221 h 152"/>
              <a:gd name="T6" fmla="*/ 0 w 1056"/>
              <a:gd name="T7" fmla="*/ 1227221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52">
                <a:moveTo>
                  <a:pt x="1056" y="0"/>
                </a:moveTo>
                <a:cubicBezTo>
                  <a:pt x="1032" y="36"/>
                  <a:pt x="1008" y="72"/>
                  <a:pt x="960" y="96"/>
                </a:cubicBezTo>
                <a:cubicBezTo>
                  <a:pt x="912" y="120"/>
                  <a:pt x="928" y="136"/>
                  <a:pt x="768" y="144"/>
                </a:cubicBezTo>
                <a:cubicBezTo>
                  <a:pt x="608" y="152"/>
                  <a:pt x="304" y="148"/>
                  <a:pt x="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0500" y="993775"/>
            <a:ext cx="24765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600" i="1">
                <a:solidFill>
                  <a:schemeClr val="tx2"/>
                </a:solidFill>
              </a:rPr>
              <a:t>What if the </a:t>
            </a:r>
            <a:r>
              <a:rPr lang="en-US" altLang="en-US" sz="1600" b="1" i="1">
                <a:solidFill>
                  <a:schemeClr val="tx2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600" i="1">
                <a:solidFill>
                  <a:schemeClr val="tx2"/>
                </a:solidFill>
              </a:rPr>
              <a:t> statement is not written? 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4343400" y="2886075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24600" y="2809875"/>
            <a:ext cx="22860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No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200">
                <a:solidFill>
                  <a:schemeClr val="accent2"/>
                </a:solidFill>
              </a:rPr>
              <a:t> statement here. So, no break out and move to the next line.</a:t>
            </a:r>
            <a:endParaRPr lang="en-US" altLang="en-US" sz="1200" b="1">
              <a:solidFill>
                <a:schemeClr val="accent2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943600" y="3495675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629400" y="3571875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8619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5" grpId="0" animBg="1" autoUpdateAnimBg="0"/>
      <p:bldP spid="1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4582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3200" y="1016000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/>
              <a:t>Operations for logical and/or</a:t>
            </a:r>
          </a:p>
        </p:txBody>
      </p:sp>
    </p:spTree>
    <p:extLst>
      <p:ext uri="{BB962C8B-B14F-4D97-AF65-F5344CB8AC3E}">
        <p14:creationId xmlns:p14="http://schemas.microsoft.com/office/powerpoint/2010/main" val="556028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86000" y="319722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3" name="Rectangle 19"/>
          <p:cNvSpPr txBox="1">
            <a:spLocks noChangeArrowheads="1"/>
          </p:cNvSpPr>
          <p:nvPr/>
        </p:nvSpPr>
        <p:spPr bwMode="auto">
          <a:xfrm>
            <a:off x="685800" y="135890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switch expression must be of integral type (i.e. </a:t>
            </a:r>
            <a:r>
              <a:rPr lang="en-US" altLang="en-US" sz="1800" b="1">
                <a:latin typeface="Courier New" panose="02070309020205020404" pitchFamily="49" charset="0"/>
              </a:rPr>
              <a:t>int,char</a:t>
            </a:r>
            <a:r>
              <a:rPr lang="en-US" altLang="en-US" sz="1800" b="1">
                <a:latin typeface="Trebuchet MS" panose="020B0603020202020204" pitchFamily="34" charset="0"/>
              </a:rPr>
              <a:t>,</a:t>
            </a:r>
            <a:r>
              <a:rPr lang="en-US" altLang="en-US" sz="1800" b="1">
                <a:latin typeface="Courier New" panose="02070309020205020404" pitchFamily="49" charset="0"/>
              </a:rPr>
              <a:t>bool</a:t>
            </a:r>
            <a:r>
              <a:rPr lang="en-US" altLang="en-US" sz="1800">
                <a:latin typeface="Courier New" panose="02070309020205020404" pitchFamily="49" charset="0"/>
              </a:rPr>
              <a:t>)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following examples would be an error 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62000" y="2286000"/>
            <a:ext cx="3657600" cy="4008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float </a:t>
            </a:r>
            <a:r>
              <a:rPr lang="en-US" altLang="en-US" sz="1200" b="1">
                <a:latin typeface="Courier New" panose="02070309020205020404" pitchFamily="49" charset="0"/>
              </a:rPr>
              <a:t>point=4.0;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int mark;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switch (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 sz="12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4   : mark = 100;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3.7 : mark = 80;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default  : mark = 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438400" y="2819400"/>
            <a:ext cx="15240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The switch</a:t>
            </a:r>
            <a:r>
              <a:rPr lang="en-US" altLang="en-US" sz="12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 expression cannot be a </a:t>
            </a:r>
            <a:r>
              <a:rPr lang="en-US" altLang="en-US" sz="1200" b="1">
                <a:solidFill>
                  <a:schemeClr val="bg1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200">
                <a:solidFill>
                  <a:schemeClr val="bg1"/>
                </a:solidFill>
              </a:rPr>
              <a:t> value </a:t>
            </a: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1981200" y="3200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800600" y="2298700"/>
            <a:ext cx="3657600" cy="3789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 char name[]</a:t>
            </a:r>
            <a:r>
              <a:rPr lang="en-US" altLang="en-US" sz="1200" b="1">
                <a:latin typeface="Courier New" panose="02070309020205020404" pitchFamily="49" charset="0"/>
              </a:rPr>
              <a:t>="Ali";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int mark;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switch (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name</a:t>
            </a:r>
            <a:r>
              <a:rPr lang="en-US" altLang="en-US" sz="12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"Ali"   : mark=95;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"Aminah": mark=90;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default     : mark=50;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77000" y="3060700"/>
            <a:ext cx="15240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The switch</a:t>
            </a:r>
            <a:r>
              <a:rPr lang="en-US" altLang="en-US" sz="12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 expression cannot be a </a:t>
            </a:r>
            <a:r>
              <a:rPr lang="en-US" altLang="en-US" sz="1200" b="1">
                <a:solidFill>
                  <a:schemeClr val="bg1"/>
                </a:solidFill>
                <a:latin typeface="Courier New" panose="02070309020205020404" pitchFamily="49" charset="0"/>
              </a:rPr>
              <a:t>string</a:t>
            </a:r>
            <a:r>
              <a:rPr lang="en-US" altLang="en-US" sz="1200">
                <a:solidFill>
                  <a:schemeClr val="bg1"/>
                </a:solidFill>
              </a:rPr>
              <a:t> value 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6019800" y="32385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1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8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762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825500"/>
            <a:ext cx="8153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case-value must be a constant (literal, memory or defined constant)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following example would be an error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7000" y="1778000"/>
            <a:ext cx="4419600" cy="4659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#define FLAGS 1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const int CONST2=2;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int var3 = 3;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int value;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switch (value)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{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0 </a:t>
            </a:r>
            <a:r>
              <a:rPr lang="en-US" altLang="en-US" sz="1400" b="1">
                <a:latin typeface="Courier New" panose="02070309020205020404" pitchFamily="49" charset="0"/>
              </a:rPr>
              <a:t>       : cout &lt;&lt; "Four";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FLAGS</a:t>
            </a:r>
            <a:r>
              <a:rPr lang="en-US" altLang="en-US" sz="1400" b="1">
                <a:latin typeface="Courier New" panose="02070309020205020404" pitchFamily="49" charset="0"/>
              </a:rPr>
              <a:t>   : cout &lt;&lt; "One";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CONST2  </a:t>
            </a:r>
            <a:r>
              <a:rPr lang="en-US" altLang="en-US" sz="1400" b="1">
                <a:latin typeface="Courier New" panose="02070309020205020404" pitchFamily="49" charset="0"/>
              </a:rPr>
              <a:t> : cout &lt;&lt; "Two";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var3    </a:t>
            </a:r>
            <a:r>
              <a:rPr lang="en-US" altLang="en-US" sz="1400" b="1">
                <a:latin typeface="Courier New" panose="02070309020205020404" pitchFamily="49" charset="0"/>
              </a:rPr>
              <a:t> : cout &lt;&lt; "Three";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733800" y="40513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733800" y="4572000"/>
            <a:ext cx="11430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733800" y="5105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721100" y="5638800"/>
            <a:ext cx="1231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74900" y="4140200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literal is OK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74900" y="46609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defined constant is OK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74900" y="53086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memory constant is OK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905000" y="5943600"/>
            <a:ext cx="1828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case-value cannot be a variable </a:t>
            </a:r>
          </a:p>
        </p:txBody>
      </p:sp>
    </p:spTree>
    <p:extLst>
      <p:ext uri="{BB962C8B-B14F-4D97-AF65-F5344CB8AC3E}">
        <p14:creationId xmlns:p14="http://schemas.microsoft.com/office/powerpoint/2010/main" val="9777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343400" y="2514600"/>
            <a:ext cx="41910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(condition)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statement;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4008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67799"/>
              </p:ext>
            </p:extLst>
          </p:nvPr>
        </p:nvGraphicFramePr>
        <p:xfrm>
          <a:off x="1371600" y="1524000"/>
          <a:ext cx="26511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1468120" imgH="2616200" progId="Visio.Drawing.5">
                  <p:embed/>
                </p:oleObj>
              </mc:Choice>
              <mc:Fallback>
                <p:oleObj name="VISIO" r:id="rId3" imgW="1468120" imgH="2616200" progId="Visio.Drawing.5">
                  <p:embed/>
                  <p:pic>
                    <p:nvPicPr>
                      <p:cNvPr id="55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26511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990600" y="3657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1600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This must be a True</a:t>
            </a:r>
          </a:p>
        </p:txBody>
      </p:sp>
    </p:spTree>
    <p:extLst>
      <p:ext uri="{BB962C8B-B14F-4D97-AF65-F5344CB8AC3E}">
        <p14:creationId xmlns:p14="http://schemas.microsoft.com/office/powerpoint/2010/main" val="24452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 1: </a:t>
            </a:r>
            <a:r>
              <a:rPr lang="en-US" altLang="en-US" sz="1600" i="1">
                <a:latin typeface="Trebuchet MS" panose="020B0603020202020204" pitchFamily="34" charset="0"/>
              </a:rPr>
              <a:t>Printing a number only if it is a negative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419600" y="2362200"/>
            <a:ext cx="41910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(n&lt;0)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cout &lt;&lt; n;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52400"/>
            <a:ext cx="64770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6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695436"/>
              </p:ext>
            </p:extLst>
          </p:nvPr>
        </p:nvGraphicFramePr>
        <p:xfrm>
          <a:off x="914400" y="1524000"/>
          <a:ext cx="30400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709420" imgH="2616200" progId="Visio.Drawing.5">
                  <p:embed/>
                </p:oleObj>
              </mc:Choice>
              <mc:Fallback>
                <p:oleObj name="VISIO" r:id="rId3" imgW="1709420" imgH="2616200" progId="Visio.Drawing.5">
                  <p:embed/>
                  <p:pic>
                    <p:nvPicPr>
                      <p:cNvPr id="56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304006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22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05400" y="2362200"/>
            <a:ext cx="3810000" cy="2989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(condition)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457200"/>
            <a:ext cx="63246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73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53930"/>
              </p:ext>
            </p:extLst>
          </p:nvPr>
        </p:nvGraphicFramePr>
        <p:xfrm>
          <a:off x="914400" y="1828800"/>
          <a:ext cx="37099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2357120" imgH="2616200" progId="Visio.Drawing.5">
                  <p:embed/>
                </p:oleObj>
              </mc:Choice>
              <mc:Fallback>
                <p:oleObj name="VISIO" r:id="rId3" imgW="2357120" imgH="2616200" progId="Visio.Drawing.5">
                  <p:embed/>
                  <p:pic>
                    <p:nvPicPr>
                      <p:cNvPr id="57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7099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334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 dirty="0">
                <a:latin typeface="Trebuchet MS" panose="020B0603020202020204" pitchFamily="34" charset="0"/>
              </a:rPr>
              <a:t>Example 2: </a:t>
            </a:r>
            <a:r>
              <a:rPr lang="en-US" altLang="en-US" sz="1600" i="1" dirty="0">
                <a:latin typeface="Trebuchet MS" panose="020B0603020202020204" pitchFamily="34" charset="0"/>
              </a:rPr>
              <a:t>If two numbers (p and q) are equivalent reset them to zero, otherwise  exchange or swap their value each other and then print the new values.</a:t>
            </a:r>
            <a:endParaRPr lang="en-US" altLang="en-US" sz="1600" b="1" i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 dirty="0">
              <a:latin typeface="Trebuchet MS" panose="020B06030202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4191000" cy="3576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(p==q)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p = 0;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q = 0;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exchange(&amp;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p,&amp;q</a:t>
            </a:r>
            <a:r>
              <a:rPr lang="en-US" altLang="en-US" sz="1600" b="1" dirty="0">
                <a:latin typeface="Courier New" panose="02070309020205020404" pitchFamily="49" charset="0"/>
              </a:rPr>
              <a:t>);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1600" b="1" dirty="0">
                <a:latin typeface="Courier New" panose="02070309020205020404" pitchFamily="49" charset="0"/>
              </a:rPr>
              <a:t> &lt;&lt; p &lt;&lt; q;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584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8373" name="Object 7"/>
          <p:cNvGraphicFramePr>
            <a:graphicFrameLocks noChangeAspect="1"/>
          </p:cNvGraphicFramePr>
          <p:nvPr/>
        </p:nvGraphicFramePr>
        <p:xfrm>
          <a:off x="533400" y="1828800"/>
          <a:ext cx="28702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2870200" imgH="3561080" progId="Visio.Drawing.5">
                  <p:embed/>
                </p:oleObj>
              </mc:Choice>
              <mc:Fallback>
                <p:oleObj name="VISIO" r:id="rId3" imgW="2870200" imgH="3561080" progId="Visio.Drawing.5">
                  <p:embed/>
                  <p:pic>
                    <p:nvPicPr>
                      <p:cNvPr id="583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8702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438400" y="2743200"/>
            <a:ext cx="1143000" cy="1143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457200" y="3429000"/>
            <a:ext cx="1447800" cy="1524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8376" name="Line 10"/>
          <p:cNvSpPr>
            <a:spLocks noChangeShapeType="1"/>
          </p:cNvSpPr>
          <p:nvPr/>
        </p:nvSpPr>
        <p:spPr bwMode="auto">
          <a:xfrm>
            <a:off x="36576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8377" name="Line 11"/>
          <p:cNvSpPr>
            <a:spLocks noChangeShapeType="1"/>
          </p:cNvSpPr>
          <p:nvPr/>
        </p:nvSpPr>
        <p:spPr bwMode="auto">
          <a:xfrm>
            <a:off x="1981200" y="4495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2022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8382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660900" y="685800"/>
            <a:ext cx="4191000" cy="563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(condition_1)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if (condition_2)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condition_n</a:t>
            </a:r>
            <a:r>
              <a:rPr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statement_n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statement_m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01600"/>
            <a:ext cx="5943600" cy="584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93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4876"/>
              </p:ext>
            </p:extLst>
          </p:nvPr>
        </p:nvGraphicFramePr>
        <p:xfrm>
          <a:off x="552450" y="1273175"/>
          <a:ext cx="36385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3" imgW="3639820" imgH="5133340" progId="Visio.Drawing.5">
                  <p:embed/>
                </p:oleObj>
              </mc:Choice>
              <mc:Fallback>
                <p:oleObj name="VISIO" r:id="rId3" imgW="3639820" imgH="5133340" progId="Visio.Drawing.5">
                  <p:embed/>
                  <p:pic>
                    <p:nvPicPr>
                      <p:cNvPr id="593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73175"/>
                        <a:ext cx="363855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5334000" y="31242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0328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 3: </a:t>
            </a:r>
            <a:r>
              <a:rPr lang="en-US" altLang="en-US" sz="1400" i="1">
                <a:latin typeface="Trebuchet MS" panose="020B0603020202020204" pitchFamily="34" charset="0"/>
              </a:rPr>
              <a:t>Identifying the grade of a score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 i="1">
              <a:latin typeface="Trebuchet MS" panose="020B0603020202020204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648200" y="1143000"/>
            <a:ext cx="4191000" cy="51704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(score &gt; 90)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 = 'A';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'B';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'C';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'D';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'F';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248400" cy="431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0421" name="Object 6"/>
          <p:cNvGraphicFramePr>
            <a:graphicFrameLocks noChangeAspect="1"/>
          </p:cNvGraphicFramePr>
          <p:nvPr/>
        </p:nvGraphicFramePr>
        <p:xfrm>
          <a:off x="457200" y="914400"/>
          <a:ext cx="3200400" cy="573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3" imgW="3373120" imgH="6050280" progId="Visio.Drawing.5">
                  <p:embed/>
                </p:oleObj>
              </mc:Choice>
              <mc:Fallback>
                <p:oleObj name="VISIO" r:id="rId3" imgW="3373120" imgH="6050280" progId="Visio.Drawing.5">
                  <p:embed/>
                  <p:pic>
                    <p:nvPicPr>
                      <p:cNvPr id="604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3200400" cy="573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4252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4267200" cy="685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b="1" i="1">
                <a:latin typeface="Trebuchet MS" panose="020B0603020202020204" pitchFamily="34" charset="0"/>
              </a:rPr>
              <a:t>The conditions must be in this form: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latin typeface="Trebuchet MS" panose="020B0603020202020204" pitchFamily="34" charset="0"/>
              </a:rPr>
              <a:t> </a:t>
            </a:r>
            <a:r>
              <a:rPr lang="en-US" altLang="en-US" sz="1600" b="1" i="1">
                <a:latin typeface="Trebuchet MS" panose="020B0603020202020204" pitchFamily="34" charset="0"/>
              </a:rPr>
              <a:t>expression</a:t>
            </a:r>
            <a:r>
              <a:rPr lang="en-US" altLang="en-US" sz="1600" b="1" i="1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b="1" i="1">
                <a:solidFill>
                  <a:srgbClr val="FF0000"/>
                </a:solidFill>
                <a:latin typeface="Trebuchet MS" panose="020B0603020202020204" pitchFamily="34" charset="0"/>
              </a:rPr>
              <a:t>==</a:t>
            </a:r>
            <a:r>
              <a:rPr lang="en-US" altLang="en-US" sz="1600" b="1" i="1">
                <a:latin typeface="Trebuchet MS" panose="020B0603020202020204" pitchFamily="34" charset="0"/>
              </a:rPr>
              <a:t> value</a:t>
            </a:r>
            <a:r>
              <a:rPr lang="en-US" altLang="en-US" sz="1200" b="1" i="1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699000" y="1384300"/>
            <a:ext cx="4191000" cy="4751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switch (expr)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val_1 : 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val_2 : 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val_n :  statement_n;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default:      statement_m;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508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1445" name="Object 6"/>
          <p:cNvGraphicFramePr>
            <a:graphicFrameLocks noChangeAspect="1"/>
          </p:cNvGraphicFramePr>
          <p:nvPr/>
        </p:nvGraphicFramePr>
        <p:xfrm>
          <a:off x="381000" y="1295400"/>
          <a:ext cx="38671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3" imgW="3868420" imgH="5133340" progId="Visio.Drawing.5">
                  <p:embed/>
                </p:oleObj>
              </mc:Choice>
              <mc:Fallback>
                <p:oleObj name="VISIO" r:id="rId3" imgW="3868420" imgH="5133340" progId="Visio.Drawing.5">
                  <p:embed/>
                  <p:pic>
                    <p:nvPicPr>
                      <p:cNvPr id="614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386715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5384800" y="32893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5505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 4: </a:t>
            </a:r>
            <a:r>
              <a:rPr lang="en-US" altLang="en-US" sz="1400" i="1">
                <a:latin typeface="Trebuchet MS" panose="020B0603020202020204" pitchFamily="34" charset="0"/>
              </a:rPr>
              <a:t>Printing the description of a grade.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 i="1">
              <a:latin typeface="Trebuchet MS" panose="020B060302020202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48200" y="1219200"/>
            <a:ext cx="4191000" cy="4914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switch (grade)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'A‘ : cout &lt;&lt; "Excellent!";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'B' : cout &lt;&lt; "Very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'C' : cout &lt;&lt; 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'D' : cout &lt;&lt; 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default  : cout &lt;&lt; "Fail";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65100"/>
            <a:ext cx="6096000" cy="431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2469" name="Object 7"/>
          <p:cNvGraphicFramePr>
            <a:graphicFrameLocks noChangeAspect="1"/>
          </p:cNvGraphicFramePr>
          <p:nvPr/>
        </p:nvGraphicFramePr>
        <p:xfrm>
          <a:off x="533400" y="914400"/>
          <a:ext cx="3475038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VISIO" r:id="rId3" imgW="3710940" imgH="6050280" progId="Visio.Drawing.5">
                  <p:embed/>
                </p:oleObj>
              </mc:Choice>
              <mc:Fallback>
                <p:oleObj name="VISIO" r:id="rId3" imgW="3710940" imgH="6050280" progId="Visio.Drawing.5">
                  <p:embed/>
                  <p:pic>
                    <p:nvPicPr>
                      <p:cNvPr id="624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475038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7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0"/>
          <a:stretch/>
        </p:blipFill>
        <p:spPr bwMode="auto">
          <a:xfrm>
            <a:off x="1676400" y="1749425"/>
            <a:ext cx="5207000" cy="3359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769938"/>
            <a:ext cx="307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b="1" dirty="0"/>
              <a:t>Relational operators</a:t>
            </a:r>
          </a:p>
        </p:txBody>
      </p:sp>
    </p:spTree>
    <p:extLst>
      <p:ext uri="{BB962C8B-B14F-4D97-AF65-F5344CB8AC3E}">
        <p14:creationId xmlns:p14="http://schemas.microsoft.com/office/powerpoint/2010/main" val="2619507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4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Loop / Repetition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05200" y="5486400"/>
            <a:ext cx="226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The concept of a loop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1295400"/>
            <a:ext cx="79248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The main idea of a loop is to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repeat an action or a series of actions</a:t>
            </a:r>
            <a:r>
              <a:rPr lang="en-US" altLang="en-US" sz="2000">
                <a:latin typeface="Trebuchet MS" panose="020B0603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39624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824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762000" y="101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rebuchet MS" panose="020B0603020202020204" pitchFamily="34" charset="0"/>
              </a:rPr>
              <a:t>Loops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762000" y="1066800"/>
            <a:ext cx="79248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But, when to stop looping?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In the following flowchart, the action is executed over and over again. It never stop – This is called an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infinite loop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Solution – put a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condition</a:t>
            </a:r>
            <a:r>
              <a:rPr lang="en-US" altLang="en-US" sz="2000">
                <a:latin typeface="Trebuchet MS" panose="020B0603020202020204" pitchFamily="34" charset="0"/>
              </a:rPr>
              <a:t> to tell the loop either continue looping or stop.</a:t>
            </a: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9624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230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4191000" cy="3759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A loop has two parts –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body</a:t>
            </a:r>
            <a:r>
              <a:rPr lang="en-US" altLang="en-US" sz="2000" dirty="0">
                <a:latin typeface="Trebuchet MS" panose="020B0603020202020204" pitchFamily="34" charset="0"/>
              </a:rPr>
              <a:t>  and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condition </a:t>
            </a:r>
          </a:p>
          <a:p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Body – </a:t>
            </a:r>
            <a:r>
              <a:rPr lang="en-US" altLang="en-US" sz="2000" dirty="0">
                <a:latin typeface="Trebuchet MS" panose="020B0603020202020204" pitchFamily="34" charset="0"/>
              </a:rPr>
              <a:t>a statement or a block of statements that will be repeated.</a:t>
            </a:r>
          </a:p>
          <a:p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Condition – </a:t>
            </a:r>
            <a:r>
              <a:rPr lang="en-US" altLang="en-US" sz="2000" dirty="0">
                <a:latin typeface="Trebuchet MS" panose="020B0603020202020204" pitchFamily="34" charset="0"/>
              </a:rPr>
              <a:t>is used to control the iteration – either to continue or stop iterating.</a:t>
            </a:r>
          </a:p>
          <a:p>
            <a:pPr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Loops </a:t>
            </a:r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5029200" y="1219200"/>
          <a:ext cx="31448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VISIO" r:id="rId3" imgW="1545480" imgH="2237400" progId="Visio.Drawing.6">
                  <p:embed/>
                </p:oleObj>
              </mc:Choice>
              <mc:Fallback>
                <p:oleObj name="VISIO" r:id="rId3" imgW="1545480" imgH="2237400" progId="Visio.Drawing.6">
                  <p:embed/>
                  <p:pic>
                    <p:nvPicPr>
                      <p:cNvPr id="115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19200"/>
                        <a:ext cx="31448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724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41148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Two forms of loop –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pretest </a:t>
            </a:r>
            <a:r>
              <a:rPr lang="en-US" altLang="en-US" sz="2000">
                <a:latin typeface="Trebuchet MS" panose="020B0603020202020204" pitchFamily="34" charset="0"/>
              </a:rPr>
              <a:t>loop  and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post-test </a:t>
            </a:r>
            <a:r>
              <a:rPr lang="en-US" altLang="en-US" sz="2000">
                <a:latin typeface="Trebuchet MS" panose="020B0603020202020204" pitchFamily="34" charset="0"/>
              </a:rPr>
              <a:t>loop.</a:t>
            </a:r>
          </a:p>
          <a:p>
            <a:endParaRPr lang="en-US" altLang="en-US" sz="2000">
              <a:latin typeface="Trebuchet MS" panose="020B0603020202020204" pitchFamily="34" charset="0"/>
            </a:endParaRPr>
          </a:p>
          <a:p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Pretest loop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condition is tested  first,</a:t>
            </a:r>
            <a:r>
              <a:rPr lang="en-US" altLang="en-US" sz="1800">
                <a:latin typeface="Trebuchet MS" panose="020B0603020202020204" pitchFamily="34" charset="0"/>
              </a:rPr>
              <a:t>  before we start executing the body.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body is executed if the condition is true.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After executing the body, the loop repeats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Types of loop 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029200" y="11430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Pretest loop</a:t>
            </a:r>
          </a:p>
        </p:txBody>
      </p:sp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5181600" y="1524000"/>
          <a:ext cx="357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VISIO" r:id="rId3" imgW="1904400" imgH="2354400" progId="Visio.Drawing.6">
                  <p:embed/>
                </p:oleObj>
              </mc:Choice>
              <mc:Fallback>
                <p:oleObj name="VISIO" r:id="rId3" imgW="1904400" imgH="2354400" progId="Visio.Drawing.6">
                  <p:embed/>
                  <p:pic>
                    <p:nvPicPr>
                      <p:cNvPr id="166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5750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1" name="Line 9"/>
          <p:cNvSpPr>
            <a:spLocks noChangeShapeType="1"/>
          </p:cNvSpPr>
          <p:nvPr/>
        </p:nvSpPr>
        <p:spPr bwMode="auto">
          <a:xfrm flipH="1">
            <a:off x="7010400" y="34290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7391400" y="3200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Here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42658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41148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Post-test loop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condition is tested  later,</a:t>
            </a:r>
            <a:r>
              <a:rPr lang="en-US" altLang="en-US" sz="1800">
                <a:latin typeface="Trebuchet MS" panose="020B0603020202020204" pitchFamily="34" charset="0"/>
              </a:rPr>
              <a:t>  after executing the body.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If the condition is true, the loop repeats, otherwise it terminates.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body is always executed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at least once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rebuchet MS" panose="020B0603020202020204" pitchFamily="34" charset="0"/>
              </a:rPr>
              <a:t>Types of loop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029200" y="1143000"/>
            <a:ext cx="1541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Post-test loop</a:t>
            </a:r>
          </a:p>
        </p:txBody>
      </p:sp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5067300" y="1395413"/>
          <a:ext cx="3144838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VISIO" r:id="rId3" imgW="1545480" imgH="2237400" progId="Visio.Drawing.6">
                  <p:embed/>
                </p:oleObj>
              </mc:Choice>
              <mc:Fallback>
                <p:oleObj name="VISIO" r:id="rId3" imgW="1545480" imgH="2237400" progId="Visio.Drawing.6">
                  <p:embed/>
                  <p:pic>
                    <p:nvPicPr>
                      <p:cNvPr id="167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395413"/>
                        <a:ext cx="3144838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5943600" y="44196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5257800" y="4724400"/>
            <a:ext cx="1371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The iterating part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4574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4953000" y="16002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838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Beside the body and condition, a loop have two other parts –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Initialization </a:t>
            </a:r>
            <a:r>
              <a:rPr lang="en-US" altLang="en-US" sz="2000">
                <a:latin typeface="Trebuchet MS" panose="020B0603020202020204" pitchFamily="34" charset="0"/>
              </a:rPr>
              <a:t>and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Updating</a:t>
            </a: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Parts of a loop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Post-test loop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762000" y="16764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762000" y="1752600"/>
            <a:ext cx="122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Pretest loop</a:t>
            </a:r>
          </a:p>
        </p:txBody>
      </p:sp>
      <p:graphicFrame>
        <p:nvGraphicFramePr>
          <p:cNvPr id="168971" name="Object 11"/>
          <p:cNvGraphicFramePr>
            <a:graphicFrameLocks noChangeAspect="1"/>
          </p:cNvGraphicFramePr>
          <p:nvPr/>
        </p:nvGraphicFramePr>
        <p:xfrm>
          <a:off x="1371600" y="1828800"/>
          <a:ext cx="2895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68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2895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2" name="Object 12"/>
          <p:cNvGraphicFramePr>
            <a:graphicFrameLocks noChangeAspect="1"/>
          </p:cNvGraphicFramePr>
          <p:nvPr/>
        </p:nvGraphicFramePr>
        <p:xfrm>
          <a:off x="5715000" y="1752600"/>
          <a:ext cx="2362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VISIO" r:id="rId5" imgW="1545480" imgH="3389400" progId="Visio.Drawing.6">
                  <p:embed/>
                </p:oleObj>
              </mc:Choice>
              <mc:Fallback>
                <p:oleObj name="VISIO" r:id="rId5" imgW="1545480" imgH="3389400" progId="Visio.Drawing.6">
                  <p:embed/>
                  <p:pic>
                    <p:nvPicPr>
                      <p:cNvPr id="168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2362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8012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181600" y="1066800"/>
            <a:ext cx="37338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7400"/>
            <a:ext cx="48006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Initialization</a:t>
            </a:r>
            <a:endParaRPr lang="en-US" altLang="en-US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is used to prepare a loop before it can start –usually, here we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initialize the condition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The initialization must be written outside of the loop – before the first execution of the body.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Updating</a:t>
            </a:r>
            <a:endParaRPr lang="en-US" altLang="en-US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is used to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update the</a:t>
            </a:r>
            <a:r>
              <a:rPr lang="en-US" altLang="en-US" sz="1700">
                <a:latin typeface="Trebuchet MS" panose="020B0603020202020204" pitchFamily="34" charset="0"/>
              </a:rPr>
              <a:t>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condition 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If the condition is not updated, it always true =&gt; the loop always repeats – an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infinite loop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The updating part is written inside the loop – it is actually a part of the body.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Parts of a loop</a:t>
            </a: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5334000" y="990600"/>
          <a:ext cx="2776538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VISIO" r:id="rId3" imgW="1545480" imgH="3389400" progId="Visio.Drawing.6">
                  <p:embed/>
                </p:oleObj>
              </mc:Choice>
              <mc:Fallback>
                <p:oleObj name="VISIO" r:id="rId3" imgW="1545480" imgH="3389400" progId="Visio.Drawing.6">
                  <p:embed/>
                  <p:pic>
                    <p:nvPicPr>
                      <p:cNvPr id="169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2776538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665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800600" y="12954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600" i="1">
                <a:latin typeface="Trebuchet MS" panose="020B0603020202020204" pitchFamily="34" charset="0"/>
              </a:rPr>
              <a:t>These flowcharts print numbers 10 down to 1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rebuchet MS" panose="020B0603020202020204" pitchFamily="34" charset="0"/>
              </a:rPr>
              <a:t>Parts of a loop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800600" y="13716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Post-test loop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09600" y="13716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122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Pretest loop</a:t>
            </a:r>
          </a:p>
        </p:txBody>
      </p:sp>
      <p:graphicFrame>
        <p:nvGraphicFramePr>
          <p:cNvPr id="171018" name="Object 10"/>
          <p:cNvGraphicFramePr>
            <a:graphicFrameLocks noChangeAspect="1"/>
          </p:cNvGraphicFramePr>
          <p:nvPr/>
        </p:nvGraphicFramePr>
        <p:xfrm>
          <a:off x="1524000" y="1676400"/>
          <a:ext cx="24526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1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24526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9" name="Object 11"/>
          <p:cNvGraphicFramePr>
            <a:graphicFrameLocks noChangeAspect="1"/>
          </p:cNvGraphicFramePr>
          <p:nvPr/>
        </p:nvGraphicFramePr>
        <p:xfrm>
          <a:off x="5638800" y="1676400"/>
          <a:ext cx="20272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VISIO" r:id="rId5" imgW="1640160" imgH="3389400" progId="Visio.Drawing.6">
                  <p:embed/>
                </p:oleObj>
              </mc:Choice>
              <mc:Fallback>
                <p:oleObj name="VISIO" r:id="rId5" imgW="1640160" imgH="3389400" progId="Visio.Drawing.6">
                  <p:embed/>
                  <p:pic>
                    <p:nvPicPr>
                      <p:cNvPr id="1710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20272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28" name="Group 20"/>
          <p:cNvGrpSpPr>
            <a:grpSpLocks/>
          </p:cNvGrpSpPr>
          <p:nvPr/>
        </p:nvGrpSpPr>
        <p:grpSpPr bwMode="auto">
          <a:xfrm>
            <a:off x="3390900" y="2133600"/>
            <a:ext cx="2857500" cy="457200"/>
            <a:chOff x="2136" y="1344"/>
            <a:chExt cx="1800" cy="288"/>
          </a:xfrm>
        </p:grpSpPr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 flipH="1">
              <a:off x="2136" y="1479"/>
              <a:ext cx="4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2552" y="134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i="1">
                  <a:solidFill>
                    <a:srgbClr val="FF0000"/>
                  </a:solidFill>
                </a:rPr>
                <a:t>Initialize n before start the loop</a:t>
              </a:r>
            </a:p>
          </p:txBody>
        </p:sp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 flipV="1">
              <a:off x="3456" y="1488"/>
              <a:ext cx="4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71029" name="Group 21"/>
          <p:cNvGrpSpPr>
            <a:grpSpLocks/>
          </p:cNvGrpSpPr>
          <p:nvPr/>
        </p:nvGrpSpPr>
        <p:grpSpPr bwMode="auto">
          <a:xfrm>
            <a:off x="3352800" y="4102100"/>
            <a:ext cx="2997200" cy="1109663"/>
            <a:chOff x="2112" y="2584"/>
            <a:chExt cx="1888" cy="699"/>
          </a:xfrm>
        </p:grpSpPr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 flipH="1">
              <a:off x="2112" y="3024"/>
              <a:ext cx="4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2640" y="2880"/>
              <a:ext cx="10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i="1">
                  <a:solidFill>
                    <a:srgbClr val="FF0000"/>
                  </a:solidFill>
                </a:rPr>
                <a:t>Every time the loop repeats, n is updated</a:t>
              </a:r>
            </a:p>
          </p:txBody>
        </p:sp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3568" y="2584"/>
              <a:ext cx="432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352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67818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latin typeface="Trebuchet MS" panose="020B0603020202020204" pitchFamily="34" charset="0"/>
              </a:rPr>
              <a:t>C++ provides three loop statements:</a:t>
            </a:r>
          </a:p>
          <a:p>
            <a:endParaRPr lang="en-US" altLang="en-US" sz="24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 statements</a:t>
            </a:r>
          </a:p>
        </p:txBody>
      </p:sp>
      <p:pic>
        <p:nvPicPr>
          <p:cNvPr id="17204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676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2819400" y="5334000"/>
            <a:ext cx="206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C++ loop constructs</a:t>
            </a:r>
          </a:p>
        </p:txBody>
      </p:sp>
    </p:spTree>
    <p:extLst>
      <p:ext uri="{BB962C8B-B14F-4D97-AF65-F5344CB8AC3E}">
        <p14:creationId xmlns:p14="http://schemas.microsoft.com/office/powerpoint/2010/main" val="344115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990600"/>
            <a:ext cx="7924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/>
              <a:t>Logical expression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lvl="1" algn="l"/>
            <a:r>
              <a:rPr lang="en-US" altLang="en-US" sz="1600" b="1" i="1"/>
              <a:t>Example: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5715000" cy="30931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a=10;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a;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(a==1); 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(a&gt;1);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(a=5);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a = (a != 5);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out &lt;&lt; a;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52800" y="2667000"/>
            <a:ext cx="9144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14800" y="3040063"/>
            <a:ext cx="259080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dirty="0">
                <a:solidFill>
                  <a:schemeClr val="accent2"/>
                </a:solidFill>
              </a:rPr>
              <a:t>Prints </a:t>
            </a:r>
            <a:r>
              <a:rPr lang="en-US" altLang="en-US" sz="1200" b="1" dirty="0">
                <a:solidFill>
                  <a:srgbClr val="FF0000"/>
                </a:solidFill>
              </a:rPr>
              <a:t>0. </a:t>
            </a:r>
            <a:r>
              <a:rPr lang="en-US" altLang="en-US" sz="1200" dirty="0">
                <a:solidFill>
                  <a:schemeClr val="accent2"/>
                </a:solidFill>
              </a:rPr>
              <a:t>Is </a:t>
            </a:r>
            <a:r>
              <a:rPr lang="en-US" altLang="en-US" sz="1200" b="1" dirty="0">
                <a:solidFill>
                  <a:schemeClr val="accent2"/>
                </a:solidFill>
              </a:rPr>
              <a:t>10==1 ?  =&gt; false =&gt;0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62400" y="3429000"/>
            <a:ext cx="25908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1</a:t>
            </a:r>
            <a:r>
              <a:rPr lang="en-US" altLang="en-US" sz="1200" b="1">
                <a:solidFill>
                  <a:schemeClr val="accent2"/>
                </a:solidFill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Is</a:t>
            </a:r>
            <a:r>
              <a:rPr lang="en-US" altLang="en-US" sz="1200" b="1">
                <a:solidFill>
                  <a:schemeClr val="accent2"/>
                </a:solidFill>
              </a:rPr>
              <a:t> 10&gt;1 ?  =&gt; true =&gt; 1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62400" y="3810000"/>
            <a:ext cx="25908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5. </a:t>
            </a:r>
            <a:r>
              <a:rPr lang="en-US" altLang="en-US" sz="1200">
                <a:solidFill>
                  <a:schemeClr val="accent2"/>
                </a:solidFill>
              </a:rPr>
              <a:t>This is not a logical expression. It is an assignment expression.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25520" y="4692560"/>
            <a:ext cx="2489479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dirty="0">
                <a:solidFill>
                  <a:schemeClr val="accent2"/>
                </a:solidFill>
              </a:rPr>
              <a:t>Prints </a:t>
            </a:r>
            <a:r>
              <a:rPr lang="en-US" altLang="en-US" sz="1200" b="1" dirty="0">
                <a:solidFill>
                  <a:srgbClr val="FF0000"/>
                </a:solidFill>
              </a:rPr>
              <a:t>0. </a:t>
            </a:r>
            <a:r>
              <a:rPr lang="en-US" altLang="en-US" sz="1200" dirty="0">
                <a:solidFill>
                  <a:schemeClr val="accent2"/>
                </a:solidFill>
              </a:rPr>
              <a:t>Is </a:t>
            </a:r>
            <a:r>
              <a:rPr lang="en-US" altLang="en-US" sz="1200" b="1" dirty="0">
                <a:solidFill>
                  <a:schemeClr val="accent2"/>
                </a:solidFill>
              </a:rPr>
              <a:t>5</a:t>
            </a:r>
            <a:r>
              <a:rPr lang="en-US" altLang="en-US" sz="1200" dirty="0">
                <a:solidFill>
                  <a:schemeClr val="accent2"/>
                </a:solidFill>
              </a:rPr>
              <a:t>!</a:t>
            </a:r>
            <a:r>
              <a:rPr lang="en-US" altLang="en-US" sz="1200" b="1" dirty="0">
                <a:solidFill>
                  <a:schemeClr val="accent2"/>
                </a:solidFill>
              </a:rPr>
              <a:t>=5 ?  =&gt; false =&gt;0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76200"/>
            <a:ext cx="5410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029200" y="1143000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while flowchart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33400" y="22098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3069" name="Object 13"/>
          <p:cNvGraphicFramePr>
            <a:graphicFrameLocks noChangeAspect="1"/>
          </p:cNvGraphicFramePr>
          <p:nvPr/>
        </p:nvGraphicFramePr>
        <p:xfrm>
          <a:off x="5181600" y="1524000"/>
          <a:ext cx="36385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Visio" r:id="rId3" imgW="1779191" imgH="2204673" progId="Visio.Drawing.6">
                  <p:embed/>
                </p:oleObj>
              </mc:Choice>
              <mc:Fallback>
                <p:oleObj name="Visio" r:id="rId3" imgW="1779191" imgH="2204673" progId="Visio.Drawing.6">
                  <p:embed/>
                  <p:pic>
                    <p:nvPicPr>
                      <p:cNvPr id="1730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6385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2110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This</a:t>
            </a:r>
            <a:r>
              <a:rPr lang="en-US" altLang="en-US" sz="1400" i="1">
                <a:latin typeface="Courier New" panose="02070309020205020404" pitchFamily="49" charset="0"/>
              </a:rPr>
              <a:t> while</a:t>
            </a:r>
            <a:r>
              <a:rPr lang="en-US" altLang="en-US" sz="1400" i="1">
                <a:latin typeface="Trebuchet MS" panose="020B0603020202020204" pitchFamily="34" charset="0"/>
              </a:rPr>
              <a:t> statement prints numbers 10 down to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Note that, the first line (</a:t>
            </a:r>
            <a:r>
              <a:rPr lang="en-US" altLang="en-US" sz="1600" b="1">
                <a:latin typeface="Courier New" panose="02070309020205020404" pitchFamily="49" charset="0"/>
              </a:rPr>
              <a:t>n=10</a:t>
            </a:r>
            <a:r>
              <a:rPr lang="en-US" altLang="en-US" sz="1600" b="1">
                <a:latin typeface="Trebuchet MS" panose="020B0603020202020204" pitchFamily="34" charset="0"/>
              </a:rPr>
              <a:t>)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actually not a part of the loop statement.</a:t>
            </a: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5105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191000" cy="309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7162" name="Object 10"/>
          <p:cNvGraphicFramePr>
            <a:graphicFrameLocks noChangeAspect="1"/>
          </p:cNvGraphicFramePr>
          <p:nvPr/>
        </p:nvGraphicFramePr>
        <p:xfrm>
          <a:off x="5486400" y="1447800"/>
          <a:ext cx="2860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7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2860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486400" y="2590800"/>
            <a:ext cx="3048000" cy="3505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533400" y="53340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2049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4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for</a:t>
            </a:r>
            <a:r>
              <a:rPr lang="en-US" altLang="en-US" sz="3600" dirty="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5029200" y="1143000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for flowchart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4572000" cy="2232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for (</a:t>
            </a:r>
            <a:r>
              <a:rPr lang="en-US" altLang="en-US" sz="1200" b="1">
                <a:latin typeface="Courier New" panose="02070309020205020404" pitchFamily="49" charset="0"/>
              </a:rPr>
              <a:t>Initialization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200" b="1">
                <a:latin typeface="Courier New" panose="02070309020205020404" pitchFamily="49" charset="0"/>
              </a:rPr>
              <a:t>Condition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200" b="1">
                <a:latin typeface="Courier New" panose="02070309020205020404" pitchFamily="49" charset="0"/>
              </a:rPr>
              <a:t>Updating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graphicFrame>
        <p:nvGraphicFramePr>
          <p:cNvPr id="174090" name="Object 10"/>
          <p:cNvGraphicFramePr>
            <a:graphicFrameLocks noChangeAspect="1"/>
          </p:cNvGraphicFramePr>
          <p:nvPr/>
        </p:nvGraphicFramePr>
        <p:xfrm>
          <a:off x="5562600" y="1371600"/>
          <a:ext cx="29527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Visio" r:id="rId3" imgW="1947357" imgH="3274985" progId="Visio.Drawing.6">
                  <p:embed/>
                </p:oleObj>
              </mc:Choice>
              <mc:Fallback>
                <p:oleObj name="Visio" r:id="rId3" imgW="1947357" imgH="3274985" progId="Visio.Drawing.6">
                  <p:embed/>
                  <p:pic>
                    <p:nvPicPr>
                      <p:cNvPr id="174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29527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7301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7620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for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1148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sp>
        <p:nvSpPr>
          <p:cNvPr id="178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600" i="1">
                <a:latin typeface="Trebuchet MS" panose="020B0603020202020204" pitchFamily="34" charset="0"/>
              </a:rPr>
              <a:t>This</a:t>
            </a:r>
            <a:r>
              <a:rPr lang="en-US" altLang="en-US" sz="1600" i="1">
                <a:latin typeface="Courier New" panose="02070309020205020404" pitchFamily="49" charset="0"/>
              </a:rPr>
              <a:t> for</a:t>
            </a:r>
            <a:r>
              <a:rPr lang="en-US" altLang="en-US" sz="1600" i="1">
                <a:latin typeface="Trebuchet MS" panose="020B0603020202020204" pitchFamily="34" charset="0"/>
              </a:rPr>
              <a:t> statement prints numbers 10 down to 1</a:t>
            </a:r>
            <a:endParaRPr lang="en-US" altLang="en-US" sz="2000">
              <a:latin typeface="Trebuchet MS" panose="020B0603020202020204" pitchFamily="34" charset="0"/>
            </a:endParaRPr>
          </a:p>
        </p:txBody>
      </p:sp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486400" y="1752600"/>
          <a:ext cx="2860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81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2860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533400" y="42672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2357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9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for</a:t>
            </a:r>
            <a:r>
              <a:rPr lang="en-US" altLang="en-US" sz="3600" dirty="0">
                <a:latin typeface="Trebuchet MS" panose="020B0603020202020204" pitchFamily="34" charset="0"/>
              </a:rPr>
              <a:t> vs. </a:t>
            </a:r>
            <a:r>
              <a:rPr lang="en-US" altLang="en-US" sz="3600" b="1" dirty="0">
                <a:latin typeface="Courier New" panose="02070309020205020404" pitchFamily="49" charset="0"/>
              </a:rPr>
              <a:t>while </a:t>
            </a:r>
            <a:r>
              <a:rPr lang="en-US" altLang="en-US" sz="3600" b="1" dirty="0">
                <a:latin typeface="Trebuchet MS" panose="020B0603020202020204" pitchFamily="34" charset="0"/>
              </a:rPr>
              <a:t>statements</a:t>
            </a:r>
          </a:p>
        </p:txBody>
      </p:sp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443788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743200" y="57912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Comparing </a:t>
            </a:r>
            <a:r>
              <a:rPr lang="en-US" altLang="en-US" sz="1600" b="1">
                <a:latin typeface="Courier New" panose="02070309020205020404" pitchFamily="49" charset="0"/>
              </a:rPr>
              <a:t>for</a:t>
            </a:r>
            <a:r>
              <a:rPr lang="en-US" altLang="en-US" sz="1600" b="1"/>
              <a:t> and </a:t>
            </a:r>
            <a:r>
              <a:rPr lang="en-US" altLang="en-US" sz="1600" b="1">
                <a:latin typeface="Courier New" panose="02070309020205020404" pitchFamily="49" charset="0"/>
              </a:rPr>
              <a:t>while</a:t>
            </a:r>
            <a:r>
              <a:rPr lang="en-US" altLang="en-US" sz="1600" b="1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3587845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76200"/>
            <a:ext cx="5486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do…while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);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5257800" y="1447800"/>
          <a:ext cx="30543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Visio" r:id="rId3" imgW="1443869" imgH="2095114" progId="Visio.Drawing.6">
                  <p:embed/>
                </p:oleObj>
              </mc:Choice>
              <mc:Fallback>
                <p:oleObj name="Visio" r:id="rId3" imgW="1443869" imgH="2095114" progId="Visio.Drawing.6">
                  <p:embed/>
                  <p:pic>
                    <p:nvPicPr>
                      <p:cNvPr id="179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47800"/>
                        <a:ext cx="30543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548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do…while</a:t>
            </a:r>
            <a:r>
              <a:rPr lang="en-US" altLang="en-US" sz="3600" dirty="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This</a:t>
            </a:r>
            <a:r>
              <a:rPr lang="en-US" altLang="en-US" sz="1400" i="1">
                <a:latin typeface="Courier New" panose="02070309020205020404" pitchFamily="49" charset="0"/>
              </a:rPr>
              <a:t> do…while </a:t>
            </a:r>
            <a:r>
              <a:rPr lang="en-US" altLang="en-US" sz="1400" i="1">
                <a:latin typeface="Trebuchet MS" panose="020B0603020202020204" pitchFamily="34" charset="0"/>
              </a:rPr>
              <a:t>statement prints numbers 10 down to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Note that, the first line (</a:t>
            </a:r>
            <a:r>
              <a:rPr lang="en-US" altLang="en-US" sz="1600" b="1">
                <a:latin typeface="Courier New" panose="02070309020205020404" pitchFamily="49" charset="0"/>
              </a:rPr>
              <a:t>n=10</a:t>
            </a:r>
            <a:r>
              <a:rPr lang="en-US" altLang="en-US" sz="1600" b="1">
                <a:latin typeface="Trebuchet MS" panose="020B0603020202020204" pitchFamily="34" charset="0"/>
              </a:rPr>
              <a:t>)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actually not a part of the loop statement.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953000" y="1371600"/>
            <a:ext cx="3962400" cy="5105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while (n&gt;0);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486400" y="2590800"/>
            <a:ext cx="3048000" cy="3505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75118" name="Object 14"/>
          <p:cNvGraphicFramePr>
            <a:graphicFrameLocks noChangeAspect="1"/>
          </p:cNvGraphicFramePr>
          <p:nvPr/>
        </p:nvGraphicFramePr>
        <p:xfrm>
          <a:off x="5334000" y="1447800"/>
          <a:ext cx="2819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VISIO" r:id="rId3" imgW="1640160" imgH="3389400" progId="Visio.Drawing.6">
                  <p:embed/>
                </p:oleObj>
              </mc:Choice>
              <mc:Fallback>
                <p:oleObj name="VISIO" r:id="rId3" imgW="1640160" imgH="3389400" progId="Visio.Drawing.6">
                  <p:embed/>
                  <p:pic>
                    <p:nvPicPr>
                      <p:cNvPr id="175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47800"/>
                        <a:ext cx="2819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622300" y="52324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977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9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77200" cy="144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If the body part has only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one statement</a:t>
            </a:r>
            <a:r>
              <a:rPr lang="en-US" altLang="en-US" sz="2000" dirty="0">
                <a:latin typeface="Trebuchet MS" panose="020B0603020202020204" pitchFamily="34" charset="0"/>
              </a:rPr>
              <a:t>, then the bracket symbols,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{ }</a:t>
            </a:r>
            <a:r>
              <a:rPr lang="en-US" altLang="en-US" sz="2000" dirty="0">
                <a:latin typeface="Trebuchet MS" panose="020B0603020202020204" pitchFamily="34" charset="0"/>
              </a:rPr>
              <a:t> may be omitted.</a:t>
            </a:r>
          </a:p>
          <a:p>
            <a:endParaRPr lang="en-US" altLang="en-US" sz="2000" dirty="0">
              <a:latin typeface="Trebuchet MS" panose="020B0603020202020204" pitchFamily="34" charset="0"/>
            </a:endParaRPr>
          </a:p>
          <a:p>
            <a:r>
              <a:rPr lang="en-US" altLang="en-US" sz="2000" dirty="0">
                <a:latin typeface="Trebuchet MS" panose="020B0603020202020204" pitchFamily="34" charset="0"/>
              </a:rPr>
              <a:t>Example: These two </a:t>
            </a:r>
            <a:r>
              <a:rPr lang="en-US" altLang="en-US" sz="2000" dirty="0">
                <a:latin typeface="Courier New" panose="02070309020205020404" pitchFamily="49" charset="0"/>
              </a:rPr>
              <a:t>for</a:t>
            </a:r>
            <a:r>
              <a:rPr lang="en-US" altLang="en-US" sz="2000" dirty="0">
                <a:latin typeface="Trebuchet MS" panose="020B0603020202020204" pitchFamily="34" charset="0"/>
              </a:rPr>
              <a:t> statements are equivalent.</a:t>
            </a:r>
            <a:endParaRPr lang="en-US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76200"/>
            <a:ext cx="5638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 statements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838200" y="2743200"/>
            <a:ext cx="3581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4876800" y="2743200"/>
            <a:ext cx="3581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cout &lt;&lt; n;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95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91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Lab Exercise 3b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393877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62000" y="1154112"/>
            <a:ext cx="7924800" cy="3759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Sometimes your programs need to make logical choices.</a:t>
            </a: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IF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score is higher than 50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THEN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grade is PASS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ELSE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grade is FAIL</a:t>
            </a:r>
          </a:p>
          <a:p>
            <a:pPr eaLnBrk="1" hangingPunct="1"/>
            <a:endParaRPr lang="en-US" altLang="en-US" sz="20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In C++, this corresponds to </a:t>
            </a:r>
            <a:r>
              <a:rPr lang="en-US" altLang="en-US" sz="2000" b="1" dirty="0">
                <a:latin typeface="Courier New" panose="02070309020205020404" pitchFamily="49" charset="0"/>
              </a:rPr>
              <a:t>if</a:t>
            </a:r>
            <a:r>
              <a:rPr lang="en-US" altLang="en-US" sz="2000" dirty="0">
                <a:latin typeface="Trebuchet MS" panose="020B0603020202020204" pitchFamily="34" charset="0"/>
              </a:rPr>
              <a:t>  statement with three parts: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62200" y="3694112"/>
            <a:ext cx="41910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</a:t>
            </a: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(score &gt; 50)</a:t>
            </a: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1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 grade  = PASS;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2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 grade = FAIL;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3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057400" y="228600"/>
            <a:ext cx="6324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rebuchet MS" panose="020B0603020202020204" pitchFamily="34" charset="0"/>
              </a:rPr>
              <a:t>Selection / Branch</a:t>
            </a:r>
          </a:p>
        </p:txBody>
      </p:sp>
    </p:spTree>
    <p:extLst>
      <p:ext uri="{BB962C8B-B14F-4D97-AF65-F5344CB8AC3E}">
        <p14:creationId xmlns:p14="http://schemas.microsoft.com/office/powerpoint/2010/main" val="24827516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You have learn that, the repetition of a loop is controlled by the loop condition.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C++ provides another way to control the loop, by using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jump statements</a:t>
            </a:r>
            <a:r>
              <a:rPr lang="en-US" altLang="en-US" sz="2000">
                <a:latin typeface="Trebuchet MS" panose="020B0603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There are four jump statements:</a:t>
            </a:r>
          </a:p>
          <a:p>
            <a:pPr>
              <a:lnSpc>
                <a:spcPct val="90000"/>
              </a:lnSpc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Jump statements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291513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570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Breaking Out of a Loop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/>
              <a:t>Can use </a:t>
            </a:r>
            <a:r>
              <a:rPr lang="en-US" b="1">
                <a:latin typeface="Courier New" pitchFamily="49" charset="0"/>
              </a:rPr>
              <a:t>break</a:t>
            </a:r>
            <a:r>
              <a:rPr lang="en-US"/>
              <a:t> to terminate execution of a loop</a:t>
            </a:r>
          </a:p>
          <a:p>
            <a:pPr eaLnBrk="1" hangingPunct="1"/>
            <a:r>
              <a:rPr lang="en-US"/>
              <a:t>Use sparingly if at all – makes code harder to understand</a:t>
            </a:r>
          </a:p>
          <a:p>
            <a:pPr eaLnBrk="1" hangingPunct="1"/>
            <a:r>
              <a:rPr lang="en-US"/>
              <a:t>When used in an inner loop, terminates that loop only and returns to the outer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1D8862EA-A424-46E8-B374-F27770599101}" type="slidenum">
              <a:rPr lang="en-US"/>
              <a:pPr algn="l"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41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It causes a loop to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terminate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break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35814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(n&lt;8) break;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</a:t>
            </a:r>
          </a:p>
        </p:txBody>
      </p:sp>
    </p:spTree>
    <p:extLst>
      <p:ext uri="{BB962C8B-B14F-4D97-AF65-F5344CB8AC3E}">
        <p14:creationId xmlns:p14="http://schemas.microsoft.com/office/powerpoint/2010/main" val="11135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break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743200" y="5867400"/>
            <a:ext cx="206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break</a:t>
            </a:r>
            <a:r>
              <a:rPr lang="en-US" altLang="en-US" sz="1600" b="1"/>
              <a:t> an inner loop</a:t>
            </a: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6818313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925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34200" cy="9906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continue</a:t>
            </a:r>
            <a:r>
              <a:rPr lang="en-US" dirty="0"/>
              <a:t> Statement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Can use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continue</a:t>
            </a:r>
            <a:r>
              <a:rPr lang="en-US" dirty="0"/>
              <a:t> to go to end of loop and prepare for next repetition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while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do-while</a:t>
            </a:r>
            <a:r>
              <a:rPr lang="en-US" dirty="0"/>
              <a:t> loops go to </a:t>
            </a:r>
            <a:r>
              <a:rPr lang="en-US" u="sng" dirty="0">
                <a:solidFill>
                  <a:srgbClr val="FF0000"/>
                </a:solidFill>
              </a:rPr>
              <a:t>test condition</a:t>
            </a:r>
            <a:r>
              <a:rPr lang="en-US" dirty="0"/>
              <a:t> and repeat the loop if test condition is true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</a:t>
            </a:r>
            <a:r>
              <a:rPr lang="en-US" dirty="0"/>
              <a:t> loop goes to </a:t>
            </a:r>
            <a:r>
              <a:rPr lang="en-US" u="sng" dirty="0">
                <a:solidFill>
                  <a:srgbClr val="FF0000"/>
                </a:solidFill>
              </a:rPr>
              <a:t>update</a:t>
            </a:r>
            <a:r>
              <a:rPr lang="en-US" dirty="0"/>
              <a:t> step, then tests, and repeats loop if test condition is true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Use sparingly – like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break</a:t>
            </a:r>
            <a:r>
              <a:rPr lang="en-US" dirty="0"/>
              <a:t>, can make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   program logic hard to follow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966BDD93-4538-43C9-98AC-8C4CC76EC37B}" type="slidenum">
              <a:rPr lang="en-US"/>
              <a:pPr algn="l"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356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838200"/>
            <a:ext cx="8153400" cy="914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In </a:t>
            </a:r>
            <a:r>
              <a:rPr lang="en-US" altLang="en-US" sz="1800">
                <a:latin typeface="Courier New" panose="02070309020205020404" pitchFamily="49" charset="0"/>
              </a:rPr>
              <a:t>while </a:t>
            </a:r>
            <a:r>
              <a:rPr lang="en-US" altLang="en-US" sz="1800">
                <a:latin typeface="Trebuchet MS" panose="020B0603020202020204" pitchFamily="34" charset="0"/>
              </a:rPr>
              <a:t>and </a:t>
            </a:r>
            <a:r>
              <a:rPr lang="en-US" altLang="en-US" sz="1800">
                <a:latin typeface="Courier New" panose="02070309020205020404" pitchFamily="49" charset="0"/>
              </a:rPr>
              <a:t>do…while</a:t>
            </a:r>
            <a:r>
              <a:rPr lang="en-US" altLang="en-US" sz="1800">
                <a:latin typeface="Trebuchet MS" panose="020B0603020202020204" pitchFamily="34" charset="0"/>
              </a:rPr>
              <a:t> loops, the </a:t>
            </a:r>
            <a:r>
              <a:rPr lang="en-US" altLang="en-US" sz="1800">
                <a:latin typeface="Courier New" panose="02070309020205020404" pitchFamily="49" charset="0"/>
              </a:rPr>
              <a:t>continue</a:t>
            </a:r>
            <a:r>
              <a:rPr lang="en-US" altLang="en-US" sz="1800">
                <a:latin typeface="Trebuchet MS" panose="020B0603020202020204" pitchFamily="34" charset="0"/>
              </a:rPr>
              <a:t> statement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transfers the control to the loop condition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18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In </a:t>
            </a:r>
            <a:r>
              <a:rPr lang="en-US" altLang="en-US" sz="1800">
                <a:latin typeface="Courier New" panose="02070309020205020404" pitchFamily="49" charset="0"/>
              </a:rPr>
              <a:t>for </a:t>
            </a:r>
            <a:r>
              <a:rPr lang="en-US" altLang="en-US" sz="1800">
                <a:latin typeface="Trebuchet MS" panose="020B0603020202020204" pitchFamily="34" charset="0"/>
              </a:rPr>
              <a:t>loop, the </a:t>
            </a:r>
            <a:r>
              <a:rPr lang="en-US" altLang="en-US" sz="1800">
                <a:latin typeface="Courier New" panose="02070309020205020404" pitchFamily="49" charset="0"/>
              </a:rPr>
              <a:t>continue</a:t>
            </a:r>
            <a:r>
              <a:rPr lang="en-US" altLang="en-US" sz="1800">
                <a:latin typeface="Trebuchet MS" panose="020B0603020202020204" pitchFamily="34" charset="0"/>
              </a:rPr>
              <a:t> statement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transfers the control to the updating part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1800">
              <a:latin typeface="Trebuchet MS" panose="020B0603020202020204" pitchFamily="34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7620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505200" y="6172200"/>
            <a:ext cx="246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The </a:t>
            </a:r>
            <a:r>
              <a:rPr lang="en-US" altLang="en-US" sz="1600" b="1" i="1"/>
              <a:t>continue</a:t>
            </a:r>
            <a:r>
              <a:rPr lang="en-US" altLang="en-US" sz="1600" b="1"/>
              <a:t> statement</a:t>
            </a:r>
          </a:p>
        </p:txBody>
      </p:sp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6962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024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5814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(n%2==1) continue;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10 8 6 4 2 </a:t>
            </a:r>
          </a:p>
        </p:txBody>
      </p:sp>
    </p:spTree>
    <p:extLst>
      <p:ext uri="{BB962C8B-B14F-4D97-AF65-F5344CB8AC3E}">
        <p14:creationId xmlns:p14="http://schemas.microsoft.com/office/powerpoint/2010/main" val="1431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962400" cy="2597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n = 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(n%2==1) continue;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n = n –1;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10 9 9 9 9 9 …………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5486400" y="3657600"/>
            <a:ext cx="3276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 i="1">
                <a:solidFill>
                  <a:srgbClr val="FF0000"/>
                </a:solidFill>
                <a:latin typeface="Trebuchet MS" panose="020B0603020202020204" pitchFamily="34" charset="0"/>
              </a:rPr>
              <a:t>The loop then prints number 9 over and over again. It never stops.</a:t>
            </a: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Trebuchet MS" panose="020B0603020202020204" pitchFamily="34" charset="0"/>
              </a:rPr>
              <a:t>You will learn this statement in Chapter 4 – Function.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Trebuchet MS" panose="020B0603020202020204" pitchFamily="34" charset="0"/>
              </a:rPr>
              <a:t>It causes a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function to</a:t>
            </a:r>
            <a:r>
              <a:rPr lang="en-US" altLang="en-US" sz="2000" dirty="0">
                <a:latin typeface="Trebuchet MS" panose="020B0603020202020204" pitchFamily="34" charset="0"/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terminate.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i="1" dirty="0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4800600" cy="44465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print_numbers()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 int 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int i;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for (i=n;i&gt;0; i--)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if (i%2==1) continue;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rgbClr val="339933"/>
                </a:solidFill>
                <a:latin typeface="Courier New" panose="02070309020205020404" pitchFamily="49" charset="0"/>
              </a:rPr>
              <a:t>if (i%4==0) break</a:t>
            </a:r>
            <a:r>
              <a:rPr lang="en-US" altLang="en-US" sz="1200" b="1">
                <a:solidFill>
                  <a:schemeClr val="accent1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if (n==6) return;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cout &lt;&lt;i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cout &lt;&lt; endl;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6019800" y="2057400"/>
            <a:ext cx="28194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6</a:t>
            </a:r>
          </a:p>
        </p:txBody>
      </p:sp>
      <p:grpSp>
        <p:nvGrpSpPr>
          <p:cNvPr id="190478" name="Group 14"/>
          <p:cNvGrpSpPr>
            <a:grpSpLocks/>
          </p:cNvGrpSpPr>
          <p:nvPr/>
        </p:nvGrpSpPr>
        <p:grpSpPr bwMode="auto">
          <a:xfrm>
            <a:off x="2590800" y="3429000"/>
            <a:ext cx="3048000" cy="649288"/>
            <a:chOff x="1632" y="2160"/>
            <a:chExt cx="1920" cy="409"/>
          </a:xfrm>
        </p:grpSpPr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1632" y="2256"/>
              <a:ext cx="544" cy="240"/>
            </a:xfrm>
            <a:custGeom>
              <a:avLst/>
              <a:gdLst>
                <a:gd name="T0" fmla="*/ 480 w 544"/>
                <a:gd name="T1" fmla="*/ 240 h 240"/>
                <a:gd name="T2" fmla="*/ 528 w 544"/>
                <a:gd name="T3" fmla="*/ 144 h 240"/>
                <a:gd name="T4" fmla="*/ 384 w 544"/>
                <a:gd name="T5" fmla="*/ 96 h 240"/>
                <a:gd name="T6" fmla="*/ 144 w 544"/>
                <a:gd name="T7" fmla="*/ 96 h 240"/>
                <a:gd name="T8" fmla="*/ 0 w 544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40">
                  <a:moveTo>
                    <a:pt x="480" y="240"/>
                  </a:moveTo>
                  <a:cubicBezTo>
                    <a:pt x="512" y="204"/>
                    <a:pt x="544" y="168"/>
                    <a:pt x="528" y="144"/>
                  </a:cubicBezTo>
                  <a:cubicBezTo>
                    <a:pt x="512" y="120"/>
                    <a:pt x="448" y="104"/>
                    <a:pt x="384" y="96"/>
                  </a:cubicBezTo>
                  <a:cubicBezTo>
                    <a:pt x="320" y="88"/>
                    <a:pt x="208" y="112"/>
                    <a:pt x="144" y="96"/>
                  </a:cubicBezTo>
                  <a:cubicBezTo>
                    <a:pt x="80" y="80"/>
                    <a:pt x="40" y="40"/>
                    <a:pt x="0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4" name="Text Box 10"/>
            <p:cNvSpPr txBox="1">
              <a:spLocks noChangeArrowheads="1"/>
            </p:cNvSpPr>
            <p:nvPr/>
          </p:nvSpPr>
          <p:spPr bwMode="auto">
            <a:xfrm>
              <a:off x="2256" y="2160"/>
              <a:ext cx="1296" cy="40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continue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transfers control to the updating part ( i</a:t>
              </a:r>
              <a:r>
                <a:rPr lang="en-US" altLang="en-US" sz="1200" b="1" i="1">
                  <a:solidFill>
                    <a:schemeClr val="bg1"/>
                  </a:solidFill>
                </a:rPr>
                <a:t>-- </a:t>
              </a:r>
              <a:r>
                <a:rPr lang="en-US" altLang="en-US" sz="1200" i="1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1409700" y="4267200"/>
            <a:ext cx="4140200" cy="1257300"/>
            <a:chOff x="888" y="2688"/>
            <a:chExt cx="2608" cy="792"/>
          </a:xfrm>
        </p:grpSpPr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888" y="2760"/>
              <a:ext cx="1680" cy="720"/>
            </a:xfrm>
            <a:custGeom>
              <a:avLst/>
              <a:gdLst>
                <a:gd name="T0" fmla="*/ 1056 w 1680"/>
                <a:gd name="T1" fmla="*/ 0 h 720"/>
                <a:gd name="T2" fmla="*/ 1248 w 1680"/>
                <a:gd name="T3" fmla="*/ 96 h 720"/>
                <a:gd name="T4" fmla="*/ 1440 w 1680"/>
                <a:gd name="T5" fmla="*/ 288 h 720"/>
                <a:gd name="T6" fmla="*/ 1440 w 1680"/>
                <a:gd name="T7" fmla="*/ 624 h 720"/>
                <a:gd name="T8" fmla="*/ 0 w 1680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720">
                  <a:moveTo>
                    <a:pt x="1056" y="0"/>
                  </a:moveTo>
                  <a:cubicBezTo>
                    <a:pt x="1120" y="24"/>
                    <a:pt x="1184" y="48"/>
                    <a:pt x="1248" y="96"/>
                  </a:cubicBezTo>
                  <a:cubicBezTo>
                    <a:pt x="1312" y="144"/>
                    <a:pt x="1408" y="200"/>
                    <a:pt x="1440" y="288"/>
                  </a:cubicBezTo>
                  <a:cubicBezTo>
                    <a:pt x="1472" y="376"/>
                    <a:pt x="1680" y="552"/>
                    <a:pt x="1440" y="624"/>
                  </a:cubicBezTo>
                  <a:cubicBezTo>
                    <a:pt x="1200" y="696"/>
                    <a:pt x="600" y="708"/>
                    <a:pt x="0" y="720"/>
                  </a:cubicBezTo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5" name="Text Box 11"/>
            <p:cNvSpPr txBox="1">
              <a:spLocks noChangeArrowheads="1"/>
            </p:cNvSpPr>
            <p:nvPr/>
          </p:nvSpPr>
          <p:spPr bwMode="auto">
            <a:xfrm>
              <a:off x="2304" y="2688"/>
              <a:ext cx="1192" cy="294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break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terminates 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for</a:t>
              </a:r>
              <a:r>
                <a:rPr lang="en-US" altLang="en-US" sz="1200" i="1">
                  <a:solidFill>
                    <a:schemeClr val="bg1"/>
                  </a:solidFill>
                </a:rPr>
                <a:t> loop.</a:t>
              </a:r>
            </a:p>
          </p:txBody>
        </p:sp>
      </p:grpSp>
      <p:grpSp>
        <p:nvGrpSpPr>
          <p:cNvPr id="190480" name="Group 16"/>
          <p:cNvGrpSpPr>
            <a:grpSpLocks/>
          </p:cNvGrpSpPr>
          <p:nvPr/>
        </p:nvGrpSpPr>
        <p:grpSpPr bwMode="auto">
          <a:xfrm>
            <a:off x="914400" y="4876800"/>
            <a:ext cx="4800600" cy="1574800"/>
            <a:chOff x="576" y="3024"/>
            <a:chExt cx="3264" cy="1040"/>
          </a:xfrm>
        </p:grpSpPr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576" y="3024"/>
              <a:ext cx="1952" cy="1040"/>
            </a:xfrm>
            <a:custGeom>
              <a:avLst/>
              <a:gdLst>
                <a:gd name="T0" fmla="*/ 1440 w 1952"/>
                <a:gd name="T1" fmla="*/ 0 h 1040"/>
                <a:gd name="T2" fmla="*/ 1728 w 1952"/>
                <a:gd name="T3" fmla="*/ 192 h 1040"/>
                <a:gd name="T4" fmla="*/ 1872 w 1952"/>
                <a:gd name="T5" fmla="*/ 528 h 1040"/>
                <a:gd name="T6" fmla="*/ 1248 w 1952"/>
                <a:gd name="T7" fmla="*/ 960 h 1040"/>
                <a:gd name="T8" fmla="*/ 0 w 1952"/>
                <a:gd name="T9" fmla="*/ 1008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1040">
                  <a:moveTo>
                    <a:pt x="1440" y="0"/>
                  </a:moveTo>
                  <a:cubicBezTo>
                    <a:pt x="1548" y="52"/>
                    <a:pt x="1656" y="104"/>
                    <a:pt x="1728" y="192"/>
                  </a:cubicBezTo>
                  <a:cubicBezTo>
                    <a:pt x="1800" y="280"/>
                    <a:pt x="1952" y="400"/>
                    <a:pt x="1872" y="528"/>
                  </a:cubicBezTo>
                  <a:cubicBezTo>
                    <a:pt x="1792" y="656"/>
                    <a:pt x="1560" y="880"/>
                    <a:pt x="1248" y="960"/>
                  </a:cubicBezTo>
                  <a:cubicBezTo>
                    <a:pt x="936" y="1040"/>
                    <a:pt x="468" y="1024"/>
                    <a:pt x="0" y="100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6" name="Text Box 12"/>
            <p:cNvSpPr txBox="1">
              <a:spLocks noChangeArrowheads="1"/>
            </p:cNvSpPr>
            <p:nvPr/>
          </p:nvSpPr>
          <p:spPr bwMode="auto">
            <a:xfrm>
              <a:off x="2544" y="3416"/>
              <a:ext cx="1296" cy="5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return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terminates 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function</a:t>
              </a:r>
              <a:r>
                <a:rPr lang="en-US" altLang="en-US" sz="1200">
                  <a:solidFill>
                    <a:schemeClr val="bg1"/>
                  </a:solidFill>
                </a:rPr>
                <a:t> and returns to the caller.</a:t>
              </a:r>
              <a:endParaRPr lang="en-US" altLang="en-US" sz="1200" b="1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When to use </a:t>
            </a:r>
            <a:r>
              <a:rPr lang="en-US" altLang="en-US" sz="1800">
                <a:latin typeface="Courier New" panose="02070309020205020404" pitchFamily="49" charset="0"/>
              </a:rPr>
              <a:t>return</a:t>
            </a:r>
            <a:r>
              <a:rPr lang="en-US" altLang="en-US" sz="1800">
                <a:latin typeface="Trebuchet MS" panose="020B060302020202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Trebuchet MS" panose="020B0603020202020204" pitchFamily="34" charset="0"/>
              </a:rPr>
              <a:t>Example:</a:t>
            </a:r>
            <a:r>
              <a:rPr lang="en-US" altLang="en-US" sz="1800">
                <a:latin typeface="Trebuchet MS" panose="020B0603020202020204" pitchFamily="34" charset="0"/>
              </a:rPr>
              <a:t> </a:t>
            </a:r>
            <a:r>
              <a:rPr lang="en-US" altLang="en-US" sz="1600">
                <a:latin typeface="Trebuchet MS" panose="020B0603020202020204" pitchFamily="34" charset="0"/>
              </a:rPr>
              <a:t>the following functions are equivalent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4038600" cy="3125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float result;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(grade=='A') result = 4.0;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(grade=='B') result = 3.0;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(grade=='C') result = 2.5;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(grade=='D') result = 2.0;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result = 0.0;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return result;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5029200" y="1752600"/>
            <a:ext cx="3886200" cy="2103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(grade=='A')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4.0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(grade=='B')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3.0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(grade=='C')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2.5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(grade=='D')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0.0;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5257800" y="4114800"/>
            <a:ext cx="3276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else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part of each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if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 statement may be omitted. It has never been reached.</a:t>
            </a:r>
          </a:p>
          <a:p>
            <a:pPr>
              <a:spcBef>
                <a:spcPct val="20000"/>
              </a:spcBef>
            </a:pPr>
            <a:endParaRPr lang="en-US" altLang="en-US" sz="16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 flipV="1">
            <a:off x="6781800" y="3251200"/>
            <a:ext cx="7620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1243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20016</TotalTime>
  <Words>5804</Words>
  <Application>Microsoft Macintosh PowerPoint</Application>
  <PresentationFormat>On-screen Show (4:3)</PresentationFormat>
  <Paragraphs>1374</Paragraphs>
  <Slides>116</Slides>
  <Notes>7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27" baseType="lpstr">
      <vt:lpstr>Arial</vt:lpstr>
      <vt:lpstr>Calibri</vt:lpstr>
      <vt:lpstr>Cambria</vt:lpstr>
      <vt:lpstr>Courier New</vt:lpstr>
      <vt:lpstr>Symbol</vt:lpstr>
      <vt:lpstr>Times New Roman</vt:lpstr>
      <vt:lpstr>Trebuchet MS</vt:lpstr>
      <vt:lpstr>Wingdings</vt:lpstr>
      <vt:lpstr>1_Office Theme</vt:lpstr>
      <vt:lpstr>VISIO</vt:lpstr>
      <vt:lpstr>Visio</vt:lpstr>
      <vt:lpstr>03: CONTROL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if Statement in Program 4-2</vt:lpstr>
      <vt:lpstr>if Statement in Program 4-2</vt:lpstr>
      <vt:lpstr>Flowchart for  Program 4-2 Lines 21 and 22</vt:lpstr>
      <vt:lpstr>PowerPoint Presentation</vt:lpstr>
      <vt:lpstr>PowerPoint Presentation</vt:lpstr>
      <vt:lpstr>Formatting Output</vt:lpstr>
      <vt:lpstr>Stream Manipulators</vt:lpstr>
      <vt:lpstr>The setw Stream Manipulator  in Program 3-13</vt:lpstr>
      <vt:lpstr>The setw Stream Manipulator  in Program 3-13</vt:lpstr>
      <vt:lpstr>Stream Manipulators</vt:lpstr>
      <vt:lpstr>More Stream Manipulators in  Program 3-17</vt:lpstr>
      <vt:lpstr>More Stream Manipulators in Program 3-17</vt:lpstr>
      <vt:lpstr>PowerPoint Presentation</vt:lpstr>
      <vt:lpstr>PowerPoint Presentation</vt:lpstr>
      <vt:lpstr>Stream Manipulators</vt:lpstr>
      <vt:lpstr>Pause :: part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Pause :: part #2</vt:lpstr>
      <vt:lpstr>Loop / Repetition</vt:lpstr>
      <vt:lpstr>PowerPoint Presentation</vt:lpstr>
      <vt:lpstr>Loops </vt:lpstr>
      <vt:lpstr>Types of loop </vt:lpstr>
      <vt:lpstr>Types of loop</vt:lpstr>
      <vt:lpstr>Parts of a loop</vt:lpstr>
      <vt:lpstr>Parts of a loop</vt:lpstr>
      <vt:lpstr>Parts of a loop</vt:lpstr>
      <vt:lpstr>Loop statements</vt:lpstr>
      <vt:lpstr>while statement</vt:lpstr>
      <vt:lpstr>while statement</vt:lpstr>
      <vt:lpstr>for statement</vt:lpstr>
      <vt:lpstr>for statement</vt:lpstr>
      <vt:lpstr>for vs. while statements</vt:lpstr>
      <vt:lpstr>do…while statement</vt:lpstr>
      <vt:lpstr>do…while statement</vt:lpstr>
      <vt:lpstr>Loop statements</vt:lpstr>
      <vt:lpstr>Pause :: part #2</vt:lpstr>
      <vt:lpstr>Lab Exercise 3b</vt:lpstr>
      <vt:lpstr>Jump statements</vt:lpstr>
      <vt:lpstr>Breaking Out of a Loop</vt:lpstr>
      <vt:lpstr>break statement</vt:lpstr>
      <vt:lpstr>break statement</vt:lpstr>
      <vt:lpstr>The continue Statement</vt:lpstr>
      <vt:lpstr>continue statement</vt:lpstr>
      <vt:lpstr>continue statement</vt:lpstr>
      <vt:lpstr>continue statement</vt:lpstr>
      <vt:lpstr>return statement</vt:lpstr>
      <vt:lpstr>return statement</vt:lpstr>
      <vt:lpstr>return statement</vt:lpstr>
      <vt:lpstr>goto statement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Deciding Which Loop to Use</vt:lpstr>
      <vt:lpstr>Nested Loops</vt:lpstr>
      <vt:lpstr>Notes on Nested Loops</vt:lpstr>
      <vt:lpstr>Nested for Loop  in Program 5-14</vt:lpstr>
      <vt:lpstr>In-Class Exercise</vt:lpstr>
      <vt:lpstr>Sentinels</vt:lpstr>
      <vt:lpstr>A Sentinel in Program 5-13</vt:lpstr>
      <vt:lpstr>A Sentinel in Program 5-13</vt:lpstr>
      <vt:lpstr>Lab Exercise 3c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45</cp:revision>
  <dcterms:created xsi:type="dcterms:W3CDTF">2014-02-24T04:16:52Z</dcterms:created>
  <dcterms:modified xsi:type="dcterms:W3CDTF">2018-10-22T06:23:46Z</dcterms:modified>
</cp:coreProperties>
</file>