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1" r:id="rId1"/>
  </p:sldMasterIdLst>
  <p:notesMasterIdLst>
    <p:notesMasterId r:id="rId34"/>
  </p:notesMasterIdLst>
  <p:sldIdLst>
    <p:sldId id="262" r:id="rId2"/>
    <p:sldId id="263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2" r:id="rId11"/>
    <p:sldId id="273" r:id="rId12"/>
    <p:sldId id="271" r:id="rId13"/>
    <p:sldId id="274" r:id="rId14"/>
    <p:sldId id="275" r:id="rId15"/>
    <p:sldId id="276" r:id="rId16"/>
    <p:sldId id="277" r:id="rId17"/>
    <p:sldId id="278" r:id="rId18"/>
    <p:sldId id="282" r:id="rId19"/>
    <p:sldId id="279" r:id="rId20"/>
    <p:sldId id="280" r:id="rId21"/>
    <p:sldId id="281" r:id="rId22"/>
    <p:sldId id="283" r:id="rId23"/>
    <p:sldId id="285" r:id="rId24"/>
    <p:sldId id="284" r:id="rId25"/>
    <p:sldId id="286" r:id="rId26"/>
    <p:sldId id="256" r:id="rId27"/>
    <p:sldId id="257" r:id="rId28"/>
    <p:sldId id="258" r:id="rId29"/>
    <p:sldId id="259" r:id="rId30"/>
    <p:sldId id="260" r:id="rId31"/>
    <p:sldId id="261" r:id="rId32"/>
    <p:sldId id="287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58" autoAdjust="0"/>
    <p:restoredTop sz="94660"/>
  </p:normalViewPr>
  <p:slideViewPr>
    <p:cSldViewPr>
      <p:cViewPr varScale="1">
        <p:scale>
          <a:sx n="87" d="100"/>
          <a:sy n="87" d="100"/>
        </p:scale>
        <p:origin x="-147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4" Type="http://schemas.openxmlformats.org/officeDocument/2006/relationships/image" Target="../media/image30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image" Target="../media/image27.jpg"/><Relationship Id="rId4" Type="http://schemas.openxmlformats.org/officeDocument/2006/relationships/image" Target="../media/image30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16CE70-A3B6-4E7B-A398-78049F6353B7}" type="doc">
      <dgm:prSet loTypeId="urn:microsoft.com/office/officeart/2008/layout/RadialCluster" loCatId="cycl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MY"/>
        </a:p>
      </dgm:t>
    </dgm:pt>
    <dgm:pt modelId="{AC16CA7D-8146-4A15-859D-190D30B9DCB5}">
      <dgm:prSet phldrT="[Text]"/>
      <dgm:spPr/>
      <dgm:t>
        <a:bodyPr/>
        <a:lstStyle/>
        <a:p>
          <a:r>
            <a:rPr lang="en-MY" b="1" dirty="0" smtClean="0"/>
            <a:t>MEMORY</a:t>
          </a:r>
          <a:endParaRPr lang="en-MY" b="1" dirty="0"/>
        </a:p>
      </dgm:t>
    </dgm:pt>
    <dgm:pt modelId="{B7D92B99-7F82-4727-8CDC-636C79F30EE3}" type="parTrans" cxnId="{F43B5A99-1275-463A-B6B1-91ECE0BD55DF}">
      <dgm:prSet/>
      <dgm:spPr/>
      <dgm:t>
        <a:bodyPr/>
        <a:lstStyle/>
        <a:p>
          <a:endParaRPr lang="en-MY"/>
        </a:p>
      </dgm:t>
    </dgm:pt>
    <dgm:pt modelId="{A6AD01E8-1457-4677-A8A1-44C313CE167C}" type="sibTrans" cxnId="{F43B5A99-1275-463A-B6B1-91ECE0BD55DF}">
      <dgm:prSet/>
      <dgm:spPr/>
      <dgm:t>
        <a:bodyPr/>
        <a:lstStyle/>
        <a:p>
          <a:endParaRPr lang="en-MY"/>
        </a:p>
      </dgm:t>
    </dgm:pt>
    <dgm:pt modelId="{D715FE5B-B2FB-4F87-851B-0F778FCAA1BE}">
      <dgm:prSet phldrT="[Text]"/>
      <dgm:spPr/>
      <dgm:t>
        <a:bodyPr/>
        <a:lstStyle/>
        <a:p>
          <a:r>
            <a:rPr lang="en-MY" dirty="0" smtClean="0"/>
            <a:t>RAM</a:t>
          </a:r>
          <a:endParaRPr lang="en-MY" dirty="0"/>
        </a:p>
      </dgm:t>
    </dgm:pt>
    <dgm:pt modelId="{56828131-A488-4AD3-B94E-4ACE2DD6F576}" type="parTrans" cxnId="{871443D2-B08D-4615-8A65-4BA489EB6031}">
      <dgm:prSet/>
      <dgm:spPr/>
      <dgm:t>
        <a:bodyPr/>
        <a:lstStyle/>
        <a:p>
          <a:endParaRPr lang="en-MY"/>
        </a:p>
      </dgm:t>
    </dgm:pt>
    <dgm:pt modelId="{A46B9DCC-09CB-4CB4-8F96-B6306969086B}" type="sibTrans" cxnId="{871443D2-B08D-4615-8A65-4BA489EB6031}">
      <dgm:prSet/>
      <dgm:spPr/>
      <dgm:t>
        <a:bodyPr/>
        <a:lstStyle/>
        <a:p>
          <a:endParaRPr lang="en-MY"/>
        </a:p>
      </dgm:t>
    </dgm:pt>
    <dgm:pt modelId="{6BB332E0-8B75-4EE3-BF2C-D1FB428ED65B}">
      <dgm:prSet phldrT="[Text]"/>
      <dgm:spPr/>
      <dgm:t>
        <a:bodyPr/>
        <a:lstStyle/>
        <a:p>
          <a:r>
            <a:rPr lang="en-MY" dirty="0" smtClean="0"/>
            <a:t>Flash Memory</a:t>
          </a:r>
          <a:endParaRPr lang="en-MY" dirty="0"/>
        </a:p>
      </dgm:t>
    </dgm:pt>
    <dgm:pt modelId="{47FE0F47-7B68-46A2-96D4-F83EFF773012}" type="parTrans" cxnId="{7F0C9A6F-243B-4E8D-B26C-1B7891DE7B4B}">
      <dgm:prSet/>
      <dgm:spPr/>
      <dgm:t>
        <a:bodyPr/>
        <a:lstStyle/>
        <a:p>
          <a:endParaRPr lang="en-MY"/>
        </a:p>
      </dgm:t>
    </dgm:pt>
    <dgm:pt modelId="{7E020D0C-FCDA-4FB5-8C76-18D06B320D14}" type="sibTrans" cxnId="{7F0C9A6F-243B-4E8D-B26C-1B7891DE7B4B}">
      <dgm:prSet/>
      <dgm:spPr/>
      <dgm:t>
        <a:bodyPr/>
        <a:lstStyle/>
        <a:p>
          <a:endParaRPr lang="en-MY"/>
        </a:p>
      </dgm:t>
    </dgm:pt>
    <dgm:pt modelId="{D182634F-8A6B-4D35-965C-31C6DB9A8718}">
      <dgm:prSet phldrT="[Text]"/>
      <dgm:spPr/>
      <dgm:t>
        <a:bodyPr/>
        <a:lstStyle/>
        <a:p>
          <a:r>
            <a:rPr lang="en-MY" dirty="0" smtClean="0"/>
            <a:t>ROM</a:t>
          </a:r>
          <a:endParaRPr lang="en-MY" dirty="0"/>
        </a:p>
      </dgm:t>
    </dgm:pt>
    <dgm:pt modelId="{A38382D7-CB51-4F30-B63E-D0389CDDF25C}" type="parTrans" cxnId="{F02F54E9-90A7-460F-AC40-DE317910DBDE}">
      <dgm:prSet/>
      <dgm:spPr/>
      <dgm:t>
        <a:bodyPr/>
        <a:lstStyle/>
        <a:p>
          <a:endParaRPr lang="en-MY"/>
        </a:p>
      </dgm:t>
    </dgm:pt>
    <dgm:pt modelId="{CC438894-4AFD-447C-ABB4-5FFE5186BD18}" type="sibTrans" cxnId="{F02F54E9-90A7-460F-AC40-DE317910DBDE}">
      <dgm:prSet/>
      <dgm:spPr/>
      <dgm:t>
        <a:bodyPr/>
        <a:lstStyle/>
        <a:p>
          <a:endParaRPr lang="en-MY"/>
        </a:p>
      </dgm:t>
    </dgm:pt>
    <dgm:pt modelId="{57E7D17C-95F4-4189-8801-CC50725A2BD4}" type="pres">
      <dgm:prSet presAssocID="{B616CE70-A3B6-4E7B-A398-78049F6353B7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en-MY"/>
        </a:p>
      </dgm:t>
    </dgm:pt>
    <dgm:pt modelId="{83982181-9B90-419F-A25B-DB9482596255}" type="pres">
      <dgm:prSet presAssocID="{AC16CA7D-8146-4A15-859D-190D30B9DCB5}" presName="singleCycle" presStyleCnt="0"/>
      <dgm:spPr/>
    </dgm:pt>
    <dgm:pt modelId="{CD0CBEED-D717-45C5-8754-A780EDA9CA08}" type="pres">
      <dgm:prSet presAssocID="{AC16CA7D-8146-4A15-859D-190D30B9DCB5}" presName="singleCenter" presStyleLbl="node1" presStyleIdx="0" presStyleCnt="4" custScaleX="140312" custScaleY="110861" custLinFactNeighborX="-69803" custLinFactNeighborY="-45131">
        <dgm:presLayoutVars>
          <dgm:chMax val="7"/>
          <dgm:chPref val="7"/>
        </dgm:presLayoutVars>
      </dgm:prSet>
      <dgm:spPr/>
      <dgm:t>
        <a:bodyPr/>
        <a:lstStyle/>
        <a:p>
          <a:endParaRPr lang="en-MY"/>
        </a:p>
      </dgm:t>
    </dgm:pt>
    <dgm:pt modelId="{917AA706-7886-41EC-BB21-531F81078039}" type="pres">
      <dgm:prSet presAssocID="{56828131-A488-4AD3-B94E-4ACE2DD6F576}" presName="Name56" presStyleLbl="parChTrans1D2" presStyleIdx="0" presStyleCnt="3"/>
      <dgm:spPr/>
      <dgm:t>
        <a:bodyPr/>
        <a:lstStyle/>
        <a:p>
          <a:endParaRPr lang="en-MY"/>
        </a:p>
      </dgm:t>
    </dgm:pt>
    <dgm:pt modelId="{AA79ED3E-009E-4509-96BA-5E6F2C884439}" type="pres">
      <dgm:prSet presAssocID="{D715FE5B-B2FB-4F87-851B-0F778FCAA1BE}" presName="text0" presStyleLbl="node1" presStyleIdx="1" presStyleCnt="4" custRadScaleRad="94199" custRadScaleInc="-34935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5D2CF4CF-5F09-4110-B4E0-55AF911FC58E}" type="pres">
      <dgm:prSet presAssocID="{47FE0F47-7B68-46A2-96D4-F83EFF773012}" presName="Name56" presStyleLbl="parChTrans1D2" presStyleIdx="1" presStyleCnt="3"/>
      <dgm:spPr/>
      <dgm:t>
        <a:bodyPr/>
        <a:lstStyle/>
        <a:p>
          <a:endParaRPr lang="en-MY"/>
        </a:p>
      </dgm:t>
    </dgm:pt>
    <dgm:pt modelId="{9870CDCF-108C-47F3-BF21-BF2DB20CE3D8}" type="pres">
      <dgm:prSet presAssocID="{6BB332E0-8B75-4EE3-BF2C-D1FB428ED65B}" presName="text0" presStyleLbl="node1" presStyleIdx="2" presStyleCnt="4" custRadScaleRad="80742" custRadScaleInc="246376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7A4894E7-65A6-4242-8051-46E26B91AD3C}" type="pres">
      <dgm:prSet presAssocID="{A38382D7-CB51-4F30-B63E-D0389CDDF25C}" presName="Name56" presStyleLbl="parChTrans1D2" presStyleIdx="2" presStyleCnt="3"/>
      <dgm:spPr/>
      <dgm:t>
        <a:bodyPr/>
        <a:lstStyle/>
        <a:p>
          <a:endParaRPr lang="en-MY"/>
        </a:p>
      </dgm:t>
    </dgm:pt>
    <dgm:pt modelId="{52530AB7-CA06-43F8-BCD7-301DB6B0B4DF}" type="pres">
      <dgm:prSet presAssocID="{D182634F-8A6B-4D35-965C-31C6DB9A8718}" presName="text0" presStyleLbl="node1" presStyleIdx="3" presStyleCnt="4" custRadScaleRad="167098" custRadScaleInc="34250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E936C036-7C72-4107-9539-FECF110E21A1}" type="presOf" srcId="{47FE0F47-7B68-46A2-96D4-F83EFF773012}" destId="{5D2CF4CF-5F09-4110-B4E0-55AF911FC58E}" srcOrd="0" destOrd="0" presId="urn:microsoft.com/office/officeart/2008/layout/RadialCluster"/>
    <dgm:cxn modelId="{B917319A-96EA-4EFC-BB3B-216A96D05801}" type="presOf" srcId="{A38382D7-CB51-4F30-B63E-D0389CDDF25C}" destId="{7A4894E7-65A6-4242-8051-46E26B91AD3C}" srcOrd="0" destOrd="0" presId="urn:microsoft.com/office/officeart/2008/layout/RadialCluster"/>
    <dgm:cxn modelId="{F02F54E9-90A7-460F-AC40-DE317910DBDE}" srcId="{AC16CA7D-8146-4A15-859D-190D30B9DCB5}" destId="{D182634F-8A6B-4D35-965C-31C6DB9A8718}" srcOrd="2" destOrd="0" parTransId="{A38382D7-CB51-4F30-B63E-D0389CDDF25C}" sibTransId="{CC438894-4AFD-447C-ABB4-5FFE5186BD18}"/>
    <dgm:cxn modelId="{0FC2942A-0EA6-4AB6-822D-EE0108014D2E}" type="presOf" srcId="{6BB332E0-8B75-4EE3-BF2C-D1FB428ED65B}" destId="{9870CDCF-108C-47F3-BF21-BF2DB20CE3D8}" srcOrd="0" destOrd="0" presId="urn:microsoft.com/office/officeart/2008/layout/RadialCluster"/>
    <dgm:cxn modelId="{F43B5A99-1275-463A-B6B1-91ECE0BD55DF}" srcId="{B616CE70-A3B6-4E7B-A398-78049F6353B7}" destId="{AC16CA7D-8146-4A15-859D-190D30B9DCB5}" srcOrd="0" destOrd="0" parTransId="{B7D92B99-7F82-4727-8CDC-636C79F30EE3}" sibTransId="{A6AD01E8-1457-4677-A8A1-44C313CE167C}"/>
    <dgm:cxn modelId="{852E69A4-93A1-4D14-98E1-8E86E54FED33}" type="presOf" srcId="{B616CE70-A3B6-4E7B-A398-78049F6353B7}" destId="{57E7D17C-95F4-4189-8801-CC50725A2BD4}" srcOrd="0" destOrd="0" presId="urn:microsoft.com/office/officeart/2008/layout/RadialCluster"/>
    <dgm:cxn modelId="{871443D2-B08D-4615-8A65-4BA489EB6031}" srcId="{AC16CA7D-8146-4A15-859D-190D30B9DCB5}" destId="{D715FE5B-B2FB-4F87-851B-0F778FCAA1BE}" srcOrd="0" destOrd="0" parTransId="{56828131-A488-4AD3-B94E-4ACE2DD6F576}" sibTransId="{A46B9DCC-09CB-4CB4-8F96-B6306969086B}"/>
    <dgm:cxn modelId="{473BE52B-599F-4BE5-86CE-0649C53FFA6B}" type="presOf" srcId="{D182634F-8A6B-4D35-965C-31C6DB9A8718}" destId="{52530AB7-CA06-43F8-BCD7-301DB6B0B4DF}" srcOrd="0" destOrd="0" presId="urn:microsoft.com/office/officeart/2008/layout/RadialCluster"/>
    <dgm:cxn modelId="{9E1421F6-8B38-4752-B005-30B8EB32288B}" type="presOf" srcId="{AC16CA7D-8146-4A15-859D-190D30B9DCB5}" destId="{CD0CBEED-D717-45C5-8754-A780EDA9CA08}" srcOrd="0" destOrd="0" presId="urn:microsoft.com/office/officeart/2008/layout/RadialCluster"/>
    <dgm:cxn modelId="{B090F1B5-A08E-47C5-A642-FB7F636AF844}" type="presOf" srcId="{D715FE5B-B2FB-4F87-851B-0F778FCAA1BE}" destId="{AA79ED3E-009E-4509-96BA-5E6F2C884439}" srcOrd="0" destOrd="0" presId="urn:microsoft.com/office/officeart/2008/layout/RadialCluster"/>
    <dgm:cxn modelId="{DEDB4EE4-6F3D-480C-890C-3A0AAB0F2D21}" type="presOf" srcId="{56828131-A488-4AD3-B94E-4ACE2DD6F576}" destId="{917AA706-7886-41EC-BB21-531F81078039}" srcOrd="0" destOrd="0" presId="urn:microsoft.com/office/officeart/2008/layout/RadialCluster"/>
    <dgm:cxn modelId="{7F0C9A6F-243B-4E8D-B26C-1B7891DE7B4B}" srcId="{AC16CA7D-8146-4A15-859D-190D30B9DCB5}" destId="{6BB332E0-8B75-4EE3-BF2C-D1FB428ED65B}" srcOrd="1" destOrd="0" parTransId="{47FE0F47-7B68-46A2-96D4-F83EFF773012}" sibTransId="{7E020D0C-FCDA-4FB5-8C76-18D06B320D14}"/>
    <dgm:cxn modelId="{89C5050F-9AA4-44FD-B22B-09755D0104F7}" type="presParOf" srcId="{57E7D17C-95F4-4189-8801-CC50725A2BD4}" destId="{83982181-9B90-419F-A25B-DB9482596255}" srcOrd="0" destOrd="0" presId="urn:microsoft.com/office/officeart/2008/layout/RadialCluster"/>
    <dgm:cxn modelId="{233209F1-D2E9-4A20-AA08-122E58027885}" type="presParOf" srcId="{83982181-9B90-419F-A25B-DB9482596255}" destId="{CD0CBEED-D717-45C5-8754-A780EDA9CA08}" srcOrd="0" destOrd="0" presId="urn:microsoft.com/office/officeart/2008/layout/RadialCluster"/>
    <dgm:cxn modelId="{F773B4F3-419A-45DF-B38D-B231BE6CAB56}" type="presParOf" srcId="{83982181-9B90-419F-A25B-DB9482596255}" destId="{917AA706-7886-41EC-BB21-531F81078039}" srcOrd="1" destOrd="0" presId="urn:microsoft.com/office/officeart/2008/layout/RadialCluster"/>
    <dgm:cxn modelId="{4AB92019-A202-4452-BD57-25F3A595A137}" type="presParOf" srcId="{83982181-9B90-419F-A25B-DB9482596255}" destId="{AA79ED3E-009E-4509-96BA-5E6F2C884439}" srcOrd="2" destOrd="0" presId="urn:microsoft.com/office/officeart/2008/layout/RadialCluster"/>
    <dgm:cxn modelId="{45497DB6-BC60-4B71-BE51-406ECCB689D0}" type="presParOf" srcId="{83982181-9B90-419F-A25B-DB9482596255}" destId="{5D2CF4CF-5F09-4110-B4E0-55AF911FC58E}" srcOrd="3" destOrd="0" presId="urn:microsoft.com/office/officeart/2008/layout/RadialCluster"/>
    <dgm:cxn modelId="{A2A856D4-8824-4929-8240-C665571DFD9C}" type="presParOf" srcId="{83982181-9B90-419F-A25B-DB9482596255}" destId="{9870CDCF-108C-47F3-BF21-BF2DB20CE3D8}" srcOrd="4" destOrd="0" presId="urn:microsoft.com/office/officeart/2008/layout/RadialCluster"/>
    <dgm:cxn modelId="{B70F66B8-5CEB-460F-B916-4390A355161D}" type="presParOf" srcId="{83982181-9B90-419F-A25B-DB9482596255}" destId="{7A4894E7-65A6-4242-8051-46E26B91AD3C}" srcOrd="5" destOrd="0" presId="urn:microsoft.com/office/officeart/2008/layout/RadialCluster"/>
    <dgm:cxn modelId="{18DAEC9C-E2BD-4F98-AE9E-212CEBD047BE}" type="presParOf" srcId="{83982181-9B90-419F-A25B-DB9482596255}" destId="{52530AB7-CA06-43F8-BCD7-301DB6B0B4DF}" srcOrd="6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7FE9273-BA82-4B67-A513-DF236802A893}" type="doc">
      <dgm:prSet loTypeId="urn:microsoft.com/office/officeart/2005/8/layout/chevron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MY"/>
        </a:p>
      </dgm:t>
    </dgm:pt>
    <dgm:pt modelId="{EE2CEB97-DD2D-4437-8694-9C464A4ABA48}">
      <dgm:prSet phldrT="[Text]"/>
      <dgm:spPr/>
      <dgm:t>
        <a:bodyPr/>
        <a:lstStyle/>
        <a:p>
          <a:r>
            <a:rPr lang="en-MY" dirty="0" smtClean="0"/>
            <a:t>RAM</a:t>
          </a:r>
          <a:endParaRPr lang="en-MY" dirty="0"/>
        </a:p>
      </dgm:t>
    </dgm:pt>
    <dgm:pt modelId="{CE869AFF-4227-41EC-9214-C5E355B7F814}" type="parTrans" cxnId="{12BF6F02-49B1-4B4D-8B6E-5ED3A7D22C51}">
      <dgm:prSet/>
      <dgm:spPr/>
      <dgm:t>
        <a:bodyPr/>
        <a:lstStyle/>
        <a:p>
          <a:endParaRPr lang="en-MY"/>
        </a:p>
      </dgm:t>
    </dgm:pt>
    <dgm:pt modelId="{9ADF925A-662D-4E4F-9FC2-3C8F09175E9B}" type="sibTrans" cxnId="{12BF6F02-49B1-4B4D-8B6E-5ED3A7D22C51}">
      <dgm:prSet/>
      <dgm:spPr/>
      <dgm:t>
        <a:bodyPr/>
        <a:lstStyle/>
        <a:p>
          <a:endParaRPr lang="en-MY"/>
        </a:p>
      </dgm:t>
    </dgm:pt>
    <dgm:pt modelId="{6A66B837-68C8-419C-9AB6-6C6294D48A81}">
      <dgm:prSet phldrT="[Text]" custT="1"/>
      <dgm:spPr/>
      <dgm:t>
        <a:bodyPr/>
        <a:lstStyle/>
        <a:p>
          <a:r>
            <a:rPr lang="en-MY" sz="2800" dirty="0" smtClean="0"/>
            <a:t>It can be updated</a:t>
          </a:r>
          <a:endParaRPr lang="en-MY" sz="2800" dirty="0"/>
        </a:p>
      </dgm:t>
    </dgm:pt>
    <dgm:pt modelId="{8384E95D-AD4F-46B0-8A6F-A53476D41E42}" type="parTrans" cxnId="{0FB58D77-3105-4EA7-A1B2-603109303161}">
      <dgm:prSet/>
      <dgm:spPr/>
      <dgm:t>
        <a:bodyPr/>
        <a:lstStyle/>
        <a:p>
          <a:endParaRPr lang="en-MY"/>
        </a:p>
      </dgm:t>
    </dgm:pt>
    <dgm:pt modelId="{790B0696-630A-4C93-88CC-15C176FEB2A8}" type="sibTrans" cxnId="{0FB58D77-3105-4EA7-A1B2-603109303161}">
      <dgm:prSet/>
      <dgm:spPr/>
      <dgm:t>
        <a:bodyPr/>
        <a:lstStyle/>
        <a:p>
          <a:endParaRPr lang="en-MY"/>
        </a:p>
      </dgm:t>
    </dgm:pt>
    <dgm:pt modelId="{10CC47EA-9BB2-4140-B931-2074CECCF0E8}">
      <dgm:prSet phldrT="[Text]"/>
      <dgm:spPr/>
      <dgm:t>
        <a:bodyPr/>
        <a:lstStyle/>
        <a:p>
          <a:r>
            <a:rPr lang="en-MY" dirty="0" smtClean="0"/>
            <a:t>ROM</a:t>
          </a:r>
          <a:endParaRPr lang="en-MY" dirty="0"/>
        </a:p>
      </dgm:t>
    </dgm:pt>
    <dgm:pt modelId="{71DD99DA-92E3-428F-BF99-A63698F385C2}" type="parTrans" cxnId="{1D5287B6-BEDB-4AC6-ACAD-D4B2497BC677}">
      <dgm:prSet/>
      <dgm:spPr/>
      <dgm:t>
        <a:bodyPr/>
        <a:lstStyle/>
        <a:p>
          <a:endParaRPr lang="en-MY"/>
        </a:p>
      </dgm:t>
    </dgm:pt>
    <dgm:pt modelId="{C1050F4F-8F82-4D75-B355-E49052AD50E5}" type="sibTrans" cxnId="{1D5287B6-BEDB-4AC6-ACAD-D4B2497BC677}">
      <dgm:prSet/>
      <dgm:spPr/>
      <dgm:t>
        <a:bodyPr/>
        <a:lstStyle/>
        <a:p>
          <a:endParaRPr lang="en-MY"/>
        </a:p>
      </dgm:t>
    </dgm:pt>
    <dgm:pt modelId="{FE7ACA9B-0B7A-457F-9985-4DE20B6F5F67}">
      <dgm:prSet phldrT="[Text]" custT="1"/>
      <dgm:spPr/>
      <dgm:t>
        <a:bodyPr/>
        <a:lstStyle/>
        <a:p>
          <a:r>
            <a:rPr lang="en-MY" sz="2800" dirty="0" smtClean="0"/>
            <a:t>It is non-volatile</a:t>
          </a:r>
          <a:endParaRPr lang="en-MY" sz="2800" dirty="0"/>
        </a:p>
      </dgm:t>
    </dgm:pt>
    <dgm:pt modelId="{6A20AD31-AFCC-48FA-B803-276490891839}" type="parTrans" cxnId="{5CB1DFB7-373D-4CA1-941C-40333FA39FAD}">
      <dgm:prSet/>
      <dgm:spPr/>
      <dgm:t>
        <a:bodyPr/>
        <a:lstStyle/>
        <a:p>
          <a:endParaRPr lang="en-MY"/>
        </a:p>
      </dgm:t>
    </dgm:pt>
    <dgm:pt modelId="{D434BC63-6CD3-4249-9C44-1585D299FBA9}" type="sibTrans" cxnId="{5CB1DFB7-373D-4CA1-941C-40333FA39FAD}">
      <dgm:prSet/>
      <dgm:spPr/>
      <dgm:t>
        <a:bodyPr/>
        <a:lstStyle/>
        <a:p>
          <a:endParaRPr lang="en-MY"/>
        </a:p>
      </dgm:t>
    </dgm:pt>
    <dgm:pt modelId="{F12369DC-7D83-41D8-80B1-AC376694DFBD}">
      <dgm:prSet phldrT="[Text]"/>
      <dgm:spPr/>
      <dgm:t>
        <a:bodyPr/>
        <a:lstStyle/>
        <a:p>
          <a:endParaRPr lang="en-MY" sz="2500" dirty="0"/>
        </a:p>
      </dgm:t>
    </dgm:pt>
    <dgm:pt modelId="{2FAE9CE2-7E97-43B2-87FD-9BADC4567085}" type="parTrans" cxnId="{D989D780-1C7B-4171-B4BD-A698EDE80E98}">
      <dgm:prSet/>
      <dgm:spPr/>
      <dgm:t>
        <a:bodyPr/>
        <a:lstStyle/>
        <a:p>
          <a:endParaRPr lang="en-MY"/>
        </a:p>
      </dgm:t>
    </dgm:pt>
    <dgm:pt modelId="{C7E43954-2CF3-4791-967D-B68464F2FE1B}" type="sibTrans" cxnId="{D989D780-1C7B-4171-B4BD-A698EDE80E98}">
      <dgm:prSet/>
      <dgm:spPr/>
      <dgm:t>
        <a:bodyPr/>
        <a:lstStyle/>
        <a:p>
          <a:endParaRPr lang="en-MY"/>
        </a:p>
      </dgm:t>
    </dgm:pt>
    <dgm:pt modelId="{6B29B01A-D753-4E0A-80BB-2EDDC2B8BE43}">
      <dgm:prSet phldrT="[Text]" custT="1"/>
      <dgm:spPr/>
      <dgm:t>
        <a:bodyPr/>
        <a:lstStyle/>
        <a:p>
          <a:endParaRPr lang="en-MY" sz="2800" dirty="0"/>
        </a:p>
      </dgm:t>
    </dgm:pt>
    <dgm:pt modelId="{36723A1E-4A49-43BD-AF7B-468F77A8769F}" type="parTrans" cxnId="{19F17AF8-1D65-47BB-8D09-C8762E5B90C7}">
      <dgm:prSet/>
      <dgm:spPr/>
      <dgm:t>
        <a:bodyPr/>
        <a:lstStyle/>
        <a:p>
          <a:endParaRPr lang="en-MY"/>
        </a:p>
      </dgm:t>
    </dgm:pt>
    <dgm:pt modelId="{F311477B-6310-4952-9BC2-C58E5DBEA0AB}" type="sibTrans" cxnId="{19F17AF8-1D65-47BB-8D09-C8762E5B90C7}">
      <dgm:prSet/>
      <dgm:spPr/>
      <dgm:t>
        <a:bodyPr/>
        <a:lstStyle/>
        <a:p>
          <a:endParaRPr lang="en-MY"/>
        </a:p>
      </dgm:t>
    </dgm:pt>
    <dgm:pt modelId="{EDD70889-6792-40B8-A10D-CD101C74C2C7}" type="pres">
      <dgm:prSet presAssocID="{07FE9273-BA82-4B67-A513-DF236802A89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MY"/>
        </a:p>
      </dgm:t>
    </dgm:pt>
    <dgm:pt modelId="{B5DD677A-3864-4D93-BD75-6844FC9A8259}" type="pres">
      <dgm:prSet presAssocID="{EE2CEB97-DD2D-4437-8694-9C464A4ABA48}" presName="composite" presStyleCnt="0"/>
      <dgm:spPr/>
    </dgm:pt>
    <dgm:pt modelId="{C19069C0-E240-43DC-9F46-612B60679813}" type="pres">
      <dgm:prSet presAssocID="{EE2CEB97-DD2D-4437-8694-9C464A4ABA48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BE539632-1F4C-4092-A2FD-8760CD51C409}" type="pres">
      <dgm:prSet presAssocID="{EE2CEB97-DD2D-4437-8694-9C464A4ABA48}" presName="descendantText" presStyleLbl="alignAcc1" presStyleIdx="0" presStyleCnt="2" custLinFactNeighborX="0" custLinFactNeighborY="0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83B96C2C-F001-48D9-81F7-84B39E25E986}" type="pres">
      <dgm:prSet presAssocID="{9ADF925A-662D-4E4F-9FC2-3C8F09175E9B}" presName="sp" presStyleCnt="0"/>
      <dgm:spPr/>
    </dgm:pt>
    <dgm:pt modelId="{29F419AB-38FA-45F0-9C57-0D39D16AFDF6}" type="pres">
      <dgm:prSet presAssocID="{10CC47EA-9BB2-4140-B931-2074CECCF0E8}" presName="composite" presStyleCnt="0"/>
      <dgm:spPr/>
    </dgm:pt>
    <dgm:pt modelId="{B950B580-B34E-4836-A185-57AC0F1E192D}" type="pres">
      <dgm:prSet presAssocID="{10CC47EA-9BB2-4140-B931-2074CECCF0E8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en-MY"/>
        </a:p>
      </dgm:t>
    </dgm:pt>
    <dgm:pt modelId="{3381BE61-9F89-4696-8264-786F796BD01D}" type="pres">
      <dgm:prSet presAssocID="{10CC47EA-9BB2-4140-B931-2074CECCF0E8}" presName="descendantText" presStyleLbl="alignAcc1" presStyleIdx="1" presStyleCnt="2" custLinFactNeighborY="0">
        <dgm:presLayoutVars>
          <dgm:bulletEnabled val="1"/>
        </dgm:presLayoutVars>
      </dgm:prSet>
      <dgm:spPr/>
      <dgm:t>
        <a:bodyPr/>
        <a:lstStyle/>
        <a:p>
          <a:endParaRPr lang="en-MY"/>
        </a:p>
      </dgm:t>
    </dgm:pt>
  </dgm:ptLst>
  <dgm:cxnLst>
    <dgm:cxn modelId="{1B5C2FCA-969E-4D25-BC89-A4BED64408CD}" type="presOf" srcId="{EE2CEB97-DD2D-4437-8694-9C464A4ABA48}" destId="{C19069C0-E240-43DC-9F46-612B60679813}" srcOrd="0" destOrd="0" presId="urn:microsoft.com/office/officeart/2005/8/layout/chevron2"/>
    <dgm:cxn modelId="{BEC6E3C3-400E-4C02-BFFC-C23259166B99}" type="presOf" srcId="{07FE9273-BA82-4B67-A513-DF236802A893}" destId="{EDD70889-6792-40B8-A10D-CD101C74C2C7}" srcOrd="0" destOrd="0" presId="urn:microsoft.com/office/officeart/2005/8/layout/chevron2"/>
    <dgm:cxn modelId="{1D5287B6-BEDB-4AC6-ACAD-D4B2497BC677}" srcId="{07FE9273-BA82-4B67-A513-DF236802A893}" destId="{10CC47EA-9BB2-4140-B931-2074CECCF0E8}" srcOrd="1" destOrd="0" parTransId="{71DD99DA-92E3-428F-BF99-A63698F385C2}" sibTransId="{C1050F4F-8F82-4D75-B355-E49052AD50E5}"/>
    <dgm:cxn modelId="{5CB1DFB7-373D-4CA1-941C-40333FA39FAD}" srcId="{10CC47EA-9BB2-4140-B931-2074CECCF0E8}" destId="{FE7ACA9B-0B7A-457F-9985-4DE20B6F5F67}" srcOrd="1" destOrd="0" parTransId="{6A20AD31-AFCC-48FA-B803-276490891839}" sibTransId="{D434BC63-6CD3-4249-9C44-1585D299FBA9}"/>
    <dgm:cxn modelId="{0FB58D77-3105-4EA7-A1B2-603109303161}" srcId="{EE2CEB97-DD2D-4437-8694-9C464A4ABA48}" destId="{6A66B837-68C8-419C-9AB6-6C6294D48A81}" srcOrd="0" destOrd="0" parTransId="{8384E95D-AD4F-46B0-8A6F-A53476D41E42}" sibTransId="{790B0696-630A-4C93-88CC-15C176FEB2A8}"/>
    <dgm:cxn modelId="{DCD3A48A-A722-4BA6-90A7-F7A3FA011C8A}" type="presOf" srcId="{10CC47EA-9BB2-4140-B931-2074CECCF0E8}" destId="{B950B580-B34E-4836-A185-57AC0F1E192D}" srcOrd="0" destOrd="0" presId="urn:microsoft.com/office/officeart/2005/8/layout/chevron2"/>
    <dgm:cxn modelId="{12BF6F02-49B1-4B4D-8B6E-5ED3A7D22C51}" srcId="{07FE9273-BA82-4B67-A513-DF236802A893}" destId="{EE2CEB97-DD2D-4437-8694-9C464A4ABA48}" srcOrd="0" destOrd="0" parTransId="{CE869AFF-4227-41EC-9214-C5E355B7F814}" sibTransId="{9ADF925A-662D-4E4F-9FC2-3C8F09175E9B}"/>
    <dgm:cxn modelId="{6AB3F929-5AB1-4E8B-AF9A-889BD528BDBE}" type="presOf" srcId="{F12369DC-7D83-41D8-80B1-AC376694DFBD}" destId="{3381BE61-9F89-4696-8264-786F796BD01D}" srcOrd="0" destOrd="2" presId="urn:microsoft.com/office/officeart/2005/8/layout/chevron2"/>
    <dgm:cxn modelId="{D989D780-1C7B-4171-B4BD-A698EDE80E98}" srcId="{10CC47EA-9BB2-4140-B931-2074CECCF0E8}" destId="{F12369DC-7D83-41D8-80B1-AC376694DFBD}" srcOrd="2" destOrd="0" parTransId="{2FAE9CE2-7E97-43B2-87FD-9BADC4567085}" sibTransId="{C7E43954-2CF3-4791-967D-B68464F2FE1B}"/>
    <dgm:cxn modelId="{3654FF41-2FAB-4A2B-A90E-506F2C2F881F}" type="presOf" srcId="{6A66B837-68C8-419C-9AB6-6C6294D48A81}" destId="{BE539632-1F4C-4092-A2FD-8760CD51C409}" srcOrd="0" destOrd="0" presId="urn:microsoft.com/office/officeart/2005/8/layout/chevron2"/>
    <dgm:cxn modelId="{0CBAD12F-9DB1-4A66-8EAF-039D5E344A8D}" type="presOf" srcId="{6B29B01A-D753-4E0A-80BB-2EDDC2B8BE43}" destId="{3381BE61-9F89-4696-8264-786F796BD01D}" srcOrd="0" destOrd="0" presId="urn:microsoft.com/office/officeart/2005/8/layout/chevron2"/>
    <dgm:cxn modelId="{19F17AF8-1D65-47BB-8D09-C8762E5B90C7}" srcId="{10CC47EA-9BB2-4140-B931-2074CECCF0E8}" destId="{6B29B01A-D753-4E0A-80BB-2EDDC2B8BE43}" srcOrd="0" destOrd="0" parTransId="{36723A1E-4A49-43BD-AF7B-468F77A8769F}" sibTransId="{F311477B-6310-4952-9BC2-C58E5DBEA0AB}"/>
    <dgm:cxn modelId="{2958F6F8-30C8-4B29-886A-753A18D0D171}" type="presOf" srcId="{FE7ACA9B-0B7A-457F-9985-4DE20B6F5F67}" destId="{3381BE61-9F89-4696-8264-786F796BD01D}" srcOrd="0" destOrd="1" presId="urn:microsoft.com/office/officeart/2005/8/layout/chevron2"/>
    <dgm:cxn modelId="{6C99B5CE-BD1C-491C-A46D-2D16CC6EAF30}" type="presParOf" srcId="{EDD70889-6792-40B8-A10D-CD101C74C2C7}" destId="{B5DD677A-3864-4D93-BD75-6844FC9A8259}" srcOrd="0" destOrd="0" presId="urn:microsoft.com/office/officeart/2005/8/layout/chevron2"/>
    <dgm:cxn modelId="{3D29526B-9ECD-4936-8819-A4C101E8C539}" type="presParOf" srcId="{B5DD677A-3864-4D93-BD75-6844FC9A8259}" destId="{C19069C0-E240-43DC-9F46-612B60679813}" srcOrd="0" destOrd="0" presId="urn:microsoft.com/office/officeart/2005/8/layout/chevron2"/>
    <dgm:cxn modelId="{125C25DB-3E6A-4044-B163-5E00FC03F919}" type="presParOf" srcId="{B5DD677A-3864-4D93-BD75-6844FC9A8259}" destId="{BE539632-1F4C-4092-A2FD-8760CD51C409}" srcOrd="1" destOrd="0" presId="urn:microsoft.com/office/officeart/2005/8/layout/chevron2"/>
    <dgm:cxn modelId="{E1B4F4FB-BE9D-4403-AF65-D4AA1E57E15D}" type="presParOf" srcId="{EDD70889-6792-40B8-A10D-CD101C74C2C7}" destId="{83B96C2C-F001-48D9-81F7-84B39E25E986}" srcOrd="1" destOrd="0" presId="urn:microsoft.com/office/officeart/2005/8/layout/chevron2"/>
    <dgm:cxn modelId="{2E14864E-A202-4655-A979-EFF97C4D6262}" type="presParOf" srcId="{EDD70889-6792-40B8-A10D-CD101C74C2C7}" destId="{29F419AB-38FA-45F0-9C57-0D39D16AFDF6}" srcOrd="2" destOrd="0" presId="urn:microsoft.com/office/officeart/2005/8/layout/chevron2"/>
    <dgm:cxn modelId="{DB5D8565-11F6-4791-BB94-33C37FB26D08}" type="presParOf" srcId="{29F419AB-38FA-45F0-9C57-0D39D16AFDF6}" destId="{B950B580-B34E-4836-A185-57AC0F1E192D}" srcOrd="0" destOrd="0" presId="urn:microsoft.com/office/officeart/2005/8/layout/chevron2"/>
    <dgm:cxn modelId="{7BE9AD27-50E7-4070-A275-94AA71E8D058}" type="presParOf" srcId="{29F419AB-38FA-45F0-9C57-0D39D16AFDF6}" destId="{3381BE61-9F89-4696-8264-786F796BD01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0A73F29-09F9-4381-9332-B4CA72CAFBD4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A8E537-DB0E-4FF1-B729-251393271916}">
      <dgm:prSet phldrT="[Text]" custT="1"/>
      <dgm:spPr/>
      <dgm:t>
        <a:bodyPr/>
        <a:lstStyle/>
        <a:p>
          <a:r>
            <a:rPr lang="en-US" sz="2000" dirty="0" err="1" smtClean="0"/>
            <a:t>MiniDP</a:t>
          </a:r>
          <a:endParaRPr lang="en-US" sz="2000" dirty="0" smtClean="0"/>
        </a:p>
        <a:p>
          <a:r>
            <a:rPr lang="en-US" sz="2000" dirty="0" smtClean="0"/>
            <a:t>- Connection to the large monitor</a:t>
          </a:r>
          <a:endParaRPr lang="en-US" sz="2000" dirty="0"/>
        </a:p>
      </dgm:t>
    </dgm:pt>
    <dgm:pt modelId="{EE2E3595-FB86-467E-94C2-DBAD5D4A9EB8}" type="parTrans" cxnId="{1EAC9AD4-2DF7-487F-A46F-2B09BCFC7B4F}">
      <dgm:prSet/>
      <dgm:spPr/>
      <dgm:t>
        <a:bodyPr/>
        <a:lstStyle/>
        <a:p>
          <a:endParaRPr lang="en-US"/>
        </a:p>
      </dgm:t>
    </dgm:pt>
    <dgm:pt modelId="{96D8CAB0-424C-428B-B6A6-F5ABA17090F8}" type="sibTrans" cxnId="{1EAC9AD4-2DF7-487F-A46F-2B09BCFC7B4F}">
      <dgm:prSet/>
      <dgm:spPr/>
      <dgm:t>
        <a:bodyPr/>
        <a:lstStyle/>
        <a:p>
          <a:endParaRPr lang="en-US"/>
        </a:p>
      </dgm:t>
    </dgm:pt>
    <dgm:pt modelId="{EEDD02CD-40EF-47A7-898D-3933979AC349}">
      <dgm:prSet phldrT="[Text]" custT="1"/>
      <dgm:spPr/>
      <dgm:t>
        <a:bodyPr/>
        <a:lstStyle/>
        <a:p>
          <a:r>
            <a:rPr lang="en-US" sz="2000" dirty="0" err="1" smtClean="0"/>
            <a:t>eSATA</a:t>
          </a:r>
          <a:endParaRPr lang="en-US" sz="2000" dirty="0" smtClean="0"/>
        </a:p>
        <a:p>
          <a:r>
            <a:rPr lang="en-US" sz="2000" dirty="0" smtClean="0"/>
            <a:t>-Provide high-speed connection for external secondary storage</a:t>
          </a:r>
          <a:endParaRPr lang="en-US" sz="2000" dirty="0"/>
        </a:p>
      </dgm:t>
    </dgm:pt>
    <dgm:pt modelId="{CBE0203B-DB11-4728-8B90-3ABDAA606013}" type="parTrans" cxnId="{33E1E730-2276-42B8-B491-46F9313E6F3A}">
      <dgm:prSet/>
      <dgm:spPr/>
      <dgm:t>
        <a:bodyPr/>
        <a:lstStyle/>
        <a:p>
          <a:endParaRPr lang="en-US"/>
        </a:p>
      </dgm:t>
    </dgm:pt>
    <dgm:pt modelId="{3873631E-2C99-4138-AF8D-49B47E29A1A8}" type="sibTrans" cxnId="{33E1E730-2276-42B8-B491-46F9313E6F3A}">
      <dgm:prSet/>
      <dgm:spPr/>
      <dgm:t>
        <a:bodyPr/>
        <a:lstStyle/>
        <a:p>
          <a:endParaRPr lang="en-US"/>
        </a:p>
      </dgm:t>
    </dgm:pt>
    <dgm:pt modelId="{FFE0CFAB-56D4-4725-8A12-8F5B8C439BF2}">
      <dgm:prSet phldrT="[Text]" custT="1"/>
      <dgm:spPr/>
      <dgm:t>
        <a:bodyPr/>
        <a:lstStyle/>
        <a:p>
          <a:r>
            <a:rPr lang="en-US" sz="2000" dirty="0" smtClean="0"/>
            <a:t>MIDI</a:t>
          </a:r>
        </a:p>
        <a:p>
          <a:r>
            <a:rPr lang="en-US" sz="2000" dirty="0" smtClean="0"/>
            <a:t>-connect musical instrument</a:t>
          </a:r>
          <a:endParaRPr lang="en-US" sz="2000" dirty="0"/>
        </a:p>
      </dgm:t>
    </dgm:pt>
    <dgm:pt modelId="{F4B90FF9-12DD-4E7D-888D-F4DEBE320FF8}" type="parTrans" cxnId="{3E5C8127-87D9-4973-9D25-1C8FAF58237D}">
      <dgm:prSet/>
      <dgm:spPr/>
      <dgm:t>
        <a:bodyPr/>
        <a:lstStyle/>
        <a:p>
          <a:endParaRPr lang="en-US"/>
        </a:p>
      </dgm:t>
    </dgm:pt>
    <dgm:pt modelId="{A243AD58-4583-4C77-9B3D-EB57A583AD7F}" type="sibTrans" cxnId="{3E5C8127-87D9-4973-9D25-1C8FAF58237D}">
      <dgm:prSet/>
      <dgm:spPr/>
      <dgm:t>
        <a:bodyPr/>
        <a:lstStyle/>
        <a:p>
          <a:endParaRPr lang="en-US"/>
        </a:p>
      </dgm:t>
    </dgm:pt>
    <dgm:pt modelId="{CABCD5DA-8F1E-477A-BBA4-7B6C33D616A0}">
      <dgm:prSet phldrT="[Text]" custT="1"/>
      <dgm:spPr/>
      <dgm:t>
        <a:bodyPr/>
        <a:lstStyle/>
        <a:p>
          <a:r>
            <a:rPr lang="en-US" sz="2000" dirty="0" smtClean="0"/>
            <a:t>VGA</a:t>
          </a:r>
        </a:p>
        <a:p>
          <a:r>
            <a:rPr lang="en-US" sz="2000" dirty="0" smtClean="0"/>
            <a:t>-Connect  analog and digital monitors</a:t>
          </a:r>
          <a:endParaRPr lang="en-US" sz="2000" dirty="0"/>
        </a:p>
      </dgm:t>
    </dgm:pt>
    <dgm:pt modelId="{AA73DDFA-3A4E-45EF-86A8-F11F8185A697}" type="parTrans" cxnId="{180AFF94-CEE1-4B1F-9A68-95A2187BD1F0}">
      <dgm:prSet/>
      <dgm:spPr/>
      <dgm:t>
        <a:bodyPr/>
        <a:lstStyle/>
        <a:p>
          <a:endParaRPr lang="en-US"/>
        </a:p>
      </dgm:t>
    </dgm:pt>
    <dgm:pt modelId="{C303B706-295B-4946-BA4B-98E8FB697879}" type="sibTrans" cxnId="{180AFF94-CEE1-4B1F-9A68-95A2187BD1F0}">
      <dgm:prSet/>
      <dgm:spPr/>
      <dgm:t>
        <a:bodyPr/>
        <a:lstStyle/>
        <a:p>
          <a:endParaRPr lang="en-US"/>
        </a:p>
      </dgm:t>
    </dgm:pt>
    <dgm:pt modelId="{11E10B34-7DD5-48A8-9030-C1F069714D9D}" type="pres">
      <dgm:prSet presAssocID="{E0A73F29-09F9-4381-9332-B4CA72CAFBD4}" presName="Name0" presStyleCnt="0">
        <dgm:presLayoutVars>
          <dgm:dir/>
          <dgm:resizeHandles val="exact"/>
        </dgm:presLayoutVars>
      </dgm:prSet>
      <dgm:spPr/>
    </dgm:pt>
    <dgm:pt modelId="{74DAE738-1A8E-406D-8C7A-34AF32E0455E}" type="pres">
      <dgm:prSet presAssocID="{B9A8E537-DB0E-4FF1-B729-251393271916}" presName="compNode" presStyleCnt="0"/>
      <dgm:spPr/>
    </dgm:pt>
    <dgm:pt modelId="{9AB08326-9DF7-482E-BFD5-B36B46DBC62E}" type="pres">
      <dgm:prSet presAssocID="{B9A8E537-DB0E-4FF1-B729-251393271916}" presName="pictRect" presStyleLbl="node1" presStyleIdx="0" presStyleCnt="4" custScaleX="100084" custScaleY="10176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C04FB74E-C5F2-49D9-92C1-9DDBE8920433}" type="pres">
      <dgm:prSet presAssocID="{B9A8E537-DB0E-4FF1-B729-251393271916}" presName="textRect" presStyleLbl="revTx" presStyleIdx="0" presStyleCnt="4" custLinFactNeighborX="818" custLinFactNeighborY="1187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C7ADB3-2246-4AF7-AD45-97A6A90D7B95}" type="pres">
      <dgm:prSet presAssocID="{96D8CAB0-424C-428B-B6A6-F5ABA17090F8}" presName="sibTrans" presStyleLbl="sibTrans2D1" presStyleIdx="0" presStyleCnt="0"/>
      <dgm:spPr/>
    </dgm:pt>
    <dgm:pt modelId="{7023193D-5FA9-4FF4-AB51-25F94D223E42}" type="pres">
      <dgm:prSet presAssocID="{EEDD02CD-40EF-47A7-898D-3933979AC349}" presName="compNode" presStyleCnt="0"/>
      <dgm:spPr/>
    </dgm:pt>
    <dgm:pt modelId="{D05B832E-09DE-404B-A6DB-E448392BE687}" type="pres">
      <dgm:prSet presAssocID="{EEDD02CD-40EF-47A7-898D-3933979AC349}" presName="pictRect" presStyleLbl="node1" presStyleIdx="1" presStyleCnt="4" custScaleX="109508" custScaleY="110091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0BA73BA3-C371-4181-9D60-3704CF1E41BA}" type="pres">
      <dgm:prSet presAssocID="{EEDD02CD-40EF-47A7-898D-3933979AC349}" presName="textRect" presStyleLbl="revTx" presStyleIdx="1" presStyleCnt="4" custScaleX="140877" custLinFactNeighborX="4967" custLinFactNeighborY="-429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190A71F-DF5F-42B2-BD76-3857A507B36B}" type="pres">
      <dgm:prSet presAssocID="{3873631E-2C99-4138-AF8D-49B47E29A1A8}" presName="sibTrans" presStyleLbl="sibTrans2D1" presStyleIdx="0" presStyleCnt="0"/>
      <dgm:spPr/>
    </dgm:pt>
    <dgm:pt modelId="{2670EAEE-14DA-4ACC-B6E2-41B9C3C4B60B}" type="pres">
      <dgm:prSet presAssocID="{FFE0CFAB-56D4-4725-8A12-8F5B8C439BF2}" presName="compNode" presStyleCnt="0"/>
      <dgm:spPr/>
    </dgm:pt>
    <dgm:pt modelId="{E4EF3ECA-8416-4BCC-AA63-DB4082ED7932}" type="pres">
      <dgm:prSet presAssocID="{FFE0CFAB-56D4-4725-8A12-8F5B8C439BF2}" presName="pictRect" presStyleLbl="node1" presStyleIdx="2" presStyleCnt="4" custScaleX="109104" custScaleY="98265" custLinFactNeighborX="10960" custLinFactNeighborY="588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9CD5DD9A-4FE6-4236-8561-19C6D5457161}" type="pres">
      <dgm:prSet presAssocID="{FFE0CFAB-56D4-4725-8A12-8F5B8C439BF2}" presName="textRect" presStyleLbl="revTx" presStyleIdx="2" presStyleCnt="4" custScaleY="75375" custLinFactNeighborX="276" custLinFactNeighborY="125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887F70-D98F-4D2D-9DC7-9E5513B4BD8C}" type="pres">
      <dgm:prSet presAssocID="{A243AD58-4583-4C77-9B3D-EB57A583AD7F}" presName="sibTrans" presStyleLbl="sibTrans2D1" presStyleIdx="0" presStyleCnt="0"/>
      <dgm:spPr/>
    </dgm:pt>
    <dgm:pt modelId="{B9D86017-D23A-463D-BA6B-2EA9EE310717}" type="pres">
      <dgm:prSet presAssocID="{CABCD5DA-8F1E-477A-BBA4-7B6C33D616A0}" presName="compNode" presStyleCnt="0"/>
      <dgm:spPr/>
    </dgm:pt>
    <dgm:pt modelId="{8F58F25E-6385-4126-B47D-B7E5C9FC1883}" type="pres">
      <dgm:prSet presAssocID="{CABCD5DA-8F1E-477A-BBA4-7B6C33D616A0}" presName="pictRect" presStyleLbl="node1" presStyleIdx="3" presStyleCnt="4" custLinFactNeighborX="-61971" custLinFactNeighborY="26963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</dgm:spPr>
    </dgm:pt>
    <dgm:pt modelId="{3D51EA23-499F-47C9-A46B-D0322B1C212F}" type="pres">
      <dgm:prSet presAssocID="{CABCD5DA-8F1E-477A-BBA4-7B6C33D616A0}" presName="textRect" presStyleLbl="revTx" presStyleIdx="3" presStyleCnt="4" custScaleX="120144" custScaleY="136691" custLinFactNeighborX="49236" custLinFactNeighborY="-6277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0AFF94-CEE1-4B1F-9A68-95A2187BD1F0}" srcId="{E0A73F29-09F9-4381-9332-B4CA72CAFBD4}" destId="{CABCD5DA-8F1E-477A-BBA4-7B6C33D616A0}" srcOrd="3" destOrd="0" parTransId="{AA73DDFA-3A4E-45EF-86A8-F11F8185A697}" sibTransId="{C303B706-295B-4946-BA4B-98E8FB697879}"/>
    <dgm:cxn modelId="{0225A198-20C8-4A99-99FF-528FE5CB3944}" type="presOf" srcId="{E0A73F29-09F9-4381-9332-B4CA72CAFBD4}" destId="{11E10B34-7DD5-48A8-9030-C1F069714D9D}" srcOrd="0" destOrd="0" presId="urn:microsoft.com/office/officeart/2005/8/layout/pList1"/>
    <dgm:cxn modelId="{CE0AAE73-A48F-4F9C-B600-BF16C02A9D27}" type="presOf" srcId="{3873631E-2C99-4138-AF8D-49B47E29A1A8}" destId="{8190A71F-DF5F-42B2-BD76-3857A507B36B}" srcOrd="0" destOrd="0" presId="urn:microsoft.com/office/officeart/2005/8/layout/pList1"/>
    <dgm:cxn modelId="{6DCD66B2-998E-4053-BD95-C55AB7E0ADD4}" type="presOf" srcId="{FFE0CFAB-56D4-4725-8A12-8F5B8C439BF2}" destId="{9CD5DD9A-4FE6-4236-8561-19C6D5457161}" srcOrd="0" destOrd="0" presId="urn:microsoft.com/office/officeart/2005/8/layout/pList1"/>
    <dgm:cxn modelId="{1EAC9AD4-2DF7-487F-A46F-2B09BCFC7B4F}" srcId="{E0A73F29-09F9-4381-9332-B4CA72CAFBD4}" destId="{B9A8E537-DB0E-4FF1-B729-251393271916}" srcOrd="0" destOrd="0" parTransId="{EE2E3595-FB86-467E-94C2-DBAD5D4A9EB8}" sibTransId="{96D8CAB0-424C-428B-B6A6-F5ABA17090F8}"/>
    <dgm:cxn modelId="{2218874B-583D-4970-864B-8370B321EB83}" type="presOf" srcId="{A243AD58-4583-4C77-9B3D-EB57A583AD7F}" destId="{98887F70-D98F-4D2D-9DC7-9E5513B4BD8C}" srcOrd="0" destOrd="0" presId="urn:microsoft.com/office/officeart/2005/8/layout/pList1"/>
    <dgm:cxn modelId="{5A9FB476-59F3-4422-9A0F-83F45D9249B0}" type="presOf" srcId="{B9A8E537-DB0E-4FF1-B729-251393271916}" destId="{C04FB74E-C5F2-49D9-92C1-9DDBE8920433}" srcOrd="0" destOrd="0" presId="urn:microsoft.com/office/officeart/2005/8/layout/pList1"/>
    <dgm:cxn modelId="{2ECE64ED-C533-4F82-8EFD-838FFA916FDC}" type="presOf" srcId="{EEDD02CD-40EF-47A7-898D-3933979AC349}" destId="{0BA73BA3-C371-4181-9D60-3704CF1E41BA}" srcOrd="0" destOrd="0" presId="urn:microsoft.com/office/officeart/2005/8/layout/pList1"/>
    <dgm:cxn modelId="{01F422F3-759C-4B80-AC2F-D5449B3C2B4E}" type="presOf" srcId="{96D8CAB0-424C-428B-B6A6-F5ABA17090F8}" destId="{7CC7ADB3-2246-4AF7-AD45-97A6A90D7B95}" srcOrd="0" destOrd="0" presId="urn:microsoft.com/office/officeart/2005/8/layout/pList1"/>
    <dgm:cxn modelId="{33E1E730-2276-42B8-B491-46F9313E6F3A}" srcId="{E0A73F29-09F9-4381-9332-B4CA72CAFBD4}" destId="{EEDD02CD-40EF-47A7-898D-3933979AC349}" srcOrd="1" destOrd="0" parTransId="{CBE0203B-DB11-4728-8B90-3ABDAA606013}" sibTransId="{3873631E-2C99-4138-AF8D-49B47E29A1A8}"/>
    <dgm:cxn modelId="{3E5C8127-87D9-4973-9D25-1C8FAF58237D}" srcId="{E0A73F29-09F9-4381-9332-B4CA72CAFBD4}" destId="{FFE0CFAB-56D4-4725-8A12-8F5B8C439BF2}" srcOrd="2" destOrd="0" parTransId="{F4B90FF9-12DD-4E7D-888D-F4DEBE320FF8}" sibTransId="{A243AD58-4583-4C77-9B3D-EB57A583AD7F}"/>
    <dgm:cxn modelId="{15CD8DE5-DAE0-4AF3-8726-4823BA50FAB0}" type="presOf" srcId="{CABCD5DA-8F1E-477A-BBA4-7B6C33D616A0}" destId="{3D51EA23-499F-47C9-A46B-D0322B1C212F}" srcOrd="0" destOrd="0" presId="urn:microsoft.com/office/officeart/2005/8/layout/pList1"/>
    <dgm:cxn modelId="{D246C0AF-9524-4A6C-839A-2DD07125D38F}" type="presParOf" srcId="{11E10B34-7DD5-48A8-9030-C1F069714D9D}" destId="{74DAE738-1A8E-406D-8C7A-34AF32E0455E}" srcOrd="0" destOrd="0" presId="urn:microsoft.com/office/officeart/2005/8/layout/pList1"/>
    <dgm:cxn modelId="{00E7FCCA-1252-41F0-8620-490FE53654EC}" type="presParOf" srcId="{74DAE738-1A8E-406D-8C7A-34AF32E0455E}" destId="{9AB08326-9DF7-482E-BFD5-B36B46DBC62E}" srcOrd="0" destOrd="0" presId="urn:microsoft.com/office/officeart/2005/8/layout/pList1"/>
    <dgm:cxn modelId="{1C328741-02DE-4DAA-B8FF-EA9C0B684AD4}" type="presParOf" srcId="{74DAE738-1A8E-406D-8C7A-34AF32E0455E}" destId="{C04FB74E-C5F2-49D9-92C1-9DDBE8920433}" srcOrd="1" destOrd="0" presId="urn:microsoft.com/office/officeart/2005/8/layout/pList1"/>
    <dgm:cxn modelId="{A55310E8-E50F-432A-9C2D-E9DC84DFB446}" type="presParOf" srcId="{11E10B34-7DD5-48A8-9030-C1F069714D9D}" destId="{7CC7ADB3-2246-4AF7-AD45-97A6A90D7B95}" srcOrd="1" destOrd="0" presId="urn:microsoft.com/office/officeart/2005/8/layout/pList1"/>
    <dgm:cxn modelId="{734F3FE6-9B24-4798-AC4F-46150EFD40EA}" type="presParOf" srcId="{11E10B34-7DD5-48A8-9030-C1F069714D9D}" destId="{7023193D-5FA9-4FF4-AB51-25F94D223E42}" srcOrd="2" destOrd="0" presId="urn:microsoft.com/office/officeart/2005/8/layout/pList1"/>
    <dgm:cxn modelId="{D407277F-121C-473C-B86F-0ADD7D18EED4}" type="presParOf" srcId="{7023193D-5FA9-4FF4-AB51-25F94D223E42}" destId="{D05B832E-09DE-404B-A6DB-E448392BE687}" srcOrd="0" destOrd="0" presId="urn:microsoft.com/office/officeart/2005/8/layout/pList1"/>
    <dgm:cxn modelId="{415ACE3C-2ADE-4A7F-BE4E-24B2C736FBEC}" type="presParOf" srcId="{7023193D-5FA9-4FF4-AB51-25F94D223E42}" destId="{0BA73BA3-C371-4181-9D60-3704CF1E41BA}" srcOrd="1" destOrd="0" presId="urn:microsoft.com/office/officeart/2005/8/layout/pList1"/>
    <dgm:cxn modelId="{BA6B881C-F21F-42EF-A990-6A8E470A5717}" type="presParOf" srcId="{11E10B34-7DD5-48A8-9030-C1F069714D9D}" destId="{8190A71F-DF5F-42B2-BD76-3857A507B36B}" srcOrd="3" destOrd="0" presId="urn:microsoft.com/office/officeart/2005/8/layout/pList1"/>
    <dgm:cxn modelId="{27CC1513-8744-4067-8BB1-3AC2E1E965A8}" type="presParOf" srcId="{11E10B34-7DD5-48A8-9030-C1F069714D9D}" destId="{2670EAEE-14DA-4ACC-B6E2-41B9C3C4B60B}" srcOrd="4" destOrd="0" presId="urn:microsoft.com/office/officeart/2005/8/layout/pList1"/>
    <dgm:cxn modelId="{997C5827-C6CB-41E1-8D85-DFB242D5DE43}" type="presParOf" srcId="{2670EAEE-14DA-4ACC-B6E2-41B9C3C4B60B}" destId="{E4EF3ECA-8416-4BCC-AA63-DB4082ED7932}" srcOrd="0" destOrd="0" presId="urn:microsoft.com/office/officeart/2005/8/layout/pList1"/>
    <dgm:cxn modelId="{63DF5D8B-F1D2-4C45-8BEF-32A3FCC383BD}" type="presParOf" srcId="{2670EAEE-14DA-4ACC-B6E2-41B9C3C4B60B}" destId="{9CD5DD9A-4FE6-4236-8561-19C6D5457161}" srcOrd="1" destOrd="0" presId="urn:microsoft.com/office/officeart/2005/8/layout/pList1"/>
    <dgm:cxn modelId="{019035BD-533E-4249-972C-CFDC24CDABD3}" type="presParOf" srcId="{11E10B34-7DD5-48A8-9030-C1F069714D9D}" destId="{98887F70-D98F-4D2D-9DC7-9E5513B4BD8C}" srcOrd="5" destOrd="0" presId="urn:microsoft.com/office/officeart/2005/8/layout/pList1"/>
    <dgm:cxn modelId="{CC663721-E162-4E7D-8A3E-AB4E22B8EDCF}" type="presParOf" srcId="{11E10B34-7DD5-48A8-9030-C1F069714D9D}" destId="{B9D86017-D23A-463D-BA6B-2EA9EE310717}" srcOrd="6" destOrd="0" presId="urn:microsoft.com/office/officeart/2005/8/layout/pList1"/>
    <dgm:cxn modelId="{C5814F8D-F5C1-4562-832B-D3BDD1B0DD66}" type="presParOf" srcId="{B9D86017-D23A-463D-BA6B-2EA9EE310717}" destId="{8F58F25E-6385-4126-B47D-B7E5C9FC1883}" srcOrd="0" destOrd="0" presId="urn:microsoft.com/office/officeart/2005/8/layout/pList1"/>
    <dgm:cxn modelId="{AB6EAFBF-374C-4BB3-B9EF-80BDA73C8711}" type="presParOf" srcId="{B9D86017-D23A-463D-BA6B-2EA9EE310717}" destId="{3D51EA23-499F-47C9-A46B-D0322B1C212F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A097025-BB4D-465F-B724-625734C1A27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4A13F81-85F0-4A29-8AD4-911169467FF8}">
      <dgm:prSet phldrT="[Text]"/>
      <dgm:spPr/>
      <dgm:t>
        <a:bodyPr/>
        <a:lstStyle/>
        <a:p>
          <a:r>
            <a:rPr lang="en-US" dirty="0" smtClean="0"/>
            <a:t>ASCII</a:t>
          </a:r>
          <a:endParaRPr lang="en-US" dirty="0"/>
        </a:p>
      </dgm:t>
    </dgm:pt>
    <dgm:pt modelId="{25BD8486-CCAB-4BAB-BC8D-B78A152E44AA}" type="parTrans" cxnId="{3FF75E8F-47C0-411B-A50E-6F180562FA74}">
      <dgm:prSet/>
      <dgm:spPr/>
      <dgm:t>
        <a:bodyPr/>
        <a:lstStyle/>
        <a:p>
          <a:endParaRPr lang="en-US"/>
        </a:p>
      </dgm:t>
    </dgm:pt>
    <dgm:pt modelId="{EBC083FF-91BD-4042-B5B5-CA3544DA3B88}" type="sibTrans" cxnId="{3FF75E8F-47C0-411B-A50E-6F180562FA74}">
      <dgm:prSet/>
      <dgm:spPr/>
      <dgm:t>
        <a:bodyPr/>
        <a:lstStyle/>
        <a:p>
          <a:endParaRPr lang="en-US"/>
        </a:p>
      </dgm:t>
    </dgm:pt>
    <dgm:pt modelId="{D0FC773D-225E-40B7-8F8F-DAEDEC1D860A}">
      <dgm:prSet phldrT="[Text]"/>
      <dgm:spPr/>
      <dgm:t>
        <a:bodyPr/>
        <a:lstStyle/>
        <a:p>
          <a:r>
            <a:rPr lang="en-US" dirty="0" smtClean="0"/>
            <a:t>American Standard Code for Information Interchange</a:t>
          </a:r>
          <a:endParaRPr lang="en-US" dirty="0"/>
        </a:p>
      </dgm:t>
    </dgm:pt>
    <dgm:pt modelId="{DC02A675-D6A9-4237-A2CD-F34DF3AE6E32}" type="parTrans" cxnId="{23F22BC7-514A-4FB4-B50E-BF3571FB92F1}">
      <dgm:prSet/>
      <dgm:spPr/>
      <dgm:t>
        <a:bodyPr/>
        <a:lstStyle/>
        <a:p>
          <a:endParaRPr lang="en-US"/>
        </a:p>
      </dgm:t>
    </dgm:pt>
    <dgm:pt modelId="{8B92FB11-E201-4700-A9D2-4CD46601E9B9}" type="sibTrans" cxnId="{23F22BC7-514A-4FB4-B50E-BF3571FB92F1}">
      <dgm:prSet/>
      <dgm:spPr/>
      <dgm:t>
        <a:bodyPr/>
        <a:lstStyle/>
        <a:p>
          <a:endParaRPr lang="en-US"/>
        </a:p>
      </dgm:t>
    </dgm:pt>
    <dgm:pt modelId="{56E61354-C928-46B2-96F5-BE266E83343F}">
      <dgm:prSet phldrT="[Text]"/>
      <dgm:spPr/>
      <dgm:t>
        <a:bodyPr/>
        <a:lstStyle/>
        <a:p>
          <a:r>
            <a:rPr lang="en-US" dirty="0" smtClean="0"/>
            <a:t>Use 8 bits to represent a character</a:t>
          </a:r>
          <a:endParaRPr lang="en-US" dirty="0"/>
        </a:p>
      </dgm:t>
    </dgm:pt>
    <dgm:pt modelId="{D2260C1A-F18E-4886-AC34-17C833A8EF5B}" type="parTrans" cxnId="{CA4D0883-5972-4E56-9815-48C0AA424924}">
      <dgm:prSet/>
      <dgm:spPr/>
      <dgm:t>
        <a:bodyPr/>
        <a:lstStyle/>
        <a:p>
          <a:endParaRPr lang="en-US"/>
        </a:p>
      </dgm:t>
    </dgm:pt>
    <dgm:pt modelId="{704BAE9F-D6ED-4CCE-9558-9C8DBAE0CD03}" type="sibTrans" cxnId="{CA4D0883-5972-4E56-9815-48C0AA424924}">
      <dgm:prSet/>
      <dgm:spPr/>
      <dgm:t>
        <a:bodyPr/>
        <a:lstStyle/>
        <a:p>
          <a:endParaRPr lang="en-US"/>
        </a:p>
      </dgm:t>
    </dgm:pt>
    <dgm:pt modelId="{F680248B-894E-46F2-B348-63F169350500}">
      <dgm:prSet phldrT="[Text]"/>
      <dgm:spPr/>
      <dgm:t>
        <a:bodyPr/>
        <a:lstStyle/>
        <a:p>
          <a:r>
            <a:rPr lang="en-US" dirty="0" smtClean="0"/>
            <a:t>EBCDIC</a:t>
          </a:r>
          <a:endParaRPr lang="en-US" dirty="0"/>
        </a:p>
      </dgm:t>
    </dgm:pt>
    <dgm:pt modelId="{1EE24DBD-3A79-4F2D-87A6-E029CD9A8329}" type="parTrans" cxnId="{C0C9AA8F-332C-42B4-8162-E2A454DC14C8}">
      <dgm:prSet/>
      <dgm:spPr/>
      <dgm:t>
        <a:bodyPr/>
        <a:lstStyle/>
        <a:p>
          <a:endParaRPr lang="en-US"/>
        </a:p>
      </dgm:t>
    </dgm:pt>
    <dgm:pt modelId="{35D47977-5BDA-4DF6-9D94-FC0B515A9CEA}" type="sibTrans" cxnId="{C0C9AA8F-332C-42B4-8162-E2A454DC14C8}">
      <dgm:prSet/>
      <dgm:spPr/>
      <dgm:t>
        <a:bodyPr/>
        <a:lstStyle/>
        <a:p>
          <a:endParaRPr lang="en-US"/>
        </a:p>
      </dgm:t>
    </dgm:pt>
    <dgm:pt modelId="{5B21D1EE-2564-4971-8898-A49DC06417D5}">
      <dgm:prSet phldrT="[Text]"/>
      <dgm:spPr/>
      <dgm:t>
        <a:bodyPr/>
        <a:lstStyle/>
        <a:p>
          <a:r>
            <a:rPr lang="en-US" dirty="0" smtClean="0"/>
            <a:t>Extended Binary Coded Decimal Interchange Code</a:t>
          </a:r>
          <a:endParaRPr lang="en-US" dirty="0"/>
        </a:p>
      </dgm:t>
    </dgm:pt>
    <dgm:pt modelId="{60F20D01-7481-472B-A289-DDCFB91DA8BD}" type="parTrans" cxnId="{383207FE-07EB-41D5-ADCB-48A849B8FE40}">
      <dgm:prSet/>
      <dgm:spPr/>
      <dgm:t>
        <a:bodyPr/>
        <a:lstStyle/>
        <a:p>
          <a:endParaRPr lang="en-US"/>
        </a:p>
      </dgm:t>
    </dgm:pt>
    <dgm:pt modelId="{30DAC583-4362-48C4-9590-64F645566922}" type="sibTrans" cxnId="{383207FE-07EB-41D5-ADCB-48A849B8FE40}">
      <dgm:prSet/>
      <dgm:spPr/>
      <dgm:t>
        <a:bodyPr/>
        <a:lstStyle/>
        <a:p>
          <a:endParaRPr lang="en-US"/>
        </a:p>
      </dgm:t>
    </dgm:pt>
    <dgm:pt modelId="{BD896E38-F525-45CB-BE5D-5AD5258D1CC5}">
      <dgm:prSet phldrT="[Text]"/>
      <dgm:spPr/>
      <dgm:t>
        <a:bodyPr/>
        <a:lstStyle/>
        <a:p>
          <a:r>
            <a:rPr lang="en-US" dirty="0" smtClean="0"/>
            <a:t>Use 8 bits to represent character</a:t>
          </a:r>
          <a:endParaRPr lang="en-US" dirty="0"/>
        </a:p>
      </dgm:t>
    </dgm:pt>
    <dgm:pt modelId="{436349F3-2451-4E40-A5D6-D607B6EEBC6B}" type="parTrans" cxnId="{43052ACB-A8E9-4BE7-97C4-4D48DAB2CC3E}">
      <dgm:prSet/>
      <dgm:spPr/>
      <dgm:t>
        <a:bodyPr/>
        <a:lstStyle/>
        <a:p>
          <a:endParaRPr lang="en-US"/>
        </a:p>
      </dgm:t>
    </dgm:pt>
    <dgm:pt modelId="{E1B1F29E-F45D-4026-B6EC-5C9391B0485C}" type="sibTrans" cxnId="{43052ACB-A8E9-4BE7-97C4-4D48DAB2CC3E}">
      <dgm:prSet/>
      <dgm:spPr/>
      <dgm:t>
        <a:bodyPr/>
        <a:lstStyle/>
        <a:p>
          <a:endParaRPr lang="en-US"/>
        </a:p>
      </dgm:t>
    </dgm:pt>
    <dgm:pt modelId="{99394FC7-B04F-45D7-A962-530B917AC32E}">
      <dgm:prSet phldrT="[Text]"/>
      <dgm:spPr/>
      <dgm:t>
        <a:bodyPr/>
        <a:lstStyle/>
        <a:p>
          <a:r>
            <a:rPr lang="en-US" dirty="0" smtClean="0"/>
            <a:t>UNICODE</a:t>
          </a:r>
          <a:endParaRPr lang="en-US" dirty="0"/>
        </a:p>
      </dgm:t>
    </dgm:pt>
    <dgm:pt modelId="{2C1C5C3F-DC10-4CFF-98C2-DA343C7A2346}" type="parTrans" cxnId="{739D3C54-CB50-4A79-A7A7-949BFE461F0D}">
      <dgm:prSet/>
      <dgm:spPr/>
      <dgm:t>
        <a:bodyPr/>
        <a:lstStyle/>
        <a:p>
          <a:endParaRPr lang="en-US"/>
        </a:p>
      </dgm:t>
    </dgm:pt>
    <dgm:pt modelId="{29BBB199-654B-48E9-870A-A541C651BF25}" type="sibTrans" cxnId="{739D3C54-CB50-4A79-A7A7-949BFE461F0D}">
      <dgm:prSet/>
      <dgm:spPr/>
      <dgm:t>
        <a:bodyPr/>
        <a:lstStyle/>
        <a:p>
          <a:endParaRPr lang="en-US"/>
        </a:p>
      </dgm:t>
    </dgm:pt>
    <dgm:pt modelId="{77163303-CA56-4A99-A957-1174F20E0171}">
      <dgm:prSet phldrT="[Text]"/>
      <dgm:spPr/>
      <dgm:t>
        <a:bodyPr/>
        <a:lstStyle/>
        <a:p>
          <a:r>
            <a:rPr lang="en-US" dirty="0" smtClean="0"/>
            <a:t>Uniform Code  of representing all world’s languages</a:t>
          </a:r>
          <a:endParaRPr lang="en-US" dirty="0"/>
        </a:p>
      </dgm:t>
    </dgm:pt>
    <dgm:pt modelId="{08864B15-BE49-4CC4-84D9-F821FE7BC839}" type="parTrans" cxnId="{1A068387-FC30-4E78-AEDF-B80C8B5116C4}">
      <dgm:prSet/>
      <dgm:spPr/>
      <dgm:t>
        <a:bodyPr/>
        <a:lstStyle/>
        <a:p>
          <a:endParaRPr lang="en-US"/>
        </a:p>
      </dgm:t>
    </dgm:pt>
    <dgm:pt modelId="{BE5C4885-7240-47F3-80E2-A6B7A958E571}" type="sibTrans" cxnId="{1A068387-FC30-4E78-AEDF-B80C8B5116C4}">
      <dgm:prSet/>
      <dgm:spPr/>
      <dgm:t>
        <a:bodyPr/>
        <a:lstStyle/>
        <a:p>
          <a:endParaRPr lang="en-US"/>
        </a:p>
      </dgm:t>
    </dgm:pt>
    <dgm:pt modelId="{68563DC7-7AA1-44E4-B40E-D8A3E8420898}">
      <dgm:prSet phldrT="[Text]"/>
      <dgm:spPr/>
      <dgm:t>
        <a:bodyPr/>
        <a:lstStyle/>
        <a:p>
          <a:r>
            <a:rPr lang="en-US" dirty="0" smtClean="0"/>
            <a:t>Use 16 bits to represent a character</a:t>
          </a:r>
          <a:endParaRPr lang="en-US" dirty="0"/>
        </a:p>
      </dgm:t>
    </dgm:pt>
    <dgm:pt modelId="{2826A8AB-0B2C-4695-80D2-9DE08C1FB46F}" type="parTrans" cxnId="{F9C6A743-3E55-4FD5-92C0-532E07542618}">
      <dgm:prSet/>
      <dgm:spPr/>
      <dgm:t>
        <a:bodyPr/>
        <a:lstStyle/>
        <a:p>
          <a:endParaRPr lang="en-US"/>
        </a:p>
      </dgm:t>
    </dgm:pt>
    <dgm:pt modelId="{2B4E7276-B841-4509-AE1C-1DF09242E328}" type="sibTrans" cxnId="{F9C6A743-3E55-4FD5-92C0-532E07542618}">
      <dgm:prSet/>
      <dgm:spPr/>
      <dgm:t>
        <a:bodyPr/>
        <a:lstStyle/>
        <a:p>
          <a:endParaRPr lang="en-US"/>
        </a:p>
      </dgm:t>
    </dgm:pt>
    <dgm:pt modelId="{21430012-83DF-485D-A47C-869BE897E50A}">
      <dgm:prSet phldrT="[Text]"/>
      <dgm:spPr/>
      <dgm:t>
        <a:bodyPr/>
        <a:lstStyle/>
        <a:p>
          <a:r>
            <a:rPr lang="en-US" dirty="0" smtClean="0"/>
            <a:t>Represent 256 character</a:t>
          </a:r>
          <a:endParaRPr lang="en-US" dirty="0"/>
        </a:p>
      </dgm:t>
    </dgm:pt>
    <dgm:pt modelId="{98C967B5-9333-4282-A49C-A0C895EFB48F}" type="parTrans" cxnId="{668D6A11-5A80-4DBA-8D13-FD0B21C2D2B4}">
      <dgm:prSet/>
      <dgm:spPr/>
      <dgm:t>
        <a:bodyPr/>
        <a:lstStyle/>
        <a:p>
          <a:endParaRPr lang="en-US"/>
        </a:p>
      </dgm:t>
    </dgm:pt>
    <dgm:pt modelId="{7F57A075-7184-451D-BD45-24FEC72E2181}" type="sibTrans" cxnId="{668D6A11-5A80-4DBA-8D13-FD0B21C2D2B4}">
      <dgm:prSet/>
      <dgm:spPr/>
      <dgm:t>
        <a:bodyPr/>
        <a:lstStyle/>
        <a:p>
          <a:endParaRPr lang="en-US"/>
        </a:p>
      </dgm:t>
    </dgm:pt>
    <dgm:pt modelId="{47FCA65D-B7C6-4668-96BC-9D308B2CF25E}">
      <dgm:prSet phldrT="[Text]"/>
      <dgm:spPr/>
      <dgm:t>
        <a:bodyPr/>
        <a:lstStyle/>
        <a:p>
          <a:r>
            <a:rPr lang="en-US" dirty="0" smtClean="0"/>
            <a:t>Primarily used on PC</a:t>
          </a:r>
          <a:endParaRPr lang="en-US" dirty="0"/>
        </a:p>
      </dgm:t>
    </dgm:pt>
    <dgm:pt modelId="{54F0CA96-0F82-4A55-96BD-4368EE443DB8}" type="parTrans" cxnId="{5EEB2AF8-A490-4FC8-9FDA-C7B812231A05}">
      <dgm:prSet/>
      <dgm:spPr/>
      <dgm:t>
        <a:bodyPr/>
        <a:lstStyle/>
        <a:p>
          <a:endParaRPr lang="en-US"/>
        </a:p>
      </dgm:t>
    </dgm:pt>
    <dgm:pt modelId="{02868E1B-BE44-491F-BB2D-B16667B45B90}" type="sibTrans" cxnId="{5EEB2AF8-A490-4FC8-9FDA-C7B812231A05}">
      <dgm:prSet/>
      <dgm:spPr/>
      <dgm:t>
        <a:bodyPr/>
        <a:lstStyle/>
        <a:p>
          <a:endParaRPr lang="en-US"/>
        </a:p>
      </dgm:t>
    </dgm:pt>
    <dgm:pt modelId="{74A4903B-08D7-4757-A717-603B4C835FC0}">
      <dgm:prSet phldrT="[Text]"/>
      <dgm:spPr/>
      <dgm:t>
        <a:bodyPr/>
        <a:lstStyle/>
        <a:p>
          <a:r>
            <a:rPr lang="en-US" dirty="0" smtClean="0"/>
            <a:t>Represent 256 character</a:t>
          </a:r>
          <a:endParaRPr lang="en-US" dirty="0"/>
        </a:p>
      </dgm:t>
    </dgm:pt>
    <dgm:pt modelId="{EF552D65-EDED-41DF-B74E-6D1B944AB643}" type="parTrans" cxnId="{BCF0AC05-BC25-4D21-847E-8D3F70D32A14}">
      <dgm:prSet/>
      <dgm:spPr/>
      <dgm:t>
        <a:bodyPr/>
        <a:lstStyle/>
        <a:p>
          <a:endParaRPr lang="en-US"/>
        </a:p>
      </dgm:t>
    </dgm:pt>
    <dgm:pt modelId="{F4377F10-0F12-4A68-9773-9A85E04AA5FF}" type="sibTrans" cxnId="{BCF0AC05-BC25-4D21-847E-8D3F70D32A14}">
      <dgm:prSet/>
      <dgm:spPr/>
      <dgm:t>
        <a:bodyPr/>
        <a:lstStyle/>
        <a:p>
          <a:endParaRPr lang="en-US"/>
        </a:p>
      </dgm:t>
    </dgm:pt>
    <dgm:pt modelId="{BC296C2A-21C1-4241-9574-85730FE5E216}">
      <dgm:prSet phldrT="[Text]"/>
      <dgm:spPr/>
      <dgm:t>
        <a:bodyPr/>
        <a:lstStyle/>
        <a:p>
          <a:r>
            <a:rPr lang="en-US" dirty="0" smtClean="0"/>
            <a:t>Primarily used on mainframe and high servers</a:t>
          </a:r>
          <a:endParaRPr lang="en-US" dirty="0"/>
        </a:p>
      </dgm:t>
    </dgm:pt>
    <dgm:pt modelId="{BFAFD7D8-5C68-4395-AC46-A904187BE251}" type="parTrans" cxnId="{3E1DC9C9-4E8B-44CD-B22D-5A164E807FC4}">
      <dgm:prSet/>
      <dgm:spPr/>
      <dgm:t>
        <a:bodyPr/>
        <a:lstStyle/>
        <a:p>
          <a:endParaRPr lang="en-US"/>
        </a:p>
      </dgm:t>
    </dgm:pt>
    <dgm:pt modelId="{E961379F-613D-4E58-8B81-AE4305B4436E}" type="sibTrans" cxnId="{3E1DC9C9-4E8B-44CD-B22D-5A164E807FC4}">
      <dgm:prSet/>
      <dgm:spPr/>
      <dgm:t>
        <a:bodyPr/>
        <a:lstStyle/>
        <a:p>
          <a:endParaRPr lang="en-US"/>
        </a:p>
      </dgm:t>
    </dgm:pt>
    <dgm:pt modelId="{9EBE1A60-2436-4CFB-A9D5-F3418E45F394}">
      <dgm:prSet phldrT="[Text]"/>
      <dgm:spPr/>
      <dgm:t>
        <a:bodyPr/>
        <a:lstStyle/>
        <a:p>
          <a:r>
            <a:rPr lang="en-US" dirty="0" smtClean="0"/>
            <a:t>Represent 65536 characters</a:t>
          </a:r>
          <a:endParaRPr lang="en-US" dirty="0"/>
        </a:p>
      </dgm:t>
    </dgm:pt>
    <dgm:pt modelId="{37BCF521-9AB9-4567-B4EE-E3E361775E69}" type="parTrans" cxnId="{6AAF7405-56EB-4100-A48D-6C69A4468419}">
      <dgm:prSet/>
      <dgm:spPr/>
      <dgm:t>
        <a:bodyPr/>
        <a:lstStyle/>
        <a:p>
          <a:endParaRPr lang="en-US"/>
        </a:p>
      </dgm:t>
    </dgm:pt>
    <dgm:pt modelId="{1B55E397-5739-4B9D-A370-184114DD7871}" type="sibTrans" cxnId="{6AAF7405-56EB-4100-A48D-6C69A4468419}">
      <dgm:prSet/>
      <dgm:spPr/>
      <dgm:t>
        <a:bodyPr/>
        <a:lstStyle/>
        <a:p>
          <a:endParaRPr lang="en-US"/>
        </a:p>
      </dgm:t>
    </dgm:pt>
    <dgm:pt modelId="{89F95C4A-ACDE-4168-A62D-0156DE3A3EC9}">
      <dgm:prSet phldrT="[Text]"/>
      <dgm:spPr/>
      <dgm:t>
        <a:bodyPr/>
        <a:lstStyle/>
        <a:p>
          <a:r>
            <a:rPr lang="en-US" dirty="0" smtClean="0"/>
            <a:t>Implement in several OS</a:t>
          </a:r>
          <a:endParaRPr lang="en-US" dirty="0"/>
        </a:p>
      </dgm:t>
    </dgm:pt>
    <dgm:pt modelId="{8C29B6D6-22FE-414D-A32E-AF03A01490BB}" type="parTrans" cxnId="{09185549-CD14-435E-9051-4EA6F357AD77}">
      <dgm:prSet/>
      <dgm:spPr/>
      <dgm:t>
        <a:bodyPr/>
        <a:lstStyle/>
        <a:p>
          <a:endParaRPr lang="en-US"/>
        </a:p>
      </dgm:t>
    </dgm:pt>
    <dgm:pt modelId="{C646260B-958F-4E1D-8BAB-49765C7C36B6}" type="sibTrans" cxnId="{09185549-CD14-435E-9051-4EA6F357AD77}">
      <dgm:prSet/>
      <dgm:spPr/>
      <dgm:t>
        <a:bodyPr/>
        <a:lstStyle/>
        <a:p>
          <a:endParaRPr lang="en-US"/>
        </a:p>
      </dgm:t>
    </dgm:pt>
    <dgm:pt modelId="{9CD1FACA-7D42-41DA-A07D-59B231D73838}" type="pres">
      <dgm:prSet presAssocID="{6A097025-BB4D-465F-B724-625734C1A277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A80C26-8E47-47B6-8E78-6F5CE2B2BE3A}" type="pres">
      <dgm:prSet presAssocID="{E4A13F81-85F0-4A29-8AD4-911169467FF8}" presName="composite" presStyleCnt="0"/>
      <dgm:spPr/>
    </dgm:pt>
    <dgm:pt modelId="{277E9EC7-27BE-49A3-A7BD-4DE989C2B3DE}" type="pres">
      <dgm:prSet presAssocID="{E4A13F81-85F0-4A29-8AD4-911169467FF8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7CF1D9-25FA-426B-81A5-52D26694BABA}" type="pres">
      <dgm:prSet presAssocID="{E4A13F81-85F0-4A29-8AD4-911169467FF8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3BC85B-3E5E-4496-A11E-51650D1033A2}" type="pres">
      <dgm:prSet presAssocID="{EBC083FF-91BD-4042-B5B5-CA3544DA3B88}" presName="space" presStyleCnt="0"/>
      <dgm:spPr/>
    </dgm:pt>
    <dgm:pt modelId="{E321EFC8-B656-4E6E-B226-EDFDE30D95CD}" type="pres">
      <dgm:prSet presAssocID="{F680248B-894E-46F2-B348-63F169350500}" presName="composite" presStyleCnt="0"/>
      <dgm:spPr/>
    </dgm:pt>
    <dgm:pt modelId="{D8857CF2-076A-4C83-BD13-1932EC4EFAD2}" type="pres">
      <dgm:prSet presAssocID="{F680248B-894E-46F2-B348-63F16935050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20DBA7-D91B-4CB9-9479-B17D92908283}" type="pres">
      <dgm:prSet presAssocID="{F680248B-894E-46F2-B348-63F169350500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34EAE4-FB60-492D-AB8D-F4CA2DED88F5}" type="pres">
      <dgm:prSet presAssocID="{35D47977-5BDA-4DF6-9D94-FC0B515A9CEA}" presName="space" presStyleCnt="0"/>
      <dgm:spPr/>
    </dgm:pt>
    <dgm:pt modelId="{666FF371-DEFC-444D-85C3-E417F055DCAE}" type="pres">
      <dgm:prSet presAssocID="{99394FC7-B04F-45D7-A962-530B917AC32E}" presName="composite" presStyleCnt="0"/>
      <dgm:spPr/>
    </dgm:pt>
    <dgm:pt modelId="{B1640B76-C7B3-4FE4-B032-EAB3048A9CFD}" type="pres">
      <dgm:prSet presAssocID="{99394FC7-B04F-45D7-A962-530B917AC32E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A8F83A-F1DE-4832-A48D-F7B9D523B282}" type="pres">
      <dgm:prSet presAssocID="{99394FC7-B04F-45D7-A962-530B917AC32E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48A98B-82FF-41B1-A6F7-D3857B86B41C}" type="presOf" srcId="{56E61354-C928-46B2-96F5-BE266E83343F}" destId="{A47CF1D9-25FA-426B-81A5-52D26694BABA}" srcOrd="0" destOrd="1" presId="urn:microsoft.com/office/officeart/2005/8/layout/hList1"/>
    <dgm:cxn modelId="{27F49AF8-7AB8-4A4D-9E4A-DBD074AAE3A6}" type="presOf" srcId="{BC296C2A-21C1-4241-9574-85730FE5E216}" destId="{B620DBA7-D91B-4CB9-9479-B17D92908283}" srcOrd="0" destOrd="3" presId="urn:microsoft.com/office/officeart/2005/8/layout/hList1"/>
    <dgm:cxn modelId="{1EFE127B-74F9-4291-9AF9-AE7CC95EBC24}" type="presOf" srcId="{BD896E38-F525-45CB-BE5D-5AD5258D1CC5}" destId="{B620DBA7-D91B-4CB9-9479-B17D92908283}" srcOrd="0" destOrd="1" presId="urn:microsoft.com/office/officeart/2005/8/layout/hList1"/>
    <dgm:cxn modelId="{6B3B7427-E920-43DB-89A3-701CA38F06BA}" type="presOf" srcId="{5B21D1EE-2564-4971-8898-A49DC06417D5}" destId="{B620DBA7-D91B-4CB9-9479-B17D92908283}" srcOrd="0" destOrd="0" presId="urn:microsoft.com/office/officeart/2005/8/layout/hList1"/>
    <dgm:cxn modelId="{5EEB2AF8-A490-4FC8-9FDA-C7B812231A05}" srcId="{E4A13F81-85F0-4A29-8AD4-911169467FF8}" destId="{47FCA65D-B7C6-4668-96BC-9D308B2CF25E}" srcOrd="3" destOrd="0" parTransId="{54F0CA96-0F82-4A55-96BD-4368EE443DB8}" sibTransId="{02868E1B-BE44-491F-BB2D-B16667B45B90}"/>
    <dgm:cxn modelId="{5A19BD93-0AA3-47CE-9C50-6A83CB22B858}" type="presOf" srcId="{77163303-CA56-4A99-A957-1174F20E0171}" destId="{1EA8F83A-F1DE-4832-A48D-F7B9D523B282}" srcOrd="0" destOrd="0" presId="urn:microsoft.com/office/officeart/2005/8/layout/hList1"/>
    <dgm:cxn modelId="{3FF75E8F-47C0-411B-A50E-6F180562FA74}" srcId="{6A097025-BB4D-465F-B724-625734C1A277}" destId="{E4A13F81-85F0-4A29-8AD4-911169467FF8}" srcOrd="0" destOrd="0" parTransId="{25BD8486-CCAB-4BAB-BC8D-B78A152E44AA}" sibTransId="{EBC083FF-91BD-4042-B5B5-CA3544DA3B88}"/>
    <dgm:cxn modelId="{CA4D0883-5972-4E56-9815-48C0AA424924}" srcId="{E4A13F81-85F0-4A29-8AD4-911169467FF8}" destId="{56E61354-C928-46B2-96F5-BE266E83343F}" srcOrd="1" destOrd="0" parTransId="{D2260C1A-F18E-4886-AC34-17C833A8EF5B}" sibTransId="{704BAE9F-D6ED-4CCE-9558-9C8DBAE0CD03}"/>
    <dgm:cxn modelId="{6AAF7405-56EB-4100-A48D-6C69A4468419}" srcId="{99394FC7-B04F-45D7-A962-530B917AC32E}" destId="{9EBE1A60-2436-4CFB-A9D5-F3418E45F394}" srcOrd="2" destOrd="0" parTransId="{37BCF521-9AB9-4567-B4EE-E3E361775E69}" sibTransId="{1B55E397-5739-4B9D-A370-184114DD7871}"/>
    <dgm:cxn modelId="{09185549-CD14-435E-9051-4EA6F357AD77}" srcId="{99394FC7-B04F-45D7-A962-530B917AC32E}" destId="{89F95C4A-ACDE-4168-A62D-0156DE3A3EC9}" srcOrd="3" destOrd="0" parTransId="{8C29B6D6-22FE-414D-A32E-AF03A01490BB}" sibTransId="{C646260B-958F-4E1D-8BAB-49765C7C36B6}"/>
    <dgm:cxn modelId="{7C53F2A9-1E25-4D82-BBC6-1DD08943520A}" type="presOf" srcId="{21430012-83DF-485D-A47C-869BE897E50A}" destId="{A47CF1D9-25FA-426B-81A5-52D26694BABA}" srcOrd="0" destOrd="2" presId="urn:microsoft.com/office/officeart/2005/8/layout/hList1"/>
    <dgm:cxn modelId="{739D3C54-CB50-4A79-A7A7-949BFE461F0D}" srcId="{6A097025-BB4D-465F-B724-625734C1A277}" destId="{99394FC7-B04F-45D7-A962-530B917AC32E}" srcOrd="2" destOrd="0" parTransId="{2C1C5C3F-DC10-4CFF-98C2-DA343C7A2346}" sibTransId="{29BBB199-654B-48E9-870A-A541C651BF25}"/>
    <dgm:cxn modelId="{C0C9AA8F-332C-42B4-8162-E2A454DC14C8}" srcId="{6A097025-BB4D-465F-B724-625734C1A277}" destId="{F680248B-894E-46F2-B348-63F169350500}" srcOrd="1" destOrd="0" parTransId="{1EE24DBD-3A79-4F2D-87A6-E029CD9A8329}" sibTransId="{35D47977-5BDA-4DF6-9D94-FC0B515A9CEA}"/>
    <dgm:cxn modelId="{FE35F0A8-5AE6-45C1-848F-9DF2BF0E89BF}" type="presOf" srcId="{99394FC7-B04F-45D7-A962-530B917AC32E}" destId="{B1640B76-C7B3-4FE4-B032-EAB3048A9CFD}" srcOrd="0" destOrd="0" presId="urn:microsoft.com/office/officeart/2005/8/layout/hList1"/>
    <dgm:cxn modelId="{BA88FDDD-941F-4ADD-957F-EB26600B8DD9}" type="presOf" srcId="{6A097025-BB4D-465F-B724-625734C1A277}" destId="{9CD1FACA-7D42-41DA-A07D-59B231D73838}" srcOrd="0" destOrd="0" presId="urn:microsoft.com/office/officeart/2005/8/layout/hList1"/>
    <dgm:cxn modelId="{BCF0AC05-BC25-4D21-847E-8D3F70D32A14}" srcId="{F680248B-894E-46F2-B348-63F169350500}" destId="{74A4903B-08D7-4757-A717-603B4C835FC0}" srcOrd="2" destOrd="0" parTransId="{EF552D65-EDED-41DF-B74E-6D1B944AB643}" sibTransId="{F4377F10-0F12-4A68-9773-9A85E04AA5FF}"/>
    <dgm:cxn modelId="{3E1DC9C9-4E8B-44CD-B22D-5A164E807FC4}" srcId="{F680248B-894E-46F2-B348-63F169350500}" destId="{BC296C2A-21C1-4241-9574-85730FE5E216}" srcOrd="3" destOrd="0" parTransId="{BFAFD7D8-5C68-4395-AC46-A904187BE251}" sibTransId="{E961379F-613D-4E58-8B81-AE4305B4436E}"/>
    <dgm:cxn modelId="{204842D0-2C75-4D10-9E02-34A7CF16203A}" type="presOf" srcId="{47FCA65D-B7C6-4668-96BC-9D308B2CF25E}" destId="{A47CF1D9-25FA-426B-81A5-52D26694BABA}" srcOrd="0" destOrd="3" presId="urn:microsoft.com/office/officeart/2005/8/layout/hList1"/>
    <dgm:cxn modelId="{38F23073-2E84-4EAA-88C6-6070D67CDC66}" type="presOf" srcId="{9EBE1A60-2436-4CFB-A9D5-F3418E45F394}" destId="{1EA8F83A-F1DE-4832-A48D-F7B9D523B282}" srcOrd="0" destOrd="2" presId="urn:microsoft.com/office/officeart/2005/8/layout/hList1"/>
    <dgm:cxn modelId="{CF986DAD-4FF3-4B97-A769-D69F4F522EBC}" type="presOf" srcId="{68563DC7-7AA1-44E4-B40E-D8A3E8420898}" destId="{1EA8F83A-F1DE-4832-A48D-F7B9D523B282}" srcOrd="0" destOrd="1" presId="urn:microsoft.com/office/officeart/2005/8/layout/hList1"/>
    <dgm:cxn modelId="{BF67A02A-10DF-410C-8931-2144F66FFE99}" type="presOf" srcId="{F680248B-894E-46F2-B348-63F169350500}" destId="{D8857CF2-076A-4C83-BD13-1932EC4EFAD2}" srcOrd="0" destOrd="0" presId="urn:microsoft.com/office/officeart/2005/8/layout/hList1"/>
    <dgm:cxn modelId="{0938AFE0-074F-4607-8FCB-F7F517D3DAB4}" type="presOf" srcId="{E4A13F81-85F0-4A29-8AD4-911169467FF8}" destId="{277E9EC7-27BE-49A3-A7BD-4DE989C2B3DE}" srcOrd="0" destOrd="0" presId="urn:microsoft.com/office/officeart/2005/8/layout/hList1"/>
    <dgm:cxn modelId="{668D6A11-5A80-4DBA-8D13-FD0B21C2D2B4}" srcId="{E4A13F81-85F0-4A29-8AD4-911169467FF8}" destId="{21430012-83DF-485D-A47C-869BE897E50A}" srcOrd="2" destOrd="0" parTransId="{98C967B5-9333-4282-A49C-A0C895EFB48F}" sibTransId="{7F57A075-7184-451D-BD45-24FEC72E2181}"/>
    <dgm:cxn modelId="{23F22BC7-514A-4FB4-B50E-BF3571FB92F1}" srcId="{E4A13F81-85F0-4A29-8AD4-911169467FF8}" destId="{D0FC773D-225E-40B7-8F8F-DAEDEC1D860A}" srcOrd="0" destOrd="0" parTransId="{DC02A675-D6A9-4237-A2CD-F34DF3AE6E32}" sibTransId="{8B92FB11-E201-4700-A9D2-4CD46601E9B9}"/>
    <dgm:cxn modelId="{18B7870F-DC20-43D2-877D-F576E1A6DA0A}" type="presOf" srcId="{D0FC773D-225E-40B7-8F8F-DAEDEC1D860A}" destId="{A47CF1D9-25FA-426B-81A5-52D26694BABA}" srcOrd="0" destOrd="0" presId="urn:microsoft.com/office/officeart/2005/8/layout/hList1"/>
    <dgm:cxn modelId="{A15A2E3B-38DA-4FC5-81B2-488152006805}" type="presOf" srcId="{74A4903B-08D7-4757-A717-603B4C835FC0}" destId="{B620DBA7-D91B-4CB9-9479-B17D92908283}" srcOrd="0" destOrd="2" presId="urn:microsoft.com/office/officeart/2005/8/layout/hList1"/>
    <dgm:cxn modelId="{1A068387-FC30-4E78-AEDF-B80C8B5116C4}" srcId="{99394FC7-B04F-45D7-A962-530B917AC32E}" destId="{77163303-CA56-4A99-A957-1174F20E0171}" srcOrd="0" destOrd="0" parTransId="{08864B15-BE49-4CC4-84D9-F821FE7BC839}" sibTransId="{BE5C4885-7240-47F3-80E2-A6B7A958E571}"/>
    <dgm:cxn modelId="{43052ACB-A8E9-4BE7-97C4-4D48DAB2CC3E}" srcId="{F680248B-894E-46F2-B348-63F169350500}" destId="{BD896E38-F525-45CB-BE5D-5AD5258D1CC5}" srcOrd="1" destOrd="0" parTransId="{436349F3-2451-4E40-A5D6-D607B6EEBC6B}" sibTransId="{E1B1F29E-F45D-4026-B6EC-5C9391B0485C}"/>
    <dgm:cxn modelId="{383207FE-07EB-41D5-ADCB-48A849B8FE40}" srcId="{F680248B-894E-46F2-B348-63F169350500}" destId="{5B21D1EE-2564-4971-8898-A49DC06417D5}" srcOrd="0" destOrd="0" parTransId="{60F20D01-7481-472B-A289-DDCFB91DA8BD}" sibTransId="{30DAC583-4362-48C4-9590-64F645566922}"/>
    <dgm:cxn modelId="{F9C6A743-3E55-4FD5-92C0-532E07542618}" srcId="{99394FC7-B04F-45D7-A962-530B917AC32E}" destId="{68563DC7-7AA1-44E4-B40E-D8A3E8420898}" srcOrd="1" destOrd="0" parTransId="{2826A8AB-0B2C-4695-80D2-9DE08C1FB46F}" sibTransId="{2B4E7276-B841-4509-AE1C-1DF09242E328}"/>
    <dgm:cxn modelId="{00F71859-37B9-4CAF-8B75-8733C6B0A9E8}" type="presOf" srcId="{89F95C4A-ACDE-4168-A62D-0156DE3A3EC9}" destId="{1EA8F83A-F1DE-4832-A48D-F7B9D523B282}" srcOrd="0" destOrd="3" presId="urn:microsoft.com/office/officeart/2005/8/layout/hList1"/>
    <dgm:cxn modelId="{D97D1CD2-9345-4594-BA2E-39165E557C69}" type="presParOf" srcId="{9CD1FACA-7D42-41DA-A07D-59B231D73838}" destId="{2DA80C26-8E47-47B6-8E78-6F5CE2B2BE3A}" srcOrd="0" destOrd="0" presId="urn:microsoft.com/office/officeart/2005/8/layout/hList1"/>
    <dgm:cxn modelId="{40561C46-64FB-40E5-BA45-899C1283E7EB}" type="presParOf" srcId="{2DA80C26-8E47-47B6-8E78-6F5CE2B2BE3A}" destId="{277E9EC7-27BE-49A3-A7BD-4DE989C2B3DE}" srcOrd="0" destOrd="0" presId="urn:microsoft.com/office/officeart/2005/8/layout/hList1"/>
    <dgm:cxn modelId="{140F69F3-084D-48A3-BEBA-172E7AFA3F14}" type="presParOf" srcId="{2DA80C26-8E47-47B6-8E78-6F5CE2B2BE3A}" destId="{A47CF1D9-25FA-426B-81A5-52D26694BABA}" srcOrd="1" destOrd="0" presId="urn:microsoft.com/office/officeart/2005/8/layout/hList1"/>
    <dgm:cxn modelId="{3D3783FC-41DD-4708-957F-4753F4CE1DC0}" type="presParOf" srcId="{9CD1FACA-7D42-41DA-A07D-59B231D73838}" destId="{CD3BC85B-3E5E-4496-A11E-51650D1033A2}" srcOrd="1" destOrd="0" presId="urn:microsoft.com/office/officeart/2005/8/layout/hList1"/>
    <dgm:cxn modelId="{2FC788F4-862C-4EE9-B16C-57C6556E42B2}" type="presParOf" srcId="{9CD1FACA-7D42-41DA-A07D-59B231D73838}" destId="{E321EFC8-B656-4E6E-B226-EDFDE30D95CD}" srcOrd="2" destOrd="0" presId="urn:microsoft.com/office/officeart/2005/8/layout/hList1"/>
    <dgm:cxn modelId="{EB5C3577-65AA-4F9F-B256-5B01685F10F4}" type="presParOf" srcId="{E321EFC8-B656-4E6E-B226-EDFDE30D95CD}" destId="{D8857CF2-076A-4C83-BD13-1932EC4EFAD2}" srcOrd="0" destOrd="0" presId="urn:microsoft.com/office/officeart/2005/8/layout/hList1"/>
    <dgm:cxn modelId="{C082A916-1B87-4867-8597-0886C80CF5C3}" type="presParOf" srcId="{E321EFC8-B656-4E6E-B226-EDFDE30D95CD}" destId="{B620DBA7-D91B-4CB9-9479-B17D92908283}" srcOrd="1" destOrd="0" presId="urn:microsoft.com/office/officeart/2005/8/layout/hList1"/>
    <dgm:cxn modelId="{B1586022-EE00-4F3C-9CC5-8F0B9BC8912F}" type="presParOf" srcId="{9CD1FACA-7D42-41DA-A07D-59B231D73838}" destId="{5E34EAE4-FB60-492D-AB8D-F4CA2DED88F5}" srcOrd="3" destOrd="0" presId="urn:microsoft.com/office/officeart/2005/8/layout/hList1"/>
    <dgm:cxn modelId="{B5C12307-FF1B-4D36-8AD3-20DCDB97431A}" type="presParOf" srcId="{9CD1FACA-7D42-41DA-A07D-59B231D73838}" destId="{666FF371-DEFC-444D-85C3-E417F055DCAE}" srcOrd="4" destOrd="0" presId="urn:microsoft.com/office/officeart/2005/8/layout/hList1"/>
    <dgm:cxn modelId="{2419E4C7-ECFA-4771-AC3D-5A18BB76628F}" type="presParOf" srcId="{666FF371-DEFC-444D-85C3-E417F055DCAE}" destId="{B1640B76-C7B3-4FE4-B032-EAB3048A9CFD}" srcOrd="0" destOrd="0" presId="urn:microsoft.com/office/officeart/2005/8/layout/hList1"/>
    <dgm:cxn modelId="{7641FCBB-3CD5-42FD-8A95-5AE0D0266518}" type="presParOf" srcId="{666FF371-DEFC-444D-85C3-E417F055DCAE}" destId="{1EA8F83A-F1DE-4832-A48D-F7B9D523B28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0CBEED-D717-45C5-8754-A780EDA9CA08}">
      <dsp:nvSpPr>
        <dsp:cNvPr id="0" name=""/>
        <dsp:cNvSpPr/>
      </dsp:nvSpPr>
      <dsp:spPr>
        <a:xfrm>
          <a:off x="0" y="157898"/>
          <a:ext cx="2020745" cy="159659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6360" tIns="86360" rIns="86360" bIns="8636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3400" b="1" kern="1200" dirty="0" smtClean="0"/>
            <a:t>MEMORY</a:t>
          </a:r>
          <a:endParaRPr lang="en-MY" sz="3400" b="1" kern="1200" dirty="0"/>
        </a:p>
      </dsp:txBody>
      <dsp:txXfrm>
        <a:off x="77939" y="235837"/>
        <a:ext cx="1864867" cy="1440719"/>
      </dsp:txXfrm>
    </dsp:sp>
    <dsp:sp modelId="{917AA706-7886-41EC-BB21-531F81078039}">
      <dsp:nvSpPr>
        <dsp:cNvPr id="0" name=""/>
        <dsp:cNvSpPr/>
      </dsp:nvSpPr>
      <dsp:spPr>
        <a:xfrm rot="79170">
          <a:off x="2020650" y="987688"/>
          <a:ext cx="7137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1372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A79ED3E-009E-4509-96BA-5E6F2C884439}">
      <dsp:nvSpPr>
        <dsp:cNvPr id="0" name=""/>
        <dsp:cNvSpPr/>
      </dsp:nvSpPr>
      <dsp:spPr>
        <a:xfrm>
          <a:off x="2734277" y="524558"/>
          <a:ext cx="964920" cy="964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3660" tIns="73660" rIns="73660" bIns="7366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900" kern="1200" dirty="0" smtClean="0"/>
            <a:t>RAM</a:t>
          </a:r>
          <a:endParaRPr lang="en-MY" sz="2900" kern="1200" dirty="0"/>
        </a:p>
      </dsp:txBody>
      <dsp:txXfrm>
        <a:off x="2781381" y="571662"/>
        <a:ext cx="870712" cy="870712"/>
      </dsp:txXfrm>
    </dsp:sp>
    <dsp:sp modelId="{5D2CF4CF-5F09-4110-B4E0-55AF911FC58E}">
      <dsp:nvSpPr>
        <dsp:cNvPr id="0" name=""/>
        <dsp:cNvSpPr/>
      </dsp:nvSpPr>
      <dsp:spPr>
        <a:xfrm rot="3632138">
          <a:off x="1232507" y="2146659"/>
          <a:ext cx="9008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0083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70CDCF-108C-47F3-BF21-BF2DB20CE3D8}">
      <dsp:nvSpPr>
        <dsp:cNvPr id="0" name=""/>
        <dsp:cNvSpPr/>
      </dsp:nvSpPr>
      <dsp:spPr>
        <a:xfrm>
          <a:off x="1694586" y="2538821"/>
          <a:ext cx="964920" cy="964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1700" kern="1200" dirty="0" smtClean="0"/>
            <a:t>Flash Memory</a:t>
          </a:r>
          <a:endParaRPr lang="en-MY" sz="1700" kern="1200" dirty="0"/>
        </a:p>
      </dsp:txBody>
      <dsp:txXfrm>
        <a:off x="1741690" y="2585925"/>
        <a:ext cx="870712" cy="870712"/>
      </dsp:txXfrm>
    </dsp:sp>
    <dsp:sp modelId="{7A4894E7-65A6-4242-8051-46E26B91AD3C}">
      <dsp:nvSpPr>
        <dsp:cNvPr id="0" name=""/>
        <dsp:cNvSpPr/>
      </dsp:nvSpPr>
      <dsp:spPr>
        <a:xfrm rot="6087522">
          <a:off x="39137" y="2416306"/>
          <a:ext cx="135053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5053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30AB7-CA06-43F8-BCD7-301DB6B0B4DF}">
      <dsp:nvSpPr>
        <dsp:cNvPr id="0" name=""/>
        <dsp:cNvSpPr/>
      </dsp:nvSpPr>
      <dsp:spPr>
        <a:xfrm>
          <a:off x="0" y="3078115"/>
          <a:ext cx="964920" cy="964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800" kern="1200" dirty="0" smtClean="0"/>
            <a:t>ROM</a:t>
          </a:r>
          <a:endParaRPr lang="en-MY" sz="2800" kern="1200" dirty="0"/>
        </a:p>
      </dsp:txBody>
      <dsp:txXfrm>
        <a:off x="47104" y="3125219"/>
        <a:ext cx="870712" cy="8707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9069C0-E240-43DC-9F46-612B60679813}">
      <dsp:nvSpPr>
        <dsp:cNvPr id="0" name=""/>
        <dsp:cNvSpPr/>
      </dsp:nvSpPr>
      <dsp:spPr>
        <a:xfrm rot="5400000">
          <a:off x="-172219" y="173344"/>
          <a:ext cx="1148128" cy="803689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400" kern="1200" dirty="0" smtClean="0"/>
            <a:t>RAM</a:t>
          </a:r>
          <a:endParaRPr lang="en-MY" sz="2400" kern="1200" dirty="0"/>
        </a:p>
      </dsp:txBody>
      <dsp:txXfrm rot="-5400000">
        <a:off x="1" y="402970"/>
        <a:ext cx="803689" cy="344439"/>
      </dsp:txXfrm>
    </dsp:sp>
    <dsp:sp modelId="{BE539632-1F4C-4092-A2FD-8760CD51C409}">
      <dsp:nvSpPr>
        <dsp:cNvPr id="0" name=""/>
        <dsp:cNvSpPr/>
      </dsp:nvSpPr>
      <dsp:spPr>
        <a:xfrm rot="5400000">
          <a:off x="4003803" y="-3198988"/>
          <a:ext cx="746283" cy="71465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MY" sz="2800" kern="1200" dirty="0" smtClean="0"/>
            <a:t>It can be updated</a:t>
          </a:r>
          <a:endParaRPr lang="en-MY" sz="2800" kern="1200" dirty="0"/>
        </a:p>
      </dsp:txBody>
      <dsp:txXfrm rot="-5400000">
        <a:off x="803690" y="37556"/>
        <a:ext cx="7110079" cy="673421"/>
      </dsp:txXfrm>
    </dsp:sp>
    <dsp:sp modelId="{B950B580-B34E-4836-A185-57AC0F1E192D}">
      <dsp:nvSpPr>
        <dsp:cNvPr id="0" name=""/>
        <dsp:cNvSpPr/>
      </dsp:nvSpPr>
      <dsp:spPr>
        <a:xfrm rot="5400000">
          <a:off x="-172219" y="1080365"/>
          <a:ext cx="1148128" cy="803689"/>
        </a:xfrm>
        <a:prstGeom prst="chevron">
          <a:avLst/>
        </a:prstGeom>
        <a:solidFill>
          <a:schemeClr val="accent5">
            <a:hueOff val="-839864"/>
            <a:satOff val="45647"/>
            <a:lumOff val="-8432"/>
            <a:alphaOff val="0"/>
          </a:schemeClr>
        </a:solidFill>
        <a:ln w="25400" cap="flat" cmpd="sng" algn="ctr">
          <a:solidFill>
            <a:schemeClr val="accent5">
              <a:hueOff val="-839864"/>
              <a:satOff val="45647"/>
              <a:lumOff val="-8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MY" sz="2400" kern="1200" dirty="0" smtClean="0"/>
            <a:t>ROM</a:t>
          </a:r>
          <a:endParaRPr lang="en-MY" sz="2400" kern="1200" dirty="0"/>
        </a:p>
      </dsp:txBody>
      <dsp:txXfrm rot="-5400000">
        <a:off x="1" y="1309991"/>
        <a:ext cx="803689" cy="344439"/>
      </dsp:txXfrm>
    </dsp:sp>
    <dsp:sp modelId="{3381BE61-9F89-4696-8264-786F796BD01D}">
      <dsp:nvSpPr>
        <dsp:cNvPr id="0" name=""/>
        <dsp:cNvSpPr/>
      </dsp:nvSpPr>
      <dsp:spPr>
        <a:xfrm rot="5400000">
          <a:off x="4003803" y="-2291966"/>
          <a:ext cx="746283" cy="7146510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839864"/>
              <a:satOff val="45647"/>
              <a:lumOff val="-843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MY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MY" sz="2800" kern="1200" dirty="0" smtClean="0"/>
            <a:t>It is non-volatile</a:t>
          </a:r>
          <a:endParaRPr lang="en-MY" sz="2800" kern="1200" dirty="0"/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MY" sz="2500" kern="1200" dirty="0"/>
        </a:p>
      </dsp:txBody>
      <dsp:txXfrm rot="-5400000">
        <a:off x="803690" y="944578"/>
        <a:ext cx="7110079" cy="67342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B08326-9DF7-482E-BFD5-B36B46DBC62E}">
      <dsp:nvSpPr>
        <dsp:cNvPr id="0" name=""/>
        <dsp:cNvSpPr/>
      </dsp:nvSpPr>
      <dsp:spPr>
        <a:xfrm>
          <a:off x="253480" y="36132"/>
          <a:ext cx="2262232" cy="1584873"/>
        </a:xfrm>
        <a:prstGeom prst="round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4FB74E-C5F2-49D9-92C1-9DDBE8920433}">
      <dsp:nvSpPr>
        <dsp:cNvPr id="0" name=""/>
        <dsp:cNvSpPr/>
      </dsp:nvSpPr>
      <dsp:spPr>
        <a:xfrm>
          <a:off x="272919" y="1706860"/>
          <a:ext cx="2260334" cy="838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MiniDP</a:t>
          </a: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- Connection to the large monitor</a:t>
          </a:r>
          <a:endParaRPr lang="en-US" sz="2000" kern="1200" dirty="0"/>
        </a:p>
      </dsp:txBody>
      <dsp:txXfrm>
        <a:off x="272919" y="1706860"/>
        <a:ext cx="2260334" cy="838583"/>
      </dsp:txXfrm>
    </dsp:sp>
    <dsp:sp modelId="{D05B832E-09DE-404B-A6DB-E448392BE687}">
      <dsp:nvSpPr>
        <dsp:cNvPr id="0" name=""/>
        <dsp:cNvSpPr/>
      </dsp:nvSpPr>
      <dsp:spPr>
        <a:xfrm>
          <a:off x="3096364" y="3719"/>
          <a:ext cx="2475246" cy="1714524"/>
        </a:xfrm>
        <a:prstGeom prst="round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A73BA3-C371-4181-9D60-3704CF1E41BA}">
      <dsp:nvSpPr>
        <dsp:cNvPr id="0" name=""/>
        <dsp:cNvSpPr/>
      </dsp:nvSpPr>
      <dsp:spPr>
        <a:xfrm>
          <a:off x="2854112" y="1603683"/>
          <a:ext cx="3184290" cy="83858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err="1" smtClean="0"/>
            <a:t>eSATA</a:t>
          </a:r>
          <a:endParaRPr lang="en-US" sz="2000" kern="1200" dirty="0" smtClean="0"/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-Provide high-speed connection for external secondary storage</a:t>
          </a:r>
          <a:endParaRPr lang="en-US" sz="2000" kern="1200" dirty="0"/>
        </a:p>
      </dsp:txBody>
      <dsp:txXfrm>
        <a:off x="2854112" y="1603683"/>
        <a:ext cx="3184290" cy="838583"/>
      </dsp:txXfrm>
    </dsp:sp>
    <dsp:sp modelId="{E4EF3ECA-8416-4BCC-AA63-DB4082ED7932}">
      <dsp:nvSpPr>
        <dsp:cNvPr id="0" name=""/>
        <dsp:cNvSpPr/>
      </dsp:nvSpPr>
      <dsp:spPr>
        <a:xfrm>
          <a:off x="6399993" y="110545"/>
          <a:ext cx="2466114" cy="1530349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D5DD9A-4FE6-4236-8561-19C6D5457161}">
      <dsp:nvSpPr>
        <dsp:cNvPr id="0" name=""/>
        <dsp:cNvSpPr/>
      </dsp:nvSpPr>
      <dsp:spPr>
        <a:xfrm>
          <a:off x="6261390" y="1853489"/>
          <a:ext cx="2260334" cy="632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MIDI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-connect musical instrument</a:t>
          </a:r>
          <a:endParaRPr lang="en-US" sz="2000" kern="1200" dirty="0"/>
        </a:p>
      </dsp:txBody>
      <dsp:txXfrm>
        <a:off x="6261390" y="1853489"/>
        <a:ext cx="2260334" cy="632082"/>
      </dsp:txXfrm>
    </dsp:sp>
    <dsp:sp modelId="{8F58F25E-6385-4126-B47D-B7E5C9FC1883}">
      <dsp:nvSpPr>
        <dsp:cNvPr id="0" name=""/>
        <dsp:cNvSpPr/>
      </dsp:nvSpPr>
      <dsp:spPr>
        <a:xfrm>
          <a:off x="1905009" y="3124197"/>
          <a:ext cx="2260334" cy="1557370"/>
        </a:xfrm>
        <a:prstGeom prst="round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3000" b="-23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D51EA23-499F-47C9-A46B-D0322B1C212F}">
      <dsp:nvSpPr>
        <dsp:cNvPr id="0" name=""/>
        <dsp:cNvSpPr/>
      </dsp:nvSpPr>
      <dsp:spPr>
        <a:xfrm>
          <a:off x="4190998" y="3581399"/>
          <a:ext cx="2715655" cy="11462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VGA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-Connect  analog and digital monitors</a:t>
          </a:r>
          <a:endParaRPr lang="en-US" sz="2000" kern="1200" dirty="0"/>
        </a:p>
      </dsp:txBody>
      <dsp:txXfrm>
        <a:off x="4190998" y="3581399"/>
        <a:ext cx="2715655" cy="11462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E9EC7-27BE-49A3-A7BD-4DE989C2B3DE}">
      <dsp:nvSpPr>
        <dsp:cNvPr id="0" name=""/>
        <dsp:cNvSpPr/>
      </dsp:nvSpPr>
      <dsp:spPr>
        <a:xfrm>
          <a:off x="1905" y="37262"/>
          <a:ext cx="1857374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ASCII</a:t>
          </a:r>
          <a:endParaRPr lang="en-US" sz="1700" kern="1200" dirty="0"/>
        </a:p>
      </dsp:txBody>
      <dsp:txXfrm>
        <a:off x="1905" y="37262"/>
        <a:ext cx="1857374" cy="489600"/>
      </dsp:txXfrm>
    </dsp:sp>
    <dsp:sp modelId="{A47CF1D9-25FA-426B-81A5-52D26694BABA}">
      <dsp:nvSpPr>
        <dsp:cNvPr id="0" name=""/>
        <dsp:cNvSpPr/>
      </dsp:nvSpPr>
      <dsp:spPr>
        <a:xfrm>
          <a:off x="1905" y="526862"/>
          <a:ext cx="1857374" cy="3499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American Standard Code for Information Interchange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Use 8 bits to represent a character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Represent 256 character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Primarily used on PC</a:t>
          </a:r>
          <a:endParaRPr lang="en-US" sz="1700" kern="1200" dirty="0"/>
        </a:p>
      </dsp:txBody>
      <dsp:txXfrm>
        <a:off x="1905" y="526862"/>
        <a:ext cx="1857374" cy="3499875"/>
      </dsp:txXfrm>
    </dsp:sp>
    <dsp:sp modelId="{D8857CF2-076A-4C83-BD13-1932EC4EFAD2}">
      <dsp:nvSpPr>
        <dsp:cNvPr id="0" name=""/>
        <dsp:cNvSpPr/>
      </dsp:nvSpPr>
      <dsp:spPr>
        <a:xfrm>
          <a:off x="2119312" y="37262"/>
          <a:ext cx="1857374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EBCDIC</a:t>
          </a:r>
          <a:endParaRPr lang="en-US" sz="1700" kern="1200" dirty="0"/>
        </a:p>
      </dsp:txBody>
      <dsp:txXfrm>
        <a:off x="2119312" y="37262"/>
        <a:ext cx="1857374" cy="489600"/>
      </dsp:txXfrm>
    </dsp:sp>
    <dsp:sp modelId="{B620DBA7-D91B-4CB9-9479-B17D92908283}">
      <dsp:nvSpPr>
        <dsp:cNvPr id="0" name=""/>
        <dsp:cNvSpPr/>
      </dsp:nvSpPr>
      <dsp:spPr>
        <a:xfrm>
          <a:off x="2119312" y="526862"/>
          <a:ext cx="1857374" cy="3499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Extended Binary Coded Decimal Interchange Code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Use 8 bits to represent character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Represent 256 character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Primarily used on mainframe and high servers</a:t>
          </a:r>
          <a:endParaRPr lang="en-US" sz="1700" kern="1200" dirty="0"/>
        </a:p>
      </dsp:txBody>
      <dsp:txXfrm>
        <a:off x="2119312" y="526862"/>
        <a:ext cx="1857374" cy="3499875"/>
      </dsp:txXfrm>
    </dsp:sp>
    <dsp:sp modelId="{B1640B76-C7B3-4FE4-B032-EAB3048A9CFD}">
      <dsp:nvSpPr>
        <dsp:cNvPr id="0" name=""/>
        <dsp:cNvSpPr/>
      </dsp:nvSpPr>
      <dsp:spPr>
        <a:xfrm>
          <a:off x="4236719" y="37262"/>
          <a:ext cx="1857374" cy="4896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UNICODE</a:t>
          </a:r>
          <a:endParaRPr lang="en-US" sz="1700" kern="1200" dirty="0"/>
        </a:p>
      </dsp:txBody>
      <dsp:txXfrm>
        <a:off x="4236719" y="37262"/>
        <a:ext cx="1857374" cy="489600"/>
      </dsp:txXfrm>
    </dsp:sp>
    <dsp:sp modelId="{1EA8F83A-F1DE-4832-A48D-F7B9D523B282}">
      <dsp:nvSpPr>
        <dsp:cNvPr id="0" name=""/>
        <dsp:cNvSpPr/>
      </dsp:nvSpPr>
      <dsp:spPr>
        <a:xfrm>
          <a:off x="4236719" y="526862"/>
          <a:ext cx="1857374" cy="349987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Uniform Code  of representing all world’s languages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Use 16 bits to represent a character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Represent 65536 characters</a:t>
          </a:r>
          <a:endParaRPr lang="en-US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dirty="0" smtClean="0"/>
            <a:t>Implement in several OS</a:t>
          </a:r>
          <a:endParaRPr lang="en-US" sz="1700" kern="1200" dirty="0"/>
        </a:p>
      </dsp:txBody>
      <dsp:txXfrm>
        <a:off x="4236719" y="526862"/>
        <a:ext cx="1857374" cy="34998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1F58EE-BAA6-4F17-81DD-1B592A17FF04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810256-AC0B-4DE4-A0B4-36DF87827B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339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810256-AC0B-4DE4-A0B4-36DF87827B6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517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4ED3AF-583A-4731-A4B0-37F77B8876FC}" type="datetimeFigureOut">
              <a:rPr lang="en-US" smtClean="0"/>
              <a:t>10/7/2019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B4290-6522-4139-852E-05BD9E7F0D2E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955F9-81EA-47C5-8059-9E5C2B437C70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F607B-A47E-422C-9BEF-122CCDB7C526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9A7CB-BEE6-4F99-898E-913F06E8E125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E300C-6FC5-4FC3-AF1A-075E4F50620D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D295D-4A77-4DEB-B04C-9F4282A8BC04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28685-4D0C-42D5-8013-B5904CD1FCBC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226C0-9885-4BA9-BBFA-A52CBFEBB775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EE1B38-C5EB-4D66-9137-0AFE9CDEDE8F}" type="datetime1">
              <a:rPr lang="en-US" smtClean="0"/>
              <a:pPr/>
              <a:t>10/7/2019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B613C-1AD7-49D3-885D-F654C5CDBAA6}" type="datetime1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327B613C-1AD7-49D3-885D-F654C5CDBAA6}" type="datetime1">
              <a:rPr lang="en-US" smtClean="0"/>
              <a:pPr/>
              <a:t>10/7/2019</a:t>
            </a:fld>
            <a:endParaRPr lang="en-US" dirty="0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D47B2E1-C9C6-4C60-BF9E-0B5B3E365BB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>
    <p:fade thruBlk="1"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microsoft.com/office/2007/relationships/hdphoto" Target="../media/hdphoto9.wdp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image" Target="../media/image40.gif"/><Relationship Id="rId7" Type="http://schemas.openxmlformats.org/officeDocument/2006/relationships/image" Target="../media/image44.gif"/><Relationship Id="rId12" Type="http://schemas.openxmlformats.org/officeDocument/2006/relationships/image" Target="../media/image49.jp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11" Type="http://schemas.openxmlformats.org/officeDocument/2006/relationships/image" Target="../media/image48.gif"/><Relationship Id="rId5" Type="http://schemas.openxmlformats.org/officeDocument/2006/relationships/image" Target="../media/image42.gif"/><Relationship Id="rId10" Type="http://schemas.openxmlformats.org/officeDocument/2006/relationships/image" Target="../media/image47.gif"/><Relationship Id="rId4" Type="http://schemas.openxmlformats.org/officeDocument/2006/relationships/image" Target="../media/image41.gif"/><Relationship Id="rId9" Type="http://schemas.openxmlformats.org/officeDocument/2006/relationships/image" Target="../media/image4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600200" y="1371600"/>
            <a:ext cx="5638800" cy="13716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29997" dir="5400000" sy="-100000" algn="bl" rotWithShape="0"/>
                </a:effectLst>
              </a:rPr>
              <a:t>SYSTEM UNIT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  <a:reflection blurRad="6350" stA="55000" endA="50" endPos="85000" dist="29997" dir="5400000" sy="-100000" algn="bl" rotWithShape="0"/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90600" y="2774522"/>
            <a:ext cx="7391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PRESENTED BY: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b="1" dirty="0" smtClean="0"/>
              <a:t>RAGU RAJU NAIDU A/L S PALANI RAJU NAIDU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b="1" dirty="0" smtClean="0"/>
              <a:t>CHIA WEI HONG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b="1" dirty="0" smtClean="0"/>
              <a:t>HAM JING YI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en-US" sz="2400" b="1" dirty="0" smtClean="0"/>
              <a:t>FATIMA AZ DZIKRUN BINTI SAHROL NIZAM</a:t>
            </a:r>
            <a:endParaRPr lang="en-U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4876800"/>
            <a:ext cx="2438400" cy="18288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0600" y="4876800"/>
            <a:ext cx="510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LECTURER:  DR ARYATI BINTI BAKRI</a:t>
            </a:r>
          </a:p>
        </p:txBody>
      </p:sp>
    </p:spTree>
    <p:extLst>
      <p:ext uri="{BB962C8B-B14F-4D97-AF65-F5344CB8AC3E}">
        <p14:creationId xmlns:p14="http://schemas.microsoft.com/office/powerpoint/2010/main" val="4446050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7924800" cy="35052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Sockets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Physical connector on a computer motherboard that accepts a single physical chip.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Chips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Physical integrated circuit (IC) on a computer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A chip in the context of this document refers to an execution unit that can be single- or multi-core technology.</a:t>
            </a:r>
            <a:r>
              <a:rPr lang="en-US" dirty="0"/>
              <a:t/>
            </a:r>
            <a:br>
              <a:rPr lang="en-US" dirty="0"/>
            </a:b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81667" l="714" r="807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4191000"/>
            <a:ext cx="4419600" cy="284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76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4" name="Subtitle 2"/>
          <p:cNvSpPr>
            <a:spLocks noGrp="1"/>
          </p:cNvSpPr>
          <p:nvPr>
            <p:ph idx="1"/>
          </p:nvPr>
        </p:nvSpPr>
        <p:spPr>
          <a:xfrm>
            <a:off x="304800" y="1554163"/>
            <a:ext cx="8382000" cy="38560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MY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 </a:t>
            </a:r>
            <a:r>
              <a:rPr lang="en-MY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additional components on the system board are</a:t>
            </a:r>
          </a:p>
          <a:p>
            <a:pPr algn="l"/>
            <a:endParaRPr lang="en-MY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MY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r>
              <a:rPr lang="en-MY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1) Slots </a:t>
            </a:r>
          </a:p>
          <a:p>
            <a:pPr algn="l"/>
            <a:endParaRPr lang="en-MY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en-MY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r>
              <a:rPr lang="en-MY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2)Bus </a:t>
            </a:r>
            <a:r>
              <a:rPr lang="en-MY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lines</a:t>
            </a:r>
          </a:p>
          <a:p>
            <a:pPr algn="l"/>
            <a:endParaRPr lang="en-MY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en-MY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en-MY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en-MY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en-MY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en-MY" sz="3600" dirty="0" smtClean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l"/>
            <a:endParaRPr lang="en-MY" sz="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2514600"/>
            <a:ext cx="2819400" cy="15872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1" y="4419601"/>
            <a:ext cx="2819400" cy="1924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18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48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686800" cy="3429000"/>
          </a:xfrm>
        </p:spPr>
        <p:txBody>
          <a:bodyPr>
            <a:normAutofit fontScale="77500" lnSpcReduction="20000"/>
          </a:bodyPr>
          <a:lstStyle/>
          <a:p>
            <a:r>
              <a:rPr lang="en-MY" dirty="0"/>
              <a:t>Known as Central Processing Unit (CPU) or processor.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MY" dirty="0"/>
              <a:t>It is a digital devices that performs instructions and tasks in computer progressing.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MY" dirty="0"/>
              <a:t>It is the brain of computer.</a:t>
            </a:r>
          </a:p>
          <a:p>
            <a:r>
              <a:rPr lang="en-MY" dirty="0"/>
              <a:t>Basic component of microprocessor: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MY" dirty="0"/>
              <a:t>Arithmetic and Logic Unit (ALU)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MY" dirty="0"/>
              <a:t>Registers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MY" dirty="0"/>
              <a:t>Control Unit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MY" dirty="0"/>
              <a:t>Buses</a:t>
            </a:r>
          </a:p>
          <a:p>
            <a:pPr marL="914400" lvl="1" indent="-457200">
              <a:buFont typeface="+mj-lt"/>
              <a:buAutoNum type="alphaLcParenR"/>
            </a:pPr>
            <a:r>
              <a:rPr lang="en-MY" dirty="0"/>
              <a:t>Cache Memory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093029"/>
            <a:ext cx="344190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6982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3"/>
            <a:ext cx="8686800" cy="2789238"/>
          </a:xfrm>
        </p:spPr>
        <p:txBody>
          <a:bodyPr/>
          <a:lstStyle/>
          <a:p>
            <a:r>
              <a:rPr lang="en-US" dirty="0" smtClean="0"/>
              <a:t>Microprocessor chips</a:t>
            </a:r>
          </a:p>
          <a:p>
            <a:pPr lvl="1"/>
            <a:r>
              <a:rPr lang="en-MY" sz="2400" dirty="0" smtClean="0"/>
              <a:t>Is </a:t>
            </a:r>
            <a:r>
              <a:rPr lang="en-MY" sz="2400" dirty="0"/>
              <a:t>an electronic component consisting of small crystal of a silicon </a:t>
            </a:r>
            <a:r>
              <a:rPr lang="en-MY" sz="2400" dirty="0" smtClean="0"/>
              <a:t>semiconductor.</a:t>
            </a:r>
          </a:p>
          <a:p>
            <a:pPr lvl="1"/>
            <a:r>
              <a:rPr lang="en-MY" sz="2400" dirty="0" smtClean="0"/>
              <a:t>Its </a:t>
            </a:r>
            <a:r>
              <a:rPr lang="en-MY" sz="2400" dirty="0"/>
              <a:t>capacity is compared in term of the length of data </a:t>
            </a:r>
            <a:r>
              <a:rPr lang="en-MY" sz="2400" dirty="0" smtClean="0"/>
              <a:t>words.</a:t>
            </a:r>
          </a:p>
          <a:p>
            <a:pPr lvl="2"/>
            <a:r>
              <a:rPr lang="en-MY" sz="2000" dirty="0"/>
              <a:t>4-bits, 8-bits, 16 bits and 32 bits. </a:t>
            </a:r>
            <a:endParaRPr lang="en-MY" sz="2000" dirty="0" smtClean="0"/>
          </a:p>
          <a:p>
            <a:pPr lvl="1"/>
            <a:r>
              <a:rPr lang="en-MY" sz="2400" dirty="0"/>
              <a:t>Clock speed</a:t>
            </a:r>
            <a:endParaRPr lang="en-MY" sz="2400" dirty="0" smtClean="0"/>
          </a:p>
          <a:p>
            <a:pPr lvl="1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63285" y="4700234"/>
            <a:ext cx="3102070" cy="1435305"/>
            <a:chOff x="4193" y="1461246"/>
            <a:chExt cx="3667348" cy="1466939"/>
          </a:xfrm>
        </p:grpSpPr>
        <p:sp>
          <p:nvSpPr>
            <p:cNvPr id="11" name="Pentagon 10"/>
            <p:cNvSpPr/>
            <p:nvPr/>
          </p:nvSpPr>
          <p:spPr>
            <a:xfrm>
              <a:off x="4193" y="1461246"/>
              <a:ext cx="3667348" cy="1466939"/>
            </a:xfrm>
            <a:prstGeom prst="homePlate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entagon 4"/>
            <p:cNvSpPr/>
            <p:nvPr/>
          </p:nvSpPr>
          <p:spPr>
            <a:xfrm>
              <a:off x="4193" y="1461246"/>
              <a:ext cx="3300613" cy="1466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2014" tIns="56007" rIns="28004" bIns="56007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MY" sz="2100" kern="1200" dirty="0" smtClean="0">
                  <a:solidFill>
                    <a:schemeClr val="tx1"/>
                  </a:solidFill>
                </a:rPr>
                <a:t>How fast the CPU fetches and processes data</a:t>
              </a:r>
              <a:endParaRPr lang="en-MY" sz="2100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124538" y="4729512"/>
            <a:ext cx="3102070" cy="1328418"/>
            <a:chOff x="2965446" y="1492880"/>
            <a:chExt cx="3667348" cy="1357696"/>
          </a:xfrm>
        </p:grpSpPr>
        <p:sp>
          <p:nvSpPr>
            <p:cNvPr id="9" name="Chevron 8"/>
            <p:cNvSpPr/>
            <p:nvPr/>
          </p:nvSpPr>
          <p:spPr>
            <a:xfrm>
              <a:off x="2965446" y="1492880"/>
              <a:ext cx="3667348" cy="1357696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Chevron 6"/>
            <p:cNvSpPr/>
            <p:nvPr/>
          </p:nvSpPr>
          <p:spPr>
            <a:xfrm>
              <a:off x="3644294" y="1492880"/>
              <a:ext cx="2309652" cy="13576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56007" rIns="28004" bIns="56007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MY" kern="1200" dirty="0" smtClean="0">
                  <a:solidFill>
                    <a:schemeClr val="tx1"/>
                  </a:solidFill>
                </a:rPr>
                <a:t>The faster the clock speed, the more the instructions executed per sec.</a:t>
              </a:r>
              <a:endParaRPr lang="en-MY" kern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009344" y="4718627"/>
            <a:ext cx="3102070" cy="1339304"/>
            <a:chOff x="5871952" y="1461246"/>
            <a:chExt cx="3667348" cy="1466939"/>
          </a:xfrm>
        </p:grpSpPr>
        <p:sp>
          <p:nvSpPr>
            <p:cNvPr id="7" name="Chevron 6"/>
            <p:cNvSpPr/>
            <p:nvPr/>
          </p:nvSpPr>
          <p:spPr>
            <a:xfrm>
              <a:off x="5871952" y="1461246"/>
              <a:ext cx="3667348" cy="1466939"/>
            </a:xfrm>
            <a:prstGeom prst="chevron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Chevron 8"/>
            <p:cNvSpPr/>
            <p:nvPr/>
          </p:nvSpPr>
          <p:spPr>
            <a:xfrm>
              <a:off x="6605422" y="1461246"/>
              <a:ext cx="2200409" cy="146693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56007" rIns="28004" bIns="56007" numCol="1" spcCol="1270" anchor="ctr" anchorCtr="0">
              <a:noAutofit/>
            </a:bodyPr>
            <a:lstStyle/>
            <a:p>
              <a:pPr lvl="0" algn="ctr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MY" sz="2100" kern="1200" dirty="0" smtClean="0">
                  <a:solidFill>
                    <a:schemeClr val="tx1"/>
                  </a:solidFill>
                </a:rPr>
                <a:t>Higher clock speed, the faster the data can be processed.</a:t>
              </a:r>
              <a:endParaRPr lang="en-MY" sz="21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2414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7086600" cy="4313237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Multicore Chip</a:t>
            </a:r>
          </a:p>
          <a:p>
            <a:pPr lvl="1"/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Known </a:t>
            </a:r>
            <a:r>
              <a:rPr lang="en-MY" dirty="0">
                <a:latin typeface="Times New Roman" pitchFamily="18" charset="0"/>
                <a:cs typeface="Times New Roman" pitchFamily="18" charset="0"/>
              </a:rPr>
              <a:t>as multicore processor.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2 or more processors have been attached for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MY" dirty="0">
                <a:latin typeface="Times New Roman" pitchFamily="18" charset="0"/>
                <a:cs typeface="Times New Roman" pitchFamily="18" charset="0"/>
              </a:rPr>
              <a:t>Enhanced performance</a:t>
            </a:r>
          </a:p>
          <a:p>
            <a:pPr marL="1371600" lvl="2" indent="-457200">
              <a:buFont typeface="+mj-lt"/>
              <a:buAutoNum type="arabicParenR"/>
            </a:pPr>
            <a:r>
              <a:rPr lang="en-MY" dirty="0">
                <a:latin typeface="Times New Roman" pitchFamily="18" charset="0"/>
                <a:cs typeface="Times New Roman" pitchFamily="18" charset="0"/>
              </a:rPr>
              <a:t>Reduces the system’s heat and power consumption</a:t>
            </a:r>
          </a:p>
          <a:p>
            <a:pPr marL="1371600" lvl="2" indent="-457200">
              <a:buFont typeface="+mj-lt"/>
              <a:buAutoNum type="arabicParenR"/>
            </a:pPr>
            <a:endParaRPr lang="en-MY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Parallel processing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Method to run 2 or more CPU to handle separate parts of tasks.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>
            <a:off x="6324600" y="3124200"/>
            <a:ext cx="408373" cy="550415"/>
          </a:xfrm>
          <a:prstGeom prst="rightBrac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Oval 4"/>
          <p:cNvSpPr/>
          <p:nvPr/>
        </p:nvSpPr>
        <p:spPr>
          <a:xfrm flipH="1">
            <a:off x="6765630" y="2536371"/>
            <a:ext cx="2302170" cy="182583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 smtClean="0"/>
              <a:t>Means better performances  with less or same amount of energy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833779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382000" cy="461803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Specialty processor</a:t>
            </a:r>
          </a:p>
          <a:p>
            <a:pPr marL="0" indent="0">
              <a:buNone/>
            </a:pPr>
            <a:endParaRPr lang="en-MY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MY" b="1" dirty="0" smtClean="0">
                <a:latin typeface="Times New Roman" pitchFamily="18" charset="0"/>
                <a:cs typeface="Times New Roman" pitchFamily="18" charset="0"/>
              </a:rPr>
              <a:t>COPROCESSORS</a:t>
            </a:r>
            <a:endParaRPr lang="en-MY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MY" dirty="0">
                <a:latin typeface="Times New Roman" pitchFamily="18" charset="0"/>
                <a:cs typeface="Times New Roman" pitchFamily="18" charset="0"/>
              </a:rPr>
              <a:t>Created to handle some special tasks such as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Calculations of math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Display graphics (3D images)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Reduce burden on CPU</a:t>
            </a:r>
          </a:p>
          <a:p>
            <a:r>
              <a:rPr lang="en-MY" dirty="0">
                <a:latin typeface="Times New Roman" pitchFamily="18" charset="0"/>
                <a:cs typeface="Times New Roman" pitchFamily="18" charset="0"/>
              </a:rPr>
              <a:t>Much faster than CPU</a:t>
            </a:r>
          </a:p>
          <a:p>
            <a:r>
              <a:rPr lang="en-MY" dirty="0">
                <a:latin typeface="Times New Roman" pitchFamily="18" charset="0"/>
                <a:cs typeface="Times New Roman" pitchFamily="18" charset="0"/>
              </a:rPr>
              <a:t>Designed to improve the operations of CPU</a:t>
            </a:r>
          </a:p>
          <a:p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966081" y="3391104"/>
            <a:ext cx="1345438" cy="3177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5" name="Right Arrow 4"/>
          <p:cNvSpPr/>
          <p:nvPr/>
        </p:nvSpPr>
        <p:spPr>
          <a:xfrm>
            <a:off x="4997624" y="3914942"/>
            <a:ext cx="1313895" cy="2949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/>
          </a:p>
        </p:txBody>
      </p:sp>
      <p:sp>
        <p:nvSpPr>
          <p:cNvPr id="6" name="Rectangle 5"/>
          <p:cNvSpPr/>
          <p:nvPr/>
        </p:nvSpPr>
        <p:spPr>
          <a:xfrm>
            <a:off x="6553200" y="3349938"/>
            <a:ext cx="2122889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</a:rPr>
              <a:t>Math coprocessor</a:t>
            </a:r>
            <a:endParaRPr lang="en-US" sz="200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533964" y="3862382"/>
            <a:ext cx="216136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ysClr val="windowText" lastClr="000000"/>
                </a:solidFill>
              </a:rPr>
              <a:t>Video coprocessor</a:t>
            </a:r>
            <a:endParaRPr lang="en-US" sz="2000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9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5800" y="1447800"/>
            <a:ext cx="4495800" cy="46323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Memory</a:t>
            </a:r>
          </a:p>
          <a:p>
            <a:pPr lvl="1"/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Physical </a:t>
            </a:r>
            <a:r>
              <a:rPr lang="en-MY" dirty="0">
                <a:latin typeface="Times New Roman" pitchFamily="18" charset="0"/>
                <a:cs typeface="Times New Roman" pitchFamily="18" charset="0"/>
              </a:rPr>
              <a:t>devices that can store </a:t>
            </a:r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information</a:t>
            </a:r>
          </a:p>
          <a:p>
            <a:pPr lvl="1"/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MY" dirty="0">
                <a:latin typeface="Times New Roman" pitchFamily="18" charset="0"/>
                <a:cs typeface="Times New Roman" pitchFamily="18" charset="0"/>
              </a:rPr>
              <a:t>3 main types of memory chips are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MY" dirty="0">
                <a:latin typeface="Times New Roman" pitchFamily="18" charset="0"/>
                <a:cs typeface="Times New Roman" pitchFamily="18" charset="0"/>
              </a:rPr>
              <a:t>Random Access Memory (RAM)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MY" dirty="0">
                <a:latin typeface="Times New Roman" pitchFamily="18" charset="0"/>
                <a:cs typeface="Times New Roman" pitchFamily="18" charset="0"/>
              </a:rPr>
              <a:t>Read-On Memory (ROM)</a:t>
            </a:r>
          </a:p>
          <a:p>
            <a:pPr marL="1200150" lvl="2" indent="-342900">
              <a:buFont typeface="Arial" panose="020B0604020202020204" pitchFamily="34" charset="0"/>
              <a:buChar char="•"/>
            </a:pPr>
            <a:r>
              <a:rPr lang="en-MY" dirty="0">
                <a:latin typeface="Times New Roman" pitchFamily="18" charset="0"/>
                <a:cs typeface="Times New Roman" pitchFamily="18" charset="0"/>
              </a:rPr>
              <a:t>Flash Memory</a:t>
            </a:r>
          </a:p>
          <a:p>
            <a:endParaRPr lang="en-US" dirty="0"/>
          </a:p>
        </p:txBody>
      </p:sp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658029"/>
              </p:ext>
            </p:extLst>
          </p:nvPr>
        </p:nvGraphicFramePr>
        <p:xfrm>
          <a:off x="381000" y="1524000"/>
          <a:ext cx="79248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0162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4724400" cy="47244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RAM</a:t>
            </a:r>
          </a:p>
          <a:p>
            <a:pPr lvl="1"/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Random </a:t>
            </a:r>
            <a:r>
              <a:rPr lang="en-MY" dirty="0">
                <a:latin typeface="Times New Roman" pitchFamily="18" charset="0"/>
                <a:cs typeface="Times New Roman" pitchFamily="18" charset="0"/>
              </a:rPr>
              <a:t>Access Memory(RAM) is a volatile </a:t>
            </a:r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memory.</a:t>
            </a:r>
          </a:p>
          <a:p>
            <a:pPr lvl="2"/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It </a:t>
            </a:r>
            <a:r>
              <a:rPr lang="en-MY" dirty="0">
                <a:latin typeface="Times New Roman" pitchFamily="18" charset="0"/>
                <a:cs typeface="Times New Roman" pitchFamily="18" charset="0"/>
              </a:rPr>
              <a:t>will lose its content when computer loses power.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Make the computer possible to access data in random order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Fast to find a specific piece of information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Stores the programs and data while CPU is presently progressing.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20343" y="3200400"/>
            <a:ext cx="4114800" cy="28738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Cache Memory (CPU Memory)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MY" dirty="0">
                <a:latin typeface="Times New Roman" pitchFamily="18" charset="0"/>
                <a:cs typeface="Times New Roman" pitchFamily="18" charset="0"/>
              </a:rPr>
              <a:t>Volatile memory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MY" dirty="0">
                <a:latin typeface="Times New Roman" pitchFamily="18" charset="0"/>
                <a:cs typeface="Times New Roman" pitchFamily="18" charset="0"/>
              </a:rPr>
              <a:t>Provide high speed data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551" y="1426030"/>
            <a:ext cx="4328821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028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686800" cy="4525963"/>
          </a:xfrm>
        </p:spPr>
        <p:txBody>
          <a:bodyPr>
            <a:normAutofit fontScale="92500" lnSpcReduction="10000"/>
          </a:bodyPr>
          <a:lstStyle/>
          <a:p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ROM</a:t>
            </a:r>
          </a:p>
          <a:p>
            <a:pPr lvl="1"/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Read-Only </a:t>
            </a:r>
            <a:r>
              <a:rPr lang="en-MY" dirty="0">
                <a:latin typeface="Times New Roman" pitchFamily="18" charset="0"/>
                <a:cs typeface="Times New Roman" pitchFamily="18" charset="0"/>
              </a:rPr>
              <a:t>Memory also known as firmware.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Non-volatile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Even you turn off computer, content of ROM will remain.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Contains basic code to start the computer .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Data stored is unchangeable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Often used in optical storage media such as compact </a:t>
            </a:r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disc.</a:t>
            </a:r>
          </a:p>
          <a:p>
            <a:pPr lvl="2"/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CD-ROM</a:t>
            </a:r>
            <a:endParaRPr lang="en-MY" dirty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CD-R</a:t>
            </a:r>
          </a:p>
          <a:p>
            <a:pPr lvl="2"/>
            <a:r>
              <a:rPr lang="en-MY" dirty="0" smtClean="0">
                <a:latin typeface="Times New Roman" pitchFamily="18" charset="0"/>
                <a:cs typeface="Times New Roman" pitchFamily="18" charset="0"/>
              </a:rPr>
              <a:t>CD-RW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648200"/>
            <a:ext cx="19812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287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46638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Flash memory</a:t>
            </a:r>
          </a:p>
          <a:p>
            <a:pPr lvl="1"/>
            <a:r>
              <a:rPr lang="en-MY" dirty="0" smtClean="0"/>
              <a:t>There </a:t>
            </a:r>
            <a:r>
              <a:rPr lang="en-MY" dirty="0"/>
              <a:t>are some similarities between flash memory and </a:t>
            </a:r>
            <a:r>
              <a:rPr lang="en-MY" dirty="0" smtClean="0"/>
              <a:t>:</a:t>
            </a:r>
          </a:p>
          <a:p>
            <a:pPr lvl="1"/>
            <a:endParaRPr lang="en-MY" dirty="0"/>
          </a:p>
          <a:p>
            <a:pPr lvl="1"/>
            <a:endParaRPr lang="en-MY" dirty="0" smtClean="0"/>
          </a:p>
          <a:p>
            <a:pPr lvl="1"/>
            <a:endParaRPr lang="en-MY" dirty="0"/>
          </a:p>
          <a:p>
            <a:endParaRPr lang="en-US" dirty="0" smtClean="0"/>
          </a:p>
          <a:p>
            <a:endParaRPr lang="en-US" dirty="0"/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MY" dirty="0"/>
              <a:t>Transmitting data between a personal computer and digital devices.</a:t>
            </a:r>
          </a:p>
          <a:p>
            <a:pPr marL="685800" lvl="1">
              <a:buFont typeface="Arial" panose="020B0604020202020204" pitchFamily="34" charset="0"/>
              <a:buChar char="•"/>
            </a:pPr>
            <a:r>
              <a:rPr lang="en-MY" dirty="0"/>
              <a:t>Hold control codes such as BIOS (Basic Input/ Output System)</a:t>
            </a:r>
          </a:p>
          <a:p>
            <a:endParaRPr lang="en-US" dirty="0" smtClean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928198415"/>
              </p:ext>
            </p:extLst>
          </p:nvPr>
        </p:nvGraphicFramePr>
        <p:xfrm>
          <a:off x="609600" y="2743200"/>
          <a:ext cx="7950200" cy="205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93719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What is system unit??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752600"/>
            <a:ext cx="8686800" cy="4525963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v"/>
            </a:pPr>
            <a:r>
              <a:rPr lang="en-MY" altLang="en-US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en-MY" altLang="en-US" b="1" dirty="0">
                <a:latin typeface="Times New Roman" pitchFamily="18" charset="0"/>
                <a:cs typeface="Times New Roman" pitchFamily="18" charset="0"/>
              </a:rPr>
              <a:t>system unit, also known as a "tower" or "chassis," is the main part of a desktop computer</a:t>
            </a:r>
            <a:r>
              <a:rPr lang="en-MY" alt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v"/>
            </a:pPr>
            <a:r>
              <a:rPr lang="en-MY" altLang="en-US" b="1" dirty="0">
                <a:latin typeface="Times New Roman" pitchFamily="18" charset="0"/>
                <a:cs typeface="Times New Roman" pitchFamily="18" charset="0"/>
              </a:rPr>
              <a:t> Includes the </a:t>
            </a:r>
            <a:r>
              <a:rPr lang="en-MY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chassis</a:t>
            </a:r>
            <a:r>
              <a:rPr lang="en-MY" alt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MY" altLang="en-US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MY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microprocessor</a:t>
            </a:r>
            <a:r>
              <a:rPr lang="en-MY" alt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MY" altLang="en-US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MY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main memory</a:t>
            </a:r>
            <a:r>
              <a:rPr lang="en-MY" altLang="en-US" b="1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MY" altLang="en-US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MY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bus lines</a:t>
            </a:r>
            <a:r>
              <a:rPr lang="en-MY" altLang="en-US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MY" altLang="en-US" b="1" dirty="0">
                <a:latin typeface="Times New Roman" pitchFamily="18" charset="0"/>
                <a:cs typeface="Times New Roman" pitchFamily="18" charset="0"/>
              </a:rPr>
              <a:t>and </a:t>
            </a:r>
            <a:r>
              <a:rPr lang="en-MY" alt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ports</a:t>
            </a:r>
            <a:r>
              <a:rPr lang="en-MY" altLang="en-US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lnSpc>
                <a:spcPct val="90000"/>
              </a:lnSpc>
              <a:spcBef>
                <a:spcPts val="1000"/>
              </a:spcBef>
              <a:buFont typeface="Wingdings" pitchFamily="2" charset="2"/>
              <a:buChar char="v"/>
            </a:pPr>
            <a:r>
              <a:rPr lang="en-MY" altLang="en-US" b="1" dirty="0" smtClean="0">
                <a:latin typeface="Times New Roman" pitchFamily="18" charset="0"/>
                <a:cs typeface="Times New Roman" pitchFamily="18" charset="0"/>
              </a:rPr>
              <a:t>Generally </a:t>
            </a:r>
            <a:r>
              <a:rPr lang="en-MY" altLang="en-US" b="1" dirty="0">
                <a:latin typeface="Times New Roman" pitchFamily="18" charset="0"/>
                <a:cs typeface="Times New Roman" pitchFamily="18" charset="0"/>
              </a:rPr>
              <a:t>used to differentiate between the computer itself and its peripheral devices, such as the keyboard, mouse and monitor.</a:t>
            </a:r>
            <a:endParaRPr lang="en-US" altLang="en-US" b="1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62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554162"/>
            <a:ext cx="6248400" cy="477043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Expansion Slots and Cards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They are used to increase system’s capabilities.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The slot is to provide a point for a card to be inserted.</a:t>
            </a:r>
          </a:p>
          <a:p>
            <a:pPr lvl="1"/>
            <a:r>
              <a:rPr lang="en-MY" dirty="0">
                <a:latin typeface="Times New Roman" pitchFamily="18" charset="0"/>
                <a:cs typeface="Times New Roman" pitchFamily="18" charset="0"/>
              </a:rPr>
              <a:t>Types of expansion cards are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Interface card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SD card for mobile phone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Video card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Network card </a:t>
            </a:r>
          </a:p>
          <a:p>
            <a:pPr lvl="2"/>
            <a:r>
              <a:rPr lang="en-MY" dirty="0">
                <a:latin typeface="Times New Roman" pitchFamily="18" charset="0"/>
                <a:cs typeface="Times New Roman" pitchFamily="18" charset="0"/>
              </a:rPr>
              <a:t>Sound card</a:t>
            </a:r>
          </a:p>
          <a:p>
            <a:pPr lvl="1"/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Image result for expansion slot and card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163" y="2170475"/>
            <a:ext cx="2386040" cy="156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age result for sound cards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9" b="9082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26318"/>
            <a:ext cx="1932414" cy="1560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network cards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118" b="89647" l="1647" r="95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4851" y="4904903"/>
            <a:ext cx="1902767" cy="181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Image result for sd card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383" y="5334000"/>
            <a:ext cx="1447800" cy="125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9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Important parts in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54162"/>
            <a:ext cx="5791200" cy="4694237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Bus lines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Connect parts of CPU to each other and various other components on the system board.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subsystem used to transfer data between the insides of a computer or between multiple computers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to reduce the number of pathways communication travels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by.</a:t>
            </a:r>
          </a:p>
          <a:p>
            <a:pPr lvl="1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Types of bus lines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System bus- Connect CPU and memory to its motherboard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Expansion bus- Connects CPU to other component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56462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304800"/>
            <a:ext cx="7467600" cy="54864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Expansion buses</a:t>
            </a:r>
          </a:p>
          <a:p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Universal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Serial Bus (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USB)</a:t>
            </a:r>
          </a:p>
          <a:p>
            <a:pPr lvl="2"/>
            <a:r>
              <a:rPr lang="en-US" dirty="0">
                <a:latin typeface="Times New Roman" pitchFamily="18" charset="0"/>
                <a:cs typeface="Times New Roman" pitchFamily="18" charset="0"/>
              </a:rPr>
              <a:t>Connects external USB devices onto the USB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bus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FireWire</a:t>
            </a:r>
          </a:p>
          <a:p>
            <a:pPr lvl="2"/>
            <a:r>
              <a:rPr lang="en-US" dirty="0">
                <a:latin typeface="Times New Roman" pitchFamily="18" charset="0"/>
                <a:cs typeface="Times New Roman" pitchFamily="18" charset="0"/>
              </a:rPr>
              <a:t>Primarily used to connect audio and video equipment to the system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board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PCI Express (</a:t>
            </a:r>
            <a:r>
              <a:rPr lang="en-US" dirty="0" err="1">
                <a:latin typeface="Times New Roman" pitchFamily="18" charset="0"/>
                <a:cs typeface="Times New Roman" pitchFamily="18" charset="0"/>
              </a:rPr>
              <a:t>PCIe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Single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dedicated path for each connected device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876800"/>
            <a:ext cx="2743200" cy="17629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876800"/>
            <a:ext cx="2819400" cy="1714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4876800"/>
            <a:ext cx="2185988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668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048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78546"/>
            <a:ext cx="8610600" cy="3341054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Physical docking point using which an external device can be connected to the computer</a:t>
            </a:r>
            <a:r>
              <a:rPr lang="en-US" dirty="0" smtClean="0"/>
              <a:t>.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Characteristic of ports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External devices are connected to a computer using cables and ports.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Ports are slots on the motherboard into which a cable of external device is plugged in.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Examples of external devices attached via ports are the mouse, keyboard, monitor, microphone, speakers, etc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/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358272"/>
            <a:ext cx="4038600" cy="235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548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Standard ports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8686800" cy="4525963"/>
          </a:xfrm>
        </p:spPr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Type of standard ports: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USB</a:t>
            </a:r>
          </a:p>
          <a:p>
            <a:pPr lvl="3"/>
            <a:r>
              <a:rPr lang="en-US" dirty="0">
                <a:latin typeface="Times New Roman" pitchFamily="18" charset="0"/>
                <a:cs typeface="Times New Roman" pitchFamily="18" charset="0"/>
              </a:rPr>
              <a:t>Normally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use to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connect keyboard, mouse, printer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Ethernet</a:t>
            </a:r>
          </a:p>
          <a:p>
            <a:pPr lvl="3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Use for fast networking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2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HDMI</a:t>
            </a:r>
          </a:p>
          <a:p>
            <a:pPr lvl="3"/>
            <a:r>
              <a:rPr lang="en-US" dirty="0">
                <a:latin typeface="Times New Roman" pitchFamily="18" charset="0"/>
                <a:cs typeface="Times New Roman" pitchFamily="18" charset="0"/>
              </a:rPr>
              <a:t>provide a universal connection that combines both audio and visual channels into one interface.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724400"/>
            <a:ext cx="1828800" cy="1828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4789714"/>
            <a:ext cx="2895600" cy="169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972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SPECIALIZED PORT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1922197"/>
              </p:ext>
            </p:extLst>
          </p:nvPr>
        </p:nvGraphicFramePr>
        <p:xfrm>
          <a:off x="152400" y="1295400"/>
          <a:ext cx="8871857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5689844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power supply for desktop"/>
          <p:cNvSpPr>
            <a:spLocks noChangeAspect="1" noChangeArrowheads="1"/>
          </p:cNvSpPr>
          <p:nvPr/>
        </p:nvSpPr>
        <p:spPr bwMode="auto">
          <a:xfrm>
            <a:off x="155575" y="-1812925"/>
            <a:ext cx="516255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Power supply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8458200" cy="4689207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Computer power supplies functionally in converting AC current to DC current and generally located at the rear of computer fan. </a:t>
            </a:r>
            <a:endParaRPr lang="en-US" b="1" dirty="0" smtClean="0"/>
          </a:p>
          <a:p>
            <a:r>
              <a:rPr lang="en-US" b="1" dirty="0"/>
              <a:t>Power supply also known as power supply unit, power brick or power adapter. </a:t>
            </a:r>
            <a:endParaRPr lang="en-US" b="1" dirty="0" smtClean="0"/>
          </a:p>
          <a:p>
            <a:r>
              <a:rPr lang="en-US" b="1" dirty="0"/>
              <a:t>Most computer power supplies include a number of switched-mode supplies, which operate independently by producing a single voltage. </a:t>
            </a:r>
            <a:endParaRPr lang="en-US" b="1" dirty="0" smtClean="0"/>
          </a:p>
          <a:p>
            <a:r>
              <a:rPr lang="en-US" b="1" dirty="0"/>
              <a:t>These are linked together, so that they shut down as a group in case of a computer fault.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79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02225"/>
            <a:ext cx="1981200" cy="1336175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3124200" y="1713071"/>
            <a:ext cx="1828800" cy="304800"/>
          </a:xfrm>
          <a:prstGeom prst="rightArrow">
            <a:avLst/>
          </a:prstGeom>
          <a:solidFill>
            <a:schemeClr val="accent2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62497"/>
            <a:ext cx="2057400" cy="1552303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3080657" y="3233057"/>
            <a:ext cx="1828800" cy="304800"/>
          </a:xfrm>
          <a:prstGeom prst="rightArrow">
            <a:avLst/>
          </a:prstGeom>
          <a:solidFill>
            <a:schemeClr val="accent2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1063942"/>
            <a:ext cx="2514600" cy="16030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2714897"/>
            <a:ext cx="1658112" cy="13237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4267200"/>
            <a:ext cx="2286000" cy="2286000"/>
          </a:xfrm>
          <a:prstGeom prst="rect">
            <a:avLst/>
          </a:prstGeom>
        </p:spPr>
      </p:pic>
      <p:sp>
        <p:nvSpPr>
          <p:cNvPr id="21" name="Right Arrow 20"/>
          <p:cNvSpPr/>
          <p:nvPr/>
        </p:nvSpPr>
        <p:spPr>
          <a:xfrm rot="21019178">
            <a:off x="3093262" y="5018314"/>
            <a:ext cx="1828800" cy="304800"/>
          </a:xfrm>
          <a:prstGeom prst="rightArrow">
            <a:avLst>
              <a:gd name="adj1" fmla="val 50000"/>
              <a:gd name="adj2" fmla="val 64286"/>
            </a:avLst>
          </a:prstGeom>
          <a:solidFill>
            <a:schemeClr val="accent2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/>
          <p:cNvSpPr/>
          <p:nvPr/>
        </p:nvSpPr>
        <p:spPr>
          <a:xfrm rot="625168">
            <a:off x="3097286" y="5689981"/>
            <a:ext cx="1828800" cy="304800"/>
          </a:xfrm>
          <a:prstGeom prst="rightArrow">
            <a:avLst>
              <a:gd name="adj1" fmla="val 50000"/>
              <a:gd name="adj2" fmla="val 64286"/>
            </a:avLst>
          </a:prstGeom>
          <a:solidFill>
            <a:schemeClr val="accent2"/>
          </a:solidFill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4400935"/>
            <a:ext cx="2057400" cy="108345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071" y="5603321"/>
            <a:ext cx="1464129" cy="117847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048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4691743"/>
            <a:ext cx="5764817" cy="1457325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Electronic data and instruction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4800" y="1295401"/>
            <a:ext cx="7924800" cy="32765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There are two types of signal in computer systems</a:t>
            </a:r>
            <a:r>
              <a:rPr lang="en-US" dirty="0" smtClean="0"/>
              <a:t>:</a:t>
            </a:r>
          </a:p>
          <a:p>
            <a:pPr marL="685800" lvl="1">
              <a:buFont typeface="Arial" pitchFamily="34" charset="0"/>
              <a:buChar char="•"/>
            </a:pPr>
            <a:r>
              <a:rPr lang="en-US" sz="2400" dirty="0"/>
              <a:t>Digital ( recognized by computers)</a:t>
            </a:r>
          </a:p>
          <a:p>
            <a:pPr marL="685800" lvl="1">
              <a:buFont typeface="Arial" pitchFamily="34" charset="0"/>
              <a:buChar char="•"/>
            </a:pPr>
            <a:r>
              <a:rPr lang="en-US" sz="2400" dirty="0"/>
              <a:t>Analog(continuous signal</a:t>
            </a:r>
            <a:r>
              <a:rPr lang="en-US" sz="2400" dirty="0" smtClean="0"/>
              <a:t>)</a:t>
            </a:r>
            <a:endParaRPr lang="en-US" dirty="0" smtClean="0"/>
          </a:p>
          <a:p>
            <a:pPr marL="342900" lvl="1" indent="-342900">
              <a:buFont typeface="Wingdings 2"/>
              <a:buChar char=""/>
            </a:pPr>
            <a:r>
              <a:rPr lang="en-US" sz="3200" dirty="0"/>
              <a:t>Conversion must take place to change analog signals to digital signals to receive by computer to process.</a:t>
            </a:r>
          </a:p>
          <a:p>
            <a:endParaRPr lang="en-US" dirty="0"/>
          </a:p>
          <a:p>
            <a:pPr marL="400050" lvl="1" indent="0">
              <a:buNone/>
            </a:pPr>
            <a:endParaRPr lang="en-US" sz="2400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919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2921" y="228600"/>
            <a:ext cx="7556179" cy="1143000"/>
          </a:xfrm>
        </p:spPr>
        <p:txBody>
          <a:bodyPr/>
          <a:lstStyle/>
          <a:p>
            <a:r>
              <a:rPr lang="en-US" dirty="0" smtClean="0"/>
              <a:t>Numeric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5927271" cy="3886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Our computer use two type of numeric representation which are</a:t>
            </a:r>
          </a:p>
          <a:p>
            <a:pPr lvl="1"/>
            <a:r>
              <a:rPr lang="en-US" dirty="0"/>
              <a:t>Binary</a:t>
            </a:r>
          </a:p>
          <a:p>
            <a:pPr lvl="1"/>
            <a:r>
              <a:rPr lang="en-US" dirty="0"/>
              <a:t>Hexadecimal 	</a:t>
            </a:r>
          </a:p>
          <a:p>
            <a:r>
              <a:rPr lang="en-US" dirty="0" smtClean="0"/>
              <a:t>What is two-state binary system?</a:t>
            </a:r>
          </a:p>
          <a:p>
            <a:pPr lvl="1"/>
            <a:r>
              <a:rPr lang="en-US" dirty="0" smtClean="0"/>
              <a:t>This system only consist “0” represent no charge while “1” represent negative charge</a:t>
            </a:r>
          </a:p>
          <a:p>
            <a:pPr lvl="1"/>
            <a:r>
              <a:rPr lang="en-US" dirty="0" smtClean="0"/>
              <a:t>The code also can known as BYTE which contain 8 BITS </a:t>
            </a:r>
          </a:p>
          <a:p>
            <a:r>
              <a:rPr lang="en-US" dirty="0" smtClean="0"/>
              <a:t>Hexadecimal </a:t>
            </a:r>
          </a:p>
          <a:p>
            <a:pPr lvl="1"/>
            <a:r>
              <a:rPr lang="en-US" dirty="0" smtClean="0"/>
              <a:t>Use 16 digits to represent binary numbers</a:t>
            </a:r>
          </a:p>
          <a:p>
            <a:pPr marL="585216" lvl="1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7307" y="3145971"/>
            <a:ext cx="1009650" cy="673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4457" y="4114800"/>
            <a:ext cx="9525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334000"/>
            <a:ext cx="762000" cy="533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5334000"/>
            <a:ext cx="723900" cy="533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5334000"/>
            <a:ext cx="772885" cy="533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5334000"/>
            <a:ext cx="685800" cy="533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485" y="5334000"/>
            <a:ext cx="827315" cy="5334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1" y="5334000"/>
            <a:ext cx="838200" cy="533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1" y="5334000"/>
            <a:ext cx="800100" cy="533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543" y="5334000"/>
            <a:ext cx="794657" cy="5334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5334000"/>
            <a:ext cx="800100" cy="5334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5334000"/>
            <a:ext cx="685800" cy="5334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1429" r="1523" b="77143"/>
          <a:stretch/>
        </p:blipFill>
        <p:spPr>
          <a:xfrm>
            <a:off x="3106511" y="5927786"/>
            <a:ext cx="2016577" cy="5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96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Example of system unit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7391400" cy="5373499"/>
          </a:xfrm>
        </p:spPr>
      </p:pic>
    </p:spTree>
    <p:extLst>
      <p:ext uri="{BB962C8B-B14F-4D97-AF65-F5344CB8AC3E}">
        <p14:creationId xmlns:p14="http://schemas.microsoft.com/office/powerpoint/2010/main" val="373877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Character Encoding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6858000" cy="990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Used to represent a repertoire of characters by some kind of encoding system. </a:t>
            </a:r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1747086060"/>
              </p:ext>
            </p:extLst>
          </p:nvPr>
        </p:nvGraphicFramePr>
        <p:xfrm>
          <a:off x="990600" y="2286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2534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Q&amp;A SESSION!!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State 3 components in motherboard as stated.</a:t>
            </a:r>
          </a:p>
          <a:p>
            <a:endParaRPr lang="en-US" dirty="0"/>
          </a:p>
          <a:p>
            <a:r>
              <a:rPr lang="en-US" dirty="0" smtClean="0"/>
              <a:t>Differentiate two type of memory exist in system unit.</a:t>
            </a:r>
            <a:endParaRPr lang="en-US" dirty="0"/>
          </a:p>
          <a:p>
            <a:r>
              <a:rPr lang="en-US" dirty="0" smtClean="0"/>
              <a:t>How many ty</a:t>
            </a:r>
            <a:r>
              <a:rPr lang="en-US" dirty="0" smtClean="0"/>
              <a:t>pes of character encoding? State the place we use these character encoding.</a:t>
            </a:r>
          </a:p>
          <a:p>
            <a:endParaRPr lang="en-US" dirty="0" smtClean="0"/>
          </a:p>
          <a:p>
            <a:r>
              <a:rPr lang="en-US" dirty="0" smtClean="0"/>
              <a:t>“ UTM SANJUNGAN BANGSA </a:t>
            </a:r>
            <a:r>
              <a:rPr lang="en-US" dirty="0" smtClean="0">
                <a:sym typeface="Wingdings" pitchFamily="2" charset="2"/>
              </a:rPr>
              <a:t>”</a:t>
            </a:r>
            <a:endParaRPr lang="en-US" dirty="0">
              <a:sym typeface="Wingdings" pitchFamily="2" charset="2"/>
            </a:endParaRPr>
          </a:p>
          <a:p>
            <a:pPr marL="457200" lvl="1" indent="0">
              <a:buNone/>
            </a:pPr>
            <a:r>
              <a:rPr lang="en-US" dirty="0" smtClean="0">
                <a:sym typeface="Wingdings" pitchFamily="2" charset="2"/>
              </a:rPr>
              <a:t>	Determine the total bits in this sentence according to :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ASCII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UNICODE</a:t>
            </a:r>
          </a:p>
          <a:p>
            <a:pPr marL="457200" lvl="1" indent="0">
              <a:buNone/>
            </a:pPr>
            <a:endParaRPr lang="en-US" dirty="0">
              <a:sym typeface="Wingdings" pitchFamily="2" charset="2"/>
            </a:endParaRPr>
          </a:p>
          <a:p>
            <a:endParaRPr lang="en-US" dirty="0">
              <a:sym typeface="Wingdings" pitchFamily="2" charset="2"/>
            </a:endParaRPr>
          </a:p>
          <a:p>
            <a:endParaRPr lang="en-US" dirty="0" smtClean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4013352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" y="2362200"/>
            <a:ext cx="8763000" cy="1565825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Thank you  </a:t>
            </a:r>
            <a:r>
              <a:rPr lang="en-US" sz="5400" dirty="0" smtClean="0">
                <a:sym typeface="Wingdings" pitchFamily="2" charset="2"/>
              </a:rPr>
              <a:t>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828840386"/>
      </p:ext>
    </p:extLst>
  </p:cSld>
  <p:clrMapOvr>
    <a:masterClrMapping/>
  </p:clrMapOvr>
  <p:transition>
    <p:fade thruBlk="1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048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TYPE OF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Personal 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Computer / Desktop</a:t>
            </a:r>
          </a:p>
          <a:p>
            <a:pPr marL="0" indent="0">
              <a:buNone/>
              <a:defRPr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System unit is located in a separate device called the CPU ( Central Processing Unit </a:t>
            </a:r>
            <a:r>
              <a:rPr lang="en-US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3125" l="10000" r="957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86" y="2209800"/>
            <a:ext cx="50292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5518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TYPE OF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2408238"/>
          </a:xfrm>
        </p:spPr>
        <p:txBody>
          <a:bodyPr/>
          <a:lstStyle/>
          <a:p>
            <a:r>
              <a:rPr lang="en-US" dirty="0" smtClean="0"/>
              <a:t>Laptops</a:t>
            </a:r>
          </a:p>
          <a:p>
            <a:pPr lvl="1"/>
            <a:r>
              <a:rPr lang="en-US" altLang="en-US" dirty="0">
                <a:latin typeface="Times New Roman" pitchFamily="18" charset="0"/>
                <a:cs typeface="Times New Roman" pitchFamily="18" charset="0"/>
              </a:rPr>
              <a:t>Easily accessible, portable and much smaller in size.</a:t>
            </a:r>
          </a:p>
          <a:p>
            <a:pPr lvl="1"/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Ultrabook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- 2 in 1 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Gaming- with high quality of graphic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00" b="86000" l="2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429000"/>
            <a:ext cx="4343400" cy="403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51447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048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Type of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Smartphones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Available everywhere and used by billions.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Handheld computer.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Has many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functions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Embedded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memory</a:t>
            </a:r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840" l="508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2819400"/>
            <a:ext cx="3733800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900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TYPE OF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1143000"/>
            <a:ext cx="67818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Tablets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Uses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 intuitive touchscreen control </a:t>
            </a:r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system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Can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also be used to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take photos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make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phone calls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send messages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record videos 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and perform other tasks that can be performed by a smartphone as well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5733" l="1285" r="989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2819400"/>
            <a:ext cx="2467254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70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8686800" cy="838200"/>
          </a:xfrm>
        </p:spPr>
        <p:txBody>
          <a:bodyPr/>
          <a:lstStyle/>
          <a:p>
            <a:pPr algn="ctr"/>
            <a:r>
              <a:rPr lang="en-US" dirty="0" smtClean="0"/>
              <a:t>Type of system unit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Wearables</a:t>
            </a:r>
            <a:endParaRPr lang="en-US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Embedded computer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Display notifications to alert you of important events or activities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Fitness tracking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8" b="97815" l="9517" r="9985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3657600"/>
            <a:ext cx="2819400" cy="2382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771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MY" altLang="en-US" dirty="0">
                <a:cs typeface="Times New Roman" pitchFamily="18" charset="0"/>
              </a:rPr>
              <a:t>Important parts in System Unit</a:t>
            </a:r>
            <a:r>
              <a:rPr lang="en-MY" altLang="en-US" u="sng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MY" altLang="en-US" u="sng" dirty="0">
                <a:latin typeface="Times New Roman" pitchFamily="18" charset="0"/>
                <a:cs typeface="Times New Roman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System </a:t>
            </a:r>
            <a:r>
              <a:rPr lang="en-US" dirty="0" smtClean="0"/>
              <a:t>board</a:t>
            </a:r>
          </a:p>
          <a:p>
            <a:pPr lvl="1"/>
            <a:r>
              <a:rPr lang="en-US" dirty="0">
                <a:latin typeface="Times New Roman" pitchFamily="18" charset="0"/>
                <a:cs typeface="Times New Roman" pitchFamily="18" charset="0"/>
              </a:rPr>
              <a:t>Commonly known as motherboard which controls all the communications of the system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Connection place</a:t>
            </a:r>
          </a:p>
          <a:p>
            <a:pPr lvl="1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Contain lots of tiny component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" b="96204" l="0" r="980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3657600"/>
            <a:ext cx="5551715" cy="333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448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906</TotalTime>
  <Words>1282</Words>
  <Application>Microsoft Office PowerPoint</Application>
  <PresentationFormat>On-screen Show (4:3)</PresentationFormat>
  <Paragraphs>252</Paragraphs>
  <Slides>32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Trek</vt:lpstr>
      <vt:lpstr>PowerPoint Presentation</vt:lpstr>
      <vt:lpstr>What is system unit??</vt:lpstr>
      <vt:lpstr>Example of system unit</vt:lpstr>
      <vt:lpstr>TYPE OF SYSTEM UNIT</vt:lpstr>
      <vt:lpstr>TYPE OF SYSTEM UNIT</vt:lpstr>
      <vt:lpstr>Type of system unit</vt:lpstr>
      <vt:lpstr>TYPE OF SYSTEM UNIT</vt:lpstr>
      <vt:lpstr>Type of system unit</vt:lpstr>
      <vt:lpstr>Important parts in System Unit </vt:lpstr>
      <vt:lpstr>Important parts in system unit</vt:lpstr>
      <vt:lpstr>Important parts in system unit</vt:lpstr>
      <vt:lpstr>Important parts in system unit</vt:lpstr>
      <vt:lpstr>IMPORTANT PARTS IN SYSTEM UNIT</vt:lpstr>
      <vt:lpstr>IMPORTANT PARTS IN SYSTEM UNIT</vt:lpstr>
      <vt:lpstr>IMPORTANT PARTS IN SYSTEM UNIT</vt:lpstr>
      <vt:lpstr>IMPORTANT PARTS IN SYSTEM UNIT</vt:lpstr>
      <vt:lpstr>IMPORTANT PARTS IN SYSTEM UNIT</vt:lpstr>
      <vt:lpstr>Important parts in system unit</vt:lpstr>
      <vt:lpstr>Important parts in system unit</vt:lpstr>
      <vt:lpstr>Important parts in system unit</vt:lpstr>
      <vt:lpstr>Important parts in system unit</vt:lpstr>
      <vt:lpstr>PowerPoint Presentation</vt:lpstr>
      <vt:lpstr>PORTS</vt:lpstr>
      <vt:lpstr>Standard ports</vt:lpstr>
      <vt:lpstr>SPECIALIZED PORT</vt:lpstr>
      <vt:lpstr>Power supply</vt:lpstr>
      <vt:lpstr>EXAMPLE</vt:lpstr>
      <vt:lpstr>Electronic data and instruction</vt:lpstr>
      <vt:lpstr>Numeric Representation</vt:lpstr>
      <vt:lpstr>Character Encoding</vt:lpstr>
      <vt:lpstr>Q&amp;A SESSION!!</vt:lpstr>
      <vt:lpstr>Thank you  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hp</cp:lastModifiedBy>
  <cp:revision>49</cp:revision>
  <dcterms:created xsi:type="dcterms:W3CDTF">2019-10-05T01:16:57Z</dcterms:created>
  <dcterms:modified xsi:type="dcterms:W3CDTF">2019-10-07T04:44:48Z</dcterms:modified>
</cp:coreProperties>
</file>