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69" r:id="rId5"/>
    <p:sldId id="259" r:id="rId6"/>
    <p:sldId id="271" r:id="rId7"/>
    <p:sldId id="260" r:id="rId8"/>
    <p:sldId id="262" r:id="rId9"/>
    <p:sldId id="267" r:id="rId10"/>
    <p:sldId id="268" r:id="rId11"/>
    <p:sldId id="261" r:id="rId12"/>
    <p:sldId id="264" r:id="rId13"/>
    <p:sldId id="265" r:id="rId14"/>
    <p:sldId id="266" r:id="rId15"/>
    <p:sldId id="270"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487C64-922F-0152-7686-43C49F545299}" v="2000" dt="2020-12-30T16:01:58.999"/>
    <p1510:client id="{99CB778D-5F76-46BC-945E-268FC1DFAE1E}" v="190" dt="2020-12-28T15:47:47.524"/>
    <p1510:client id="{AC048FD2-4069-A6C0-6B12-92C9FDFF7444}" v="39" dt="2020-12-31T02:11:23.281"/>
    <p1510:client id="{BBCC0508-EB0B-431C-985F-08482DEAA583}" v="125" dt="2020-12-24T04:28:19.018"/>
    <p1510:client id="{DF079882-6C65-49A3-BC59-0E94616471D5}" v="260" dt="2020-12-30T15:59:58.374"/>
    <p1510:client id="{F041F97C-294D-42E0-8AC6-5D7E584E1ABE}" v="1256" dt="2020-12-28T07:47:13.5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G JIA ROU A20EC0198" userId="S::jrkong2001@live.utm.my::d9f2fafa-f022-4e82-bfd8-7b35a0354eac" providerId="AD" clId="Web-{F041F97C-294D-42E0-8AC6-5D7E584E1ABE}"/>
    <pc:docChg chg="addSld modSld">
      <pc:chgData name="KONG JIA ROU A20EC0198" userId="S::jrkong2001@live.utm.my::d9f2fafa-f022-4e82-bfd8-7b35a0354eac" providerId="AD" clId="Web-{F041F97C-294D-42E0-8AC6-5D7E584E1ABE}" dt="2020-12-28T07:47:11.594" v="1248" actId="20577"/>
      <pc:docMkLst>
        <pc:docMk/>
      </pc:docMkLst>
      <pc:sldChg chg="addSp modSp">
        <pc:chgData name="KONG JIA ROU A20EC0198" userId="S::jrkong2001@live.utm.my::d9f2fafa-f022-4e82-bfd8-7b35a0354eac" providerId="AD" clId="Web-{F041F97C-294D-42E0-8AC6-5D7E584E1ABE}" dt="2020-12-28T07:10:07.174" v="59" actId="20577"/>
        <pc:sldMkLst>
          <pc:docMk/>
          <pc:sldMk cId="3258331208" sldId="261"/>
        </pc:sldMkLst>
        <pc:spChg chg="mod">
          <ac:chgData name="KONG JIA ROU A20EC0198" userId="S::jrkong2001@live.utm.my::d9f2fafa-f022-4e82-bfd8-7b35a0354eac" providerId="AD" clId="Web-{F041F97C-294D-42E0-8AC6-5D7E584E1ABE}" dt="2020-12-28T07:10:07.174" v="59" actId="20577"/>
          <ac:spMkLst>
            <pc:docMk/>
            <pc:sldMk cId="3258331208" sldId="261"/>
            <ac:spMk id="3" creationId="{55D5E4BA-C5A2-A84C-B0AC-AAE00B8935D8}"/>
          </ac:spMkLst>
        </pc:spChg>
        <pc:picChg chg="add mod">
          <ac:chgData name="KONG JIA ROU A20EC0198" userId="S::jrkong2001@live.utm.my::d9f2fafa-f022-4e82-bfd8-7b35a0354eac" providerId="AD" clId="Web-{F041F97C-294D-42E0-8AC6-5D7E584E1ABE}" dt="2020-12-28T07:09:46.987" v="46" actId="14100"/>
          <ac:picMkLst>
            <pc:docMk/>
            <pc:sldMk cId="3258331208" sldId="261"/>
            <ac:picMk id="4" creationId="{08BF94B4-1C47-41F7-9B5D-374B0C91297A}"/>
          </ac:picMkLst>
        </pc:picChg>
      </pc:sldChg>
      <pc:sldChg chg="modSp">
        <pc:chgData name="KONG JIA ROU A20EC0198" userId="S::jrkong2001@live.utm.my::d9f2fafa-f022-4e82-bfd8-7b35a0354eac" providerId="AD" clId="Web-{F041F97C-294D-42E0-8AC6-5D7E584E1ABE}" dt="2020-12-28T07:14:22.977" v="168" actId="20577"/>
        <pc:sldMkLst>
          <pc:docMk/>
          <pc:sldMk cId="1904180369" sldId="264"/>
        </pc:sldMkLst>
        <pc:spChg chg="mod">
          <ac:chgData name="KONG JIA ROU A20EC0198" userId="S::jrkong2001@live.utm.my::d9f2fafa-f022-4e82-bfd8-7b35a0354eac" providerId="AD" clId="Web-{F041F97C-294D-42E0-8AC6-5D7E584E1ABE}" dt="2020-12-28T07:14:22.977" v="168" actId="20577"/>
          <ac:spMkLst>
            <pc:docMk/>
            <pc:sldMk cId="1904180369" sldId="264"/>
            <ac:spMk id="2" creationId="{05F733C0-6EA0-934A-97FB-DB77EE9E9DCB}"/>
          </ac:spMkLst>
        </pc:spChg>
      </pc:sldChg>
      <pc:sldChg chg="modSp">
        <pc:chgData name="KONG JIA ROU A20EC0198" userId="S::jrkong2001@live.utm.my::d9f2fafa-f022-4e82-bfd8-7b35a0354eac" providerId="AD" clId="Web-{F041F97C-294D-42E0-8AC6-5D7E584E1ABE}" dt="2020-12-28T07:14:15.570" v="162" actId="20577"/>
        <pc:sldMkLst>
          <pc:docMk/>
          <pc:sldMk cId="2841798299" sldId="265"/>
        </pc:sldMkLst>
        <pc:spChg chg="mod">
          <ac:chgData name="KONG JIA ROU A20EC0198" userId="S::jrkong2001@live.utm.my::d9f2fafa-f022-4e82-bfd8-7b35a0354eac" providerId="AD" clId="Web-{F041F97C-294D-42E0-8AC6-5D7E584E1ABE}" dt="2020-12-28T07:14:15.570" v="162" actId="20577"/>
          <ac:spMkLst>
            <pc:docMk/>
            <pc:sldMk cId="2841798299" sldId="265"/>
            <ac:spMk id="2" creationId="{E41885A8-6C64-1841-910C-D8C6607CA32C}"/>
          </ac:spMkLst>
        </pc:spChg>
      </pc:sldChg>
      <pc:sldChg chg="delSp modSp">
        <pc:chgData name="KONG JIA ROU A20EC0198" userId="S::jrkong2001@live.utm.my::d9f2fafa-f022-4e82-bfd8-7b35a0354eac" providerId="AD" clId="Web-{F041F97C-294D-42E0-8AC6-5D7E584E1ABE}" dt="2020-12-28T07:14:07.257" v="156" actId="20577"/>
        <pc:sldMkLst>
          <pc:docMk/>
          <pc:sldMk cId="2945427652" sldId="266"/>
        </pc:sldMkLst>
        <pc:spChg chg="mod">
          <ac:chgData name="KONG JIA ROU A20EC0198" userId="S::jrkong2001@live.utm.my::d9f2fafa-f022-4e82-bfd8-7b35a0354eac" providerId="AD" clId="Web-{F041F97C-294D-42E0-8AC6-5D7E584E1ABE}" dt="2020-12-28T07:14:07.257" v="156" actId="20577"/>
          <ac:spMkLst>
            <pc:docMk/>
            <pc:sldMk cId="2945427652" sldId="266"/>
            <ac:spMk id="2" creationId="{1DFD0073-6D4D-B04D-B6AC-8DFB2E6D87A0}"/>
          </ac:spMkLst>
        </pc:spChg>
        <pc:picChg chg="del">
          <ac:chgData name="KONG JIA ROU A20EC0198" userId="S::jrkong2001@live.utm.my::d9f2fafa-f022-4e82-bfd8-7b35a0354eac" providerId="AD" clId="Web-{F041F97C-294D-42E0-8AC6-5D7E584E1ABE}" dt="2020-12-28T07:11:13.441" v="63"/>
          <ac:picMkLst>
            <pc:docMk/>
            <pc:sldMk cId="2945427652" sldId="266"/>
            <ac:picMk id="8" creationId="{742EE6EB-3185-914D-B837-B3A05D836064}"/>
          </ac:picMkLst>
        </pc:picChg>
      </pc:sldChg>
      <pc:sldChg chg="modSp">
        <pc:chgData name="KONG JIA ROU A20EC0198" userId="S::jrkong2001@live.utm.my::d9f2fafa-f022-4e82-bfd8-7b35a0354eac" providerId="AD" clId="Web-{F041F97C-294D-42E0-8AC6-5D7E584E1ABE}" dt="2020-12-28T07:47:11.579" v="1247" actId="20577"/>
        <pc:sldMkLst>
          <pc:docMk/>
          <pc:sldMk cId="2903968406" sldId="267"/>
        </pc:sldMkLst>
        <pc:spChg chg="mod">
          <ac:chgData name="KONG JIA ROU A20EC0198" userId="S::jrkong2001@live.utm.my::d9f2fafa-f022-4e82-bfd8-7b35a0354eac" providerId="AD" clId="Web-{F041F97C-294D-42E0-8AC6-5D7E584E1ABE}" dt="2020-12-28T07:47:11.579" v="1247" actId="20577"/>
          <ac:spMkLst>
            <pc:docMk/>
            <pc:sldMk cId="2903968406" sldId="267"/>
            <ac:spMk id="3" creationId="{635D5DAA-46E7-2B46-9601-EC3950BF03A7}"/>
          </ac:spMkLst>
        </pc:spChg>
      </pc:sldChg>
      <pc:sldChg chg="modSp">
        <pc:chgData name="KONG JIA ROU A20EC0198" userId="S::jrkong2001@live.utm.my::d9f2fafa-f022-4e82-bfd8-7b35a0354eac" providerId="AD" clId="Web-{F041F97C-294D-42E0-8AC6-5D7E584E1ABE}" dt="2020-12-28T07:44:31.794" v="1142" actId="20577"/>
        <pc:sldMkLst>
          <pc:docMk/>
          <pc:sldMk cId="1811450692" sldId="268"/>
        </pc:sldMkLst>
        <pc:spChg chg="mod">
          <ac:chgData name="KONG JIA ROU A20EC0198" userId="S::jrkong2001@live.utm.my::d9f2fafa-f022-4e82-bfd8-7b35a0354eac" providerId="AD" clId="Web-{F041F97C-294D-42E0-8AC6-5D7E584E1ABE}" dt="2020-12-28T07:44:31.794" v="1142" actId="20577"/>
          <ac:spMkLst>
            <pc:docMk/>
            <pc:sldMk cId="1811450692" sldId="268"/>
            <ac:spMk id="3" creationId="{3B46A83E-282D-9544-B7E6-F7D49D233C22}"/>
          </ac:spMkLst>
        </pc:spChg>
      </pc:sldChg>
      <pc:sldChg chg="addSp modSp new mod setBg">
        <pc:chgData name="KONG JIA ROU A20EC0198" userId="S::jrkong2001@live.utm.my::d9f2fafa-f022-4e82-bfd8-7b35a0354eac" providerId="AD" clId="Web-{F041F97C-294D-42E0-8AC6-5D7E584E1ABE}" dt="2020-12-28T07:13:51.351" v="145" actId="1076"/>
        <pc:sldMkLst>
          <pc:docMk/>
          <pc:sldMk cId="1808191733" sldId="270"/>
        </pc:sldMkLst>
        <pc:spChg chg="mod">
          <ac:chgData name="KONG JIA ROU A20EC0198" userId="S::jrkong2001@live.utm.my::d9f2fafa-f022-4e82-bfd8-7b35a0354eac" providerId="AD" clId="Web-{F041F97C-294D-42E0-8AC6-5D7E584E1ABE}" dt="2020-12-28T07:13:51.351" v="145" actId="1076"/>
          <ac:spMkLst>
            <pc:docMk/>
            <pc:sldMk cId="1808191733" sldId="270"/>
            <ac:spMk id="2" creationId="{EA6AF209-523F-44EA-A74C-A8EBE9DEB90D}"/>
          </ac:spMkLst>
        </pc:spChg>
        <pc:spChg chg="add">
          <ac:chgData name="KONG JIA ROU A20EC0198" userId="S::jrkong2001@live.utm.my::d9f2fafa-f022-4e82-bfd8-7b35a0354eac" providerId="AD" clId="Web-{F041F97C-294D-42E0-8AC6-5D7E584E1ABE}" dt="2020-12-28T07:11:35.504" v="65"/>
          <ac:spMkLst>
            <pc:docMk/>
            <pc:sldMk cId="1808191733" sldId="270"/>
            <ac:spMk id="8" creationId="{DB691D59-8F51-4DD8-AD41-D568D29B08F8}"/>
          </ac:spMkLst>
        </pc:spChg>
        <pc:spChg chg="add">
          <ac:chgData name="KONG JIA ROU A20EC0198" userId="S::jrkong2001@live.utm.my::d9f2fafa-f022-4e82-bfd8-7b35a0354eac" providerId="AD" clId="Web-{F041F97C-294D-42E0-8AC6-5D7E584E1ABE}" dt="2020-12-28T07:11:35.504" v="65"/>
          <ac:spMkLst>
            <pc:docMk/>
            <pc:sldMk cId="1808191733" sldId="270"/>
            <ac:spMk id="10" creationId="{204AEF18-0627-48F3-9B3D-F7E8F050B1D4}"/>
          </ac:spMkLst>
        </pc:spChg>
        <pc:spChg chg="add">
          <ac:chgData name="KONG JIA ROU A20EC0198" userId="S::jrkong2001@live.utm.my::d9f2fafa-f022-4e82-bfd8-7b35a0354eac" providerId="AD" clId="Web-{F041F97C-294D-42E0-8AC6-5D7E584E1ABE}" dt="2020-12-28T07:11:35.504" v="65"/>
          <ac:spMkLst>
            <pc:docMk/>
            <pc:sldMk cId="1808191733" sldId="270"/>
            <ac:spMk id="12" creationId="{CEAEE08A-C572-438F-9753-B0D527A515A7}"/>
          </ac:spMkLst>
        </pc:spChg>
        <pc:spChg chg="add">
          <ac:chgData name="KONG JIA ROU A20EC0198" userId="S::jrkong2001@live.utm.my::d9f2fafa-f022-4e82-bfd8-7b35a0354eac" providerId="AD" clId="Web-{F041F97C-294D-42E0-8AC6-5D7E584E1ABE}" dt="2020-12-28T07:11:35.504" v="65"/>
          <ac:spMkLst>
            <pc:docMk/>
            <pc:sldMk cId="1808191733" sldId="270"/>
            <ac:spMk id="14" creationId="{DB93146F-62ED-4C59-844C-0935D0FB5031}"/>
          </ac:spMkLst>
        </pc:spChg>
        <pc:spChg chg="add">
          <ac:chgData name="KONG JIA ROU A20EC0198" userId="S::jrkong2001@live.utm.my::d9f2fafa-f022-4e82-bfd8-7b35a0354eac" providerId="AD" clId="Web-{F041F97C-294D-42E0-8AC6-5D7E584E1ABE}" dt="2020-12-28T07:11:35.504" v="65"/>
          <ac:spMkLst>
            <pc:docMk/>
            <pc:sldMk cId="1808191733" sldId="270"/>
            <ac:spMk id="16" creationId="{F7207B7B-5C57-458C-BE38-95D2CD7655BB}"/>
          </ac:spMkLst>
        </pc:spChg>
        <pc:spChg chg="add">
          <ac:chgData name="KONG JIA ROU A20EC0198" userId="S::jrkong2001@live.utm.my::d9f2fafa-f022-4e82-bfd8-7b35a0354eac" providerId="AD" clId="Web-{F041F97C-294D-42E0-8AC6-5D7E584E1ABE}" dt="2020-12-28T07:11:35.504" v="65"/>
          <ac:spMkLst>
            <pc:docMk/>
            <pc:sldMk cId="1808191733" sldId="270"/>
            <ac:spMk id="18" creationId="{9822E561-F97C-4CBB-A9A6-A6BF6317BC84}"/>
          </ac:spMkLst>
        </pc:spChg>
        <pc:spChg chg="add">
          <ac:chgData name="KONG JIA ROU A20EC0198" userId="S::jrkong2001@live.utm.my::d9f2fafa-f022-4e82-bfd8-7b35a0354eac" providerId="AD" clId="Web-{F041F97C-294D-42E0-8AC6-5D7E584E1ABE}" dt="2020-12-28T07:11:35.504" v="65"/>
          <ac:spMkLst>
            <pc:docMk/>
            <pc:sldMk cId="1808191733" sldId="270"/>
            <ac:spMk id="20" creationId="{B01B0E58-A5C8-4CDA-A2E0-35DF94E59857}"/>
          </ac:spMkLst>
        </pc:spChg>
        <pc:picChg chg="add mod">
          <ac:chgData name="KONG JIA ROU A20EC0198" userId="S::jrkong2001@live.utm.my::d9f2fafa-f022-4e82-bfd8-7b35a0354eac" providerId="AD" clId="Web-{F041F97C-294D-42E0-8AC6-5D7E584E1ABE}" dt="2020-12-28T07:11:46.817" v="66" actId="14100"/>
          <ac:picMkLst>
            <pc:docMk/>
            <pc:sldMk cId="1808191733" sldId="270"/>
            <ac:picMk id="3" creationId="{3EBBFEBD-81E5-435A-80C4-6A00FDF86714}"/>
          </ac:picMkLst>
        </pc:picChg>
      </pc:sldChg>
    </pc:docChg>
  </pc:docChgLst>
  <pc:docChgLst>
    <pc:chgData name="KONG JIA ROU A20EC0198" userId="S::jrkong2001@live.utm.my::d9f2fafa-f022-4e82-bfd8-7b35a0354eac" providerId="AD" clId="Web-{99CB778D-5F76-46BC-945E-268FC1DFAE1E}"/>
    <pc:docChg chg="addSld modSld">
      <pc:chgData name="KONG JIA ROU A20EC0198" userId="S::jrkong2001@live.utm.my::d9f2fafa-f022-4e82-bfd8-7b35a0354eac" providerId="AD" clId="Web-{99CB778D-5F76-46BC-945E-268FC1DFAE1E}" dt="2020-12-28T15:47:47.524" v="190"/>
      <pc:docMkLst>
        <pc:docMk/>
      </pc:docMkLst>
      <pc:sldChg chg="addSp delSp modSp">
        <pc:chgData name="KONG JIA ROU A20EC0198" userId="S::jrkong2001@live.utm.my::d9f2fafa-f022-4e82-bfd8-7b35a0354eac" providerId="AD" clId="Web-{99CB778D-5F76-46BC-945E-268FC1DFAE1E}" dt="2020-12-28T12:07:14.654" v="117" actId="1076"/>
        <pc:sldMkLst>
          <pc:docMk/>
          <pc:sldMk cId="1904180369" sldId="264"/>
        </pc:sldMkLst>
        <pc:spChg chg="mod ord">
          <ac:chgData name="KONG JIA ROU A20EC0198" userId="S::jrkong2001@live.utm.my::d9f2fafa-f022-4e82-bfd8-7b35a0354eac" providerId="AD" clId="Web-{99CB778D-5F76-46BC-945E-268FC1DFAE1E}" dt="2020-12-28T12:00:18.319" v="54"/>
          <ac:spMkLst>
            <pc:docMk/>
            <pc:sldMk cId="1904180369" sldId="264"/>
            <ac:spMk id="2" creationId="{05F733C0-6EA0-934A-97FB-DB77EE9E9DCB}"/>
          </ac:spMkLst>
        </pc:spChg>
        <pc:spChg chg="mod ord">
          <ac:chgData name="KONG JIA ROU A20EC0198" userId="S::jrkong2001@live.utm.my::d9f2fafa-f022-4e82-bfd8-7b35a0354eac" providerId="AD" clId="Web-{99CB778D-5F76-46BC-945E-268FC1DFAE1E}" dt="2020-12-28T12:00:18.319" v="54"/>
          <ac:spMkLst>
            <pc:docMk/>
            <pc:sldMk cId="1904180369" sldId="264"/>
            <ac:spMk id="4" creationId="{D9633083-5E86-9441-B9C6-CC72E9659924}"/>
          </ac:spMkLst>
        </pc:spChg>
        <pc:spChg chg="add del mod">
          <ac:chgData name="KONG JIA ROU A20EC0198" userId="S::jrkong2001@live.utm.my::d9f2fafa-f022-4e82-bfd8-7b35a0354eac" providerId="AD" clId="Web-{99CB778D-5F76-46BC-945E-268FC1DFAE1E}" dt="2020-12-28T11:58:21.704" v="47"/>
          <ac:spMkLst>
            <pc:docMk/>
            <pc:sldMk cId="1904180369" sldId="264"/>
            <ac:spMk id="5" creationId="{DAB2D319-6B72-4209-B3A3-7C04761D66D7}"/>
          </ac:spMkLst>
        </pc:spChg>
        <pc:spChg chg="del">
          <ac:chgData name="KONG JIA ROU A20EC0198" userId="S::jrkong2001@live.utm.my::d9f2fafa-f022-4e82-bfd8-7b35a0354eac" providerId="AD" clId="Web-{99CB778D-5F76-46BC-945E-268FC1DFAE1E}" dt="2020-12-28T11:58:48.096" v="48"/>
          <ac:spMkLst>
            <pc:docMk/>
            <pc:sldMk cId="1904180369" sldId="264"/>
            <ac:spMk id="35" creationId="{DB691D59-8F51-4DD8-AD41-D568D29B08F8}"/>
          </ac:spMkLst>
        </pc:spChg>
        <pc:spChg chg="del">
          <ac:chgData name="KONG JIA ROU A20EC0198" userId="S::jrkong2001@live.utm.my::d9f2fafa-f022-4e82-bfd8-7b35a0354eac" providerId="AD" clId="Web-{99CB778D-5F76-46BC-945E-268FC1DFAE1E}" dt="2020-12-28T11:58:48.096" v="48"/>
          <ac:spMkLst>
            <pc:docMk/>
            <pc:sldMk cId="1904180369" sldId="264"/>
            <ac:spMk id="36" creationId="{204AEF18-0627-48F3-9B3D-F7E8F050B1D4}"/>
          </ac:spMkLst>
        </pc:spChg>
        <pc:spChg chg="del">
          <ac:chgData name="KONG JIA ROU A20EC0198" userId="S::jrkong2001@live.utm.my::d9f2fafa-f022-4e82-bfd8-7b35a0354eac" providerId="AD" clId="Web-{99CB778D-5F76-46BC-945E-268FC1DFAE1E}" dt="2020-12-28T11:58:48.096" v="48"/>
          <ac:spMkLst>
            <pc:docMk/>
            <pc:sldMk cId="1904180369" sldId="264"/>
            <ac:spMk id="37" creationId="{CEAEE08A-C572-438F-9753-B0D527A515A7}"/>
          </ac:spMkLst>
        </pc:spChg>
        <pc:spChg chg="del">
          <ac:chgData name="KONG JIA ROU A20EC0198" userId="S::jrkong2001@live.utm.my::d9f2fafa-f022-4e82-bfd8-7b35a0354eac" providerId="AD" clId="Web-{99CB778D-5F76-46BC-945E-268FC1DFAE1E}" dt="2020-12-28T11:58:48.096" v="48"/>
          <ac:spMkLst>
            <pc:docMk/>
            <pc:sldMk cId="1904180369" sldId="264"/>
            <ac:spMk id="38" creationId="{993F09C6-4F57-4B05-9592-E253D8BC6286}"/>
          </ac:spMkLst>
        </pc:spChg>
        <pc:spChg chg="del">
          <ac:chgData name="KONG JIA ROU A20EC0198" userId="S::jrkong2001@live.utm.my::d9f2fafa-f022-4e82-bfd8-7b35a0354eac" providerId="AD" clId="Web-{99CB778D-5F76-46BC-945E-268FC1DFAE1E}" dt="2020-12-28T11:58:48.096" v="48"/>
          <ac:spMkLst>
            <pc:docMk/>
            <pc:sldMk cId="1904180369" sldId="264"/>
            <ac:spMk id="39" creationId="{E9209EA6-FB9C-4E80-9B63-3BC4C06283E7}"/>
          </ac:spMkLst>
        </pc:spChg>
        <pc:spChg chg="del">
          <ac:chgData name="KONG JIA ROU A20EC0198" userId="S::jrkong2001@live.utm.my::d9f2fafa-f022-4e82-bfd8-7b35a0354eac" providerId="AD" clId="Web-{99CB778D-5F76-46BC-945E-268FC1DFAE1E}" dt="2020-12-28T11:58:48.096" v="48"/>
          <ac:spMkLst>
            <pc:docMk/>
            <pc:sldMk cId="1904180369" sldId="264"/>
            <ac:spMk id="40" creationId="{87D98868-D6DC-40C4-A67A-26D3EF9B9D00}"/>
          </ac:spMkLst>
        </pc:spChg>
        <pc:spChg chg="add del">
          <ac:chgData name="KONG JIA ROU A20EC0198" userId="S::jrkong2001@live.utm.my::d9f2fafa-f022-4e82-bfd8-7b35a0354eac" providerId="AD" clId="Web-{99CB778D-5F76-46BC-945E-268FC1DFAE1E}" dt="2020-12-28T12:00:18.319" v="54"/>
          <ac:spMkLst>
            <pc:docMk/>
            <pc:sldMk cId="1904180369" sldId="264"/>
            <ac:spMk id="48" creationId="{DB691D59-8F51-4DD8-AD41-D568D29B08F8}"/>
          </ac:spMkLst>
        </pc:spChg>
        <pc:spChg chg="add del">
          <ac:chgData name="KONG JIA ROU A20EC0198" userId="S::jrkong2001@live.utm.my::d9f2fafa-f022-4e82-bfd8-7b35a0354eac" providerId="AD" clId="Web-{99CB778D-5F76-46BC-945E-268FC1DFAE1E}" dt="2020-12-28T12:00:18.319" v="54"/>
          <ac:spMkLst>
            <pc:docMk/>
            <pc:sldMk cId="1904180369" sldId="264"/>
            <ac:spMk id="50" creationId="{204AEF18-0627-48F3-9B3D-F7E8F050B1D4}"/>
          </ac:spMkLst>
        </pc:spChg>
        <pc:spChg chg="add del">
          <ac:chgData name="KONG JIA ROU A20EC0198" userId="S::jrkong2001@live.utm.my::d9f2fafa-f022-4e82-bfd8-7b35a0354eac" providerId="AD" clId="Web-{99CB778D-5F76-46BC-945E-268FC1DFAE1E}" dt="2020-12-28T12:00:18.319" v="54"/>
          <ac:spMkLst>
            <pc:docMk/>
            <pc:sldMk cId="1904180369" sldId="264"/>
            <ac:spMk id="52" creationId="{CEAEE08A-C572-438F-9753-B0D527A515A7}"/>
          </ac:spMkLst>
        </pc:spChg>
        <pc:spChg chg="add del">
          <ac:chgData name="KONG JIA ROU A20EC0198" userId="S::jrkong2001@live.utm.my::d9f2fafa-f022-4e82-bfd8-7b35a0354eac" providerId="AD" clId="Web-{99CB778D-5F76-46BC-945E-268FC1DFAE1E}" dt="2020-12-28T12:00:18.319" v="54"/>
          <ac:spMkLst>
            <pc:docMk/>
            <pc:sldMk cId="1904180369" sldId="264"/>
            <ac:spMk id="54" creationId="{993F09C6-4F57-4B05-9592-E253D8BC6286}"/>
          </ac:spMkLst>
        </pc:spChg>
        <pc:spChg chg="add del">
          <ac:chgData name="KONG JIA ROU A20EC0198" userId="S::jrkong2001@live.utm.my::d9f2fafa-f022-4e82-bfd8-7b35a0354eac" providerId="AD" clId="Web-{99CB778D-5F76-46BC-945E-268FC1DFAE1E}" dt="2020-12-28T12:00:18.319" v="54"/>
          <ac:spMkLst>
            <pc:docMk/>
            <pc:sldMk cId="1904180369" sldId="264"/>
            <ac:spMk id="56" creationId="{879A26B8-6C4E-452B-ADD3-ED324A7AB7E8}"/>
          </ac:spMkLst>
        </pc:spChg>
        <pc:spChg chg="add del">
          <ac:chgData name="KONG JIA ROU A20EC0198" userId="S::jrkong2001@live.utm.my::d9f2fafa-f022-4e82-bfd8-7b35a0354eac" providerId="AD" clId="Web-{99CB778D-5F76-46BC-945E-268FC1DFAE1E}" dt="2020-12-28T12:00:18.319" v="54"/>
          <ac:spMkLst>
            <pc:docMk/>
            <pc:sldMk cId="1904180369" sldId="264"/>
            <ac:spMk id="58" creationId="{D03E4FEE-2E6A-44AB-B6BA-C1AD0CD6D93B}"/>
          </ac:spMkLst>
        </pc:spChg>
        <pc:spChg chg="add del">
          <ac:chgData name="KONG JIA ROU A20EC0198" userId="S::jrkong2001@live.utm.my::d9f2fafa-f022-4e82-bfd8-7b35a0354eac" providerId="AD" clId="Web-{99CB778D-5F76-46BC-945E-268FC1DFAE1E}" dt="2020-12-28T12:00:18.319" v="54"/>
          <ac:spMkLst>
            <pc:docMk/>
            <pc:sldMk cId="1904180369" sldId="264"/>
            <ac:spMk id="60" creationId="{0817EB59-13B3-43DA-9B91-A7CC174A6069}"/>
          </ac:spMkLst>
        </pc:spChg>
        <pc:spChg chg="add del">
          <ac:chgData name="KONG JIA ROU A20EC0198" userId="S::jrkong2001@live.utm.my::d9f2fafa-f022-4e82-bfd8-7b35a0354eac" providerId="AD" clId="Web-{99CB778D-5F76-46BC-945E-268FC1DFAE1E}" dt="2020-12-28T12:00:18.319" v="54"/>
          <ac:spMkLst>
            <pc:docMk/>
            <pc:sldMk cId="1904180369" sldId="264"/>
            <ac:spMk id="62" creationId="{9B4167E1-E2B0-4192-8DA2-6967DDFF87A5}"/>
          </ac:spMkLst>
        </pc:spChg>
        <pc:spChg chg="add">
          <ac:chgData name="KONG JIA ROU A20EC0198" userId="S::jrkong2001@live.utm.my::d9f2fafa-f022-4e82-bfd8-7b35a0354eac" providerId="AD" clId="Web-{99CB778D-5F76-46BC-945E-268FC1DFAE1E}" dt="2020-12-28T12:00:18.319" v="54"/>
          <ac:spMkLst>
            <pc:docMk/>
            <pc:sldMk cId="1904180369" sldId="264"/>
            <ac:spMk id="67" creationId="{1BB1D3B0-1E2E-48E2-ACCC-EE147A9A0CE0}"/>
          </ac:spMkLst>
        </pc:spChg>
        <pc:spChg chg="add">
          <ac:chgData name="KONG JIA ROU A20EC0198" userId="S::jrkong2001@live.utm.my::d9f2fafa-f022-4e82-bfd8-7b35a0354eac" providerId="AD" clId="Web-{99CB778D-5F76-46BC-945E-268FC1DFAE1E}" dt="2020-12-28T12:00:18.319" v="54"/>
          <ac:spMkLst>
            <pc:docMk/>
            <pc:sldMk cId="1904180369" sldId="264"/>
            <ac:spMk id="69" creationId="{4BB8B191-5BC6-486A-8E6E-13B1C9EEE83D}"/>
          </ac:spMkLst>
        </pc:spChg>
        <pc:spChg chg="add">
          <ac:chgData name="KONG JIA ROU A20EC0198" userId="S::jrkong2001@live.utm.my::d9f2fafa-f022-4e82-bfd8-7b35a0354eac" providerId="AD" clId="Web-{99CB778D-5F76-46BC-945E-268FC1DFAE1E}" dt="2020-12-28T12:00:18.319" v="54"/>
          <ac:spMkLst>
            <pc:docMk/>
            <pc:sldMk cId="1904180369" sldId="264"/>
            <ac:spMk id="71" creationId="{06E3DE27-4115-4B5D-A9DB-3C7CDC82B121}"/>
          </ac:spMkLst>
        </pc:spChg>
        <pc:spChg chg="add">
          <ac:chgData name="KONG JIA ROU A20EC0198" userId="S::jrkong2001@live.utm.my::d9f2fafa-f022-4e82-bfd8-7b35a0354eac" providerId="AD" clId="Web-{99CB778D-5F76-46BC-945E-268FC1DFAE1E}" dt="2020-12-28T12:00:18.319" v="54"/>
          <ac:spMkLst>
            <pc:docMk/>
            <pc:sldMk cId="1904180369" sldId="264"/>
            <ac:spMk id="73" creationId="{FC4E03DE-1C4E-4337-B54B-247C1E94822D}"/>
          </ac:spMkLst>
        </pc:spChg>
        <pc:spChg chg="add">
          <ac:chgData name="KONG JIA ROU A20EC0198" userId="S::jrkong2001@live.utm.my::d9f2fafa-f022-4e82-bfd8-7b35a0354eac" providerId="AD" clId="Web-{99CB778D-5F76-46BC-945E-268FC1DFAE1E}" dt="2020-12-28T12:00:18.319" v="54"/>
          <ac:spMkLst>
            <pc:docMk/>
            <pc:sldMk cId="1904180369" sldId="264"/>
            <ac:spMk id="75" creationId="{7B34D440-E359-4CB9-B8E8-81977A860306}"/>
          </ac:spMkLst>
        </pc:spChg>
        <pc:spChg chg="add">
          <ac:chgData name="KONG JIA ROU A20EC0198" userId="S::jrkong2001@live.utm.my::d9f2fafa-f022-4e82-bfd8-7b35a0354eac" providerId="AD" clId="Web-{99CB778D-5F76-46BC-945E-268FC1DFAE1E}" dt="2020-12-28T12:00:18.319" v="54"/>
          <ac:spMkLst>
            <pc:docMk/>
            <pc:sldMk cId="1904180369" sldId="264"/>
            <ac:spMk id="77" creationId="{D288FC14-B788-4FBC-9C5E-BC4892F579B0}"/>
          </ac:spMkLst>
        </pc:spChg>
        <pc:spChg chg="add">
          <ac:chgData name="KONG JIA ROU A20EC0198" userId="S::jrkong2001@live.utm.my::d9f2fafa-f022-4e82-bfd8-7b35a0354eac" providerId="AD" clId="Web-{99CB778D-5F76-46BC-945E-268FC1DFAE1E}" dt="2020-12-28T12:00:18.319" v="54"/>
          <ac:spMkLst>
            <pc:docMk/>
            <pc:sldMk cId="1904180369" sldId="264"/>
            <ac:spMk id="79" creationId="{4041DF4B-DF35-4B23-B765-B03EEFF7E659}"/>
          </ac:spMkLst>
        </pc:spChg>
        <pc:grpChg chg="del">
          <ac:chgData name="KONG JIA ROU A20EC0198" userId="S::jrkong2001@live.utm.my::d9f2fafa-f022-4e82-bfd8-7b35a0354eac" providerId="AD" clId="Web-{99CB778D-5F76-46BC-945E-268FC1DFAE1E}" dt="2020-12-28T11:58:48.096" v="48"/>
          <ac:grpSpMkLst>
            <pc:docMk/>
            <pc:sldMk cId="1904180369" sldId="264"/>
            <ac:grpSpMk id="41" creationId="{DD45597E-AF81-4397-A735-3DE1D96E8218}"/>
          </ac:grpSpMkLst>
        </pc:grpChg>
        <pc:picChg chg="del">
          <ac:chgData name="KONG JIA ROU A20EC0198" userId="S::jrkong2001@live.utm.my::d9f2fafa-f022-4e82-bfd8-7b35a0354eac" providerId="AD" clId="Web-{99CB778D-5F76-46BC-945E-268FC1DFAE1E}" dt="2020-12-28T11:57:33.842" v="35"/>
          <ac:picMkLst>
            <pc:docMk/>
            <pc:sldMk cId="1904180369" sldId="264"/>
            <ac:picMk id="6" creationId="{CB833208-6326-A34B-B8DD-016031C426E9}"/>
          </ac:picMkLst>
        </pc:picChg>
        <pc:picChg chg="add mod ord">
          <ac:chgData name="KONG JIA ROU A20EC0198" userId="S::jrkong2001@live.utm.my::d9f2fafa-f022-4e82-bfd8-7b35a0354eac" providerId="AD" clId="Web-{99CB778D-5F76-46BC-945E-268FC1DFAE1E}" dt="2020-12-28T12:07:11.544" v="116" actId="1076"/>
          <ac:picMkLst>
            <pc:docMk/>
            <pc:sldMk cId="1904180369" sldId="264"/>
            <ac:picMk id="7" creationId="{83C9548C-AAC6-4731-9E64-36CAF3E7E236}"/>
          </ac:picMkLst>
        </pc:picChg>
        <pc:picChg chg="add mod">
          <ac:chgData name="KONG JIA ROU A20EC0198" userId="S::jrkong2001@live.utm.my::d9f2fafa-f022-4e82-bfd8-7b35a0354eac" providerId="AD" clId="Web-{99CB778D-5F76-46BC-945E-268FC1DFAE1E}" dt="2020-12-28T12:07:14.654" v="117" actId="1076"/>
          <ac:picMkLst>
            <pc:docMk/>
            <pc:sldMk cId="1904180369" sldId="264"/>
            <ac:picMk id="8" creationId="{D659E30D-EB78-4F4D-AB4B-F18C4B8F5E98}"/>
          </ac:picMkLst>
        </pc:picChg>
      </pc:sldChg>
      <pc:sldChg chg="addSp delSp modSp mod setBg setClrOvrMap">
        <pc:chgData name="KONG JIA ROU A20EC0198" userId="S::jrkong2001@live.utm.my::d9f2fafa-f022-4e82-bfd8-7b35a0354eac" providerId="AD" clId="Web-{99CB778D-5F76-46BC-945E-268FC1DFAE1E}" dt="2020-12-28T12:06:08.635" v="97" actId="1076"/>
        <pc:sldMkLst>
          <pc:docMk/>
          <pc:sldMk cId="2841798299" sldId="265"/>
        </pc:sldMkLst>
        <pc:spChg chg="mod">
          <ac:chgData name="KONG JIA ROU A20EC0198" userId="S::jrkong2001@live.utm.my::d9f2fafa-f022-4e82-bfd8-7b35a0354eac" providerId="AD" clId="Web-{99CB778D-5F76-46BC-945E-268FC1DFAE1E}" dt="2020-12-28T12:04:27.255" v="80"/>
          <ac:spMkLst>
            <pc:docMk/>
            <pc:sldMk cId="2841798299" sldId="265"/>
            <ac:spMk id="2" creationId="{E41885A8-6C64-1841-910C-D8C6607CA32C}"/>
          </ac:spMkLst>
        </pc:spChg>
        <pc:spChg chg="mod ord">
          <ac:chgData name="KONG JIA ROU A20EC0198" userId="S::jrkong2001@live.utm.my::d9f2fafa-f022-4e82-bfd8-7b35a0354eac" providerId="AD" clId="Web-{99CB778D-5F76-46BC-945E-268FC1DFAE1E}" dt="2020-12-28T12:04:27.255" v="80"/>
          <ac:spMkLst>
            <pc:docMk/>
            <pc:sldMk cId="2841798299" sldId="265"/>
            <ac:spMk id="4" creationId="{F3063AA6-6470-E645-A31F-CD2AE2F2BBA1}"/>
          </ac:spMkLst>
        </pc:spChg>
        <pc:spChg chg="add del mod">
          <ac:chgData name="KONG JIA ROU A20EC0198" userId="S::jrkong2001@live.utm.my::d9f2fafa-f022-4e82-bfd8-7b35a0354eac" providerId="AD" clId="Web-{99CB778D-5F76-46BC-945E-268FC1DFAE1E}" dt="2020-12-28T11:59:06.878" v="49"/>
          <ac:spMkLst>
            <pc:docMk/>
            <pc:sldMk cId="2841798299" sldId="265"/>
            <ac:spMk id="5" creationId="{A169E5FE-76F3-4926-9F0F-8C519CF2FD7B}"/>
          </ac:spMkLst>
        </pc:spChg>
        <pc:spChg chg="add del mod">
          <ac:chgData name="KONG JIA ROU A20EC0198" userId="S::jrkong2001@live.utm.my::d9f2fafa-f022-4e82-bfd8-7b35a0354eac" providerId="AD" clId="Web-{99CB778D-5F76-46BC-945E-268FC1DFAE1E}" dt="2020-12-28T12:00:31.211" v="56"/>
          <ac:spMkLst>
            <pc:docMk/>
            <pc:sldMk cId="2841798299" sldId="265"/>
            <ac:spMk id="11" creationId="{BDC0C0D6-80EC-4445-9813-4792711147B9}"/>
          </ac:spMkLst>
        </pc:spChg>
        <pc:spChg chg="add del">
          <ac:chgData name="KONG JIA ROU A20EC0198" userId="S::jrkong2001@live.utm.my::d9f2fafa-f022-4e82-bfd8-7b35a0354eac" providerId="AD" clId="Web-{99CB778D-5F76-46BC-945E-268FC1DFAE1E}" dt="2020-12-28T12:04:27.255" v="80"/>
          <ac:spMkLst>
            <pc:docMk/>
            <pc:sldMk cId="2841798299" sldId="265"/>
            <ac:spMk id="22" creationId="{1E5E4503-CC62-4DA9-9121-0A15719984CE}"/>
          </ac:spMkLst>
        </pc:spChg>
        <pc:spChg chg="add del">
          <ac:chgData name="KONG JIA ROU A20EC0198" userId="S::jrkong2001@live.utm.my::d9f2fafa-f022-4e82-bfd8-7b35a0354eac" providerId="AD" clId="Web-{99CB778D-5F76-46BC-945E-268FC1DFAE1E}" dt="2020-12-28T12:04:27.255" v="80"/>
          <ac:spMkLst>
            <pc:docMk/>
            <pc:sldMk cId="2841798299" sldId="265"/>
            <ac:spMk id="24" creationId="{D8D61A1B-3C4C-4F0E-965F-15837624CF5B}"/>
          </ac:spMkLst>
        </pc:spChg>
        <pc:spChg chg="add del">
          <ac:chgData name="KONG JIA ROU A20EC0198" userId="S::jrkong2001@live.utm.my::d9f2fafa-f022-4e82-bfd8-7b35a0354eac" providerId="AD" clId="Web-{99CB778D-5F76-46BC-945E-268FC1DFAE1E}" dt="2020-12-28T12:04:27.255" v="80"/>
          <ac:spMkLst>
            <pc:docMk/>
            <pc:sldMk cId="2841798299" sldId="265"/>
            <ac:spMk id="26" creationId="{00E56243-9701-44E8-8A92-319433305195}"/>
          </ac:spMkLst>
        </pc:spChg>
        <pc:spChg chg="add del">
          <ac:chgData name="KONG JIA ROU A20EC0198" userId="S::jrkong2001@live.utm.my::d9f2fafa-f022-4e82-bfd8-7b35a0354eac" providerId="AD" clId="Web-{99CB778D-5F76-46BC-945E-268FC1DFAE1E}" dt="2020-12-28T12:04:27.255" v="80"/>
          <ac:spMkLst>
            <pc:docMk/>
            <pc:sldMk cId="2841798299" sldId="265"/>
            <ac:spMk id="28" creationId="{982B322E-34C4-40A4-91E5-53D60DE973F8}"/>
          </ac:spMkLst>
        </pc:spChg>
        <pc:spChg chg="add del">
          <ac:chgData name="KONG JIA ROU A20EC0198" userId="S::jrkong2001@live.utm.my::d9f2fafa-f022-4e82-bfd8-7b35a0354eac" providerId="AD" clId="Web-{99CB778D-5F76-46BC-945E-268FC1DFAE1E}" dt="2020-12-28T12:04:27.255" v="80"/>
          <ac:spMkLst>
            <pc:docMk/>
            <pc:sldMk cId="2841798299" sldId="265"/>
            <ac:spMk id="30" creationId="{3EDD2002-342A-4DEE-B1BB-87CB9DCF86C3}"/>
          </ac:spMkLst>
        </pc:spChg>
        <pc:spChg chg="add del">
          <ac:chgData name="KONG JIA ROU A20EC0198" userId="S::jrkong2001@live.utm.my::d9f2fafa-f022-4e82-bfd8-7b35a0354eac" providerId="AD" clId="Web-{99CB778D-5F76-46BC-945E-268FC1DFAE1E}" dt="2020-12-28T12:04:27.255" v="80"/>
          <ac:spMkLst>
            <pc:docMk/>
            <pc:sldMk cId="2841798299" sldId="265"/>
            <ac:spMk id="37" creationId="{11135C5B-72D8-4C1C-BA40-5CC4630DD04B}"/>
          </ac:spMkLst>
        </pc:spChg>
        <pc:spChg chg="add del">
          <ac:chgData name="KONG JIA ROU A20EC0198" userId="S::jrkong2001@live.utm.my::d9f2fafa-f022-4e82-bfd8-7b35a0354eac" providerId="AD" clId="Web-{99CB778D-5F76-46BC-945E-268FC1DFAE1E}" dt="2020-12-28T12:04:27.255" v="80"/>
          <ac:spMkLst>
            <pc:docMk/>
            <pc:sldMk cId="2841798299" sldId="265"/>
            <ac:spMk id="39" creationId="{23D28D31-7FEF-44D4-9B96-B2705A8F2692}"/>
          </ac:spMkLst>
        </pc:spChg>
        <pc:spChg chg="add del">
          <ac:chgData name="KONG JIA ROU A20EC0198" userId="S::jrkong2001@live.utm.my::d9f2fafa-f022-4e82-bfd8-7b35a0354eac" providerId="AD" clId="Web-{99CB778D-5F76-46BC-945E-268FC1DFAE1E}" dt="2020-12-28T12:04:27.255" v="80"/>
          <ac:spMkLst>
            <pc:docMk/>
            <pc:sldMk cId="2841798299" sldId="265"/>
            <ac:spMk id="41" creationId="{89ACD4BE-6655-4697-8CF6-BC814A7D83BE}"/>
          </ac:spMkLst>
        </pc:spChg>
        <pc:spChg chg="add">
          <ac:chgData name="KONG JIA ROU A20EC0198" userId="S::jrkong2001@live.utm.my::d9f2fafa-f022-4e82-bfd8-7b35a0354eac" providerId="AD" clId="Web-{99CB778D-5F76-46BC-945E-268FC1DFAE1E}" dt="2020-12-28T12:04:27.255" v="80"/>
          <ac:spMkLst>
            <pc:docMk/>
            <pc:sldMk cId="2841798299" sldId="265"/>
            <ac:spMk id="46" creationId="{1E5E4503-CC62-4DA9-9121-0A15719984CE}"/>
          </ac:spMkLst>
        </pc:spChg>
        <pc:spChg chg="add">
          <ac:chgData name="KONG JIA ROU A20EC0198" userId="S::jrkong2001@live.utm.my::d9f2fafa-f022-4e82-bfd8-7b35a0354eac" providerId="AD" clId="Web-{99CB778D-5F76-46BC-945E-268FC1DFAE1E}" dt="2020-12-28T12:04:27.255" v="80"/>
          <ac:spMkLst>
            <pc:docMk/>
            <pc:sldMk cId="2841798299" sldId="265"/>
            <ac:spMk id="48" creationId="{D8D61A1B-3C4C-4F0E-965F-15837624CF5B}"/>
          </ac:spMkLst>
        </pc:spChg>
        <pc:spChg chg="add">
          <ac:chgData name="KONG JIA ROU A20EC0198" userId="S::jrkong2001@live.utm.my::d9f2fafa-f022-4e82-bfd8-7b35a0354eac" providerId="AD" clId="Web-{99CB778D-5F76-46BC-945E-268FC1DFAE1E}" dt="2020-12-28T12:04:27.255" v="80"/>
          <ac:spMkLst>
            <pc:docMk/>
            <pc:sldMk cId="2841798299" sldId="265"/>
            <ac:spMk id="50" creationId="{00E56243-9701-44E8-8A92-319433305195}"/>
          </ac:spMkLst>
        </pc:spChg>
        <pc:spChg chg="add">
          <ac:chgData name="KONG JIA ROU A20EC0198" userId="S::jrkong2001@live.utm.my::d9f2fafa-f022-4e82-bfd8-7b35a0354eac" providerId="AD" clId="Web-{99CB778D-5F76-46BC-945E-268FC1DFAE1E}" dt="2020-12-28T12:04:27.255" v="80"/>
          <ac:spMkLst>
            <pc:docMk/>
            <pc:sldMk cId="2841798299" sldId="265"/>
            <ac:spMk id="52" creationId="{982B322E-34C4-40A4-91E5-53D60DE973F8}"/>
          </ac:spMkLst>
        </pc:spChg>
        <pc:spChg chg="add">
          <ac:chgData name="KONG JIA ROU A20EC0198" userId="S::jrkong2001@live.utm.my::d9f2fafa-f022-4e82-bfd8-7b35a0354eac" providerId="AD" clId="Web-{99CB778D-5F76-46BC-945E-268FC1DFAE1E}" dt="2020-12-28T12:04:27.255" v="80"/>
          <ac:spMkLst>
            <pc:docMk/>
            <pc:sldMk cId="2841798299" sldId="265"/>
            <ac:spMk id="54" creationId="{DFAEE973-9BA8-47FC-978E-9052735A5802}"/>
          </ac:spMkLst>
        </pc:spChg>
        <pc:spChg chg="add">
          <ac:chgData name="KONG JIA ROU A20EC0198" userId="S::jrkong2001@live.utm.my::d9f2fafa-f022-4e82-bfd8-7b35a0354eac" providerId="AD" clId="Web-{99CB778D-5F76-46BC-945E-268FC1DFAE1E}" dt="2020-12-28T12:04:27.255" v="80"/>
          <ac:spMkLst>
            <pc:docMk/>
            <pc:sldMk cId="2841798299" sldId="265"/>
            <ac:spMk id="56" creationId="{B1ACEF87-056E-4E77-899B-9E9A04E9B574}"/>
          </ac:spMkLst>
        </pc:spChg>
        <pc:spChg chg="add">
          <ac:chgData name="KONG JIA ROU A20EC0198" userId="S::jrkong2001@live.utm.my::d9f2fafa-f022-4e82-bfd8-7b35a0354eac" providerId="AD" clId="Web-{99CB778D-5F76-46BC-945E-268FC1DFAE1E}" dt="2020-12-28T12:04:27.255" v="80"/>
          <ac:spMkLst>
            <pc:docMk/>
            <pc:sldMk cId="2841798299" sldId="265"/>
            <ac:spMk id="58" creationId="{DD0C6C3A-73B1-4E33-AD0D-8BCD35B714CD}"/>
          </ac:spMkLst>
        </pc:spChg>
        <pc:spChg chg="add">
          <ac:chgData name="KONG JIA ROU A20EC0198" userId="S::jrkong2001@live.utm.my::d9f2fafa-f022-4e82-bfd8-7b35a0354eac" providerId="AD" clId="Web-{99CB778D-5F76-46BC-945E-268FC1DFAE1E}" dt="2020-12-28T12:04:27.255" v="80"/>
          <ac:spMkLst>
            <pc:docMk/>
            <pc:sldMk cId="2841798299" sldId="265"/>
            <ac:spMk id="60" creationId="{303022F3-BFF5-4104-AE9A-399949DAFC26}"/>
          </ac:spMkLst>
        </pc:spChg>
        <pc:grpChg chg="add del">
          <ac:chgData name="KONG JIA ROU A20EC0198" userId="S::jrkong2001@live.utm.my::d9f2fafa-f022-4e82-bfd8-7b35a0354eac" providerId="AD" clId="Web-{99CB778D-5F76-46BC-945E-268FC1DFAE1E}" dt="2020-12-28T12:04:27.255" v="80"/>
          <ac:grpSpMkLst>
            <pc:docMk/>
            <pc:sldMk cId="2841798299" sldId="265"/>
            <ac:grpSpMk id="32" creationId="{38365B5E-72F8-4DDA-8C09-DB629252AB64}"/>
          </ac:grpSpMkLst>
        </pc:grpChg>
        <pc:picChg chg="del">
          <ac:chgData name="KONG JIA ROU A20EC0198" userId="S::jrkong2001@live.utm.my::d9f2fafa-f022-4e82-bfd8-7b35a0354eac" providerId="AD" clId="Web-{99CB778D-5F76-46BC-945E-268FC1DFAE1E}" dt="2020-12-28T11:57:36.264" v="36"/>
          <ac:picMkLst>
            <pc:docMk/>
            <pc:sldMk cId="2841798299" sldId="265"/>
            <ac:picMk id="6" creationId="{F26EA513-5624-A24B-94BE-10898D184EEB}"/>
          </ac:picMkLst>
        </pc:picChg>
        <pc:picChg chg="add del mod ord modCrop">
          <ac:chgData name="KONG JIA ROU A20EC0198" userId="S::jrkong2001@live.utm.my::d9f2fafa-f022-4e82-bfd8-7b35a0354eac" providerId="AD" clId="Web-{99CB778D-5F76-46BC-945E-268FC1DFAE1E}" dt="2020-12-28T12:00:26.289" v="55"/>
          <ac:picMkLst>
            <pc:docMk/>
            <pc:sldMk cId="2841798299" sldId="265"/>
            <ac:picMk id="7" creationId="{CB442E48-5F02-460C-9855-056CD87CC88B}"/>
          </ac:picMkLst>
        </pc:picChg>
        <pc:picChg chg="del">
          <ac:chgData name="KONG JIA ROU A20EC0198" userId="S::jrkong2001@live.utm.my::d9f2fafa-f022-4e82-bfd8-7b35a0354eac" providerId="AD" clId="Web-{99CB778D-5F76-46BC-945E-268FC1DFAE1E}" dt="2020-12-28T11:57:42.749" v="40"/>
          <ac:picMkLst>
            <pc:docMk/>
            <pc:sldMk cId="2841798299" sldId="265"/>
            <ac:picMk id="8" creationId="{5888C960-6AC3-254D-BBB4-52BB2D0983FF}"/>
          </ac:picMkLst>
        </pc:picChg>
        <pc:picChg chg="del">
          <ac:chgData name="KONG JIA ROU A20EC0198" userId="S::jrkong2001@live.utm.my::d9f2fafa-f022-4e82-bfd8-7b35a0354eac" providerId="AD" clId="Web-{99CB778D-5F76-46BC-945E-268FC1DFAE1E}" dt="2020-12-28T11:57:53.312" v="42"/>
          <ac:picMkLst>
            <pc:docMk/>
            <pc:sldMk cId="2841798299" sldId="265"/>
            <ac:picMk id="10" creationId="{055E6B23-E210-F343-B61D-E88F3B8B3A47}"/>
          </ac:picMkLst>
        </pc:picChg>
        <pc:picChg chg="del">
          <ac:chgData name="KONG JIA ROU A20EC0198" userId="S::jrkong2001@live.utm.my::d9f2fafa-f022-4e82-bfd8-7b35a0354eac" providerId="AD" clId="Web-{99CB778D-5F76-46BC-945E-268FC1DFAE1E}" dt="2020-12-28T11:57:54.812" v="43"/>
          <ac:picMkLst>
            <pc:docMk/>
            <pc:sldMk cId="2841798299" sldId="265"/>
            <ac:picMk id="12" creationId="{F6572723-2D2B-954A-B801-E2A5D08DC33F}"/>
          </ac:picMkLst>
        </pc:picChg>
        <pc:picChg chg="add mod ord">
          <ac:chgData name="KONG JIA ROU A20EC0198" userId="S::jrkong2001@live.utm.my::d9f2fafa-f022-4e82-bfd8-7b35a0354eac" providerId="AD" clId="Web-{99CB778D-5F76-46BC-945E-268FC1DFAE1E}" dt="2020-12-28T12:05:59.759" v="95" actId="14100"/>
          <ac:picMkLst>
            <pc:docMk/>
            <pc:sldMk cId="2841798299" sldId="265"/>
            <ac:picMk id="13" creationId="{758E6688-8FFC-4808-9EE7-7E343C2D02E7}"/>
          </ac:picMkLst>
        </pc:picChg>
        <pc:picChg chg="del">
          <ac:chgData name="KONG JIA ROU A20EC0198" userId="S::jrkong2001@live.utm.my::d9f2fafa-f022-4e82-bfd8-7b35a0354eac" providerId="AD" clId="Web-{99CB778D-5F76-46BC-945E-268FC1DFAE1E}" dt="2020-12-28T11:57:56.562" v="44"/>
          <ac:picMkLst>
            <pc:docMk/>
            <pc:sldMk cId="2841798299" sldId="265"/>
            <ac:picMk id="14" creationId="{5DF9B357-3A46-3147-9EF8-2CF248CA82AA}"/>
          </ac:picMkLst>
        </pc:picChg>
        <pc:picChg chg="add mod">
          <ac:chgData name="KONG JIA ROU A20EC0198" userId="S::jrkong2001@live.utm.my::d9f2fafa-f022-4e82-bfd8-7b35a0354eac" providerId="AD" clId="Web-{99CB778D-5F76-46BC-945E-268FC1DFAE1E}" dt="2020-12-28T12:05:36.305" v="89" actId="1076"/>
          <ac:picMkLst>
            <pc:docMk/>
            <pc:sldMk cId="2841798299" sldId="265"/>
            <ac:picMk id="15" creationId="{6B25C59B-9CE9-4D69-B2E6-E7C9400F6F73}"/>
          </ac:picMkLst>
        </pc:picChg>
        <pc:picChg chg="add mod">
          <ac:chgData name="KONG JIA ROU A20EC0198" userId="S::jrkong2001@live.utm.my::d9f2fafa-f022-4e82-bfd8-7b35a0354eac" providerId="AD" clId="Web-{99CB778D-5F76-46BC-945E-268FC1DFAE1E}" dt="2020-12-28T12:06:08.635" v="97" actId="1076"/>
          <ac:picMkLst>
            <pc:docMk/>
            <pc:sldMk cId="2841798299" sldId="265"/>
            <ac:picMk id="17" creationId="{823C178E-CC2A-477F-8BF6-B1D44267431D}"/>
          </ac:picMkLst>
        </pc:picChg>
      </pc:sldChg>
      <pc:sldChg chg="addSp delSp modSp">
        <pc:chgData name="KONG JIA ROU A20EC0198" userId="S::jrkong2001@live.utm.my::d9f2fafa-f022-4e82-bfd8-7b35a0354eac" providerId="AD" clId="Web-{99CB778D-5F76-46BC-945E-268FC1DFAE1E}" dt="2020-12-28T12:05:19.179" v="85" actId="20577"/>
        <pc:sldMkLst>
          <pc:docMk/>
          <pc:sldMk cId="2945427652" sldId="266"/>
        </pc:sldMkLst>
        <pc:spChg chg="add del mod">
          <ac:chgData name="KONG JIA ROU A20EC0198" userId="S::jrkong2001@live.utm.my::d9f2fafa-f022-4e82-bfd8-7b35a0354eac" providerId="AD" clId="Web-{99CB778D-5F76-46BC-945E-268FC1DFAE1E}" dt="2020-12-28T12:00:52.806" v="58"/>
          <ac:spMkLst>
            <pc:docMk/>
            <pc:sldMk cId="2945427652" sldId="266"/>
            <ac:spMk id="5" creationId="{82AD691B-4AEF-4045-AA8E-C685DAC6808C}"/>
          </ac:spMkLst>
        </pc:spChg>
        <pc:spChg chg="add mod">
          <ac:chgData name="KONG JIA ROU A20EC0198" userId="S::jrkong2001@live.utm.my::d9f2fafa-f022-4e82-bfd8-7b35a0354eac" providerId="AD" clId="Web-{99CB778D-5F76-46BC-945E-268FC1DFAE1E}" dt="2020-12-28T12:05:19.179" v="85" actId="20577"/>
          <ac:spMkLst>
            <pc:docMk/>
            <pc:sldMk cId="2945427652" sldId="266"/>
            <ac:spMk id="9" creationId="{EF5FAE1C-B799-4C47-BC2B-A88E8751EADA}"/>
          </ac:spMkLst>
        </pc:spChg>
        <pc:picChg chg="del">
          <ac:chgData name="KONG JIA ROU A20EC0198" userId="S::jrkong2001@live.utm.my::d9f2fafa-f022-4e82-bfd8-7b35a0354eac" providerId="AD" clId="Web-{99CB778D-5F76-46BC-945E-268FC1DFAE1E}" dt="2020-12-28T11:57:59.812" v="45"/>
          <ac:picMkLst>
            <pc:docMk/>
            <pc:sldMk cId="2945427652" sldId="266"/>
            <ac:picMk id="6" creationId="{F8210A7B-B377-0A47-8E13-070F30032A48}"/>
          </ac:picMkLst>
        </pc:picChg>
        <pc:picChg chg="add del mod ord">
          <ac:chgData name="KONG JIA ROU A20EC0198" userId="S::jrkong2001@live.utm.my::d9f2fafa-f022-4e82-bfd8-7b35a0354eac" providerId="AD" clId="Web-{99CB778D-5F76-46BC-945E-268FC1DFAE1E}" dt="2020-12-28T12:01:49.653" v="66"/>
          <ac:picMkLst>
            <pc:docMk/>
            <pc:sldMk cId="2945427652" sldId="266"/>
            <ac:picMk id="7" creationId="{A3F5CCAC-45B6-43AD-A540-B4C7865EC397}"/>
          </ac:picMkLst>
        </pc:picChg>
        <pc:picChg chg="add mod modCrop">
          <ac:chgData name="KONG JIA ROU A20EC0198" userId="S::jrkong2001@live.utm.my::d9f2fafa-f022-4e82-bfd8-7b35a0354eac" providerId="AD" clId="Web-{99CB778D-5F76-46BC-945E-268FC1DFAE1E}" dt="2020-12-28T12:04:53.600" v="84" actId="1076"/>
          <ac:picMkLst>
            <pc:docMk/>
            <pc:sldMk cId="2945427652" sldId="266"/>
            <ac:picMk id="10" creationId="{B8111F27-FB06-48EA-9378-327494F63190}"/>
          </ac:picMkLst>
        </pc:picChg>
      </pc:sldChg>
      <pc:sldChg chg="addSp delSp modSp mod setBg setClrOvrMap">
        <pc:chgData name="KONG JIA ROU A20EC0198" userId="S::jrkong2001@live.utm.my::d9f2fafa-f022-4e82-bfd8-7b35a0354eac" providerId="AD" clId="Web-{99CB778D-5F76-46BC-945E-268FC1DFAE1E}" dt="2020-12-28T12:21:58.105" v="188"/>
        <pc:sldMkLst>
          <pc:docMk/>
          <pc:sldMk cId="2903968406" sldId="267"/>
        </pc:sldMkLst>
        <pc:spChg chg="mod">
          <ac:chgData name="KONG JIA ROU A20EC0198" userId="S::jrkong2001@live.utm.my::d9f2fafa-f022-4e82-bfd8-7b35a0354eac" providerId="AD" clId="Web-{99CB778D-5F76-46BC-945E-268FC1DFAE1E}" dt="2020-12-28T12:21:58.105" v="188"/>
          <ac:spMkLst>
            <pc:docMk/>
            <pc:sldMk cId="2903968406" sldId="267"/>
            <ac:spMk id="2" creationId="{992875E9-CE73-0741-86D7-214C7C283BE5}"/>
          </ac:spMkLst>
        </pc:spChg>
        <pc:spChg chg="mod ord">
          <ac:chgData name="KONG JIA ROU A20EC0198" userId="S::jrkong2001@live.utm.my::d9f2fafa-f022-4e82-bfd8-7b35a0354eac" providerId="AD" clId="Web-{99CB778D-5F76-46BC-945E-268FC1DFAE1E}" dt="2020-12-28T12:21:58.105" v="188"/>
          <ac:spMkLst>
            <pc:docMk/>
            <pc:sldMk cId="2903968406" sldId="267"/>
            <ac:spMk id="3" creationId="{635D5DAA-46E7-2B46-9601-EC3950BF03A7}"/>
          </ac:spMkLst>
        </pc:spChg>
        <pc:spChg chg="add del mod">
          <ac:chgData name="KONG JIA ROU A20EC0198" userId="S::jrkong2001@live.utm.my::d9f2fafa-f022-4e82-bfd8-7b35a0354eac" providerId="AD" clId="Web-{99CB778D-5F76-46BC-945E-268FC1DFAE1E}" dt="2020-12-28T12:14:40.020" v="180"/>
          <ac:spMkLst>
            <pc:docMk/>
            <pc:sldMk cId="2903968406" sldId="267"/>
            <ac:spMk id="5" creationId="{3EA19C1D-D48F-470E-9B67-1B3CD0132CF2}"/>
          </ac:spMkLst>
        </pc:spChg>
        <pc:spChg chg="add del">
          <ac:chgData name="KONG JIA ROU A20EC0198" userId="S::jrkong2001@live.utm.my::d9f2fafa-f022-4e82-bfd8-7b35a0354eac" providerId="AD" clId="Web-{99CB778D-5F76-46BC-945E-268FC1DFAE1E}" dt="2020-12-28T12:21:58.105" v="188"/>
          <ac:spMkLst>
            <pc:docMk/>
            <pc:sldMk cId="2903968406" sldId="267"/>
            <ac:spMk id="11" creationId="{B8B14624-27E7-4F38-94C9-BA3BBD90EA8A}"/>
          </ac:spMkLst>
        </pc:spChg>
        <pc:spChg chg="add">
          <ac:chgData name="KONG JIA ROU A20EC0198" userId="S::jrkong2001@live.utm.my::d9f2fafa-f022-4e82-bfd8-7b35a0354eac" providerId="AD" clId="Web-{99CB778D-5F76-46BC-945E-268FC1DFAE1E}" dt="2020-12-28T12:21:58.105" v="188"/>
          <ac:spMkLst>
            <pc:docMk/>
            <pc:sldMk cId="2903968406" sldId="267"/>
            <ac:spMk id="18" creationId="{42AC7AAA-F039-4011-98DE-17464A67B2EC}"/>
          </ac:spMkLst>
        </pc:spChg>
        <pc:spChg chg="add del">
          <ac:chgData name="KONG JIA ROU A20EC0198" userId="S::jrkong2001@live.utm.my::d9f2fafa-f022-4e82-bfd8-7b35a0354eac" providerId="AD" clId="Web-{99CB778D-5F76-46BC-945E-268FC1DFAE1E}" dt="2020-12-28T12:21:58.105" v="187"/>
          <ac:spMkLst>
            <pc:docMk/>
            <pc:sldMk cId="2903968406" sldId="267"/>
            <ac:spMk id="21" creationId="{5F9644DA-21E4-4D4B-B872-F14551490E4B}"/>
          </ac:spMkLst>
        </pc:spChg>
        <pc:grpChg chg="add del">
          <ac:chgData name="KONG JIA ROU A20EC0198" userId="S::jrkong2001@live.utm.my::d9f2fafa-f022-4e82-bfd8-7b35a0354eac" providerId="AD" clId="Web-{99CB778D-5F76-46BC-945E-268FC1DFAE1E}" dt="2020-12-28T12:21:58.105" v="188"/>
          <ac:grpSpMkLst>
            <pc:docMk/>
            <pc:sldMk cId="2903968406" sldId="267"/>
            <ac:grpSpMk id="13" creationId="{6DEDE394-430E-4066-83D0-E23B29381F3C}"/>
          </ac:grpSpMkLst>
        </pc:grpChg>
        <pc:grpChg chg="add">
          <ac:chgData name="KONG JIA ROU A20EC0198" userId="S::jrkong2001@live.utm.my::d9f2fafa-f022-4e82-bfd8-7b35a0354eac" providerId="AD" clId="Web-{99CB778D-5F76-46BC-945E-268FC1DFAE1E}" dt="2020-12-28T12:21:58.105" v="188"/>
          <ac:grpSpMkLst>
            <pc:docMk/>
            <pc:sldMk cId="2903968406" sldId="267"/>
            <ac:grpSpMk id="23" creationId="{85EBB90B-3A54-4B2B-9FA6-7B47E1075FE9}"/>
          </ac:grpSpMkLst>
        </pc:grpChg>
        <pc:picChg chg="add del mod">
          <ac:chgData name="KONG JIA ROU A20EC0198" userId="S::jrkong2001@live.utm.my::d9f2fafa-f022-4e82-bfd8-7b35a0354eac" providerId="AD" clId="Web-{99CB778D-5F76-46BC-945E-268FC1DFAE1E}" dt="2020-12-28T12:12:49.983" v="177"/>
          <ac:picMkLst>
            <pc:docMk/>
            <pc:sldMk cId="2903968406" sldId="267"/>
            <ac:picMk id="4" creationId="{39CED849-E0B4-4BF3-83E6-1F93BB033E70}"/>
          </ac:picMkLst>
        </pc:picChg>
        <pc:picChg chg="add del mod ord">
          <ac:chgData name="KONG JIA ROU A20EC0198" userId="S::jrkong2001@live.utm.my::d9f2fafa-f022-4e82-bfd8-7b35a0354eac" providerId="AD" clId="Web-{99CB778D-5F76-46BC-945E-268FC1DFAE1E}" dt="2020-12-28T12:17:12.950" v="184"/>
          <ac:picMkLst>
            <pc:docMk/>
            <pc:sldMk cId="2903968406" sldId="267"/>
            <ac:picMk id="6" creationId="{71E55451-6202-44B7-9822-EEE1466DABB8}"/>
          </ac:picMkLst>
        </pc:picChg>
        <pc:picChg chg="add mod">
          <ac:chgData name="KONG JIA ROU A20EC0198" userId="S::jrkong2001@live.utm.my::d9f2fafa-f022-4e82-bfd8-7b35a0354eac" providerId="AD" clId="Web-{99CB778D-5F76-46BC-945E-268FC1DFAE1E}" dt="2020-12-28T12:21:58.105" v="188"/>
          <ac:picMkLst>
            <pc:docMk/>
            <pc:sldMk cId="2903968406" sldId="267"/>
            <ac:picMk id="7" creationId="{0518D627-977D-4DA0-8D42-2CE5A211AB2B}"/>
          </ac:picMkLst>
        </pc:picChg>
      </pc:sldChg>
      <pc:sldChg chg="modSp">
        <pc:chgData name="KONG JIA ROU A20EC0198" userId="S::jrkong2001@live.utm.my::d9f2fafa-f022-4e82-bfd8-7b35a0354eac" providerId="AD" clId="Web-{99CB778D-5F76-46BC-945E-268FC1DFAE1E}" dt="2020-12-28T12:08:13.360" v="131" actId="20577"/>
        <pc:sldMkLst>
          <pc:docMk/>
          <pc:sldMk cId="1811450692" sldId="268"/>
        </pc:sldMkLst>
        <pc:spChg chg="mod">
          <ac:chgData name="KONG JIA ROU A20EC0198" userId="S::jrkong2001@live.utm.my::d9f2fafa-f022-4e82-bfd8-7b35a0354eac" providerId="AD" clId="Web-{99CB778D-5F76-46BC-945E-268FC1DFAE1E}" dt="2020-12-28T12:08:13.360" v="131" actId="20577"/>
          <ac:spMkLst>
            <pc:docMk/>
            <pc:sldMk cId="1811450692" sldId="268"/>
            <ac:spMk id="3" creationId="{3B46A83E-282D-9544-B7E6-F7D49D233C22}"/>
          </ac:spMkLst>
        </pc:spChg>
      </pc:sldChg>
      <pc:sldChg chg="addSp delSp modSp">
        <pc:chgData name="KONG JIA ROU A20EC0198" userId="S::jrkong2001@live.utm.my::d9f2fafa-f022-4e82-bfd8-7b35a0354eac" providerId="AD" clId="Web-{99CB778D-5F76-46BC-945E-268FC1DFAE1E}" dt="2020-12-28T12:07:23.935" v="118" actId="14100"/>
        <pc:sldMkLst>
          <pc:docMk/>
          <pc:sldMk cId="1808191733" sldId="270"/>
        </pc:sldMkLst>
        <pc:spChg chg="mod">
          <ac:chgData name="KONG JIA ROU A20EC0198" userId="S::jrkong2001@live.utm.my::d9f2fafa-f022-4e82-bfd8-7b35a0354eac" providerId="AD" clId="Web-{99CB778D-5F76-46BC-945E-268FC1DFAE1E}" dt="2020-12-28T12:06:37.980" v="108" actId="1076"/>
          <ac:spMkLst>
            <pc:docMk/>
            <pc:sldMk cId="1808191733" sldId="270"/>
            <ac:spMk id="2" creationId="{EA6AF209-523F-44EA-A74C-A8EBE9DEB90D}"/>
          </ac:spMkLst>
        </pc:spChg>
        <pc:spChg chg="del">
          <ac:chgData name="KONG JIA ROU A20EC0198" userId="S::jrkong2001@live.utm.my::d9f2fafa-f022-4e82-bfd8-7b35a0354eac" providerId="AD" clId="Web-{99CB778D-5F76-46BC-945E-268FC1DFAE1E}" dt="2020-12-28T12:01:18.557" v="60"/>
          <ac:spMkLst>
            <pc:docMk/>
            <pc:sldMk cId="1808191733" sldId="270"/>
            <ac:spMk id="8" creationId="{DB691D59-8F51-4DD8-AD41-D568D29B08F8}"/>
          </ac:spMkLst>
        </pc:spChg>
        <pc:spChg chg="del">
          <ac:chgData name="KONG JIA ROU A20EC0198" userId="S::jrkong2001@live.utm.my::d9f2fafa-f022-4e82-bfd8-7b35a0354eac" providerId="AD" clId="Web-{99CB778D-5F76-46BC-945E-268FC1DFAE1E}" dt="2020-12-28T12:01:18.557" v="60"/>
          <ac:spMkLst>
            <pc:docMk/>
            <pc:sldMk cId="1808191733" sldId="270"/>
            <ac:spMk id="10" creationId="{204AEF18-0627-48F3-9B3D-F7E8F050B1D4}"/>
          </ac:spMkLst>
        </pc:spChg>
        <pc:spChg chg="del">
          <ac:chgData name="KONG JIA ROU A20EC0198" userId="S::jrkong2001@live.utm.my::d9f2fafa-f022-4e82-bfd8-7b35a0354eac" providerId="AD" clId="Web-{99CB778D-5F76-46BC-945E-268FC1DFAE1E}" dt="2020-12-28T12:01:18.557" v="60"/>
          <ac:spMkLst>
            <pc:docMk/>
            <pc:sldMk cId="1808191733" sldId="270"/>
            <ac:spMk id="12" creationId="{CEAEE08A-C572-438F-9753-B0D527A515A7}"/>
          </ac:spMkLst>
        </pc:spChg>
        <pc:spChg chg="del">
          <ac:chgData name="KONG JIA ROU A20EC0198" userId="S::jrkong2001@live.utm.my::d9f2fafa-f022-4e82-bfd8-7b35a0354eac" providerId="AD" clId="Web-{99CB778D-5F76-46BC-945E-268FC1DFAE1E}" dt="2020-12-28T12:01:18.557" v="60"/>
          <ac:spMkLst>
            <pc:docMk/>
            <pc:sldMk cId="1808191733" sldId="270"/>
            <ac:spMk id="14" creationId="{DB93146F-62ED-4C59-844C-0935D0FB5031}"/>
          </ac:spMkLst>
        </pc:spChg>
        <pc:spChg chg="del">
          <ac:chgData name="KONG JIA ROU A20EC0198" userId="S::jrkong2001@live.utm.my::d9f2fafa-f022-4e82-bfd8-7b35a0354eac" providerId="AD" clId="Web-{99CB778D-5F76-46BC-945E-268FC1DFAE1E}" dt="2020-12-28T12:01:18.557" v="60"/>
          <ac:spMkLst>
            <pc:docMk/>
            <pc:sldMk cId="1808191733" sldId="270"/>
            <ac:spMk id="16" creationId="{F7207B7B-5C57-458C-BE38-95D2CD7655BB}"/>
          </ac:spMkLst>
        </pc:spChg>
        <pc:spChg chg="del">
          <ac:chgData name="KONG JIA ROU A20EC0198" userId="S::jrkong2001@live.utm.my::d9f2fafa-f022-4e82-bfd8-7b35a0354eac" providerId="AD" clId="Web-{99CB778D-5F76-46BC-945E-268FC1DFAE1E}" dt="2020-12-28T12:01:18.557" v="60"/>
          <ac:spMkLst>
            <pc:docMk/>
            <pc:sldMk cId="1808191733" sldId="270"/>
            <ac:spMk id="18" creationId="{9822E561-F97C-4CBB-A9A6-A6BF6317BC84}"/>
          </ac:spMkLst>
        </pc:spChg>
        <pc:spChg chg="del">
          <ac:chgData name="KONG JIA ROU A20EC0198" userId="S::jrkong2001@live.utm.my::d9f2fafa-f022-4e82-bfd8-7b35a0354eac" providerId="AD" clId="Web-{99CB778D-5F76-46BC-945E-268FC1DFAE1E}" dt="2020-12-28T12:01:18.557" v="60"/>
          <ac:spMkLst>
            <pc:docMk/>
            <pc:sldMk cId="1808191733" sldId="270"/>
            <ac:spMk id="20" creationId="{B01B0E58-A5C8-4CDA-A2E0-35DF94E59857}"/>
          </ac:spMkLst>
        </pc:spChg>
        <pc:spChg chg="add">
          <ac:chgData name="KONG JIA ROU A20EC0198" userId="S::jrkong2001@live.utm.my::d9f2fafa-f022-4e82-bfd8-7b35a0354eac" providerId="AD" clId="Web-{99CB778D-5F76-46BC-945E-268FC1DFAE1E}" dt="2020-12-28T12:01:18.557" v="60"/>
          <ac:spMkLst>
            <pc:docMk/>
            <pc:sldMk cId="1808191733" sldId="270"/>
            <ac:spMk id="25" creationId="{2928117C-9446-4E7F-AE62-95E0F6DB5B27}"/>
          </ac:spMkLst>
        </pc:spChg>
        <pc:spChg chg="add">
          <ac:chgData name="KONG JIA ROU A20EC0198" userId="S::jrkong2001@live.utm.my::d9f2fafa-f022-4e82-bfd8-7b35a0354eac" providerId="AD" clId="Web-{99CB778D-5F76-46BC-945E-268FC1DFAE1E}" dt="2020-12-28T12:01:18.557" v="60"/>
          <ac:spMkLst>
            <pc:docMk/>
            <pc:sldMk cId="1808191733" sldId="270"/>
            <ac:spMk id="27" creationId="{84D30AFB-4D71-48B0-AA00-28EE92363A5F}"/>
          </ac:spMkLst>
        </pc:spChg>
        <pc:spChg chg="add">
          <ac:chgData name="KONG JIA ROU A20EC0198" userId="S::jrkong2001@live.utm.my::d9f2fafa-f022-4e82-bfd8-7b35a0354eac" providerId="AD" clId="Web-{99CB778D-5F76-46BC-945E-268FC1DFAE1E}" dt="2020-12-28T12:01:18.557" v="60"/>
          <ac:spMkLst>
            <pc:docMk/>
            <pc:sldMk cId="1808191733" sldId="270"/>
            <ac:spMk id="29" creationId="{96A0B76F-8010-4C62-B4B6-C5FC438C059E}"/>
          </ac:spMkLst>
        </pc:spChg>
        <pc:spChg chg="add">
          <ac:chgData name="KONG JIA ROU A20EC0198" userId="S::jrkong2001@live.utm.my::d9f2fafa-f022-4e82-bfd8-7b35a0354eac" providerId="AD" clId="Web-{99CB778D-5F76-46BC-945E-268FC1DFAE1E}" dt="2020-12-28T12:01:18.557" v="60"/>
          <ac:spMkLst>
            <pc:docMk/>
            <pc:sldMk cId="1808191733" sldId="270"/>
            <ac:spMk id="31" creationId="{9FC936C0-4624-438D-BDD0-6B296BD6409D}"/>
          </ac:spMkLst>
        </pc:spChg>
        <pc:spChg chg="add">
          <ac:chgData name="KONG JIA ROU A20EC0198" userId="S::jrkong2001@live.utm.my::d9f2fafa-f022-4e82-bfd8-7b35a0354eac" providerId="AD" clId="Web-{99CB778D-5F76-46BC-945E-268FC1DFAE1E}" dt="2020-12-28T12:01:18.557" v="60"/>
          <ac:spMkLst>
            <pc:docMk/>
            <pc:sldMk cId="1808191733" sldId="270"/>
            <ac:spMk id="33" creationId="{E08D4B6A-8113-4DFB-B82E-B60CAC8E0A50}"/>
          </ac:spMkLst>
        </pc:spChg>
        <pc:spChg chg="add">
          <ac:chgData name="KONG JIA ROU A20EC0198" userId="S::jrkong2001@live.utm.my::d9f2fafa-f022-4e82-bfd8-7b35a0354eac" providerId="AD" clId="Web-{99CB778D-5F76-46BC-945E-268FC1DFAE1E}" dt="2020-12-28T12:01:18.557" v="60"/>
          <ac:spMkLst>
            <pc:docMk/>
            <pc:sldMk cId="1808191733" sldId="270"/>
            <ac:spMk id="35" creationId="{9822E561-F97C-4CBB-A9A6-A6BF6317BC84}"/>
          </ac:spMkLst>
        </pc:spChg>
        <pc:spChg chg="add">
          <ac:chgData name="KONG JIA ROU A20EC0198" userId="S::jrkong2001@live.utm.my::d9f2fafa-f022-4e82-bfd8-7b35a0354eac" providerId="AD" clId="Web-{99CB778D-5F76-46BC-945E-268FC1DFAE1E}" dt="2020-12-28T12:01:18.557" v="60"/>
          <ac:spMkLst>
            <pc:docMk/>
            <pc:sldMk cId="1808191733" sldId="270"/>
            <ac:spMk id="37" creationId="{B01B0E58-A5C8-4CDA-A2E0-35DF94E59857}"/>
          </ac:spMkLst>
        </pc:spChg>
        <pc:picChg chg="del">
          <ac:chgData name="KONG JIA ROU A20EC0198" userId="S::jrkong2001@live.utm.my::d9f2fafa-f022-4e82-bfd8-7b35a0354eac" providerId="AD" clId="Web-{99CB778D-5F76-46BC-945E-268FC1DFAE1E}" dt="2020-12-28T11:58:03.797" v="46"/>
          <ac:picMkLst>
            <pc:docMk/>
            <pc:sldMk cId="1808191733" sldId="270"/>
            <ac:picMk id="3" creationId="{3EBBFEBD-81E5-435A-80C4-6A00FDF86714}"/>
          </ac:picMkLst>
        </pc:picChg>
        <pc:picChg chg="add mod modCrop">
          <ac:chgData name="KONG JIA ROU A20EC0198" userId="S::jrkong2001@live.utm.my::d9f2fafa-f022-4e82-bfd8-7b35a0354eac" providerId="AD" clId="Web-{99CB778D-5F76-46BC-945E-268FC1DFAE1E}" dt="2020-12-28T12:07:23.935" v="118" actId="14100"/>
          <ac:picMkLst>
            <pc:docMk/>
            <pc:sldMk cId="1808191733" sldId="270"/>
            <ac:picMk id="4" creationId="{175B8C7A-FCD4-46F9-AA87-03E2105B1CFC}"/>
          </ac:picMkLst>
        </pc:picChg>
      </pc:sldChg>
      <pc:sldChg chg="addSp delSp modSp new mod setBg">
        <pc:chgData name="KONG JIA ROU A20EC0198" userId="S::jrkong2001@live.utm.my::d9f2fafa-f022-4e82-bfd8-7b35a0354eac" providerId="AD" clId="Web-{99CB778D-5F76-46BC-945E-268FC1DFAE1E}" dt="2020-12-28T07:57:20.357" v="34" actId="1076"/>
        <pc:sldMkLst>
          <pc:docMk/>
          <pc:sldMk cId="3913161746" sldId="271"/>
        </pc:sldMkLst>
        <pc:spChg chg="add del mod ord">
          <ac:chgData name="KONG JIA ROU A20EC0198" userId="S::jrkong2001@live.utm.my::d9f2fafa-f022-4e82-bfd8-7b35a0354eac" providerId="AD" clId="Web-{99CB778D-5F76-46BC-945E-268FC1DFAE1E}" dt="2020-12-28T07:56:01.621" v="20"/>
          <ac:spMkLst>
            <pc:docMk/>
            <pc:sldMk cId="3913161746" sldId="271"/>
            <ac:spMk id="2" creationId="{1D38808E-4781-4D3F-84BF-B67BA707BDF4}"/>
          </ac:spMkLst>
        </pc:spChg>
        <pc:spChg chg="add mod">
          <ac:chgData name="KONG JIA ROU A20EC0198" userId="S::jrkong2001@live.utm.my::d9f2fafa-f022-4e82-bfd8-7b35a0354eac" providerId="AD" clId="Web-{99CB778D-5F76-46BC-945E-268FC1DFAE1E}" dt="2020-12-28T07:57:09.716" v="32" actId="1076"/>
          <ac:spMkLst>
            <pc:docMk/>
            <pc:sldMk cId="3913161746" sldId="271"/>
            <ac:spMk id="3" creationId="{2A73752F-1E7F-4CE5-8ABF-07A5EE3AABAB}"/>
          </ac:spMkLst>
        </pc:spChg>
        <pc:spChg chg="add mod">
          <ac:chgData name="KONG JIA ROU A20EC0198" userId="S::jrkong2001@live.utm.my::d9f2fafa-f022-4e82-bfd8-7b35a0354eac" providerId="AD" clId="Web-{99CB778D-5F76-46BC-945E-268FC1DFAE1E}" dt="2020-12-28T07:57:20.357" v="34" actId="1076"/>
          <ac:spMkLst>
            <pc:docMk/>
            <pc:sldMk cId="3913161746" sldId="271"/>
            <ac:spMk id="4" creationId="{2AC10E35-F420-4E7B-867F-6F225A119202}"/>
          </ac:spMkLst>
        </pc:spChg>
        <pc:spChg chg="add">
          <ac:chgData name="KONG JIA ROU A20EC0198" userId="S::jrkong2001@live.utm.my::d9f2fafa-f022-4e82-bfd8-7b35a0354eac" providerId="AD" clId="Web-{99CB778D-5F76-46BC-945E-268FC1DFAE1E}" dt="2020-12-28T07:55:31.386" v="13"/>
          <ac:spMkLst>
            <pc:docMk/>
            <pc:sldMk cId="3913161746" sldId="271"/>
            <ac:spMk id="8" creationId="{E9AA9F65-94B8-41A5-A7FF-23D2CFB116BB}"/>
          </ac:spMkLst>
        </pc:spChg>
        <pc:spChg chg="add">
          <ac:chgData name="KONG JIA ROU A20EC0198" userId="S::jrkong2001@live.utm.my::d9f2fafa-f022-4e82-bfd8-7b35a0354eac" providerId="AD" clId="Web-{99CB778D-5F76-46BC-945E-268FC1DFAE1E}" dt="2020-12-28T07:55:31.386" v="13"/>
          <ac:spMkLst>
            <pc:docMk/>
            <pc:sldMk cId="3913161746" sldId="271"/>
            <ac:spMk id="10" creationId="{7E8B0F8E-3F6C-4541-B9C1-774D80A08834}"/>
          </ac:spMkLst>
        </pc:spChg>
        <pc:spChg chg="add">
          <ac:chgData name="KONG JIA ROU A20EC0198" userId="S::jrkong2001@live.utm.my::d9f2fafa-f022-4e82-bfd8-7b35a0354eac" providerId="AD" clId="Web-{99CB778D-5F76-46BC-945E-268FC1DFAE1E}" dt="2020-12-28T07:55:31.386" v="13"/>
          <ac:spMkLst>
            <pc:docMk/>
            <pc:sldMk cId="3913161746" sldId="271"/>
            <ac:spMk id="12" creationId="{7A45F5BC-32D1-41CD-B270-C46F18CA1ACC}"/>
          </ac:spMkLst>
        </pc:spChg>
        <pc:spChg chg="add">
          <ac:chgData name="KONG JIA ROU A20EC0198" userId="S::jrkong2001@live.utm.my::d9f2fafa-f022-4e82-bfd8-7b35a0354eac" providerId="AD" clId="Web-{99CB778D-5F76-46BC-945E-268FC1DFAE1E}" dt="2020-12-28T07:55:31.386" v="13"/>
          <ac:spMkLst>
            <pc:docMk/>
            <pc:sldMk cId="3913161746" sldId="271"/>
            <ac:spMk id="14" creationId="{CE57EE13-72B0-4FFA-ACE1-EBDE89340E47}"/>
          </ac:spMkLst>
        </pc:spChg>
        <pc:spChg chg="add">
          <ac:chgData name="KONG JIA ROU A20EC0198" userId="S::jrkong2001@live.utm.my::d9f2fafa-f022-4e82-bfd8-7b35a0354eac" providerId="AD" clId="Web-{99CB778D-5F76-46BC-945E-268FC1DFAE1E}" dt="2020-12-28T07:55:31.386" v="13"/>
          <ac:spMkLst>
            <pc:docMk/>
            <pc:sldMk cId="3913161746" sldId="271"/>
            <ac:spMk id="16" creationId="{D7834585-F49B-43A2-9226-38EBB9CE6345}"/>
          </ac:spMkLst>
        </pc:spChg>
        <pc:spChg chg="add">
          <ac:chgData name="KONG JIA ROU A20EC0198" userId="S::jrkong2001@live.utm.my::d9f2fafa-f022-4e82-bfd8-7b35a0354eac" providerId="AD" clId="Web-{99CB778D-5F76-46BC-945E-268FC1DFAE1E}" dt="2020-12-28T07:55:31.386" v="13"/>
          <ac:spMkLst>
            <pc:docMk/>
            <pc:sldMk cId="3913161746" sldId="271"/>
            <ac:spMk id="18" creationId="{A94003D5-55DD-4968-8D94-E9705D54AEA6}"/>
          </ac:spMkLst>
        </pc:spChg>
        <pc:spChg chg="add">
          <ac:chgData name="KONG JIA ROU A20EC0198" userId="S::jrkong2001@live.utm.my::d9f2fafa-f022-4e82-bfd8-7b35a0354eac" providerId="AD" clId="Web-{99CB778D-5F76-46BC-945E-268FC1DFAE1E}" dt="2020-12-28T07:55:31.386" v="13"/>
          <ac:spMkLst>
            <pc:docMk/>
            <pc:sldMk cId="3913161746" sldId="271"/>
            <ac:spMk id="20" creationId="{F5549486-A8CA-4D47-92EC-B95E900CAEBD}"/>
          </ac:spMkLst>
        </pc:spChg>
      </pc:sldChg>
      <pc:sldChg chg="new">
        <pc:chgData name="KONG JIA ROU A20EC0198" userId="S::jrkong2001@live.utm.my::d9f2fafa-f022-4e82-bfd8-7b35a0354eac" providerId="AD" clId="Web-{99CB778D-5F76-46BC-945E-268FC1DFAE1E}" dt="2020-12-28T15:47:39.102" v="189"/>
        <pc:sldMkLst>
          <pc:docMk/>
          <pc:sldMk cId="150818768" sldId="272"/>
        </pc:sldMkLst>
      </pc:sldChg>
      <pc:sldChg chg="new">
        <pc:chgData name="KONG JIA ROU A20EC0198" userId="S::jrkong2001@live.utm.my::d9f2fafa-f022-4e82-bfd8-7b35a0354eac" providerId="AD" clId="Web-{99CB778D-5F76-46BC-945E-268FC1DFAE1E}" dt="2020-12-28T15:47:47.524" v="190"/>
        <pc:sldMkLst>
          <pc:docMk/>
          <pc:sldMk cId="2022000868" sldId="273"/>
        </pc:sldMkLst>
      </pc:sldChg>
    </pc:docChg>
  </pc:docChgLst>
  <pc:docChgLst>
    <pc:chgData name="Guest User" userId="S::urn:spo:anon#0a8c689b287b9b8659efc30d516110b401c9374da7ec507fab32eb7f3b718b7c::" providerId="AD" clId="Web-{70487C64-922F-0152-7686-43C49F545299}"/>
    <pc:docChg chg="addSld delSld modSld">
      <pc:chgData name="Guest User" userId="S::urn:spo:anon#0a8c689b287b9b8659efc30d516110b401c9374da7ec507fab32eb7f3b718b7c::" providerId="AD" clId="Web-{70487C64-922F-0152-7686-43C49F545299}" dt="2020-12-30T16:01:58.999" v="2003" actId="20577"/>
      <pc:docMkLst>
        <pc:docMk/>
      </pc:docMkLst>
      <pc:sldChg chg="modSp">
        <pc:chgData name="Guest User" userId="S::urn:spo:anon#0a8c689b287b9b8659efc30d516110b401c9374da7ec507fab32eb7f3b718b7c::" providerId="AD" clId="Web-{70487C64-922F-0152-7686-43C49F545299}" dt="2020-12-30T15:42:06.325" v="568" actId="20577"/>
        <pc:sldMkLst>
          <pc:docMk/>
          <pc:sldMk cId="3913161746" sldId="271"/>
        </pc:sldMkLst>
        <pc:spChg chg="mod">
          <ac:chgData name="Guest User" userId="S::urn:spo:anon#0a8c689b287b9b8659efc30d516110b401c9374da7ec507fab32eb7f3b718b7c::" providerId="AD" clId="Web-{70487C64-922F-0152-7686-43C49F545299}" dt="2020-12-30T15:42:06.325" v="568" actId="20577"/>
          <ac:spMkLst>
            <pc:docMk/>
            <pc:sldMk cId="3913161746" sldId="271"/>
            <ac:spMk id="4" creationId="{2AC10E35-F420-4E7B-867F-6F225A119202}"/>
          </ac:spMkLst>
        </pc:spChg>
      </pc:sldChg>
      <pc:sldChg chg="addSp modSp mod setBg">
        <pc:chgData name="Guest User" userId="S::urn:spo:anon#0a8c689b287b9b8659efc30d516110b401c9374da7ec507fab32eb7f3b718b7c::" providerId="AD" clId="Web-{70487C64-922F-0152-7686-43C49F545299}" dt="2020-12-30T15:23:22.808" v="24"/>
        <pc:sldMkLst>
          <pc:docMk/>
          <pc:sldMk cId="150818768" sldId="272"/>
        </pc:sldMkLst>
        <pc:spChg chg="mod">
          <ac:chgData name="Guest User" userId="S::urn:spo:anon#0a8c689b287b9b8659efc30d516110b401c9374da7ec507fab32eb7f3b718b7c::" providerId="AD" clId="Web-{70487C64-922F-0152-7686-43C49F545299}" dt="2020-12-30T15:23:22.808" v="24"/>
          <ac:spMkLst>
            <pc:docMk/>
            <pc:sldMk cId="150818768" sldId="272"/>
            <ac:spMk id="2" creationId="{C57F2F57-3F8C-4A48-8A7F-2C76B7583FF2}"/>
          </ac:spMkLst>
        </pc:spChg>
        <pc:spChg chg="add">
          <ac:chgData name="Guest User" userId="S::urn:spo:anon#0a8c689b287b9b8659efc30d516110b401c9374da7ec507fab32eb7f3b718b7c::" providerId="AD" clId="Web-{70487C64-922F-0152-7686-43C49F545299}" dt="2020-12-30T15:23:22.808" v="24"/>
          <ac:spMkLst>
            <pc:docMk/>
            <pc:sldMk cId="150818768" sldId="272"/>
            <ac:spMk id="7" creationId="{E9AA9F65-94B8-41A5-A7FF-23D2CFB116BB}"/>
          </ac:spMkLst>
        </pc:spChg>
        <pc:spChg chg="add">
          <ac:chgData name="Guest User" userId="S::urn:spo:anon#0a8c689b287b9b8659efc30d516110b401c9374da7ec507fab32eb7f3b718b7c::" providerId="AD" clId="Web-{70487C64-922F-0152-7686-43C49F545299}" dt="2020-12-30T15:23:22.808" v="24"/>
          <ac:spMkLst>
            <pc:docMk/>
            <pc:sldMk cId="150818768" sldId="272"/>
            <ac:spMk id="9" creationId="{7E8B0F8E-3F6C-4541-B9C1-774D80A08834}"/>
          </ac:spMkLst>
        </pc:spChg>
        <pc:spChg chg="add">
          <ac:chgData name="Guest User" userId="S::urn:spo:anon#0a8c689b287b9b8659efc30d516110b401c9374da7ec507fab32eb7f3b718b7c::" providerId="AD" clId="Web-{70487C64-922F-0152-7686-43C49F545299}" dt="2020-12-30T15:23:22.808" v="24"/>
          <ac:spMkLst>
            <pc:docMk/>
            <pc:sldMk cId="150818768" sldId="272"/>
            <ac:spMk id="11" creationId="{7A45F5BC-32D1-41CD-B270-C46F18CA1ACC}"/>
          </ac:spMkLst>
        </pc:spChg>
        <pc:spChg chg="add">
          <ac:chgData name="Guest User" userId="S::urn:spo:anon#0a8c689b287b9b8659efc30d516110b401c9374da7ec507fab32eb7f3b718b7c::" providerId="AD" clId="Web-{70487C64-922F-0152-7686-43C49F545299}" dt="2020-12-30T15:23:22.808" v="24"/>
          <ac:spMkLst>
            <pc:docMk/>
            <pc:sldMk cId="150818768" sldId="272"/>
            <ac:spMk id="13" creationId="{CE57EE13-72B0-4FFA-ACE1-EBDE89340E47}"/>
          </ac:spMkLst>
        </pc:spChg>
        <pc:spChg chg="add">
          <ac:chgData name="Guest User" userId="S::urn:spo:anon#0a8c689b287b9b8659efc30d516110b401c9374da7ec507fab32eb7f3b718b7c::" providerId="AD" clId="Web-{70487C64-922F-0152-7686-43C49F545299}" dt="2020-12-30T15:23:22.808" v="24"/>
          <ac:spMkLst>
            <pc:docMk/>
            <pc:sldMk cId="150818768" sldId="272"/>
            <ac:spMk id="15" creationId="{8E019540-1104-4B12-9F83-45F58674186F}"/>
          </ac:spMkLst>
        </pc:spChg>
        <pc:spChg chg="add">
          <ac:chgData name="Guest User" userId="S::urn:spo:anon#0a8c689b287b9b8659efc30d516110b401c9374da7ec507fab32eb7f3b718b7c::" providerId="AD" clId="Web-{70487C64-922F-0152-7686-43C49F545299}" dt="2020-12-30T15:23:22.808" v="24"/>
          <ac:spMkLst>
            <pc:docMk/>
            <pc:sldMk cId="150818768" sldId="272"/>
            <ac:spMk id="17" creationId="{11D976D6-8C98-48CC-8C34-0468F31678C2}"/>
          </ac:spMkLst>
        </pc:spChg>
        <pc:spChg chg="add">
          <ac:chgData name="Guest User" userId="S::urn:spo:anon#0a8c689b287b9b8659efc30d516110b401c9374da7ec507fab32eb7f3b718b7c::" providerId="AD" clId="Web-{70487C64-922F-0152-7686-43C49F545299}" dt="2020-12-30T15:23:22.808" v="24"/>
          <ac:spMkLst>
            <pc:docMk/>
            <pc:sldMk cId="150818768" sldId="272"/>
            <ac:spMk id="19" creationId="{3580CFD6-E44A-486A-9E73-D8D948F78A34}"/>
          </ac:spMkLst>
        </pc:spChg>
      </pc:sldChg>
      <pc:sldChg chg="addSp modSp mod setBg">
        <pc:chgData name="Guest User" userId="S::urn:spo:anon#0a8c689b287b9b8659efc30d516110b401c9374da7ec507fab32eb7f3b718b7c::" providerId="AD" clId="Web-{70487C64-922F-0152-7686-43C49F545299}" dt="2020-12-30T15:24:47.465" v="48" actId="20577"/>
        <pc:sldMkLst>
          <pc:docMk/>
          <pc:sldMk cId="2022000868" sldId="273"/>
        </pc:sldMkLst>
        <pc:spChg chg="mod">
          <ac:chgData name="Guest User" userId="S::urn:spo:anon#0a8c689b287b9b8659efc30d516110b401c9374da7ec507fab32eb7f3b718b7c::" providerId="AD" clId="Web-{70487C64-922F-0152-7686-43C49F545299}" dt="2020-12-30T15:24:47.465" v="48" actId="20577"/>
          <ac:spMkLst>
            <pc:docMk/>
            <pc:sldMk cId="2022000868" sldId="273"/>
            <ac:spMk id="2" creationId="{E4F95C51-7286-4D80-BB33-498F25AABA7C}"/>
          </ac:spMkLst>
        </pc:spChg>
        <pc:spChg chg="add">
          <ac:chgData name="Guest User" userId="S::urn:spo:anon#0a8c689b287b9b8659efc30d516110b401c9374da7ec507fab32eb7f3b718b7c::" providerId="AD" clId="Web-{70487C64-922F-0152-7686-43C49F545299}" dt="2020-12-30T15:24:16.949" v="25"/>
          <ac:spMkLst>
            <pc:docMk/>
            <pc:sldMk cId="2022000868" sldId="273"/>
            <ac:spMk id="7" creationId="{E9AA9F65-94B8-41A5-A7FF-23D2CFB116BB}"/>
          </ac:spMkLst>
        </pc:spChg>
        <pc:spChg chg="add">
          <ac:chgData name="Guest User" userId="S::urn:spo:anon#0a8c689b287b9b8659efc30d516110b401c9374da7ec507fab32eb7f3b718b7c::" providerId="AD" clId="Web-{70487C64-922F-0152-7686-43C49F545299}" dt="2020-12-30T15:24:16.949" v="25"/>
          <ac:spMkLst>
            <pc:docMk/>
            <pc:sldMk cId="2022000868" sldId="273"/>
            <ac:spMk id="9" creationId="{7E8B0F8E-3F6C-4541-B9C1-774D80A08834}"/>
          </ac:spMkLst>
        </pc:spChg>
        <pc:spChg chg="add">
          <ac:chgData name="Guest User" userId="S::urn:spo:anon#0a8c689b287b9b8659efc30d516110b401c9374da7ec507fab32eb7f3b718b7c::" providerId="AD" clId="Web-{70487C64-922F-0152-7686-43C49F545299}" dt="2020-12-30T15:24:16.949" v="25"/>
          <ac:spMkLst>
            <pc:docMk/>
            <pc:sldMk cId="2022000868" sldId="273"/>
            <ac:spMk id="11" creationId="{7A45F5BC-32D1-41CD-B270-C46F18CA1ACC}"/>
          </ac:spMkLst>
        </pc:spChg>
        <pc:spChg chg="add">
          <ac:chgData name="Guest User" userId="S::urn:spo:anon#0a8c689b287b9b8659efc30d516110b401c9374da7ec507fab32eb7f3b718b7c::" providerId="AD" clId="Web-{70487C64-922F-0152-7686-43C49F545299}" dt="2020-12-30T15:24:16.949" v="25"/>
          <ac:spMkLst>
            <pc:docMk/>
            <pc:sldMk cId="2022000868" sldId="273"/>
            <ac:spMk id="13" creationId="{CE57EE13-72B0-4FFA-ACE1-EBDE89340E47}"/>
          </ac:spMkLst>
        </pc:spChg>
        <pc:spChg chg="add">
          <ac:chgData name="Guest User" userId="S::urn:spo:anon#0a8c689b287b9b8659efc30d516110b401c9374da7ec507fab32eb7f3b718b7c::" providerId="AD" clId="Web-{70487C64-922F-0152-7686-43C49F545299}" dt="2020-12-30T15:24:16.949" v="25"/>
          <ac:spMkLst>
            <pc:docMk/>
            <pc:sldMk cId="2022000868" sldId="273"/>
            <ac:spMk id="15" creationId="{328C565D-A991-4381-AC37-76A58A4A128F}"/>
          </ac:spMkLst>
        </pc:spChg>
        <pc:spChg chg="add">
          <ac:chgData name="Guest User" userId="S::urn:spo:anon#0a8c689b287b9b8659efc30d516110b401c9374da7ec507fab32eb7f3b718b7c::" providerId="AD" clId="Web-{70487C64-922F-0152-7686-43C49F545299}" dt="2020-12-30T15:24:16.949" v="25"/>
          <ac:spMkLst>
            <pc:docMk/>
            <pc:sldMk cId="2022000868" sldId="273"/>
            <ac:spMk id="17" creationId="{B7180431-F4DE-415D-BCBB-9316423C37C1}"/>
          </ac:spMkLst>
        </pc:spChg>
        <pc:spChg chg="add">
          <ac:chgData name="Guest User" userId="S::urn:spo:anon#0a8c689b287b9b8659efc30d516110b401c9374da7ec507fab32eb7f3b718b7c::" providerId="AD" clId="Web-{70487C64-922F-0152-7686-43C49F545299}" dt="2020-12-30T15:24:16.949" v="25"/>
          <ac:spMkLst>
            <pc:docMk/>
            <pc:sldMk cId="2022000868" sldId="273"/>
            <ac:spMk id="19" creationId="{EEABD997-5EF9-4E9B-AFBB-F6DFAAF3ADF0}"/>
          </ac:spMkLst>
        </pc:spChg>
        <pc:spChg chg="add">
          <ac:chgData name="Guest User" userId="S::urn:spo:anon#0a8c689b287b9b8659efc30d516110b401c9374da7ec507fab32eb7f3b718b7c::" providerId="AD" clId="Web-{70487C64-922F-0152-7686-43C49F545299}" dt="2020-12-30T15:24:16.949" v="25"/>
          <ac:spMkLst>
            <pc:docMk/>
            <pc:sldMk cId="2022000868" sldId="273"/>
            <ac:spMk id="21" creationId="{E9AB5EE6-A047-4B18-B998-D46DF3CC36FE}"/>
          </ac:spMkLst>
        </pc:spChg>
      </pc:sldChg>
      <pc:sldChg chg="addSp modSp new">
        <pc:chgData name="Guest User" userId="S::urn:spo:anon#0a8c689b287b9b8659efc30d516110b401c9374da7ec507fab32eb7f3b718b7c::" providerId="AD" clId="Web-{70487C64-922F-0152-7686-43C49F545299}" dt="2020-12-30T15:25:49.341" v="62" actId="14100"/>
        <pc:sldMkLst>
          <pc:docMk/>
          <pc:sldMk cId="426724566" sldId="274"/>
        </pc:sldMkLst>
        <pc:spChg chg="mod">
          <ac:chgData name="Guest User" userId="S::urn:spo:anon#0a8c689b287b9b8659efc30d516110b401c9374da7ec507fab32eb7f3b718b7c::" providerId="AD" clId="Web-{70487C64-922F-0152-7686-43C49F545299}" dt="2020-12-30T15:25:14.872" v="54" actId="20577"/>
          <ac:spMkLst>
            <pc:docMk/>
            <pc:sldMk cId="426724566" sldId="274"/>
            <ac:spMk id="2" creationId="{38826708-22EB-442E-8012-6702BCF51B0A}"/>
          </ac:spMkLst>
        </pc:spChg>
        <pc:picChg chg="add mod">
          <ac:chgData name="Guest User" userId="S::urn:spo:anon#0a8c689b287b9b8659efc30d516110b401c9374da7ec507fab32eb7f3b718b7c::" providerId="AD" clId="Web-{70487C64-922F-0152-7686-43C49F545299}" dt="2020-12-30T15:25:49.341" v="62" actId="14100"/>
          <ac:picMkLst>
            <pc:docMk/>
            <pc:sldMk cId="426724566" sldId="274"/>
            <ac:picMk id="3" creationId="{90609263-4FFC-4B38-9C80-EB575DB7EFC6}"/>
          </ac:picMkLst>
        </pc:picChg>
      </pc:sldChg>
      <pc:sldChg chg="addSp delSp modSp new">
        <pc:chgData name="Guest User" userId="S::urn:spo:anon#0a8c689b287b9b8659efc30d516110b401c9374da7ec507fab32eb7f3b718b7c::" providerId="AD" clId="Web-{70487C64-922F-0152-7686-43C49F545299}" dt="2020-12-30T15:27:32.030" v="73" actId="1076"/>
        <pc:sldMkLst>
          <pc:docMk/>
          <pc:sldMk cId="2052946840" sldId="275"/>
        </pc:sldMkLst>
        <pc:spChg chg="mod">
          <ac:chgData name="Guest User" userId="S::urn:spo:anon#0a8c689b287b9b8659efc30d516110b401c9374da7ec507fab32eb7f3b718b7c::" providerId="AD" clId="Web-{70487C64-922F-0152-7686-43C49F545299}" dt="2020-12-30T15:26:32.483" v="66" actId="20577"/>
          <ac:spMkLst>
            <pc:docMk/>
            <pc:sldMk cId="2052946840" sldId="275"/>
            <ac:spMk id="2" creationId="{90A76FF3-EB52-4CB7-8C86-5FB5B055CBB8}"/>
          </ac:spMkLst>
        </pc:spChg>
        <pc:spChg chg="del">
          <ac:chgData name="Guest User" userId="S::urn:spo:anon#0a8c689b287b9b8659efc30d516110b401c9374da7ec507fab32eb7f3b718b7c::" providerId="AD" clId="Web-{70487C64-922F-0152-7686-43C49F545299}" dt="2020-12-30T15:27:24.077" v="69"/>
          <ac:spMkLst>
            <pc:docMk/>
            <pc:sldMk cId="2052946840" sldId="275"/>
            <ac:spMk id="3" creationId="{BECA4D10-6F90-4876-91F7-D82AC63AE65A}"/>
          </ac:spMkLst>
        </pc:spChg>
        <pc:picChg chg="add mod ord">
          <ac:chgData name="Guest User" userId="S::urn:spo:anon#0a8c689b287b9b8659efc30d516110b401c9374da7ec507fab32eb7f3b718b7c::" providerId="AD" clId="Web-{70487C64-922F-0152-7686-43C49F545299}" dt="2020-12-30T15:27:32.030" v="73" actId="1076"/>
          <ac:picMkLst>
            <pc:docMk/>
            <pc:sldMk cId="2052946840" sldId="275"/>
            <ac:picMk id="4" creationId="{2DDA278D-DB1A-497F-82A1-5FCD02A9F395}"/>
          </ac:picMkLst>
        </pc:picChg>
      </pc:sldChg>
      <pc:sldChg chg="addSp delSp modSp new">
        <pc:chgData name="Guest User" userId="S::urn:spo:anon#0a8c689b287b9b8659efc30d516110b401c9374da7ec507fab32eb7f3b718b7c::" providerId="AD" clId="Web-{70487C64-922F-0152-7686-43C49F545299}" dt="2020-12-30T15:29:13.266" v="82" actId="20577"/>
        <pc:sldMkLst>
          <pc:docMk/>
          <pc:sldMk cId="4254676807" sldId="276"/>
        </pc:sldMkLst>
        <pc:spChg chg="mod">
          <ac:chgData name="Guest User" userId="S::urn:spo:anon#0a8c689b287b9b8659efc30d516110b401c9374da7ec507fab32eb7f3b718b7c::" providerId="AD" clId="Web-{70487C64-922F-0152-7686-43C49F545299}" dt="2020-12-30T15:29:13.266" v="82" actId="20577"/>
          <ac:spMkLst>
            <pc:docMk/>
            <pc:sldMk cId="4254676807" sldId="276"/>
            <ac:spMk id="2" creationId="{A9F51B19-8873-47F0-BE11-D57ACFA99370}"/>
          </ac:spMkLst>
        </pc:spChg>
        <pc:spChg chg="del">
          <ac:chgData name="Guest User" userId="S::urn:spo:anon#0a8c689b287b9b8659efc30d516110b401c9374da7ec507fab32eb7f3b718b7c::" providerId="AD" clId="Web-{70487C64-922F-0152-7686-43C49F545299}" dt="2020-12-30T15:29:04.172" v="75"/>
          <ac:spMkLst>
            <pc:docMk/>
            <pc:sldMk cId="4254676807" sldId="276"/>
            <ac:spMk id="3" creationId="{9A65555E-C61B-4C83-BBCD-3B4BC19619B7}"/>
          </ac:spMkLst>
        </pc:spChg>
        <pc:picChg chg="add mod ord">
          <ac:chgData name="Guest User" userId="S::urn:spo:anon#0a8c689b287b9b8659efc30d516110b401c9374da7ec507fab32eb7f3b718b7c::" providerId="AD" clId="Web-{70487C64-922F-0152-7686-43C49F545299}" dt="2020-12-30T15:29:10.829" v="79" actId="1076"/>
          <ac:picMkLst>
            <pc:docMk/>
            <pc:sldMk cId="4254676807" sldId="276"/>
            <ac:picMk id="4" creationId="{C4505863-E230-4BDD-B7D6-85101439A485}"/>
          </ac:picMkLst>
        </pc:picChg>
      </pc:sldChg>
      <pc:sldChg chg="addSp delSp modSp new">
        <pc:chgData name="Guest User" userId="S::urn:spo:anon#0a8c689b287b9b8659efc30d516110b401c9374da7ec507fab32eb7f3b718b7c::" providerId="AD" clId="Web-{70487C64-922F-0152-7686-43C49F545299}" dt="2020-12-30T15:29:47.501" v="103" actId="20577"/>
        <pc:sldMkLst>
          <pc:docMk/>
          <pc:sldMk cId="785322154" sldId="277"/>
        </pc:sldMkLst>
        <pc:spChg chg="mod">
          <ac:chgData name="Guest User" userId="S::urn:spo:anon#0a8c689b287b9b8659efc30d516110b401c9374da7ec507fab32eb7f3b718b7c::" providerId="AD" clId="Web-{70487C64-922F-0152-7686-43C49F545299}" dt="2020-12-30T15:29:47.501" v="103" actId="20577"/>
          <ac:spMkLst>
            <pc:docMk/>
            <pc:sldMk cId="785322154" sldId="277"/>
            <ac:spMk id="2" creationId="{57CF8EA0-D3C2-479E-B9B0-A284608C54EE}"/>
          </ac:spMkLst>
        </pc:spChg>
        <pc:spChg chg="del">
          <ac:chgData name="Guest User" userId="S::urn:spo:anon#0a8c689b287b9b8659efc30d516110b401c9374da7ec507fab32eb7f3b718b7c::" providerId="AD" clId="Web-{70487C64-922F-0152-7686-43C49F545299}" dt="2020-12-30T15:29:31.688" v="86"/>
          <ac:spMkLst>
            <pc:docMk/>
            <pc:sldMk cId="785322154" sldId="277"/>
            <ac:spMk id="3" creationId="{72EA0D4B-E51E-40A7-BF4D-FBAE6146BF06}"/>
          </ac:spMkLst>
        </pc:spChg>
        <pc:picChg chg="add mod ord">
          <ac:chgData name="Guest User" userId="S::urn:spo:anon#0a8c689b287b9b8659efc30d516110b401c9374da7ec507fab32eb7f3b718b7c::" providerId="AD" clId="Web-{70487C64-922F-0152-7686-43C49F545299}" dt="2020-12-30T15:29:38.032" v="90" actId="1076"/>
          <ac:picMkLst>
            <pc:docMk/>
            <pc:sldMk cId="785322154" sldId="277"/>
            <ac:picMk id="4" creationId="{79D6CA13-876D-4FA0-B0FF-AA76CCC2ABB5}"/>
          </ac:picMkLst>
        </pc:picChg>
      </pc:sldChg>
      <pc:sldChg chg="addSp delSp modSp new del mod setBg">
        <pc:chgData name="Guest User" userId="S::urn:spo:anon#0a8c689b287b9b8659efc30d516110b401c9374da7ec507fab32eb7f3b718b7c::" providerId="AD" clId="Web-{70487C64-922F-0152-7686-43C49F545299}" dt="2020-12-30T15:31:01.112" v="109"/>
        <pc:sldMkLst>
          <pc:docMk/>
          <pc:sldMk cId="1040263603" sldId="278"/>
        </pc:sldMkLst>
        <pc:spChg chg="mod">
          <ac:chgData name="Guest User" userId="S::urn:spo:anon#0a8c689b287b9b8659efc30d516110b401c9374da7ec507fab32eb7f3b718b7c::" providerId="AD" clId="Web-{70487C64-922F-0152-7686-43C49F545299}" dt="2020-12-30T15:30:20.970" v="107"/>
          <ac:spMkLst>
            <pc:docMk/>
            <pc:sldMk cId="1040263603" sldId="278"/>
            <ac:spMk id="2" creationId="{F58B7F0D-E60C-47BE-81D4-321688299EBE}"/>
          </ac:spMkLst>
        </pc:spChg>
        <pc:spChg chg="del">
          <ac:chgData name="Guest User" userId="S::urn:spo:anon#0a8c689b287b9b8659efc30d516110b401c9374da7ec507fab32eb7f3b718b7c::" providerId="AD" clId="Web-{70487C64-922F-0152-7686-43C49F545299}" dt="2020-12-30T15:30:20.970" v="107"/>
          <ac:spMkLst>
            <pc:docMk/>
            <pc:sldMk cId="1040263603" sldId="278"/>
            <ac:spMk id="3" creationId="{BCA81801-5241-4A59-ADF5-9D9D94BD05D5}"/>
          </ac:spMkLst>
        </pc:spChg>
        <pc:spChg chg="add">
          <ac:chgData name="Guest User" userId="S::urn:spo:anon#0a8c689b287b9b8659efc30d516110b401c9374da7ec507fab32eb7f3b718b7c::" providerId="AD" clId="Web-{70487C64-922F-0152-7686-43C49F545299}" dt="2020-12-30T15:30:20.970" v="107"/>
          <ac:spMkLst>
            <pc:docMk/>
            <pc:sldMk cId="1040263603" sldId="278"/>
            <ac:spMk id="8" creationId="{E9AA9F65-94B8-41A5-A7FF-23D2CFB116BB}"/>
          </ac:spMkLst>
        </pc:spChg>
        <pc:spChg chg="add">
          <ac:chgData name="Guest User" userId="S::urn:spo:anon#0a8c689b287b9b8659efc30d516110b401c9374da7ec507fab32eb7f3b718b7c::" providerId="AD" clId="Web-{70487C64-922F-0152-7686-43C49F545299}" dt="2020-12-30T15:30:20.970" v="107"/>
          <ac:spMkLst>
            <pc:docMk/>
            <pc:sldMk cId="1040263603" sldId="278"/>
            <ac:spMk id="10" creationId="{7E8B0F8E-3F6C-4541-B9C1-774D80A08834}"/>
          </ac:spMkLst>
        </pc:spChg>
        <pc:spChg chg="add">
          <ac:chgData name="Guest User" userId="S::urn:spo:anon#0a8c689b287b9b8659efc30d516110b401c9374da7ec507fab32eb7f3b718b7c::" providerId="AD" clId="Web-{70487C64-922F-0152-7686-43C49F545299}" dt="2020-12-30T15:30:20.970" v="107"/>
          <ac:spMkLst>
            <pc:docMk/>
            <pc:sldMk cId="1040263603" sldId="278"/>
            <ac:spMk id="12" creationId="{7A45F5BC-32D1-41CD-B270-C46F18CA1ACC}"/>
          </ac:spMkLst>
        </pc:spChg>
        <pc:spChg chg="add">
          <ac:chgData name="Guest User" userId="S::urn:spo:anon#0a8c689b287b9b8659efc30d516110b401c9374da7ec507fab32eb7f3b718b7c::" providerId="AD" clId="Web-{70487C64-922F-0152-7686-43C49F545299}" dt="2020-12-30T15:30:20.970" v="107"/>
          <ac:spMkLst>
            <pc:docMk/>
            <pc:sldMk cId="1040263603" sldId="278"/>
            <ac:spMk id="14" creationId="{CE57EE13-72B0-4FFA-ACE1-EBDE89340E47}"/>
          </ac:spMkLst>
        </pc:spChg>
        <pc:spChg chg="add">
          <ac:chgData name="Guest User" userId="S::urn:spo:anon#0a8c689b287b9b8659efc30d516110b401c9374da7ec507fab32eb7f3b718b7c::" providerId="AD" clId="Web-{70487C64-922F-0152-7686-43C49F545299}" dt="2020-12-30T15:30:20.970" v="107"/>
          <ac:spMkLst>
            <pc:docMk/>
            <pc:sldMk cId="1040263603" sldId="278"/>
            <ac:spMk id="16" creationId="{328C565D-A991-4381-AC37-76A58A4A128F}"/>
          </ac:spMkLst>
        </pc:spChg>
        <pc:spChg chg="add">
          <ac:chgData name="Guest User" userId="S::urn:spo:anon#0a8c689b287b9b8659efc30d516110b401c9374da7ec507fab32eb7f3b718b7c::" providerId="AD" clId="Web-{70487C64-922F-0152-7686-43C49F545299}" dt="2020-12-30T15:30:20.970" v="107"/>
          <ac:spMkLst>
            <pc:docMk/>
            <pc:sldMk cId="1040263603" sldId="278"/>
            <ac:spMk id="18" creationId="{B7180431-F4DE-415D-BCBB-9316423C37C1}"/>
          </ac:spMkLst>
        </pc:spChg>
        <pc:spChg chg="add">
          <ac:chgData name="Guest User" userId="S::urn:spo:anon#0a8c689b287b9b8659efc30d516110b401c9374da7ec507fab32eb7f3b718b7c::" providerId="AD" clId="Web-{70487C64-922F-0152-7686-43C49F545299}" dt="2020-12-30T15:30:20.970" v="107"/>
          <ac:spMkLst>
            <pc:docMk/>
            <pc:sldMk cId="1040263603" sldId="278"/>
            <ac:spMk id="20" creationId="{EEABD997-5EF9-4E9B-AFBB-F6DFAAF3ADF0}"/>
          </ac:spMkLst>
        </pc:spChg>
        <pc:spChg chg="add">
          <ac:chgData name="Guest User" userId="S::urn:spo:anon#0a8c689b287b9b8659efc30d516110b401c9374da7ec507fab32eb7f3b718b7c::" providerId="AD" clId="Web-{70487C64-922F-0152-7686-43C49F545299}" dt="2020-12-30T15:30:20.970" v="107"/>
          <ac:spMkLst>
            <pc:docMk/>
            <pc:sldMk cId="1040263603" sldId="278"/>
            <ac:spMk id="22" creationId="{E9AB5EE6-A047-4B18-B998-D46DF3CC36FE}"/>
          </ac:spMkLst>
        </pc:spChg>
      </pc:sldChg>
      <pc:sldChg chg="addSp delSp modSp new">
        <pc:chgData name="Guest User" userId="S::urn:spo:anon#0a8c689b287b9b8659efc30d516110b401c9374da7ec507fab32eb7f3b718b7c::" providerId="AD" clId="Web-{70487C64-922F-0152-7686-43C49F545299}" dt="2020-12-30T15:31:30.018" v="134" actId="20577"/>
        <pc:sldMkLst>
          <pc:docMk/>
          <pc:sldMk cId="1394119068" sldId="279"/>
        </pc:sldMkLst>
        <pc:spChg chg="mod">
          <ac:chgData name="Guest User" userId="S::urn:spo:anon#0a8c689b287b9b8659efc30d516110b401c9374da7ec507fab32eb7f3b718b7c::" providerId="AD" clId="Web-{70487C64-922F-0152-7686-43C49F545299}" dt="2020-12-30T15:31:30.018" v="134" actId="20577"/>
          <ac:spMkLst>
            <pc:docMk/>
            <pc:sldMk cId="1394119068" sldId="279"/>
            <ac:spMk id="2" creationId="{C88725D7-5ED5-492E-B724-062F9E2A3523}"/>
          </ac:spMkLst>
        </pc:spChg>
        <pc:spChg chg="del">
          <ac:chgData name="Guest User" userId="S::urn:spo:anon#0a8c689b287b9b8659efc30d516110b401c9374da7ec507fab32eb7f3b718b7c::" providerId="AD" clId="Web-{70487C64-922F-0152-7686-43C49F545299}" dt="2020-12-30T15:31:12.268" v="110"/>
          <ac:spMkLst>
            <pc:docMk/>
            <pc:sldMk cId="1394119068" sldId="279"/>
            <ac:spMk id="3" creationId="{962EA12C-57D1-4A55-A18B-7456AF0D7E7D}"/>
          </ac:spMkLst>
        </pc:spChg>
        <pc:picChg chg="add mod ord">
          <ac:chgData name="Guest User" userId="S::urn:spo:anon#0a8c689b287b9b8659efc30d516110b401c9374da7ec507fab32eb7f3b718b7c::" providerId="AD" clId="Web-{70487C64-922F-0152-7686-43C49F545299}" dt="2020-12-30T15:31:17.252" v="114" actId="1076"/>
          <ac:picMkLst>
            <pc:docMk/>
            <pc:sldMk cId="1394119068" sldId="279"/>
            <ac:picMk id="4" creationId="{3C682E85-CFA6-41E8-8E7B-FE96CF0761A9}"/>
          </ac:picMkLst>
        </pc:picChg>
      </pc:sldChg>
      <pc:sldChg chg="addSp delSp modSp new mod setBg">
        <pc:chgData name="Guest User" userId="S::urn:spo:anon#0a8c689b287b9b8659efc30d516110b401c9374da7ec507fab32eb7f3b718b7c::" providerId="AD" clId="Web-{70487C64-922F-0152-7686-43C49F545299}" dt="2020-12-30T15:32:37.129" v="208"/>
        <pc:sldMkLst>
          <pc:docMk/>
          <pc:sldMk cId="3469270703" sldId="280"/>
        </pc:sldMkLst>
        <pc:spChg chg="mod">
          <ac:chgData name="Guest User" userId="S::urn:spo:anon#0a8c689b287b9b8659efc30d516110b401c9374da7ec507fab32eb7f3b718b7c::" providerId="AD" clId="Web-{70487C64-922F-0152-7686-43C49F545299}" dt="2020-12-30T15:32:37.129" v="208"/>
          <ac:spMkLst>
            <pc:docMk/>
            <pc:sldMk cId="3469270703" sldId="280"/>
            <ac:spMk id="2" creationId="{1EBB5E91-F0BB-496E-BC4B-344FEAF1952E}"/>
          </ac:spMkLst>
        </pc:spChg>
        <pc:spChg chg="add del">
          <ac:chgData name="Guest User" userId="S::urn:spo:anon#0a8c689b287b9b8659efc30d516110b401c9374da7ec507fab32eb7f3b718b7c::" providerId="AD" clId="Web-{70487C64-922F-0152-7686-43C49F545299}" dt="2020-12-30T15:32:37.129" v="208"/>
          <ac:spMkLst>
            <pc:docMk/>
            <pc:sldMk cId="3469270703" sldId="280"/>
            <ac:spMk id="7" creationId="{E9AA9F65-94B8-41A5-A7FF-23D2CFB116BB}"/>
          </ac:spMkLst>
        </pc:spChg>
        <pc:spChg chg="add del">
          <ac:chgData name="Guest User" userId="S::urn:spo:anon#0a8c689b287b9b8659efc30d516110b401c9374da7ec507fab32eb7f3b718b7c::" providerId="AD" clId="Web-{70487C64-922F-0152-7686-43C49F545299}" dt="2020-12-30T15:32:37.129" v="208"/>
          <ac:spMkLst>
            <pc:docMk/>
            <pc:sldMk cId="3469270703" sldId="280"/>
            <ac:spMk id="9" creationId="{7E8B0F8E-3F6C-4541-B9C1-774D80A08834}"/>
          </ac:spMkLst>
        </pc:spChg>
        <pc:spChg chg="add del">
          <ac:chgData name="Guest User" userId="S::urn:spo:anon#0a8c689b287b9b8659efc30d516110b401c9374da7ec507fab32eb7f3b718b7c::" providerId="AD" clId="Web-{70487C64-922F-0152-7686-43C49F545299}" dt="2020-12-30T15:32:37.129" v="208"/>
          <ac:spMkLst>
            <pc:docMk/>
            <pc:sldMk cId="3469270703" sldId="280"/>
            <ac:spMk id="11" creationId="{7A45F5BC-32D1-41CD-B270-C46F18CA1ACC}"/>
          </ac:spMkLst>
        </pc:spChg>
        <pc:spChg chg="add del">
          <ac:chgData name="Guest User" userId="S::urn:spo:anon#0a8c689b287b9b8659efc30d516110b401c9374da7ec507fab32eb7f3b718b7c::" providerId="AD" clId="Web-{70487C64-922F-0152-7686-43C49F545299}" dt="2020-12-30T15:32:37.129" v="208"/>
          <ac:spMkLst>
            <pc:docMk/>
            <pc:sldMk cId="3469270703" sldId="280"/>
            <ac:spMk id="13" creationId="{CE57EE13-72B0-4FFA-ACE1-EBDE89340E47}"/>
          </ac:spMkLst>
        </pc:spChg>
        <pc:spChg chg="add del">
          <ac:chgData name="Guest User" userId="S::urn:spo:anon#0a8c689b287b9b8659efc30d516110b401c9374da7ec507fab32eb7f3b718b7c::" providerId="AD" clId="Web-{70487C64-922F-0152-7686-43C49F545299}" dt="2020-12-30T15:32:37.129" v="208"/>
          <ac:spMkLst>
            <pc:docMk/>
            <pc:sldMk cId="3469270703" sldId="280"/>
            <ac:spMk id="15" creationId="{328C565D-A991-4381-AC37-76A58A4A128F}"/>
          </ac:spMkLst>
        </pc:spChg>
        <pc:spChg chg="add del">
          <ac:chgData name="Guest User" userId="S::urn:spo:anon#0a8c689b287b9b8659efc30d516110b401c9374da7ec507fab32eb7f3b718b7c::" providerId="AD" clId="Web-{70487C64-922F-0152-7686-43C49F545299}" dt="2020-12-30T15:32:37.129" v="208"/>
          <ac:spMkLst>
            <pc:docMk/>
            <pc:sldMk cId="3469270703" sldId="280"/>
            <ac:spMk id="17" creationId="{B7180431-F4DE-415D-BCBB-9316423C37C1}"/>
          </ac:spMkLst>
        </pc:spChg>
        <pc:spChg chg="add del">
          <ac:chgData name="Guest User" userId="S::urn:spo:anon#0a8c689b287b9b8659efc30d516110b401c9374da7ec507fab32eb7f3b718b7c::" providerId="AD" clId="Web-{70487C64-922F-0152-7686-43C49F545299}" dt="2020-12-30T15:32:37.129" v="208"/>
          <ac:spMkLst>
            <pc:docMk/>
            <pc:sldMk cId="3469270703" sldId="280"/>
            <ac:spMk id="19" creationId="{EEABD997-5EF9-4E9B-AFBB-F6DFAAF3ADF0}"/>
          </ac:spMkLst>
        </pc:spChg>
        <pc:spChg chg="add del">
          <ac:chgData name="Guest User" userId="S::urn:spo:anon#0a8c689b287b9b8659efc30d516110b401c9374da7ec507fab32eb7f3b718b7c::" providerId="AD" clId="Web-{70487C64-922F-0152-7686-43C49F545299}" dt="2020-12-30T15:32:37.129" v="208"/>
          <ac:spMkLst>
            <pc:docMk/>
            <pc:sldMk cId="3469270703" sldId="280"/>
            <ac:spMk id="21" creationId="{E9AB5EE6-A047-4B18-B998-D46DF3CC36FE}"/>
          </ac:spMkLst>
        </pc:spChg>
        <pc:spChg chg="add">
          <ac:chgData name="Guest User" userId="S::urn:spo:anon#0a8c689b287b9b8659efc30d516110b401c9374da7ec507fab32eb7f3b718b7c::" providerId="AD" clId="Web-{70487C64-922F-0152-7686-43C49F545299}" dt="2020-12-30T15:32:37.129" v="208"/>
          <ac:spMkLst>
            <pc:docMk/>
            <pc:sldMk cId="3469270703" sldId="280"/>
            <ac:spMk id="27" creationId="{2928117C-9446-4E7F-AE62-95E0F6DB5B27}"/>
          </ac:spMkLst>
        </pc:spChg>
        <pc:spChg chg="add">
          <ac:chgData name="Guest User" userId="S::urn:spo:anon#0a8c689b287b9b8659efc30d516110b401c9374da7ec507fab32eb7f3b718b7c::" providerId="AD" clId="Web-{70487C64-922F-0152-7686-43C49F545299}" dt="2020-12-30T15:32:37.129" v="208"/>
          <ac:spMkLst>
            <pc:docMk/>
            <pc:sldMk cId="3469270703" sldId="280"/>
            <ac:spMk id="29" creationId="{84D30AFB-4D71-48B0-AA00-28EE92363A5F}"/>
          </ac:spMkLst>
        </pc:spChg>
        <pc:spChg chg="add">
          <ac:chgData name="Guest User" userId="S::urn:spo:anon#0a8c689b287b9b8659efc30d516110b401c9374da7ec507fab32eb7f3b718b7c::" providerId="AD" clId="Web-{70487C64-922F-0152-7686-43C49F545299}" dt="2020-12-30T15:32:37.129" v="208"/>
          <ac:spMkLst>
            <pc:docMk/>
            <pc:sldMk cId="3469270703" sldId="280"/>
            <ac:spMk id="31" creationId="{96A0B76F-8010-4C62-B4B6-C5FC438C059E}"/>
          </ac:spMkLst>
        </pc:spChg>
        <pc:spChg chg="add">
          <ac:chgData name="Guest User" userId="S::urn:spo:anon#0a8c689b287b9b8659efc30d516110b401c9374da7ec507fab32eb7f3b718b7c::" providerId="AD" clId="Web-{70487C64-922F-0152-7686-43C49F545299}" dt="2020-12-30T15:32:37.129" v="208"/>
          <ac:spMkLst>
            <pc:docMk/>
            <pc:sldMk cId="3469270703" sldId="280"/>
            <ac:spMk id="33" creationId="{9FC936C0-4624-438D-BDD0-6B296BD6409D}"/>
          </ac:spMkLst>
        </pc:spChg>
        <pc:spChg chg="add">
          <ac:chgData name="Guest User" userId="S::urn:spo:anon#0a8c689b287b9b8659efc30d516110b401c9374da7ec507fab32eb7f3b718b7c::" providerId="AD" clId="Web-{70487C64-922F-0152-7686-43C49F545299}" dt="2020-12-30T15:32:37.129" v="208"/>
          <ac:spMkLst>
            <pc:docMk/>
            <pc:sldMk cId="3469270703" sldId="280"/>
            <ac:spMk id="35" creationId="{4B526CBF-0AA4-49A9-B305-EE0AF3AF6D3C}"/>
          </ac:spMkLst>
        </pc:spChg>
        <pc:grpChg chg="add">
          <ac:chgData name="Guest User" userId="S::urn:spo:anon#0a8c689b287b9b8659efc30d516110b401c9374da7ec507fab32eb7f3b718b7c::" providerId="AD" clId="Web-{70487C64-922F-0152-7686-43C49F545299}" dt="2020-12-30T15:32:37.129" v="208"/>
          <ac:grpSpMkLst>
            <pc:docMk/>
            <pc:sldMk cId="3469270703" sldId="280"/>
            <ac:grpSpMk id="37" creationId="{CC8B5139-02E6-4DEA-9CCE-962CAF0AFBA0}"/>
          </ac:grpSpMkLst>
        </pc:grpChg>
        <pc:picChg chg="add">
          <ac:chgData name="Guest User" userId="S::urn:spo:anon#0a8c689b287b9b8659efc30d516110b401c9374da7ec507fab32eb7f3b718b7c::" providerId="AD" clId="Web-{70487C64-922F-0152-7686-43C49F545299}" dt="2020-12-30T15:32:37.129" v="208"/>
          <ac:picMkLst>
            <pc:docMk/>
            <pc:sldMk cId="3469270703" sldId="280"/>
            <ac:picMk id="23" creationId="{0EC17896-ABA5-4A22-8A54-9C53578EE906}"/>
          </ac:picMkLst>
        </pc:picChg>
      </pc:sldChg>
      <pc:sldChg chg="addSp delSp modSp new">
        <pc:chgData name="Guest User" userId="S::urn:spo:anon#0a8c689b287b9b8659efc30d516110b401c9374da7ec507fab32eb7f3b718b7c::" providerId="AD" clId="Web-{70487C64-922F-0152-7686-43C49F545299}" dt="2020-12-30T15:33:14.114" v="227" actId="20577"/>
        <pc:sldMkLst>
          <pc:docMk/>
          <pc:sldMk cId="1176723930" sldId="281"/>
        </pc:sldMkLst>
        <pc:spChg chg="mod">
          <ac:chgData name="Guest User" userId="S::urn:spo:anon#0a8c689b287b9b8659efc30d516110b401c9374da7ec507fab32eb7f3b718b7c::" providerId="AD" clId="Web-{70487C64-922F-0152-7686-43C49F545299}" dt="2020-12-30T15:33:14.114" v="227" actId="20577"/>
          <ac:spMkLst>
            <pc:docMk/>
            <pc:sldMk cId="1176723930" sldId="281"/>
            <ac:spMk id="2" creationId="{262665A6-2F13-4C1E-96A6-1B9C83DF080C}"/>
          </ac:spMkLst>
        </pc:spChg>
        <pc:spChg chg="del">
          <ac:chgData name="Guest User" userId="S::urn:spo:anon#0a8c689b287b9b8659efc30d516110b401c9374da7ec507fab32eb7f3b718b7c::" providerId="AD" clId="Web-{70487C64-922F-0152-7686-43C49F545299}" dt="2020-12-30T15:33:02.082" v="210"/>
          <ac:spMkLst>
            <pc:docMk/>
            <pc:sldMk cId="1176723930" sldId="281"/>
            <ac:spMk id="3" creationId="{5BABBC00-0EC5-467C-8D29-E8B849E88EB1}"/>
          </ac:spMkLst>
        </pc:spChg>
        <pc:picChg chg="add mod ord">
          <ac:chgData name="Guest User" userId="S::urn:spo:anon#0a8c689b287b9b8659efc30d516110b401c9374da7ec507fab32eb7f3b718b7c::" providerId="AD" clId="Web-{70487C64-922F-0152-7686-43C49F545299}" dt="2020-12-30T15:33:09.629" v="216" actId="1076"/>
          <ac:picMkLst>
            <pc:docMk/>
            <pc:sldMk cId="1176723930" sldId="281"/>
            <ac:picMk id="4" creationId="{98C99F57-B2BB-414F-AD89-E875F6FCBA05}"/>
          </ac:picMkLst>
        </pc:picChg>
      </pc:sldChg>
      <pc:sldChg chg="addSp delSp modSp new">
        <pc:chgData name="Guest User" userId="S::urn:spo:anon#0a8c689b287b9b8659efc30d516110b401c9374da7ec507fab32eb7f3b718b7c::" providerId="AD" clId="Web-{70487C64-922F-0152-7686-43C49F545299}" dt="2020-12-30T15:33:37.114" v="249" actId="20577"/>
        <pc:sldMkLst>
          <pc:docMk/>
          <pc:sldMk cId="1881736074" sldId="282"/>
        </pc:sldMkLst>
        <pc:spChg chg="mod">
          <ac:chgData name="Guest User" userId="S::urn:spo:anon#0a8c689b287b9b8659efc30d516110b401c9374da7ec507fab32eb7f3b718b7c::" providerId="AD" clId="Web-{70487C64-922F-0152-7686-43C49F545299}" dt="2020-12-30T15:33:37.114" v="249" actId="20577"/>
          <ac:spMkLst>
            <pc:docMk/>
            <pc:sldMk cId="1881736074" sldId="282"/>
            <ac:spMk id="2" creationId="{13D9F2B9-63F6-4994-8C32-922B1AD1218C}"/>
          </ac:spMkLst>
        </pc:spChg>
        <pc:spChg chg="del">
          <ac:chgData name="Guest User" userId="S::urn:spo:anon#0a8c689b287b9b8659efc30d516110b401c9374da7ec507fab32eb7f3b718b7c::" providerId="AD" clId="Web-{70487C64-922F-0152-7686-43C49F545299}" dt="2020-12-30T15:33:27.317" v="231"/>
          <ac:spMkLst>
            <pc:docMk/>
            <pc:sldMk cId="1881736074" sldId="282"/>
            <ac:spMk id="3" creationId="{496AB43E-7921-429D-A915-FD7839930593}"/>
          </ac:spMkLst>
        </pc:spChg>
        <pc:picChg chg="add mod ord">
          <ac:chgData name="Guest User" userId="S::urn:spo:anon#0a8c689b287b9b8659efc30d516110b401c9374da7ec507fab32eb7f3b718b7c::" providerId="AD" clId="Web-{70487C64-922F-0152-7686-43C49F545299}" dt="2020-12-30T15:33:32.426" v="234" actId="14100"/>
          <ac:picMkLst>
            <pc:docMk/>
            <pc:sldMk cId="1881736074" sldId="282"/>
            <ac:picMk id="4" creationId="{90F2B78D-2937-41F5-843B-131C70FD705E}"/>
          </ac:picMkLst>
        </pc:picChg>
      </pc:sldChg>
      <pc:sldChg chg="addSp delSp modSp new">
        <pc:chgData name="Guest User" userId="S::urn:spo:anon#0a8c689b287b9b8659efc30d516110b401c9374da7ec507fab32eb7f3b718b7c::" providerId="AD" clId="Web-{70487C64-922F-0152-7686-43C49F545299}" dt="2020-12-30T15:34:01.677" v="261" actId="20577"/>
        <pc:sldMkLst>
          <pc:docMk/>
          <pc:sldMk cId="254013805" sldId="283"/>
        </pc:sldMkLst>
        <pc:spChg chg="mod">
          <ac:chgData name="Guest User" userId="S::urn:spo:anon#0a8c689b287b9b8659efc30d516110b401c9374da7ec507fab32eb7f3b718b7c::" providerId="AD" clId="Web-{70487C64-922F-0152-7686-43C49F545299}" dt="2020-12-30T15:34:01.677" v="261" actId="20577"/>
          <ac:spMkLst>
            <pc:docMk/>
            <pc:sldMk cId="254013805" sldId="283"/>
            <ac:spMk id="2" creationId="{EEBF6EC7-0A14-459D-9589-2B4C4EF664FC}"/>
          </ac:spMkLst>
        </pc:spChg>
        <pc:spChg chg="del">
          <ac:chgData name="Guest User" userId="S::urn:spo:anon#0a8c689b287b9b8659efc30d516110b401c9374da7ec507fab32eb7f3b718b7c::" providerId="AD" clId="Web-{70487C64-922F-0152-7686-43C49F545299}" dt="2020-12-30T15:33:50.192" v="253"/>
          <ac:spMkLst>
            <pc:docMk/>
            <pc:sldMk cId="254013805" sldId="283"/>
            <ac:spMk id="3" creationId="{15DA8647-1447-4747-9E03-1133B2AAA9B7}"/>
          </ac:spMkLst>
        </pc:spChg>
        <pc:picChg chg="add mod ord">
          <ac:chgData name="Guest User" userId="S::urn:spo:anon#0a8c689b287b9b8659efc30d516110b401c9374da7ec507fab32eb7f3b718b7c::" providerId="AD" clId="Web-{70487C64-922F-0152-7686-43C49F545299}" dt="2020-12-30T15:33:54.567" v="256" actId="14100"/>
          <ac:picMkLst>
            <pc:docMk/>
            <pc:sldMk cId="254013805" sldId="283"/>
            <ac:picMk id="4" creationId="{F3E80EC6-8C47-447B-9D34-426A493388C0}"/>
          </ac:picMkLst>
        </pc:picChg>
      </pc:sldChg>
      <pc:sldChg chg="addSp delSp modSp new mod setBg">
        <pc:chgData name="Guest User" userId="S::urn:spo:anon#0a8c689b287b9b8659efc30d516110b401c9374da7ec507fab32eb7f3b718b7c::" providerId="AD" clId="Web-{70487C64-922F-0152-7686-43C49F545299}" dt="2020-12-30T15:34:30.708" v="271"/>
        <pc:sldMkLst>
          <pc:docMk/>
          <pc:sldMk cId="252494735" sldId="284"/>
        </pc:sldMkLst>
        <pc:spChg chg="del">
          <ac:chgData name="Guest User" userId="S::urn:spo:anon#0a8c689b287b9b8659efc30d516110b401c9374da7ec507fab32eb7f3b718b7c::" providerId="AD" clId="Web-{70487C64-922F-0152-7686-43C49F545299}" dt="2020-12-30T15:34:30.708" v="271"/>
          <ac:spMkLst>
            <pc:docMk/>
            <pc:sldMk cId="252494735" sldId="284"/>
            <ac:spMk id="2" creationId="{C9658D49-9F18-4007-95C7-C8DDABB65DDB}"/>
          </ac:spMkLst>
        </pc:spChg>
        <pc:spChg chg="del">
          <ac:chgData name="Guest User" userId="S::urn:spo:anon#0a8c689b287b9b8659efc30d516110b401c9374da7ec507fab32eb7f3b718b7c::" providerId="AD" clId="Web-{70487C64-922F-0152-7686-43C49F545299}" dt="2020-12-30T15:34:19.302" v="265"/>
          <ac:spMkLst>
            <pc:docMk/>
            <pc:sldMk cId="252494735" sldId="284"/>
            <ac:spMk id="3" creationId="{421D162F-AA4E-4C60-AA5F-302A5903C433}"/>
          </ac:spMkLst>
        </pc:spChg>
        <pc:spChg chg="add">
          <ac:chgData name="Guest User" userId="S::urn:spo:anon#0a8c689b287b9b8659efc30d516110b401c9374da7ec507fab32eb7f3b718b7c::" providerId="AD" clId="Web-{70487C64-922F-0152-7686-43C49F545299}" dt="2020-12-30T15:34:30.708" v="271"/>
          <ac:spMkLst>
            <pc:docMk/>
            <pc:sldMk cId="252494735" sldId="284"/>
            <ac:spMk id="9" creationId="{0DBD4729-DBDF-40A6-9BA4-E4C97EF6DD37}"/>
          </ac:spMkLst>
        </pc:spChg>
        <pc:spChg chg="add">
          <ac:chgData name="Guest User" userId="S::urn:spo:anon#0a8c689b287b9b8659efc30d516110b401c9374da7ec507fab32eb7f3b718b7c::" providerId="AD" clId="Web-{70487C64-922F-0152-7686-43C49F545299}" dt="2020-12-30T15:34:30.708" v="271"/>
          <ac:spMkLst>
            <pc:docMk/>
            <pc:sldMk cId="252494735" sldId="284"/>
            <ac:spMk id="11" creationId="{55125130-F4AB-465E-8AE2-E583FCAAB224}"/>
          </ac:spMkLst>
        </pc:spChg>
        <pc:spChg chg="add">
          <ac:chgData name="Guest User" userId="S::urn:spo:anon#0a8c689b287b9b8659efc30d516110b401c9374da7ec507fab32eb7f3b718b7c::" providerId="AD" clId="Web-{70487C64-922F-0152-7686-43C49F545299}" dt="2020-12-30T15:34:30.708" v="271"/>
          <ac:spMkLst>
            <pc:docMk/>
            <pc:sldMk cId="252494735" sldId="284"/>
            <ac:spMk id="13" creationId="{E0BA65A2-0302-4468-ADA7-9EC3F9593F51}"/>
          </ac:spMkLst>
        </pc:spChg>
        <pc:spChg chg="add">
          <ac:chgData name="Guest User" userId="S::urn:spo:anon#0a8c689b287b9b8659efc30d516110b401c9374da7ec507fab32eb7f3b718b7c::" providerId="AD" clId="Web-{70487C64-922F-0152-7686-43C49F545299}" dt="2020-12-30T15:34:30.708" v="271"/>
          <ac:spMkLst>
            <pc:docMk/>
            <pc:sldMk cId="252494735" sldId="284"/>
            <ac:spMk id="15" creationId="{1259A422-0023-4292-8200-E080556F30F9}"/>
          </ac:spMkLst>
        </pc:spChg>
        <pc:spChg chg="add">
          <ac:chgData name="Guest User" userId="S::urn:spo:anon#0a8c689b287b9b8659efc30d516110b401c9374da7ec507fab32eb7f3b718b7c::" providerId="AD" clId="Web-{70487C64-922F-0152-7686-43C49F545299}" dt="2020-12-30T15:34:30.708" v="271"/>
          <ac:spMkLst>
            <pc:docMk/>
            <pc:sldMk cId="252494735" sldId="284"/>
            <ac:spMk id="17" creationId="{A2413CA5-4739-4BC9-8BB3-B0A4928D314F}"/>
          </ac:spMkLst>
        </pc:spChg>
        <pc:picChg chg="add mod ord">
          <ac:chgData name="Guest User" userId="S::urn:spo:anon#0a8c689b287b9b8659efc30d516110b401c9374da7ec507fab32eb7f3b718b7c::" providerId="AD" clId="Web-{70487C64-922F-0152-7686-43C49F545299}" dt="2020-12-30T15:34:30.708" v="271"/>
          <ac:picMkLst>
            <pc:docMk/>
            <pc:sldMk cId="252494735" sldId="284"/>
            <ac:picMk id="4" creationId="{4B62434F-E1EC-4A6B-962A-5AEBFDCA20F4}"/>
          </ac:picMkLst>
        </pc:picChg>
      </pc:sldChg>
      <pc:sldChg chg="addSp delSp modSp new mod setBg setClrOvrMap">
        <pc:chgData name="Guest User" userId="S::urn:spo:anon#0a8c689b287b9b8659efc30d516110b401c9374da7ec507fab32eb7f3b718b7c::" providerId="AD" clId="Web-{70487C64-922F-0152-7686-43C49F545299}" dt="2020-12-30T15:36:20.788" v="328" actId="14100"/>
        <pc:sldMkLst>
          <pc:docMk/>
          <pc:sldMk cId="1032428818" sldId="285"/>
        </pc:sldMkLst>
        <pc:spChg chg="mod">
          <ac:chgData name="Guest User" userId="S::urn:spo:anon#0a8c689b287b9b8659efc30d516110b401c9374da7ec507fab32eb7f3b718b7c::" providerId="AD" clId="Web-{70487C64-922F-0152-7686-43C49F545299}" dt="2020-12-30T15:36:20.788" v="328" actId="14100"/>
          <ac:spMkLst>
            <pc:docMk/>
            <pc:sldMk cId="1032428818" sldId="285"/>
            <ac:spMk id="2" creationId="{7899CDE5-B72F-4BAA-8CB8-D7E1971B378F}"/>
          </ac:spMkLst>
        </pc:spChg>
        <pc:spChg chg="add del">
          <ac:chgData name="Guest User" userId="S::urn:spo:anon#0a8c689b287b9b8659efc30d516110b401c9374da7ec507fab32eb7f3b718b7c::" providerId="AD" clId="Web-{70487C64-922F-0152-7686-43C49F545299}" dt="2020-12-30T15:36:02.882" v="324"/>
          <ac:spMkLst>
            <pc:docMk/>
            <pc:sldMk cId="1032428818" sldId="285"/>
            <ac:spMk id="5" creationId="{2928117C-9446-4E7F-AE62-95E0F6DB5B27}"/>
          </ac:spMkLst>
        </pc:spChg>
        <pc:spChg chg="add del">
          <ac:chgData name="Guest User" userId="S::urn:spo:anon#0a8c689b287b9b8659efc30d516110b401c9374da7ec507fab32eb7f3b718b7c::" providerId="AD" clId="Web-{70487C64-922F-0152-7686-43C49F545299}" dt="2020-12-30T15:36:02.882" v="324"/>
          <ac:spMkLst>
            <pc:docMk/>
            <pc:sldMk cId="1032428818" sldId="285"/>
            <ac:spMk id="6" creationId="{84D30AFB-4D71-48B0-AA00-28EE92363A5F}"/>
          </ac:spMkLst>
        </pc:spChg>
        <pc:spChg chg="add del">
          <ac:chgData name="Guest User" userId="S::urn:spo:anon#0a8c689b287b9b8659efc30d516110b401c9374da7ec507fab32eb7f3b718b7c::" providerId="AD" clId="Web-{70487C64-922F-0152-7686-43C49F545299}" dt="2020-12-30T15:36:02.882" v="324"/>
          <ac:spMkLst>
            <pc:docMk/>
            <pc:sldMk cId="1032428818" sldId="285"/>
            <ac:spMk id="7" creationId="{96A0B76F-8010-4C62-B4B6-C5FC438C059E}"/>
          </ac:spMkLst>
        </pc:spChg>
        <pc:spChg chg="add del">
          <ac:chgData name="Guest User" userId="S::urn:spo:anon#0a8c689b287b9b8659efc30d516110b401c9374da7ec507fab32eb7f3b718b7c::" providerId="AD" clId="Web-{70487C64-922F-0152-7686-43C49F545299}" dt="2020-12-30T15:35:39.584" v="321"/>
          <ac:spMkLst>
            <pc:docMk/>
            <pc:sldMk cId="1032428818" sldId="285"/>
            <ac:spMk id="8" creationId="{2928117C-9446-4E7F-AE62-95E0F6DB5B27}"/>
          </ac:spMkLst>
        </pc:spChg>
        <pc:spChg chg="add del">
          <ac:chgData name="Guest User" userId="S::urn:spo:anon#0a8c689b287b9b8659efc30d516110b401c9374da7ec507fab32eb7f3b718b7c::" providerId="AD" clId="Web-{70487C64-922F-0152-7686-43C49F545299}" dt="2020-12-30T15:36:02.882" v="324"/>
          <ac:spMkLst>
            <pc:docMk/>
            <pc:sldMk cId="1032428818" sldId="285"/>
            <ac:spMk id="9" creationId="{9FC936C0-4624-438D-BDD0-6B296BD6409D}"/>
          </ac:spMkLst>
        </pc:spChg>
        <pc:spChg chg="add del">
          <ac:chgData name="Guest User" userId="S::urn:spo:anon#0a8c689b287b9b8659efc30d516110b401c9374da7ec507fab32eb7f3b718b7c::" providerId="AD" clId="Web-{70487C64-922F-0152-7686-43C49F545299}" dt="2020-12-30T15:35:39.584" v="321"/>
          <ac:spMkLst>
            <pc:docMk/>
            <pc:sldMk cId="1032428818" sldId="285"/>
            <ac:spMk id="10" creationId="{84D30AFB-4D71-48B0-AA00-28EE92363A5F}"/>
          </ac:spMkLst>
        </pc:spChg>
        <pc:spChg chg="add del">
          <ac:chgData name="Guest User" userId="S::urn:spo:anon#0a8c689b287b9b8659efc30d516110b401c9374da7ec507fab32eb7f3b718b7c::" providerId="AD" clId="Web-{70487C64-922F-0152-7686-43C49F545299}" dt="2020-12-30T15:36:02.882" v="324"/>
          <ac:spMkLst>
            <pc:docMk/>
            <pc:sldMk cId="1032428818" sldId="285"/>
            <ac:spMk id="11" creationId="{6B695AA2-4B70-477F-AF90-536B720A1343}"/>
          </ac:spMkLst>
        </pc:spChg>
        <pc:spChg chg="add del">
          <ac:chgData name="Guest User" userId="S::urn:spo:anon#0a8c689b287b9b8659efc30d516110b401c9374da7ec507fab32eb7f3b718b7c::" providerId="AD" clId="Web-{70487C64-922F-0152-7686-43C49F545299}" dt="2020-12-30T15:35:39.584" v="321"/>
          <ac:spMkLst>
            <pc:docMk/>
            <pc:sldMk cId="1032428818" sldId="285"/>
            <ac:spMk id="12" creationId="{96A0B76F-8010-4C62-B4B6-C5FC438C059E}"/>
          </ac:spMkLst>
        </pc:spChg>
        <pc:spChg chg="add del">
          <ac:chgData name="Guest User" userId="S::urn:spo:anon#0a8c689b287b9b8659efc30d516110b401c9374da7ec507fab32eb7f3b718b7c::" providerId="AD" clId="Web-{70487C64-922F-0152-7686-43C49F545299}" dt="2020-12-30T15:35:39.584" v="321"/>
          <ac:spMkLst>
            <pc:docMk/>
            <pc:sldMk cId="1032428818" sldId="285"/>
            <ac:spMk id="14" creationId="{9FC936C0-4624-438D-BDD0-6B296BD6409D}"/>
          </ac:spMkLst>
        </pc:spChg>
        <pc:spChg chg="add">
          <ac:chgData name="Guest User" userId="S::urn:spo:anon#0a8c689b287b9b8659efc30d516110b401c9374da7ec507fab32eb7f3b718b7c::" providerId="AD" clId="Web-{70487C64-922F-0152-7686-43C49F545299}" dt="2020-12-30T15:36:02.882" v="324"/>
          <ac:spMkLst>
            <pc:docMk/>
            <pc:sldMk cId="1032428818" sldId="285"/>
            <ac:spMk id="15" creationId="{2928117C-9446-4E7F-AE62-95E0F6DB5B27}"/>
          </ac:spMkLst>
        </pc:spChg>
        <pc:spChg chg="add del">
          <ac:chgData name="Guest User" userId="S::urn:spo:anon#0a8c689b287b9b8659efc30d516110b401c9374da7ec507fab32eb7f3b718b7c::" providerId="AD" clId="Web-{70487C64-922F-0152-7686-43C49F545299}" dt="2020-12-30T15:35:39.584" v="321"/>
          <ac:spMkLst>
            <pc:docMk/>
            <pc:sldMk cId="1032428818" sldId="285"/>
            <ac:spMk id="16" creationId="{F34F34AF-75E7-4149-A3CF-2E483C744F92}"/>
          </ac:spMkLst>
        </pc:spChg>
        <pc:spChg chg="add">
          <ac:chgData name="Guest User" userId="S::urn:spo:anon#0a8c689b287b9b8659efc30d516110b401c9374da7ec507fab32eb7f3b718b7c::" providerId="AD" clId="Web-{70487C64-922F-0152-7686-43C49F545299}" dt="2020-12-30T15:36:02.882" v="324"/>
          <ac:spMkLst>
            <pc:docMk/>
            <pc:sldMk cId="1032428818" sldId="285"/>
            <ac:spMk id="20" creationId="{84D30AFB-4D71-48B0-AA00-28EE92363A5F}"/>
          </ac:spMkLst>
        </pc:spChg>
        <pc:spChg chg="add">
          <ac:chgData name="Guest User" userId="S::urn:spo:anon#0a8c689b287b9b8659efc30d516110b401c9374da7ec507fab32eb7f3b718b7c::" providerId="AD" clId="Web-{70487C64-922F-0152-7686-43C49F545299}" dt="2020-12-30T15:36:02.882" v="324"/>
          <ac:spMkLst>
            <pc:docMk/>
            <pc:sldMk cId="1032428818" sldId="285"/>
            <ac:spMk id="22" creationId="{96A0B76F-8010-4C62-B4B6-C5FC438C059E}"/>
          </ac:spMkLst>
        </pc:spChg>
        <pc:spChg chg="add">
          <ac:chgData name="Guest User" userId="S::urn:spo:anon#0a8c689b287b9b8659efc30d516110b401c9374da7ec507fab32eb7f3b718b7c::" providerId="AD" clId="Web-{70487C64-922F-0152-7686-43C49F545299}" dt="2020-12-30T15:36:02.882" v="324"/>
          <ac:spMkLst>
            <pc:docMk/>
            <pc:sldMk cId="1032428818" sldId="285"/>
            <ac:spMk id="24" creationId="{9FC936C0-4624-438D-BDD0-6B296BD6409D}"/>
          </ac:spMkLst>
        </pc:spChg>
        <pc:spChg chg="add">
          <ac:chgData name="Guest User" userId="S::urn:spo:anon#0a8c689b287b9b8659efc30d516110b401c9374da7ec507fab32eb7f3b718b7c::" providerId="AD" clId="Web-{70487C64-922F-0152-7686-43C49F545299}" dt="2020-12-30T15:36:02.882" v="324"/>
          <ac:spMkLst>
            <pc:docMk/>
            <pc:sldMk cId="1032428818" sldId="285"/>
            <ac:spMk id="26" creationId="{C1FA8F66-3B85-411D-A2A6-A50DF3026D9A}"/>
          </ac:spMkLst>
        </pc:spChg>
        <pc:spChg chg="add">
          <ac:chgData name="Guest User" userId="S::urn:spo:anon#0a8c689b287b9b8659efc30d516110b401c9374da7ec507fab32eb7f3b718b7c::" providerId="AD" clId="Web-{70487C64-922F-0152-7686-43C49F545299}" dt="2020-12-30T15:36:02.882" v="324"/>
          <ac:spMkLst>
            <pc:docMk/>
            <pc:sldMk cId="1032428818" sldId="285"/>
            <ac:spMk id="28" creationId="{D695E25C-06E7-4082-BE92-B571B616BC5A}"/>
          </ac:spMkLst>
        </pc:spChg>
        <pc:spChg chg="add">
          <ac:chgData name="Guest User" userId="S::urn:spo:anon#0a8c689b287b9b8659efc30d516110b401c9374da7ec507fab32eb7f3b718b7c::" providerId="AD" clId="Web-{70487C64-922F-0152-7686-43C49F545299}" dt="2020-12-30T15:36:02.882" v="324"/>
          <ac:spMkLst>
            <pc:docMk/>
            <pc:sldMk cId="1032428818" sldId="285"/>
            <ac:spMk id="30" creationId="{9257916F-271C-4D56-AEDE-0309D1746F14}"/>
          </ac:spMkLst>
        </pc:spChg>
        <pc:spChg chg="add">
          <ac:chgData name="Guest User" userId="S::urn:spo:anon#0a8c689b287b9b8659efc30d516110b401c9374da7ec507fab32eb7f3b718b7c::" providerId="AD" clId="Web-{70487C64-922F-0152-7686-43C49F545299}" dt="2020-12-30T15:36:02.882" v="324"/>
          <ac:spMkLst>
            <pc:docMk/>
            <pc:sldMk cId="1032428818" sldId="285"/>
            <ac:spMk id="32" creationId="{EC75C176-BB0F-4087-B339-FC37356C0B34}"/>
          </ac:spMkLst>
        </pc:spChg>
        <pc:spChg chg="add">
          <ac:chgData name="Guest User" userId="S::urn:spo:anon#0a8c689b287b9b8659efc30d516110b401c9374da7ec507fab32eb7f3b718b7c::" providerId="AD" clId="Web-{70487C64-922F-0152-7686-43C49F545299}" dt="2020-12-30T15:36:02.882" v="324"/>
          <ac:spMkLst>
            <pc:docMk/>
            <pc:sldMk cId="1032428818" sldId="285"/>
            <ac:spMk id="34" creationId="{E64BD7DF-F4BB-427F-B4F6-6DC83A59AA0F}"/>
          </ac:spMkLst>
        </pc:spChg>
        <pc:grpChg chg="add del">
          <ac:chgData name="Guest User" userId="S::urn:spo:anon#0a8c689b287b9b8659efc30d516110b401c9374da7ec507fab32eb7f3b718b7c::" providerId="AD" clId="Web-{70487C64-922F-0152-7686-43C49F545299}" dt="2020-12-30T15:35:39.584" v="321"/>
          <ac:grpSpMkLst>
            <pc:docMk/>
            <pc:sldMk cId="1032428818" sldId="285"/>
            <ac:grpSpMk id="18" creationId="{1654C7F9-AF92-42BD-A713-6B020F63B307}"/>
          </ac:grpSpMkLst>
        </pc:grpChg>
        <pc:picChg chg="add del">
          <ac:chgData name="Guest User" userId="S::urn:spo:anon#0a8c689b287b9b8659efc30d516110b401c9374da7ec507fab32eb7f3b718b7c::" providerId="AD" clId="Web-{70487C64-922F-0152-7686-43C49F545299}" dt="2020-12-30T15:35:39.584" v="321"/>
          <ac:picMkLst>
            <pc:docMk/>
            <pc:sldMk cId="1032428818" sldId="285"/>
            <ac:picMk id="4" creationId="{F4446711-FBB7-407D-9C32-ED03D0291EAF}"/>
          </ac:picMkLst>
        </pc:picChg>
        <pc:picChg chg="add mod">
          <ac:chgData name="Guest User" userId="S::urn:spo:anon#0a8c689b287b9b8659efc30d516110b401c9374da7ec507fab32eb7f3b718b7c::" providerId="AD" clId="Web-{70487C64-922F-0152-7686-43C49F545299}" dt="2020-12-30T15:36:02.882" v="324"/>
          <ac:picMkLst>
            <pc:docMk/>
            <pc:sldMk cId="1032428818" sldId="285"/>
            <ac:picMk id="13" creationId="{FA462B52-86AF-4167-BC34-198E71E04702}"/>
          </ac:picMkLst>
        </pc:picChg>
      </pc:sldChg>
      <pc:sldChg chg="addSp delSp modSp new mod setBg">
        <pc:chgData name="Guest User" userId="S::urn:spo:anon#0a8c689b287b9b8659efc30d516110b401c9374da7ec507fab32eb7f3b718b7c::" providerId="AD" clId="Web-{70487C64-922F-0152-7686-43C49F545299}" dt="2020-12-30T15:36:53.836" v="334"/>
        <pc:sldMkLst>
          <pc:docMk/>
          <pc:sldMk cId="3721154586" sldId="286"/>
        </pc:sldMkLst>
        <pc:spChg chg="del">
          <ac:chgData name="Guest User" userId="S::urn:spo:anon#0a8c689b287b9b8659efc30d516110b401c9374da7ec507fab32eb7f3b718b7c::" providerId="AD" clId="Web-{70487C64-922F-0152-7686-43C49F545299}" dt="2020-12-30T15:36:53.836" v="334"/>
          <ac:spMkLst>
            <pc:docMk/>
            <pc:sldMk cId="3721154586" sldId="286"/>
            <ac:spMk id="2" creationId="{6C479879-CED7-4C1A-9119-219E4FABE922}"/>
          </ac:spMkLst>
        </pc:spChg>
        <pc:spChg chg="del">
          <ac:chgData name="Guest User" userId="S::urn:spo:anon#0a8c689b287b9b8659efc30d516110b401c9374da7ec507fab32eb7f3b718b7c::" providerId="AD" clId="Web-{70487C64-922F-0152-7686-43C49F545299}" dt="2020-12-30T15:36:43.054" v="330"/>
          <ac:spMkLst>
            <pc:docMk/>
            <pc:sldMk cId="3721154586" sldId="286"/>
            <ac:spMk id="3" creationId="{4623F73A-49E5-4C43-9EB9-52A24AA8775D}"/>
          </ac:spMkLst>
        </pc:spChg>
        <pc:spChg chg="add">
          <ac:chgData name="Guest User" userId="S::urn:spo:anon#0a8c689b287b9b8659efc30d516110b401c9374da7ec507fab32eb7f3b718b7c::" providerId="AD" clId="Web-{70487C64-922F-0152-7686-43C49F545299}" dt="2020-12-30T15:36:53.836" v="334"/>
          <ac:spMkLst>
            <pc:docMk/>
            <pc:sldMk cId="3721154586" sldId="286"/>
            <ac:spMk id="9" creationId="{0DBD4729-DBDF-40A6-9BA4-E4C97EF6DD37}"/>
          </ac:spMkLst>
        </pc:spChg>
        <pc:spChg chg="add">
          <ac:chgData name="Guest User" userId="S::urn:spo:anon#0a8c689b287b9b8659efc30d516110b401c9374da7ec507fab32eb7f3b718b7c::" providerId="AD" clId="Web-{70487C64-922F-0152-7686-43C49F545299}" dt="2020-12-30T15:36:53.836" v="334"/>
          <ac:spMkLst>
            <pc:docMk/>
            <pc:sldMk cId="3721154586" sldId="286"/>
            <ac:spMk id="11" creationId="{55125130-F4AB-465E-8AE2-E583FCAAB224}"/>
          </ac:spMkLst>
        </pc:spChg>
        <pc:spChg chg="add">
          <ac:chgData name="Guest User" userId="S::urn:spo:anon#0a8c689b287b9b8659efc30d516110b401c9374da7ec507fab32eb7f3b718b7c::" providerId="AD" clId="Web-{70487C64-922F-0152-7686-43C49F545299}" dt="2020-12-30T15:36:53.836" v="334"/>
          <ac:spMkLst>
            <pc:docMk/>
            <pc:sldMk cId="3721154586" sldId="286"/>
            <ac:spMk id="13" creationId="{E0BA65A2-0302-4468-ADA7-9EC3F9593F51}"/>
          </ac:spMkLst>
        </pc:spChg>
        <pc:spChg chg="add">
          <ac:chgData name="Guest User" userId="S::urn:spo:anon#0a8c689b287b9b8659efc30d516110b401c9374da7ec507fab32eb7f3b718b7c::" providerId="AD" clId="Web-{70487C64-922F-0152-7686-43C49F545299}" dt="2020-12-30T15:36:53.836" v="334"/>
          <ac:spMkLst>
            <pc:docMk/>
            <pc:sldMk cId="3721154586" sldId="286"/>
            <ac:spMk id="15" creationId="{587D26DA-9773-4A0E-B213-DDF20A1F1F27}"/>
          </ac:spMkLst>
        </pc:spChg>
        <pc:picChg chg="add mod ord">
          <ac:chgData name="Guest User" userId="S::urn:spo:anon#0a8c689b287b9b8659efc30d516110b401c9374da7ec507fab32eb7f3b718b7c::" providerId="AD" clId="Web-{70487C64-922F-0152-7686-43C49F545299}" dt="2020-12-30T15:36:53.836" v="334"/>
          <ac:picMkLst>
            <pc:docMk/>
            <pc:sldMk cId="3721154586" sldId="286"/>
            <ac:picMk id="4" creationId="{8F8184BE-CBD9-403E-9721-F9FDE2C6B21B}"/>
          </ac:picMkLst>
        </pc:picChg>
      </pc:sldChg>
      <pc:sldChg chg="addSp modSp new mod setBg">
        <pc:chgData name="Guest User" userId="S::urn:spo:anon#0a8c689b287b9b8659efc30d516110b401c9374da7ec507fab32eb7f3b718b7c::" providerId="AD" clId="Web-{70487C64-922F-0152-7686-43C49F545299}" dt="2020-12-30T15:38:18.774" v="385"/>
        <pc:sldMkLst>
          <pc:docMk/>
          <pc:sldMk cId="2386027839" sldId="287"/>
        </pc:sldMkLst>
        <pc:spChg chg="mod">
          <ac:chgData name="Guest User" userId="S::urn:spo:anon#0a8c689b287b9b8659efc30d516110b401c9374da7ec507fab32eb7f3b718b7c::" providerId="AD" clId="Web-{70487C64-922F-0152-7686-43C49F545299}" dt="2020-12-30T15:38:18.774" v="385"/>
          <ac:spMkLst>
            <pc:docMk/>
            <pc:sldMk cId="2386027839" sldId="287"/>
            <ac:spMk id="2" creationId="{0F7F1345-6FF7-4C42-AE8E-A460A8DC0305}"/>
          </ac:spMkLst>
        </pc:spChg>
        <pc:spChg chg="add">
          <ac:chgData name="Guest User" userId="S::urn:spo:anon#0a8c689b287b9b8659efc30d516110b401c9374da7ec507fab32eb7f3b718b7c::" providerId="AD" clId="Web-{70487C64-922F-0152-7686-43C49F545299}" dt="2020-12-30T15:38:18.774" v="385"/>
          <ac:spMkLst>
            <pc:docMk/>
            <pc:sldMk cId="2386027839" sldId="287"/>
            <ac:spMk id="8" creationId="{2928117C-9446-4E7F-AE62-95E0F6DB5B27}"/>
          </ac:spMkLst>
        </pc:spChg>
        <pc:spChg chg="add">
          <ac:chgData name="Guest User" userId="S::urn:spo:anon#0a8c689b287b9b8659efc30d516110b401c9374da7ec507fab32eb7f3b718b7c::" providerId="AD" clId="Web-{70487C64-922F-0152-7686-43C49F545299}" dt="2020-12-30T15:38:18.774" v="385"/>
          <ac:spMkLst>
            <pc:docMk/>
            <pc:sldMk cId="2386027839" sldId="287"/>
            <ac:spMk id="10" creationId="{84D30AFB-4D71-48B0-AA00-28EE92363A5F}"/>
          </ac:spMkLst>
        </pc:spChg>
        <pc:spChg chg="add">
          <ac:chgData name="Guest User" userId="S::urn:spo:anon#0a8c689b287b9b8659efc30d516110b401c9374da7ec507fab32eb7f3b718b7c::" providerId="AD" clId="Web-{70487C64-922F-0152-7686-43C49F545299}" dt="2020-12-30T15:38:18.774" v="385"/>
          <ac:spMkLst>
            <pc:docMk/>
            <pc:sldMk cId="2386027839" sldId="287"/>
            <ac:spMk id="12" creationId="{96A0B76F-8010-4C62-B4B6-C5FC438C059E}"/>
          </ac:spMkLst>
        </pc:spChg>
        <pc:spChg chg="add">
          <ac:chgData name="Guest User" userId="S::urn:spo:anon#0a8c689b287b9b8659efc30d516110b401c9374da7ec507fab32eb7f3b718b7c::" providerId="AD" clId="Web-{70487C64-922F-0152-7686-43C49F545299}" dt="2020-12-30T15:38:18.774" v="385"/>
          <ac:spMkLst>
            <pc:docMk/>
            <pc:sldMk cId="2386027839" sldId="287"/>
            <ac:spMk id="14" creationId="{9FC936C0-4624-438D-BDD0-6B296BD6409D}"/>
          </ac:spMkLst>
        </pc:spChg>
        <pc:spChg chg="add">
          <ac:chgData name="Guest User" userId="S::urn:spo:anon#0a8c689b287b9b8659efc30d516110b401c9374da7ec507fab32eb7f3b718b7c::" providerId="AD" clId="Web-{70487C64-922F-0152-7686-43C49F545299}" dt="2020-12-30T15:38:18.774" v="385"/>
          <ac:spMkLst>
            <pc:docMk/>
            <pc:sldMk cId="2386027839" sldId="287"/>
            <ac:spMk id="16" creationId="{4B526CBF-0AA4-49A9-B305-EE0AF3AF6D3C}"/>
          </ac:spMkLst>
        </pc:spChg>
        <pc:grpChg chg="add">
          <ac:chgData name="Guest User" userId="S::urn:spo:anon#0a8c689b287b9b8659efc30d516110b401c9374da7ec507fab32eb7f3b718b7c::" providerId="AD" clId="Web-{70487C64-922F-0152-7686-43C49F545299}" dt="2020-12-30T15:38:18.774" v="385"/>
          <ac:grpSpMkLst>
            <pc:docMk/>
            <pc:sldMk cId="2386027839" sldId="287"/>
            <ac:grpSpMk id="18" creationId="{CC8B5139-02E6-4DEA-9CCE-962CAF0AFBA0}"/>
          </ac:grpSpMkLst>
        </pc:grpChg>
        <pc:picChg chg="add">
          <ac:chgData name="Guest User" userId="S::urn:spo:anon#0a8c689b287b9b8659efc30d516110b401c9374da7ec507fab32eb7f3b718b7c::" providerId="AD" clId="Web-{70487C64-922F-0152-7686-43C49F545299}" dt="2020-12-30T15:38:18.774" v="385"/>
          <ac:picMkLst>
            <pc:docMk/>
            <pc:sldMk cId="2386027839" sldId="287"/>
            <ac:picMk id="4" creationId="{E2023515-A836-422A-A6D0-C4414ED63CC7}"/>
          </ac:picMkLst>
        </pc:picChg>
      </pc:sldChg>
      <pc:sldChg chg="addSp delSp modSp new mod setBg">
        <pc:chgData name="Guest User" userId="S::urn:spo:anon#0a8c689b287b9b8659efc30d516110b401c9374da7ec507fab32eb7f3b718b7c::" providerId="AD" clId="Web-{70487C64-922F-0152-7686-43C49F545299}" dt="2020-12-30T15:38:47.197" v="389"/>
        <pc:sldMkLst>
          <pc:docMk/>
          <pc:sldMk cId="416392278" sldId="288"/>
        </pc:sldMkLst>
        <pc:spChg chg="del">
          <ac:chgData name="Guest User" userId="S::urn:spo:anon#0a8c689b287b9b8659efc30d516110b401c9374da7ec507fab32eb7f3b718b7c::" providerId="AD" clId="Web-{70487C64-922F-0152-7686-43C49F545299}" dt="2020-12-30T15:38:47.197" v="389"/>
          <ac:spMkLst>
            <pc:docMk/>
            <pc:sldMk cId="416392278" sldId="288"/>
            <ac:spMk id="2" creationId="{10480553-C8B1-43F4-B8C4-B9FB9BC66F54}"/>
          </ac:spMkLst>
        </pc:spChg>
        <pc:spChg chg="del">
          <ac:chgData name="Guest User" userId="S::urn:spo:anon#0a8c689b287b9b8659efc30d516110b401c9374da7ec507fab32eb7f3b718b7c::" providerId="AD" clId="Web-{70487C64-922F-0152-7686-43C49F545299}" dt="2020-12-30T15:38:43.056" v="387"/>
          <ac:spMkLst>
            <pc:docMk/>
            <pc:sldMk cId="416392278" sldId="288"/>
            <ac:spMk id="3" creationId="{6121C842-863F-4243-8C47-C79C4927876E}"/>
          </ac:spMkLst>
        </pc:spChg>
        <pc:spChg chg="add">
          <ac:chgData name="Guest User" userId="S::urn:spo:anon#0a8c689b287b9b8659efc30d516110b401c9374da7ec507fab32eb7f3b718b7c::" providerId="AD" clId="Web-{70487C64-922F-0152-7686-43C49F545299}" dt="2020-12-30T15:38:47.197" v="389"/>
          <ac:spMkLst>
            <pc:docMk/>
            <pc:sldMk cId="416392278" sldId="288"/>
            <ac:spMk id="9" creationId="{0DBD4729-DBDF-40A6-9BA4-E4C97EF6DD37}"/>
          </ac:spMkLst>
        </pc:spChg>
        <pc:spChg chg="add">
          <ac:chgData name="Guest User" userId="S::urn:spo:anon#0a8c689b287b9b8659efc30d516110b401c9374da7ec507fab32eb7f3b718b7c::" providerId="AD" clId="Web-{70487C64-922F-0152-7686-43C49F545299}" dt="2020-12-30T15:38:47.197" v="389"/>
          <ac:spMkLst>
            <pc:docMk/>
            <pc:sldMk cId="416392278" sldId="288"/>
            <ac:spMk id="11" creationId="{55125130-F4AB-465E-8AE2-E583FCAAB224}"/>
          </ac:spMkLst>
        </pc:spChg>
        <pc:spChg chg="add">
          <ac:chgData name="Guest User" userId="S::urn:spo:anon#0a8c689b287b9b8659efc30d516110b401c9374da7ec507fab32eb7f3b718b7c::" providerId="AD" clId="Web-{70487C64-922F-0152-7686-43C49F545299}" dt="2020-12-30T15:38:47.197" v="389"/>
          <ac:spMkLst>
            <pc:docMk/>
            <pc:sldMk cId="416392278" sldId="288"/>
            <ac:spMk id="13" creationId="{E0BA65A2-0302-4468-ADA7-9EC3F9593F51}"/>
          </ac:spMkLst>
        </pc:spChg>
        <pc:spChg chg="add">
          <ac:chgData name="Guest User" userId="S::urn:spo:anon#0a8c689b287b9b8659efc30d516110b401c9374da7ec507fab32eb7f3b718b7c::" providerId="AD" clId="Web-{70487C64-922F-0152-7686-43C49F545299}" dt="2020-12-30T15:38:47.197" v="389"/>
          <ac:spMkLst>
            <pc:docMk/>
            <pc:sldMk cId="416392278" sldId="288"/>
            <ac:spMk id="15" creationId="{1259A422-0023-4292-8200-E080556F30F9}"/>
          </ac:spMkLst>
        </pc:spChg>
        <pc:spChg chg="add">
          <ac:chgData name="Guest User" userId="S::urn:spo:anon#0a8c689b287b9b8659efc30d516110b401c9374da7ec507fab32eb7f3b718b7c::" providerId="AD" clId="Web-{70487C64-922F-0152-7686-43C49F545299}" dt="2020-12-30T15:38:47.197" v="389"/>
          <ac:spMkLst>
            <pc:docMk/>
            <pc:sldMk cId="416392278" sldId="288"/>
            <ac:spMk id="17" creationId="{A2413CA5-4739-4BC9-8BB3-B0A4928D314F}"/>
          </ac:spMkLst>
        </pc:spChg>
        <pc:picChg chg="add mod ord">
          <ac:chgData name="Guest User" userId="S::urn:spo:anon#0a8c689b287b9b8659efc30d516110b401c9374da7ec507fab32eb7f3b718b7c::" providerId="AD" clId="Web-{70487C64-922F-0152-7686-43C49F545299}" dt="2020-12-30T15:38:47.197" v="389"/>
          <ac:picMkLst>
            <pc:docMk/>
            <pc:sldMk cId="416392278" sldId="288"/>
            <ac:picMk id="4" creationId="{1941DFEB-9A76-4830-B421-8951D98877B9}"/>
          </ac:picMkLst>
        </pc:picChg>
      </pc:sldChg>
      <pc:sldChg chg="addSp modSp new mod setBg modClrScheme chgLayout">
        <pc:chgData name="Guest User" userId="S::urn:spo:anon#0a8c689b287b9b8659efc30d516110b401c9374da7ec507fab32eb7f3b718b7c::" providerId="AD" clId="Web-{70487C64-922F-0152-7686-43C49F545299}" dt="2020-12-30T15:50:33.238" v="1523" actId="20577"/>
        <pc:sldMkLst>
          <pc:docMk/>
          <pc:sldMk cId="2064068093" sldId="289"/>
        </pc:sldMkLst>
        <pc:spChg chg="mod ord">
          <ac:chgData name="Guest User" userId="S::urn:spo:anon#0a8c689b287b9b8659efc30d516110b401c9374da7ec507fab32eb7f3b718b7c::" providerId="AD" clId="Web-{70487C64-922F-0152-7686-43C49F545299}" dt="2020-12-30T15:50:33.238" v="1523" actId="20577"/>
          <ac:spMkLst>
            <pc:docMk/>
            <pc:sldMk cId="2064068093" sldId="289"/>
            <ac:spMk id="2" creationId="{865E8B4C-32B2-48D2-B573-E39ABE187E27}"/>
          </ac:spMkLst>
        </pc:spChg>
        <pc:spChg chg="add mod ord">
          <ac:chgData name="Guest User" userId="S::urn:spo:anon#0a8c689b287b9b8659efc30d516110b401c9374da7ec507fab32eb7f3b718b7c::" providerId="AD" clId="Web-{70487C64-922F-0152-7686-43C49F545299}" dt="2020-12-30T15:50:16.598" v="1522"/>
          <ac:spMkLst>
            <pc:docMk/>
            <pc:sldMk cId="2064068093" sldId="289"/>
            <ac:spMk id="3" creationId="{20F48EBC-2F3C-4668-9AA5-1B3AB258389F}"/>
          </ac:spMkLst>
        </pc:spChg>
        <pc:spChg chg="add">
          <ac:chgData name="Guest User" userId="S::urn:spo:anon#0a8c689b287b9b8659efc30d516110b401c9374da7ec507fab32eb7f3b718b7c::" providerId="AD" clId="Web-{70487C64-922F-0152-7686-43C49F545299}" dt="2020-12-30T15:50:16.598" v="1522"/>
          <ac:spMkLst>
            <pc:docMk/>
            <pc:sldMk cId="2064068093" sldId="289"/>
            <ac:spMk id="9" creationId="{1BB56EB9-078F-4952-AC1F-149C7A0AE4D5}"/>
          </ac:spMkLst>
        </pc:spChg>
        <pc:spChg chg="add">
          <ac:chgData name="Guest User" userId="S::urn:spo:anon#0a8c689b287b9b8659efc30d516110b401c9374da7ec507fab32eb7f3b718b7c::" providerId="AD" clId="Web-{70487C64-922F-0152-7686-43C49F545299}" dt="2020-12-30T15:50:16.598" v="1522"/>
          <ac:spMkLst>
            <pc:docMk/>
            <pc:sldMk cId="2064068093" sldId="289"/>
            <ac:spMk id="11" creationId="{7B42427A-0A1F-4A55-8705-D9179F1E0CFB}"/>
          </ac:spMkLst>
        </pc:spChg>
        <pc:picChg chg="add">
          <ac:chgData name="Guest User" userId="S::urn:spo:anon#0a8c689b287b9b8659efc30d516110b401c9374da7ec507fab32eb7f3b718b7c::" providerId="AD" clId="Web-{70487C64-922F-0152-7686-43C49F545299}" dt="2020-12-30T15:50:16.598" v="1522"/>
          <ac:picMkLst>
            <pc:docMk/>
            <pc:sldMk cId="2064068093" sldId="289"/>
            <ac:picMk id="5" creationId="{4404DA83-B42B-4319-AC5C-514B156A73E8}"/>
          </ac:picMkLst>
        </pc:picChg>
      </pc:sldChg>
      <pc:sldChg chg="addSp delSp modSp new mod setBg">
        <pc:chgData name="Guest User" userId="S::urn:spo:anon#0a8c689b287b9b8659efc30d516110b401c9374da7ec507fab32eb7f3b718b7c::" providerId="AD" clId="Web-{70487C64-922F-0152-7686-43C49F545299}" dt="2020-12-30T16:01:57.874" v="2001" actId="20577"/>
        <pc:sldMkLst>
          <pc:docMk/>
          <pc:sldMk cId="1533310446" sldId="290"/>
        </pc:sldMkLst>
        <pc:spChg chg="mod">
          <ac:chgData name="Guest User" userId="S::urn:spo:anon#0a8c689b287b9b8659efc30d516110b401c9374da7ec507fab32eb7f3b718b7c::" providerId="AD" clId="Web-{70487C64-922F-0152-7686-43C49F545299}" dt="2020-12-30T16:01:57.874" v="2001" actId="20577"/>
          <ac:spMkLst>
            <pc:docMk/>
            <pc:sldMk cId="1533310446" sldId="290"/>
            <ac:spMk id="2" creationId="{B2C94D38-A0B2-492B-AC46-E3E154885E89}"/>
          </ac:spMkLst>
        </pc:spChg>
        <pc:spChg chg="del mod">
          <ac:chgData name="Guest User" userId="S::urn:spo:anon#0a8c689b287b9b8659efc30d516110b401c9374da7ec507fab32eb7f3b718b7c::" providerId="AD" clId="Web-{70487C64-922F-0152-7686-43C49F545299}" dt="2020-12-30T16:00:32.091" v="2000"/>
          <ac:spMkLst>
            <pc:docMk/>
            <pc:sldMk cId="1533310446" sldId="290"/>
            <ac:spMk id="3" creationId="{65B9F04B-6203-4424-9521-71B52F97B528}"/>
          </ac:spMkLst>
        </pc:spChg>
        <pc:graphicFrameChg chg="add">
          <ac:chgData name="Guest User" userId="S::urn:spo:anon#0a8c689b287b9b8659efc30d516110b401c9374da7ec507fab32eb7f3b718b7c::" providerId="AD" clId="Web-{70487C64-922F-0152-7686-43C49F545299}" dt="2020-12-30T16:00:32.091" v="2000"/>
          <ac:graphicFrameMkLst>
            <pc:docMk/>
            <pc:sldMk cId="1533310446" sldId="290"/>
            <ac:graphicFrameMk id="5" creationId="{E4F94CEE-9471-4D85-A46D-CB7401F81C47}"/>
          </ac:graphicFrameMkLst>
        </pc:graphicFrameChg>
      </pc:sldChg>
    </pc:docChg>
  </pc:docChgLst>
  <pc:docChgLst>
    <pc:chgData name="KONG JIA ROU A20EC0198" userId="S::jrkong2001@live.utm.my::d9f2fafa-f022-4e82-bfd8-7b35a0354eac" providerId="AD" clId="Web-{DF079882-6C65-49A3-BC59-0E94616471D5}"/>
    <pc:docChg chg="modSld">
      <pc:chgData name="KONG JIA ROU A20EC0198" userId="S::jrkong2001@live.utm.my::d9f2fafa-f022-4e82-bfd8-7b35a0354eac" providerId="AD" clId="Web-{DF079882-6C65-49A3-BC59-0E94616471D5}" dt="2020-12-30T15:59:58.374" v="256" actId="20577"/>
      <pc:docMkLst>
        <pc:docMk/>
      </pc:docMkLst>
      <pc:sldChg chg="modSp">
        <pc:chgData name="KONG JIA ROU A20EC0198" userId="S::jrkong2001@live.utm.my::d9f2fafa-f022-4e82-bfd8-7b35a0354eac" providerId="AD" clId="Web-{DF079882-6C65-49A3-BC59-0E94616471D5}" dt="2020-12-30T15:59:58.374" v="255" actId="20577"/>
        <pc:sldMkLst>
          <pc:docMk/>
          <pc:sldMk cId="1533310446" sldId="290"/>
        </pc:sldMkLst>
        <pc:spChg chg="mod">
          <ac:chgData name="KONG JIA ROU A20EC0198" userId="S::jrkong2001@live.utm.my::d9f2fafa-f022-4e82-bfd8-7b35a0354eac" providerId="AD" clId="Web-{DF079882-6C65-49A3-BC59-0E94616471D5}" dt="2020-12-30T15:59:58.374" v="255" actId="20577"/>
          <ac:spMkLst>
            <pc:docMk/>
            <pc:sldMk cId="1533310446" sldId="290"/>
            <ac:spMk id="2" creationId="{B2C94D38-A0B2-492B-AC46-E3E154885E89}"/>
          </ac:spMkLst>
        </pc:spChg>
        <pc:spChg chg="mod">
          <ac:chgData name="KONG JIA ROU A20EC0198" userId="S::jrkong2001@live.utm.my::d9f2fafa-f022-4e82-bfd8-7b35a0354eac" providerId="AD" clId="Web-{DF079882-6C65-49A3-BC59-0E94616471D5}" dt="2020-12-30T15:57:42.215" v="128" actId="20577"/>
          <ac:spMkLst>
            <pc:docMk/>
            <pc:sldMk cId="1533310446" sldId="290"/>
            <ac:spMk id="3" creationId="{65B9F04B-6203-4424-9521-71B52F97B528}"/>
          </ac:spMkLst>
        </pc:spChg>
      </pc:sldChg>
    </pc:docChg>
  </pc:docChgLst>
  <pc:docChgLst>
    <pc:chgData name="KONG JIA ROU A20EC0198" userId="S::jrkong2001@live.utm.my::d9f2fafa-f022-4e82-bfd8-7b35a0354eac" providerId="AD" clId="Web-{BBCC0508-EB0B-431C-985F-08482DEAA583}"/>
    <pc:docChg chg="addSld modSld">
      <pc:chgData name="KONG JIA ROU A20EC0198" userId="S::jrkong2001@live.utm.my::d9f2fafa-f022-4e82-bfd8-7b35a0354eac" providerId="AD" clId="Web-{BBCC0508-EB0B-431C-985F-08482DEAA583}" dt="2020-12-24T04:28:19.018" v="164" actId="20577"/>
      <pc:docMkLst>
        <pc:docMk/>
      </pc:docMkLst>
      <pc:sldChg chg="addSp delSp modSp mod setBg setClrOvrMap">
        <pc:chgData name="KONG JIA ROU A20EC0198" userId="S::jrkong2001@live.utm.my::d9f2fafa-f022-4e82-bfd8-7b35a0354eac" providerId="AD" clId="Web-{BBCC0508-EB0B-431C-985F-08482DEAA583}" dt="2020-12-24T04:11:03.011" v="69" actId="20577"/>
        <pc:sldMkLst>
          <pc:docMk/>
          <pc:sldMk cId="410461541" sldId="257"/>
        </pc:sldMkLst>
        <pc:spChg chg="mod">
          <ac:chgData name="KONG JIA ROU A20EC0198" userId="S::jrkong2001@live.utm.my::d9f2fafa-f022-4e82-bfd8-7b35a0354eac" providerId="AD" clId="Web-{BBCC0508-EB0B-431C-985F-08482DEAA583}" dt="2020-12-24T04:11:03.011" v="69" actId="20577"/>
          <ac:spMkLst>
            <pc:docMk/>
            <pc:sldMk cId="410461541" sldId="257"/>
            <ac:spMk id="2" creationId="{7ED8E621-79BE-6F46-BA5D-2BD78D01A2C3}"/>
          </ac:spMkLst>
        </pc:spChg>
        <pc:spChg chg="del mod">
          <ac:chgData name="KONG JIA ROU A20EC0198" userId="S::jrkong2001@live.utm.my::d9f2fafa-f022-4e82-bfd8-7b35a0354eac" providerId="AD" clId="Web-{BBCC0508-EB0B-431C-985F-08482DEAA583}" dt="2020-12-24T04:08:11.947" v="30"/>
          <ac:spMkLst>
            <pc:docMk/>
            <pc:sldMk cId="410461541" sldId="257"/>
            <ac:spMk id="3" creationId="{36E3BB45-E6E7-4E4A-A23A-C768F8086638}"/>
          </ac:spMkLst>
        </pc:spChg>
        <pc:spChg chg="add del mod">
          <ac:chgData name="KONG JIA ROU A20EC0198" userId="S::jrkong2001@live.utm.my::d9f2fafa-f022-4e82-bfd8-7b35a0354eac" providerId="AD" clId="Web-{BBCC0508-EB0B-431C-985F-08482DEAA583}" dt="2020-12-24T04:08:57.541" v="37"/>
          <ac:spMkLst>
            <pc:docMk/>
            <pc:sldMk cId="410461541" sldId="257"/>
            <ac:spMk id="6" creationId="{6800F4DC-2A81-4FEE-8991-2F9B4EBC053A}"/>
          </ac:spMkLst>
        </pc:spChg>
        <pc:spChg chg="add del mod">
          <ac:chgData name="KONG JIA ROU A20EC0198" userId="S::jrkong2001@live.utm.my::d9f2fafa-f022-4e82-bfd8-7b35a0354eac" providerId="AD" clId="Web-{BBCC0508-EB0B-431C-985F-08482DEAA583}" dt="2020-12-24T04:09:18.573" v="39"/>
          <ac:spMkLst>
            <pc:docMk/>
            <pc:sldMk cId="410461541" sldId="257"/>
            <ac:spMk id="8" creationId="{481A8791-71C7-4853-ADEF-B042CE1A6EB0}"/>
          </ac:spMkLst>
        </pc:spChg>
        <pc:spChg chg="add">
          <ac:chgData name="KONG JIA ROU A20EC0198" userId="S::jrkong2001@live.utm.my::d9f2fafa-f022-4e82-bfd8-7b35a0354eac" providerId="AD" clId="Web-{BBCC0508-EB0B-431C-985F-08482DEAA583}" dt="2020-12-24T04:06:44.181" v="14"/>
          <ac:spMkLst>
            <pc:docMk/>
            <pc:sldMk cId="410461541" sldId="257"/>
            <ac:spMk id="9" creationId="{1A8AF9B1-7D64-4564-969F-CB2B27ED9EC7}"/>
          </ac:spMkLst>
        </pc:spChg>
        <pc:grpChg chg="add">
          <ac:chgData name="KONG JIA ROU A20EC0198" userId="S::jrkong2001@live.utm.my::d9f2fafa-f022-4e82-bfd8-7b35a0354eac" providerId="AD" clId="Web-{BBCC0508-EB0B-431C-985F-08482DEAA583}" dt="2020-12-24T04:06:44.181" v="14"/>
          <ac:grpSpMkLst>
            <pc:docMk/>
            <pc:sldMk cId="410461541" sldId="257"/>
            <ac:grpSpMk id="11" creationId="{8D854759-2D3E-4B54-A780-D84D49E80FE3}"/>
          </ac:grpSpMkLst>
        </pc:grpChg>
        <pc:picChg chg="add mod ord">
          <ac:chgData name="KONG JIA ROU A20EC0198" userId="S::jrkong2001@live.utm.my::d9f2fafa-f022-4e82-bfd8-7b35a0354eac" providerId="AD" clId="Web-{BBCC0508-EB0B-431C-985F-08482DEAA583}" dt="2020-12-24T04:06:44.181" v="14"/>
          <ac:picMkLst>
            <pc:docMk/>
            <pc:sldMk cId="410461541" sldId="257"/>
            <ac:picMk id="4" creationId="{147C2DBD-87BD-4439-9529-E9CEDA59D28E}"/>
          </ac:picMkLst>
        </pc:picChg>
      </pc:sldChg>
      <pc:sldChg chg="addSp delSp modSp mod setBg setClrOvrMap">
        <pc:chgData name="KONG JIA ROU A20EC0198" userId="S::jrkong2001@live.utm.my::d9f2fafa-f022-4e82-bfd8-7b35a0354eac" providerId="AD" clId="Web-{BBCC0508-EB0B-431C-985F-08482DEAA583}" dt="2020-12-24T04:16:06.966" v="99"/>
        <pc:sldMkLst>
          <pc:docMk/>
          <pc:sldMk cId="3583341316" sldId="258"/>
        </pc:sldMkLst>
        <pc:spChg chg="mod">
          <ac:chgData name="KONG JIA ROU A20EC0198" userId="S::jrkong2001@live.utm.my::d9f2fafa-f022-4e82-bfd8-7b35a0354eac" providerId="AD" clId="Web-{BBCC0508-EB0B-431C-985F-08482DEAA583}" dt="2020-12-24T04:16:06.966" v="99"/>
          <ac:spMkLst>
            <pc:docMk/>
            <pc:sldMk cId="3583341316" sldId="258"/>
            <ac:spMk id="2" creationId="{8039AFF2-C01B-9A4A-BEB5-DFEFAF4073C8}"/>
          </ac:spMkLst>
        </pc:spChg>
        <pc:spChg chg="add del mod">
          <ac:chgData name="KONG JIA ROU A20EC0198" userId="S::jrkong2001@live.utm.my::d9f2fafa-f022-4e82-bfd8-7b35a0354eac" providerId="AD" clId="Web-{BBCC0508-EB0B-431C-985F-08482DEAA583}" dt="2020-12-24T04:16:06.966" v="99"/>
          <ac:spMkLst>
            <pc:docMk/>
            <pc:sldMk cId="3583341316" sldId="258"/>
            <ac:spMk id="3" creationId="{918012DE-1EE6-704A-A28A-EE5CD11ADFF8}"/>
          </ac:spMkLst>
        </pc:spChg>
        <pc:spChg chg="add del mod">
          <ac:chgData name="KONG JIA ROU A20EC0198" userId="S::jrkong2001@live.utm.my::d9f2fafa-f022-4e82-bfd8-7b35a0354eac" providerId="AD" clId="Web-{BBCC0508-EB0B-431C-985F-08482DEAA583}" dt="2020-12-24T04:04:10.258" v="4"/>
          <ac:spMkLst>
            <pc:docMk/>
            <pc:sldMk cId="3583341316" sldId="258"/>
            <ac:spMk id="4" creationId="{62F52470-8606-4E14-BA85-B65D33C1947C}"/>
          </ac:spMkLst>
        </pc:spChg>
        <pc:spChg chg="add del mod">
          <ac:chgData name="KONG JIA ROU A20EC0198" userId="S::jrkong2001@live.utm.my::d9f2fafa-f022-4e82-bfd8-7b35a0354eac" providerId="AD" clId="Web-{BBCC0508-EB0B-431C-985F-08482DEAA583}" dt="2020-12-24T04:04:36.930" v="11"/>
          <ac:spMkLst>
            <pc:docMk/>
            <pc:sldMk cId="3583341316" sldId="258"/>
            <ac:spMk id="5" creationId="{E3CEB205-DC9A-4B48-8601-3199B138AE87}"/>
          </ac:spMkLst>
        </pc:spChg>
        <pc:spChg chg="add del">
          <ac:chgData name="KONG JIA ROU A20EC0198" userId="S::jrkong2001@live.utm.my::d9f2fafa-f022-4e82-bfd8-7b35a0354eac" providerId="AD" clId="Web-{BBCC0508-EB0B-431C-985F-08482DEAA583}" dt="2020-12-24T04:15:49.653" v="92"/>
          <ac:spMkLst>
            <pc:docMk/>
            <pc:sldMk cId="3583341316" sldId="258"/>
            <ac:spMk id="8" creationId="{1A59258C-AAC2-41CD-973C-7439B122A3FF}"/>
          </ac:spMkLst>
        </pc:spChg>
        <pc:spChg chg="add del">
          <ac:chgData name="KONG JIA ROU A20EC0198" userId="S::jrkong2001@live.utm.my::d9f2fafa-f022-4e82-bfd8-7b35a0354eac" providerId="AD" clId="Web-{BBCC0508-EB0B-431C-985F-08482DEAA583}" dt="2020-12-24T04:15:54.263" v="94"/>
          <ac:spMkLst>
            <pc:docMk/>
            <pc:sldMk cId="3583341316" sldId="258"/>
            <ac:spMk id="9" creationId="{6798E696-4BBA-46BE-AD86-F7E300B89368}"/>
          </ac:spMkLst>
        </pc:spChg>
        <pc:spChg chg="add del">
          <ac:chgData name="KONG JIA ROU A20EC0198" userId="S::jrkong2001@live.utm.my::d9f2fafa-f022-4e82-bfd8-7b35a0354eac" providerId="AD" clId="Web-{BBCC0508-EB0B-431C-985F-08482DEAA583}" dt="2020-12-24T04:15:49.653" v="92"/>
          <ac:spMkLst>
            <pc:docMk/>
            <pc:sldMk cId="3583341316" sldId="258"/>
            <ac:spMk id="10" creationId="{54516B72-0116-42B2-82A2-B11218A36636}"/>
          </ac:spMkLst>
        </pc:spChg>
        <pc:spChg chg="add del">
          <ac:chgData name="KONG JIA ROU A20EC0198" userId="S::jrkong2001@live.utm.my::d9f2fafa-f022-4e82-bfd8-7b35a0354eac" providerId="AD" clId="Web-{BBCC0508-EB0B-431C-985F-08482DEAA583}" dt="2020-12-24T04:15:54.263" v="94"/>
          <ac:spMkLst>
            <pc:docMk/>
            <pc:sldMk cId="3583341316" sldId="258"/>
            <ac:spMk id="11" creationId="{090B0CA3-C333-4560-9975-E31D1B7B921D}"/>
          </ac:spMkLst>
        </pc:spChg>
        <pc:spChg chg="add del">
          <ac:chgData name="KONG JIA ROU A20EC0198" userId="S::jrkong2001@live.utm.my::d9f2fafa-f022-4e82-bfd8-7b35a0354eac" providerId="AD" clId="Web-{BBCC0508-EB0B-431C-985F-08482DEAA583}" dt="2020-12-24T04:15:49.653" v="92"/>
          <ac:spMkLst>
            <pc:docMk/>
            <pc:sldMk cId="3583341316" sldId="258"/>
            <ac:spMk id="12" creationId="{7CDB507F-21B7-4C27-B0FC-D9C465C6DB44}"/>
          </ac:spMkLst>
        </pc:spChg>
        <pc:spChg chg="add del">
          <ac:chgData name="KONG JIA ROU A20EC0198" userId="S::jrkong2001@live.utm.my::d9f2fafa-f022-4e82-bfd8-7b35a0354eac" providerId="AD" clId="Web-{BBCC0508-EB0B-431C-985F-08482DEAA583}" dt="2020-12-24T04:16:06.966" v="98"/>
          <ac:spMkLst>
            <pc:docMk/>
            <pc:sldMk cId="3583341316" sldId="258"/>
            <ac:spMk id="13" creationId="{10CA29A6-E0B1-40CD-ADF7-7B8E932A3222}"/>
          </ac:spMkLst>
        </pc:spChg>
        <pc:spChg chg="add del">
          <ac:chgData name="KONG JIA ROU A20EC0198" userId="S::jrkong2001@live.utm.my::d9f2fafa-f022-4e82-bfd8-7b35a0354eac" providerId="AD" clId="Web-{BBCC0508-EB0B-431C-985F-08482DEAA583}" dt="2020-12-24T04:15:49.653" v="92"/>
          <ac:spMkLst>
            <pc:docMk/>
            <pc:sldMk cId="3583341316" sldId="258"/>
            <ac:spMk id="14" creationId="{7AB1AE17-B7A3-4363-95CD-25441E2FF1F3}"/>
          </ac:spMkLst>
        </pc:spChg>
        <pc:spChg chg="add del">
          <ac:chgData name="KONG JIA ROU A20EC0198" userId="S::jrkong2001@live.utm.my::d9f2fafa-f022-4e82-bfd8-7b35a0354eac" providerId="AD" clId="Web-{BBCC0508-EB0B-431C-985F-08482DEAA583}" dt="2020-12-24T04:16:06.966" v="98"/>
          <ac:spMkLst>
            <pc:docMk/>
            <pc:sldMk cId="3583341316" sldId="258"/>
            <ac:spMk id="15" creationId="{8DD5F866-AD72-475A-B6C6-54E4577D4AAC}"/>
          </ac:spMkLst>
        </pc:spChg>
        <pc:spChg chg="add del">
          <ac:chgData name="KONG JIA ROU A20EC0198" userId="S::jrkong2001@live.utm.my::d9f2fafa-f022-4e82-bfd8-7b35a0354eac" providerId="AD" clId="Web-{BBCC0508-EB0B-431C-985F-08482DEAA583}" dt="2020-12-24T04:16:06.966" v="98"/>
          <ac:spMkLst>
            <pc:docMk/>
            <pc:sldMk cId="3583341316" sldId="258"/>
            <ac:spMk id="16" creationId="{75F28DDD-9641-43BA-944D-79B0687051F1}"/>
          </ac:spMkLst>
        </pc:spChg>
        <pc:spChg chg="add del">
          <ac:chgData name="KONG JIA ROU A20EC0198" userId="S::jrkong2001@live.utm.my::d9f2fafa-f022-4e82-bfd8-7b35a0354eac" providerId="AD" clId="Web-{BBCC0508-EB0B-431C-985F-08482DEAA583}" dt="2020-12-24T04:16:06.966" v="98"/>
          <ac:spMkLst>
            <pc:docMk/>
            <pc:sldMk cId="3583341316" sldId="258"/>
            <ac:spMk id="17" creationId="{C02BAD4C-6EA9-4F10-92D4-A1C8C53DAEE4}"/>
          </ac:spMkLst>
        </pc:spChg>
        <pc:spChg chg="add del">
          <ac:chgData name="KONG JIA ROU A20EC0198" userId="S::jrkong2001@live.utm.my::d9f2fafa-f022-4e82-bfd8-7b35a0354eac" providerId="AD" clId="Web-{BBCC0508-EB0B-431C-985F-08482DEAA583}" dt="2020-12-24T04:16:06.966" v="98"/>
          <ac:spMkLst>
            <pc:docMk/>
            <pc:sldMk cId="3583341316" sldId="258"/>
            <ac:spMk id="18" creationId="{32AA2954-062E-4B72-A97B-0B066FB156D8}"/>
          </ac:spMkLst>
        </pc:spChg>
        <pc:spChg chg="add">
          <ac:chgData name="KONG JIA ROU A20EC0198" userId="S::jrkong2001@live.utm.my::d9f2fafa-f022-4e82-bfd8-7b35a0354eac" providerId="AD" clId="Web-{BBCC0508-EB0B-431C-985F-08482DEAA583}" dt="2020-12-24T04:16:06.966" v="99"/>
          <ac:spMkLst>
            <pc:docMk/>
            <pc:sldMk cId="3583341316" sldId="258"/>
            <ac:spMk id="20" creationId="{A9D01BD4-D715-47C5-936E-D17703C9AE83}"/>
          </ac:spMkLst>
        </pc:spChg>
        <pc:spChg chg="add">
          <ac:chgData name="KONG JIA ROU A20EC0198" userId="S::jrkong2001@live.utm.my::d9f2fafa-f022-4e82-bfd8-7b35a0354eac" providerId="AD" clId="Web-{BBCC0508-EB0B-431C-985F-08482DEAA583}" dt="2020-12-24T04:16:06.966" v="99"/>
          <ac:spMkLst>
            <pc:docMk/>
            <pc:sldMk cId="3583341316" sldId="258"/>
            <ac:spMk id="21" creationId="{8E095A5C-C0E1-442D-A262-3354333CA8ED}"/>
          </ac:spMkLst>
        </pc:spChg>
        <pc:spChg chg="add">
          <ac:chgData name="KONG JIA ROU A20EC0198" userId="S::jrkong2001@live.utm.my::d9f2fafa-f022-4e82-bfd8-7b35a0354eac" providerId="AD" clId="Web-{BBCC0508-EB0B-431C-985F-08482DEAA583}" dt="2020-12-24T04:16:06.966" v="99"/>
          <ac:spMkLst>
            <pc:docMk/>
            <pc:sldMk cId="3583341316" sldId="258"/>
            <ac:spMk id="22" creationId="{7884CF81-7E80-4D00-BC0F-A2166793CF8D}"/>
          </ac:spMkLst>
        </pc:spChg>
        <pc:graphicFrameChg chg="add del">
          <ac:chgData name="KONG JIA ROU A20EC0198" userId="S::jrkong2001@live.utm.my::d9f2fafa-f022-4e82-bfd8-7b35a0354eac" providerId="AD" clId="Web-{BBCC0508-EB0B-431C-985F-08482DEAA583}" dt="2020-12-24T04:15:54.263" v="94"/>
          <ac:graphicFrameMkLst>
            <pc:docMk/>
            <pc:sldMk cId="3583341316" sldId="258"/>
            <ac:graphicFrameMk id="6" creationId="{9A878BA0-04D2-4BDC-B2A4-F7AA48809E63}"/>
          </ac:graphicFrameMkLst>
        </pc:graphicFrameChg>
        <pc:graphicFrameChg chg="add del">
          <ac:chgData name="KONG JIA ROU A20EC0198" userId="S::jrkong2001@live.utm.my::d9f2fafa-f022-4e82-bfd8-7b35a0354eac" providerId="AD" clId="Web-{BBCC0508-EB0B-431C-985F-08482DEAA583}" dt="2020-12-24T04:15:59.669" v="96"/>
          <ac:graphicFrameMkLst>
            <pc:docMk/>
            <pc:sldMk cId="3583341316" sldId="258"/>
            <ac:graphicFrameMk id="7" creationId="{164F881D-16A8-45EB-B1EA-8438C419B961}"/>
          </ac:graphicFrameMkLst>
        </pc:graphicFrameChg>
        <pc:graphicFrameChg chg="add del">
          <ac:chgData name="KONG JIA ROU A20EC0198" userId="S::jrkong2001@live.utm.my::d9f2fafa-f022-4e82-bfd8-7b35a0354eac" providerId="AD" clId="Web-{BBCC0508-EB0B-431C-985F-08482DEAA583}" dt="2020-12-24T04:16:06.966" v="98"/>
          <ac:graphicFrameMkLst>
            <pc:docMk/>
            <pc:sldMk cId="3583341316" sldId="258"/>
            <ac:graphicFrameMk id="19" creationId="{FD648F97-C829-4DE0-BC8E-CB3669B7A3DD}"/>
          </ac:graphicFrameMkLst>
        </pc:graphicFrameChg>
      </pc:sldChg>
      <pc:sldChg chg="addSp delSp modSp mod setBg">
        <pc:chgData name="KONG JIA ROU A20EC0198" userId="S::jrkong2001@live.utm.my::d9f2fafa-f022-4e82-bfd8-7b35a0354eac" providerId="AD" clId="Web-{BBCC0508-EB0B-431C-985F-08482DEAA583}" dt="2020-12-24T04:17:57.623" v="110"/>
        <pc:sldMkLst>
          <pc:docMk/>
          <pc:sldMk cId="80389164" sldId="259"/>
        </pc:sldMkLst>
        <pc:spChg chg="mod">
          <ac:chgData name="KONG JIA ROU A20EC0198" userId="S::jrkong2001@live.utm.my::d9f2fafa-f022-4e82-bfd8-7b35a0354eac" providerId="AD" clId="Web-{BBCC0508-EB0B-431C-985F-08482DEAA583}" dt="2020-12-24T04:17:57.623" v="110"/>
          <ac:spMkLst>
            <pc:docMk/>
            <pc:sldMk cId="80389164" sldId="259"/>
            <ac:spMk id="2" creationId="{97433D2C-E8A7-1E49-A517-AAF5B5DB2016}"/>
          </ac:spMkLst>
        </pc:spChg>
        <pc:spChg chg="mod">
          <ac:chgData name="KONG JIA ROU A20EC0198" userId="S::jrkong2001@live.utm.my::d9f2fafa-f022-4e82-bfd8-7b35a0354eac" providerId="AD" clId="Web-{BBCC0508-EB0B-431C-985F-08482DEAA583}" dt="2020-12-24T04:17:57.623" v="110"/>
          <ac:spMkLst>
            <pc:docMk/>
            <pc:sldMk cId="80389164" sldId="259"/>
            <ac:spMk id="3" creationId="{B7718B2E-0B63-F54C-BE73-233A3356F957}"/>
          </ac:spMkLst>
        </pc:spChg>
        <pc:spChg chg="add del">
          <ac:chgData name="KONG JIA ROU A20EC0198" userId="S::jrkong2001@live.utm.my::d9f2fafa-f022-4e82-bfd8-7b35a0354eac" providerId="AD" clId="Web-{BBCC0508-EB0B-431C-985F-08482DEAA583}" dt="2020-12-24T04:17:08.748" v="103"/>
          <ac:spMkLst>
            <pc:docMk/>
            <pc:sldMk cId="80389164" sldId="259"/>
            <ac:spMk id="5" creationId="{F92989FB-1024-49B7-BDF1-B3CE27D48623}"/>
          </ac:spMkLst>
        </pc:spChg>
        <pc:spChg chg="add del">
          <ac:chgData name="KONG JIA ROU A20EC0198" userId="S::jrkong2001@live.utm.my::d9f2fafa-f022-4e82-bfd8-7b35a0354eac" providerId="AD" clId="Web-{BBCC0508-EB0B-431C-985F-08482DEAA583}" dt="2020-12-24T04:17:08.748" v="103"/>
          <ac:spMkLst>
            <pc:docMk/>
            <pc:sldMk cId="80389164" sldId="259"/>
            <ac:spMk id="6" creationId="{DFEE959E-BF10-4204-9556-D1707088D445}"/>
          </ac:spMkLst>
        </pc:spChg>
        <pc:spChg chg="add del">
          <ac:chgData name="KONG JIA ROU A20EC0198" userId="S::jrkong2001@live.utm.my::d9f2fafa-f022-4e82-bfd8-7b35a0354eac" providerId="AD" clId="Web-{BBCC0508-EB0B-431C-985F-08482DEAA583}" dt="2020-12-24T04:17:23.701" v="105"/>
          <ac:spMkLst>
            <pc:docMk/>
            <pc:sldMk cId="80389164" sldId="259"/>
            <ac:spMk id="7" creationId="{E2B7D02C-F642-492B-8E97-FDE1C0FDA332}"/>
          </ac:spMkLst>
        </pc:spChg>
        <pc:spChg chg="add del">
          <ac:chgData name="KONG JIA ROU A20EC0198" userId="S::jrkong2001@live.utm.my::d9f2fafa-f022-4e82-bfd8-7b35a0354eac" providerId="AD" clId="Web-{BBCC0508-EB0B-431C-985F-08482DEAA583}" dt="2020-12-24T04:17:01.560" v="101"/>
          <ac:spMkLst>
            <pc:docMk/>
            <pc:sldMk cId="80389164" sldId="259"/>
            <ac:spMk id="8" creationId="{D70130DC-F780-43D2-B26A-92EACD78951B}"/>
          </ac:spMkLst>
        </pc:spChg>
        <pc:spChg chg="add del">
          <ac:chgData name="KONG JIA ROU A20EC0198" userId="S::jrkong2001@live.utm.my::d9f2fafa-f022-4e82-bfd8-7b35a0354eac" providerId="AD" clId="Web-{BBCC0508-EB0B-431C-985F-08482DEAA583}" dt="2020-12-24T04:17:23.701" v="105"/>
          <ac:spMkLst>
            <pc:docMk/>
            <pc:sldMk cId="80389164" sldId="259"/>
            <ac:spMk id="9" creationId="{A2D0BA34-24BC-4C63-945A-90AA854E19E8}"/>
          </ac:spMkLst>
        </pc:spChg>
        <pc:spChg chg="add del">
          <ac:chgData name="KONG JIA ROU A20EC0198" userId="S::jrkong2001@live.utm.my::d9f2fafa-f022-4e82-bfd8-7b35a0354eac" providerId="AD" clId="Web-{BBCC0508-EB0B-431C-985F-08482DEAA583}" dt="2020-12-24T04:17:01.560" v="101"/>
          <ac:spMkLst>
            <pc:docMk/>
            <pc:sldMk cId="80389164" sldId="259"/>
            <ac:spMk id="10" creationId="{17676E0E-5B44-4166-8EDD-CFDBAC622C26}"/>
          </ac:spMkLst>
        </pc:spChg>
        <pc:spChg chg="add del">
          <ac:chgData name="KONG JIA ROU A20EC0198" userId="S::jrkong2001@live.utm.my::d9f2fafa-f022-4e82-bfd8-7b35a0354eac" providerId="AD" clId="Web-{BBCC0508-EB0B-431C-985F-08482DEAA583}" dt="2020-12-24T04:17:23.701" v="105"/>
          <ac:spMkLst>
            <pc:docMk/>
            <pc:sldMk cId="80389164" sldId="259"/>
            <ac:spMk id="11" creationId="{0647415D-11C2-4BA0-A3EE-E0DA219B3A08}"/>
          </ac:spMkLst>
        </pc:spChg>
        <pc:spChg chg="add del">
          <ac:chgData name="KONG JIA ROU A20EC0198" userId="S::jrkong2001@live.utm.my::d9f2fafa-f022-4e82-bfd8-7b35a0354eac" providerId="AD" clId="Web-{BBCC0508-EB0B-431C-985F-08482DEAA583}" dt="2020-12-24T04:17:08.748" v="103"/>
          <ac:spMkLst>
            <pc:docMk/>
            <pc:sldMk cId="80389164" sldId="259"/>
            <ac:spMk id="12" creationId="{DDD17B6A-CB37-4005-9681-A20AFCDC7822}"/>
          </ac:spMkLst>
        </pc:spChg>
        <pc:spChg chg="add del">
          <ac:chgData name="KONG JIA ROU A20EC0198" userId="S::jrkong2001@live.utm.my::d9f2fafa-f022-4e82-bfd8-7b35a0354eac" providerId="AD" clId="Web-{BBCC0508-EB0B-431C-985F-08482DEAA583}" dt="2020-12-24T04:17:53.467" v="107"/>
          <ac:spMkLst>
            <pc:docMk/>
            <pc:sldMk cId="80389164" sldId="259"/>
            <ac:spMk id="13" creationId="{ABD35255-F6AD-483C-8736-3BA2E77D79D6}"/>
          </ac:spMkLst>
        </pc:spChg>
        <pc:spChg chg="add del">
          <ac:chgData name="KONG JIA ROU A20EC0198" userId="S::jrkong2001@live.utm.my::d9f2fafa-f022-4e82-bfd8-7b35a0354eac" providerId="AD" clId="Web-{BBCC0508-EB0B-431C-985F-08482DEAA583}" dt="2020-12-24T04:17:08.748" v="103"/>
          <ac:spMkLst>
            <pc:docMk/>
            <pc:sldMk cId="80389164" sldId="259"/>
            <ac:spMk id="14" creationId="{3B7BBDE9-DAED-40B0-A640-503C918D1CE3}"/>
          </ac:spMkLst>
        </pc:spChg>
        <pc:spChg chg="add del">
          <ac:chgData name="KONG JIA ROU A20EC0198" userId="S::jrkong2001@live.utm.my::d9f2fafa-f022-4e82-bfd8-7b35a0354eac" providerId="AD" clId="Web-{BBCC0508-EB0B-431C-985F-08482DEAA583}" dt="2020-12-24T04:17:53.467" v="107"/>
          <ac:spMkLst>
            <pc:docMk/>
            <pc:sldMk cId="80389164" sldId="259"/>
            <ac:spMk id="15" creationId="{9E3CC4EC-DB06-46D9-AFDB-90C92162D0EF}"/>
          </ac:spMkLst>
        </pc:spChg>
        <pc:spChg chg="add del">
          <ac:chgData name="KONG JIA ROU A20EC0198" userId="S::jrkong2001@live.utm.my::d9f2fafa-f022-4e82-bfd8-7b35a0354eac" providerId="AD" clId="Web-{BBCC0508-EB0B-431C-985F-08482DEAA583}" dt="2020-12-24T04:17:08.748" v="103"/>
          <ac:spMkLst>
            <pc:docMk/>
            <pc:sldMk cId="80389164" sldId="259"/>
            <ac:spMk id="16" creationId="{7BC7EA7B-802E-41F4-8926-C4475287AA31}"/>
          </ac:spMkLst>
        </pc:spChg>
        <pc:spChg chg="add del">
          <ac:chgData name="KONG JIA ROU A20EC0198" userId="S::jrkong2001@live.utm.my::d9f2fafa-f022-4e82-bfd8-7b35a0354eac" providerId="AD" clId="Web-{BBCC0508-EB0B-431C-985F-08482DEAA583}" dt="2020-12-24T04:17:53.467" v="107"/>
          <ac:spMkLst>
            <pc:docMk/>
            <pc:sldMk cId="80389164" sldId="259"/>
            <ac:spMk id="17" creationId="{DD1E467B-4F3D-4B02-B4F6-B1F6066105E4}"/>
          </ac:spMkLst>
        </pc:spChg>
        <pc:spChg chg="add del">
          <ac:chgData name="KONG JIA ROU A20EC0198" userId="S::jrkong2001@live.utm.my::d9f2fafa-f022-4e82-bfd8-7b35a0354eac" providerId="AD" clId="Web-{BBCC0508-EB0B-431C-985F-08482DEAA583}" dt="2020-12-24T04:17:53.467" v="107"/>
          <ac:spMkLst>
            <pc:docMk/>
            <pc:sldMk cId="80389164" sldId="259"/>
            <ac:spMk id="18" creationId="{92B8FFC3-0702-4F80-A25F-DCE76F0DCF1D}"/>
          </ac:spMkLst>
        </pc:spChg>
        <pc:spChg chg="add del">
          <ac:chgData name="KONG JIA ROU A20EC0198" userId="S::jrkong2001@live.utm.my::d9f2fafa-f022-4e82-bfd8-7b35a0354eac" providerId="AD" clId="Web-{BBCC0508-EB0B-431C-985F-08482DEAA583}" dt="2020-12-24T04:17:53.467" v="107"/>
          <ac:spMkLst>
            <pc:docMk/>
            <pc:sldMk cId="80389164" sldId="259"/>
            <ac:spMk id="19" creationId="{660FAA44-950B-4B8B-812E-B19BA4A7621B}"/>
          </ac:spMkLst>
        </pc:spChg>
        <pc:spChg chg="add del">
          <ac:chgData name="KONG JIA ROU A20EC0198" userId="S::jrkong2001@live.utm.my::d9f2fafa-f022-4e82-bfd8-7b35a0354eac" providerId="AD" clId="Web-{BBCC0508-EB0B-431C-985F-08482DEAA583}" dt="2020-12-24T04:17:57.607" v="109"/>
          <ac:spMkLst>
            <pc:docMk/>
            <pc:sldMk cId="80389164" sldId="259"/>
            <ac:spMk id="20" creationId="{B373F125-DEF3-41D6-9918-AB21A2ACC37A}"/>
          </ac:spMkLst>
        </pc:spChg>
        <pc:spChg chg="add del">
          <ac:chgData name="KONG JIA ROU A20EC0198" userId="S::jrkong2001@live.utm.my::d9f2fafa-f022-4e82-bfd8-7b35a0354eac" providerId="AD" clId="Web-{BBCC0508-EB0B-431C-985F-08482DEAA583}" dt="2020-12-24T04:17:57.607" v="109"/>
          <ac:spMkLst>
            <pc:docMk/>
            <pc:sldMk cId="80389164" sldId="259"/>
            <ac:spMk id="21" creationId="{71E9F226-EB6E-48C9-ADDA-636DE4BF4EBE}"/>
          </ac:spMkLst>
        </pc:spChg>
        <pc:spChg chg="add">
          <ac:chgData name="KONG JIA ROU A20EC0198" userId="S::jrkong2001@live.utm.my::d9f2fafa-f022-4e82-bfd8-7b35a0354eac" providerId="AD" clId="Web-{BBCC0508-EB0B-431C-985F-08482DEAA583}" dt="2020-12-24T04:17:57.623" v="110"/>
          <ac:spMkLst>
            <pc:docMk/>
            <pc:sldMk cId="80389164" sldId="259"/>
            <ac:spMk id="22" creationId="{1A59258C-AAC2-41CD-973C-7439B122A3FF}"/>
          </ac:spMkLst>
        </pc:spChg>
        <pc:spChg chg="add">
          <ac:chgData name="KONG JIA ROU A20EC0198" userId="S::jrkong2001@live.utm.my::d9f2fafa-f022-4e82-bfd8-7b35a0354eac" providerId="AD" clId="Web-{BBCC0508-EB0B-431C-985F-08482DEAA583}" dt="2020-12-24T04:17:57.623" v="110"/>
          <ac:spMkLst>
            <pc:docMk/>
            <pc:sldMk cId="80389164" sldId="259"/>
            <ac:spMk id="23" creationId="{54516B72-0116-42B2-82A2-B11218A36636}"/>
          </ac:spMkLst>
        </pc:spChg>
        <pc:spChg chg="add">
          <ac:chgData name="KONG JIA ROU A20EC0198" userId="S::jrkong2001@live.utm.my::d9f2fafa-f022-4e82-bfd8-7b35a0354eac" providerId="AD" clId="Web-{BBCC0508-EB0B-431C-985F-08482DEAA583}" dt="2020-12-24T04:17:57.623" v="110"/>
          <ac:spMkLst>
            <pc:docMk/>
            <pc:sldMk cId="80389164" sldId="259"/>
            <ac:spMk id="24" creationId="{7CDB507F-21B7-4C27-B0FC-D9C465C6DB44}"/>
          </ac:spMkLst>
        </pc:spChg>
        <pc:spChg chg="add">
          <ac:chgData name="KONG JIA ROU A20EC0198" userId="S::jrkong2001@live.utm.my::d9f2fafa-f022-4e82-bfd8-7b35a0354eac" providerId="AD" clId="Web-{BBCC0508-EB0B-431C-985F-08482DEAA583}" dt="2020-12-24T04:17:57.623" v="110"/>
          <ac:spMkLst>
            <pc:docMk/>
            <pc:sldMk cId="80389164" sldId="259"/>
            <ac:spMk id="25" creationId="{7AB1AE17-B7A3-4363-95CD-25441E2FF1F3}"/>
          </ac:spMkLst>
        </pc:spChg>
      </pc:sldChg>
      <pc:sldChg chg="addSp delSp modSp mod setBg">
        <pc:chgData name="KONG JIA ROU A20EC0198" userId="S::jrkong2001@live.utm.my::d9f2fafa-f022-4e82-bfd8-7b35a0354eac" providerId="AD" clId="Web-{BBCC0508-EB0B-431C-985F-08482DEAA583}" dt="2020-12-24T04:21:55.812" v="114"/>
        <pc:sldMkLst>
          <pc:docMk/>
          <pc:sldMk cId="2780273362" sldId="262"/>
        </pc:sldMkLst>
        <pc:spChg chg="mod">
          <ac:chgData name="KONG JIA ROU A20EC0198" userId="S::jrkong2001@live.utm.my::d9f2fafa-f022-4e82-bfd8-7b35a0354eac" providerId="AD" clId="Web-{BBCC0508-EB0B-431C-985F-08482DEAA583}" dt="2020-12-24T04:21:55.812" v="114"/>
          <ac:spMkLst>
            <pc:docMk/>
            <pc:sldMk cId="2780273362" sldId="262"/>
            <ac:spMk id="2" creationId="{C57AF80C-2B2A-2F45-BD9A-9A58F82390D1}"/>
          </ac:spMkLst>
        </pc:spChg>
        <pc:spChg chg="mod ord">
          <ac:chgData name="KONG JIA ROU A20EC0198" userId="S::jrkong2001@live.utm.my::d9f2fafa-f022-4e82-bfd8-7b35a0354eac" providerId="AD" clId="Web-{BBCC0508-EB0B-431C-985F-08482DEAA583}" dt="2020-12-24T04:21:55.812" v="114"/>
          <ac:spMkLst>
            <pc:docMk/>
            <pc:sldMk cId="2780273362" sldId="262"/>
            <ac:spMk id="3" creationId="{7890F4BB-95BF-AB4A-913E-10A318A3A6E3}"/>
          </ac:spMkLst>
        </pc:spChg>
        <pc:spChg chg="add del">
          <ac:chgData name="KONG JIA ROU A20EC0198" userId="S::jrkong2001@live.utm.my::d9f2fafa-f022-4e82-bfd8-7b35a0354eac" providerId="AD" clId="Web-{BBCC0508-EB0B-431C-985F-08482DEAA583}" dt="2020-12-24T04:21:55.812" v="114"/>
          <ac:spMkLst>
            <pc:docMk/>
            <pc:sldMk cId="2780273362" sldId="262"/>
            <ac:spMk id="8" creationId="{E2B7D02C-F642-492B-8E97-FDE1C0FDA332}"/>
          </ac:spMkLst>
        </pc:spChg>
        <pc:spChg chg="add del">
          <ac:chgData name="KONG JIA ROU A20EC0198" userId="S::jrkong2001@live.utm.my::d9f2fafa-f022-4e82-bfd8-7b35a0354eac" providerId="AD" clId="Web-{BBCC0508-EB0B-431C-985F-08482DEAA583}" dt="2020-12-24T04:21:55.812" v="114"/>
          <ac:spMkLst>
            <pc:docMk/>
            <pc:sldMk cId="2780273362" sldId="262"/>
            <ac:spMk id="10" creationId="{A2D0BA34-24BC-4C63-945A-90AA854E19E8}"/>
          </ac:spMkLst>
        </pc:spChg>
        <pc:spChg chg="add del">
          <ac:chgData name="KONG JIA ROU A20EC0198" userId="S::jrkong2001@live.utm.my::d9f2fafa-f022-4e82-bfd8-7b35a0354eac" providerId="AD" clId="Web-{BBCC0508-EB0B-431C-985F-08482DEAA583}" dt="2020-12-24T04:21:55.812" v="114"/>
          <ac:spMkLst>
            <pc:docMk/>
            <pc:sldMk cId="2780273362" sldId="262"/>
            <ac:spMk id="12" creationId="{0647415D-11C2-4BA0-A3EE-E0DA219B3A08}"/>
          </ac:spMkLst>
        </pc:spChg>
        <pc:spChg chg="add">
          <ac:chgData name="KONG JIA ROU A20EC0198" userId="S::jrkong2001@live.utm.my::d9f2fafa-f022-4e82-bfd8-7b35a0354eac" providerId="AD" clId="Web-{BBCC0508-EB0B-431C-985F-08482DEAA583}" dt="2020-12-24T04:21:55.812" v="114"/>
          <ac:spMkLst>
            <pc:docMk/>
            <pc:sldMk cId="2780273362" sldId="262"/>
            <ac:spMk id="17" creationId="{1BB56EB9-078F-4952-AC1F-149C7A0AE4D5}"/>
          </ac:spMkLst>
        </pc:spChg>
        <pc:spChg chg="add">
          <ac:chgData name="KONG JIA ROU A20EC0198" userId="S::jrkong2001@live.utm.my::d9f2fafa-f022-4e82-bfd8-7b35a0354eac" providerId="AD" clId="Web-{BBCC0508-EB0B-431C-985F-08482DEAA583}" dt="2020-12-24T04:21:55.812" v="114"/>
          <ac:spMkLst>
            <pc:docMk/>
            <pc:sldMk cId="2780273362" sldId="262"/>
            <ac:spMk id="19" creationId="{7B42427A-0A1F-4A55-8705-D9179F1E0CFB}"/>
          </ac:spMkLst>
        </pc:spChg>
        <pc:picChg chg="add mod">
          <ac:chgData name="KONG JIA ROU A20EC0198" userId="S::jrkong2001@live.utm.my::d9f2fafa-f022-4e82-bfd8-7b35a0354eac" providerId="AD" clId="Web-{BBCC0508-EB0B-431C-985F-08482DEAA583}" dt="2020-12-24T04:21:55.812" v="114"/>
          <ac:picMkLst>
            <pc:docMk/>
            <pc:sldMk cId="2780273362" sldId="262"/>
            <ac:picMk id="4" creationId="{0565C75D-08A8-44FF-B206-302CB73AC69B}"/>
          </ac:picMkLst>
        </pc:picChg>
      </pc:sldChg>
      <pc:sldChg chg="addSp delSp modSp mod setBg setClrOvrMap">
        <pc:chgData name="KONG JIA ROU A20EC0198" userId="S::jrkong2001@live.utm.my::d9f2fafa-f022-4e82-bfd8-7b35a0354eac" providerId="AD" clId="Web-{BBCC0508-EB0B-431C-985F-08482DEAA583}" dt="2020-12-24T04:28:19.018" v="163" actId="20577"/>
        <pc:sldMkLst>
          <pc:docMk/>
          <pc:sldMk cId="1904180369" sldId="264"/>
        </pc:sldMkLst>
        <pc:spChg chg="mod">
          <ac:chgData name="KONG JIA ROU A20EC0198" userId="S::jrkong2001@live.utm.my::d9f2fafa-f022-4e82-bfd8-7b35a0354eac" providerId="AD" clId="Web-{BBCC0508-EB0B-431C-985F-08482DEAA583}" dt="2020-12-24T04:27:07.486" v="138"/>
          <ac:spMkLst>
            <pc:docMk/>
            <pc:sldMk cId="1904180369" sldId="264"/>
            <ac:spMk id="2" creationId="{05F733C0-6EA0-934A-97FB-DB77EE9E9DCB}"/>
          </ac:spMkLst>
        </pc:spChg>
        <pc:spChg chg="mod">
          <ac:chgData name="KONG JIA ROU A20EC0198" userId="S::jrkong2001@live.utm.my::d9f2fafa-f022-4e82-bfd8-7b35a0354eac" providerId="AD" clId="Web-{BBCC0508-EB0B-431C-985F-08482DEAA583}" dt="2020-12-24T04:28:19.018" v="163" actId="20577"/>
          <ac:spMkLst>
            <pc:docMk/>
            <pc:sldMk cId="1904180369" sldId="264"/>
            <ac:spMk id="4" creationId="{D9633083-5E86-9441-B9C6-CC72E9659924}"/>
          </ac:spMkLst>
        </pc:spChg>
        <pc:spChg chg="add del">
          <ac:chgData name="KONG JIA ROU A20EC0198" userId="S::jrkong2001@live.utm.my::d9f2fafa-f022-4e82-bfd8-7b35a0354eac" providerId="AD" clId="Web-{BBCC0508-EB0B-431C-985F-08482DEAA583}" dt="2020-12-24T04:24:16.298" v="119"/>
          <ac:spMkLst>
            <pc:docMk/>
            <pc:sldMk cId="1904180369" sldId="264"/>
            <ac:spMk id="8" creationId="{2928117C-9446-4E7F-AE62-95E0F6DB5B27}"/>
          </ac:spMkLst>
        </pc:spChg>
        <pc:spChg chg="add del">
          <ac:chgData name="KONG JIA ROU A20EC0198" userId="S::jrkong2001@live.utm.my::d9f2fafa-f022-4e82-bfd8-7b35a0354eac" providerId="AD" clId="Web-{BBCC0508-EB0B-431C-985F-08482DEAA583}" dt="2020-12-24T04:24:16.298" v="119"/>
          <ac:spMkLst>
            <pc:docMk/>
            <pc:sldMk cId="1904180369" sldId="264"/>
            <ac:spMk id="9" creationId="{84D30AFB-4D71-48B0-AA00-28EE92363A5F}"/>
          </ac:spMkLst>
        </pc:spChg>
        <pc:spChg chg="add del">
          <ac:chgData name="KONG JIA ROU A20EC0198" userId="S::jrkong2001@live.utm.my::d9f2fafa-f022-4e82-bfd8-7b35a0354eac" providerId="AD" clId="Web-{BBCC0508-EB0B-431C-985F-08482DEAA583}" dt="2020-12-24T04:24:16.298" v="119"/>
          <ac:spMkLst>
            <pc:docMk/>
            <pc:sldMk cId="1904180369" sldId="264"/>
            <ac:spMk id="10" creationId="{96A0B76F-8010-4C62-B4B6-C5FC438C059E}"/>
          </ac:spMkLst>
        </pc:spChg>
        <pc:spChg chg="add del">
          <ac:chgData name="KONG JIA ROU A20EC0198" userId="S::jrkong2001@live.utm.my::d9f2fafa-f022-4e82-bfd8-7b35a0354eac" providerId="AD" clId="Web-{BBCC0508-EB0B-431C-985F-08482DEAA583}" dt="2020-12-24T04:24:12.157" v="117"/>
          <ac:spMkLst>
            <pc:docMk/>
            <pc:sldMk cId="1904180369" sldId="264"/>
            <ac:spMk id="11" creationId="{2928117C-9446-4E7F-AE62-95E0F6DB5B27}"/>
          </ac:spMkLst>
        </pc:spChg>
        <pc:spChg chg="add del">
          <ac:chgData name="KONG JIA ROU A20EC0198" userId="S::jrkong2001@live.utm.my::d9f2fafa-f022-4e82-bfd8-7b35a0354eac" providerId="AD" clId="Web-{BBCC0508-EB0B-431C-985F-08482DEAA583}" dt="2020-12-24T04:24:16.298" v="119"/>
          <ac:spMkLst>
            <pc:docMk/>
            <pc:sldMk cId="1904180369" sldId="264"/>
            <ac:spMk id="12" creationId="{B36BEBD5-A373-4C8C-8C06-CD8007E22F39}"/>
          </ac:spMkLst>
        </pc:spChg>
        <pc:spChg chg="add del">
          <ac:chgData name="KONG JIA ROU A20EC0198" userId="S::jrkong2001@live.utm.my::d9f2fafa-f022-4e82-bfd8-7b35a0354eac" providerId="AD" clId="Web-{BBCC0508-EB0B-431C-985F-08482DEAA583}" dt="2020-12-24T04:24:12.157" v="117"/>
          <ac:spMkLst>
            <pc:docMk/>
            <pc:sldMk cId="1904180369" sldId="264"/>
            <ac:spMk id="13" creationId="{84D30AFB-4D71-48B0-AA00-28EE92363A5F}"/>
          </ac:spMkLst>
        </pc:spChg>
        <pc:spChg chg="add del">
          <ac:chgData name="KONG JIA ROU A20EC0198" userId="S::jrkong2001@live.utm.my::d9f2fafa-f022-4e82-bfd8-7b35a0354eac" providerId="AD" clId="Web-{BBCC0508-EB0B-431C-985F-08482DEAA583}" dt="2020-12-24T04:24:16.298" v="119"/>
          <ac:spMkLst>
            <pc:docMk/>
            <pc:sldMk cId="1904180369" sldId="264"/>
            <ac:spMk id="14" creationId="{B719D01B-E306-486F-A44A-E1BEE6B8C63A}"/>
          </ac:spMkLst>
        </pc:spChg>
        <pc:spChg chg="add del">
          <ac:chgData name="KONG JIA ROU A20EC0198" userId="S::jrkong2001@live.utm.my::d9f2fafa-f022-4e82-bfd8-7b35a0354eac" providerId="AD" clId="Web-{BBCC0508-EB0B-431C-985F-08482DEAA583}" dt="2020-12-24T04:24:12.157" v="117"/>
          <ac:spMkLst>
            <pc:docMk/>
            <pc:sldMk cId="1904180369" sldId="264"/>
            <ac:spMk id="15" creationId="{96A0B76F-8010-4C62-B4B6-C5FC438C059E}"/>
          </ac:spMkLst>
        </pc:spChg>
        <pc:spChg chg="add del">
          <ac:chgData name="KONG JIA ROU A20EC0198" userId="S::jrkong2001@live.utm.my::d9f2fafa-f022-4e82-bfd8-7b35a0354eac" providerId="AD" clId="Web-{BBCC0508-EB0B-431C-985F-08482DEAA583}" dt="2020-12-24T04:24:12.157" v="117"/>
          <ac:spMkLst>
            <pc:docMk/>
            <pc:sldMk cId="1904180369" sldId="264"/>
            <ac:spMk id="17" creationId="{9FC936C0-4624-438D-BDD0-6B296BD6409D}"/>
          </ac:spMkLst>
        </pc:spChg>
        <pc:spChg chg="add del">
          <ac:chgData name="KONG JIA ROU A20EC0198" userId="S::jrkong2001@live.utm.my::d9f2fafa-f022-4e82-bfd8-7b35a0354eac" providerId="AD" clId="Web-{BBCC0508-EB0B-431C-985F-08482DEAA583}" dt="2020-12-24T04:24:23.204" v="121"/>
          <ac:spMkLst>
            <pc:docMk/>
            <pc:sldMk cId="1904180369" sldId="264"/>
            <ac:spMk id="18" creationId="{2928117C-9446-4E7F-AE62-95E0F6DB5B27}"/>
          </ac:spMkLst>
        </pc:spChg>
        <pc:spChg chg="add del">
          <ac:chgData name="KONG JIA ROU A20EC0198" userId="S::jrkong2001@live.utm.my::d9f2fafa-f022-4e82-bfd8-7b35a0354eac" providerId="AD" clId="Web-{BBCC0508-EB0B-431C-985F-08482DEAA583}" dt="2020-12-24T04:24:12.157" v="117"/>
          <ac:spMkLst>
            <pc:docMk/>
            <pc:sldMk cId="1904180369" sldId="264"/>
            <ac:spMk id="19" creationId="{E08D4B6A-8113-4DFB-B82E-B60CAC8E0A50}"/>
          </ac:spMkLst>
        </pc:spChg>
        <pc:spChg chg="add del">
          <ac:chgData name="KONG JIA ROU A20EC0198" userId="S::jrkong2001@live.utm.my::d9f2fafa-f022-4e82-bfd8-7b35a0354eac" providerId="AD" clId="Web-{BBCC0508-EB0B-431C-985F-08482DEAA583}" dt="2020-12-24T04:24:23.204" v="121"/>
          <ac:spMkLst>
            <pc:docMk/>
            <pc:sldMk cId="1904180369" sldId="264"/>
            <ac:spMk id="20" creationId="{84D30AFB-4D71-48B0-AA00-28EE92363A5F}"/>
          </ac:spMkLst>
        </pc:spChg>
        <pc:spChg chg="add del">
          <ac:chgData name="KONG JIA ROU A20EC0198" userId="S::jrkong2001@live.utm.my::d9f2fafa-f022-4e82-bfd8-7b35a0354eac" providerId="AD" clId="Web-{BBCC0508-EB0B-431C-985F-08482DEAA583}" dt="2020-12-24T04:24:12.157" v="117"/>
          <ac:spMkLst>
            <pc:docMk/>
            <pc:sldMk cId="1904180369" sldId="264"/>
            <ac:spMk id="21" creationId="{9822E561-F97C-4CBB-A9A6-A6BF6317BC84}"/>
          </ac:spMkLst>
        </pc:spChg>
        <pc:spChg chg="add del">
          <ac:chgData name="KONG JIA ROU A20EC0198" userId="S::jrkong2001@live.utm.my::d9f2fafa-f022-4e82-bfd8-7b35a0354eac" providerId="AD" clId="Web-{BBCC0508-EB0B-431C-985F-08482DEAA583}" dt="2020-12-24T04:24:31.532" v="123"/>
          <ac:spMkLst>
            <pc:docMk/>
            <pc:sldMk cId="1904180369" sldId="264"/>
            <ac:spMk id="22" creationId="{DB691D59-8F51-4DD8-AD41-D568D29B08F8}"/>
          </ac:spMkLst>
        </pc:spChg>
        <pc:spChg chg="add del">
          <ac:chgData name="KONG JIA ROU A20EC0198" userId="S::jrkong2001@live.utm.my::d9f2fafa-f022-4e82-bfd8-7b35a0354eac" providerId="AD" clId="Web-{BBCC0508-EB0B-431C-985F-08482DEAA583}" dt="2020-12-24T04:24:12.157" v="117"/>
          <ac:spMkLst>
            <pc:docMk/>
            <pc:sldMk cId="1904180369" sldId="264"/>
            <ac:spMk id="23" creationId="{B01B0E58-A5C8-4CDA-A2E0-35DF94E59857}"/>
          </ac:spMkLst>
        </pc:spChg>
        <pc:spChg chg="add del">
          <ac:chgData name="KONG JIA ROU A20EC0198" userId="S::jrkong2001@live.utm.my::d9f2fafa-f022-4e82-bfd8-7b35a0354eac" providerId="AD" clId="Web-{BBCC0508-EB0B-431C-985F-08482DEAA583}" dt="2020-12-24T04:24:23.204" v="121"/>
          <ac:spMkLst>
            <pc:docMk/>
            <pc:sldMk cId="1904180369" sldId="264"/>
            <ac:spMk id="25" creationId="{96A0B76F-8010-4C62-B4B6-C5FC438C059E}"/>
          </ac:spMkLst>
        </pc:spChg>
        <pc:spChg chg="add del">
          <ac:chgData name="KONG JIA ROU A20EC0198" userId="S::jrkong2001@live.utm.my::d9f2fafa-f022-4e82-bfd8-7b35a0354eac" providerId="AD" clId="Web-{BBCC0508-EB0B-431C-985F-08482DEAA583}" dt="2020-12-24T04:24:23.204" v="121"/>
          <ac:spMkLst>
            <pc:docMk/>
            <pc:sldMk cId="1904180369" sldId="264"/>
            <ac:spMk id="26" creationId="{B36BEBD5-A373-4C8C-8C06-CD8007E22F39}"/>
          </ac:spMkLst>
        </pc:spChg>
        <pc:spChg chg="add del">
          <ac:chgData name="KONG JIA ROU A20EC0198" userId="S::jrkong2001@live.utm.my::d9f2fafa-f022-4e82-bfd8-7b35a0354eac" providerId="AD" clId="Web-{BBCC0508-EB0B-431C-985F-08482DEAA583}" dt="2020-12-24T04:24:23.204" v="121"/>
          <ac:spMkLst>
            <pc:docMk/>
            <pc:sldMk cId="1904180369" sldId="264"/>
            <ac:spMk id="27" creationId="{42AC7AAA-F039-4011-98DE-17464A67B2EC}"/>
          </ac:spMkLst>
        </pc:spChg>
        <pc:spChg chg="add del">
          <ac:chgData name="KONG JIA ROU A20EC0198" userId="S::jrkong2001@live.utm.my::d9f2fafa-f022-4e82-bfd8-7b35a0354eac" providerId="AD" clId="Web-{BBCC0508-EB0B-431C-985F-08482DEAA583}" dt="2020-12-24T04:24:31.532" v="123"/>
          <ac:spMkLst>
            <pc:docMk/>
            <pc:sldMk cId="1904180369" sldId="264"/>
            <ac:spMk id="29" creationId="{204AEF18-0627-48F3-9B3D-F7E8F050B1D4}"/>
          </ac:spMkLst>
        </pc:spChg>
        <pc:spChg chg="add del">
          <ac:chgData name="KONG JIA ROU A20EC0198" userId="S::jrkong2001@live.utm.my::d9f2fafa-f022-4e82-bfd8-7b35a0354eac" providerId="AD" clId="Web-{BBCC0508-EB0B-431C-985F-08482DEAA583}" dt="2020-12-24T04:24:31.532" v="123"/>
          <ac:spMkLst>
            <pc:docMk/>
            <pc:sldMk cId="1904180369" sldId="264"/>
            <ac:spMk id="30" creationId="{CEAEE08A-C572-438F-9753-B0D527A515A7}"/>
          </ac:spMkLst>
        </pc:spChg>
        <pc:spChg chg="add del">
          <ac:chgData name="KONG JIA ROU A20EC0198" userId="S::jrkong2001@live.utm.my::d9f2fafa-f022-4e82-bfd8-7b35a0354eac" providerId="AD" clId="Web-{BBCC0508-EB0B-431C-985F-08482DEAA583}" dt="2020-12-24T04:24:31.532" v="123"/>
          <ac:spMkLst>
            <pc:docMk/>
            <pc:sldMk cId="1904180369" sldId="264"/>
            <ac:spMk id="31" creationId="{993F09C6-4F57-4B05-9592-E253D8BC6286}"/>
          </ac:spMkLst>
        </pc:spChg>
        <pc:spChg chg="add del">
          <ac:chgData name="KONG JIA ROU A20EC0198" userId="S::jrkong2001@live.utm.my::d9f2fafa-f022-4e82-bfd8-7b35a0354eac" providerId="AD" clId="Web-{BBCC0508-EB0B-431C-985F-08482DEAA583}" dt="2020-12-24T04:24:31.532" v="123"/>
          <ac:spMkLst>
            <pc:docMk/>
            <pc:sldMk cId="1904180369" sldId="264"/>
            <ac:spMk id="32" creationId="{636F6DB7-CF8D-494A-82F6-13B58DCA9896}"/>
          </ac:spMkLst>
        </pc:spChg>
        <pc:spChg chg="add del">
          <ac:chgData name="KONG JIA ROU A20EC0198" userId="S::jrkong2001@live.utm.my::d9f2fafa-f022-4e82-bfd8-7b35a0354eac" providerId="AD" clId="Web-{BBCC0508-EB0B-431C-985F-08482DEAA583}" dt="2020-12-24T04:24:31.532" v="123"/>
          <ac:spMkLst>
            <pc:docMk/>
            <pc:sldMk cId="1904180369" sldId="264"/>
            <ac:spMk id="33" creationId="{0B7E5194-6E82-4A44-99C3-FE7D87F34134}"/>
          </ac:spMkLst>
        </pc:spChg>
        <pc:spChg chg="add">
          <ac:chgData name="KONG JIA ROU A20EC0198" userId="S::jrkong2001@live.utm.my::d9f2fafa-f022-4e82-bfd8-7b35a0354eac" providerId="AD" clId="Web-{BBCC0508-EB0B-431C-985F-08482DEAA583}" dt="2020-12-24T04:27:07.486" v="138"/>
          <ac:spMkLst>
            <pc:docMk/>
            <pc:sldMk cId="1904180369" sldId="264"/>
            <ac:spMk id="35" creationId="{DB691D59-8F51-4DD8-AD41-D568D29B08F8}"/>
          </ac:spMkLst>
        </pc:spChg>
        <pc:spChg chg="add">
          <ac:chgData name="KONG JIA ROU A20EC0198" userId="S::jrkong2001@live.utm.my::d9f2fafa-f022-4e82-bfd8-7b35a0354eac" providerId="AD" clId="Web-{BBCC0508-EB0B-431C-985F-08482DEAA583}" dt="2020-12-24T04:27:07.486" v="138"/>
          <ac:spMkLst>
            <pc:docMk/>
            <pc:sldMk cId="1904180369" sldId="264"/>
            <ac:spMk id="36" creationId="{204AEF18-0627-48F3-9B3D-F7E8F050B1D4}"/>
          </ac:spMkLst>
        </pc:spChg>
        <pc:spChg chg="add">
          <ac:chgData name="KONG JIA ROU A20EC0198" userId="S::jrkong2001@live.utm.my::d9f2fafa-f022-4e82-bfd8-7b35a0354eac" providerId="AD" clId="Web-{BBCC0508-EB0B-431C-985F-08482DEAA583}" dt="2020-12-24T04:27:07.486" v="138"/>
          <ac:spMkLst>
            <pc:docMk/>
            <pc:sldMk cId="1904180369" sldId="264"/>
            <ac:spMk id="37" creationId="{CEAEE08A-C572-438F-9753-B0D527A515A7}"/>
          </ac:spMkLst>
        </pc:spChg>
        <pc:spChg chg="add">
          <ac:chgData name="KONG JIA ROU A20EC0198" userId="S::jrkong2001@live.utm.my::d9f2fafa-f022-4e82-bfd8-7b35a0354eac" providerId="AD" clId="Web-{BBCC0508-EB0B-431C-985F-08482DEAA583}" dt="2020-12-24T04:27:07.486" v="138"/>
          <ac:spMkLst>
            <pc:docMk/>
            <pc:sldMk cId="1904180369" sldId="264"/>
            <ac:spMk id="38" creationId="{993F09C6-4F57-4B05-9592-E253D8BC6286}"/>
          </ac:spMkLst>
        </pc:spChg>
        <pc:spChg chg="add">
          <ac:chgData name="KONG JIA ROU A20EC0198" userId="S::jrkong2001@live.utm.my::d9f2fafa-f022-4e82-bfd8-7b35a0354eac" providerId="AD" clId="Web-{BBCC0508-EB0B-431C-985F-08482DEAA583}" dt="2020-12-24T04:27:07.486" v="138"/>
          <ac:spMkLst>
            <pc:docMk/>
            <pc:sldMk cId="1904180369" sldId="264"/>
            <ac:spMk id="39" creationId="{E9209EA6-FB9C-4E80-9B63-3BC4C06283E7}"/>
          </ac:spMkLst>
        </pc:spChg>
        <pc:spChg chg="add">
          <ac:chgData name="KONG JIA ROU A20EC0198" userId="S::jrkong2001@live.utm.my::d9f2fafa-f022-4e82-bfd8-7b35a0354eac" providerId="AD" clId="Web-{BBCC0508-EB0B-431C-985F-08482DEAA583}" dt="2020-12-24T04:27:07.486" v="138"/>
          <ac:spMkLst>
            <pc:docMk/>
            <pc:sldMk cId="1904180369" sldId="264"/>
            <ac:spMk id="40" creationId="{87D98868-D6DC-40C4-A67A-26D3EF9B9D00}"/>
          </ac:spMkLst>
        </pc:spChg>
        <pc:grpChg chg="add del">
          <ac:chgData name="KONG JIA ROU A20EC0198" userId="S::jrkong2001@live.utm.my::d9f2fafa-f022-4e82-bfd8-7b35a0354eac" providerId="AD" clId="Web-{BBCC0508-EB0B-431C-985F-08482DEAA583}" dt="2020-12-24T04:24:16.298" v="119"/>
          <ac:grpSpMkLst>
            <pc:docMk/>
            <pc:sldMk cId="1904180369" sldId="264"/>
            <ac:grpSpMk id="16" creationId="{E3ECE2A1-BE02-45E8-80D2-40668675E1BF}"/>
          </ac:grpSpMkLst>
        </pc:grpChg>
        <pc:grpChg chg="add del">
          <ac:chgData name="KONG JIA ROU A20EC0198" userId="S::jrkong2001@live.utm.my::d9f2fafa-f022-4e82-bfd8-7b35a0354eac" providerId="AD" clId="Web-{BBCC0508-EB0B-431C-985F-08482DEAA583}" dt="2020-12-24T04:24:23.204" v="121"/>
          <ac:grpSpMkLst>
            <pc:docMk/>
            <pc:sldMk cId="1904180369" sldId="264"/>
            <ac:grpSpMk id="28" creationId="{85EBB90B-3A54-4B2B-9FA6-7B47E1075FE9}"/>
          </ac:grpSpMkLst>
        </pc:grpChg>
        <pc:grpChg chg="add del">
          <ac:chgData name="KONG JIA ROU A20EC0198" userId="S::jrkong2001@live.utm.my::d9f2fafa-f022-4e82-bfd8-7b35a0354eac" providerId="AD" clId="Web-{BBCC0508-EB0B-431C-985F-08482DEAA583}" dt="2020-12-24T04:24:31.532" v="123"/>
          <ac:grpSpMkLst>
            <pc:docMk/>
            <pc:sldMk cId="1904180369" sldId="264"/>
            <ac:grpSpMk id="34" creationId="{49FCC1E1-84D3-494D-A0A0-286AFA1C3018}"/>
          </ac:grpSpMkLst>
        </pc:grpChg>
        <pc:grpChg chg="add">
          <ac:chgData name="KONG JIA ROU A20EC0198" userId="S::jrkong2001@live.utm.my::d9f2fafa-f022-4e82-bfd8-7b35a0354eac" providerId="AD" clId="Web-{BBCC0508-EB0B-431C-985F-08482DEAA583}" dt="2020-12-24T04:27:07.486" v="138"/>
          <ac:grpSpMkLst>
            <pc:docMk/>
            <pc:sldMk cId="1904180369" sldId="264"/>
            <ac:grpSpMk id="41" creationId="{DD45597E-AF81-4397-A735-3DE1D96E8218}"/>
          </ac:grpSpMkLst>
        </pc:grpChg>
        <pc:picChg chg="mod ord">
          <ac:chgData name="KONG JIA ROU A20EC0198" userId="S::jrkong2001@live.utm.my::d9f2fafa-f022-4e82-bfd8-7b35a0354eac" providerId="AD" clId="Web-{BBCC0508-EB0B-431C-985F-08482DEAA583}" dt="2020-12-24T04:27:07.486" v="138"/>
          <ac:picMkLst>
            <pc:docMk/>
            <pc:sldMk cId="1904180369" sldId="264"/>
            <ac:picMk id="6" creationId="{CB833208-6326-A34B-B8DD-016031C426E9}"/>
          </ac:picMkLst>
        </pc:picChg>
      </pc:sldChg>
      <pc:sldChg chg="addSp delSp modSp mod setBg">
        <pc:chgData name="KONG JIA ROU A20EC0198" userId="S::jrkong2001@live.utm.my::d9f2fafa-f022-4e82-bfd8-7b35a0354eac" providerId="AD" clId="Web-{BBCC0508-EB0B-431C-985F-08482DEAA583}" dt="2020-12-24T04:25:46.127" v="137"/>
        <pc:sldMkLst>
          <pc:docMk/>
          <pc:sldMk cId="2945427652" sldId="266"/>
        </pc:sldMkLst>
        <pc:spChg chg="mod">
          <ac:chgData name="KONG JIA ROU A20EC0198" userId="S::jrkong2001@live.utm.my::d9f2fafa-f022-4e82-bfd8-7b35a0354eac" providerId="AD" clId="Web-{BBCC0508-EB0B-431C-985F-08482DEAA583}" dt="2020-12-24T04:25:46.127" v="137"/>
          <ac:spMkLst>
            <pc:docMk/>
            <pc:sldMk cId="2945427652" sldId="266"/>
            <ac:spMk id="2" creationId="{1DFD0073-6D4D-B04D-B6AC-8DFB2E6D87A0}"/>
          </ac:spMkLst>
        </pc:spChg>
        <pc:spChg chg="mod ord">
          <ac:chgData name="KONG JIA ROU A20EC0198" userId="S::jrkong2001@live.utm.my::d9f2fafa-f022-4e82-bfd8-7b35a0354eac" providerId="AD" clId="Web-{BBCC0508-EB0B-431C-985F-08482DEAA583}" dt="2020-12-24T04:25:46.127" v="137"/>
          <ac:spMkLst>
            <pc:docMk/>
            <pc:sldMk cId="2945427652" sldId="266"/>
            <ac:spMk id="4" creationId="{1A9FB30D-DB91-AB42-BE1C-4E956A2BEB5B}"/>
          </ac:spMkLst>
        </pc:spChg>
        <pc:spChg chg="add del">
          <ac:chgData name="KONG JIA ROU A20EC0198" userId="S::jrkong2001@live.utm.my::d9f2fafa-f022-4e82-bfd8-7b35a0354eac" providerId="AD" clId="Web-{BBCC0508-EB0B-431C-985F-08482DEAA583}" dt="2020-12-24T04:25:00.704" v="128"/>
          <ac:spMkLst>
            <pc:docMk/>
            <pc:sldMk cId="2945427652" sldId="266"/>
            <ac:spMk id="10" creationId="{1BB1D3B0-1E2E-48E2-ACCC-EE147A9A0CE0}"/>
          </ac:spMkLst>
        </pc:spChg>
        <pc:spChg chg="add del">
          <ac:chgData name="KONG JIA ROU A20EC0198" userId="S::jrkong2001@live.utm.my::d9f2fafa-f022-4e82-bfd8-7b35a0354eac" providerId="AD" clId="Web-{BBCC0508-EB0B-431C-985F-08482DEAA583}" dt="2020-12-24T04:25:00.704" v="128"/>
          <ac:spMkLst>
            <pc:docMk/>
            <pc:sldMk cId="2945427652" sldId="266"/>
            <ac:spMk id="11" creationId="{4BB8B191-5BC6-486A-8E6E-13B1C9EEE83D}"/>
          </ac:spMkLst>
        </pc:spChg>
        <pc:spChg chg="add del">
          <ac:chgData name="KONG JIA ROU A20EC0198" userId="S::jrkong2001@live.utm.my::d9f2fafa-f022-4e82-bfd8-7b35a0354eac" providerId="AD" clId="Web-{BBCC0508-EB0B-431C-985F-08482DEAA583}" dt="2020-12-24T04:25:00.704" v="128"/>
          <ac:spMkLst>
            <pc:docMk/>
            <pc:sldMk cId="2945427652" sldId="266"/>
            <ac:spMk id="12" creationId="{06E3DE27-4115-4B5D-A9DB-3C7CDC82B121}"/>
          </ac:spMkLst>
        </pc:spChg>
        <pc:spChg chg="add del">
          <ac:chgData name="KONG JIA ROU A20EC0198" userId="S::jrkong2001@live.utm.my::d9f2fafa-f022-4e82-bfd8-7b35a0354eac" providerId="AD" clId="Web-{BBCC0508-EB0B-431C-985F-08482DEAA583}" dt="2020-12-24T04:24:57.407" v="126"/>
          <ac:spMkLst>
            <pc:docMk/>
            <pc:sldMk cId="2945427652" sldId="266"/>
            <ac:spMk id="13" creationId="{1E5E4503-CC62-4DA9-9121-0A15719984CE}"/>
          </ac:spMkLst>
        </pc:spChg>
        <pc:spChg chg="add del">
          <ac:chgData name="KONG JIA ROU A20EC0198" userId="S::jrkong2001@live.utm.my::d9f2fafa-f022-4e82-bfd8-7b35a0354eac" providerId="AD" clId="Web-{BBCC0508-EB0B-431C-985F-08482DEAA583}" dt="2020-12-24T04:25:00.704" v="128"/>
          <ac:spMkLst>
            <pc:docMk/>
            <pc:sldMk cId="2945427652" sldId="266"/>
            <ac:spMk id="14" creationId="{FC4E03DE-1C4E-4337-B54B-247C1E94822D}"/>
          </ac:spMkLst>
        </pc:spChg>
        <pc:spChg chg="add del">
          <ac:chgData name="KONG JIA ROU A20EC0198" userId="S::jrkong2001@live.utm.my::d9f2fafa-f022-4e82-bfd8-7b35a0354eac" providerId="AD" clId="Web-{BBCC0508-EB0B-431C-985F-08482DEAA583}" dt="2020-12-24T04:24:57.407" v="126"/>
          <ac:spMkLst>
            <pc:docMk/>
            <pc:sldMk cId="2945427652" sldId="266"/>
            <ac:spMk id="15" creationId="{D8D61A1B-3C4C-4F0E-965F-15837624CF5B}"/>
          </ac:spMkLst>
        </pc:spChg>
        <pc:spChg chg="add del">
          <ac:chgData name="KONG JIA ROU A20EC0198" userId="S::jrkong2001@live.utm.my::d9f2fafa-f022-4e82-bfd8-7b35a0354eac" providerId="AD" clId="Web-{BBCC0508-EB0B-431C-985F-08482DEAA583}" dt="2020-12-24T04:25:03.704" v="130"/>
          <ac:spMkLst>
            <pc:docMk/>
            <pc:sldMk cId="2945427652" sldId="266"/>
            <ac:spMk id="16" creationId="{1E5E4503-CC62-4DA9-9121-0A15719984CE}"/>
          </ac:spMkLst>
        </pc:spChg>
        <pc:spChg chg="add del">
          <ac:chgData name="KONG JIA ROU A20EC0198" userId="S::jrkong2001@live.utm.my::d9f2fafa-f022-4e82-bfd8-7b35a0354eac" providerId="AD" clId="Web-{BBCC0508-EB0B-431C-985F-08482DEAA583}" dt="2020-12-24T04:24:57.407" v="126"/>
          <ac:spMkLst>
            <pc:docMk/>
            <pc:sldMk cId="2945427652" sldId="266"/>
            <ac:spMk id="17" creationId="{00E56243-9701-44E8-8A92-319433305195}"/>
          </ac:spMkLst>
        </pc:spChg>
        <pc:spChg chg="add del">
          <ac:chgData name="KONG JIA ROU A20EC0198" userId="S::jrkong2001@live.utm.my::d9f2fafa-f022-4e82-bfd8-7b35a0354eac" providerId="AD" clId="Web-{BBCC0508-EB0B-431C-985F-08482DEAA583}" dt="2020-12-24T04:25:03.704" v="130"/>
          <ac:spMkLst>
            <pc:docMk/>
            <pc:sldMk cId="2945427652" sldId="266"/>
            <ac:spMk id="18" creationId="{D8D61A1B-3C4C-4F0E-965F-15837624CF5B}"/>
          </ac:spMkLst>
        </pc:spChg>
        <pc:spChg chg="add del">
          <ac:chgData name="KONG JIA ROU A20EC0198" userId="S::jrkong2001@live.utm.my::d9f2fafa-f022-4e82-bfd8-7b35a0354eac" providerId="AD" clId="Web-{BBCC0508-EB0B-431C-985F-08482DEAA583}" dt="2020-12-24T04:24:57.407" v="126"/>
          <ac:spMkLst>
            <pc:docMk/>
            <pc:sldMk cId="2945427652" sldId="266"/>
            <ac:spMk id="19" creationId="{982B322E-34C4-40A4-91E5-53D60DE973F8}"/>
          </ac:spMkLst>
        </pc:spChg>
        <pc:spChg chg="add del">
          <ac:chgData name="KONG JIA ROU A20EC0198" userId="S::jrkong2001@live.utm.my::d9f2fafa-f022-4e82-bfd8-7b35a0354eac" providerId="AD" clId="Web-{BBCC0508-EB0B-431C-985F-08482DEAA583}" dt="2020-12-24T04:25:03.704" v="130"/>
          <ac:spMkLst>
            <pc:docMk/>
            <pc:sldMk cId="2945427652" sldId="266"/>
            <ac:spMk id="20" creationId="{00E56243-9701-44E8-8A92-319433305195}"/>
          </ac:spMkLst>
        </pc:spChg>
        <pc:spChg chg="add del">
          <ac:chgData name="KONG JIA ROU A20EC0198" userId="S::jrkong2001@live.utm.my::d9f2fafa-f022-4e82-bfd8-7b35a0354eac" providerId="AD" clId="Web-{BBCC0508-EB0B-431C-985F-08482DEAA583}" dt="2020-12-24T04:25:00.704" v="128"/>
          <ac:spMkLst>
            <pc:docMk/>
            <pc:sldMk cId="2945427652" sldId="266"/>
            <ac:spMk id="21" creationId="{F875149D-F692-45DA-8324-D5E0193D5FC4}"/>
          </ac:spMkLst>
        </pc:spChg>
        <pc:spChg chg="add del">
          <ac:chgData name="KONG JIA ROU A20EC0198" userId="S::jrkong2001@live.utm.my::d9f2fafa-f022-4e82-bfd8-7b35a0354eac" providerId="AD" clId="Web-{BBCC0508-EB0B-431C-985F-08482DEAA583}" dt="2020-12-24T04:25:03.704" v="130"/>
          <ac:spMkLst>
            <pc:docMk/>
            <pc:sldMk cId="2945427652" sldId="266"/>
            <ac:spMk id="22" creationId="{982B322E-34C4-40A4-91E5-53D60DE973F8}"/>
          </ac:spMkLst>
        </pc:spChg>
        <pc:spChg chg="add del">
          <ac:chgData name="KONG JIA ROU A20EC0198" userId="S::jrkong2001@live.utm.my::d9f2fafa-f022-4e82-bfd8-7b35a0354eac" providerId="AD" clId="Web-{BBCC0508-EB0B-431C-985F-08482DEAA583}" dt="2020-12-24T04:25:00.704" v="128"/>
          <ac:spMkLst>
            <pc:docMk/>
            <pc:sldMk cId="2945427652" sldId="266"/>
            <ac:spMk id="23" creationId="{D4EE8A32-B29E-46B5-B8B8-0148869E904A}"/>
          </ac:spMkLst>
        </pc:spChg>
        <pc:spChg chg="add del">
          <ac:chgData name="KONG JIA ROU A20EC0198" userId="S::jrkong2001@live.utm.my::d9f2fafa-f022-4e82-bfd8-7b35a0354eac" providerId="AD" clId="Web-{BBCC0508-EB0B-431C-985F-08482DEAA583}" dt="2020-12-24T04:25:46.111" v="136"/>
          <ac:spMkLst>
            <pc:docMk/>
            <pc:sldMk cId="2945427652" sldId="266"/>
            <ac:spMk id="24" creationId="{1BB1D3B0-1E2E-48E2-ACCC-EE147A9A0CE0}"/>
          </ac:spMkLst>
        </pc:spChg>
        <pc:spChg chg="add del">
          <ac:chgData name="KONG JIA ROU A20EC0198" userId="S::jrkong2001@live.utm.my::d9f2fafa-f022-4e82-bfd8-7b35a0354eac" providerId="AD" clId="Web-{BBCC0508-EB0B-431C-985F-08482DEAA583}" dt="2020-12-24T04:25:00.704" v="128"/>
          <ac:spMkLst>
            <pc:docMk/>
            <pc:sldMk cId="2945427652" sldId="266"/>
            <ac:spMk id="25" creationId="{BBB92E81-4F6A-4CF1-B486-AE63E15F31D3}"/>
          </ac:spMkLst>
        </pc:spChg>
        <pc:spChg chg="add del">
          <ac:chgData name="KONG JIA ROU A20EC0198" userId="S::jrkong2001@live.utm.my::d9f2fafa-f022-4e82-bfd8-7b35a0354eac" providerId="AD" clId="Web-{BBCC0508-EB0B-431C-985F-08482DEAA583}" dt="2020-12-24T04:25:46.111" v="136"/>
          <ac:spMkLst>
            <pc:docMk/>
            <pc:sldMk cId="2945427652" sldId="266"/>
            <ac:spMk id="26" creationId="{4BB8B191-5BC6-486A-8E6E-13B1C9EEE83D}"/>
          </ac:spMkLst>
        </pc:spChg>
        <pc:spChg chg="add del">
          <ac:chgData name="KONG JIA ROU A20EC0198" userId="S::jrkong2001@live.utm.my::d9f2fafa-f022-4e82-bfd8-7b35a0354eac" providerId="AD" clId="Web-{BBCC0508-EB0B-431C-985F-08482DEAA583}" dt="2020-12-24T04:25:16.955" v="132"/>
          <ac:spMkLst>
            <pc:docMk/>
            <pc:sldMk cId="2945427652" sldId="266"/>
            <ac:spMk id="27" creationId="{1E5E4503-CC62-4DA9-9121-0A15719984CE}"/>
          </ac:spMkLst>
        </pc:spChg>
        <pc:spChg chg="add del">
          <ac:chgData name="KONG JIA ROU A20EC0198" userId="S::jrkong2001@live.utm.my::d9f2fafa-f022-4e82-bfd8-7b35a0354eac" providerId="AD" clId="Web-{BBCC0508-EB0B-431C-985F-08482DEAA583}" dt="2020-12-24T04:25:16.955" v="132"/>
          <ac:spMkLst>
            <pc:docMk/>
            <pc:sldMk cId="2945427652" sldId="266"/>
            <ac:spMk id="28" creationId="{D8D61A1B-3C4C-4F0E-965F-15837624CF5B}"/>
          </ac:spMkLst>
        </pc:spChg>
        <pc:spChg chg="add del">
          <ac:chgData name="KONG JIA ROU A20EC0198" userId="S::jrkong2001@live.utm.my::d9f2fafa-f022-4e82-bfd8-7b35a0354eac" providerId="AD" clId="Web-{BBCC0508-EB0B-431C-985F-08482DEAA583}" dt="2020-12-24T04:25:16.955" v="132"/>
          <ac:spMkLst>
            <pc:docMk/>
            <pc:sldMk cId="2945427652" sldId="266"/>
            <ac:spMk id="29" creationId="{00E56243-9701-44E8-8A92-319433305195}"/>
          </ac:spMkLst>
        </pc:spChg>
        <pc:spChg chg="add del">
          <ac:chgData name="KONG JIA ROU A20EC0198" userId="S::jrkong2001@live.utm.my::d9f2fafa-f022-4e82-bfd8-7b35a0354eac" providerId="AD" clId="Web-{BBCC0508-EB0B-431C-985F-08482DEAA583}" dt="2020-12-24T04:25:16.955" v="132"/>
          <ac:spMkLst>
            <pc:docMk/>
            <pc:sldMk cId="2945427652" sldId="266"/>
            <ac:spMk id="30" creationId="{982B322E-34C4-40A4-91E5-53D60DE973F8}"/>
          </ac:spMkLst>
        </pc:spChg>
        <pc:spChg chg="add del">
          <ac:chgData name="KONG JIA ROU A20EC0198" userId="S::jrkong2001@live.utm.my::d9f2fafa-f022-4e82-bfd8-7b35a0354eac" providerId="AD" clId="Web-{BBCC0508-EB0B-431C-985F-08482DEAA583}" dt="2020-12-24T04:25:16.955" v="132"/>
          <ac:spMkLst>
            <pc:docMk/>
            <pc:sldMk cId="2945427652" sldId="266"/>
            <ac:spMk id="31" creationId="{1BCC08F4-3CEC-46FB-BD85-2745D90568D4}"/>
          </ac:spMkLst>
        </pc:spChg>
        <pc:spChg chg="add del">
          <ac:chgData name="KONG JIA ROU A20EC0198" userId="S::jrkong2001@live.utm.my::d9f2fafa-f022-4e82-bfd8-7b35a0354eac" providerId="AD" clId="Web-{BBCC0508-EB0B-431C-985F-08482DEAA583}" dt="2020-12-24T04:25:29.423" v="134"/>
          <ac:spMkLst>
            <pc:docMk/>
            <pc:sldMk cId="2945427652" sldId="266"/>
            <ac:spMk id="33" creationId="{1E5E4503-CC62-4DA9-9121-0A15719984CE}"/>
          </ac:spMkLst>
        </pc:spChg>
        <pc:spChg chg="add del">
          <ac:chgData name="KONG JIA ROU A20EC0198" userId="S::jrkong2001@live.utm.my::d9f2fafa-f022-4e82-bfd8-7b35a0354eac" providerId="AD" clId="Web-{BBCC0508-EB0B-431C-985F-08482DEAA583}" dt="2020-12-24T04:25:29.423" v="134"/>
          <ac:spMkLst>
            <pc:docMk/>
            <pc:sldMk cId="2945427652" sldId="266"/>
            <ac:spMk id="34" creationId="{D8D61A1B-3C4C-4F0E-965F-15837624CF5B}"/>
          </ac:spMkLst>
        </pc:spChg>
        <pc:spChg chg="add del">
          <ac:chgData name="KONG JIA ROU A20EC0198" userId="S::jrkong2001@live.utm.my::d9f2fafa-f022-4e82-bfd8-7b35a0354eac" providerId="AD" clId="Web-{BBCC0508-EB0B-431C-985F-08482DEAA583}" dt="2020-12-24T04:25:29.423" v="134"/>
          <ac:spMkLst>
            <pc:docMk/>
            <pc:sldMk cId="2945427652" sldId="266"/>
            <ac:spMk id="35" creationId="{00E56243-9701-44E8-8A92-319433305195}"/>
          </ac:spMkLst>
        </pc:spChg>
        <pc:spChg chg="add del">
          <ac:chgData name="KONG JIA ROU A20EC0198" userId="S::jrkong2001@live.utm.my::d9f2fafa-f022-4e82-bfd8-7b35a0354eac" providerId="AD" clId="Web-{BBCC0508-EB0B-431C-985F-08482DEAA583}" dt="2020-12-24T04:25:29.423" v="134"/>
          <ac:spMkLst>
            <pc:docMk/>
            <pc:sldMk cId="2945427652" sldId="266"/>
            <ac:spMk id="36" creationId="{982B322E-34C4-40A4-91E5-53D60DE973F8}"/>
          </ac:spMkLst>
        </pc:spChg>
        <pc:spChg chg="add del">
          <ac:chgData name="KONG JIA ROU A20EC0198" userId="S::jrkong2001@live.utm.my::d9f2fafa-f022-4e82-bfd8-7b35a0354eac" providerId="AD" clId="Web-{BBCC0508-EB0B-431C-985F-08482DEAA583}" dt="2020-12-24T04:25:29.423" v="134"/>
          <ac:spMkLst>
            <pc:docMk/>
            <pc:sldMk cId="2945427652" sldId="266"/>
            <ac:spMk id="37" creationId="{3BA5686C-50EC-4926-9B42-6F8906D45C4E}"/>
          </ac:spMkLst>
        </pc:spChg>
        <pc:spChg chg="add del">
          <ac:chgData name="KONG JIA ROU A20EC0198" userId="S::jrkong2001@live.utm.my::d9f2fafa-f022-4e82-bfd8-7b35a0354eac" providerId="AD" clId="Web-{BBCC0508-EB0B-431C-985F-08482DEAA583}" dt="2020-12-24T04:25:46.111" v="136"/>
          <ac:spMkLst>
            <pc:docMk/>
            <pc:sldMk cId="2945427652" sldId="266"/>
            <ac:spMk id="39" creationId="{06E3DE27-4115-4B5D-A9DB-3C7CDC82B121}"/>
          </ac:spMkLst>
        </pc:spChg>
        <pc:spChg chg="add del">
          <ac:chgData name="KONG JIA ROU A20EC0198" userId="S::jrkong2001@live.utm.my::d9f2fafa-f022-4e82-bfd8-7b35a0354eac" providerId="AD" clId="Web-{BBCC0508-EB0B-431C-985F-08482DEAA583}" dt="2020-12-24T04:25:46.111" v="136"/>
          <ac:spMkLst>
            <pc:docMk/>
            <pc:sldMk cId="2945427652" sldId="266"/>
            <ac:spMk id="40" creationId="{FC4E03DE-1C4E-4337-B54B-247C1E94822D}"/>
          </ac:spMkLst>
        </pc:spChg>
        <pc:spChg chg="add del">
          <ac:chgData name="KONG JIA ROU A20EC0198" userId="S::jrkong2001@live.utm.my::d9f2fafa-f022-4e82-bfd8-7b35a0354eac" providerId="AD" clId="Web-{BBCC0508-EB0B-431C-985F-08482DEAA583}" dt="2020-12-24T04:25:46.111" v="136"/>
          <ac:spMkLst>
            <pc:docMk/>
            <pc:sldMk cId="2945427652" sldId="266"/>
            <ac:spMk id="41" creationId="{F875149D-F692-45DA-8324-D5E0193D5FC4}"/>
          </ac:spMkLst>
        </pc:spChg>
        <pc:spChg chg="add del">
          <ac:chgData name="KONG JIA ROU A20EC0198" userId="S::jrkong2001@live.utm.my::d9f2fafa-f022-4e82-bfd8-7b35a0354eac" providerId="AD" clId="Web-{BBCC0508-EB0B-431C-985F-08482DEAA583}" dt="2020-12-24T04:25:46.111" v="136"/>
          <ac:spMkLst>
            <pc:docMk/>
            <pc:sldMk cId="2945427652" sldId="266"/>
            <ac:spMk id="42" creationId="{D4EE8A32-B29E-46B5-B8B8-0148869E904A}"/>
          </ac:spMkLst>
        </pc:spChg>
        <pc:spChg chg="add del">
          <ac:chgData name="KONG JIA ROU A20EC0198" userId="S::jrkong2001@live.utm.my::d9f2fafa-f022-4e82-bfd8-7b35a0354eac" providerId="AD" clId="Web-{BBCC0508-EB0B-431C-985F-08482DEAA583}" dt="2020-12-24T04:25:46.111" v="136"/>
          <ac:spMkLst>
            <pc:docMk/>
            <pc:sldMk cId="2945427652" sldId="266"/>
            <ac:spMk id="43" creationId="{BBB92E81-4F6A-4CF1-B486-AE63E15F31D3}"/>
          </ac:spMkLst>
        </pc:spChg>
        <pc:spChg chg="add">
          <ac:chgData name="KONG JIA ROU A20EC0198" userId="S::jrkong2001@live.utm.my::d9f2fafa-f022-4e82-bfd8-7b35a0354eac" providerId="AD" clId="Web-{BBCC0508-EB0B-431C-985F-08482DEAA583}" dt="2020-12-24T04:25:46.127" v="137"/>
          <ac:spMkLst>
            <pc:docMk/>
            <pc:sldMk cId="2945427652" sldId="266"/>
            <ac:spMk id="44" creationId="{1E5E4503-CC62-4DA9-9121-0A15719984CE}"/>
          </ac:spMkLst>
        </pc:spChg>
        <pc:spChg chg="add">
          <ac:chgData name="KONG JIA ROU A20EC0198" userId="S::jrkong2001@live.utm.my::d9f2fafa-f022-4e82-bfd8-7b35a0354eac" providerId="AD" clId="Web-{BBCC0508-EB0B-431C-985F-08482DEAA583}" dt="2020-12-24T04:25:46.127" v="137"/>
          <ac:spMkLst>
            <pc:docMk/>
            <pc:sldMk cId="2945427652" sldId="266"/>
            <ac:spMk id="45" creationId="{D8D61A1B-3C4C-4F0E-965F-15837624CF5B}"/>
          </ac:spMkLst>
        </pc:spChg>
        <pc:spChg chg="add">
          <ac:chgData name="KONG JIA ROU A20EC0198" userId="S::jrkong2001@live.utm.my::d9f2fafa-f022-4e82-bfd8-7b35a0354eac" providerId="AD" clId="Web-{BBCC0508-EB0B-431C-985F-08482DEAA583}" dt="2020-12-24T04:25:46.127" v="137"/>
          <ac:spMkLst>
            <pc:docMk/>
            <pc:sldMk cId="2945427652" sldId="266"/>
            <ac:spMk id="46" creationId="{00E56243-9701-44E8-8A92-319433305195}"/>
          </ac:spMkLst>
        </pc:spChg>
        <pc:spChg chg="add">
          <ac:chgData name="KONG JIA ROU A20EC0198" userId="S::jrkong2001@live.utm.my::d9f2fafa-f022-4e82-bfd8-7b35a0354eac" providerId="AD" clId="Web-{BBCC0508-EB0B-431C-985F-08482DEAA583}" dt="2020-12-24T04:25:46.127" v="137"/>
          <ac:spMkLst>
            <pc:docMk/>
            <pc:sldMk cId="2945427652" sldId="266"/>
            <ac:spMk id="47" creationId="{982B322E-34C4-40A4-91E5-53D60DE973F8}"/>
          </ac:spMkLst>
        </pc:spChg>
        <pc:spChg chg="add">
          <ac:chgData name="KONG JIA ROU A20EC0198" userId="S::jrkong2001@live.utm.my::d9f2fafa-f022-4e82-bfd8-7b35a0354eac" providerId="AD" clId="Web-{BBCC0508-EB0B-431C-985F-08482DEAA583}" dt="2020-12-24T04:25:46.127" v="137"/>
          <ac:spMkLst>
            <pc:docMk/>
            <pc:sldMk cId="2945427652" sldId="266"/>
            <ac:spMk id="48" creationId="{1BCC08F4-3CEC-46FB-BD85-2745D90568D4}"/>
          </ac:spMkLst>
        </pc:spChg>
        <pc:grpChg chg="add del">
          <ac:chgData name="KONG JIA ROU A20EC0198" userId="S::jrkong2001@live.utm.my::d9f2fafa-f022-4e82-bfd8-7b35a0354eac" providerId="AD" clId="Web-{BBCC0508-EB0B-431C-985F-08482DEAA583}" dt="2020-12-24T04:25:16.955" v="132"/>
          <ac:grpSpMkLst>
            <pc:docMk/>
            <pc:sldMk cId="2945427652" sldId="266"/>
            <ac:grpSpMk id="32" creationId="{B9E1576F-130A-4FF6-AAF0-FAAF73DBEC0E}"/>
          </ac:grpSpMkLst>
        </pc:grpChg>
        <pc:grpChg chg="add del">
          <ac:chgData name="KONG JIA ROU A20EC0198" userId="S::jrkong2001@live.utm.my::d9f2fafa-f022-4e82-bfd8-7b35a0354eac" providerId="AD" clId="Web-{BBCC0508-EB0B-431C-985F-08482DEAA583}" dt="2020-12-24T04:25:29.423" v="134"/>
          <ac:grpSpMkLst>
            <pc:docMk/>
            <pc:sldMk cId="2945427652" sldId="266"/>
            <ac:grpSpMk id="38" creationId="{5C2E1712-70B3-487C-9199-BFC674657852}"/>
          </ac:grpSpMkLst>
        </pc:grpChg>
        <pc:grpChg chg="add">
          <ac:chgData name="KONG JIA ROU A20EC0198" userId="S::jrkong2001@live.utm.my::d9f2fafa-f022-4e82-bfd8-7b35a0354eac" providerId="AD" clId="Web-{BBCC0508-EB0B-431C-985F-08482DEAA583}" dt="2020-12-24T04:25:46.127" v="137"/>
          <ac:grpSpMkLst>
            <pc:docMk/>
            <pc:sldMk cId="2945427652" sldId="266"/>
            <ac:grpSpMk id="49" creationId="{B9E1576F-130A-4FF6-AAF0-FAAF73DBEC0E}"/>
          </ac:grpSpMkLst>
        </pc:grpChg>
        <pc:picChg chg="mod ord">
          <ac:chgData name="KONG JIA ROU A20EC0198" userId="S::jrkong2001@live.utm.my::d9f2fafa-f022-4e82-bfd8-7b35a0354eac" providerId="AD" clId="Web-{BBCC0508-EB0B-431C-985F-08482DEAA583}" dt="2020-12-24T04:25:46.127" v="137"/>
          <ac:picMkLst>
            <pc:docMk/>
            <pc:sldMk cId="2945427652" sldId="266"/>
            <ac:picMk id="6" creationId="{F8210A7B-B377-0A47-8E13-070F30032A48}"/>
          </ac:picMkLst>
        </pc:picChg>
        <pc:picChg chg="mod">
          <ac:chgData name="KONG JIA ROU A20EC0198" userId="S::jrkong2001@live.utm.my::d9f2fafa-f022-4e82-bfd8-7b35a0354eac" providerId="AD" clId="Web-{BBCC0508-EB0B-431C-985F-08482DEAA583}" dt="2020-12-24T04:25:46.127" v="137"/>
          <ac:picMkLst>
            <pc:docMk/>
            <pc:sldMk cId="2945427652" sldId="266"/>
            <ac:picMk id="8" creationId="{742EE6EB-3185-914D-B837-B3A05D836064}"/>
          </ac:picMkLst>
        </pc:picChg>
      </pc:sldChg>
      <pc:sldChg chg="addSp delSp modSp new mod setBg setClrOvrMap">
        <pc:chgData name="KONG JIA ROU A20EC0198" userId="S::jrkong2001@live.utm.my::d9f2fafa-f022-4e82-bfd8-7b35a0354eac" providerId="AD" clId="Web-{BBCC0508-EB0B-431C-985F-08482DEAA583}" dt="2020-12-24T04:15:13.341" v="90"/>
        <pc:sldMkLst>
          <pc:docMk/>
          <pc:sldMk cId="711811006" sldId="269"/>
        </pc:sldMkLst>
        <pc:spChg chg="mod">
          <ac:chgData name="KONG JIA ROU A20EC0198" userId="S::jrkong2001@live.utm.my::d9f2fafa-f022-4e82-bfd8-7b35a0354eac" providerId="AD" clId="Web-{BBCC0508-EB0B-431C-985F-08482DEAA583}" dt="2020-12-24T04:15:13.341" v="90"/>
          <ac:spMkLst>
            <pc:docMk/>
            <pc:sldMk cId="711811006" sldId="269"/>
            <ac:spMk id="2" creationId="{98C11D10-970C-45EA-A7B2-64FB66416394}"/>
          </ac:spMkLst>
        </pc:spChg>
        <pc:spChg chg="mod">
          <ac:chgData name="KONG JIA ROU A20EC0198" userId="S::jrkong2001@live.utm.my::d9f2fafa-f022-4e82-bfd8-7b35a0354eac" providerId="AD" clId="Web-{BBCC0508-EB0B-431C-985F-08482DEAA583}" dt="2020-12-24T04:15:13.341" v="90"/>
          <ac:spMkLst>
            <pc:docMk/>
            <pc:sldMk cId="711811006" sldId="269"/>
            <ac:spMk id="3" creationId="{D71A0E92-1742-4E06-B6F3-4D10FEF4BB99}"/>
          </ac:spMkLst>
        </pc:spChg>
        <pc:spChg chg="add del mod">
          <ac:chgData name="KONG JIA ROU A20EC0198" userId="S::jrkong2001@live.utm.my::d9f2fafa-f022-4e82-bfd8-7b35a0354eac" providerId="AD" clId="Web-{BBCC0508-EB0B-431C-985F-08482DEAA583}" dt="2020-12-24T04:13:55.918" v="84"/>
          <ac:spMkLst>
            <pc:docMk/>
            <pc:sldMk cId="711811006" sldId="269"/>
            <ac:spMk id="4" creationId="{8F024F51-629D-4E74-AA26-A1CEEFF3A53B}"/>
          </ac:spMkLst>
        </pc:spChg>
        <pc:spChg chg="add">
          <ac:chgData name="KONG JIA ROU A20EC0198" userId="S::jrkong2001@live.utm.my::d9f2fafa-f022-4e82-bfd8-7b35a0354eac" providerId="AD" clId="Web-{BBCC0508-EB0B-431C-985F-08482DEAA583}" dt="2020-12-24T04:15:13.341" v="90"/>
          <ac:spMkLst>
            <pc:docMk/>
            <pc:sldMk cId="711811006" sldId="269"/>
            <ac:spMk id="7" creationId="{36B822CC-7DA9-4417-AA94-64CEB676F0B8}"/>
          </ac:spMkLst>
        </pc:spChg>
        <pc:spChg chg="add del">
          <ac:chgData name="KONG JIA ROU A20EC0198" userId="S::jrkong2001@live.utm.my::d9f2fafa-f022-4e82-bfd8-7b35a0354eac" providerId="AD" clId="Web-{BBCC0508-EB0B-431C-985F-08482DEAA583}" dt="2020-12-24T04:15:13.325" v="89"/>
          <ac:spMkLst>
            <pc:docMk/>
            <pc:sldMk cId="711811006" sldId="269"/>
            <ac:spMk id="10" creationId="{B8DD2392-397B-48BF-BEFA-EA1FB881CA85}"/>
          </ac:spMkLst>
        </pc:spChg>
        <pc:spChg chg="add">
          <ac:chgData name="KONG JIA ROU A20EC0198" userId="S::jrkong2001@live.utm.my::d9f2fafa-f022-4e82-bfd8-7b35a0354eac" providerId="AD" clId="Web-{BBCC0508-EB0B-431C-985F-08482DEAA583}" dt="2020-12-24T04:15:13.341" v="90"/>
          <ac:spMkLst>
            <pc:docMk/>
            <pc:sldMk cId="711811006" sldId="269"/>
            <ac:spMk id="12" creationId="{AFA01E88-71CC-4FF3-9E81-51E0C32B45E4}"/>
          </ac:spMkLst>
        </pc:spChg>
        <pc:picChg chg="add mod ord">
          <ac:chgData name="KONG JIA ROU A20EC0198" userId="S::jrkong2001@live.utm.my::d9f2fafa-f022-4e82-bfd8-7b35a0354eac" providerId="AD" clId="Web-{BBCC0508-EB0B-431C-985F-08482DEAA583}" dt="2020-12-24T04:15:13.341" v="90"/>
          <ac:picMkLst>
            <pc:docMk/>
            <pc:sldMk cId="711811006" sldId="269"/>
            <ac:picMk id="5" creationId="{42B0124D-65AF-460C-AE55-987BBED04A05}"/>
          </ac:picMkLst>
        </pc:picChg>
      </pc:sldChg>
    </pc:docChg>
  </pc:docChgLst>
  <pc:docChgLst>
    <pc:chgData name="Guest User" userId="S::urn:spo:anon#0a8c689b287b9b8659efc30d516110b401c9374da7ec507fab32eb7f3b718b7c::" providerId="AD" clId="Web-{AC048FD2-4069-A6C0-6B12-92C9FDFF7444}"/>
    <pc:docChg chg="addSld modSld">
      <pc:chgData name="Guest User" userId="S::urn:spo:anon#0a8c689b287b9b8659efc30d516110b401c9374da7ec507fab32eb7f3b718b7c::" providerId="AD" clId="Web-{AC048FD2-4069-A6C0-6B12-92C9FDFF7444}" dt="2020-12-31T02:11:23.281" v="39" actId="1076"/>
      <pc:docMkLst>
        <pc:docMk/>
      </pc:docMkLst>
      <pc:sldChg chg="modSp">
        <pc:chgData name="Guest User" userId="S::urn:spo:anon#0a8c689b287b9b8659efc30d516110b401c9374da7ec507fab32eb7f3b718b7c::" providerId="AD" clId="Web-{AC048FD2-4069-A6C0-6B12-92C9FDFF7444}" dt="2020-12-31T01:16:17.734" v="0"/>
        <pc:sldMkLst>
          <pc:docMk/>
          <pc:sldMk cId="1533310446" sldId="290"/>
        </pc:sldMkLst>
        <pc:graphicFrameChg chg="mod">
          <ac:chgData name="Guest User" userId="S::urn:spo:anon#0a8c689b287b9b8659efc30d516110b401c9374da7ec507fab32eb7f3b718b7c::" providerId="AD" clId="Web-{AC048FD2-4069-A6C0-6B12-92C9FDFF7444}" dt="2020-12-31T01:16:17.734" v="0"/>
          <ac:graphicFrameMkLst>
            <pc:docMk/>
            <pc:sldMk cId="1533310446" sldId="290"/>
            <ac:graphicFrameMk id="5" creationId="{E4F94CEE-9471-4D85-A46D-CB7401F81C47}"/>
          </ac:graphicFrameMkLst>
        </pc:graphicFrameChg>
      </pc:sldChg>
      <pc:sldChg chg="addSp modSp new mod setBg modShow">
        <pc:chgData name="Guest User" userId="S::urn:spo:anon#0a8c689b287b9b8659efc30d516110b401c9374da7ec507fab32eb7f3b718b7c::" providerId="AD" clId="Web-{AC048FD2-4069-A6C0-6B12-92C9FDFF7444}" dt="2020-12-31T02:11:23.281" v="39" actId="1076"/>
        <pc:sldMkLst>
          <pc:docMk/>
          <pc:sldMk cId="2760862644" sldId="291"/>
        </pc:sldMkLst>
        <pc:spChg chg="mod">
          <ac:chgData name="Guest User" userId="S::urn:spo:anon#0a8c689b287b9b8659efc30d516110b401c9374da7ec507fab32eb7f3b718b7c::" providerId="AD" clId="Web-{AC048FD2-4069-A6C0-6B12-92C9FDFF7444}" dt="2020-12-31T02:11:23.281" v="39" actId="1076"/>
          <ac:spMkLst>
            <pc:docMk/>
            <pc:sldMk cId="2760862644" sldId="291"/>
            <ac:spMk id="2" creationId="{4338E339-EC65-4A19-822F-B732E00E7A9C}"/>
          </ac:spMkLst>
        </pc:spChg>
        <pc:spChg chg="add">
          <ac:chgData name="Guest User" userId="S::urn:spo:anon#0a8c689b287b9b8659efc30d516110b401c9374da7ec507fab32eb7f3b718b7c::" providerId="AD" clId="Web-{AC048FD2-4069-A6C0-6B12-92C9FDFF7444}" dt="2020-12-31T02:10:41.624" v="31"/>
          <ac:spMkLst>
            <pc:docMk/>
            <pc:sldMk cId="2760862644" sldId="291"/>
            <ac:spMk id="9" creationId="{DB691D59-8F51-4DD8-AD41-D568D29B08F8}"/>
          </ac:spMkLst>
        </pc:spChg>
        <pc:spChg chg="add">
          <ac:chgData name="Guest User" userId="S::urn:spo:anon#0a8c689b287b9b8659efc30d516110b401c9374da7ec507fab32eb7f3b718b7c::" providerId="AD" clId="Web-{AC048FD2-4069-A6C0-6B12-92C9FDFF7444}" dt="2020-12-31T02:10:41.624" v="31"/>
          <ac:spMkLst>
            <pc:docMk/>
            <pc:sldMk cId="2760862644" sldId="291"/>
            <ac:spMk id="11" creationId="{204AEF18-0627-48F3-9B3D-F7E8F050B1D4}"/>
          </ac:spMkLst>
        </pc:spChg>
        <pc:spChg chg="add">
          <ac:chgData name="Guest User" userId="S::urn:spo:anon#0a8c689b287b9b8659efc30d516110b401c9374da7ec507fab32eb7f3b718b7c::" providerId="AD" clId="Web-{AC048FD2-4069-A6C0-6B12-92C9FDFF7444}" dt="2020-12-31T02:10:41.624" v="31"/>
          <ac:spMkLst>
            <pc:docMk/>
            <pc:sldMk cId="2760862644" sldId="291"/>
            <ac:spMk id="13" creationId="{CEAEE08A-C572-438F-9753-B0D527A515A7}"/>
          </ac:spMkLst>
        </pc:spChg>
        <pc:spChg chg="add">
          <ac:chgData name="Guest User" userId="S::urn:spo:anon#0a8c689b287b9b8659efc30d516110b401c9374da7ec507fab32eb7f3b718b7c::" providerId="AD" clId="Web-{AC048FD2-4069-A6C0-6B12-92C9FDFF7444}" dt="2020-12-31T02:10:41.624" v="31"/>
          <ac:spMkLst>
            <pc:docMk/>
            <pc:sldMk cId="2760862644" sldId="291"/>
            <ac:spMk id="15" creationId="{DB93146F-62ED-4C59-844C-0935D0FB5031}"/>
          </ac:spMkLst>
        </pc:spChg>
        <pc:spChg chg="add">
          <ac:chgData name="Guest User" userId="S::urn:spo:anon#0a8c689b287b9b8659efc30d516110b401c9374da7ec507fab32eb7f3b718b7c::" providerId="AD" clId="Web-{AC048FD2-4069-A6C0-6B12-92C9FDFF7444}" dt="2020-12-31T02:10:41.624" v="31"/>
          <ac:spMkLst>
            <pc:docMk/>
            <pc:sldMk cId="2760862644" sldId="291"/>
            <ac:spMk id="17" creationId="{BF3D65BA-1C65-40FB-92EF-83951BDC1D7C}"/>
          </ac:spMkLst>
        </pc:spChg>
        <pc:spChg chg="add">
          <ac:chgData name="Guest User" userId="S::urn:spo:anon#0a8c689b287b9b8659efc30d516110b401c9374da7ec507fab32eb7f3b718b7c::" providerId="AD" clId="Web-{AC048FD2-4069-A6C0-6B12-92C9FDFF7444}" dt="2020-12-31T02:10:41.624" v="31"/>
          <ac:spMkLst>
            <pc:docMk/>
            <pc:sldMk cId="2760862644" sldId="291"/>
            <ac:spMk id="19" creationId="{ADF52CCA-FCDD-49A0-BFFC-3BD41F1B827A}"/>
          </ac:spMkLst>
        </pc:spChg>
        <pc:picChg chg="add">
          <ac:chgData name="Guest User" userId="S::urn:spo:anon#0a8c689b287b9b8659efc30d516110b401c9374da7ec507fab32eb7f3b718b7c::" providerId="AD" clId="Web-{AC048FD2-4069-A6C0-6B12-92C9FDFF7444}" dt="2020-12-31T02:10:41.624" v="31"/>
          <ac:picMkLst>
            <pc:docMk/>
            <pc:sldMk cId="2760862644" sldId="291"/>
            <ac:picMk id="6" creationId="{06DA4074-E780-4535-8F53-45A326B68F30}"/>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AFC797-CDEA-45A9-B396-449115BBFD9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0ADF0E5-D163-48F3-903E-8D1518FAEE28}">
      <dgm:prSet/>
      <dgm:spPr/>
      <dgm:t>
        <a:bodyPr/>
        <a:lstStyle/>
        <a:p>
          <a:r>
            <a:rPr lang="en-US"/>
            <a:t>Qualiti tidur mahasiswa UTM adalah kurang memuaskan</a:t>
          </a:r>
        </a:p>
      </dgm:t>
    </dgm:pt>
    <dgm:pt modelId="{8B50CDA2-D011-44CC-BDC1-F83124928B39}" type="parTrans" cxnId="{252000C8-5E20-48F0-AE81-8803CB9F0FE1}">
      <dgm:prSet/>
      <dgm:spPr/>
      <dgm:t>
        <a:bodyPr/>
        <a:lstStyle/>
        <a:p>
          <a:endParaRPr lang="en-US"/>
        </a:p>
      </dgm:t>
    </dgm:pt>
    <dgm:pt modelId="{90C342C1-F50B-489F-86E7-F530B3361897}" type="sibTrans" cxnId="{252000C8-5E20-48F0-AE81-8803CB9F0FE1}">
      <dgm:prSet/>
      <dgm:spPr/>
      <dgm:t>
        <a:bodyPr/>
        <a:lstStyle/>
        <a:p>
          <a:endParaRPr lang="en-US"/>
        </a:p>
      </dgm:t>
    </dgm:pt>
    <dgm:pt modelId="{E54634BB-94B7-4DC4-B72E-93E4A7515D94}">
      <dgm:prSet/>
      <dgm:spPr/>
      <dgm:t>
        <a:bodyPr/>
        <a:lstStyle/>
        <a:p>
          <a:r>
            <a:rPr lang="en-US"/>
            <a:t>80% responden mempunyai masalah tidur (skor PSQI melebihi 5)</a:t>
          </a:r>
        </a:p>
      </dgm:t>
    </dgm:pt>
    <dgm:pt modelId="{B4F32BFD-4ED4-41EA-8DD9-12A8BEE2F43C}" type="parTrans" cxnId="{A78DDB78-3C14-47AA-8B2E-91FF51B172E8}">
      <dgm:prSet/>
      <dgm:spPr/>
      <dgm:t>
        <a:bodyPr/>
        <a:lstStyle/>
        <a:p>
          <a:endParaRPr lang="en-US"/>
        </a:p>
      </dgm:t>
    </dgm:pt>
    <dgm:pt modelId="{F213A235-0739-4BDC-BB5D-D37F2B2B582B}" type="sibTrans" cxnId="{A78DDB78-3C14-47AA-8B2E-91FF51B172E8}">
      <dgm:prSet/>
      <dgm:spPr/>
      <dgm:t>
        <a:bodyPr/>
        <a:lstStyle/>
        <a:p>
          <a:endParaRPr lang="en-US"/>
        </a:p>
      </dgm:t>
    </dgm:pt>
    <dgm:pt modelId="{62F4CADD-BC98-4670-B038-63A2075D312E}">
      <dgm:prSet/>
      <dgm:spPr/>
      <dgm:t>
        <a:bodyPr/>
        <a:lstStyle/>
        <a:p>
          <a:r>
            <a:rPr lang="en-US"/>
            <a:t>Sosial media dan alat-alat digital didapati mempunyai kesan terhadap qualiti tidur</a:t>
          </a:r>
        </a:p>
      </dgm:t>
    </dgm:pt>
    <dgm:pt modelId="{F3454861-C2ED-490A-A4EB-333A8370C87F}" type="parTrans" cxnId="{BF0543F6-0F25-4AC0-8FC9-E1B9905932E4}">
      <dgm:prSet/>
      <dgm:spPr/>
      <dgm:t>
        <a:bodyPr/>
        <a:lstStyle/>
        <a:p>
          <a:endParaRPr lang="en-US"/>
        </a:p>
      </dgm:t>
    </dgm:pt>
    <dgm:pt modelId="{5CFB9CE2-AD2F-449A-B7FC-EC48CD441D58}" type="sibTrans" cxnId="{BF0543F6-0F25-4AC0-8FC9-E1B9905932E4}">
      <dgm:prSet/>
      <dgm:spPr/>
      <dgm:t>
        <a:bodyPr/>
        <a:lstStyle/>
        <a:p>
          <a:endParaRPr lang="en-US"/>
        </a:p>
      </dgm:t>
    </dgm:pt>
    <dgm:pt modelId="{26A09ADE-B4BA-42BD-95C5-93903136910D}" type="pres">
      <dgm:prSet presAssocID="{A6AFC797-CDEA-45A9-B396-449115BBFD94}" presName="root" presStyleCnt="0">
        <dgm:presLayoutVars>
          <dgm:dir/>
          <dgm:resizeHandles val="exact"/>
        </dgm:presLayoutVars>
      </dgm:prSet>
      <dgm:spPr/>
    </dgm:pt>
    <dgm:pt modelId="{B10069CB-1E5C-4C89-B1E4-45BFD41A793C}" type="pres">
      <dgm:prSet presAssocID="{40ADF0E5-D163-48F3-903E-8D1518FAEE28}" presName="compNode" presStyleCnt="0"/>
      <dgm:spPr/>
    </dgm:pt>
    <dgm:pt modelId="{F4EC5B9A-4D93-4C89-ADCA-2679215107C7}" type="pres">
      <dgm:prSet presAssocID="{40ADF0E5-D163-48F3-903E-8D1518FAEE2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se"/>
        </a:ext>
      </dgm:extLst>
    </dgm:pt>
    <dgm:pt modelId="{AC81FF4E-553A-4F54-B931-8AC5E9C423F1}" type="pres">
      <dgm:prSet presAssocID="{40ADF0E5-D163-48F3-903E-8D1518FAEE28}" presName="spaceRect" presStyleCnt="0"/>
      <dgm:spPr/>
    </dgm:pt>
    <dgm:pt modelId="{C820B5A3-A5BD-4C37-80A2-5187CA42B75F}" type="pres">
      <dgm:prSet presAssocID="{40ADF0E5-D163-48F3-903E-8D1518FAEE28}" presName="textRect" presStyleLbl="revTx" presStyleIdx="0" presStyleCnt="3">
        <dgm:presLayoutVars>
          <dgm:chMax val="1"/>
          <dgm:chPref val="1"/>
        </dgm:presLayoutVars>
      </dgm:prSet>
      <dgm:spPr/>
    </dgm:pt>
    <dgm:pt modelId="{1C4761BC-D2A8-4E22-B6F6-9B28B2B2A595}" type="pres">
      <dgm:prSet presAssocID="{90C342C1-F50B-489F-86E7-F530B3361897}" presName="sibTrans" presStyleCnt="0"/>
      <dgm:spPr/>
    </dgm:pt>
    <dgm:pt modelId="{4ED1B4C8-2D1A-40CC-B7A0-E6CE0B979297}" type="pres">
      <dgm:prSet presAssocID="{E54634BB-94B7-4DC4-B72E-93E4A7515D94}" presName="compNode" presStyleCnt="0"/>
      <dgm:spPr/>
    </dgm:pt>
    <dgm:pt modelId="{D3C81C21-C6EA-4BCC-9BEC-CFB155E8463C}" type="pres">
      <dgm:prSet presAssocID="{E54634BB-94B7-4DC4-B72E-93E4A7515D9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titles"/>
        </a:ext>
      </dgm:extLst>
    </dgm:pt>
    <dgm:pt modelId="{51EFA6B1-2F17-4FA6-8D8E-513F893B406A}" type="pres">
      <dgm:prSet presAssocID="{E54634BB-94B7-4DC4-B72E-93E4A7515D94}" presName="spaceRect" presStyleCnt="0"/>
      <dgm:spPr/>
    </dgm:pt>
    <dgm:pt modelId="{3E79A553-8F6C-41D1-90FB-4214DE26C2BA}" type="pres">
      <dgm:prSet presAssocID="{E54634BB-94B7-4DC4-B72E-93E4A7515D94}" presName="textRect" presStyleLbl="revTx" presStyleIdx="1" presStyleCnt="3">
        <dgm:presLayoutVars>
          <dgm:chMax val="1"/>
          <dgm:chPref val="1"/>
        </dgm:presLayoutVars>
      </dgm:prSet>
      <dgm:spPr/>
    </dgm:pt>
    <dgm:pt modelId="{B3FC91D3-BAB0-4E0E-B5B6-E3CBA78D12CD}" type="pres">
      <dgm:prSet presAssocID="{F213A235-0739-4BDC-BB5D-D37F2B2B582B}" presName="sibTrans" presStyleCnt="0"/>
      <dgm:spPr/>
    </dgm:pt>
    <dgm:pt modelId="{8CA1B9CA-9F35-4954-AE0E-5052F8A69AF3}" type="pres">
      <dgm:prSet presAssocID="{62F4CADD-BC98-4670-B038-63A2075D312E}" presName="compNode" presStyleCnt="0"/>
      <dgm:spPr/>
    </dgm:pt>
    <dgm:pt modelId="{BC89125A-E0A3-4762-B7E0-2EE2DDA446C2}" type="pres">
      <dgm:prSet presAssocID="{62F4CADD-BC98-4670-B038-63A2075D312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art Phone"/>
        </a:ext>
      </dgm:extLst>
    </dgm:pt>
    <dgm:pt modelId="{A417294C-6C65-4E03-92C3-11CCDC704487}" type="pres">
      <dgm:prSet presAssocID="{62F4CADD-BC98-4670-B038-63A2075D312E}" presName="spaceRect" presStyleCnt="0"/>
      <dgm:spPr/>
    </dgm:pt>
    <dgm:pt modelId="{6C94B9F4-FA69-433B-84CE-6C563CFE9A1B}" type="pres">
      <dgm:prSet presAssocID="{62F4CADD-BC98-4670-B038-63A2075D312E}" presName="textRect" presStyleLbl="revTx" presStyleIdx="2" presStyleCnt="3">
        <dgm:presLayoutVars>
          <dgm:chMax val="1"/>
          <dgm:chPref val="1"/>
        </dgm:presLayoutVars>
      </dgm:prSet>
      <dgm:spPr/>
    </dgm:pt>
  </dgm:ptLst>
  <dgm:cxnLst>
    <dgm:cxn modelId="{46615213-EC28-4351-B337-6BD17DC6335D}" type="presOf" srcId="{62F4CADD-BC98-4670-B038-63A2075D312E}" destId="{6C94B9F4-FA69-433B-84CE-6C563CFE9A1B}" srcOrd="0" destOrd="0" presId="urn:microsoft.com/office/officeart/2018/2/layout/IconLabelList"/>
    <dgm:cxn modelId="{2397BF3F-EACE-4D7F-9E43-EB1F37DE0E65}" type="presOf" srcId="{40ADF0E5-D163-48F3-903E-8D1518FAEE28}" destId="{C820B5A3-A5BD-4C37-80A2-5187CA42B75F}" srcOrd="0" destOrd="0" presId="urn:microsoft.com/office/officeart/2018/2/layout/IconLabelList"/>
    <dgm:cxn modelId="{A78DDB78-3C14-47AA-8B2E-91FF51B172E8}" srcId="{A6AFC797-CDEA-45A9-B396-449115BBFD94}" destId="{E54634BB-94B7-4DC4-B72E-93E4A7515D94}" srcOrd="1" destOrd="0" parTransId="{B4F32BFD-4ED4-41EA-8DD9-12A8BEE2F43C}" sibTransId="{F213A235-0739-4BDC-BB5D-D37F2B2B582B}"/>
    <dgm:cxn modelId="{E43C62C6-3721-45E5-AB82-871C59490B20}" type="presOf" srcId="{A6AFC797-CDEA-45A9-B396-449115BBFD94}" destId="{26A09ADE-B4BA-42BD-95C5-93903136910D}" srcOrd="0" destOrd="0" presId="urn:microsoft.com/office/officeart/2018/2/layout/IconLabelList"/>
    <dgm:cxn modelId="{252000C8-5E20-48F0-AE81-8803CB9F0FE1}" srcId="{A6AFC797-CDEA-45A9-B396-449115BBFD94}" destId="{40ADF0E5-D163-48F3-903E-8D1518FAEE28}" srcOrd="0" destOrd="0" parTransId="{8B50CDA2-D011-44CC-BDC1-F83124928B39}" sibTransId="{90C342C1-F50B-489F-86E7-F530B3361897}"/>
    <dgm:cxn modelId="{BF0543F6-0F25-4AC0-8FC9-E1B9905932E4}" srcId="{A6AFC797-CDEA-45A9-B396-449115BBFD94}" destId="{62F4CADD-BC98-4670-B038-63A2075D312E}" srcOrd="2" destOrd="0" parTransId="{F3454861-C2ED-490A-A4EB-333A8370C87F}" sibTransId="{5CFB9CE2-AD2F-449A-B7FC-EC48CD441D58}"/>
    <dgm:cxn modelId="{1A024FF7-4A57-4FFF-8672-FC7DF054F345}" type="presOf" srcId="{E54634BB-94B7-4DC4-B72E-93E4A7515D94}" destId="{3E79A553-8F6C-41D1-90FB-4214DE26C2BA}" srcOrd="0" destOrd="0" presId="urn:microsoft.com/office/officeart/2018/2/layout/IconLabelList"/>
    <dgm:cxn modelId="{9246F06F-AFD9-46B9-8C44-E4303C2C5C53}" type="presParOf" srcId="{26A09ADE-B4BA-42BD-95C5-93903136910D}" destId="{B10069CB-1E5C-4C89-B1E4-45BFD41A793C}" srcOrd="0" destOrd="0" presId="urn:microsoft.com/office/officeart/2018/2/layout/IconLabelList"/>
    <dgm:cxn modelId="{E691726D-1ACD-40E4-9D27-66F86DB21210}" type="presParOf" srcId="{B10069CB-1E5C-4C89-B1E4-45BFD41A793C}" destId="{F4EC5B9A-4D93-4C89-ADCA-2679215107C7}" srcOrd="0" destOrd="0" presId="urn:microsoft.com/office/officeart/2018/2/layout/IconLabelList"/>
    <dgm:cxn modelId="{D195CD66-192F-48ED-B444-A021311C89D4}" type="presParOf" srcId="{B10069CB-1E5C-4C89-B1E4-45BFD41A793C}" destId="{AC81FF4E-553A-4F54-B931-8AC5E9C423F1}" srcOrd="1" destOrd="0" presId="urn:microsoft.com/office/officeart/2018/2/layout/IconLabelList"/>
    <dgm:cxn modelId="{F27B11EF-8434-4990-AAC6-B5AD64BA1FE3}" type="presParOf" srcId="{B10069CB-1E5C-4C89-B1E4-45BFD41A793C}" destId="{C820B5A3-A5BD-4C37-80A2-5187CA42B75F}" srcOrd="2" destOrd="0" presId="urn:microsoft.com/office/officeart/2018/2/layout/IconLabelList"/>
    <dgm:cxn modelId="{8BAEC2EE-A47B-4FCD-829E-5C799AC6E0C6}" type="presParOf" srcId="{26A09ADE-B4BA-42BD-95C5-93903136910D}" destId="{1C4761BC-D2A8-4E22-B6F6-9B28B2B2A595}" srcOrd="1" destOrd="0" presId="urn:microsoft.com/office/officeart/2018/2/layout/IconLabelList"/>
    <dgm:cxn modelId="{71C303A2-80CB-4CF9-B095-8508EC557602}" type="presParOf" srcId="{26A09ADE-B4BA-42BD-95C5-93903136910D}" destId="{4ED1B4C8-2D1A-40CC-B7A0-E6CE0B979297}" srcOrd="2" destOrd="0" presId="urn:microsoft.com/office/officeart/2018/2/layout/IconLabelList"/>
    <dgm:cxn modelId="{90203A3B-BFDD-47E7-B94C-A3586C57D921}" type="presParOf" srcId="{4ED1B4C8-2D1A-40CC-B7A0-E6CE0B979297}" destId="{D3C81C21-C6EA-4BCC-9BEC-CFB155E8463C}" srcOrd="0" destOrd="0" presId="urn:microsoft.com/office/officeart/2018/2/layout/IconLabelList"/>
    <dgm:cxn modelId="{3E83CDDA-FDC2-44B0-9E65-60BB7700B1EE}" type="presParOf" srcId="{4ED1B4C8-2D1A-40CC-B7A0-E6CE0B979297}" destId="{51EFA6B1-2F17-4FA6-8D8E-513F893B406A}" srcOrd="1" destOrd="0" presId="urn:microsoft.com/office/officeart/2018/2/layout/IconLabelList"/>
    <dgm:cxn modelId="{2989DC03-827A-46BF-9B4C-AED270042B2D}" type="presParOf" srcId="{4ED1B4C8-2D1A-40CC-B7A0-E6CE0B979297}" destId="{3E79A553-8F6C-41D1-90FB-4214DE26C2BA}" srcOrd="2" destOrd="0" presId="urn:microsoft.com/office/officeart/2018/2/layout/IconLabelList"/>
    <dgm:cxn modelId="{E20BAFA5-DB4F-41D2-AD22-EC801B6454F8}" type="presParOf" srcId="{26A09ADE-B4BA-42BD-95C5-93903136910D}" destId="{B3FC91D3-BAB0-4E0E-B5B6-E3CBA78D12CD}" srcOrd="3" destOrd="0" presId="urn:microsoft.com/office/officeart/2018/2/layout/IconLabelList"/>
    <dgm:cxn modelId="{4963E4DC-97B5-48BF-9E5B-9307B093F0E4}" type="presParOf" srcId="{26A09ADE-B4BA-42BD-95C5-93903136910D}" destId="{8CA1B9CA-9F35-4954-AE0E-5052F8A69AF3}" srcOrd="4" destOrd="0" presId="urn:microsoft.com/office/officeart/2018/2/layout/IconLabelList"/>
    <dgm:cxn modelId="{14EF3B37-6F58-4235-BC06-2F888EFCA63D}" type="presParOf" srcId="{8CA1B9CA-9F35-4954-AE0E-5052F8A69AF3}" destId="{BC89125A-E0A3-4762-B7E0-2EE2DDA446C2}" srcOrd="0" destOrd="0" presId="urn:microsoft.com/office/officeart/2018/2/layout/IconLabelList"/>
    <dgm:cxn modelId="{11E01225-0A02-423B-B5B9-7C7AE21C0450}" type="presParOf" srcId="{8CA1B9CA-9F35-4954-AE0E-5052F8A69AF3}" destId="{A417294C-6C65-4E03-92C3-11CCDC704487}" srcOrd="1" destOrd="0" presId="urn:microsoft.com/office/officeart/2018/2/layout/IconLabelList"/>
    <dgm:cxn modelId="{40B1EC33-491F-439C-9898-2D88689E4843}" type="presParOf" srcId="{8CA1B9CA-9F35-4954-AE0E-5052F8A69AF3}" destId="{6C94B9F4-FA69-433B-84CE-6C563CFE9A1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C5B9A-4D93-4C89-ADCA-2679215107C7}">
      <dsp:nvSpPr>
        <dsp:cNvPr id="0" name=""/>
        <dsp:cNvSpPr/>
      </dsp:nvSpPr>
      <dsp:spPr>
        <a:xfrm>
          <a:off x="975923" y="557275"/>
          <a:ext cx="1458980" cy="14589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820B5A3-A5BD-4C37-80A2-5187CA42B75F}">
      <dsp:nvSpPr>
        <dsp:cNvPr id="0" name=""/>
        <dsp:cNvSpPr/>
      </dsp:nvSpPr>
      <dsp:spPr>
        <a:xfrm>
          <a:off x="84324" y="2400962"/>
          <a:ext cx="32421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Qualiti tidur mahasiswa UTM adalah kurang memuaskan</a:t>
          </a:r>
        </a:p>
      </dsp:txBody>
      <dsp:txXfrm>
        <a:off x="84324" y="2400962"/>
        <a:ext cx="3242179" cy="720000"/>
      </dsp:txXfrm>
    </dsp:sp>
    <dsp:sp modelId="{D3C81C21-C6EA-4BCC-9BEC-CFB155E8463C}">
      <dsp:nvSpPr>
        <dsp:cNvPr id="0" name=""/>
        <dsp:cNvSpPr/>
      </dsp:nvSpPr>
      <dsp:spPr>
        <a:xfrm>
          <a:off x="4785484" y="557275"/>
          <a:ext cx="1458980" cy="14589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E79A553-8F6C-41D1-90FB-4214DE26C2BA}">
      <dsp:nvSpPr>
        <dsp:cNvPr id="0" name=""/>
        <dsp:cNvSpPr/>
      </dsp:nvSpPr>
      <dsp:spPr>
        <a:xfrm>
          <a:off x="3893885" y="2400962"/>
          <a:ext cx="32421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80% responden mempunyai masalah tidur (skor PSQI melebihi 5)</a:t>
          </a:r>
        </a:p>
      </dsp:txBody>
      <dsp:txXfrm>
        <a:off x="3893885" y="2400962"/>
        <a:ext cx="3242179" cy="720000"/>
      </dsp:txXfrm>
    </dsp:sp>
    <dsp:sp modelId="{BC89125A-E0A3-4762-B7E0-2EE2DDA446C2}">
      <dsp:nvSpPr>
        <dsp:cNvPr id="0" name=""/>
        <dsp:cNvSpPr/>
      </dsp:nvSpPr>
      <dsp:spPr>
        <a:xfrm>
          <a:off x="8595045" y="557275"/>
          <a:ext cx="1458980" cy="14589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94B9F4-FA69-433B-84CE-6C563CFE9A1B}">
      <dsp:nvSpPr>
        <dsp:cNvPr id="0" name=""/>
        <dsp:cNvSpPr/>
      </dsp:nvSpPr>
      <dsp:spPr>
        <a:xfrm>
          <a:off x="7703446" y="2400962"/>
          <a:ext cx="32421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Sosial media dan alat-alat digital didapati mempunyai kesan terhadap qualiti tidur</a:t>
          </a:r>
        </a:p>
      </dsp:txBody>
      <dsp:txXfrm>
        <a:off x="7703446" y="2400962"/>
        <a:ext cx="3242179"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GB"/>
              <a:t>Click to edit Master title style</a:t>
            </a:r>
            <a:endParaRPr lang="en-US"/>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12/30/2020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12/30/2020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GB"/>
              <a:t>Click to edit Master title style</a:t>
            </a:r>
            <a:endParaRPr lang="en-US"/>
          </a:p>
        </p:txBody>
      </p:sp>
      <p:sp>
        <p:nvSpPr>
          <p:cNvPr id="3" name="Content Placeholder 2"/>
          <p:cNvSpPr>
            <a:spLocks noGrp="1"/>
          </p:cNvSpPr>
          <p:nvPr>
            <p:ph idx="1"/>
          </p:nvPr>
        </p:nvSpPr>
        <p:spPr>
          <a:xfrm>
            <a:off x="581192" y="2180496"/>
            <a:ext cx="11029615" cy="367830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GB"/>
              <a:t>Click to edit Master title style</a:t>
            </a:r>
            <a:endParaRPr lang="en-US"/>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12/30/2020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GB"/>
              <a:t>Click to edit Master title style</a:t>
            </a:r>
            <a:endParaRPr lang="en-US"/>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pPr/>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GB"/>
              <a:t>Click to edit Master title style</a:t>
            </a:r>
            <a:endParaRPr lang="en-US"/>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pPr/>
              <a:t>12/30/2020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12/30/2020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GB"/>
              <a:t>Click to edit Master title style</a:t>
            </a:r>
            <a:endParaRPr lang="en-US"/>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12/30/2020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GB"/>
              <a:t>Click to edit Master title style</a:t>
            </a:r>
            <a:endParaRPr lang="en-US"/>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GB"/>
              <a:t>Click to edit Master title style</a:t>
            </a:r>
            <a:endParaRPr lang="en-US"/>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12/30/2020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0t/d2_cs23x0fz0b1ncsy7jqq740000gn/T/com.microsoft.Word/WebArchiveCopyPasteTempFiles/UTM%252BRAZAK%252BSCHOOL%252BLOGO.pn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AFA3-8B24-F14C-93F5-23E04A5DF284}"/>
              </a:ext>
            </a:extLst>
          </p:cNvPr>
          <p:cNvSpPr>
            <a:spLocks noGrp="1"/>
          </p:cNvSpPr>
          <p:nvPr>
            <p:ph type="ctrTitle"/>
          </p:nvPr>
        </p:nvSpPr>
        <p:spPr>
          <a:xfrm>
            <a:off x="1198448" y="2297222"/>
            <a:ext cx="10993549" cy="1475013"/>
          </a:xfrm>
        </p:spPr>
        <p:txBody>
          <a:bodyPr>
            <a:normAutofit/>
          </a:bodyPr>
          <a:lstStyle/>
          <a:p>
            <a:endParaRPr lang="en-US"/>
          </a:p>
        </p:txBody>
      </p:sp>
      <p:sp>
        <p:nvSpPr>
          <p:cNvPr id="3" name="Subtitle 2">
            <a:extLst>
              <a:ext uri="{FF2B5EF4-FFF2-40B4-BE49-F238E27FC236}">
                <a16:creationId xmlns:a16="http://schemas.microsoft.com/office/drawing/2014/main" id="{62633A55-CA9E-1046-9A38-93623AA9DAF3}"/>
              </a:ext>
            </a:extLst>
          </p:cNvPr>
          <p:cNvSpPr>
            <a:spLocks noGrp="1"/>
          </p:cNvSpPr>
          <p:nvPr>
            <p:ph type="subTitle" idx="1"/>
          </p:nvPr>
        </p:nvSpPr>
        <p:spPr>
          <a:xfrm>
            <a:off x="599227" y="2618336"/>
            <a:ext cx="10993546" cy="590321"/>
          </a:xfrm>
        </p:spPr>
        <p:txBody>
          <a:bodyPr/>
          <a:lstStyle/>
          <a:p>
            <a:r>
              <a:rPr lang="en-US"/>
              <a:t>PENGARUH MEDIA SOSIAL TERHADAP TAHAP KUALITI TIDUR PELAJAR DI MALAYSIA</a:t>
            </a:r>
            <a:r>
              <a:rPr lang="en-MY"/>
              <a:t> </a:t>
            </a:r>
            <a:endParaRPr lang="en-US"/>
          </a:p>
        </p:txBody>
      </p:sp>
      <p:sp>
        <p:nvSpPr>
          <p:cNvPr id="19" name="Rectangle 2">
            <a:extLst>
              <a:ext uri="{FF2B5EF4-FFF2-40B4-BE49-F238E27FC236}">
                <a16:creationId xmlns:a16="http://schemas.microsoft.com/office/drawing/2014/main" id="{F3D9D1AC-038A-C94F-8DD8-379BA752E605}"/>
              </a:ext>
            </a:extLst>
          </p:cNvPr>
          <p:cNvSpPr>
            <a:spLocks noChangeArrowheads="1"/>
          </p:cNvSpPr>
          <p:nvPr/>
        </p:nvSpPr>
        <p:spPr bwMode="auto">
          <a:xfrm>
            <a:off x="617260" y="9508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3" descr="Universiti Teknologi Malaysia (UTM)">
            <a:extLst>
              <a:ext uri="{FF2B5EF4-FFF2-40B4-BE49-F238E27FC236}">
                <a16:creationId xmlns:a16="http://schemas.microsoft.com/office/drawing/2014/main" id="{06BB0482-DEEA-8A43-8C91-07D444EE363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r="32100"/>
          <a:stretch>
            <a:fillRect/>
          </a:stretch>
        </p:blipFill>
        <p:spPr bwMode="auto">
          <a:xfrm>
            <a:off x="759712" y="820811"/>
            <a:ext cx="5478740" cy="1674634"/>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4">
            <a:extLst>
              <a:ext uri="{FF2B5EF4-FFF2-40B4-BE49-F238E27FC236}">
                <a16:creationId xmlns:a16="http://schemas.microsoft.com/office/drawing/2014/main" id="{E87261AD-4C3B-274B-9FA6-F5B36A6C6FEE}"/>
              </a:ext>
            </a:extLst>
          </p:cNvPr>
          <p:cNvSpPr txBox="1"/>
          <p:nvPr/>
        </p:nvSpPr>
        <p:spPr>
          <a:xfrm>
            <a:off x="6238452" y="821703"/>
            <a:ext cx="4837865" cy="132655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2800" b="1">
                <a:solidFill>
                  <a:srgbClr val="81153F"/>
                </a:solidFill>
                <a:effectLst/>
                <a:latin typeface="Times New Roman" panose="02020603050405020304" pitchFamily="18" charset="0"/>
                <a:ea typeface="DengXian" panose="02010600030101010101" pitchFamily="2" charset="-122"/>
                <a:cs typeface="Times New Roman" panose="02020603050405020304" pitchFamily="18" charset="0"/>
              </a:rPr>
              <a:t>FAKULTI SAINS SOSIAL DAN KEMANUSIAAN</a:t>
            </a:r>
            <a:endParaRPr lang="en-MY" sz="2800">
              <a:effectLst/>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25" name="Table 24">
            <a:extLst>
              <a:ext uri="{FF2B5EF4-FFF2-40B4-BE49-F238E27FC236}">
                <a16:creationId xmlns:a16="http://schemas.microsoft.com/office/drawing/2014/main" id="{3EA65952-338D-5549-B09D-B7FC7AD7D0F4}"/>
              </a:ext>
            </a:extLst>
          </p:cNvPr>
          <p:cNvGraphicFramePr>
            <a:graphicFrameLocks noGrp="1"/>
          </p:cNvGraphicFramePr>
          <p:nvPr>
            <p:extLst>
              <p:ext uri="{D42A27DB-BD31-4B8C-83A1-F6EECF244321}">
                <p14:modId xmlns:p14="http://schemas.microsoft.com/office/powerpoint/2010/main" val="846398"/>
              </p:ext>
            </p:extLst>
          </p:nvPr>
        </p:nvGraphicFramePr>
        <p:xfrm>
          <a:off x="759712" y="3331548"/>
          <a:ext cx="8643080" cy="2939649"/>
        </p:xfrm>
        <a:graphic>
          <a:graphicData uri="http://schemas.openxmlformats.org/drawingml/2006/table">
            <a:tbl>
              <a:tblPr firstRow="1" firstCol="1" bandRow="1">
                <a:tableStyleId>{5C22544A-7EE6-4342-B048-85BDC9FD1C3A}</a:tableStyleId>
              </a:tblPr>
              <a:tblGrid>
                <a:gridCol w="2570084">
                  <a:extLst>
                    <a:ext uri="{9D8B030D-6E8A-4147-A177-3AD203B41FA5}">
                      <a16:colId xmlns:a16="http://schemas.microsoft.com/office/drawing/2014/main" val="73762303"/>
                    </a:ext>
                  </a:extLst>
                </a:gridCol>
                <a:gridCol w="396815">
                  <a:extLst>
                    <a:ext uri="{9D8B030D-6E8A-4147-A177-3AD203B41FA5}">
                      <a16:colId xmlns:a16="http://schemas.microsoft.com/office/drawing/2014/main" val="439612597"/>
                    </a:ext>
                  </a:extLst>
                </a:gridCol>
                <a:gridCol w="5676181">
                  <a:extLst>
                    <a:ext uri="{9D8B030D-6E8A-4147-A177-3AD203B41FA5}">
                      <a16:colId xmlns:a16="http://schemas.microsoft.com/office/drawing/2014/main" val="200612070"/>
                    </a:ext>
                  </a:extLst>
                </a:gridCol>
              </a:tblGrid>
              <a:tr h="315044">
                <a:tc>
                  <a:txBody>
                    <a:bodyPr/>
                    <a:lstStyle/>
                    <a:p>
                      <a:pPr algn="l"/>
                      <a:r>
                        <a:rPr lang="en-GB" sz="1200">
                          <a:effectLst/>
                        </a:rPr>
                        <a:t>SUBJECT CODE</a:t>
                      </a:r>
                      <a:endParaRPr lang="en-MY"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l"/>
                      <a:r>
                        <a:rPr lang="en-GB" sz="1200">
                          <a:effectLst/>
                        </a:rPr>
                        <a:t>:</a:t>
                      </a:r>
                      <a:endParaRPr lang="en-MY"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l"/>
                      <a:r>
                        <a:rPr lang="en-GB" sz="1200">
                          <a:effectLst/>
                        </a:rPr>
                        <a:t>UHIS 1022</a:t>
                      </a:r>
                      <a:endParaRPr lang="en-MY"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93390289"/>
                  </a:ext>
                </a:extLst>
              </a:tr>
              <a:tr h="318849">
                <a:tc>
                  <a:txBody>
                    <a:bodyPr/>
                    <a:lstStyle/>
                    <a:p>
                      <a:pPr algn="l"/>
                      <a:r>
                        <a:rPr lang="en-GB" sz="1200">
                          <a:effectLst/>
                        </a:rPr>
                        <a:t>COURSE NAME</a:t>
                      </a:r>
                      <a:endParaRPr lang="en-MY"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l"/>
                      <a:r>
                        <a:rPr lang="en-GB" sz="1200">
                          <a:effectLst/>
                        </a:rPr>
                        <a:t>:</a:t>
                      </a:r>
                      <a:endParaRPr lang="en-MY"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l"/>
                      <a:r>
                        <a:rPr lang="en-GB" sz="1200">
                          <a:effectLst/>
                        </a:rPr>
                        <a:t>FALSAFAH DAN ISU SEMASA</a:t>
                      </a:r>
                      <a:endParaRPr lang="en-MY"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580820423"/>
                  </a:ext>
                </a:extLst>
              </a:tr>
              <a:tr h="438322">
                <a:tc>
                  <a:txBody>
                    <a:bodyPr/>
                    <a:lstStyle/>
                    <a:p>
                      <a:pPr algn="l"/>
                      <a:r>
                        <a:rPr lang="en-GB" sz="1200">
                          <a:effectLst/>
                        </a:rPr>
                        <a:t>SECTION</a:t>
                      </a:r>
                      <a:endParaRPr lang="en-MY"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l"/>
                      <a:r>
                        <a:rPr lang="en-GB" sz="1200">
                          <a:effectLst/>
                        </a:rPr>
                        <a:t>:</a:t>
                      </a:r>
                      <a:endParaRPr lang="en-MY" sz="1200">
                        <a:effectLst/>
                      </a:endParaRPr>
                    </a:p>
                    <a:p>
                      <a:pPr algn="l"/>
                      <a:r>
                        <a:rPr lang="en-GB" sz="1200">
                          <a:effectLst/>
                        </a:rPr>
                        <a:t> </a:t>
                      </a:r>
                      <a:endParaRPr lang="en-MY"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l"/>
                      <a:r>
                        <a:rPr lang="en-GB" sz="1200">
                          <a:effectLst/>
                        </a:rPr>
                        <a:t>73</a:t>
                      </a:r>
                      <a:endParaRPr lang="en-MY"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28746050"/>
                  </a:ext>
                </a:extLst>
              </a:tr>
              <a:tr h="863707">
                <a:tc>
                  <a:txBody>
                    <a:bodyPr/>
                    <a:lstStyle/>
                    <a:p>
                      <a:pPr algn="l"/>
                      <a:r>
                        <a:rPr lang="en-GB" sz="1200">
                          <a:effectLst/>
                        </a:rPr>
                        <a:t>STUDENT’S NAME </a:t>
                      </a:r>
                      <a:endParaRPr lang="en-MY"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l"/>
                      <a:r>
                        <a:rPr lang="en-GB" sz="1200">
                          <a:effectLst/>
                        </a:rPr>
                        <a:t>:</a:t>
                      </a:r>
                      <a:endParaRPr lang="en-MY"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l"/>
                      <a:r>
                        <a:rPr lang="en-GB" sz="1200">
                          <a:effectLst/>
                        </a:rPr>
                        <a:t> </a:t>
                      </a:r>
                      <a:endParaRPr lang="en-MY"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91766635"/>
                  </a:ext>
                </a:extLst>
              </a:tr>
              <a:tr h="565405">
                <a:tc>
                  <a:txBody>
                    <a:bodyPr/>
                    <a:lstStyle/>
                    <a:p>
                      <a:pPr algn="l"/>
                      <a:r>
                        <a:rPr lang="en-GB" sz="1200">
                          <a:effectLst/>
                        </a:rPr>
                        <a:t>LECTURER’S NAME</a:t>
                      </a:r>
                      <a:endParaRPr lang="en-MY"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l"/>
                      <a:r>
                        <a:rPr lang="en-GB" sz="1200">
                          <a:effectLst/>
                        </a:rPr>
                        <a:t>:</a:t>
                      </a:r>
                      <a:endParaRPr lang="en-MY"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l"/>
                      <a:r>
                        <a:rPr lang="en-GB" sz="1200">
                          <a:effectLst/>
                        </a:rPr>
                        <a:t>DR ABDUL HALIM B. ZUKIFLI</a:t>
                      </a:r>
                      <a:endParaRPr lang="en-MY"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84840740"/>
                  </a:ext>
                </a:extLst>
              </a:tr>
              <a:tr h="438322">
                <a:tc>
                  <a:txBody>
                    <a:bodyPr/>
                    <a:lstStyle/>
                    <a:p>
                      <a:pPr algn="l"/>
                      <a:r>
                        <a:rPr lang="en-GB" sz="1200">
                          <a:effectLst/>
                        </a:rPr>
                        <a:t>SUBMISSION DATE</a:t>
                      </a:r>
                      <a:endParaRPr lang="en-MY"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l"/>
                      <a:r>
                        <a:rPr lang="en-GB" sz="1200">
                          <a:effectLst/>
                        </a:rPr>
                        <a:t>:</a:t>
                      </a:r>
                      <a:endParaRPr lang="en-MY"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l"/>
                      <a:r>
                        <a:rPr lang="en-GB" sz="1200">
                          <a:effectLst/>
                        </a:rPr>
                        <a:t>JAN 2020</a:t>
                      </a:r>
                      <a:endParaRPr lang="en-MY"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08840638"/>
                  </a:ext>
                </a:extLst>
              </a:tr>
            </a:tbl>
          </a:graphicData>
        </a:graphic>
      </p:graphicFrame>
      <p:graphicFrame>
        <p:nvGraphicFramePr>
          <p:cNvPr id="23" name="Table 22">
            <a:extLst>
              <a:ext uri="{FF2B5EF4-FFF2-40B4-BE49-F238E27FC236}">
                <a16:creationId xmlns:a16="http://schemas.microsoft.com/office/drawing/2014/main" id="{6BD785C1-6F22-F645-9A62-EE53288452E4}"/>
              </a:ext>
            </a:extLst>
          </p:cNvPr>
          <p:cNvGraphicFramePr>
            <a:graphicFrameLocks noGrp="1"/>
          </p:cNvGraphicFramePr>
          <p:nvPr>
            <p:extLst>
              <p:ext uri="{D42A27DB-BD31-4B8C-83A1-F6EECF244321}">
                <p14:modId xmlns:p14="http://schemas.microsoft.com/office/powerpoint/2010/main" val="1638460322"/>
              </p:ext>
            </p:extLst>
          </p:nvPr>
        </p:nvGraphicFramePr>
        <p:xfrm>
          <a:off x="3857852" y="4527052"/>
          <a:ext cx="3405590" cy="548640"/>
        </p:xfrm>
        <a:graphic>
          <a:graphicData uri="http://schemas.openxmlformats.org/drawingml/2006/table">
            <a:tbl>
              <a:tblPr firstRow="1" firstCol="1" bandRow="1">
                <a:tableStyleId>{5C22544A-7EE6-4342-B048-85BDC9FD1C3A}</a:tableStyleId>
              </a:tblPr>
              <a:tblGrid>
                <a:gridCol w="2047240">
                  <a:extLst>
                    <a:ext uri="{9D8B030D-6E8A-4147-A177-3AD203B41FA5}">
                      <a16:colId xmlns:a16="http://schemas.microsoft.com/office/drawing/2014/main" val="2419027691"/>
                    </a:ext>
                  </a:extLst>
                </a:gridCol>
                <a:gridCol w="1358350">
                  <a:extLst>
                    <a:ext uri="{9D8B030D-6E8A-4147-A177-3AD203B41FA5}">
                      <a16:colId xmlns:a16="http://schemas.microsoft.com/office/drawing/2014/main" val="165040975"/>
                    </a:ext>
                  </a:extLst>
                </a:gridCol>
              </a:tblGrid>
              <a:tr h="0">
                <a:tc>
                  <a:txBody>
                    <a:bodyPr/>
                    <a:lstStyle/>
                    <a:p>
                      <a:pPr algn="l"/>
                      <a:r>
                        <a:rPr lang="en-GB" sz="1200">
                          <a:effectLst/>
                        </a:rPr>
                        <a:t>Nama</a:t>
                      </a:r>
                      <a:endParaRPr lang="en-MY"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l"/>
                      <a:r>
                        <a:rPr lang="en-GB" sz="1200">
                          <a:effectLst/>
                        </a:rPr>
                        <a:t>Matrik No.</a:t>
                      </a:r>
                      <a:endParaRPr lang="en-MY"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39694609"/>
                  </a:ext>
                </a:extLst>
              </a:tr>
              <a:tr h="0">
                <a:tc>
                  <a:txBody>
                    <a:bodyPr/>
                    <a:lstStyle/>
                    <a:p>
                      <a:pPr algn="l"/>
                      <a:r>
                        <a:rPr lang="en-MY" sz="1200">
                          <a:effectLst/>
                        </a:rPr>
                        <a:t>YONG ZHI YAN </a:t>
                      </a:r>
                      <a:endParaRPr lang="en-MY"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GB" sz="1200">
                          <a:effectLst/>
                        </a:rPr>
                        <a:t>A20EC0172</a:t>
                      </a:r>
                      <a:endParaRPr lang="en-MY"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845590235"/>
                  </a:ext>
                </a:extLst>
              </a:tr>
              <a:tr h="0">
                <a:tc>
                  <a:txBody>
                    <a:bodyPr/>
                    <a:lstStyle/>
                    <a:p>
                      <a:pPr algn="l"/>
                      <a:r>
                        <a:rPr lang="en-MY" sz="1200">
                          <a:effectLst/>
                        </a:rPr>
                        <a:t>KONG JIA ROU </a:t>
                      </a:r>
                      <a:endParaRPr lang="en-MY"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n-GB" sz="1200">
                          <a:effectLst/>
                        </a:rPr>
                        <a:t>A20EC0198</a:t>
                      </a:r>
                      <a:endParaRPr lang="en-MY"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68287"/>
                  </a:ext>
                </a:extLst>
              </a:tr>
            </a:tbl>
          </a:graphicData>
        </a:graphic>
      </p:graphicFrame>
    </p:spTree>
    <p:extLst>
      <p:ext uri="{BB962C8B-B14F-4D97-AF65-F5344CB8AC3E}">
        <p14:creationId xmlns:p14="http://schemas.microsoft.com/office/powerpoint/2010/main" val="1896031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5407-C5E1-204E-8D44-619DEC4D30CA}"/>
              </a:ext>
            </a:extLst>
          </p:cNvPr>
          <p:cNvSpPr>
            <a:spLocks noGrp="1"/>
          </p:cNvSpPr>
          <p:nvPr>
            <p:ph type="title"/>
          </p:nvPr>
        </p:nvSpPr>
        <p:spPr/>
        <p:txBody>
          <a:bodyPr/>
          <a:lstStyle/>
          <a:p>
            <a:r>
              <a:rPr lang="en-US"/>
              <a:t>RASIONAL KAJIAN</a:t>
            </a:r>
          </a:p>
        </p:txBody>
      </p:sp>
      <p:sp>
        <p:nvSpPr>
          <p:cNvPr id="3" name="Content Placeholder 2">
            <a:extLst>
              <a:ext uri="{FF2B5EF4-FFF2-40B4-BE49-F238E27FC236}">
                <a16:creationId xmlns:a16="http://schemas.microsoft.com/office/drawing/2014/main" id="{3B46A83E-282D-9544-B7E6-F7D49D233C22}"/>
              </a:ext>
            </a:extLst>
          </p:cNvPr>
          <p:cNvSpPr>
            <a:spLocks noGrp="1"/>
          </p:cNvSpPr>
          <p:nvPr>
            <p:ph idx="1"/>
          </p:nvPr>
        </p:nvSpPr>
        <p:spPr/>
        <p:txBody>
          <a:bodyPr>
            <a:normAutofit fontScale="92500" lnSpcReduction="20000"/>
          </a:bodyPr>
          <a:lstStyle/>
          <a:p>
            <a:pPr marL="305435" indent="-305435" algn="just"/>
            <a:r>
              <a:rPr lang="en-US">
                <a:ea typeface="+mn-lt"/>
                <a:cs typeface="+mn-lt"/>
              </a:rPr>
              <a:t>Kepada pelajar :</a:t>
            </a:r>
            <a:endParaRPr lang="en-US"/>
          </a:p>
          <a:p>
            <a:pPr marL="0" indent="0" algn="just">
              <a:buNone/>
            </a:pPr>
            <a:r>
              <a:rPr lang="en-US">
                <a:ea typeface="+mn-lt"/>
                <a:cs typeface="+mn-lt"/>
              </a:rPr>
              <a:t>Kajian ini diharapkan boleh memberi kesedaran kepada pelajar bahawa tahap kualiti tidur mereka adalah tabiat buruk yang akan menjejaskan kesihatan mereka.</a:t>
            </a:r>
            <a:endParaRPr lang="en-US"/>
          </a:p>
          <a:p>
            <a:pPr marL="305435" indent="-305435" algn="just"/>
            <a:endParaRPr lang="en-US"/>
          </a:p>
          <a:p>
            <a:pPr marL="305435" indent="-305435" algn="just"/>
            <a:r>
              <a:rPr lang="en-US">
                <a:ea typeface="+mn-lt"/>
                <a:cs typeface="+mn-lt"/>
              </a:rPr>
              <a:t>Kepada institusi dan pihak kerajaan atau bukan kerajaan :</a:t>
            </a:r>
            <a:endParaRPr lang="en-US"/>
          </a:p>
          <a:p>
            <a:pPr marL="0" indent="0" algn="just">
              <a:buNone/>
            </a:pPr>
            <a:r>
              <a:rPr lang="en-US">
                <a:ea typeface="+mn-lt"/>
                <a:cs typeface="+mn-lt"/>
              </a:rPr>
              <a:t>Melalui data yang telah dianalisis, kajian ini embekalkan informasi yang berguna untuk pihak-phak berkenaan untuk merangka langkah susulan atau kempen yang berfokus kepada isu tahap kualiti tidur pelajar.</a:t>
            </a:r>
            <a:endParaRPr lang="en-US"/>
          </a:p>
          <a:p>
            <a:pPr marL="305435" indent="-305435" algn="just"/>
            <a:endParaRPr lang="en-US"/>
          </a:p>
          <a:p>
            <a:pPr marL="305435" indent="-305435" algn="just"/>
            <a:r>
              <a:rPr lang="en-US">
                <a:ea typeface="+mn-lt"/>
                <a:cs typeface="+mn-lt"/>
              </a:rPr>
              <a:t>Kepada masyarakat :</a:t>
            </a:r>
            <a:endParaRPr lang="en-US"/>
          </a:p>
          <a:p>
            <a:pPr marL="0" indent="0">
              <a:buNone/>
            </a:pPr>
            <a:r>
              <a:rPr lang="en-US">
                <a:ea typeface="+mn-lt"/>
                <a:cs typeface="+mn-lt"/>
              </a:rPr>
              <a:t>Dengan menggunakan hasil kajian sebagai bukti betapa seriusnya tahap kualiti pelajar, dipercayai bahawa akan memberi peringatan awal dan kesedaran kepada masyarakat supaya initiatif  diimplementasikan demi kesejahteraan dan kesihatan generasi masa depan.</a:t>
            </a:r>
            <a:endParaRPr lang="en-US"/>
          </a:p>
        </p:txBody>
      </p:sp>
    </p:spTree>
    <p:extLst>
      <p:ext uri="{BB962C8B-B14F-4D97-AF65-F5344CB8AC3E}">
        <p14:creationId xmlns:p14="http://schemas.microsoft.com/office/powerpoint/2010/main" val="1811450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9049-6A31-674D-B0E7-9BA2001764B3}"/>
              </a:ext>
            </a:extLst>
          </p:cNvPr>
          <p:cNvSpPr>
            <a:spLocks noGrp="1"/>
          </p:cNvSpPr>
          <p:nvPr>
            <p:ph type="title"/>
          </p:nvPr>
        </p:nvSpPr>
        <p:spPr/>
        <p:txBody>
          <a:bodyPr/>
          <a:lstStyle/>
          <a:p>
            <a:r>
              <a:rPr lang="en-MY" b="1"/>
              <a:t>KAEDAH PERSAMPELAN</a:t>
            </a:r>
            <a:endParaRPr lang="en-US"/>
          </a:p>
        </p:txBody>
      </p:sp>
      <p:sp>
        <p:nvSpPr>
          <p:cNvPr id="3" name="Content Placeholder 2">
            <a:extLst>
              <a:ext uri="{FF2B5EF4-FFF2-40B4-BE49-F238E27FC236}">
                <a16:creationId xmlns:a16="http://schemas.microsoft.com/office/drawing/2014/main" id="{55D5E4BA-C5A2-A84C-B0AC-AAE00B8935D8}"/>
              </a:ext>
            </a:extLst>
          </p:cNvPr>
          <p:cNvSpPr>
            <a:spLocks noGrp="1"/>
          </p:cNvSpPr>
          <p:nvPr>
            <p:ph idx="1"/>
          </p:nvPr>
        </p:nvSpPr>
        <p:spPr>
          <a:xfrm>
            <a:off x="490013" y="1542240"/>
            <a:ext cx="11029615" cy="3678303"/>
          </a:xfrm>
        </p:spPr>
        <p:txBody>
          <a:bodyPr/>
          <a:lstStyle/>
          <a:p>
            <a:pPr marL="305435" indent="-305435"/>
            <a:r>
              <a:rPr lang="ms-MY"/>
              <a:t>Kriteria kemasukan : pelajar di UTM </a:t>
            </a:r>
            <a:endParaRPr lang="en-US"/>
          </a:p>
          <a:p>
            <a:pPr marL="305435" indent="-305435"/>
            <a:r>
              <a:rPr lang="ms-MY"/>
              <a:t>Platform digunakan untuk </a:t>
            </a:r>
            <a:r>
              <a:rPr lang="ms-MY" err="1"/>
              <a:t>interview</a:t>
            </a:r>
            <a:r>
              <a:rPr lang="ms-MY"/>
              <a:t> :  </a:t>
            </a:r>
            <a:r>
              <a:rPr lang="ms-MY" err="1"/>
              <a:t>Jotform</a:t>
            </a:r>
            <a:r>
              <a:rPr lang="en-MY"/>
              <a:t> (</a:t>
            </a:r>
            <a:r>
              <a:rPr lang="en-MY" err="1"/>
              <a:t>atas</a:t>
            </a:r>
            <a:r>
              <a:rPr lang="en-MY"/>
              <a:t> </a:t>
            </a:r>
            <a:r>
              <a:rPr lang="en-MY" err="1"/>
              <a:t>talian</a:t>
            </a:r>
            <a:r>
              <a:rPr lang="en-MY"/>
              <a:t>) </a:t>
            </a:r>
          </a:p>
          <a:p>
            <a:pPr marL="305435" indent="-305435"/>
            <a:r>
              <a:rPr lang="en-MY"/>
              <a:t> Pautan b</a:t>
            </a:r>
            <a:r>
              <a:rPr lang="ms-MY"/>
              <a:t>orang soal selidik diedarkan secara atas talian melalui platform </a:t>
            </a:r>
            <a:r>
              <a:rPr lang="ms-MY" err="1"/>
              <a:t>Whatsapp</a:t>
            </a:r>
            <a:r>
              <a:rPr lang="ms-MY"/>
              <a:t> dan Telegram seperti berikut:</a:t>
            </a:r>
          </a:p>
          <a:p>
            <a:pPr marL="0" indent="0">
              <a:buNone/>
            </a:pPr>
            <a:endParaRPr lang="en-US"/>
          </a:p>
        </p:txBody>
      </p:sp>
      <p:pic>
        <p:nvPicPr>
          <p:cNvPr id="4" name="Picture 4" descr="Graphical user interface, text, application, chat or text message&#10;&#10;Description automatically generated">
            <a:extLst>
              <a:ext uri="{FF2B5EF4-FFF2-40B4-BE49-F238E27FC236}">
                <a16:creationId xmlns:a16="http://schemas.microsoft.com/office/drawing/2014/main" id="{08BF94B4-1C47-41F7-9B5D-374B0C91297A}"/>
              </a:ext>
            </a:extLst>
          </p:cNvPr>
          <p:cNvPicPr>
            <a:picLocks noChangeAspect="1"/>
          </p:cNvPicPr>
          <p:nvPr/>
        </p:nvPicPr>
        <p:blipFill>
          <a:blip r:embed="rId2"/>
          <a:stretch>
            <a:fillRect/>
          </a:stretch>
        </p:blipFill>
        <p:spPr>
          <a:xfrm>
            <a:off x="963881" y="4013922"/>
            <a:ext cx="3277251" cy="2242874"/>
          </a:xfrm>
          <a:prstGeom prst="rect">
            <a:avLst/>
          </a:prstGeom>
        </p:spPr>
      </p:pic>
    </p:spTree>
    <p:extLst>
      <p:ext uri="{BB962C8B-B14F-4D97-AF65-F5344CB8AC3E}">
        <p14:creationId xmlns:p14="http://schemas.microsoft.com/office/powerpoint/2010/main" val="3258331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1BB1D3B0-1E2E-48E2-ACCC-EE147A9A0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68">
            <a:extLst>
              <a:ext uri="{FF2B5EF4-FFF2-40B4-BE49-F238E27FC236}">
                <a16:creationId xmlns:a16="http://schemas.microsoft.com/office/drawing/2014/main" id="{4BB8B191-5BC6-486A-8E6E-13B1C9EEE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70">
            <a:extLst>
              <a:ext uri="{FF2B5EF4-FFF2-40B4-BE49-F238E27FC236}">
                <a16:creationId xmlns:a16="http://schemas.microsoft.com/office/drawing/2014/main" id="{06E3DE27-4115-4B5D-A9DB-3C7CDC82B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FC4E03DE-1C4E-4337-B54B-247C1E94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7B34D440-E359-4CB9-B8E8-81977A860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1957"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7" descr="Text&#10;&#10;Description automatically generated">
            <a:extLst>
              <a:ext uri="{FF2B5EF4-FFF2-40B4-BE49-F238E27FC236}">
                <a16:creationId xmlns:a16="http://schemas.microsoft.com/office/drawing/2014/main" id="{83C9548C-AAC6-4731-9E64-36CAF3E7E236}"/>
              </a:ext>
            </a:extLst>
          </p:cNvPr>
          <p:cNvPicPr>
            <a:picLocks noGrp="1" noChangeAspect="1"/>
          </p:cNvPicPr>
          <p:nvPr>
            <p:ph idx="1"/>
          </p:nvPr>
        </p:nvPicPr>
        <p:blipFill>
          <a:blip r:embed="rId2"/>
          <a:stretch>
            <a:fillRect/>
          </a:stretch>
        </p:blipFill>
        <p:spPr>
          <a:xfrm>
            <a:off x="942517" y="239567"/>
            <a:ext cx="2735472" cy="3826853"/>
          </a:xfrm>
          <a:prstGeom prst="rect">
            <a:avLst/>
          </a:prstGeom>
        </p:spPr>
      </p:pic>
      <p:pic>
        <p:nvPicPr>
          <p:cNvPr id="8" name="Picture 8" descr="Graphical user interface, application, table&#10;&#10;Description automatically generated">
            <a:extLst>
              <a:ext uri="{FF2B5EF4-FFF2-40B4-BE49-F238E27FC236}">
                <a16:creationId xmlns:a16="http://schemas.microsoft.com/office/drawing/2014/main" id="{D659E30D-EB78-4F4D-AB4B-F18C4B8F5E98}"/>
              </a:ext>
            </a:extLst>
          </p:cNvPr>
          <p:cNvPicPr>
            <a:picLocks noChangeAspect="1"/>
          </p:cNvPicPr>
          <p:nvPr/>
        </p:nvPicPr>
        <p:blipFill rotWithShape="1">
          <a:blip r:embed="rId3"/>
          <a:srcRect r="51254" b="61455"/>
          <a:stretch/>
        </p:blipFill>
        <p:spPr>
          <a:xfrm>
            <a:off x="171815" y="4229147"/>
            <a:ext cx="4284132" cy="2388634"/>
          </a:xfrm>
          <a:prstGeom prst="rect">
            <a:avLst/>
          </a:prstGeom>
        </p:spPr>
      </p:pic>
      <p:sp useBgFill="1">
        <p:nvSpPr>
          <p:cNvPr id="77" name="Rectangle 76">
            <a:extLst>
              <a:ext uri="{FF2B5EF4-FFF2-40B4-BE49-F238E27FC236}">
                <a16:creationId xmlns:a16="http://schemas.microsoft.com/office/drawing/2014/main" id="{D288FC14-B788-4FBC-9C5E-BC4892F5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06" y="0"/>
            <a:ext cx="7571045" cy="6858000"/>
          </a:xfrm>
          <a:prstGeom prst="rect">
            <a:avLst/>
          </a:prstGeom>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5F733C0-6EA0-934A-97FB-DB77EE9E9DCB}"/>
              </a:ext>
            </a:extLst>
          </p:cNvPr>
          <p:cNvSpPr>
            <a:spLocks noGrp="1"/>
          </p:cNvSpPr>
          <p:nvPr>
            <p:ph type="title"/>
          </p:nvPr>
        </p:nvSpPr>
        <p:spPr>
          <a:xfrm>
            <a:off x="5204707" y="704088"/>
            <a:ext cx="6400367" cy="1271016"/>
          </a:xfrm>
        </p:spPr>
        <p:txBody>
          <a:bodyPr vert="horz" lIns="91440" tIns="45720" rIns="91440" bIns="45720" rtlCol="0" anchor="b">
            <a:normAutofit/>
          </a:bodyPr>
          <a:lstStyle/>
          <a:p>
            <a:pPr>
              <a:lnSpc>
                <a:spcPct val="90000"/>
              </a:lnSpc>
            </a:pPr>
            <a:r>
              <a:rPr lang="en-US" sz="2800">
                <a:solidFill>
                  <a:schemeClr val="tx2"/>
                </a:solidFill>
              </a:rPr>
              <a:t>Bahagian pertama : data demografi responden (umur, jantina, bangsa dan fakulti ) </a:t>
            </a:r>
          </a:p>
        </p:txBody>
      </p:sp>
      <p:sp>
        <p:nvSpPr>
          <p:cNvPr id="79" name="Rectangle 78">
            <a:extLst>
              <a:ext uri="{FF2B5EF4-FFF2-40B4-BE49-F238E27FC236}">
                <a16:creationId xmlns:a16="http://schemas.microsoft.com/office/drawing/2014/main" id="{4041DF4B-DF35-4B23-B765-B03EEFF7E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01699" y="457200"/>
            <a:ext cx="6400800" cy="914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D9633083-5E86-9441-B9C6-CC72E9659924}"/>
              </a:ext>
            </a:extLst>
          </p:cNvPr>
          <p:cNvSpPr>
            <a:spLocks noGrp="1"/>
          </p:cNvSpPr>
          <p:nvPr>
            <p:ph type="body" sz="half" idx="2"/>
          </p:nvPr>
        </p:nvSpPr>
        <p:spPr>
          <a:xfrm>
            <a:off x="5207590" y="2194527"/>
            <a:ext cx="6397545" cy="4061676"/>
          </a:xfrm>
        </p:spPr>
        <p:txBody>
          <a:bodyPr vert="horz" lIns="91440" tIns="45720" rIns="91440" bIns="45720" rtlCol="0" anchor="ctr">
            <a:normAutofit/>
          </a:bodyPr>
          <a:lstStyle/>
          <a:p>
            <a:pPr marL="171450" indent="-171450" algn="l">
              <a:buFont typeface="Wingdings 2" panose="05020102010507070707" pitchFamily="18" charset="2"/>
              <a:buChar char=""/>
            </a:pPr>
            <a:r>
              <a:rPr lang="en-US" cap="all">
                <a:solidFill>
                  <a:schemeClr val="tx2"/>
                </a:solidFill>
              </a:rPr>
              <a:t>UMUR, JANTINA, BANGSA DAN FAKULTI </a:t>
            </a:r>
          </a:p>
          <a:p>
            <a:pPr marL="171450" indent="-171450" algn="l">
              <a:buFont typeface="Wingdings 2" panose="05020102010507070707" pitchFamily="18" charset="2"/>
              <a:buChar char=""/>
            </a:pPr>
            <a:endParaRPr lang="en-US" cap="all">
              <a:solidFill>
                <a:schemeClr val="tx2"/>
              </a:solidFill>
            </a:endParaRPr>
          </a:p>
          <a:p>
            <a:pPr algn="l">
              <a:buFont typeface="Wingdings 2" panose="05020102010507070707" pitchFamily="18" charset="2"/>
              <a:buChar char=""/>
            </a:pPr>
            <a:endParaRPr lang="en-US">
              <a:solidFill>
                <a:schemeClr val="tx2"/>
              </a:solidFill>
            </a:endParaRPr>
          </a:p>
        </p:txBody>
      </p:sp>
    </p:spTree>
    <p:extLst>
      <p:ext uri="{BB962C8B-B14F-4D97-AF65-F5344CB8AC3E}">
        <p14:creationId xmlns:p14="http://schemas.microsoft.com/office/powerpoint/2010/main" val="190418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E5E4503-CC62-4DA9-9121-0A157199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D8D61A1B-3C4C-4F0E-965F-15837624C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id="{00E56243-9701-44E8-8A92-319433305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982B322E-34C4-40A4-91E5-53D60DE97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53">
            <a:extLst>
              <a:ext uri="{FF2B5EF4-FFF2-40B4-BE49-F238E27FC236}">
                <a16:creationId xmlns:a16="http://schemas.microsoft.com/office/drawing/2014/main" id="{DFAEE973-9BA8-47FC-978E-9052735A5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
            <a:ext cx="12188952" cy="6858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1ACEF87-056E-4E77-899B-9E9A04E9B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096000" cy="3474720"/>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41885A8-6C64-1841-910C-D8C6607CA32C}"/>
              </a:ext>
            </a:extLst>
          </p:cNvPr>
          <p:cNvSpPr>
            <a:spLocks noGrp="1"/>
          </p:cNvSpPr>
          <p:nvPr>
            <p:ph type="title"/>
          </p:nvPr>
        </p:nvSpPr>
        <p:spPr>
          <a:xfrm>
            <a:off x="584200" y="3708142"/>
            <a:ext cx="5139775" cy="829048"/>
          </a:xfrm>
        </p:spPr>
        <p:txBody>
          <a:bodyPr vert="horz" lIns="91440" tIns="45720" rIns="91440" bIns="45720" rtlCol="0" anchor="ctr">
            <a:normAutofit/>
          </a:bodyPr>
          <a:lstStyle/>
          <a:p>
            <a:pPr>
              <a:lnSpc>
                <a:spcPct val="90000"/>
              </a:lnSpc>
            </a:pPr>
            <a:r>
              <a:rPr lang="en-US" sz="2400">
                <a:solidFill>
                  <a:srgbClr val="FFFFFF"/>
                </a:solidFill>
              </a:rPr>
              <a:t>Bahagian kedua : Pittsburgh Sleep Quality Index (PSQ1) </a:t>
            </a:r>
          </a:p>
        </p:txBody>
      </p:sp>
      <p:pic>
        <p:nvPicPr>
          <p:cNvPr id="15" name="Picture 15" descr="Graphical user interface, text, application, email&#10;&#10;Description automatically generated">
            <a:extLst>
              <a:ext uri="{FF2B5EF4-FFF2-40B4-BE49-F238E27FC236}">
                <a16:creationId xmlns:a16="http://schemas.microsoft.com/office/drawing/2014/main" id="{6B25C59B-9CE9-4D69-B2E6-E7C9400F6F73}"/>
              </a:ext>
            </a:extLst>
          </p:cNvPr>
          <p:cNvPicPr>
            <a:picLocks noChangeAspect="1"/>
          </p:cNvPicPr>
          <p:nvPr/>
        </p:nvPicPr>
        <p:blipFill>
          <a:blip r:embed="rId2"/>
          <a:stretch>
            <a:fillRect/>
          </a:stretch>
        </p:blipFill>
        <p:spPr>
          <a:xfrm>
            <a:off x="329422" y="24190"/>
            <a:ext cx="4762751" cy="3357667"/>
          </a:xfrm>
          <a:prstGeom prst="rect">
            <a:avLst/>
          </a:prstGeom>
        </p:spPr>
      </p:pic>
      <p:sp>
        <p:nvSpPr>
          <p:cNvPr id="4" name="Text Placeholder 3">
            <a:extLst>
              <a:ext uri="{FF2B5EF4-FFF2-40B4-BE49-F238E27FC236}">
                <a16:creationId xmlns:a16="http://schemas.microsoft.com/office/drawing/2014/main" id="{F3063AA6-6470-E645-A31F-CD2AE2F2BBA1}"/>
              </a:ext>
            </a:extLst>
          </p:cNvPr>
          <p:cNvSpPr>
            <a:spLocks noGrp="1"/>
          </p:cNvSpPr>
          <p:nvPr>
            <p:ph type="body" sz="half" idx="2"/>
          </p:nvPr>
        </p:nvSpPr>
        <p:spPr>
          <a:xfrm>
            <a:off x="581193" y="4624173"/>
            <a:ext cx="5147354" cy="1751226"/>
          </a:xfrm>
        </p:spPr>
        <p:txBody>
          <a:bodyPr vert="horz" lIns="91440" tIns="45720" rIns="91440" bIns="45720" rtlCol="0" anchor="ctr">
            <a:normAutofit/>
          </a:bodyPr>
          <a:lstStyle/>
          <a:p>
            <a:pPr algn="l">
              <a:buFont typeface="Wingdings 2" panose="05020102010507070707" pitchFamily="18" charset="2"/>
              <a:buChar char=""/>
            </a:pPr>
            <a:endParaRPr lang="en-US">
              <a:solidFill>
                <a:srgbClr val="FFFFFF"/>
              </a:solidFill>
            </a:endParaRPr>
          </a:p>
        </p:txBody>
      </p:sp>
      <p:sp>
        <p:nvSpPr>
          <p:cNvPr id="58" name="Rectangle 57">
            <a:extLst>
              <a:ext uri="{FF2B5EF4-FFF2-40B4-BE49-F238E27FC236}">
                <a16:creationId xmlns:a16="http://schemas.microsoft.com/office/drawing/2014/main" id="{DD0C6C3A-73B1-4E33-AD0D-8BCD35B71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460"/>
            <a:ext cx="9144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7" descr="Graphical user interface, application&#10;&#10;Description automatically generated">
            <a:extLst>
              <a:ext uri="{FF2B5EF4-FFF2-40B4-BE49-F238E27FC236}">
                <a16:creationId xmlns:a16="http://schemas.microsoft.com/office/drawing/2014/main" id="{823C178E-CC2A-477F-8BF6-B1D44267431D}"/>
              </a:ext>
            </a:extLst>
          </p:cNvPr>
          <p:cNvPicPr>
            <a:picLocks noChangeAspect="1"/>
          </p:cNvPicPr>
          <p:nvPr/>
        </p:nvPicPr>
        <p:blipFill>
          <a:blip r:embed="rId3"/>
          <a:stretch>
            <a:fillRect/>
          </a:stretch>
        </p:blipFill>
        <p:spPr>
          <a:xfrm>
            <a:off x="6796592" y="74991"/>
            <a:ext cx="4756207" cy="3350911"/>
          </a:xfrm>
          <a:prstGeom prst="rect">
            <a:avLst/>
          </a:prstGeom>
        </p:spPr>
      </p:pic>
      <p:sp>
        <p:nvSpPr>
          <p:cNvPr id="60" name="Rectangle 59">
            <a:extLst>
              <a:ext uri="{FF2B5EF4-FFF2-40B4-BE49-F238E27FC236}">
                <a16:creationId xmlns:a16="http://schemas.microsoft.com/office/drawing/2014/main" id="{303022F3-BFF5-4104-AE9A-399949DAF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383280"/>
            <a:ext cx="12188952"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3" name="Picture 14" descr="Graphical user interface, application, table&#10;&#10;Description automatically generated">
            <a:extLst>
              <a:ext uri="{FF2B5EF4-FFF2-40B4-BE49-F238E27FC236}">
                <a16:creationId xmlns:a16="http://schemas.microsoft.com/office/drawing/2014/main" id="{758E6688-8FFC-4808-9EE7-7E343C2D02E7}"/>
              </a:ext>
            </a:extLst>
          </p:cNvPr>
          <p:cNvPicPr>
            <a:picLocks noGrp="1" noChangeAspect="1"/>
          </p:cNvPicPr>
          <p:nvPr>
            <p:ph idx="1"/>
          </p:nvPr>
        </p:nvPicPr>
        <p:blipFill>
          <a:blip r:embed="rId4"/>
          <a:stretch>
            <a:fillRect/>
          </a:stretch>
        </p:blipFill>
        <p:spPr>
          <a:xfrm>
            <a:off x="6805542" y="3482897"/>
            <a:ext cx="4748950" cy="3372684"/>
          </a:xfrm>
          <a:prstGeom prst="rect">
            <a:avLst/>
          </a:prstGeom>
        </p:spPr>
      </p:pic>
    </p:spTree>
    <p:extLst>
      <p:ext uri="{BB962C8B-B14F-4D97-AF65-F5344CB8AC3E}">
        <p14:creationId xmlns:p14="http://schemas.microsoft.com/office/powerpoint/2010/main" val="284179829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12">
            <a:extLst>
              <a:ext uri="{FF2B5EF4-FFF2-40B4-BE49-F238E27FC236}">
                <a16:creationId xmlns:a16="http://schemas.microsoft.com/office/drawing/2014/main" id="{1E5E4503-CC62-4DA9-9121-0A157199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14">
            <a:extLst>
              <a:ext uri="{FF2B5EF4-FFF2-40B4-BE49-F238E27FC236}">
                <a16:creationId xmlns:a16="http://schemas.microsoft.com/office/drawing/2014/main" id="{D8D61A1B-3C4C-4F0E-965F-15837624C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16">
            <a:extLst>
              <a:ext uri="{FF2B5EF4-FFF2-40B4-BE49-F238E27FC236}">
                <a16:creationId xmlns:a16="http://schemas.microsoft.com/office/drawing/2014/main" id="{00E56243-9701-44E8-8A92-319433305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18">
            <a:extLst>
              <a:ext uri="{FF2B5EF4-FFF2-40B4-BE49-F238E27FC236}">
                <a16:creationId xmlns:a16="http://schemas.microsoft.com/office/drawing/2014/main" id="{982B322E-34C4-40A4-91E5-53D60DE97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8" name="Rectangle 20">
            <a:extLst>
              <a:ext uri="{FF2B5EF4-FFF2-40B4-BE49-F238E27FC236}">
                <a16:creationId xmlns:a16="http://schemas.microsoft.com/office/drawing/2014/main" id="{1BCC08F4-3CEC-46FB-BD85-2745D9056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D0073-6D4D-B04D-B6AC-8DFB2E6D87A0}"/>
              </a:ext>
            </a:extLst>
          </p:cNvPr>
          <p:cNvSpPr>
            <a:spLocks noGrp="1"/>
          </p:cNvSpPr>
          <p:nvPr>
            <p:ph type="title"/>
          </p:nvPr>
        </p:nvSpPr>
        <p:spPr>
          <a:xfrm>
            <a:off x="584201" y="1107672"/>
            <a:ext cx="3427985" cy="955501"/>
          </a:xfrm>
        </p:spPr>
        <p:txBody>
          <a:bodyPr vert="horz" lIns="91440" tIns="45720" rIns="91440" bIns="45720" rtlCol="0" anchor="ctr">
            <a:normAutofit/>
          </a:bodyPr>
          <a:lstStyle/>
          <a:p>
            <a:pPr>
              <a:lnSpc>
                <a:spcPct val="90000"/>
              </a:lnSpc>
            </a:pPr>
            <a:r>
              <a:rPr lang="en-US" sz="1500" err="1">
                <a:solidFill>
                  <a:schemeClr val="accent1"/>
                </a:solidFill>
              </a:rPr>
              <a:t>Bahagian</a:t>
            </a:r>
            <a:r>
              <a:rPr lang="en-US" sz="1500">
                <a:solidFill>
                  <a:schemeClr val="accent1"/>
                </a:solidFill>
              </a:rPr>
              <a:t> </a:t>
            </a:r>
            <a:r>
              <a:rPr lang="en-US" sz="1500" err="1">
                <a:solidFill>
                  <a:schemeClr val="accent1"/>
                </a:solidFill>
              </a:rPr>
              <a:t>ketiga</a:t>
            </a:r>
            <a:r>
              <a:rPr lang="en-US" sz="1500">
                <a:solidFill>
                  <a:schemeClr val="accent1"/>
                </a:solidFill>
              </a:rPr>
              <a:t> : </a:t>
            </a:r>
            <a:br>
              <a:rPr lang="en-US" sz="1500">
                <a:solidFill>
                  <a:schemeClr val="accent1"/>
                </a:solidFill>
              </a:rPr>
            </a:br>
            <a:r>
              <a:rPr lang="en-US" sz="1500" err="1">
                <a:solidFill>
                  <a:schemeClr val="accent1"/>
                </a:solidFill>
              </a:rPr>
              <a:t>penggunaan</a:t>
            </a:r>
            <a:r>
              <a:rPr lang="en-US" sz="1500">
                <a:solidFill>
                  <a:schemeClr val="accent1"/>
                </a:solidFill>
              </a:rPr>
              <a:t> media digital </a:t>
            </a:r>
            <a:r>
              <a:rPr lang="en-US" sz="1500" err="1">
                <a:solidFill>
                  <a:schemeClr val="accent1"/>
                </a:solidFill>
              </a:rPr>
              <a:t>berhampiran</a:t>
            </a:r>
            <a:r>
              <a:rPr lang="en-US" sz="1500">
                <a:solidFill>
                  <a:schemeClr val="accent1"/>
                </a:solidFill>
              </a:rPr>
              <a:t> </a:t>
            </a:r>
            <a:r>
              <a:rPr lang="en-US" sz="1500" err="1">
                <a:solidFill>
                  <a:schemeClr val="accent1"/>
                </a:solidFill>
              </a:rPr>
              <a:t>waktu</a:t>
            </a:r>
            <a:r>
              <a:rPr lang="en-US" sz="1500">
                <a:solidFill>
                  <a:schemeClr val="accent1"/>
                </a:solidFill>
              </a:rPr>
              <a:t> </a:t>
            </a:r>
            <a:r>
              <a:rPr lang="en-US" sz="1500" err="1">
                <a:solidFill>
                  <a:schemeClr val="accent1"/>
                </a:solidFill>
              </a:rPr>
              <a:t>tidur</a:t>
            </a:r>
            <a:r>
              <a:rPr lang="en-US" sz="1500">
                <a:solidFill>
                  <a:schemeClr val="accent1"/>
                </a:solidFill>
              </a:rPr>
              <a:t> </a:t>
            </a:r>
          </a:p>
        </p:txBody>
      </p:sp>
      <p:grpSp>
        <p:nvGrpSpPr>
          <p:cNvPr id="49" name="Group 22">
            <a:extLst>
              <a:ext uri="{FF2B5EF4-FFF2-40B4-BE49-F238E27FC236}">
                <a16:creationId xmlns:a16="http://schemas.microsoft.com/office/drawing/2014/main" id="{B9E1576F-130A-4FF6-AAF0-FAAF73DBEC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50" name="Rectangle 23">
              <a:extLst>
                <a:ext uri="{FF2B5EF4-FFF2-40B4-BE49-F238E27FC236}">
                  <a16:creationId xmlns:a16="http://schemas.microsoft.com/office/drawing/2014/main" id="{93CECC69-F5E4-4FF8-BD68-86558AFDF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4">
              <a:extLst>
                <a:ext uri="{FF2B5EF4-FFF2-40B4-BE49-F238E27FC236}">
                  <a16:creationId xmlns:a16="http://schemas.microsoft.com/office/drawing/2014/main" id="{FC15DEA9-C35A-4812-A632-8AAA64101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5">
              <a:extLst>
                <a:ext uri="{FF2B5EF4-FFF2-40B4-BE49-F238E27FC236}">
                  <a16:creationId xmlns:a16="http://schemas.microsoft.com/office/drawing/2014/main" id="{EA45595F-5D18-4FFA-95DA-29D019445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4" name="Text Placeholder 3">
            <a:extLst>
              <a:ext uri="{FF2B5EF4-FFF2-40B4-BE49-F238E27FC236}">
                <a16:creationId xmlns:a16="http://schemas.microsoft.com/office/drawing/2014/main" id="{1A9FB30D-DB91-AB42-BE1C-4E956A2BEB5B}"/>
              </a:ext>
            </a:extLst>
          </p:cNvPr>
          <p:cNvSpPr>
            <a:spLocks noGrp="1"/>
          </p:cNvSpPr>
          <p:nvPr>
            <p:ph type="body" sz="half" idx="2"/>
          </p:nvPr>
        </p:nvSpPr>
        <p:spPr>
          <a:xfrm>
            <a:off x="584201" y="2150533"/>
            <a:ext cx="3427985" cy="3708266"/>
          </a:xfrm>
        </p:spPr>
        <p:txBody>
          <a:bodyPr vert="horz" lIns="91440" tIns="45720" rIns="91440" bIns="45720" rtlCol="0" anchor="ctr">
            <a:normAutofit/>
          </a:bodyPr>
          <a:lstStyle/>
          <a:p>
            <a:pPr algn="l">
              <a:buFont typeface="Wingdings 2" panose="05020102010507070707" pitchFamily="18" charset="2"/>
              <a:buChar char=""/>
            </a:pPr>
            <a:endParaRPr lang="en-US">
              <a:solidFill>
                <a:schemeClr val="tx2"/>
              </a:solidFill>
            </a:endParaRPr>
          </a:p>
        </p:txBody>
      </p:sp>
      <p:sp>
        <p:nvSpPr>
          <p:cNvPr id="9" name="Content Placeholder 8">
            <a:extLst>
              <a:ext uri="{FF2B5EF4-FFF2-40B4-BE49-F238E27FC236}">
                <a16:creationId xmlns:a16="http://schemas.microsoft.com/office/drawing/2014/main" id="{EF5FAE1C-B799-4C47-BC2B-A88E8751EADA}"/>
              </a:ext>
            </a:extLst>
          </p:cNvPr>
          <p:cNvSpPr>
            <a:spLocks noGrp="1"/>
          </p:cNvSpPr>
          <p:nvPr>
            <p:ph idx="1"/>
          </p:nvPr>
        </p:nvSpPr>
        <p:spPr/>
        <p:txBody>
          <a:bodyPr/>
          <a:lstStyle/>
          <a:p>
            <a:pPr marL="0" indent="0">
              <a:buNone/>
            </a:pPr>
            <a:endParaRPr lang="en-GB"/>
          </a:p>
        </p:txBody>
      </p:sp>
      <p:pic>
        <p:nvPicPr>
          <p:cNvPr id="10" name="Picture 4" descr="Graphical user interface, text, application, email&#10;&#10;Description automatically generated">
            <a:extLst>
              <a:ext uri="{FF2B5EF4-FFF2-40B4-BE49-F238E27FC236}">
                <a16:creationId xmlns:a16="http://schemas.microsoft.com/office/drawing/2014/main" id="{B8111F27-FB06-48EA-9378-327494F63190}"/>
              </a:ext>
            </a:extLst>
          </p:cNvPr>
          <p:cNvPicPr>
            <a:picLocks noChangeAspect="1"/>
          </p:cNvPicPr>
          <p:nvPr/>
        </p:nvPicPr>
        <p:blipFill rotWithShape="1">
          <a:blip r:embed="rId2"/>
          <a:srcRect t="147" r="50651" b="16779"/>
          <a:stretch/>
        </p:blipFill>
        <p:spPr>
          <a:xfrm>
            <a:off x="6751609" y="1106962"/>
            <a:ext cx="4129746" cy="4901191"/>
          </a:xfrm>
          <a:prstGeom prst="rect">
            <a:avLst/>
          </a:prstGeom>
        </p:spPr>
      </p:pic>
    </p:spTree>
    <p:extLst>
      <p:ext uri="{BB962C8B-B14F-4D97-AF65-F5344CB8AC3E}">
        <p14:creationId xmlns:p14="http://schemas.microsoft.com/office/powerpoint/2010/main" val="2945427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5" name="Rectangle 34">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A6AF209-523F-44EA-A74C-A8EBE9DEB90D}"/>
              </a:ext>
            </a:extLst>
          </p:cNvPr>
          <p:cNvSpPr>
            <a:spLocks noGrp="1"/>
          </p:cNvSpPr>
          <p:nvPr>
            <p:ph type="title"/>
          </p:nvPr>
        </p:nvSpPr>
        <p:spPr>
          <a:xfrm>
            <a:off x="493477" y="878209"/>
            <a:ext cx="3656375" cy="3779995"/>
          </a:xfrm>
        </p:spPr>
        <p:txBody>
          <a:bodyPr vert="horz" lIns="91440" tIns="45720" rIns="91440" bIns="45720" rtlCol="0" anchor="ctr">
            <a:normAutofit/>
          </a:bodyPr>
          <a:lstStyle/>
          <a:p>
            <a:pPr algn="ctr"/>
            <a:r>
              <a:rPr lang="en-US" sz="3600">
                <a:solidFill>
                  <a:srgbClr val="FFFFFF"/>
                </a:solidFill>
              </a:rPr>
              <a:t>BAHAGIAN KE-4: Pengaruh-pengAruh lain yang menjejaki masa fizikal </a:t>
            </a:r>
          </a:p>
        </p:txBody>
      </p:sp>
      <p:sp>
        <p:nvSpPr>
          <p:cNvPr id="37" name="Rectangle 36">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Graphical user interface, text, application, email&#10;&#10;Description automatically generated">
            <a:extLst>
              <a:ext uri="{FF2B5EF4-FFF2-40B4-BE49-F238E27FC236}">
                <a16:creationId xmlns:a16="http://schemas.microsoft.com/office/drawing/2014/main" id="{175B8C7A-FCD4-46F9-AA87-03E2105B1CFC}"/>
              </a:ext>
            </a:extLst>
          </p:cNvPr>
          <p:cNvPicPr>
            <a:picLocks noChangeAspect="1"/>
          </p:cNvPicPr>
          <p:nvPr/>
        </p:nvPicPr>
        <p:blipFill rotWithShape="1">
          <a:blip r:embed="rId2"/>
          <a:srcRect l="48047" t="127" r="947" b="24664"/>
          <a:stretch/>
        </p:blipFill>
        <p:spPr>
          <a:xfrm>
            <a:off x="6752269" y="456040"/>
            <a:ext cx="4790873" cy="4974129"/>
          </a:xfrm>
          <a:prstGeom prst="rect">
            <a:avLst/>
          </a:prstGeom>
        </p:spPr>
      </p:pic>
    </p:spTree>
    <p:extLst>
      <p:ext uri="{BB962C8B-B14F-4D97-AF65-F5344CB8AC3E}">
        <p14:creationId xmlns:p14="http://schemas.microsoft.com/office/powerpoint/2010/main" val="1808191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7F2F57-3F8C-4A48-8A7F-2C76B7583FF2}"/>
              </a:ext>
            </a:extLst>
          </p:cNvPr>
          <p:cNvSpPr>
            <a:spLocks noGrp="1"/>
          </p:cNvSpPr>
          <p:nvPr>
            <p:ph type="title"/>
          </p:nvPr>
        </p:nvSpPr>
        <p:spPr>
          <a:xfrm>
            <a:off x="4857404" y="1577340"/>
            <a:ext cx="6228950" cy="3703320"/>
          </a:xfrm>
        </p:spPr>
        <p:txBody>
          <a:bodyPr vert="horz" lIns="91440" tIns="45720" rIns="91440" bIns="45720" rtlCol="0" anchor="ctr">
            <a:normAutofit/>
          </a:bodyPr>
          <a:lstStyle/>
          <a:p>
            <a:r>
              <a:rPr lang="en-US" sz="6600">
                <a:solidFill>
                  <a:schemeClr val="tx2"/>
                </a:solidFill>
              </a:rPr>
              <a:t>DaPATAN KAJIAN</a:t>
            </a:r>
          </a:p>
        </p:txBody>
      </p:sp>
      <p:sp>
        <p:nvSpPr>
          <p:cNvPr id="17" name="Rectangle 16">
            <a:extLst>
              <a:ext uri="{FF2B5EF4-FFF2-40B4-BE49-F238E27FC236}">
                <a16:creationId xmlns:a16="http://schemas.microsoft.com/office/drawing/2014/main" id="{11D976D6-8C98-48CC-8C34-0468F3167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3938" y="3383280"/>
            <a:ext cx="2286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88596" y="3383280"/>
            <a:ext cx="3703320" cy="914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0818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F95C51-7286-4D80-BB33-498F25AABA7C}"/>
              </a:ext>
            </a:extLst>
          </p:cNvPr>
          <p:cNvSpPr>
            <a:spLocks noGrp="1"/>
          </p:cNvSpPr>
          <p:nvPr>
            <p:ph type="title"/>
          </p:nvPr>
        </p:nvSpPr>
        <p:spPr>
          <a:xfrm>
            <a:off x="4449960" y="1507414"/>
            <a:ext cx="7295507" cy="3703320"/>
          </a:xfrm>
        </p:spPr>
        <p:txBody>
          <a:bodyPr vert="horz" lIns="91440" tIns="45720" rIns="91440" bIns="45720" rtlCol="0" anchor="ctr">
            <a:normAutofit/>
          </a:bodyPr>
          <a:lstStyle/>
          <a:p>
            <a:r>
              <a:rPr lang="en-US" sz="4800">
                <a:solidFill>
                  <a:schemeClr val="accent1"/>
                </a:solidFill>
              </a:rPr>
              <a:t>BAHAGIAN A: </a:t>
            </a:r>
            <a:br>
              <a:rPr lang="en-US" sz="4800">
                <a:solidFill>
                  <a:schemeClr val="accent1"/>
                </a:solidFill>
              </a:rPr>
            </a:br>
            <a:r>
              <a:rPr lang="en-US" sz="4800">
                <a:solidFill>
                  <a:schemeClr val="accent1"/>
                </a:solidFill>
              </a:rPr>
              <a:t>DATA DEMOGRAFI</a:t>
            </a:r>
          </a:p>
        </p:txBody>
      </p:sp>
      <p:sp>
        <p:nvSpPr>
          <p:cNvPr id="17" name="Rectangle 16">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22000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6708-22EB-442E-8012-6702BCF51B0A}"/>
              </a:ext>
            </a:extLst>
          </p:cNvPr>
          <p:cNvSpPr>
            <a:spLocks noGrp="1"/>
          </p:cNvSpPr>
          <p:nvPr>
            <p:ph type="title"/>
          </p:nvPr>
        </p:nvSpPr>
        <p:spPr/>
        <p:txBody>
          <a:bodyPr/>
          <a:lstStyle/>
          <a:p>
            <a:r>
              <a:rPr lang="en-US"/>
              <a:t>jANTINA</a:t>
            </a:r>
          </a:p>
        </p:txBody>
      </p:sp>
      <p:pic>
        <p:nvPicPr>
          <p:cNvPr id="3" name="Picture 3" descr="Chart, pie chart&#10;&#10;Description automatically generated">
            <a:extLst>
              <a:ext uri="{FF2B5EF4-FFF2-40B4-BE49-F238E27FC236}">
                <a16:creationId xmlns:a16="http://schemas.microsoft.com/office/drawing/2014/main" id="{90609263-4FFC-4B38-9C80-EB575DB7EFC6}"/>
              </a:ext>
            </a:extLst>
          </p:cNvPr>
          <p:cNvPicPr>
            <a:picLocks noChangeAspect="1"/>
          </p:cNvPicPr>
          <p:nvPr/>
        </p:nvPicPr>
        <p:blipFill>
          <a:blip r:embed="rId2"/>
          <a:stretch>
            <a:fillRect/>
          </a:stretch>
        </p:blipFill>
        <p:spPr>
          <a:xfrm>
            <a:off x="1987639" y="1993970"/>
            <a:ext cx="7948410" cy="4630172"/>
          </a:xfrm>
          <a:prstGeom prst="rect">
            <a:avLst/>
          </a:prstGeom>
        </p:spPr>
      </p:pic>
    </p:spTree>
    <p:extLst>
      <p:ext uri="{BB962C8B-B14F-4D97-AF65-F5344CB8AC3E}">
        <p14:creationId xmlns:p14="http://schemas.microsoft.com/office/powerpoint/2010/main" val="426724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6FF3-EB52-4CB7-8C86-5FB5B055CBB8}"/>
              </a:ext>
            </a:extLst>
          </p:cNvPr>
          <p:cNvSpPr>
            <a:spLocks noGrp="1"/>
          </p:cNvSpPr>
          <p:nvPr>
            <p:ph type="title"/>
          </p:nvPr>
        </p:nvSpPr>
        <p:spPr/>
        <p:txBody>
          <a:bodyPr/>
          <a:lstStyle/>
          <a:p>
            <a:r>
              <a:rPr lang="en-US"/>
              <a:t>bANGSA</a:t>
            </a:r>
          </a:p>
        </p:txBody>
      </p:sp>
      <p:pic>
        <p:nvPicPr>
          <p:cNvPr id="4" name="Picture 4" descr="Chart, pie chart&#10;&#10;Description automatically generated">
            <a:extLst>
              <a:ext uri="{FF2B5EF4-FFF2-40B4-BE49-F238E27FC236}">
                <a16:creationId xmlns:a16="http://schemas.microsoft.com/office/drawing/2014/main" id="{2DDA278D-DB1A-497F-82A1-5FCD02A9F395}"/>
              </a:ext>
            </a:extLst>
          </p:cNvPr>
          <p:cNvPicPr>
            <a:picLocks noGrp="1" noChangeAspect="1"/>
          </p:cNvPicPr>
          <p:nvPr>
            <p:ph idx="1"/>
          </p:nvPr>
        </p:nvPicPr>
        <p:blipFill>
          <a:blip r:embed="rId2"/>
          <a:stretch>
            <a:fillRect/>
          </a:stretch>
        </p:blipFill>
        <p:spPr>
          <a:xfrm>
            <a:off x="2411568" y="1936489"/>
            <a:ext cx="7379594" cy="4702934"/>
          </a:xfrm>
        </p:spPr>
      </p:pic>
    </p:spTree>
    <p:extLst>
      <p:ext uri="{BB962C8B-B14F-4D97-AF65-F5344CB8AC3E}">
        <p14:creationId xmlns:p14="http://schemas.microsoft.com/office/powerpoint/2010/main" val="2052946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A9D01BD4-D715-47C5-936E-D17703C9A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39AFF2-C01B-9A4A-BEB5-DFEFAF4073C8}"/>
              </a:ext>
            </a:extLst>
          </p:cNvPr>
          <p:cNvSpPr>
            <a:spLocks noGrp="1"/>
          </p:cNvSpPr>
          <p:nvPr>
            <p:ph type="title"/>
          </p:nvPr>
        </p:nvSpPr>
        <p:spPr>
          <a:xfrm>
            <a:off x="581192" y="1507414"/>
            <a:ext cx="5178001" cy="3903332"/>
          </a:xfrm>
        </p:spPr>
        <p:txBody>
          <a:bodyPr anchor="t">
            <a:normAutofit/>
          </a:bodyPr>
          <a:lstStyle/>
          <a:p>
            <a:r>
              <a:rPr lang="en-MY" sz="4000" b="1">
                <a:solidFill>
                  <a:schemeClr val="tx1">
                    <a:lumMod val="95000"/>
                  </a:schemeClr>
                </a:solidFill>
              </a:rPr>
              <a:t>PENGENALAN</a:t>
            </a:r>
            <a:endParaRPr lang="en-US" sz="4000">
              <a:solidFill>
                <a:schemeClr val="tx1">
                  <a:lumMod val="95000"/>
                </a:schemeClr>
              </a:solidFill>
            </a:endParaRPr>
          </a:p>
        </p:txBody>
      </p:sp>
      <p:sp>
        <p:nvSpPr>
          <p:cNvPr id="21" name="Rectangle 9">
            <a:extLst>
              <a:ext uri="{FF2B5EF4-FFF2-40B4-BE49-F238E27FC236}">
                <a16:creationId xmlns:a16="http://schemas.microsoft.com/office/drawing/2014/main" id="{8E095A5C-C0E1-442D-A262-3354333C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530352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1">
            <a:extLst>
              <a:ext uri="{FF2B5EF4-FFF2-40B4-BE49-F238E27FC236}">
                <a16:creationId xmlns:a16="http://schemas.microsoft.com/office/drawing/2014/main" id="{7884CF81-7E80-4D00-BC0F-A2166793C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7287" y="457200"/>
            <a:ext cx="53035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18012DE-1EE6-704A-A28A-EE5CD11ADFF8}"/>
              </a:ext>
            </a:extLst>
          </p:cNvPr>
          <p:cNvSpPr>
            <a:spLocks noGrp="1"/>
          </p:cNvSpPr>
          <p:nvPr>
            <p:ph idx="1"/>
          </p:nvPr>
        </p:nvSpPr>
        <p:spPr>
          <a:xfrm>
            <a:off x="6307288" y="1507415"/>
            <a:ext cx="5303520" cy="3903331"/>
          </a:xfrm>
          <a:ln w="57150">
            <a:noFill/>
          </a:ln>
        </p:spPr>
        <p:txBody>
          <a:bodyPr anchor="t">
            <a:normAutofit/>
          </a:bodyPr>
          <a:lstStyle/>
          <a:p>
            <a:pPr marL="0" indent="0">
              <a:lnSpc>
                <a:spcPct val="90000"/>
              </a:lnSpc>
              <a:buNone/>
            </a:pPr>
            <a:r>
              <a:rPr lang="ms-MY" sz="1400" b="1" u="sng"/>
              <a:t>Kualiti tidur yang baik </a:t>
            </a:r>
          </a:p>
          <a:p>
            <a:pPr marL="0" indent="0">
              <a:lnSpc>
                <a:spcPct val="90000"/>
              </a:lnSpc>
              <a:buNone/>
            </a:pPr>
            <a:r>
              <a:rPr lang="ms-MY" sz="1400"/>
              <a:t>Tidur yang mencukupi dengan mengikut kumpulan umur :</a:t>
            </a:r>
          </a:p>
          <a:p>
            <a:pPr marL="0" indent="0">
              <a:lnSpc>
                <a:spcPct val="90000"/>
              </a:lnSpc>
              <a:buNone/>
            </a:pPr>
            <a:r>
              <a:rPr lang="ms-MY" sz="1400"/>
              <a:t>- bayi baru lahir perlu tidur 16 – 18 jam sehari; </a:t>
            </a:r>
          </a:p>
          <a:p>
            <a:pPr marL="0" indent="0">
              <a:lnSpc>
                <a:spcPct val="90000"/>
              </a:lnSpc>
              <a:buNone/>
            </a:pPr>
            <a:r>
              <a:rPr lang="ms-MY" sz="1400"/>
              <a:t>- kanak-kanak tadika perlu tidur 11- 12 jam sehari; </a:t>
            </a:r>
          </a:p>
          <a:p>
            <a:pPr marL="0" indent="0">
              <a:lnSpc>
                <a:spcPct val="90000"/>
              </a:lnSpc>
              <a:buNone/>
            </a:pPr>
            <a:r>
              <a:rPr lang="ms-MY" sz="1400"/>
              <a:t>- kanak-kanak sekolah perlu tidur sekurang-kurangya 10 jam sehari; </a:t>
            </a:r>
          </a:p>
          <a:p>
            <a:pPr>
              <a:lnSpc>
                <a:spcPct val="90000"/>
              </a:lnSpc>
              <a:buFontTx/>
              <a:buChar char="-"/>
            </a:pPr>
            <a:r>
              <a:rPr lang="ms-MY" sz="1400"/>
              <a:t>remaja perlu tidur 9 – 10 jam sehari; dan akhirnya dewasa perlu tidur 7 – 8 jam sehari. </a:t>
            </a:r>
          </a:p>
          <a:p>
            <a:pPr>
              <a:lnSpc>
                <a:spcPct val="90000"/>
              </a:lnSpc>
              <a:buFontTx/>
              <a:buChar char="-"/>
            </a:pPr>
            <a:endParaRPr lang="ms-MY" sz="1400"/>
          </a:p>
          <a:p>
            <a:pPr marL="0" indent="0">
              <a:lnSpc>
                <a:spcPct val="90000"/>
              </a:lnSpc>
              <a:buNone/>
            </a:pPr>
            <a:r>
              <a:rPr lang="en-MY" sz="1400" b="1" u="sng"/>
              <a:t>Media sosial </a:t>
            </a:r>
          </a:p>
          <a:p>
            <a:pPr marL="0" indent="0">
              <a:lnSpc>
                <a:spcPct val="90000"/>
              </a:lnSpc>
              <a:buNone/>
            </a:pPr>
            <a:r>
              <a:rPr lang="en-MY" sz="1400"/>
              <a:t>- media untuk interaksi sosial merupakan antara medium baharu dalam perhubungan dan berkomuniti yang mendapat sambutan ramai dengan peningkatan mendadak dalam sedekad </a:t>
            </a:r>
            <a:endParaRPr lang="en-US" sz="1400"/>
          </a:p>
          <a:p>
            <a:pPr>
              <a:lnSpc>
                <a:spcPct val="90000"/>
              </a:lnSpc>
              <a:buFontTx/>
              <a:buChar char="-"/>
            </a:pPr>
            <a:endParaRPr lang="en-US" sz="1400"/>
          </a:p>
        </p:txBody>
      </p:sp>
    </p:spTree>
    <p:extLst>
      <p:ext uri="{BB962C8B-B14F-4D97-AF65-F5344CB8AC3E}">
        <p14:creationId xmlns:p14="http://schemas.microsoft.com/office/powerpoint/2010/main" val="358334131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51B19-8873-47F0-BE11-D57ACFA99370}"/>
              </a:ext>
            </a:extLst>
          </p:cNvPr>
          <p:cNvSpPr>
            <a:spLocks noGrp="1"/>
          </p:cNvSpPr>
          <p:nvPr>
            <p:ph type="title"/>
          </p:nvPr>
        </p:nvSpPr>
        <p:spPr/>
        <p:txBody>
          <a:bodyPr/>
          <a:lstStyle/>
          <a:p>
            <a:r>
              <a:rPr lang="en-US"/>
              <a:t>UMUR</a:t>
            </a:r>
          </a:p>
        </p:txBody>
      </p:sp>
      <p:pic>
        <p:nvPicPr>
          <p:cNvPr id="4" name="Picture 4" descr="Chart, pie chart&#10;&#10;Description automatically generated">
            <a:extLst>
              <a:ext uri="{FF2B5EF4-FFF2-40B4-BE49-F238E27FC236}">
                <a16:creationId xmlns:a16="http://schemas.microsoft.com/office/drawing/2014/main" id="{C4505863-E230-4BDD-B7D6-85101439A485}"/>
              </a:ext>
            </a:extLst>
          </p:cNvPr>
          <p:cNvPicPr>
            <a:picLocks noGrp="1" noChangeAspect="1"/>
          </p:cNvPicPr>
          <p:nvPr>
            <p:ph idx="1"/>
          </p:nvPr>
        </p:nvPicPr>
        <p:blipFill>
          <a:blip r:embed="rId2"/>
          <a:stretch>
            <a:fillRect/>
          </a:stretch>
        </p:blipFill>
        <p:spPr>
          <a:xfrm>
            <a:off x="2258095" y="2011616"/>
            <a:ext cx="7954850" cy="4638539"/>
          </a:xfrm>
        </p:spPr>
      </p:pic>
    </p:spTree>
    <p:extLst>
      <p:ext uri="{BB962C8B-B14F-4D97-AF65-F5344CB8AC3E}">
        <p14:creationId xmlns:p14="http://schemas.microsoft.com/office/powerpoint/2010/main" val="4254676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F8EA0-D3C2-479E-B9B0-A284608C54EE}"/>
              </a:ext>
            </a:extLst>
          </p:cNvPr>
          <p:cNvSpPr>
            <a:spLocks noGrp="1"/>
          </p:cNvSpPr>
          <p:nvPr>
            <p:ph type="title"/>
          </p:nvPr>
        </p:nvSpPr>
        <p:spPr/>
        <p:txBody>
          <a:bodyPr/>
          <a:lstStyle/>
          <a:p>
            <a:r>
              <a:rPr lang="en-US"/>
              <a:t>FAKULTI / SEKOLAH</a:t>
            </a:r>
          </a:p>
        </p:txBody>
      </p:sp>
      <p:pic>
        <p:nvPicPr>
          <p:cNvPr id="4" name="Picture 4" descr="Chart, pie chart&#10;&#10;Description automatically generated">
            <a:extLst>
              <a:ext uri="{FF2B5EF4-FFF2-40B4-BE49-F238E27FC236}">
                <a16:creationId xmlns:a16="http://schemas.microsoft.com/office/drawing/2014/main" id="{79D6CA13-876D-4FA0-B0FF-AA76CCC2ABB5}"/>
              </a:ext>
            </a:extLst>
          </p:cNvPr>
          <p:cNvPicPr>
            <a:picLocks noGrp="1" noChangeAspect="1"/>
          </p:cNvPicPr>
          <p:nvPr>
            <p:ph idx="1"/>
          </p:nvPr>
        </p:nvPicPr>
        <p:blipFill>
          <a:blip r:embed="rId2"/>
          <a:stretch>
            <a:fillRect/>
          </a:stretch>
        </p:blipFill>
        <p:spPr>
          <a:xfrm>
            <a:off x="2172236" y="1979419"/>
            <a:ext cx="7708004" cy="4499019"/>
          </a:xfrm>
        </p:spPr>
      </p:pic>
    </p:spTree>
    <p:extLst>
      <p:ext uri="{BB962C8B-B14F-4D97-AF65-F5344CB8AC3E}">
        <p14:creationId xmlns:p14="http://schemas.microsoft.com/office/powerpoint/2010/main" val="785322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25D7-5ED5-492E-B724-062F9E2A3523}"/>
              </a:ext>
            </a:extLst>
          </p:cNvPr>
          <p:cNvSpPr>
            <a:spLocks noGrp="1"/>
          </p:cNvSpPr>
          <p:nvPr>
            <p:ph type="title"/>
          </p:nvPr>
        </p:nvSpPr>
        <p:spPr/>
        <p:txBody>
          <a:bodyPr/>
          <a:lstStyle/>
          <a:p>
            <a:r>
              <a:rPr lang="en-US"/>
              <a:t>BURUNG hANTU?</a:t>
            </a:r>
          </a:p>
        </p:txBody>
      </p:sp>
      <p:pic>
        <p:nvPicPr>
          <p:cNvPr id="4" name="Picture 4" descr="Chart, pie chart&#10;&#10;Description automatically generated">
            <a:extLst>
              <a:ext uri="{FF2B5EF4-FFF2-40B4-BE49-F238E27FC236}">
                <a16:creationId xmlns:a16="http://schemas.microsoft.com/office/drawing/2014/main" id="{3C682E85-CFA6-41E8-8E7B-FE96CF0761A9}"/>
              </a:ext>
            </a:extLst>
          </p:cNvPr>
          <p:cNvPicPr>
            <a:picLocks noGrp="1" noChangeAspect="1"/>
          </p:cNvPicPr>
          <p:nvPr>
            <p:ph idx="1"/>
          </p:nvPr>
        </p:nvPicPr>
        <p:blipFill>
          <a:blip r:embed="rId2"/>
          <a:stretch>
            <a:fillRect/>
          </a:stretch>
        </p:blipFill>
        <p:spPr>
          <a:xfrm>
            <a:off x="2172236" y="2086743"/>
            <a:ext cx="7847525" cy="4574146"/>
          </a:xfrm>
        </p:spPr>
      </p:pic>
    </p:spTree>
    <p:extLst>
      <p:ext uri="{BB962C8B-B14F-4D97-AF65-F5344CB8AC3E}">
        <p14:creationId xmlns:p14="http://schemas.microsoft.com/office/powerpoint/2010/main" val="1394119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5" name="Rectangle 34">
            <a:extLst>
              <a:ext uri="{FF2B5EF4-FFF2-40B4-BE49-F238E27FC236}">
                <a16:creationId xmlns:a16="http://schemas.microsoft.com/office/drawing/2014/main" id="{4B526CBF-0AA4-49A9-B305-EE0AF3AF6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EC17896-ABA5-4A22-8A54-9C53578EE906}"/>
              </a:ext>
            </a:extLst>
          </p:cNvPr>
          <p:cNvPicPr>
            <a:picLocks noChangeAspect="1"/>
          </p:cNvPicPr>
          <p:nvPr/>
        </p:nvPicPr>
        <p:blipFill rotWithShape="1">
          <a:blip r:embed="rId2"/>
          <a:srcRect l="9092" t="5229" r="-7" b="18155"/>
          <a:stretch/>
        </p:blipFill>
        <p:spPr>
          <a:xfrm>
            <a:off x="20" y="10"/>
            <a:ext cx="12191980" cy="6857990"/>
          </a:xfrm>
          <a:prstGeom prst="rect">
            <a:avLst/>
          </a:prstGeom>
        </p:spPr>
      </p:pic>
      <p:grpSp>
        <p:nvGrpSpPr>
          <p:cNvPr id="37" name="Group 36">
            <a:extLst>
              <a:ext uri="{FF2B5EF4-FFF2-40B4-BE49-F238E27FC236}">
                <a16:creationId xmlns:a16="http://schemas.microsoft.com/office/drawing/2014/main" id="{CC8B5139-02E6-4DEA-9CCE-962CAF0AFB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38" name="Rectangle 37">
              <a:extLst>
                <a:ext uri="{FF2B5EF4-FFF2-40B4-BE49-F238E27FC236}">
                  <a16:creationId xmlns:a16="http://schemas.microsoft.com/office/drawing/2014/main" id="{C0470BC0-AB0D-4A03-B4F1-5DDA9A31C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724A08B2-EC2C-4641-81BE-FE8B068BE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EBB5E91-F0BB-496E-BC4B-344FEAF1952E}"/>
              </a:ext>
            </a:extLst>
          </p:cNvPr>
          <p:cNvSpPr>
            <a:spLocks noGrp="1"/>
          </p:cNvSpPr>
          <p:nvPr>
            <p:ph type="title"/>
          </p:nvPr>
        </p:nvSpPr>
        <p:spPr>
          <a:xfrm>
            <a:off x="584200" y="2142067"/>
            <a:ext cx="3412067" cy="2971801"/>
          </a:xfrm>
        </p:spPr>
        <p:txBody>
          <a:bodyPr vert="horz" lIns="91440" tIns="45720" rIns="91440" bIns="45720" rtlCol="0" anchor="b">
            <a:normAutofit/>
          </a:bodyPr>
          <a:lstStyle/>
          <a:p>
            <a:r>
              <a:rPr lang="en-US" sz="3600">
                <a:solidFill>
                  <a:srgbClr val="FFFFFF"/>
                </a:solidFill>
              </a:rPr>
              <a:t>BAHAGIAN B:</a:t>
            </a:r>
            <a:br>
              <a:rPr lang="en-US" sz="3600">
                <a:solidFill>
                  <a:srgbClr val="FFFFFF"/>
                </a:solidFill>
              </a:rPr>
            </a:br>
            <a:r>
              <a:rPr lang="en-US" sz="3600">
                <a:solidFill>
                  <a:srgbClr val="FFFFFF"/>
                </a:solidFill>
              </a:rPr>
              <a:t>pITTSBURGH SLEEP QUALITY INDEX (PSQI)</a:t>
            </a:r>
          </a:p>
        </p:txBody>
      </p:sp>
    </p:spTree>
    <p:extLst>
      <p:ext uri="{BB962C8B-B14F-4D97-AF65-F5344CB8AC3E}">
        <p14:creationId xmlns:p14="http://schemas.microsoft.com/office/powerpoint/2010/main" val="3469270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65A6-2F13-4C1E-96A6-1B9C83DF080C}"/>
              </a:ext>
            </a:extLst>
          </p:cNvPr>
          <p:cNvSpPr>
            <a:spLocks noGrp="1"/>
          </p:cNvSpPr>
          <p:nvPr>
            <p:ph type="title"/>
          </p:nvPr>
        </p:nvSpPr>
        <p:spPr/>
        <p:txBody>
          <a:bodyPr/>
          <a:lstStyle/>
          <a:p>
            <a:r>
              <a:rPr lang="en-US"/>
              <a:t>MASA TIDUR</a:t>
            </a:r>
          </a:p>
        </p:txBody>
      </p:sp>
      <p:pic>
        <p:nvPicPr>
          <p:cNvPr id="4" name="Picture 4" descr="Chart&#10;&#10;Description automatically generated">
            <a:extLst>
              <a:ext uri="{FF2B5EF4-FFF2-40B4-BE49-F238E27FC236}">
                <a16:creationId xmlns:a16="http://schemas.microsoft.com/office/drawing/2014/main" id="{98C99F57-B2BB-414F-AD89-E875F6FCBA05}"/>
              </a:ext>
            </a:extLst>
          </p:cNvPr>
          <p:cNvPicPr>
            <a:picLocks noGrp="1" noChangeAspect="1"/>
          </p:cNvPicPr>
          <p:nvPr>
            <p:ph idx="1"/>
          </p:nvPr>
        </p:nvPicPr>
        <p:blipFill>
          <a:blip r:embed="rId2"/>
          <a:stretch>
            <a:fillRect/>
          </a:stretch>
        </p:blipFill>
        <p:spPr>
          <a:xfrm>
            <a:off x="2279559" y="2043813"/>
            <a:ext cx="7632878" cy="4456089"/>
          </a:xfrm>
        </p:spPr>
      </p:pic>
    </p:spTree>
    <p:extLst>
      <p:ext uri="{BB962C8B-B14F-4D97-AF65-F5344CB8AC3E}">
        <p14:creationId xmlns:p14="http://schemas.microsoft.com/office/powerpoint/2010/main" val="1176723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F2B9-63F6-4994-8C32-922B1AD1218C}"/>
              </a:ext>
            </a:extLst>
          </p:cNvPr>
          <p:cNvSpPr>
            <a:spLocks noGrp="1"/>
          </p:cNvSpPr>
          <p:nvPr>
            <p:ph type="title"/>
          </p:nvPr>
        </p:nvSpPr>
        <p:spPr/>
        <p:txBody>
          <a:bodyPr/>
          <a:lstStyle/>
          <a:p>
            <a:r>
              <a:rPr lang="en-US"/>
              <a:t>MASA BANGUN</a:t>
            </a:r>
          </a:p>
        </p:txBody>
      </p:sp>
      <p:pic>
        <p:nvPicPr>
          <p:cNvPr id="4" name="Picture 4" descr="Chart, bar chart&#10;&#10;Description automatically generated">
            <a:extLst>
              <a:ext uri="{FF2B5EF4-FFF2-40B4-BE49-F238E27FC236}">
                <a16:creationId xmlns:a16="http://schemas.microsoft.com/office/drawing/2014/main" id="{90F2B78D-2937-41F5-843B-131C70FD705E}"/>
              </a:ext>
            </a:extLst>
          </p:cNvPr>
          <p:cNvPicPr>
            <a:picLocks noGrp="1" noChangeAspect="1"/>
          </p:cNvPicPr>
          <p:nvPr>
            <p:ph idx="1"/>
          </p:nvPr>
        </p:nvPicPr>
        <p:blipFill>
          <a:blip r:embed="rId2"/>
          <a:stretch>
            <a:fillRect/>
          </a:stretch>
        </p:blipFill>
        <p:spPr>
          <a:xfrm>
            <a:off x="2279560" y="2172602"/>
            <a:ext cx="7439695" cy="4338033"/>
          </a:xfrm>
        </p:spPr>
      </p:pic>
    </p:spTree>
    <p:extLst>
      <p:ext uri="{BB962C8B-B14F-4D97-AF65-F5344CB8AC3E}">
        <p14:creationId xmlns:p14="http://schemas.microsoft.com/office/powerpoint/2010/main" val="1881736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F6EC7-0A14-459D-9589-2B4C4EF664FC}"/>
              </a:ext>
            </a:extLst>
          </p:cNvPr>
          <p:cNvSpPr>
            <a:spLocks noGrp="1"/>
          </p:cNvSpPr>
          <p:nvPr>
            <p:ph type="title"/>
          </p:nvPr>
        </p:nvSpPr>
        <p:spPr/>
        <p:txBody>
          <a:bodyPr/>
          <a:lstStyle/>
          <a:p>
            <a:r>
              <a:rPr lang="en-US"/>
              <a:t>JUMLAH JAM TIDUR</a:t>
            </a:r>
          </a:p>
        </p:txBody>
      </p:sp>
      <p:pic>
        <p:nvPicPr>
          <p:cNvPr id="4" name="Picture 4" descr="Chart, pie chart&#10;&#10;Description automatically generated">
            <a:extLst>
              <a:ext uri="{FF2B5EF4-FFF2-40B4-BE49-F238E27FC236}">
                <a16:creationId xmlns:a16="http://schemas.microsoft.com/office/drawing/2014/main" id="{F3E80EC6-8C47-447B-9D34-426A493388C0}"/>
              </a:ext>
            </a:extLst>
          </p:cNvPr>
          <p:cNvPicPr>
            <a:picLocks noGrp="1" noChangeAspect="1"/>
          </p:cNvPicPr>
          <p:nvPr>
            <p:ph idx="1"/>
          </p:nvPr>
        </p:nvPicPr>
        <p:blipFill>
          <a:blip r:embed="rId2"/>
          <a:stretch>
            <a:fillRect/>
          </a:stretch>
        </p:blipFill>
        <p:spPr>
          <a:xfrm>
            <a:off x="2301024" y="2118940"/>
            <a:ext cx="7547019" cy="4402427"/>
          </a:xfrm>
        </p:spPr>
      </p:pic>
    </p:spTree>
    <p:extLst>
      <p:ext uri="{BB962C8B-B14F-4D97-AF65-F5344CB8AC3E}">
        <p14:creationId xmlns:p14="http://schemas.microsoft.com/office/powerpoint/2010/main" val="254013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64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hart, pie chart&#10;&#10;Description automatically generated">
            <a:extLst>
              <a:ext uri="{FF2B5EF4-FFF2-40B4-BE49-F238E27FC236}">
                <a16:creationId xmlns:a16="http://schemas.microsoft.com/office/drawing/2014/main" id="{4B62434F-E1EC-4A6B-962A-5AEBFDCA20F4}"/>
              </a:ext>
            </a:extLst>
          </p:cNvPr>
          <p:cNvPicPr>
            <a:picLocks noGrp="1" noChangeAspect="1"/>
          </p:cNvPicPr>
          <p:nvPr>
            <p:ph idx="1"/>
          </p:nvPr>
        </p:nvPicPr>
        <p:blipFill>
          <a:blip r:embed="rId2"/>
          <a:stretch>
            <a:fillRect/>
          </a:stretch>
        </p:blipFill>
        <p:spPr>
          <a:xfrm>
            <a:off x="1313969" y="643467"/>
            <a:ext cx="9564061" cy="5571066"/>
          </a:xfrm>
          <a:prstGeom prst="rect">
            <a:avLst/>
          </a:prstGeom>
        </p:spPr>
      </p:pic>
    </p:spTree>
    <p:extLst>
      <p:ext uri="{BB962C8B-B14F-4D97-AF65-F5344CB8AC3E}">
        <p14:creationId xmlns:p14="http://schemas.microsoft.com/office/powerpoint/2010/main" val="252494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7">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6" name="Rectangle 25">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3" name="Picture 3">
            <a:extLst>
              <a:ext uri="{FF2B5EF4-FFF2-40B4-BE49-F238E27FC236}">
                <a16:creationId xmlns:a16="http://schemas.microsoft.com/office/drawing/2014/main" id="{FA462B52-86AF-4167-BC34-198E71E04702}"/>
              </a:ext>
            </a:extLst>
          </p:cNvPr>
          <p:cNvPicPr>
            <a:picLocks noChangeAspect="1"/>
          </p:cNvPicPr>
          <p:nvPr/>
        </p:nvPicPr>
        <p:blipFill rotWithShape="1">
          <a:blip r:embed="rId2"/>
          <a:srcRect l="1277" t="20201" r="4027" b="-1"/>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D695E25C-06E7-4082-BE92-B571B616B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9257916F-271C-4D56-AEDE-0309D1746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EC75C176-BB0F-4087-B339-FC37356C0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E64BD7DF-F4BB-427F-B4F6-6DC83A59A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899CDE5-B72F-4BAA-8CB8-D7E1971B378F}"/>
              </a:ext>
            </a:extLst>
          </p:cNvPr>
          <p:cNvSpPr>
            <a:spLocks noGrp="1"/>
          </p:cNvSpPr>
          <p:nvPr>
            <p:ph type="title"/>
          </p:nvPr>
        </p:nvSpPr>
        <p:spPr>
          <a:xfrm>
            <a:off x="609599" y="4572000"/>
            <a:ext cx="10965141" cy="1592850"/>
          </a:xfrm>
        </p:spPr>
        <p:txBody>
          <a:bodyPr vert="horz" lIns="91440" tIns="45720" rIns="91440" bIns="45720" rtlCol="0" anchor="b">
            <a:noAutofit/>
          </a:bodyPr>
          <a:lstStyle/>
          <a:p>
            <a:pPr>
              <a:lnSpc>
                <a:spcPct val="90000"/>
              </a:lnSpc>
            </a:pPr>
            <a:r>
              <a:rPr lang="en-US" sz="4000">
                <a:solidFill>
                  <a:srgbClr val="FFFFFF"/>
                </a:solidFill>
              </a:rPr>
              <a:t>BAHAGIAN C:</a:t>
            </a:r>
            <a:br>
              <a:rPr lang="en-US" sz="4000">
                <a:solidFill>
                  <a:srgbClr val="FFFFFF"/>
                </a:solidFill>
              </a:rPr>
            </a:br>
            <a:r>
              <a:rPr lang="en-US" sz="4000">
                <a:solidFill>
                  <a:srgbClr val="FFFFFF"/>
                </a:solidFill>
              </a:rPr>
              <a:t>PENGUNAAN MEDIA DIGITAL</a:t>
            </a:r>
          </a:p>
        </p:txBody>
      </p:sp>
    </p:spTree>
    <p:extLst>
      <p:ext uri="{BB962C8B-B14F-4D97-AF65-F5344CB8AC3E}">
        <p14:creationId xmlns:p14="http://schemas.microsoft.com/office/powerpoint/2010/main" val="1032428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hart, bar chart&#10;&#10;Description automatically generated">
            <a:extLst>
              <a:ext uri="{FF2B5EF4-FFF2-40B4-BE49-F238E27FC236}">
                <a16:creationId xmlns:a16="http://schemas.microsoft.com/office/drawing/2014/main" id="{8F8184BE-CBD9-403E-9721-F9FDE2C6B21B}"/>
              </a:ext>
            </a:extLst>
          </p:cNvPr>
          <p:cNvPicPr>
            <a:picLocks noGrp="1" noChangeAspect="1"/>
          </p:cNvPicPr>
          <p:nvPr>
            <p:ph idx="1"/>
          </p:nvPr>
        </p:nvPicPr>
        <p:blipFill>
          <a:blip r:embed="rId2"/>
          <a:stretch>
            <a:fillRect/>
          </a:stretch>
        </p:blipFill>
        <p:spPr>
          <a:xfrm>
            <a:off x="1320800" y="643466"/>
            <a:ext cx="9550400" cy="5571067"/>
          </a:xfrm>
          <a:prstGeom prst="rect">
            <a:avLst/>
          </a:prstGeom>
        </p:spPr>
      </p:pic>
    </p:spTree>
    <p:extLst>
      <p:ext uri="{BB962C8B-B14F-4D97-AF65-F5344CB8AC3E}">
        <p14:creationId xmlns:p14="http://schemas.microsoft.com/office/powerpoint/2010/main" val="3721154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diagram&#10;&#10;Description automatically generated">
            <a:extLst>
              <a:ext uri="{FF2B5EF4-FFF2-40B4-BE49-F238E27FC236}">
                <a16:creationId xmlns:a16="http://schemas.microsoft.com/office/drawing/2014/main" id="{147C2DBD-87BD-4439-9529-E9CEDA59D28E}"/>
              </a:ext>
            </a:extLst>
          </p:cNvPr>
          <p:cNvPicPr>
            <a:picLocks noChangeAspect="1"/>
          </p:cNvPicPr>
          <p:nvPr/>
        </p:nvPicPr>
        <p:blipFill rotWithShape="1">
          <a:blip r:embed="rId2"/>
          <a:srcRect l="9075" t="9091" r="6481" b="1"/>
          <a:stretch/>
        </p:blipFill>
        <p:spPr>
          <a:xfrm>
            <a:off x="20" y="10"/>
            <a:ext cx="12191980" cy="6857990"/>
          </a:xfrm>
          <a:prstGeom prst="rect">
            <a:avLst/>
          </a:prstGeom>
        </p:spPr>
      </p:pic>
      <p:grpSp>
        <p:nvGrpSpPr>
          <p:cNvPr id="11" name="Group 10">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2" name="Rectangle 11">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ED8E621-79BE-6F46-BA5D-2BD78D01A2C3}"/>
              </a:ext>
            </a:extLst>
          </p:cNvPr>
          <p:cNvSpPr>
            <a:spLocks noGrp="1"/>
          </p:cNvSpPr>
          <p:nvPr>
            <p:ph type="title"/>
          </p:nvPr>
        </p:nvSpPr>
        <p:spPr>
          <a:xfrm>
            <a:off x="479995" y="2446288"/>
            <a:ext cx="3372991" cy="3000383"/>
          </a:xfrm>
        </p:spPr>
        <p:txBody>
          <a:bodyPr anchor="ctr">
            <a:normAutofit fontScale="90000"/>
          </a:bodyPr>
          <a:lstStyle/>
          <a:p>
            <a:pPr marL="305435" indent="-305435">
              <a:lnSpc>
                <a:spcPct val="90000"/>
              </a:lnSpc>
              <a:spcBef>
                <a:spcPct val="20000"/>
              </a:spcBef>
              <a:spcAft>
                <a:spcPts val="600"/>
              </a:spcAft>
              <a:buFont typeface="Arial"/>
              <a:buChar char="•"/>
            </a:pPr>
            <a:r>
              <a:rPr lang="en-MY" err="1">
                <a:solidFill>
                  <a:srgbClr val="FFFFFF"/>
                </a:solidFill>
                <a:ea typeface="+mj-lt"/>
                <a:cs typeface="+mj-lt"/>
              </a:rPr>
              <a:t>Lebih</a:t>
            </a:r>
            <a:r>
              <a:rPr lang="en-MY">
                <a:solidFill>
                  <a:srgbClr val="FFFFFF"/>
                </a:solidFill>
                <a:ea typeface="+mj-lt"/>
                <a:cs typeface="+mj-lt"/>
              </a:rPr>
              <a:t> </a:t>
            </a:r>
            <a:r>
              <a:rPr lang="en-MY" err="1">
                <a:solidFill>
                  <a:srgbClr val="FFFFFF"/>
                </a:solidFill>
                <a:ea typeface="+mj-lt"/>
                <a:cs typeface="+mj-lt"/>
              </a:rPr>
              <a:t>daripada</a:t>
            </a:r>
            <a:r>
              <a:rPr lang="en-MY">
                <a:solidFill>
                  <a:srgbClr val="FFFFFF"/>
                </a:solidFill>
                <a:ea typeface="+mj-lt"/>
                <a:cs typeface="+mj-lt"/>
              </a:rPr>
              <a:t> 50 </a:t>
            </a:r>
            <a:r>
              <a:rPr lang="en-MY" err="1">
                <a:solidFill>
                  <a:srgbClr val="FFFFFF"/>
                </a:solidFill>
                <a:ea typeface="+mj-lt"/>
                <a:cs typeface="+mj-lt"/>
              </a:rPr>
              <a:t>peratus</a:t>
            </a:r>
            <a:r>
              <a:rPr lang="en-MY">
                <a:solidFill>
                  <a:srgbClr val="FFFFFF"/>
                </a:solidFill>
                <a:ea typeface="+mj-lt"/>
                <a:cs typeface="+mj-lt"/>
              </a:rPr>
              <a:t> </a:t>
            </a:r>
            <a:r>
              <a:rPr lang="en-MY" err="1">
                <a:solidFill>
                  <a:srgbClr val="FFFFFF"/>
                </a:solidFill>
                <a:ea typeface="+mj-lt"/>
                <a:cs typeface="+mj-lt"/>
              </a:rPr>
              <a:t>pelajar</a:t>
            </a:r>
            <a:r>
              <a:rPr lang="en-MY">
                <a:solidFill>
                  <a:srgbClr val="FFFFFF"/>
                </a:solidFill>
                <a:ea typeface="+mj-lt"/>
                <a:cs typeface="+mj-lt"/>
              </a:rPr>
              <a:t>  yang </a:t>
            </a:r>
            <a:r>
              <a:rPr lang="en-MY" err="1">
                <a:solidFill>
                  <a:srgbClr val="FFFFFF"/>
                </a:solidFill>
                <a:ea typeface="+mj-lt"/>
                <a:cs typeface="+mj-lt"/>
              </a:rPr>
              <a:t>tahap</a:t>
            </a:r>
            <a:r>
              <a:rPr lang="en-MY">
                <a:solidFill>
                  <a:srgbClr val="FFFFFF"/>
                </a:solidFill>
                <a:ea typeface="+mj-lt"/>
                <a:cs typeface="+mj-lt"/>
              </a:rPr>
              <a:t>  </a:t>
            </a:r>
            <a:r>
              <a:rPr lang="en-MY" err="1">
                <a:solidFill>
                  <a:srgbClr val="FFFFFF"/>
                </a:solidFill>
                <a:ea typeface="+mj-lt"/>
                <a:cs typeface="+mj-lt"/>
              </a:rPr>
              <a:t>kualiti</a:t>
            </a:r>
            <a:r>
              <a:rPr lang="en-MY">
                <a:solidFill>
                  <a:srgbClr val="FFFFFF"/>
                </a:solidFill>
                <a:ea typeface="+mj-lt"/>
                <a:cs typeface="+mj-lt"/>
              </a:rPr>
              <a:t> </a:t>
            </a:r>
            <a:r>
              <a:rPr lang="en-MY" err="1">
                <a:solidFill>
                  <a:srgbClr val="FFFFFF"/>
                </a:solidFill>
                <a:ea typeface="+mj-lt"/>
                <a:cs typeface="+mj-lt"/>
              </a:rPr>
              <a:t>tidurnya</a:t>
            </a:r>
            <a:r>
              <a:rPr lang="en-MY">
                <a:solidFill>
                  <a:srgbClr val="FFFFFF"/>
                </a:solidFill>
                <a:ea typeface="+mj-lt"/>
                <a:cs typeface="+mj-lt"/>
              </a:rPr>
              <a:t> </a:t>
            </a:r>
            <a:r>
              <a:rPr lang="en-MY" err="1">
                <a:solidFill>
                  <a:srgbClr val="FFFFFF"/>
                </a:solidFill>
                <a:ea typeface="+mj-lt"/>
                <a:cs typeface="+mj-lt"/>
              </a:rPr>
              <a:t>rendah</a:t>
            </a:r>
            <a:r>
              <a:rPr lang="en-MY">
                <a:solidFill>
                  <a:srgbClr val="FFFFFF"/>
                </a:solidFill>
                <a:ea typeface="+mj-lt"/>
                <a:cs typeface="+mj-lt"/>
              </a:rPr>
              <a:t> di    Malaysia (Afiq Bin Ishak, 2020). </a:t>
            </a:r>
            <a:endParaRPr lang="en-US">
              <a:ea typeface="+mj-lt"/>
              <a:cs typeface="+mj-lt"/>
            </a:endParaRPr>
          </a:p>
          <a:p>
            <a:pPr marL="305435" indent="-305435">
              <a:lnSpc>
                <a:spcPct val="90000"/>
              </a:lnSpc>
              <a:spcBef>
                <a:spcPct val="20000"/>
              </a:spcBef>
              <a:spcAft>
                <a:spcPts val="600"/>
              </a:spcAft>
              <a:buFont typeface="Arial"/>
              <a:buChar char="•"/>
            </a:pPr>
            <a:endParaRPr lang="en-MY">
              <a:ea typeface="+mj-lt"/>
              <a:cs typeface="+mj-lt"/>
            </a:endParaRPr>
          </a:p>
          <a:p>
            <a:endParaRPr lang="en-US">
              <a:solidFill>
                <a:srgbClr val="FFFFFF"/>
              </a:solidFill>
            </a:endParaRPr>
          </a:p>
        </p:txBody>
      </p:sp>
    </p:spTree>
    <p:extLst>
      <p:ext uri="{BB962C8B-B14F-4D97-AF65-F5344CB8AC3E}">
        <p14:creationId xmlns:p14="http://schemas.microsoft.com/office/powerpoint/2010/main" val="41046154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4B526CBF-0AA4-49A9-B305-EE0AF3AF6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2023515-A836-422A-A6D0-C4414ED63CC7}"/>
              </a:ext>
            </a:extLst>
          </p:cNvPr>
          <p:cNvPicPr>
            <a:picLocks noChangeAspect="1"/>
          </p:cNvPicPr>
          <p:nvPr/>
        </p:nvPicPr>
        <p:blipFill rotWithShape="1">
          <a:blip r:embed="rId2"/>
          <a:srcRect t="6687" r="9085" b="16584"/>
          <a:stretch/>
        </p:blipFill>
        <p:spPr>
          <a:xfrm>
            <a:off x="20" y="10"/>
            <a:ext cx="12191980" cy="6857990"/>
          </a:xfrm>
          <a:prstGeom prst="rect">
            <a:avLst/>
          </a:prstGeom>
        </p:spPr>
      </p:pic>
      <p:grpSp>
        <p:nvGrpSpPr>
          <p:cNvPr id="18" name="Group 17">
            <a:extLst>
              <a:ext uri="{FF2B5EF4-FFF2-40B4-BE49-F238E27FC236}">
                <a16:creationId xmlns:a16="http://schemas.microsoft.com/office/drawing/2014/main" id="{CC8B5139-02E6-4DEA-9CCE-962CAF0AFB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9" name="Rectangle 18">
              <a:extLst>
                <a:ext uri="{FF2B5EF4-FFF2-40B4-BE49-F238E27FC236}">
                  <a16:creationId xmlns:a16="http://schemas.microsoft.com/office/drawing/2014/main" id="{C0470BC0-AB0D-4A03-B4F1-5DDA9A31C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24A08B2-EC2C-4641-81BE-FE8B068BE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F7F1345-6FF7-4C42-AE8E-A460A8DC0305}"/>
              </a:ext>
            </a:extLst>
          </p:cNvPr>
          <p:cNvSpPr>
            <a:spLocks noGrp="1"/>
          </p:cNvSpPr>
          <p:nvPr>
            <p:ph type="title"/>
          </p:nvPr>
        </p:nvSpPr>
        <p:spPr>
          <a:xfrm>
            <a:off x="584200" y="2142067"/>
            <a:ext cx="3412067" cy="2971801"/>
          </a:xfrm>
        </p:spPr>
        <p:txBody>
          <a:bodyPr vert="horz" lIns="91440" tIns="45720" rIns="91440" bIns="45720" rtlCol="0" anchor="b">
            <a:normAutofit/>
          </a:bodyPr>
          <a:lstStyle/>
          <a:p>
            <a:r>
              <a:rPr lang="en-US" sz="3300">
                <a:solidFill>
                  <a:srgbClr val="FFFFFF"/>
                </a:solidFill>
              </a:rPr>
              <a:t>BAHAGIAN D: </a:t>
            </a:r>
            <a:br>
              <a:rPr lang="en-US" sz="3300">
                <a:solidFill>
                  <a:srgbClr val="FFFFFF"/>
                </a:solidFill>
              </a:rPr>
            </a:br>
            <a:r>
              <a:rPr lang="en-US" sz="3300">
                <a:solidFill>
                  <a:srgbClr val="FFFFFF"/>
                </a:solidFill>
              </a:rPr>
              <a:t>PENGARUH-PENGARUH LAIN MENJEJAKI MASA FIZIKAL</a:t>
            </a:r>
          </a:p>
        </p:txBody>
      </p:sp>
    </p:spTree>
    <p:extLst>
      <p:ext uri="{BB962C8B-B14F-4D97-AF65-F5344CB8AC3E}">
        <p14:creationId xmlns:p14="http://schemas.microsoft.com/office/powerpoint/2010/main" val="2386027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hart, bar chart&#10;&#10;Description automatically generated">
            <a:extLst>
              <a:ext uri="{FF2B5EF4-FFF2-40B4-BE49-F238E27FC236}">
                <a16:creationId xmlns:a16="http://schemas.microsoft.com/office/drawing/2014/main" id="{1941DFEB-9A76-4830-B421-8951D98877B9}"/>
              </a:ext>
            </a:extLst>
          </p:cNvPr>
          <p:cNvPicPr>
            <a:picLocks noGrp="1" noChangeAspect="1"/>
          </p:cNvPicPr>
          <p:nvPr>
            <p:ph idx="1"/>
          </p:nvPr>
        </p:nvPicPr>
        <p:blipFill>
          <a:blip r:embed="rId2"/>
          <a:stretch>
            <a:fillRect/>
          </a:stretch>
        </p:blipFill>
        <p:spPr>
          <a:xfrm>
            <a:off x="1859448" y="643467"/>
            <a:ext cx="8473103" cy="5571066"/>
          </a:xfrm>
          <a:prstGeom prst="rect">
            <a:avLst/>
          </a:prstGeom>
        </p:spPr>
      </p:pic>
    </p:spTree>
    <p:extLst>
      <p:ext uri="{BB962C8B-B14F-4D97-AF65-F5344CB8AC3E}">
        <p14:creationId xmlns:p14="http://schemas.microsoft.com/office/powerpoint/2010/main" val="416392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5E8B4C-32B2-48D2-B573-E39ABE187E27}"/>
              </a:ext>
            </a:extLst>
          </p:cNvPr>
          <p:cNvSpPr>
            <a:spLocks noGrp="1"/>
          </p:cNvSpPr>
          <p:nvPr>
            <p:ph type="title"/>
          </p:nvPr>
        </p:nvSpPr>
        <p:spPr>
          <a:xfrm>
            <a:off x="4449934" y="702156"/>
            <a:ext cx="7157865" cy="1013800"/>
          </a:xfrm>
        </p:spPr>
        <p:txBody>
          <a:bodyPr>
            <a:normAutofit/>
          </a:bodyPr>
          <a:lstStyle/>
          <a:p>
            <a:r>
              <a:rPr lang="en-US" sz="3600">
                <a:solidFill>
                  <a:schemeClr val="accent1"/>
                </a:solidFill>
              </a:rPr>
              <a:t>PERBINCANGAN</a:t>
            </a:r>
          </a:p>
        </p:txBody>
      </p:sp>
      <p:pic>
        <p:nvPicPr>
          <p:cNvPr id="5" name="Picture 4">
            <a:extLst>
              <a:ext uri="{FF2B5EF4-FFF2-40B4-BE49-F238E27FC236}">
                <a16:creationId xmlns:a16="http://schemas.microsoft.com/office/drawing/2014/main" id="{4404DA83-B42B-4319-AC5C-514B156A73E8}"/>
              </a:ext>
            </a:extLst>
          </p:cNvPr>
          <p:cNvPicPr>
            <a:picLocks noChangeAspect="1"/>
          </p:cNvPicPr>
          <p:nvPr/>
        </p:nvPicPr>
        <p:blipFill rotWithShape="1">
          <a:blip r:embed="rId2"/>
          <a:srcRect l="44249" r="15595" b="-3"/>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7277D4"/>
          </a:solidFill>
          <a:ln>
            <a:solidFill>
              <a:srgbClr val="7277D4"/>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0F48EBC-2F3C-4668-9AA5-1B3AB258389F}"/>
              </a:ext>
            </a:extLst>
          </p:cNvPr>
          <p:cNvSpPr>
            <a:spLocks noGrp="1"/>
          </p:cNvSpPr>
          <p:nvPr>
            <p:ph idx="1"/>
          </p:nvPr>
        </p:nvSpPr>
        <p:spPr>
          <a:xfrm>
            <a:off x="4449934" y="1896533"/>
            <a:ext cx="7157866" cy="3962266"/>
          </a:xfrm>
        </p:spPr>
        <p:txBody>
          <a:bodyPr>
            <a:normAutofit/>
          </a:bodyPr>
          <a:lstStyle/>
          <a:p>
            <a:pPr marL="305435" indent="-305435">
              <a:buClr>
                <a:srgbClr val="7277D4"/>
              </a:buClr>
            </a:pPr>
            <a:r>
              <a:rPr lang="en-US"/>
              <a:t>Majoriti pelajar UTM menghadapi masalah tidur dari segi qualiti tidur</a:t>
            </a:r>
          </a:p>
          <a:p>
            <a:pPr marL="305435" indent="-305435">
              <a:buClr>
                <a:srgbClr val="7277D4"/>
              </a:buClr>
            </a:pPr>
            <a:r>
              <a:rPr lang="en-US"/>
              <a:t>Jam tidur golongan mahasiswa adalah kurang mencukupi</a:t>
            </a:r>
          </a:p>
          <a:p>
            <a:pPr marL="305435" indent="-305435">
              <a:buClr>
                <a:srgbClr val="7277D4"/>
              </a:buClr>
            </a:pPr>
            <a:r>
              <a:rPr lang="en-US"/>
              <a:t>Didapati bahawa media sosial dan alat-alat digital biasanya dipakai guna oleh mahasiswa sebelum waktu tidur</a:t>
            </a:r>
          </a:p>
          <a:p>
            <a:pPr marL="305435" indent="-305435">
              <a:buClr>
                <a:srgbClr val="7277D4"/>
              </a:buClr>
            </a:pPr>
            <a:r>
              <a:rPr lang="en-US"/>
              <a:t>Faktor-faktor lain yang mempengaruhi qualiti tidur seperti faktor psikologi tidak dikaji dalam kajian ini tetapi dipercayai bahawa ia merupakan salah satu faktor penting yang menjejaskan qualiti tidur</a:t>
            </a:r>
          </a:p>
          <a:p>
            <a:pPr marL="305435" indent="-305435">
              <a:buClr>
                <a:srgbClr val="7277D4"/>
              </a:buClr>
            </a:pPr>
            <a:r>
              <a:rPr lang="en-US"/>
              <a:t>Kesan qualiti tidur yang buruk juga perlu diutamakan dalam kalangan mahasiswa</a:t>
            </a:r>
          </a:p>
          <a:p>
            <a:pPr marL="305435" indent="-305435">
              <a:buClr>
                <a:srgbClr val="7277D4"/>
              </a:buClr>
            </a:pPr>
            <a:r>
              <a:rPr lang="en-US"/>
              <a:t>Cara-cara meningkatkan qualiti tidur patutlah disebarkan dalam golonngan mahasiswa melalui media sosial</a:t>
            </a:r>
          </a:p>
          <a:p>
            <a:pPr marL="305435" indent="-305435">
              <a:buClr>
                <a:srgbClr val="7277D4"/>
              </a:buClr>
            </a:pPr>
            <a:endParaRPr lang="en-US"/>
          </a:p>
          <a:p>
            <a:pPr marL="305435" indent="-305435">
              <a:buClr>
                <a:srgbClr val="7277D4"/>
              </a:buClr>
            </a:pPr>
            <a:endParaRPr lang="en-US"/>
          </a:p>
        </p:txBody>
      </p:sp>
    </p:spTree>
    <p:extLst>
      <p:ext uri="{BB962C8B-B14F-4D97-AF65-F5344CB8AC3E}">
        <p14:creationId xmlns:p14="http://schemas.microsoft.com/office/powerpoint/2010/main" val="2064068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94D38-A0B2-492B-AC46-E3E154885E89}"/>
              </a:ext>
            </a:extLst>
          </p:cNvPr>
          <p:cNvSpPr>
            <a:spLocks noGrp="1"/>
          </p:cNvSpPr>
          <p:nvPr>
            <p:ph type="title"/>
          </p:nvPr>
        </p:nvSpPr>
        <p:spPr>
          <a:xfrm>
            <a:off x="581192" y="702156"/>
            <a:ext cx="11029616" cy="1013800"/>
          </a:xfrm>
        </p:spPr>
        <p:txBody>
          <a:bodyPr>
            <a:normAutofit/>
          </a:bodyPr>
          <a:lstStyle/>
          <a:p>
            <a:r>
              <a:rPr lang="en-US" sz="3600">
                <a:solidFill>
                  <a:srgbClr val="FFFEFF"/>
                </a:solidFill>
              </a:rPr>
              <a:t>Kesimpulan </a:t>
            </a:r>
          </a:p>
        </p:txBody>
      </p:sp>
      <p:graphicFrame>
        <p:nvGraphicFramePr>
          <p:cNvPr id="5" name="Content Placeholder 2">
            <a:extLst>
              <a:ext uri="{FF2B5EF4-FFF2-40B4-BE49-F238E27FC236}">
                <a16:creationId xmlns:a16="http://schemas.microsoft.com/office/drawing/2014/main" id="{E4F94CEE-9471-4D85-A46D-CB7401F81C47}"/>
              </a:ext>
            </a:extLst>
          </p:cNvPr>
          <p:cNvGraphicFramePr>
            <a:graphicFrameLocks noGrp="1"/>
          </p:cNvGraphicFramePr>
          <p:nvPr>
            <p:ph idx="1"/>
            <p:extLst>
              <p:ext uri="{D42A27DB-BD31-4B8C-83A1-F6EECF244321}">
                <p14:modId xmlns:p14="http://schemas.microsoft.com/office/powerpoint/2010/main" val="2722579274"/>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3310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Splash">
            <a:extLst>
              <a:ext uri="{FF2B5EF4-FFF2-40B4-BE49-F238E27FC236}">
                <a16:creationId xmlns:a16="http://schemas.microsoft.com/office/drawing/2014/main" id="{06DA4074-E780-4535-8F53-45A326B68F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3502" y="1047665"/>
            <a:ext cx="5030386" cy="5030386"/>
          </a:xfrm>
          <a:prstGeom prst="rect">
            <a:avLst/>
          </a:prstGeom>
        </p:spPr>
      </p:pic>
      <p:sp>
        <p:nvSpPr>
          <p:cNvPr id="19" name="Rectangle 18">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338E339-EC65-4A19-822F-B732E00E7A9C}"/>
              </a:ext>
            </a:extLst>
          </p:cNvPr>
          <p:cNvSpPr>
            <a:spLocks noGrp="1"/>
          </p:cNvSpPr>
          <p:nvPr>
            <p:ph type="title"/>
          </p:nvPr>
        </p:nvSpPr>
        <p:spPr>
          <a:xfrm>
            <a:off x="8192366" y="1419225"/>
            <a:ext cx="3404848" cy="3321232"/>
          </a:xfrm>
        </p:spPr>
        <p:txBody>
          <a:bodyPr vert="horz" lIns="91440" tIns="45720" rIns="91440" bIns="45720" rtlCol="0" anchor="b">
            <a:noAutofit/>
          </a:bodyPr>
          <a:lstStyle/>
          <a:p>
            <a:r>
              <a:rPr lang="en-US" sz="4800">
                <a:solidFill>
                  <a:srgbClr val="FFFFFF"/>
                </a:solidFill>
                <a:latin typeface="Georgia Pro Black"/>
              </a:rPr>
              <a:t>SEKIAN, TERIMA KASIH</a:t>
            </a:r>
          </a:p>
        </p:txBody>
      </p:sp>
    </p:spTree>
    <p:extLst>
      <p:ext uri="{BB962C8B-B14F-4D97-AF65-F5344CB8AC3E}">
        <p14:creationId xmlns:p14="http://schemas.microsoft.com/office/powerpoint/2010/main" val="2760862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5" descr="A person lying on a bed&#10;&#10;Description automatically generated">
            <a:extLst>
              <a:ext uri="{FF2B5EF4-FFF2-40B4-BE49-F238E27FC236}">
                <a16:creationId xmlns:a16="http://schemas.microsoft.com/office/drawing/2014/main" id="{42B0124D-65AF-460C-AE55-987BBED04A05}"/>
              </a:ext>
            </a:extLst>
          </p:cNvPr>
          <p:cNvPicPr>
            <a:picLocks noChangeAspect="1"/>
          </p:cNvPicPr>
          <p:nvPr/>
        </p:nvPicPr>
        <p:blipFill rotWithShape="1">
          <a:blip r:embed="rId2"/>
          <a:srcRect t="14773"/>
          <a:stretch/>
        </p:blipFill>
        <p:spPr>
          <a:xfrm>
            <a:off x="20" y="10"/>
            <a:ext cx="12191980" cy="6857990"/>
          </a:xfrm>
          <a:prstGeom prst="rect">
            <a:avLst/>
          </a:prstGeom>
        </p:spPr>
      </p:pic>
      <p:sp useBgFill="1">
        <p:nvSpPr>
          <p:cNvPr id="7" name="Rectangle 9">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97" y="849057"/>
            <a:ext cx="3703320" cy="94997"/>
          </a:xfrm>
          <a:prstGeom prst="rect">
            <a:avLst/>
          </a:prstGeom>
          <a:ln>
            <a:noFill/>
          </a:ln>
          <a:effectLst/>
        </p:spPr>
        <p:style>
          <a:lnRef idx="1">
            <a:schemeClr val="accent1"/>
          </a:lnRef>
          <a:fillRef idx="3">
            <a:schemeClr val="accent1"/>
          </a:fillRef>
          <a:effectRef idx="2">
            <a:schemeClr val="accent1"/>
          </a:effectRef>
          <a:fontRef idx="minor">
            <a:schemeClr val="lt1"/>
          </a:fontRef>
        </p:style>
      </p:sp>
      <p:sp useBgFill="1">
        <p:nvSpPr>
          <p:cNvPr id="12" name="Rectangle 11">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3" y="1032991"/>
            <a:ext cx="3702134" cy="4182242"/>
          </a:xfrm>
          <a:prstGeom prst="rect">
            <a:avLst/>
          </a:prstGeom>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8C11D10-970C-45EA-A7B2-64FB66416394}"/>
              </a:ext>
            </a:extLst>
          </p:cNvPr>
          <p:cNvSpPr>
            <a:spLocks noGrp="1"/>
          </p:cNvSpPr>
          <p:nvPr>
            <p:ph type="title"/>
          </p:nvPr>
        </p:nvSpPr>
        <p:spPr>
          <a:xfrm>
            <a:off x="7920507" y="1186426"/>
            <a:ext cx="3374265" cy="938766"/>
          </a:xfrm>
        </p:spPr>
        <p:txBody>
          <a:bodyPr>
            <a:normAutofit/>
          </a:bodyPr>
          <a:lstStyle/>
          <a:p>
            <a:endParaRPr lang="en-GB" sz="2400">
              <a:solidFill>
                <a:schemeClr val="tx2"/>
              </a:solidFill>
            </a:endParaRPr>
          </a:p>
        </p:txBody>
      </p:sp>
      <p:sp>
        <p:nvSpPr>
          <p:cNvPr id="3" name="Content Placeholder 2">
            <a:extLst>
              <a:ext uri="{FF2B5EF4-FFF2-40B4-BE49-F238E27FC236}">
                <a16:creationId xmlns:a16="http://schemas.microsoft.com/office/drawing/2014/main" id="{D71A0E92-1742-4E06-B6F3-4D10FEF4BB99}"/>
              </a:ext>
            </a:extLst>
          </p:cNvPr>
          <p:cNvSpPr>
            <a:spLocks noGrp="1"/>
          </p:cNvSpPr>
          <p:nvPr>
            <p:ph idx="1"/>
          </p:nvPr>
        </p:nvSpPr>
        <p:spPr>
          <a:xfrm>
            <a:off x="7920508" y="2266683"/>
            <a:ext cx="3266704" cy="2704562"/>
          </a:xfrm>
        </p:spPr>
        <p:txBody>
          <a:bodyPr>
            <a:normAutofit/>
          </a:bodyPr>
          <a:lstStyle/>
          <a:p>
            <a:pPr marL="305435" indent="-305435">
              <a:buClr>
                <a:srgbClr val="7FB6C9"/>
              </a:buClr>
              <a:buChar char="-"/>
            </a:pPr>
            <a:r>
              <a:rPr lang="en-MY" sz="1600">
                <a:ea typeface="+mn-lt"/>
                <a:cs typeface="+mn-lt"/>
              </a:rPr>
              <a:t>Jumlah pengguna media sosial menunjukkan terdapat 26.5 milion pengguna media sosial pada tahun 2020 di seluruh dunia. </a:t>
            </a:r>
            <a:endParaRPr lang="en-US" sz="1600">
              <a:ea typeface="+mn-lt"/>
              <a:cs typeface="+mn-lt"/>
            </a:endParaRPr>
          </a:p>
          <a:p>
            <a:pPr marL="305435" indent="-305435">
              <a:buClr>
                <a:srgbClr val="7FB6C9"/>
              </a:buClr>
              <a:buChar char="-"/>
            </a:pPr>
            <a:r>
              <a:rPr lang="en-MY" sz="1600">
                <a:ea typeface="+mn-lt"/>
                <a:cs typeface="+mn-lt"/>
              </a:rPr>
              <a:t>Lebih 80 peratus penduduk Malaysia  menggunakan media sosial </a:t>
            </a:r>
            <a:endParaRPr lang="en-US" sz="1600">
              <a:ea typeface="+mn-lt"/>
              <a:cs typeface="+mn-lt"/>
            </a:endParaRPr>
          </a:p>
          <a:p>
            <a:pPr marL="305435" indent="-305435">
              <a:buClr>
                <a:srgbClr val="7FB6C9"/>
              </a:buClr>
              <a:buChar char="-"/>
            </a:pPr>
            <a:r>
              <a:rPr lang="en-MY" sz="1600">
                <a:ea typeface="+mn-lt"/>
                <a:cs typeface="+mn-lt"/>
              </a:rPr>
              <a:t>Malaysia merupakan negara ke-8 paling aktif sebagai penggina laman sosial. </a:t>
            </a:r>
            <a:endParaRPr lang="en-US" sz="1600">
              <a:ea typeface="+mn-lt"/>
              <a:cs typeface="+mn-lt"/>
            </a:endParaRPr>
          </a:p>
          <a:p>
            <a:pPr marL="305435" indent="-305435">
              <a:buClr>
                <a:srgbClr val="7FB6C9"/>
              </a:buClr>
            </a:pPr>
            <a:endParaRPr lang="en-GB" sz="1600"/>
          </a:p>
        </p:txBody>
      </p:sp>
    </p:spTree>
    <p:extLst>
      <p:ext uri="{BB962C8B-B14F-4D97-AF65-F5344CB8AC3E}">
        <p14:creationId xmlns:p14="http://schemas.microsoft.com/office/powerpoint/2010/main" val="71181100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a:p>
        </p:txBody>
      </p:sp>
      <p:sp>
        <p:nvSpPr>
          <p:cNvPr id="23"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433D2C-E8A7-1E49-A517-AAF5B5DB2016}"/>
              </a:ext>
            </a:extLst>
          </p:cNvPr>
          <p:cNvSpPr>
            <a:spLocks noGrp="1"/>
          </p:cNvSpPr>
          <p:nvPr>
            <p:ph type="title"/>
          </p:nvPr>
        </p:nvSpPr>
        <p:spPr>
          <a:xfrm>
            <a:off x="643468" y="1033389"/>
            <a:ext cx="4826256" cy="4825409"/>
          </a:xfrm>
        </p:spPr>
        <p:txBody>
          <a:bodyPr anchor="ctr">
            <a:normAutofit/>
          </a:bodyPr>
          <a:lstStyle/>
          <a:p>
            <a:r>
              <a:rPr lang="en-US" sz="5400">
                <a:solidFill>
                  <a:srgbClr val="FFFFFF"/>
                </a:solidFill>
              </a:rPr>
              <a:t>Lokasi</a:t>
            </a:r>
          </a:p>
        </p:txBody>
      </p:sp>
      <p:sp>
        <p:nvSpPr>
          <p:cNvPr id="24"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7718B2E-0B63-F54C-BE73-233A3356F957}"/>
              </a:ext>
            </a:extLst>
          </p:cNvPr>
          <p:cNvSpPr>
            <a:spLocks noGrp="1"/>
          </p:cNvSpPr>
          <p:nvPr>
            <p:ph idx="1"/>
          </p:nvPr>
        </p:nvSpPr>
        <p:spPr>
          <a:xfrm>
            <a:off x="6755769" y="1033390"/>
            <a:ext cx="4855037" cy="4825409"/>
          </a:xfrm>
          <a:ln w="57150">
            <a:noFill/>
          </a:ln>
        </p:spPr>
        <p:txBody>
          <a:bodyPr anchor="ctr">
            <a:normAutofit/>
          </a:bodyPr>
          <a:lstStyle/>
          <a:p>
            <a:r>
              <a:rPr lang="en-MY" sz="2000" b="1">
                <a:solidFill>
                  <a:schemeClr val="accent2">
                    <a:lumMod val="50000"/>
                  </a:schemeClr>
                </a:solidFill>
              </a:rPr>
              <a:t>LOKASI KAJIAN</a:t>
            </a:r>
            <a:endParaRPr lang="en-MY" sz="2000">
              <a:solidFill>
                <a:schemeClr val="accent2">
                  <a:lumMod val="50000"/>
                </a:schemeClr>
              </a:solidFill>
            </a:endParaRPr>
          </a:p>
          <a:p>
            <a:pPr marL="0" indent="0">
              <a:buNone/>
            </a:pPr>
            <a:r>
              <a:rPr lang="en-MY" sz="2000">
                <a:solidFill>
                  <a:schemeClr val="accent2">
                    <a:lumMod val="50000"/>
                  </a:schemeClr>
                </a:solidFill>
              </a:rPr>
              <a:t>Pelajar mahasiswa Universiti Teknologi Malaysia (UTM) sebuah institusi kerajaan yang terletak di Skudai, Johor, Malaysia adalah sebahagian daripada kajian ini. </a:t>
            </a:r>
          </a:p>
          <a:p>
            <a:pPr marL="0" indent="0">
              <a:buNone/>
            </a:pPr>
            <a:endParaRPr lang="en-US" sz="2000">
              <a:solidFill>
                <a:schemeClr val="accent2">
                  <a:lumMod val="50000"/>
                </a:schemeClr>
              </a:solidFill>
            </a:endParaRPr>
          </a:p>
        </p:txBody>
      </p:sp>
    </p:spTree>
    <p:extLst>
      <p:ext uri="{BB962C8B-B14F-4D97-AF65-F5344CB8AC3E}">
        <p14:creationId xmlns:p14="http://schemas.microsoft.com/office/powerpoint/2010/main" val="80389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D7834585-F49B-43A2-9226-38EBB9CE63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73752F-1E7F-4CE5-8ABF-07A5EE3AABAB}"/>
              </a:ext>
            </a:extLst>
          </p:cNvPr>
          <p:cNvSpPr txBox="1"/>
          <p:nvPr/>
        </p:nvSpPr>
        <p:spPr>
          <a:xfrm>
            <a:off x="2156346" y="800226"/>
            <a:ext cx="5439267" cy="457635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600" cap="all">
                <a:solidFill>
                  <a:schemeClr val="tx2">
                    <a:lumMod val="75000"/>
                  </a:schemeClr>
                </a:solidFill>
                <a:latin typeface="+mj-lt"/>
                <a:ea typeface="+mj-ea"/>
                <a:cs typeface="+mj-cs"/>
              </a:rPr>
              <a:t>SKOP KAJIAN</a:t>
            </a:r>
          </a:p>
          <a:p>
            <a:pPr>
              <a:lnSpc>
                <a:spcPct val="90000"/>
              </a:lnSpc>
              <a:spcBef>
                <a:spcPct val="0"/>
              </a:spcBef>
              <a:spcAft>
                <a:spcPts val="600"/>
              </a:spcAft>
            </a:pPr>
            <a:endParaRPr lang="en-US" sz="3600" cap="all">
              <a:solidFill>
                <a:schemeClr val="tx2">
                  <a:lumMod val="75000"/>
                </a:schemeClr>
              </a:solidFill>
              <a:latin typeface="+mj-lt"/>
              <a:ea typeface="+mj-ea"/>
              <a:cs typeface="+mj-cs"/>
            </a:endParaRPr>
          </a:p>
        </p:txBody>
      </p:sp>
      <p:sp>
        <p:nvSpPr>
          <p:cNvPr id="18" name="Rectangle 17">
            <a:extLst>
              <a:ext uri="{FF2B5EF4-FFF2-40B4-BE49-F238E27FC236}">
                <a16:creationId xmlns:a16="http://schemas.microsoft.com/office/drawing/2014/main" id="{A94003D5-55DD-4968-8D94-E9705D54A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69" y="453642"/>
            <a:ext cx="3625597" cy="586329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F5549486-A8CA-4D47-92EC-B95E900CA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2AC10E35-F420-4E7B-867F-6F225A119202}"/>
              </a:ext>
            </a:extLst>
          </p:cNvPr>
          <p:cNvSpPr txBox="1"/>
          <p:nvPr/>
        </p:nvSpPr>
        <p:spPr>
          <a:xfrm>
            <a:off x="2155135" y="3090444"/>
            <a:ext cx="571203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a:latin typeface="Times New Roman"/>
                <a:cs typeface="Times New Roman"/>
              </a:rPr>
              <a:t>40 pelajar </a:t>
            </a:r>
            <a:r>
              <a:rPr lang="en-US" sz="2800" err="1">
                <a:latin typeface="Times New Roman"/>
                <a:cs typeface="Times New Roman"/>
              </a:rPr>
              <a:t>mahasiswa</a:t>
            </a:r>
            <a:r>
              <a:rPr lang="en-US" sz="2800">
                <a:latin typeface="Times New Roman"/>
                <a:cs typeface="Times New Roman"/>
              </a:rPr>
              <a:t> Universiti </a:t>
            </a:r>
            <a:r>
              <a:rPr lang="en-US" sz="2800" err="1">
                <a:latin typeface="Times New Roman"/>
                <a:cs typeface="Times New Roman"/>
              </a:rPr>
              <a:t>Teknologi</a:t>
            </a:r>
            <a:r>
              <a:rPr lang="en-US" sz="2800">
                <a:latin typeface="Times New Roman"/>
                <a:cs typeface="Times New Roman"/>
              </a:rPr>
              <a:t> Malaysia (UTM) </a:t>
            </a:r>
            <a:r>
              <a:rPr lang="en-US" sz="2800" err="1">
                <a:latin typeface="Times New Roman"/>
                <a:cs typeface="Times New Roman"/>
              </a:rPr>
              <a:t>sebagai</a:t>
            </a:r>
            <a:r>
              <a:rPr lang="en-US" sz="2800">
                <a:latin typeface="Times New Roman"/>
                <a:cs typeface="Times New Roman"/>
              </a:rPr>
              <a:t> </a:t>
            </a:r>
            <a:r>
              <a:rPr lang="en-US" sz="2800" err="1">
                <a:latin typeface="Times New Roman"/>
                <a:cs typeface="Times New Roman"/>
              </a:rPr>
              <a:t>responden</a:t>
            </a:r>
            <a:r>
              <a:rPr lang="en-US" sz="2800">
                <a:latin typeface="Times New Roman"/>
                <a:cs typeface="Times New Roman"/>
              </a:rPr>
              <a:t> </a:t>
            </a:r>
            <a:r>
              <a:rPr lang="en-US" sz="2800" err="1">
                <a:latin typeface="Times New Roman"/>
                <a:cs typeface="Times New Roman"/>
              </a:rPr>
              <a:t>soal</a:t>
            </a:r>
            <a:r>
              <a:rPr lang="en-US" sz="2800">
                <a:latin typeface="Times New Roman"/>
                <a:cs typeface="Times New Roman"/>
              </a:rPr>
              <a:t> </a:t>
            </a:r>
            <a:r>
              <a:rPr lang="en-US" sz="2800" err="1">
                <a:latin typeface="Times New Roman"/>
                <a:cs typeface="Times New Roman"/>
              </a:rPr>
              <a:t>selidik</a:t>
            </a:r>
            <a:r>
              <a:rPr lang="en-US" sz="2800">
                <a:latin typeface="Times New Roman"/>
                <a:cs typeface="Times New Roman"/>
              </a:rPr>
              <a:t> </a:t>
            </a:r>
            <a:r>
              <a:rPr lang="en-US" sz="2800" err="1">
                <a:latin typeface="Times New Roman"/>
                <a:cs typeface="Times New Roman"/>
              </a:rPr>
              <a:t>menyertai</a:t>
            </a:r>
            <a:r>
              <a:rPr lang="en-US" sz="2800">
                <a:latin typeface="Times New Roman"/>
                <a:cs typeface="Times New Roman"/>
              </a:rPr>
              <a:t> </a:t>
            </a:r>
            <a:r>
              <a:rPr lang="en-US" sz="2800" err="1">
                <a:latin typeface="Times New Roman"/>
                <a:cs typeface="Times New Roman"/>
              </a:rPr>
              <a:t>kajian</a:t>
            </a:r>
            <a:r>
              <a:rPr lang="en-US" sz="2800">
                <a:latin typeface="Times New Roman"/>
                <a:cs typeface="Times New Roman"/>
              </a:rPr>
              <a:t> </a:t>
            </a:r>
            <a:r>
              <a:rPr lang="en-US" sz="2800" err="1">
                <a:latin typeface="Times New Roman"/>
                <a:cs typeface="Times New Roman"/>
              </a:rPr>
              <a:t>ini</a:t>
            </a:r>
            <a:r>
              <a:rPr lang="en-US" sz="2800">
                <a:latin typeface="Times New Roman"/>
                <a:cs typeface="Times New Roman"/>
              </a:rPr>
              <a:t>.</a:t>
            </a:r>
          </a:p>
        </p:txBody>
      </p:sp>
    </p:spTree>
    <p:extLst>
      <p:ext uri="{BB962C8B-B14F-4D97-AF65-F5344CB8AC3E}">
        <p14:creationId xmlns:p14="http://schemas.microsoft.com/office/powerpoint/2010/main" val="3913161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1446E-3048-6F44-A478-129F5BF1E279}"/>
              </a:ext>
            </a:extLst>
          </p:cNvPr>
          <p:cNvSpPr>
            <a:spLocks noGrp="1"/>
          </p:cNvSpPr>
          <p:nvPr>
            <p:ph type="title"/>
          </p:nvPr>
        </p:nvSpPr>
        <p:spPr/>
        <p:txBody>
          <a:bodyPr/>
          <a:lstStyle/>
          <a:p>
            <a:r>
              <a:rPr lang="en-US" err="1"/>
              <a:t>OBjektif</a:t>
            </a:r>
            <a:endParaRPr lang="en-US"/>
          </a:p>
        </p:txBody>
      </p:sp>
      <p:sp>
        <p:nvSpPr>
          <p:cNvPr id="3" name="Content Placeholder 2">
            <a:extLst>
              <a:ext uri="{FF2B5EF4-FFF2-40B4-BE49-F238E27FC236}">
                <a16:creationId xmlns:a16="http://schemas.microsoft.com/office/drawing/2014/main" id="{0C6B388E-9F10-F74C-B481-31B92196E369}"/>
              </a:ext>
            </a:extLst>
          </p:cNvPr>
          <p:cNvSpPr>
            <a:spLocks noGrp="1"/>
          </p:cNvSpPr>
          <p:nvPr>
            <p:ph idx="1"/>
          </p:nvPr>
        </p:nvSpPr>
        <p:spPr/>
        <p:txBody>
          <a:bodyPr>
            <a:normAutofit/>
          </a:bodyPr>
          <a:lstStyle/>
          <a:p>
            <a:pPr marL="0" indent="0">
              <a:buNone/>
            </a:pPr>
            <a:r>
              <a:rPr lang="en-MY" b="1"/>
              <a:t>OBJEKTIF  KAJIAN</a:t>
            </a:r>
          </a:p>
          <a:p>
            <a:pPr lvl="0"/>
            <a:r>
              <a:rPr lang="en-MY" err="1"/>
              <a:t>Mengkaji</a:t>
            </a:r>
            <a:r>
              <a:rPr lang="en-MY"/>
              <a:t> </a:t>
            </a:r>
            <a:r>
              <a:rPr lang="en-MY" err="1"/>
              <a:t>pengaruh</a:t>
            </a:r>
            <a:r>
              <a:rPr lang="en-MY"/>
              <a:t> media </a:t>
            </a:r>
            <a:r>
              <a:rPr lang="en-MY" err="1"/>
              <a:t>sosial</a:t>
            </a:r>
            <a:r>
              <a:rPr lang="en-MY"/>
              <a:t> </a:t>
            </a:r>
            <a:r>
              <a:rPr lang="en-MY" err="1"/>
              <a:t>terhadap</a:t>
            </a:r>
            <a:r>
              <a:rPr lang="en-MY"/>
              <a:t> </a:t>
            </a:r>
            <a:r>
              <a:rPr lang="en-MY" err="1"/>
              <a:t>tahap</a:t>
            </a:r>
            <a:r>
              <a:rPr lang="en-MY"/>
              <a:t> </a:t>
            </a:r>
            <a:r>
              <a:rPr lang="en-MY" err="1"/>
              <a:t>kualiti</a:t>
            </a:r>
            <a:r>
              <a:rPr lang="en-MY"/>
              <a:t> </a:t>
            </a:r>
            <a:r>
              <a:rPr lang="en-MY" err="1"/>
              <a:t>tidur</a:t>
            </a:r>
            <a:r>
              <a:rPr lang="en-MY"/>
              <a:t> </a:t>
            </a:r>
            <a:r>
              <a:rPr lang="en-MY" err="1"/>
              <a:t>pelajar</a:t>
            </a:r>
            <a:r>
              <a:rPr lang="en-MY"/>
              <a:t> di Malaysia</a:t>
            </a:r>
          </a:p>
          <a:p>
            <a:pPr lvl="0"/>
            <a:r>
              <a:rPr lang="en-MY" err="1"/>
              <a:t>Menganalisis</a:t>
            </a:r>
            <a:r>
              <a:rPr lang="en-MY"/>
              <a:t> </a:t>
            </a:r>
            <a:r>
              <a:rPr lang="en-MY" err="1"/>
              <a:t>golongan</a:t>
            </a:r>
            <a:r>
              <a:rPr lang="en-MY"/>
              <a:t> </a:t>
            </a:r>
            <a:r>
              <a:rPr lang="en-MY" err="1"/>
              <a:t>majoriti</a:t>
            </a:r>
            <a:r>
              <a:rPr lang="en-MY"/>
              <a:t> </a:t>
            </a:r>
            <a:r>
              <a:rPr lang="en-MY" err="1"/>
              <a:t>pelajar</a:t>
            </a:r>
            <a:r>
              <a:rPr lang="en-MY"/>
              <a:t> yang </a:t>
            </a:r>
            <a:r>
              <a:rPr lang="en-MY" err="1"/>
              <a:t>mempunyai</a:t>
            </a:r>
            <a:r>
              <a:rPr lang="en-MY"/>
              <a:t> </a:t>
            </a:r>
            <a:r>
              <a:rPr lang="en-MY" err="1"/>
              <a:t>tahap</a:t>
            </a:r>
            <a:r>
              <a:rPr lang="en-MY"/>
              <a:t> </a:t>
            </a:r>
            <a:r>
              <a:rPr lang="en-MY" err="1"/>
              <a:t>kualiti</a:t>
            </a:r>
            <a:r>
              <a:rPr lang="en-MY"/>
              <a:t> </a:t>
            </a:r>
            <a:r>
              <a:rPr lang="en-MY" err="1"/>
              <a:t>tidur</a:t>
            </a:r>
            <a:r>
              <a:rPr lang="en-MY"/>
              <a:t> yang </a:t>
            </a:r>
            <a:r>
              <a:rPr lang="en-MY" err="1"/>
              <a:t>lemah</a:t>
            </a:r>
            <a:endParaRPr lang="en-MY"/>
          </a:p>
          <a:p>
            <a:pPr lvl="0"/>
            <a:r>
              <a:rPr lang="en-MY" err="1"/>
              <a:t>Membincangkan</a:t>
            </a:r>
            <a:r>
              <a:rPr lang="en-MY"/>
              <a:t> </a:t>
            </a:r>
            <a:r>
              <a:rPr lang="en-MY" err="1"/>
              <a:t>pengaruh-pengaruh</a:t>
            </a:r>
            <a:r>
              <a:rPr lang="en-MY"/>
              <a:t> lain </a:t>
            </a:r>
            <a:r>
              <a:rPr lang="en-MY" err="1"/>
              <a:t>terhadap</a:t>
            </a:r>
            <a:r>
              <a:rPr lang="en-MY"/>
              <a:t> </a:t>
            </a:r>
            <a:r>
              <a:rPr lang="en-MY" err="1"/>
              <a:t>tahap</a:t>
            </a:r>
            <a:r>
              <a:rPr lang="en-MY"/>
              <a:t> </a:t>
            </a:r>
            <a:r>
              <a:rPr lang="en-MY" err="1"/>
              <a:t>kualiti</a:t>
            </a:r>
            <a:r>
              <a:rPr lang="en-MY"/>
              <a:t> </a:t>
            </a:r>
            <a:r>
              <a:rPr lang="en-MY" err="1"/>
              <a:t>tidur</a:t>
            </a:r>
            <a:r>
              <a:rPr lang="en-MY"/>
              <a:t> </a:t>
            </a:r>
            <a:r>
              <a:rPr lang="en-MY" err="1"/>
              <a:t>pelajar</a:t>
            </a:r>
            <a:endParaRPr lang="en-MY"/>
          </a:p>
          <a:p>
            <a:endParaRPr lang="en-MY"/>
          </a:p>
          <a:p>
            <a:endParaRPr lang="en-US"/>
          </a:p>
        </p:txBody>
      </p:sp>
    </p:spTree>
    <p:extLst>
      <p:ext uri="{BB962C8B-B14F-4D97-AF65-F5344CB8AC3E}">
        <p14:creationId xmlns:p14="http://schemas.microsoft.com/office/powerpoint/2010/main" val="1785006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7AF80C-2B2A-2F45-BD9A-9A58F82390D1}"/>
              </a:ext>
            </a:extLst>
          </p:cNvPr>
          <p:cNvSpPr>
            <a:spLocks noGrp="1"/>
          </p:cNvSpPr>
          <p:nvPr>
            <p:ph type="title"/>
          </p:nvPr>
        </p:nvSpPr>
        <p:spPr>
          <a:xfrm>
            <a:off x="4449934" y="702156"/>
            <a:ext cx="7157865" cy="1013800"/>
          </a:xfrm>
        </p:spPr>
        <p:txBody>
          <a:bodyPr>
            <a:normAutofit/>
          </a:bodyPr>
          <a:lstStyle/>
          <a:p>
            <a:r>
              <a:rPr lang="en-US">
                <a:solidFill>
                  <a:schemeClr val="accent1"/>
                </a:solidFill>
              </a:rPr>
              <a:t>Permasalahan</a:t>
            </a:r>
          </a:p>
        </p:txBody>
      </p:sp>
      <p:pic>
        <p:nvPicPr>
          <p:cNvPr id="4" name="Picture 4" descr="A picture containing text&#10;&#10;Description automatically generated">
            <a:extLst>
              <a:ext uri="{FF2B5EF4-FFF2-40B4-BE49-F238E27FC236}">
                <a16:creationId xmlns:a16="http://schemas.microsoft.com/office/drawing/2014/main" id="{0565C75D-08A8-44FF-B206-302CB73AC69B}"/>
              </a:ext>
            </a:extLst>
          </p:cNvPr>
          <p:cNvPicPr>
            <a:picLocks noChangeAspect="1"/>
          </p:cNvPicPr>
          <p:nvPr/>
        </p:nvPicPr>
        <p:blipFill rotWithShape="1">
          <a:blip r:embed="rId2"/>
          <a:srcRect l="22598" r="17156"/>
          <a:stretch/>
        </p:blipFill>
        <p:spPr>
          <a:xfrm>
            <a:off x="20" y="10"/>
            <a:ext cx="4131713" cy="6857989"/>
          </a:xfrm>
          <a:prstGeom prst="rect">
            <a:avLst/>
          </a:prstGeom>
        </p:spPr>
      </p:pic>
      <p:sp>
        <p:nvSpPr>
          <p:cNvPr id="19" name="Rectangle 18">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8BB68"/>
          </a:solidFill>
          <a:ln>
            <a:solidFill>
              <a:srgbClr val="F8BB68"/>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890F4BB-95BF-AB4A-913E-10A318A3A6E3}"/>
              </a:ext>
            </a:extLst>
          </p:cNvPr>
          <p:cNvSpPr>
            <a:spLocks noGrp="1"/>
          </p:cNvSpPr>
          <p:nvPr>
            <p:ph idx="1"/>
          </p:nvPr>
        </p:nvSpPr>
        <p:spPr>
          <a:xfrm>
            <a:off x="4449934" y="1896533"/>
            <a:ext cx="7157866" cy="3962266"/>
          </a:xfrm>
        </p:spPr>
        <p:txBody>
          <a:bodyPr>
            <a:normAutofit/>
          </a:bodyPr>
          <a:lstStyle/>
          <a:p>
            <a:pPr marL="0" indent="0">
              <a:buClr>
                <a:srgbClr val="F8BB68"/>
              </a:buClr>
              <a:buNone/>
            </a:pPr>
            <a:r>
              <a:rPr lang="en-MY" b="1"/>
              <a:t>PERMASALAHAN KAJIAN</a:t>
            </a:r>
          </a:p>
          <a:p>
            <a:pPr lvl="0">
              <a:buClr>
                <a:srgbClr val="F8BB68"/>
              </a:buClr>
            </a:pPr>
            <a:r>
              <a:rPr lang="en-MY"/>
              <a:t>Adakah media sosial mempengaruhi tahap kualiti tidur pelajar di Malaysia?</a:t>
            </a:r>
          </a:p>
          <a:p>
            <a:pPr lvl="0">
              <a:buClr>
                <a:srgbClr val="F8BB68"/>
              </a:buClr>
            </a:pPr>
            <a:r>
              <a:rPr lang="en-MY"/>
              <a:t>Adakah benar bahawa golongan mahasiswa merupakan golongan </a:t>
            </a:r>
            <a:r>
              <a:rPr lang="en-US"/>
              <a:t>majoriti </a:t>
            </a:r>
            <a:r>
              <a:rPr lang="en-MY"/>
              <a:t>yang mempunyai tahap kualiti tidur yang lemah?</a:t>
            </a:r>
          </a:p>
          <a:p>
            <a:pPr lvl="0">
              <a:buClr>
                <a:srgbClr val="F8BB68"/>
              </a:buClr>
            </a:pPr>
            <a:r>
              <a:rPr lang="en-MY"/>
              <a:t>Apakah pengaruh-pengaruh lain terhadap tahap kualiti tidur remaja?</a:t>
            </a:r>
          </a:p>
          <a:p>
            <a:pPr>
              <a:buClr>
                <a:srgbClr val="F8BB68"/>
              </a:buClr>
            </a:pPr>
            <a:endParaRPr lang="en-US"/>
          </a:p>
        </p:txBody>
      </p:sp>
    </p:spTree>
    <p:extLst>
      <p:ext uri="{BB962C8B-B14F-4D97-AF65-F5344CB8AC3E}">
        <p14:creationId xmlns:p14="http://schemas.microsoft.com/office/powerpoint/2010/main" val="278027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42AC7AAA-F039-4011-98DE-17464A67B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2875E9-CE73-0741-86D7-214C7C283BE5}"/>
              </a:ext>
            </a:extLst>
          </p:cNvPr>
          <p:cNvSpPr>
            <a:spLocks noGrp="1"/>
          </p:cNvSpPr>
          <p:nvPr>
            <p:ph type="title"/>
          </p:nvPr>
        </p:nvSpPr>
        <p:spPr>
          <a:xfrm>
            <a:off x="581192" y="702156"/>
            <a:ext cx="7225075" cy="1013800"/>
          </a:xfrm>
        </p:spPr>
        <p:txBody>
          <a:bodyPr>
            <a:normAutofit/>
          </a:bodyPr>
          <a:lstStyle/>
          <a:p>
            <a:r>
              <a:rPr lang="en-US">
                <a:solidFill>
                  <a:schemeClr val="accent1"/>
                </a:solidFill>
              </a:rPr>
              <a:t>Kepentingan kajian</a:t>
            </a:r>
          </a:p>
        </p:txBody>
      </p:sp>
      <p:grpSp>
        <p:nvGrpSpPr>
          <p:cNvPr id="23" name="Group 22">
            <a:extLst>
              <a:ext uri="{FF2B5EF4-FFF2-40B4-BE49-F238E27FC236}">
                <a16:creationId xmlns:a16="http://schemas.microsoft.com/office/drawing/2014/main" id="{85EBB90B-3A54-4B2B-9FA6-7B47E1075F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4" name="Rectangle 23">
              <a:extLst>
                <a:ext uri="{FF2B5EF4-FFF2-40B4-BE49-F238E27FC236}">
                  <a16:creationId xmlns:a16="http://schemas.microsoft.com/office/drawing/2014/main" id="{E04116F5-E398-4593-B279-7099177A0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DC1AD6AE-28AC-4C67-A749-1BC18D86C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D122DC0F-D6EF-4A88-9742-855D48E4E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635D5DAA-46E7-2B46-9601-EC3950BF03A7}"/>
              </a:ext>
            </a:extLst>
          </p:cNvPr>
          <p:cNvSpPr>
            <a:spLocks noGrp="1"/>
          </p:cNvSpPr>
          <p:nvPr>
            <p:ph idx="1"/>
          </p:nvPr>
        </p:nvSpPr>
        <p:spPr>
          <a:xfrm>
            <a:off x="581194" y="1896533"/>
            <a:ext cx="7225074" cy="3962266"/>
          </a:xfrm>
        </p:spPr>
        <p:txBody>
          <a:bodyPr>
            <a:normAutofit/>
          </a:bodyPr>
          <a:lstStyle/>
          <a:p>
            <a:pPr marL="305435" indent="-305435"/>
            <a:r>
              <a:rPr lang="en-US">
                <a:ea typeface="+mn-lt"/>
                <a:cs typeface="+mn-lt"/>
              </a:rPr>
              <a:t>Mengetahui tahap kualiti tidur dalam kalangan pelajar di Malaysia</a:t>
            </a:r>
            <a:endParaRPr lang="en-US"/>
          </a:p>
          <a:p>
            <a:pPr marL="305435" indent="-305435"/>
            <a:r>
              <a:rPr lang="en-US">
                <a:ea typeface="+mn-lt"/>
                <a:cs typeface="+mn-lt"/>
              </a:rPr>
              <a:t>Menjadi suatu pengetahuan berguna dalam usaha meluaskan penyelidikan kes kualiti tidur</a:t>
            </a:r>
            <a:endParaRPr lang="en-US"/>
          </a:p>
          <a:p>
            <a:pPr marL="305435" indent="-305435"/>
            <a:r>
              <a:rPr lang="en-US">
                <a:ea typeface="+mn-lt"/>
                <a:cs typeface="+mn-lt"/>
              </a:rPr>
              <a:t>Sebagai rujukan serta panduan untuk mana-mana pihak yang memerlukannya</a:t>
            </a:r>
            <a:endParaRPr lang="en-US"/>
          </a:p>
          <a:p>
            <a:pPr marL="305435" indent="-305435"/>
            <a:r>
              <a:rPr lang="en-US"/>
              <a:t>Mengatasi masalah tahap kualiti tidur dalam kalangan pelajar</a:t>
            </a:r>
          </a:p>
        </p:txBody>
      </p:sp>
      <p:pic>
        <p:nvPicPr>
          <p:cNvPr id="7" name="Picture 7" descr="A picture containing icon&#10;&#10;Description automatically generated">
            <a:extLst>
              <a:ext uri="{FF2B5EF4-FFF2-40B4-BE49-F238E27FC236}">
                <a16:creationId xmlns:a16="http://schemas.microsoft.com/office/drawing/2014/main" id="{0518D627-977D-4DA0-8D42-2CE5A211AB2B}"/>
              </a:ext>
            </a:extLst>
          </p:cNvPr>
          <p:cNvPicPr>
            <a:picLocks noChangeAspect="1"/>
          </p:cNvPicPr>
          <p:nvPr/>
        </p:nvPicPr>
        <p:blipFill rotWithShape="1">
          <a:blip r:embed="rId2"/>
          <a:srcRect l="17188" r="21403" b="-1"/>
          <a:stretch/>
        </p:blipFill>
        <p:spPr>
          <a:xfrm>
            <a:off x="8042147" y="600075"/>
            <a:ext cx="3695828" cy="5792788"/>
          </a:xfrm>
          <a:prstGeom prst="rect">
            <a:avLst/>
          </a:prstGeom>
        </p:spPr>
      </p:pic>
    </p:spTree>
    <p:extLst>
      <p:ext uri="{BB962C8B-B14F-4D97-AF65-F5344CB8AC3E}">
        <p14:creationId xmlns:p14="http://schemas.microsoft.com/office/powerpoint/2010/main" val="2903968406"/>
      </p:ext>
    </p:extLst>
  </p:cSld>
  <p:clrMapOvr>
    <a:masterClrMapping/>
  </p:clrMapOvr>
</p:sld>
</file>

<file path=ppt/theme/theme1.xml><?xml version="1.0" encoding="utf-8"?>
<a:theme xmlns:a="http://schemas.openxmlformats.org/drawingml/2006/main" name="Dividend">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34</Slides>
  <Notes>0</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Dividend</vt:lpstr>
      <vt:lpstr>PowerPoint Presentation</vt:lpstr>
      <vt:lpstr>PENGENALAN</vt:lpstr>
      <vt:lpstr>Lebih daripada 50 peratus pelajar  yang tahap  kualiti tidurnya rendah di    Malaysia (Afiq Bin Ishak, 2020).   </vt:lpstr>
      <vt:lpstr>PowerPoint Presentation</vt:lpstr>
      <vt:lpstr>Lokasi</vt:lpstr>
      <vt:lpstr>PowerPoint Presentation</vt:lpstr>
      <vt:lpstr>OBjektif</vt:lpstr>
      <vt:lpstr>Permasalahan</vt:lpstr>
      <vt:lpstr>Kepentingan kajian</vt:lpstr>
      <vt:lpstr>RASIONAL KAJIAN</vt:lpstr>
      <vt:lpstr>KAEDAH PERSAMPELAN</vt:lpstr>
      <vt:lpstr>Bahagian pertama : data demografi responden (umur, jantina, bangsa dan fakulti ) </vt:lpstr>
      <vt:lpstr>Bahagian kedua : Pittsburgh Sleep Quality Index (PSQ1) </vt:lpstr>
      <vt:lpstr>Bahagian ketiga :  penggunaan media digital berhampiran waktu tidur </vt:lpstr>
      <vt:lpstr>BAHAGIAN KE-4: Pengaruh-pengAruh lain yang menjejaki masa fizikal </vt:lpstr>
      <vt:lpstr>DaPATAN KAJIAN</vt:lpstr>
      <vt:lpstr>BAHAGIAN A:  DATA DEMOGRAFI</vt:lpstr>
      <vt:lpstr>jANTINA</vt:lpstr>
      <vt:lpstr>bANGSA</vt:lpstr>
      <vt:lpstr>UMUR</vt:lpstr>
      <vt:lpstr>FAKULTI / SEKOLAH</vt:lpstr>
      <vt:lpstr>BURUNG hANTU?</vt:lpstr>
      <vt:lpstr>BAHAGIAN B: pITTSBURGH SLEEP QUALITY INDEX (PSQI)</vt:lpstr>
      <vt:lpstr>MASA TIDUR</vt:lpstr>
      <vt:lpstr>MASA BANGUN</vt:lpstr>
      <vt:lpstr>JUMLAH JAM TIDUR</vt:lpstr>
      <vt:lpstr>PowerPoint Presentation</vt:lpstr>
      <vt:lpstr>BAHAGIAN C: PENGUNAAN MEDIA DIGITAL</vt:lpstr>
      <vt:lpstr>PowerPoint Presentation</vt:lpstr>
      <vt:lpstr>BAHAGIAN D:  PENGARUH-PENGARUH LAIN MENJEJAKI MASA FIZIKAL</vt:lpstr>
      <vt:lpstr>PowerPoint Presentation</vt:lpstr>
      <vt:lpstr>PERBINCANGAN</vt:lpstr>
      <vt:lpstr>Kesimpulan </vt:lpstr>
      <vt:lpstr>SEKIAN, TERIMA KASIH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PENGARUH MEDIA SOSIAL TERHADAP TAHAP KUALITI TIDUR PELAJAR DI MALAYSIA </dc:title>
  <dc:creator>Jia Rou Kong</dc:creator>
  <cp:revision>12</cp:revision>
  <dcterms:created xsi:type="dcterms:W3CDTF">2020-12-24T00:11:38Z</dcterms:created>
  <dcterms:modified xsi:type="dcterms:W3CDTF">2020-12-31T02:11:30Z</dcterms:modified>
</cp:coreProperties>
</file>