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63" r:id="rId4"/>
    <p:sldId id="257" r:id="rId5"/>
    <p:sldId id="258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09104" y="971660"/>
            <a:ext cx="7766936" cy="1646302"/>
          </a:xfrm>
        </p:spPr>
        <p:txBody>
          <a:bodyPr/>
          <a:lstStyle/>
          <a:p>
            <a:pPr algn="l"/>
            <a:r>
              <a:rPr lang="en-US" dirty="0" smtClean="0"/>
              <a:t>DESIGN THINKING-</a:t>
            </a:r>
            <a:br>
              <a:rPr lang="en-US" dirty="0" smtClean="0"/>
            </a:br>
            <a:r>
              <a:rPr lang="en-US" dirty="0" smtClean="0"/>
              <a:t>COMMUNICATION AND NETWORK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09104" y="2712227"/>
            <a:ext cx="7766936" cy="1096899"/>
          </a:xfrm>
        </p:spPr>
        <p:txBody>
          <a:bodyPr/>
          <a:lstStyle/>
          <a:p>
            <a:pPr algn="l"/>
            <a:r>
              <a:rPr lang="en-US" dirty="0" smtClean="0"/>
              <a:t>AN APP DESIGNED FOR COMMUNICATION</a:t>
            </a:r>
            <a:endParaRPr lang="en-MY" dirty="0"/>
          </a:p>
        </p:txBody>
      </p:sp>
      <p:sp>
        <p:nvSpPr>
          <p:cNvPr id="4" name="TextBox 3"/>
          <p:cNvSpPr txBox="1"/>
          <p:nvPr/>
        </p:nvSpPr>
        <p:spPr>
          <a:xfrm>
            <a:off x="1536569" y="4345757"/>
            <a:ext cx="689181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GROUP MEMBER</a:t>
            </a:r>
            <a:r>
              <a:rPr lang="en-MY" dirty="0"/>
              <a:t> </a:t>
            </a:r>
            <a:r>
              <a:rPr lang="en-MY" dirty="0" smtClean="0"/>
              <a:t>:</a:t>
            </a:r>
          </a:p>
          <a:p>
            <a:r>
              <a:rPr lang="en-US" dirty="0" smtClean="0"/>
              <a:t>JACK LEE 									A19EC0057</a:t>
            </a:r>
          </a:p>
          <a:p>
            <a:r>
              <a:rPr lang="en-US" dirty="0" smtClean="0"/>
              <a:t>AMEENUDDIN BIN ISMAIL 						A19EC0016</a:t>
            </a:r>
          </a:p>
          <a:p>
            <a:r>
              <a:rPr lang="en-US" dirty="0" smtClean="0"/>
              <a:t>NUR AZIZAH BINTI MOHAMMAD MOKHTAR		A17KM0351</a:t>
            </a:r>
          </a:p>
          <a:p>
            <a:r>
              <a:rPr lang="en-US" dirty="0" smtClean="0"/>
              <a:t>NG PEI WEN									A19EC0117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MY" dirty="0" smtClean="0"/>
          </a:p>
        </p:txBody>
      </p:sp>
    </p:spTree>
    <p:extLst>
      <p:ext uri="{BB962C8B-B14F-4D97-AF65-F5344CB8AC3E}">
        <p14:creationId xmlns:p14="http://schemas.microsoft.com/office/powerpoint/2010/main" val="1878946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34418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35596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EMPHASIZE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Few students were interviewed regarding the problems they faced whenever they try to contact their elders.</a:t>
            </a:r>
          </a:p>
          <a:p>
            <a:endParaRPr lang="en-US" dirty="0"/>
          </a:p>
          <a:p>
            <a:r>
              <a:rPr lang="en-US" dirty="0" smtClean="0"/>
              <a:t>Example of the questions 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How do you contact with your elders?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Do you face any difficulties during the process of contacting them?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Is the current communication device easy for them to use?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914357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DEFINE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After the interview several problems were identified and define.</a:t>
            </a:r>
          </a:p>
          <a:p>
            <a:endParaRPr lang="en-US" dirty="0"/>
          </a:p>
          <a:p>
            <a:pPr>
              <a:buFont typeface="+mj-lt"/>
              <a:buAutoNum type="arabicPeriod"/>
            </a:pPr>
            <a:r>
              <a:rPr lang="en-US" dirty="0" smtClean="0"/>
              <a:t>Current communication device is too complicated for them to use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The screen is too small for them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Texting is too difficult for them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534803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IDEATE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Our group decided to create a device ( a prototype ) for our topic.</a:t>
            </a:r>
          </a:p>
          <a:p>
            <a:endParaRPr lang="en-US" dirty="0"/>
          </a:p>
          <a:p>
            <a:r>
              <a:rPr lang="en-US" dirty="0" smtClean="0"/>
              <a:t>The prototype must require the following features :</a:t>
            </a:r>
          </a:p>
          <a:p>
            <a:pPr lvl="1"/>
            <a:r>
              <a:rPr lang="en-US" dirty="0" smtClean="0"/>
              <a:t>Simple and easy to use</a:t>
            </a:r>
          </a:p>
          <a:p>
            <a:pPr lvl="1"/>
            <a:r>
              <a:rPr lang="en-US" dirty="0" smtClean="0"/>
              <a:t>Only to be used for calling or video call</a:t>
            </a:r>
          </a:p>
          <a:p>
            <a:pPr lvl="1"/>
            <a:r>
              <a:rPr lang="en-US" dirty="0" smtClean="0"/>
              <a:t>Size of screen should be large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8452027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PROTOTYPE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0899385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After finishing the prototype, the reviews from the students were collected.</a:t>
            </a:r>
          </a:p>
          <a:p>
            <a:endParaRPr lang="en-US" dirty="0"/>
          </a:p>
          <a:p>
            <a:r>
              <a:rPr lang="en-US" dirty="0" smtClean="0"/>
              <a:t>Future upgrades :</a:t>
            </a:r>
          </a:p>
          <a:p>
            <a:pPr lvl="1"/>
            <a:r>
              <a:rPr lang="en-US" dirty="0" smtClean="0"/>
              <a:t>Voice control functions</a:t>
            </a:r>
          </a:p>
          <a:p>
            <a:pPr lvl="1"/>
            <a:r>
              <a:rPr lang="en-US" dirty="0" smtClean="0"/>
              <a:t>Emergency call functions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41030859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45</TotalTime>
  <Words>139</Words>
  <Application>Microsoft Office PowerPoint</Application>
  <PresentationFormat>Widescreen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华文新魏</vt:lpstr>
      <vt:lpstr>Arial</vt:lpstr>
      <vt:lpstr>Trebuchet MS</vt:lpstr>
      <vt:lpstr>Wingdings 3</vt:lpstr>
      <vt:lpstr>Facet</vt:lpstr>
      <vt:lpstr>DESIGN THINKING- COMMUNICATION AND NETWORK</vt:lpstr>
      <vt:lpstr>INTRODUCTION</vt:lpstr>
      <vt:lpstr>OBJECTIVES</vt:lpstr>
      <vt:lpstr>EMPHASIZE</vt:lpstr>
      <vt:lpstr>DEFINE</vt:lpstr>
      <vt:lpstr>IDEATE</vt:lpstr>
      <vt:lpstr>PROTOTYPE</vt:lpstr>
      <vt:lpstr>REVIEW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CALL JERR</dc:title>
  <dc:creator>JACK</dc:creator>
  <cp:lastModifiedBy>JACK</cp:lastModifiedBy>
  <cp:revision>5</cp:revision>
  <dcterms:created xsi:type="dcterms:W3CDTF">2019-10-08T07:57:59Z</dcterms:created>
  <dcterms:modified xsi:type="dcterms:W3CDTF">2019-10-26T10:03:38Z</dcterms:modified>
</cp:coreProperties>
</file>