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9C10E-E298-4C0D-AE15-64BAB7EACCA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48301-48F6-459B-8E10-D6514812F3F0}">
      <dgm:prSet phldrT="[Text]"/>
      <dgm:spPr/>
      <dgm:t>
        <a:bodyPr/>
        <a:lstStyle/>
        <a:p>
          <a:r>
            <a:rPr lang="en-US" dirty="0" smtClean="0"/>
            <a:t>Charity Run</a:t>
          </a:r>
          <a:endParaRPr lang="en-US" dirty="0"/>
        </a:p>
      </dgm:t>
    </dgm:pt>
    <dgm:pt modelId="{B55A759C-67AD-4098-AFC0-2C30834BE2E6}" type="parTrans" cxnId="{00A88A33-42D3-47DD-9084-CF22443F045A}">
      <dgm:prSet/>
      <dgm:spPr/>
      <dgm:t>
        <a:bodyPr/>
        <a:lstStyle/>
        <a:p>
          <a:endParaRPr lang="en-US"/>
        </a:p>
      </dgm:t>
    </dgm:pt>
    <dgm:pt modelId="{BCAC7C8B-2624-4F7D-98AA-0E92C618AED9}" type="sibTrans" cxnId="{00A88A33-42D3-47DD-9084-CF22443F045A}">
      <dgm:prSet/>
      <dgm:spPr/>
      <dgm:t>
        <a:bodyPr/>
        <a:lstStyle/>
        <a:p>
          <a:endParaRPr lang="en-US"/>
        </a:p>
      </dgm:t>
    </dgm:pt>
    <dgm:pt modelId="{9DF1FF8E-427E-446E-854C-0C81F612E20E}">
      <dgm:prSet phldrT="[Text]"/>
      <dgm:spPr/>
      <dgm:t>
        <a:bodyPr/>
        <a:lstStyle/>
        <a:p>
          <a:r>
            <a:rPr lang="en-US" dirty="0" smtClean="0"/>
            <a:t>Register for the free sapling</a:t>
          </a:r>
          <a:endParaRPr lang="en-US" dirty="0"/>
        </a:p>
      </dgm:t>
    </dgm:pt>
    <dgm:pt modelId="{78770FE7-D1A5-437F-BE30-FAD437C7E31F}" type="parTrans" cxnId="{3A77617A-F374-4A34-BE92-2F5D4E4E42CF}">
      <dgm:prSet/>
      <dgm:spPr/>
      <dgm:t>
        <a:bodyPr/>
        <a:lstStyle/>
        <a:p>
          <a:endParaRPr lang="en-US"/>
        </a:p>
      </dgm:t>
    </dgm:pt>
    <dgm:pt modelId="{882CBC54-8FB0-40F0-9387-9A123A2A404B}" type="sibTrans" cxnId="{3A77617A-F374-4A34-BE92-2F5D4E4E42CF}">
      <dgm:prSet/>
      <dgm:spPr/>
      <dgm:t>
        <a:bodyPr/>
        <a:lstStyle/>
        <a:p>
          <a:endParaRPr lang="en-US"/>
        </a:p>
      </dgm:t>
    </dgm:pt>
    <dgm:pt modelId="{6EF33E50-B639-4933-B131-BBF395EAFDAA}">
      <dgm:prSet phldrT="[Text]"/>
      <dgm:spPr/>
      <dgm:t>
        <a:bodyPr/>
        <a:lstStyle/>
        <a:p>
          <a:r>
            <a:rPr lang="en-US" dirty="0" smtClean="0"/>
            <a:t>Collect the free sapling at the designated sites</a:t>
          </a:r>
          <a:endParaRPr lang="en-US" dirty="0"/>
        </a:p>
      </dgm:t>
    </dgm:pt>
    <dgm:pt modelId="{5F1F662B-C47F-4F0F-863E-F4BC4E366380}" type="parTrans" cxnId="{9A5EC792-E4BD-4713-96D0-67B138590DDA}">
      <dgm:prSet/>
      <dgm:spPr/>
      <dgm:t>
        <a:bodyPr/>
        <a:lstStyle/>
        <a:p>
          <a:endParaRPr lang="en-US"/>
        </a:p>
      </dgm:t>
    </dgm:pt>
    <dgm:pt modelId="{41515A89-6623-44C6-9D01-56D01F647391}" type="sibTrans" cxnId="{9A5EC792-E4BD-4713-96D0-67B138590DDA}">
      <dgm:prSet/>
      <dgm:spPr/>
      <dgm:t>
        <a:bodyPr/>
        <a:lstStyle/>
        <a:p>
          <a:endParaRPr lang="en-US"/>
        </a:p>
      </dgm:t>
    </dgm:pt>
    <dgm:pt modelId="{5C36A77A-B1D5-4100-87BD-50818B5B1E95}">
      <dgm:prSet phldrT="[Text]"/>
      <dgm:spPr/>
      <dgm:t>
        <a:bodyPr/>
        <a:lstStyle/>
        <a:p>
          <a:r>
            <a:rPr lang="en-US" dirty="0" smtClean="0"/>
            <a:t>Listen to the talk on how to take care of the plant</a:t>
          </a:r>
          <a:endParaRPr lang="en-US" dirty="0"/>
        </a:p>
      </dgm:t>
    </dgm:pt>
    <dgm:pt modelId="{B5E66262-3C15-4293-8BEB-6C6E0FA716A5}" type="parTrans" cxnId="{0FC8E80E-57EF-48EF-AC79-378A54FF39F4}">
      <dgm:prSet/>
      <dgm:spPr/>
      <dgm:t>
        <a:bodyPr/>
        <a:lstStyle/>
        <a:p>
          <a:endParaRPr lang="en-US"/>
        </a:p>
      </dgm:t>
    </dgm:pt>
    <dgm:pt modelId="{1047D98F-6A0A-4158-984C-CF292C54CE08}" type="sibTrans" cxnId="{0FC8E80E-57EF-48EF-AC79-378A54FF39F4}">
      <dgm:prSet/>
      <dgm:spPr/>
      <dgm:t>
        <a:bodyPr/>
        <a:lstStyle/>
        <a:p>
          <a:endParaRPr lang="en-US"/>
        </a:p>
      </dgm:t>
    </dgm:pt>
    <dgm:pt modelId="{349AB2ED-BC8E-4C13-9AEB-E0941770E334}">
      <dgm:prSet phldrT="[Text]"/>
      <dgm:spPr/>
      <dgm:t>
        <a:bodyPr/>
        <a:lstStyle/>
        <a:p>
          <a:r>
            <a:rPr lang="en-US" dirty="0" smtClean="0"/>
            <a:t>Participate the competition to win great prizes!</a:t>
          </a:r>
          <a:endParaRPr lang="en-US" dirty="0"/>
        </a:p>
      </dgm:t>
    </dgm:pt>
    <dgm:pt modelId="{E8929FB9-28B3-4347-96E2-5ABE0B5A9691}" type="parTrans" cxnId="{4172CD12-ADC0-4866-A50E-1693FEB71A44}">
      <dgm:prSet/>
      <dgm:spPr/>
      <dgm:t>
        <a:bodyPr/>
        <a:lstStyle/>
        <a:p>
          <a:endParaRPr lang="en-US"/>
        </a:p>
      </dgm:t>
    </dgm:pt>
    <dgm:pt modelId="{84A105AB-E432-4CD7-A7B5-7082CFDBB179}" type="sibTrans" cxnId="{4172CD12-ADC0-4866-A50E-1693FEB71A44}">
      <dgm:prSet/>
      <dgm:spPr/>
      <dgm:t>
        <a:bodyPr/>
        <a:lstStyle/>
        <a:p>
          <a:endParaRPr lang="en-US"/>
        </a:p>
      </dgm:t>
    </dgm:pt>
    <dgm:pt modelId="{AB30FF36-44EF-4CE7-9655-CCCB6C859613}" type="pres">
      <dgm:prSet presAssocID="{1BD9C10E-E298-4C0D-AE15-64BAB7EACCAE}" presName="Name0" presStyleCnt="0">
        <dgm:presLayoutVars>
          <dgm:dir/>
          <dgm:resizeHandles val="exact"/>
        </dgm:presLayoutVars>
      </dgm:prSet>
      <dgm:spPr/>
    </dgm:pt>
    <dgm:pt modelId="{78A901B6-B188-4147-B9D8-2A10E7B10083}" type="pres">
      <dgm:prSet presAssocID="{C7E48301-48F6-459B-8E10-D6514812F3F0}" presName="node" presStyleLbl="node1" presStyleIdx="0" presStyleCnt="5">
        <dgm:presLayoutVars>
          <dgm:bulletEnabled val="1"/>
        </dgm:presLayoutVars>
      </dgm:prSet>
      <dgm:spPr/>
    </dgm:pt>
    <dgm:pt modelId="{5D09EBF8-F102-4377-B0C4-2941429BC253}" type="pres">
      <dgm:prSet presAssocID="{BCAC7C8B-2624-4F7D-98AA-0E92C618AED9}" presName="sibTrans" presStyleLbl="sibTrans1D1" presStyleIdx="0" presStyleCnt="4"/>
      <dgm:spPr/>
    </dgm:pt>
    <dgm:pt modelId="{5B11E81F-9CA1-4BB2-9406-909F2074B5BE}" type="pres">
      <dgm:prSet presAssocID="{BCAC7C8B-2624-4F7D-98AA-0E92C618AED9}" presName="connectorText" presStyleLbl="sibTrans1D1" presStyleIdx="0" presStyleCnt="4"/>
      <dgm:spPr/>
    </dgm:pt>
    <dgm:pt modelId="{75CD3B1D-69B6-4FA4-AD88-25D70A2F9F35}" type="pres">
      <dgm:prSet presAssocID="{9DF1FF8E-427E-446E-854C-0C81F612E20E}" presName="node" presStyleLbl="node1" presStyleIdx="1" presStyleCnt="5" custLinFactNeighborY="-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86C21-F37D-4AFA-851C-D71A715C6AF8}" type="pres">
      <dgm:prSet presAssocID="{882CBC54-8FB0-40F0-9387-9A123A2A404B}" presName="sibTrans" presStyleLbl="sibTrans1D1" presStyleIdx="1" presStyleCnt="4"/>
      <dgm:spPr/>
    </dgm:pt>
    <dgm:pt modelId="{4CF89CEE-E0BB-4411-9E78-8353B78731A0}" type="pres">
      <dgm:prSet presAssocID="{882CBC54-8FB0-40F0-9387-9A123A2A404B}" presName="connectorText" presStyleLbl="sibTrans1D1" presStyleIdx="1" presStyleCnt="4"/>
      <dgm:spPr/>
    </dgm:pt>
    <dgm:pt modelId="{5E7EDC6D-DB52-4A36-8CF3-F700DCE39BAF}" type="pres">
      <dgm:prSet presAssocID="{6EF33E50-B639-4933-B131-BBF395EAFDAA}" presName="node" presStyleLbl="node1" presStyleIdx="2" presStyleCnt="5" custLinFactNeighborX="393" custLinFactNeighborY="-7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BCAB8-7FDF-42DE-A914-F9EAD1EB3C47}" type="pres">
      <dgm:prSet presAssocID="{41515A89-6623-44C6-9D01-56D01F647391}" presName="sibTrans" presStyleLbl="sibTrans1D1" presStyleIdx="2" presStyleCnt="4"/>
      <dgm:spPr/>
    </dgm:pt>
    <dgm:pt modelId="{6D48D791-A7E9-4F2F-88E5-EE8CE1DB5B7A}" type="pres">
      <dgm:prSet presAssocID="{41515A89-6623-44C6-9D01-56D01F647391}" presName="connectorText" presStyleLbl="sibTrans1D1" presStyleIdx="2" presStyleCnt="4"/>
      <dgm:spPr/>
    </dgm:pt>
    <dgm:pt modelId="{BBF6E9CE-A32F-4958-97A9-E1600A6873BE}" type="pres">
      <dgm:prSet presAssocID="{5C36A77A-B1D5-4100-87BD-50818B5B1E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D5793-1760-48B7-B00E-EF356166E551}" type="pres">
      <dgm:prSet presAssocID="{1047D98F-6A0A-4158-984C-CF292C54CE08}" presName="sibTrans" presStyleLbl="sibTrans1D1" presStyleIdx="3" presStyleCnt="4"/>
      <dgm:spPr/>
    </dgm:pt>
    <dgm:pt modelId="{06512B5E-838F-4F56-ABB5-E37AB72C664A}" type="pres">
      <dgm:prSet presAssocID="{1047D98F-6A0A-4158-984C-CF292C54CE08}" presName="connectorText" presStyleLbl="sibTrans1D1" presStyleIdx="3" presStyleCnt="4"/>
      <dgm:spPr/>
    </dgm:pt>
    <dgm:pt modelId="{9A668095-913A-42EF-B0DD-0E04313FC241}" type="pres">
      <dgm:prSet presAssocID="{349AB2ED-BC8E-4C13-9AEB-E0941770E3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1C3E4-3963-4B0A-B7F9-AB3B318131F4}" type="presOf" srcId="{1BD9C10E-E298-4C0D-AE15-64BAB7EACCAE}" destId="{AB30FF36-44EF-4CE7-9655-CCCB6C859613}" srcOrd="0" destOrd="0" presId="urn:microsoft.com/office/officeart/2005/8/layout/bProcess3"/>
    <dgm:cxn modelId="{E442D323-3E75-4A6F-942E-8C61D9EF86B1}" type="presOf" srcId="{9DF1FF8E-427E-446E-854C-0C81F612E20E}" destId="{75CD3B1D-69B6-4FA4-AD88-25D70A2F9F35}" srcOrd="0" destOrd="0" presId="urn:microsoft.com/office/officeart/2005/8/layout/bProcess3"/>
    <dgm:cxn modelId="{4172CD12-ADC0-4866-A50E-1693FEB71A44}" srcId="{1BD9C10E-E298-4C0D-AE15-64BAB7EACCAE}" destId="{349AB2ED-BC8E-4C13-9AEB-E0941770E334}" srcOrd="4" destOrd="0" parTransId="{E8929FB9-28B3-4347-96E2-5ABE0B5A9691}" sibTransId="{84A105AB-E432-4CD7-A7B5-7082CFDBB179}"/>
    <dgm:cxn modelId="{BE29D181-3A8B-4B19-AE99-A144C09EBE29}" type="presOf" srcId="{41515A89-6623-44C6-9D01-56D01F647391}" destId="{6D48D791-A7E9-4F2F-88E5-EE8CE1DB5B7A}" srcOrd="1" destOrd="0" presId="urn:microsoft.com/office/officeart/2005/8/layout/bProcess3"/>
    <dgm:cxn modelId="{9A5EC792-E4BD-4713-96D0-67B138590DDA}" srcId="{1BD9C10E-E298-4C0D-AE15-64BAB7EACCAE}" destId="{6EF33E50-B639-4933-B131-BBF395EAFDAA}" srcOrd="2" destOrd="0" parTransId="{5F1F662B-C47F-4F0F-863E-F4BC4E366380}" sibTransId="{41515A89-6623-44C6-9D01-56D01F647391}"/>
    <dgm:cxn modelId="{A1579399-2DF7-4A4F-8DF3-8F769D575A1D}" type="presOf" srcId="{882CBC54-8FB0-40F0-9387-9A123A2A404B}" destId="{45586C21-F37D-4AFA-851C-D71A715C6AF8}" srcOrd="0" destOrd="0" presId="urn:microsoft.com/office/officeart/2005/8/layout/bProcess3"/>
    <dgm:cxn modelId="{00A88A33-42D3-47DD-9084-CF22443F045A}" srcId="{1BD9C10E-E298-4C0D-AE15-64BAB7EACCAE}" destId="{C7E48301-48F6-459B-8E10-D6514812F3F0}" srcOrd="0" destOrd="0" parTransId="{B55A759C-67AD-4098-AFC0-2C30834BE2E6}" sibTransId="{BCAC7C8B-2624-4F7D-98AA-0E92C618AED9}"/>
    <dgm:cxn modelId="{0FC8E80E-57EF-48EF-AC79-378A54FF39F4}" srcId="{1BD9C10E-E298-4C0D-AE15-64BAB7EACCAE}" destId="{5C36A77A-B1D5-4100-87BD-50818B5B1E95}" srcOrd="3" destOrd="0" parTransId="{B5E66262-3C15-4293-8BEB-6C6E0FA716A5}" sibTransId="{1047D98F-6A0A-4158-984C-CF292C54CE08}"/>
    <dgm:cxn modelId="{56070ACC-1EF7-4B4F-BE98-809ACA828204}" type="presOf" srcId="{6EF33E50-B639-4933-B131-BBF395EAFDAA}" destId="{5E7EDC6D-DB52-4A36-8CF3-F700DCE39BAF}" srcOrd="0" destOrd="0" presId="urn:microsoft.com/office/officeart/2005/8/layout/bProcess3"/>
    <dgm:cxn modelId="{506B77B7-2D88-4A87-90F2-5BFB40E3323E}" type="presOf" srcId="{41515A89-6623-44C6-9D01-56D01F647391}" destId="{C38BCAB8-7FDF-42DE-A914-F9EAD1EB3C47}" srcOrd="0" destOrd="0" presId="urn:microsoft.com/office/officeart/2005/8/layout/bProcess3"/>
    <dgm:cxn modelId="{51148238-42F0-4729-B0BA-2554B97C4834}" type="presOf" srcId="{C7E48301-48F6-459B-8E10-D6514812F3F0}" destId="{78A901B6-B188-4147-B9D8-2A10E7B10083}" srcOrd="0" destOrd="0" presId="urn:microsoft.com/office/officeart/2005/8/layout/bProcess3"/>
    <dgm:cxn modelId="{78A09688-298B-45A7-A2DC-1A63D1C04A58}" type="presOf" srcId="{5C36A77A-B1D5-4100-87BD-50818B5B1E95}" destId="{BBF6E9CE-A32F-4958-97A9-E1600A6873BE}" srcOrd="0" destOrd="0" presId="urn:microsoft.com/office/officeart/2005/8/layout/bProcess3"/>
    <dgm:cxn modelId="{09C9940A-E677-4347-BFAB-9CB9E3E26C0F}" type="presOf" srcId="{882CBC54-8FB0-40F0-9387-9A123A2A404B}" destId="{4CF89CEE-E0BB-4411-9E78-8353B78731A0}" srcOrd="1" destOrd="0" presId="urn:microsoft.com/office/officeart/2005/8/layout/bProcess3"/>
    <dgm:cxn modelId="{EA94F0D1-CB08-4601-9665-664D841A18CB}" type="presOf" srcId="{1047D98F-6A0A-4158-984C-CF292C54CE08}" destId="{06512B5E-838F-4F56-ABB5-E37AB72C664A}" srcOrd="1" destOrd="0" presId="urn:microsoft.com/office/officeart/2005/8/layout/bProcess3"/>
    <dgm:cxn modelId="{34FB446A-90CC-4609-A263-32909A0673FF}" type="presOf" srcId="{BCAC7C8B-2624-4F7D-98AA-0E92C618AED9}" destId="{5B11E81F-9CA1-4BB2-9406-909F2074B5BE}" srcOrd="1" destOrd="0" presId="urn:microsoft.com/office/officeart/2005/8/layout/bProcess3"/>
    <dgm:cxn modelId="{C0118152-A726-46B3-ACF5-CB64F8E32985}" type="presOf" srcId="{BCAC7C8B-2624-4F7D-98AA-0E92C618AED9}" destId="{5D09EBF8-F102-4377-B0C4-2941429BC253}" srcOrd="0" destOrd="0" presId="urn:microsoft.com/office/officeart/2005/8/layout/bProcess3"/>
    <dgm:cxn modelId="{3A77617A-F374-4A34-BE92-2F5D4E4E42CF}" srcId="{1BD9C10E-E298-4C0D-AE15-64BAB7EACCAE}" destId="{9DF1FF8E-427E-446E-854C-0C81F612E20E}" srcOrd="1" destOrd="0" parTransId="{78770FE7-D1A5-437F-BE30-FAD437C7E31F}" sibTransId="{882CBC54-8FB0-40F0-9387-9A123A2A404B}"/>
    <dgm:cxn modelId="{38121034-8C6C-4DE9-9993-76AAF26C41E3}" type="presOf" srcId="{349AB2ED-BC8E-4C13-9AEB-E0941770E334}" destId="{9A668095-913A-42EF-B0DD-0E04313FC241}" srcOrd="0" destOrd="0" presId="urn:microsoft.com/office/officeart/2005/8/layout/bProcess3"/>
    <dgm:cxn modelId="{0CF68202-D937-43BF-B7C6-7D196F50D4D1}" type="presOf" srcId="{1047D98F-6A0A-4158-984C-CF292C54CE08}" destId="{C25D5793-1760-48B7-B00E-EF356166E551}" srcOrd="0" destOrd="0" presId="urn:microsoft.com/office/officeart/2005/8/layout/bProcess3"/>
    <dgm:cxn modelId="{686A45EE-4E53-46E8-B7DE-37E21E1C3112}" type="presParOf" srcId="{AB30FF36-44EF-4CE7-9655-CCCB6C859613}" destId="{78A901B6-B188-4147-B9D8-2A10E7B10083}" srcOrd="0" destOrd="0" presId="urn:microsoft.com/office/officeart/2005/8/layout/bProcess3"/>
    <dgm:cxn modelId="{43BAA9C6-AA3E-409C-BF5B-30D00E104D30}" type="presParOf" srcId="{AB30FF36-44EF-4CE7-9655-CCCB6C859613}" destId="{5D09EBF8-F102-4377-B0C4-2941429BC253}" srcOrd="1" destOrd="0" presId="urn:microsoft.com/office/officeart/2005/8/layout/bProcess3"/>
    <dgm:cxn modelId="{330E3B59-AE8A-449E-8BA2-7B444541577E}" type="presParOf" srcId="{5D09EBF8-F102-4377-B0C4-2941429BC253}" destId="{5B11E81F-9CA1-4BB2-9406-909F2074B5BE}" srcOrd="0" destOrd="0" presId="urn:microsoft.com/office/officeart/2005/8/layout/bProcess3"/>
    <dgm:cxn modelId="{0A7E9245-F394-4107-9501-7F6997840CDD}" type="presParOf" srcId="{AB30FF36-44EF-4CE7-9655-CCCB6C859613}" destId="{75CD3B1D-69B6-4FA4-AD88-25D70A2F9F35}" srcOrd="2" destOrd="0" presId="urn:microsoft.com/office/officeart/2005/8/layout/bProcess3"/>
    <dgm:cxn modelId="{820584F8-922E-4E91-86EC-EA79E529F71F}" type="presParOf" srcId="{AB30FF36-44EF-4CE7-9655-CCCB6C859613}" destId="{45586C21-F37D-4AFA-851C-D71A715C6AF8}" srcOrd="3" destOrd="0" presId="urn:microsoft.com/office/officeart/2005/8/layout/bProcess3"/>
    <dgm:cxn modelId="{F8145564-C063-4E7B-8839-8E24C190FA5B}" type="presParOf" srcId="{45586C21-F37D-4AFA-851C-D71A715C6AF8}" destId="{4CF89CEE-E0BB-4411-9E78-8353B78731A0}" srcOrd="0" destOrd="0" presId="urn:microsoft.com/office/officeart/2005/8/layout/bProcess3"/>
    <dgm:cxn modelId="{BC19BDB0-CC86-47E0-A290-EA25C710A384}" type="presParOf" srcId="{AB30FF36-44EF-4CE7-9655-CCCB6C859613}" destId="{5E7EDC6D-DB52-4A36-8CF3-F700DCE39BAF}" srcOrd="4" destOrd="0" presId="urn:microsoft.com/office/officeart/2005/8/layout/bProcess3"/>
    <dgm:cxn modelId="{DB638A19-3D7B-4F59-8F5E-AC73EE1C2E4B}" type="presParOf" srcId="{AB30FF36-44EF-4CE7-9655-CCCB6C859613}" destId="{C38BCAB8-7FDF-42DE-A914-F9EAD1EB3C47}" srcOrd="5" destOrd="0" presId="urn:microsoft.com/office/officeart/2005/8/layout/bProcess3"/>
    <dgm:cxn modelId="{720C0B78-7364-41B9-B86B-C7967E85A0CC}" type="presParOf" srcId="{C38BCAB8-7FDF-42DE-A914-F9EAD1EB3C47}" destId="{6D48D791-A7E9-4F2F-88E5-EE8CE1DB5B7A}" srcOrd="0" destOrd="0" presId="urn:microsoft.com/office/officeart/2005/8/layout/bProcess3"/>
    <dgm:cxn modelId="{455A4726-09C7-4DC0-A0C4-4E8AF6813A23}" type="presParOf" srcId="{AB30FF36-44EF-4CE7-9655-CCCB6C859613}" destId="{BBF6E9CE-A32F-4958-97A9-E1600A6873BE}" srcOrd="6" destOrd="0" presId="urn:microsoft.com/office/officeart/2005/8/layout/bProcess3"/>
    <dgm:cxn modelId="{E2727705-92F5-4EF4-B831-DBFED7A9DDC6}" type="presParOf" srcId="{AB30FF36-44EF-4CE7-9655-CCCB6C859613}" destId="{C25D5793-1760-48B7-B00E-EF356166E551}" srcOrd="7" destOrd="0" presId="urn:microsoft.com/office/officeart/2005/8/layout/bProcess3"/>
    <dgm:cxn modelId="{8040ECB9-E26F-486F-A60D-D97E3B98393E}" type="presParOf" srcId="{C25D5793-1760-48B7-B00E-EF356166E551}" destId="{06512B5E-838F-4F56-ABB5-E37AB72C664A}" srcOrd="0" destOrd="0" presId="urn:microsoft.com/office/officeart/2005/8/layout/bProcess3"/>
    <dgm:cxn modelId="{E7B99945-4070-46D7-AE62-DF0FD85177FB}" type="presParOf" srcId="{AB30FF36-44EF-4CE7-9655-CCCB6C859613}" destId="{9A668095-913A-42EF-B0DD-0E04313FC24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9EBF8-F102-4377-B0C4-2941429BC253}">
      <dsp:nvSpPr>
        <dsp:cNvPr id="0" name=""/>
        <dsp:cNvSpPr/>
      </dsp:nvSpPr>
      <dsp:spPr>
        <a:xfrm>
          <a:off x="2971290" y="705311"/>
          <a:ext cx="545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461"/>
              </a:moveTo>
              <a:lnTo>
                <a:pt x="289695" y="46461"/>
              </a:lnTo>
              <a:lnTo>
                <a:pt x="289695" y="45720"/>
              </a:lnTo>
              <a:lnTo>
                <a:pt x="54519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9490" y="748152"/>
        <a:ext cx="28789" cy="5757"/>
      </dsp:txXfrm>
    </dsp:sp>
    <dsp:sp modelId="{78A901B6-B188-4147-B9D8-2A10E7B10083}">
      <dsp:nvSpPr>
        <dsp:cNvPr id="0" name=""/>
        <dsp:cNvSpPr/>
      </dsp:nvSpPr>
      <dsp:spPr>
        <a:xfrm>
          <a:off x="469652" y="741"/>
          <a:ext cx="2503437" cy="150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Charity Run</a:t>
          </a:r>
          <a:endParaRPr lang="en-US" sz="2400" kern="1200" dirty="0"/>
        </a:p>
      </dsp:txBody>
      <dsp:txXfrm>
        <a:off x="469652" y="741"/>
        <a:ext cx="2503437" cy="1502062"/>
      </dsp:txXfrm>
    </dsp:sp>
    <dsp:sp modelId="{45586C21-F37D-4AFA-851C-D71A715C6AF8}">
      <dsp:nvSpPr>
        <dsp:cNvPr id="0" name=""/>
        <dsp:cNvSpPr/>
      </dsp:nvSpPr>
      <dsp:spPr>
        <a:xfrm>
          <a:off x="6050518" y="705311"/>
          <a:ext cx="555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029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13392" y="748152"/>
        <a:ext cx="29281" cy="5757"/>
      </dsp:txXfrm>
    </dsp:sp>
    <dsp:sp modelId="{75CD3B1D-69B6-4FA4-AD88-25D70A2F9F35}">
      <dsp:nvSpPr>
        <dsp:cNvPr id="0" name=""/>
        <dsp:cNvSpPr/>
      </dsp:nvSpPr>
      <dsp:spPr>
        <a:xfrm>
          <a:off x="3548881" y="0"/>
          <a:ext cx="2503437" cy="150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Register for the free sapling</a:t>
          </a:r>
          <a:endParaRPr lang="en-US" sz="2400" kern="1200" dirty="0"/>
        </a:p>
      </dsp:txBody>
      <dsp:txXfrm>
        <a:off x="3548881" y="0"/>
        <a:ext cx="2503437" cy="1502062"/>
      </dsp:txXfrm>
    </dsp:sp>
    <dsp:sp modelId="{C38BCAB8-7FDF-42DE-A914-F9EAD1EB3C47}">
      <dsp:nvSpPr>
        <dsp:cNvPr id="0" name=""/>
        <dsp:cNvSpPr/>
      </dsp:nvSpPr>
      <dsp:spPr>
        <a:xfrm>
          <a:off x="1721371" y="1500262"/>
          <a:ext cx="6168295" cy="545932"/>
        </a:xfrm>
        <a:custGeom>
          <a:avLst/>
          <a:gdLst/>
          <a:ahLst/>
          <a:cxnLst/>
          <a:rect l="0" t="0" r="0" b="0"/>
          <a:pathLst>
            <a:path>
              <a:moveTo>
                <a:pt x="6168295" y="0"/>
              </a:moveTo>
              <a:lnTo>
                <a:pt x="6168295" y="290066"/>
              </a:lnTo>
              <a:lnTo>
                <a:pt x="0" y="290066"/>
              </a:lnTo>
              <a:lnTo>
                <a:pt x="0" y="545932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0639" y="1770350"/>
        <a:ext cx="309759" cy="5757"/>
      </dsp:txXfrm>
    </dsp:sp>
    <dsp:sp modelId="{5E7EDC6D-DB52-4A36-8CF3-F700DCE39BAF}">
      <dsp:nvSpPr>
        <dsp:cNvPr id="0" name=""/>
        <dsp:cNvSpPr/>
      </dsp:nvSpPr>
      <dsp:spPr>
        <a:xfrm>
          <a:off x="6637948" y="0"/>
          <a:ext cx="2503437" cy="150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Collect the free sapling at the designated sites</a:t>
          </a:r>
          <a:endParaRPr lang="en-US" sz="2400" kern="1200" dirty="0"/>
        </a:p>
      </dsp:txBody>
      <dsp:txXfrm>
        <a:off x="6637948" y="0"/>
        <a:ext cx="2503437" cy="1502062"/>
      </dsp:txXfrm>
    </dsp:sp>
    <dsp:sp modelId="{C25D5793-1760-48B7-B00E-EF356166E551}">
      <dsp:nvSpPr>
        <dsp:cNvPr id="0" name=""/>
        <dsp:cNvSpPr/>
      </dsp:nvSpPr>
      <dsp:spPr>
        <a:xfrm>
          <a:off x="2971290" y="2783906"/>
          <a:ext cx="545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19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29490" y="2826747"/>
        <a:ext cx="28789" cy="5757"/>
      </dsp:txXfrm>
    </dsp:sp>
    <dsp:sp modelId="{BBF6E9CE-A32F-4958-97A9-E1600A6873BE}">
      <dsp:nvSpPr>
        <dsp:cNvPr id="0" name=""/>
        <dsp:cNvSpPr/>
      </dsp:nvSpPr>
      <dsp:spPr>
        <a:xfrm>
          <a:off x="469652" y="2078595"/>
          <a:ext cx="2503437" cy="150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Listen to the talk on how to take care of the plant</a:t>
          </a:r>
          <a:endParaRPr lang="en-US" sz="2400" kern="1200" dirty="0"/>
        </a:p>
      </dsp:txBody>
      <dsp:txXfrm>
        <a:off x="469652" y="2078595"/>
        <a:ext cx="2503437" cy="1502062"/>
      </dsp:txXfrm>
    </dsp:sp>
    <dsp:sp modelId="{9A668095-913A-42EF-B0DD-0E04313FC241}">
      <dsp:nvSpPr>
        <dsp:cNvPr id="0" name=""/>
        <dsp:cNvSpPr/>
      </dsp:nvSpPr>
      <dsp:spPr>
        <a:xfrm>
          <a:off x="3548881" y="2078595"/>
          <a:ext cx="2503437" cy="150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Participate the competition to win great prizes!</a:t>
          </a:r>
          <a:endParaRPr lang="en-US" sz="2400" kern="1200" dirty="0"/>
        </a:p>
      </dsp:txBody>
      <dsp:txXfrm>
        <a:off x="3548881" y="2078595"/>
        <a:ext cx="2503437" cy="150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373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498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69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744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4935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003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657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68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4832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8292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71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ABFA44B-F624-4B59-9668-1BA0FFD529D4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C0C4023-C732-4FB4-8273-90827CC61B77}" type="slidenum">
              <a:rPr lang="en-MY" smtClean="0"/>
              <a:t>‹#›</a:t>
            </a:fld>
            <a:endParaRPr lang="en-MY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65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0952" y="1422716"/>
            <a:ext cx="5528092" cy="1055013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LIFE ON LAND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744" y="3205316"/>
            <a:ext cx="6100300" cy="2949678"/>
          </a:xfrm>
        </p:spPr>
        <p:txBody>
          <a:bodyPr/>
          <a:lstStyle/>
          <a:p>
            <a:r>
              <a:rPr lang="en-US" b="1" u="sng" dirty="0" smtClean="0"/>
              <a:t>APA NAMA</a:t>
            </a:r>
          </a:p>
          <a:p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Jia</a:t>
            </a:r>
            <a:r>
              <a:rPr lang="en-US" dirty="0"/>
              <a:t> </a:t>
            </a:r>
            <a:r>
              <a:rPr lang="en-US" dirty="0" smtClean="0"/>
              <a:t>Jing</a:t>
            </a:r>
          </a:p>
          <a:p>
            <a:r>
              <a:rPr lang="en-US" dirty="0" err="1" smtClean="0"/>
              <a:t>Qurratu</a:t>
            </a:r>
            <a:r>
              <a:rPr lang="en-US" dirty="0" smtClean="0"/>
              <a:t> </a:t>
            </a:r>
            <a:r>
              <a:rPr lang="en-US" dirty="0" err="1"/>
              <a:t>Filza</a:t>
            </a:r>
            <a:r>
              <a:rPr lang="en-US" dirty="0"/>
              <a:t> </a:t>
            </a:r>
            <a:r>
              <a:rPr lang="en-US" dirty="0" err="1"/>
              <a:t>Binti</a:t>
            </a:r>
            <a:r>
              <a:rPr lang="en-US" dirty="0"/>
              <a:t> </a:t>
            </a:r>
            <a:r>
              <a:rPr lang="en-US" dirty="0" err="1" smtClean="0"/>
              <a:t>Rosli</a:t>
            </a:r>
            <a:endParaRPr lang="en-US" dirty="0" smtClean="0"/>
          </a:p>
          <a:p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Minhalina</a:t>
            </a:r>
            <a:r>
              <a:rPr lang="en-US" dirty="0" smtClean="0"/>
              <a:t> </a:t>
            </a:r>
            <a:r>
              <a:rPr lang="en-US" dirty="0" err="1" smtClean="0"/>
              <a:t>Binti</a:t>
            </a:r>
            <a:r>
              <a:rPr lang="en-US" dirty="0" smtClean="0"/>
              <a:t> Abdul </a:t>
            </a:r>
            <a:r>
              <a:rPr lang="en-US" dirty="0" err="1" smtClean="0"/>
              <a:t>Razak</a:t>
            </a:r>
            <a:endParaRPr lang="en-US" dirty="0" smtClean="0"/>
          </a:p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Nurul</a:t>
            </a:r>
            <a:r>
              <a:rPr lang="en-US" dirty="0" smtClean="0"/>
              <a:t> </a:t>
            </a:r>
            <a:r>
              <a:rPr lang="en-US" dirty="0" err="1" smtClean="0"/>
              <a:t>Fathihah</a:t>
            </a:r>
            <a:r>
              <a:rPr lang="en-US" dirty="0" smtClean="0"/>
              <a:t> </a:t>
            </a:r>
            <a:r>
              <a:rPr lang="en-US" dirty="0" err="1" smtClean="0"/>
              <a:t>Binti</a:t>
            </a:r>
            <a:r>
              <a:rPr lang="en-US" dirty="0" smtClean="0"/>
              <a:t> </a:t>
            </a:r>
            <a:r>
              <a:rPr lang="en-US" dirty="0" err="1" smtClean="0"/>
              <a:t>Mohd</a:t>
            </a:r>
            <a:r>
              <a:rPr lang="en-US" dirty="0" smtClean="0"/>
              <a:t> </a:t>
            </a:r>
            <a:r>
              <a:rPr lang="en-US" dirty="0" err="1" smtClean="0"/>
              <a:t>Hishamudin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95" y="1342796"/>
            <a:ext cx="3099537" cy="30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Protect, restore and promote sustainable use of terrestrial ecosystem, sustainable manage forest, combat desertification and halt and reverse land degradation and halt biodiversity lost.</a:t>
            </a:r>
            <a:endParaRPr lang="en-MY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89" y="3603098"/>
            <a:ext cx="414563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53381"/>
            <a:ext cx="9601200" cy="3581400"/>
          </a:xfrm>
        </p:spPr>
        <p:txBody>
          <a:bodyPr/>
          <a:lstStyle/>
          <a:p>
            <a:r>
              <a:rPr lang="en-US" sz="3200" dirty="0" smtClean="0"/>
              <a:t>Deforestation</a:t>
            </a:r>
          </a:p>
          <a:p>
            <a:pPr lvl="1"/>
            <a:r>
              <a:rPr lang="en-US" sz="3200" dirty="0"/>
              <a:t>Increment of carbon </a:t>
            </a:r>
            <a:r>
              <a:rPr lang="en-US" sz="3200" dirty="0" smtClean="0"/>
              <a:t>dioxide gas</a:t>
            </a:r>
          </a:p>
          <a:p>
            <a:pPr lvl="1"/>
            <a:r>
              <a:rPr lang="en-US" sz="3200" dirty="0" smtClean="0"/>
              <a:t>Health risks</a:t>
            </a:r>
          </a:p>
          <a:p>
            <a:endParaRPr lang="en-US" dirty="0" smtClean="0"/>
          </a:p>
        </p:txBody>
      </p:sp>
      <p:pic>
        <p:nvPicPr>
          <p:cNvPr id="1028" name="Picture 4" descr="Image result for open bu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08212"/>
            <a:ext cx="5252166" cy="34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07" y="518651"/>
            <a:ext cx="9601200" cy="14859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5993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cact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62" y="4281948"/>
            <a:ext cx="2322154" cy="23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9965" r="45637" b="9266"/>
          <a:stretch/>
        </p:blipFill>
        <p:spPr>
          <a:xfrm>
            <a:off x="6385993" y="441789"/>
            <a:ext cx="4457800" cy="62793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262" t="20937" r="45401" b="9501"/>
          <a:stretch/>
        </p:blipFill>
        <p:spPr>
          <a:xfrm>
            <a:off x="1371600" y="441789"/>
            <a:ext cx="4586748" cy="63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238" y="5212040"/>
            <a:ext cx="6803924" cy="832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SMALL</a:t>
            </a:r>
            <a:r>
              <a:rPr lang="en-US" dirty="0" smtClean="0"/>
              <a:t> </a:t>
            </a:r>
            <a:r>
              <a:rPr lang="en-US" sz="2800" dirty="0" smtClean="0"/>
              <a:t>little things can make a </a:t>
            </a:r>
            <a:r>
              <a:rPr lang="en-US" sz="3600" b="1" dirty="0" smtClean="0"/>
              <a:t>BIG</a:t>
            </a:r>
            <a:r>
              <a:rPr lang="en-US" sz="2800" dirty="0" smtClean="0"/>
              <a:t> difference</a:t>
            </a:r>
            <a:endParaRPr lang="en-MY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453" t="19211" r="26942" b="14727"/>
          <a:stretch/>
        </p:blipFill>
        <p:spPr>
          <a:xfrm>
            <a:off x="3439212" y="685800"/>
            <a:ext cx="5465976" cy="43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929" y="2733367"/>
            <a:ext cx="5889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Britannic Bold" panose="020B0903060703020204" pitchFamily="34" charset="0"/>
              </a:rPr>
              <a:t>THANK YOU</a:t>
            </a:r>
            <a:endParaRPr lang="en-MY" sz="8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66</TotalTime>
  <Words>107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Britannic Bold</vt:lpstr>
      <vt:lpstr>Franklin Gothic Book</vt:lpstr>
      <vt:lpstr>Crop</vt:lpstr>
      <vt:lpstr>LIFE ON LAND</vt:lpstr>
      <vt:lpstr>INTRODUCTION</vt:lpstr>
      <vt:lpstr>Problem</vt:lpstr>
      <vt:lpstr>Solution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ON LAND</dc:title>
  <dc:creator>User</dc:creator>
  <cp:lastModifiedBy>User</cp:lastModifiedBy>
  <cp:revision>7</cp:revision>
  <dcterms:created xsi:type="dcterms:W3CDTF">2019-12-15T12:34:37Z</dcterms:created>
  <dcterms:modified xsi:type="dcterms:W3CDTF">2019-12-15T13:41:08Z</dcterms:modified>
</cp:coreProperties>
</file>