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 id="214748368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Roboto Black"/>
      <p:bold r:id="rId40"/>
      <p:boldItalic r:id="rId41"/>
    </p:embeddedFont>
    <p:embeddedFont>
      <p:font typeface="Roboto Thin"/>
      <p:regular r:id="rId42"/>
      <p:bold r:id="rId43"/>
      <p:italic r:id="rId44"/>
      <p:boldItalic r:id="rId45"/>
    </p:embeddedFont>
    <p:embeddedFont>
      <p:font typeface="Nunito"/>
      <p:regular r:id="rId46"/>
      <p:bold r:id="rId47"/>
      <p:italic r:id="rId48"/>
      <p:boldItalic r:id="rId49"/>
    </p:embeddedFont>
    <p:embeddedFont>
      <p:font typeface="Pacifico"/>
      <p:regular r:id="rId50"/>
    </p:embeddedFont>
    <p:embeddedFont>
      <p:font typeface="EB Garamond"/>
      <p:regular r:id="rId51"/>
      <p:bold r:id="rId52"/>
      <p:italic r:id="rId53"/>
      <p:boldItalic r:id="rId54"/>
    </p:embeddedFont>
    <p:embeddedFont>
      <p:font typeface="Roboto Light"/>
      <p:regular r:id="rId55"/>
      <p:bold r:id="rId56"/>
      <p:italic r:id="rId57"/>
      <p:boldItalic r:id="rId58"/>
    </p:embeddedFont>
    <p:embeddedFont>
      <p:font typeface="Merriweather Black"/>
      <p:bold r:id="rId59"/>
      <p:boldItalic r:id="rId60"/>
    </p:embeddedFont>
    <p:embeddedFont>
      <p:font typeface="Nunito Black"/>
      <p:bold r:id="rId61"/>
      <p:boldItalic r:id="rId62"/>
    </p:embeddedFont>
    <p:embeddedFont>
      <p:font typeface="Nunito SemiBold"/>
      <p:regular r:id="rId63"/>
      <p:bold r:id="rId64"/>
      <p:italic r:id="rId65"/>
      <p:boldItalic r:id="rId66"/>
    </p:embeddedFont>
    <p:embeddedFont>
      <p:font typeface="Roboto"/>
      <p:regular r:id="rId67"/>
      <p:bold r:id="rId68"/>
      <p:italic r:id="rId69"/>
      <p:boldItalic r:id="rId70"/>
    </p:embeddedFont>
    <p:embeddedFont>
      <p:font typeface="Lobster"/>
      <p:regular r:id="rId71"/>
    </p:embeddedFont>
    <p:embeddedFont>
      <p:font typeface="Didact Gothic"/>
      <p:regular r:id="rId72"/>
    </p:embeddedFont>
    <p:embeddedFont>
      <p:font typeface="Nunito ExtraBold"/>
      <p:bold r:id="rId73"/>
      <p:boldItalic r:id="rId74"/>
    </p:embeddedFont>
    <p:embeddedFont>
      <p:font typeface="Bree Serif"/>
      <p:regular r:id="rId75"/>
    </p:embeddedFont>
    <p:embeddedFont>
      <p:font typeface="EB Garamond Regular"/>
      <p:regular r:id="rId76"/>
      <p:bold r:id="rId77"/>
      <p:italic r:id="rId78"/>
      <p:boldItalic r:id="rId79"/>
    </p:embeddedFont>
    <p:embeddedFont>
      <p:font typeface="Merriweather"/>
      <p:regular r:id="rId80"/>
      <p:bold r:id="rId81"/>
      <p:italic r:id="rId82"/>
      <p:boldItalic r:id="rId83"/>
    </p:embeddedFont>
    <p:embeddedFont>
      <p:font typeface="Roboto Mono Regular"/>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lack-bold.fntdata"/><Relationship Id="rId84" Type="http://schemas.openxmlformats.org/officeDocument/2006/relationships/font" Target="fonts/RobotoMonoRegular-regular.fntdata"/><Relationship Id="rId83" Type="http://schemas.openxmlformats.org/officeDocument/2006/relationships/font" Target="fonts/Merriweather-boldItalic.fntdata"/><Relationship Id="rId42" Type="http://schemas.openxmlformats.org/officeDocument/2006/relationships/font" Target="fonts/RobotoThin-regular.fntdata"/><Relationship Id="rId86" Type="http://schemas.openxmlformats.org/officeDocument/2006/relationships/font" Target="fonts/RobotoMonoRegular-italic.fntdata"/><Relationship Id="rId41" Type="http://schemas.openxmlformats.org/officeDocument/2006/relationships/font" Target="fonts/RobotoBlack-boldItalic.fntdata"/><Relationship Id="rId85" Type="http://schemas.openxmlformats.org/officeDocument/2006/relationships/font" Target="fonts/RobotoMonoRegular-bold.fntdata"/><Relationship Id="rId44" Type="http://schemas.openxmlformats.org/officeDocument/2006/relationships/font" Target="fonts/RobotoThin-italic.fntdata"/><Relationship Id="rId43" Type="http://schemas.openxmlformats.org/officeDocument/2006/relationships/font" Target="fonts/RobotoThin-bold.fntdata"/><Relationship Id="rId87" Type="http://schemas.openxmlformats.org/officeDocument/2006/relationships/font" Target="fonts/RobotoMonoRegular-boldItalic.fntdata"/><Relationship Id="rId46" Type="http://schemas.openxmlformats.org/officeDocument/2006/relationships/font" Target="fonts/Nunito-regular.fntdata"/><Relationship Id="rId45" Type="http://schemas.openxmlformats.org/officeDocument/2006/relationships/font" Target="fonts/RobotoThin-boldItalic.fntdata"/><Relationship Id="rId80" Type="http://schemas.openxmlformats.org/officeDocument/2006/relationships/font" Target="fonts/Merriweather-regular.fntdata"/><Relationship Id="rId82" Type="http://schemas.openxmlformats.org/officeDocument/2006/relationships/font" Target="fonts/Merriweather-italic.fntdata"/><Relationship Id="rId81" Type="http://schemas.openxmlformats.org/officeDocument/2006/relationships/font" Target="fonts/Merriweather-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Nunito-italic.fntdata"/><Relationship Id="rId47" Type="http://schemas.openxmlformats.org/officeDocument/2006/relationships/font" Target="fonts/Nunito-bold.fntdata"/><Relationship Id="rId49" Type="http://schemas.openxmlformats.org/officeDocument/2006/relationships/font" Target="fonts/Nuni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NunitoExtraBold-bold.fntdata"/><Relationship Id="rId72" Type="http://schemas.openxmlformats.org/officeDocument/2006/relationships/font" Target="fonts/DidactGothic-regular.fntdata"/><Relationship Id="rId31" Type="http://schemas.openxmlformats.org/officeDocument/2006/relationships/slide" Target="slides/slide26.xml"/><Relationship Id="rId75" Type="http://schemas.openxmlformats.org/officeDocument/2006/relationships/font" Target="fonts/BreeSerif-regular.fntdata"/><Relationship Id="rId30" Type="http://schemas.openxmlformats.org/officeDocument/2006/relationships/slide" Target="slides/slide25.xml"/><Relationship Id="rId74" Type="http://schemas.openxmlformats.org/officeDocument/2006/relationships/font" Target="fonts/NunitoExtraBold-boldItalic.fntdata"/><Relationship Id="rId33" Type="http://schemas.openxmlformats.org/officeDocument/2006/relationships/slide" Target="slides/slide28.xml"/><Relationship Id="rId77" Type="http://schemas.openxmlformats.org/officeDocument/2006/relationships/font" Target="fonts/EBGaramondRegular-bold.fntdata"/><Relationship Id="rId32" Type="http://schemas.openxmlformats.org/officeDocument/2006/relationships/slide" Target="slides/slide27.xml"/><Relationship Id="rId76" Type="http://schemas.openxmlformats.org/officeDocument/2006/relationships/font" Target="fonts/EBGaramondRegular-regular.fntdata"/><Relationship Id="rId35" Type="http://schemas.openxmlformats.org/officeDocument/2006/relationships/slide" Target="slides/slide30.xml"/><Relationship Id="rId79" Type="http://schemas.openxmlformats.org/officeDocument/2006/relationships/font" Target="fonts/EBGaramondRegular-boldItalic.fntdata"/><Relationship Id="rId34" Type="http://schemas.openxmlformats.org/officeDocument/2006/relationships/slide" Target="slides/slide29.xml"/><Relationship Id="rId78" Type="http://schemas.openxmlformats.org/officeDocument/2006/relationships/font" Target="fonts/EBGaramondRegular-italic.fntdata"/><Relationship Id="rId71" Type="http://schemas.openxmlformats.org/officeDocument/2006/relationships/font" Target="fonts/Lobster-regular.fntdata"/><Relationship Id="rId70" Type="http://schemas.openxmlformats.org/officeDocument/2006/relationships/font" Target="fonts/Robot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NunitoBlack-boldItalic.fntdata"/><Relationship Id="rId61" Type="http://schemas.openxmlformats.org/officeDocument/2006/relationships/font" Target="fonts/NunitoBlack-bold.fntdata"/><Relationship Id="rId20" Type="http://schemas.openxmlformats.org/officeDocument/2006/relationships/slide" Target="slides/slide15.xml"/><Relationship Id="rId64" Type="http://schemas.openxmlformats.org/officeDocument/2006/relationships/font" Target="fonts/NunitoSemiBold-bold.fntdata"/><Relationship Id="rId63" Type="http://schemas.openxmlformats.org/officeDocument/2006/relationships/font" Target="fonts/NunitoSemiBold-regular.fntdata"/><Relationship Id="rId22" Type="http://schemas.openxmlformats.org/officeDocument/2006/relationships/slide" Target="slides/slide17.xml"/><Relationship Id="rId66" Type="http://schemas.openxmlformats.org/officeDocument/2006/relationships/font" Target="fonts/NunitoSemiBold-boldItalic.fntdata"/><Relationship Id="rId21" Type="http://schemas.openxmlformats.org/officeDocument/2006/relationships/slide" Target="slides/slide16.xml"/><Relationship Id="rId65" Type="http://schemas.openxmlformats.org/officeDocument/2006/relationships/font" Target="fonts/NunitoSemiBold-italic.fntdata"/><Relationship Id="rId24" Type="http://schemas.openxmlformats.org/officeDocument/2006/relationships/slide" Target="slides/slide19.xml"/><Relationship Id="rId68" Type="http://schemas.openxmlformats.org/officeDocument/2006/relationships/font" Target="fonts/Roboto-bold.fntdata"/><Relationship Id="rId23" Type="http://schemas.openxmlformats.org/officeDocument/2006/relationships/slide" Target="slides/slide18.xml"/><Relationship Id="rId67" Type="http://schemas.openxmlformats.org/officeDocument/2006/relationships/font" Target="fonts/Roboto-regular.fntdata"/><Relationship Id="rId60" Type="http://schemas.openxmlformats.org/officeDocument/2006/relationships/font" Target="fonts/MerriweatherBlack-bold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EBGaramond-regular.fntdata"/><Relationship Id="rId50" Type="http://schemas.openxmlformats.org/officeDocument/2006/relationships/font" Target="fonts/Pacifico-regular.fntdata"/><Relationship Id="rId53" Type="http://schemas.openxmlformats.org/officeDocument/2006/relationships/font" Target="fonts/EBGaramond-italic.fntdata"/><Relationship Id="rId52" Type="http://schemas.openxmlformats.org/officeDocument/2006/relationships/font" Target="fonts/EBGaramond-bold.fntdata"/><Relationship Id="rId11" Type="http://schemas.openxmlformats.org/officeDocument/2006/relationships/slide" Target="slides/slide6.xml"/><Relationship Id="rId55" Type="http://schemas.openxmlformats.org/officeDocument/2006/relationships/font" Target="fonts/RobotoLight-regular.fntdata"/><Relationship Id="rId10" Type="http://schemas.openxmlformats.org/officeDocument/2006/relationships/slide" Target="slides/slide5.xml"/><Relationship Id="rId54" Type="http://schemas.openxmlformats.org/officeDocument/2006/relationships/font" Target="fonts/EBGaramond-boldItalic.fntdata"/><Relationship Id="rId13" Type="http://schemas.openxmlformats.org/officeDocument/2006/relationships/slide" Target="slides/slide8.xml"/><Relationship Id="rId57" Type="http://schemas.openxmlformats.org/officeDocument/2006/relationships/font" Target="fonts/RobotoLight-italic.fntdata"/><Relationship Id="rId12" Type="http://schemas.openxmlformats.org/officeDocument/2006/relationships/slide" Target="slides/slide7.xml"/><Relationship Id="rId56" Type="http://schemas.openxmlformats.org/officeDocument/2006/relationships/font" Target="fonts/RobotoLight-bold.fntdata"/><Relationship Id="rId15" Type="http://schemas.openxmlformats.org/officeDocument/2006/relationships/slide" Target="slides/slide10.xml"/><Relationship Id="rId59" Type="http://schemas.openxmlformats.org/officeDocument/2006/relationships/font" Target="fonts/MerriweatherBlack-bold.fntdata"/><Relationship Id="rId14" Type="http://schemas.openxmlformats.org/officeDocument/2006/relationships/slide" Target="slides/slide9.xml"/><Relationship Id="rId58" Type="http://schemas.openxmlformats.org/officeDocument/2006/relationships/font" Target="fonts/RobotoLight-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5dc4e38d7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dc4e38d7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9fd3117d7f_0_2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9fd3117d7f_0_2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a717eaa80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a717eaa80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a717eaa80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a717eaa80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a717eaa805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a717eaa805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a717eaa805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a717eaa80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a717eaa805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a717eaa805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a717eaa805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a717eaa805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a717eaa805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a717eaa805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a717eaa805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a717eaa805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5dc4e38d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5dc4e38d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9fd3117d7f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9fd3117d7f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9fd3117d7f_0_2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9fd3117d7f_0_2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9fd3117d7f_0_2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9fd3117d7f_0_2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9fd3117d7f_0_2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9fd3117d7f_0_2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9fd3117d7f_0_2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9fd3117d7f_0_2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9fd3117d7f_0_2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9fd3117d7f_0_2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9fd3117d7f_0_2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9fd3117d7f_0_2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9fd3117d7f_0_30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9fd3117d7f_0_3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5c99e1ede3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5c99e1ede3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9fd3117d7f_0_3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9fd3117d7f_0_3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9fd3117d7f_0_3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9fd3117d7f_0_3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5c99e1ede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5c99e1ede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9fd3117d7f_0_3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9fd3117d7f_0_3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9fd3117d7f_0_3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9fd3117d7f_0_3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9fd3117d7f_0_3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9fd3117d7f_0_3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9fd3117d7f_0_3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9fd3117d7f_0_3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5d5c1b5eee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5d5c1b5ee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5ba3f769e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ba3f769e1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5c99e1ede3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5c99e1ede3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9fd3117d7f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9fd3117d7f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9fd3117d7f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9fd3117d7f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9fd3117d7f_0_2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9fd3117d7f_0_2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9fd3117d7f_0_2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9fd3117d7f_0_2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TITL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5237375" y="3670025"/>
            <a:ext cx="3129600" cy="6066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accent1"/>
              </a:buClr>
              <a:buSzPts val="3000"/>
              <a:buFont typeface="Roboto Black"/>
              <a:buNone/>
              <a:defRPr b="0" sz="3000">
                <a:solidFill>
                  <a:schemeClr val="accent1"/>
                </a:solidFill>
                <a:latin typeface="Roboto Black"/>
                <a:ea typeface="Roboto Black"/>
                <a:cs typeface="Roboto Black"/>
                <a:sym typeface="Roboto Black"/>
              </a:defRPr>
            </a:lvl1pPr>
            <a:lvl2pPr lvl="1" algn="r">
              <a:spcBef>
                <a:spcPts val="0"/>
              </a:spcBef>
              <a:spcAft>
                <a:spcPts val="0"/>
              </a:spcAft>
              <a:buClr>
                <a:schemeClr val="accent1"/>
              </a:buClr>
              <a:buSzPts val="3600"/>
              <a:buNone/>
              <a:defRPr sz="3600">
                <a:solidFill>
                  <a:schemeClr val="accent1"/>
                </a:solidFill>
              </a:defRPr>
            </a:lvl2pPr>
            <a:lvl3pPr lvl="2" algn="r">
              <a:spcBef>
                <a:spcPts val="0"/>
              </a:spcBef>
              <a:spcAft>
                <a:spcPts val="0"/>
              </a:spcAft>
              <a:buClr>
                <a:schemeClr val="accent1"/>
              </a:buClr>
              <a:buSzPts val="3600"/>
              <a:buNone/>
              <a:defRPr sz="3600">
                <a:solidFill>
                  <a:schemeClr val="accent1"/>
                </a:solidFill>
              </a:defRPr>
            </a:lvl3pPr>
            <a:lvl4pPr lvl="3" algn="r">
              <a:spcBef>
                <a:spcPts val="0"/>
              </a:spcBef>
              <a:spcAft>
                <a:spcPts val="0"/>
              </a:spcAft>
              <a:buClr>
                <a:schemeClr val="accent1"/>
              </a:buClr>
              <a:buSzPts val="3600"/>
              <a:buNone/>
              <a:defRPr sz="3600">
                <a:solidFill>
                  <a:schemeClr val="accent1"/>
                </a:solidFill>
              </a:defRPr>
            </a:lvl4pPr>
            <a:lvl5pPr lvl="4" algn="r">
              <a:spcBef>
                <a:spcPts val="0"/>
              </a:spcBef>
              <a:spcAft>
                <a:spcPts val="0"/>
              </a:spcAft>
              <a:buClr>
                <a:schemeClr val="accent1"/>
              </a:buClr>
              <a:buSzPts val="3600"/>
              <a:buNone/>
              <a:defRPr sz="3600">
                <a:solidFill>
                  <a:schemeClr val="accent1"/>
                </a:solidFill>
              </a:defRPr>
            </a:lvl5pPr>
            <a:lvl6pPr lvl="5" algn="r">
              <a:spcBef>
                <a:spcPts val="0"/>
              </a:spcBef>
              <a:spcAft>
                <a:spcPts val="0"/>
              </a:spcAft>
              <a:buClr>
                <a:schemeClr val="accent1"/>
              </a:buClr>
              <a:buSzPts val="3600"/>
              <a:buNone/>
              <a:defRPr sz="3600">
                <a:solidFill>
                  <a:schemeClr val="accent1"/>
                </a:solidFill>
              </a:defRPr>
            </a:lvl6pPr>
            <a:lvl7pPr lvl="6" algn="r">
              <a:spcBef>
                <a:spcPts val="0"/>
              </a:spcBef>
              <a:spcAft>
                <a:spcPts val="0"/>
              </a:spcAft>
              <a:buClr>
                <a:schemeClr val="accent1"/>
              </a:buClr>
              <a:buSzPts val="3600"/>
              <a:buNone/>
              <a:defRPr sz="3600">
                <a:solidFill>
                  <a:schemeClr val="accent1"/>
                </a:solidFill>
              </a:defRPr>
            </a:lvl7pPr>
            <a:lvl8pPr lvl="7" algn="r">
              <a:spcBef>
                <a:spcPts val="0"/>
              </a:spcBef>
              <a:spcAft>
                <a:spcPts val="0"/>
              </a:spcAft>
              <a:buClr>
                <a:schemeClr val="accent1"/>
              </a:buClr>
              <a:buSzPts val="3600"/>
              <a:buNone/>
              <a:defRPr sz="3600">
                <a:solidFill>
                  <a:schemeClr val="accent1"/>
                </a:solidFill>
              </a:defRPr>
            </a:lvl8pPr>
            <a:lvl9pPr lvl="8" algn="r">
              <a:spcBef>
                <a:spcPts val="0"/>
              </a:spcBef>
              <a:spcAft>
                <a:spcPts val="0"/>
              </a:spcAft>
              <a:buClr>
                <a:schemeClr val="accent1"/>
              </a:buClr>
              <a:buSzPts val="3600"/>
              <a:buNone/>
              <a:defRPr sz="3600">
                <a:solidFill>
                  <a:schemeClr val="accent1"/>
                </a:solidFill>
              </a:defRPr>
            </a:lvl9pPr>
          </a:lstStyle>
          <a:p/>
        </p:txBody>
      </p:sp>
      <p:sp>
        <p:nvSpPr>
          <p:cNvPr id="10" name="Google Shape;10;p2"/>
          <p:cNvSpPr txBox="1"/>
          <p:nvPr>
            <p:ph idx="1" type="subTitle"/>
          </p:nvPr>
        </p:nvSpPr>
        <p:spPr>
          <a:xfrm>
            <a:off x="5237375" y="4181150"/>
            <a:ext cx="3129600" cy="606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sz="1200"/>
            </a:lvl1pPr>
            <a:lvl2pPr lvl="1" algn="r">
              <a:lnSpc>
                <a:spcPct val="100000"/>
              </a:lnSpc>
              <a:spcBef>
                <a:spcPts val="0"/>
              </a:spcBef>
              <a:spcAft>
                <a:spcPts val="0"/>
              </a:spcAft>
              <a:buClr>
                <a:schemeClr val="accent1"/>
              </a:buClr>
              <a:buSzPts val="1200"/>
              <a:buNone/>
              <a:defRPr sz="1200">
                <a:solidFill>
                  <a:schemeClr val="accent1"/>
                </a:solidFill>
              </a:defRPr>
            </a:lvl2pPr>
            <a:lvl3pPr lvl="2" algn="r">
              <a:lnSpc>
                <a:spcPct val="100000"/>
              </a:lnSpc>
              <a:spcBef>
                <a:spcPts val="0"/>
              </a:spcBef>
              <a:spcAft>
                <a:spcPts val="0"/>
              </a:spcAft>
              <a:buClr>
                <a:schemeClr val="accent1"/>
              </a:buClr>
              <a:buSzPts val="1200"/>
              <a:buNone/>
              <a:defRPr sz="1200">
                <a:solidFill>
                  <a:schemeClr val="accent1"/>
                </a:solidFill>
              </a:defRPr>
            </a:lvl3pPr>
            <a:lvl4pPr lvl="3" algn="r">
              <a:lnSpc>
                <a:spcPct val="100000"/>
              </a:lnSpc>
              <a:spcBef>
                <a:spcPts val="0"/>
              </a:spcBef>
              <a:spcAft>
                <a:spcPts val="0"/>
              </a:spcAft>
              <a:buClr>
                <a:schemeClr val="accent1"/>
              </a:buClr>
              <a:buSzPts val="1200"/>
              <a:buNone/>
              <a:defRPr sz="1200">
                <a:solidFill>
                  <a:schemeClr val="accent1"/>
                </a:solidFill>
              </a:defRPr>
            </a:lvl4pPr>
            <a:lvl5pPr lvl="4" algn="r">
              <a:lnSpc>
                <a:spcPct val="100000"/>
              </a:lnSpc>
              <a:spcBef>
                <a:spcPts val="0"/>
              </a:spcBef>
              <a:spcAft>
                <a:spcPts val="0"/>
              </a:spcAft>
              <a:buClr>
                <a:schemeClr val="accent1"/>
              </a:buClr>
              <a:buSzPts val="1200"/>
              <a:buNone/>
              <a:defRPr sz="1200">
                <a:solidFill>
                  <a:schemeClr val="accent1"/>
                </a:solidFill>
              </a:defRPr>
            </a:lvl5pPr>
            <a:lvl6pPr lvl="5" algn="r">
              <a:lnSpc>
                <a:spcPct val="100000"/>
              </a:lnSpc>
              <a:spcBef>
                <a:spcPts val="0"/>
              </a:spcBef>
              <a:spcAft>
                <a:spcPts val="0"/>
              </a:spcAft>
              <a:buClr>
                <a:schemeClr val="accent1"/>
              </a:buClr>
              <a:buSzPts val="1200"/>
              <a:buNone/>
              <a:defRPr sz="1200">
                <a:solidFill>
                  <a:schemeClr val="accent1"/>
                </a:solidFill>
              </a:defRPr>
            </a:lvl6pPr>
            <a:lvl7pPr lvl="6" algn="r">
              <a:lnSpc>
                <a:spcPct val="100000"/>
              </a:lnSpc>
              <a:spcBef>
                <a:spcPts val="0"/>
              </a:spcBef>
              <a:spcAft>
                <a:spcPts val="0"/>
              </a:spcAft>
              <a:buClr>
                <a:schemeClr val="accent1"/>
              </a:buClr>
              <a:buSzPts val="1200"/>
              <a:buNone/>
              <a:defRPr sz="1200">
                <a:solidFill>
                  <a:schemeClr val="accent1"/>
                </a:solidFill>
              </a:defRPr>
            </a:lvl7pPr>
            <a:lvl8pPr lvl="7" algn="r">
              <a:lnSpc>
                <a:spcPct val="100000"/>
              </a:lnSpc>
              <a:spcBef>
                <a:spcPts val="0"/>
              </a:spcBef>
              <a:spcAft>
                <a:spcPts val="0"/>
              </a:spcAft>
              <a:buClr>
                <a:schemeClr val="accent1"/>
              </a:buClr>
              <a:buSzPts val="1200"/>
              <a:buNone/>
              <a:defRPr sz="1200">
                <a:solidFill>
                  <a:schemeClr val="accent1"/>
                </a:solidFill>
              </a:defRPr>
            </a:lvl8pPr>
            <a:lvl9pPr lvl="8" algn="r">
              <a:lnSpc>
                <a:spcPct val="100000"/>
              </a:lnSpc>
              <a:spcBef>
                <a:spcPts val="0"/>
              </a:spcBef>
              <a:spcAft>
                <a:spcPts val="0"/>
              </a:spcAft>
              <a:buClr>
                <a:schemeClr val="accent1"/>
              </a:buClr>
              <a:buSzPts val="1200"/>
              <a:buNone/>
              <a:defRPr sz="1200">
                <a:solidFill>
                  <a:schemeClr val="accen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
  <p:cSld name="TITLE_1_1_1_1_1">
    <p:spTree>
      <p:nvGrpSpPr>
        <p:cNvPr id="66" name="Shape 66"/>
        <p:cNvGrpSpPr/>
        <p:nvPr/>
      </p:nvGrpSpPr>
      <p:grpSpPr>
        <a:xfrm>
          <a:off x="0" y="0"/>
          <a:ext cx="0" cy="0"/>
          <a:chOff x="0" y="0"/>
          <a:chExt cx="0" cy="0"/>
        </a:xfrm>
      </p:grpSpPr>
      <p:sp>
        <p:nvSpPr>
          <p:cNvPr id="67" name="Google Shape;67;p11"/>
          <p:cNvSpPr txBox="1"/>
          <p:nvPr>
            <p:ph idx="1" type="subTitle"/>
          </p:nvPr>
        </p:nvSpPr>
        <p:spPr>
          <a:xfrm>
            <a:off x="3874944" y="3523425"/>
            <a:ext cx="13941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900"/>
              <a:buNone/>
              <a:defRPr sz="900">
                <a:solidFill>
                  <a:schemeClr val="lt2"/>
                </a:solidFill>
              </a:defRPr>
            </a:lvl1pPr>
            <a:lvl2pPr lvl="1" rtl="0" algn="ctr">
              <a:lnSpc>
                <a:spcPct val="100000"/>
              </a:lnSpc>
              <a:spcBef>
                <a:spcPts val="0"/>
              </a:spcBef>
              <a:spcAft>
                <a:spcPts val="0"/>
              </a:spcAft>
              <a:buClr>
                <a:schemeClr val="lt2"/>
              </a:buClr>
              <a:buSzPts val="900"/>
              <a:buNone/>
              <a:defRPr sz="900">
                <a:solidFill>
                  <a:schemeClr val="lt2"/>
                </a:solidFill>
              </a:defRPr>
            </a:lvl2pPr>
            <a:lvl3pPr lvl="2" rtl="0" algn="ctr">
              <a:lnSpc>
                <a:spcPct val="100000"/>
              </a:lnSpc>
              <a:spcBef>
                <a:spcPts val="0"/>
              </a:spcBef>
              <a:spcAft>
                <a:spcPts val="0"/>
              </a:spcAft>
              <a:buClr>
                <a:schemeClr val="lt2"/>
              </a:buClr>
              <a:buSzPts val="900"/>
              <a:buNone/>
              <a:defRPr sz="900">
                <a:solidFill>
                  <a:schemeClr val="lt2"/>
                </a:solidFill>
              </a:defRPr>
            </a:lvl3pPr>
            <a:lvl4pPr lvl="3" rtl="0" algn="ctr">
              <a:lnSpc>
                <a:spcPct val="100000"/>
              </a:lnSpc>
              <a:spcBef>
                <a:spcPts val="0"/>
              </a:spcBef>
              <a:spcAft>
                <a:spcPts val="0"/>
              </a:spcAft>
              <a:buClr>
                <a:schemeClr val="lt2"/>
              </a:buClr>
              <a:buSzPts val="900"/>
              <a:buNone/>
              <a:defRPr sz="900">
                <a:solidFill>
                  <a:schemeClr val="lt2"/>
                </a:solidFill>
              </a:defRPr>
            </a:lvl4pPr>
            <a:lvl5pPr lvl="4" rtl="0" algn="ctr">
              <a:lnSpc>
                <a:spcPct val="100000"/>
              </a:lnSpc>
              <a:spcBef>
                <a:spcPts val="0"/>
              </a:spcBef>
              <a:spcAft>
                <a:spcPts val="0"/>
              </a:spcAft>
              <a:buClr>
                <a:schemeClr val="lt2"/>
              </a:buClr>
              <a:buSzPts val="900"/>
              <a:buNone/>
              <a:defRPr sz="900">
                <a:solidFill>
                  <a:schemeClr val="lt2"/>
                </a:solidFill>
              </a:defRPr>
            </a:lvl5pPr>
            <a:lvl6pPr lvl="5" rtl="0" algn="ctr">
              <a:lnSpc>
                <a:spcPct val="100000"/>
              </a:lnSpc>
              <a:spcBef>
                <a:spcPts val="0"/>
              </a:spcBef>
              <a:spcAft>
                <a:spcPts val="0"/>
              </a:spcAft>
              <a:buClr>
                <a:schemeClr val="lt2"/>
              </a:buClr>
              <a:buSzPts val="900"/>
              <a:buNone/>
              <a:defRPr sz="900">
                <a:solidFill>
                  <a:schemeClr val="lt2"/>
                </a:solidFill>
              </a:defRPr>
            </a:lvl6pPr>
            <a:lvl7pPr lvl="6" rtl="0" algn="ctr">
              <a:lnSpc>
                <a:spcPct val="100000"/>
              </a:lnSpc>
              <a:spcBef>
                <a:spcPts val="0"/>
              </a:spcBef>
              <a:spcAft>
                <a:spcPts val="0"/>
              </a:spcAft>
              <a:buClr>
                <a:schemeClr val="lt2"/>
              </a:buClr>
              <a:buSzPts val="900"/>
              <a:buNone/>
              <a:defRPr sz="900">
                <a:solidFill>
                  <a:schemeClr val="lt2"/>
                </a:solidFill>
              </a:defRPr>
            </a:lvl7pPr>
            <a:lvl8pPr lvl="7" rtl="0" algn="ctr">
              <a:lnSpc>
                <a:spcPct val="100000"/>
              </a:lnSpc>
              <a:spcBef>
                <a:spcPts val="0"/>
              </a:spcBef>
              <a:spcAft>
                <a:spcPts val="0"/>
              </a:spcAft>
              <a:buClr>
                <a:schemeClr val="lt2"/>
              </a:buClr>
              <a:buSzPts val="900"/>
              <a:buNone/>
              <a:defRPr sz="900">
                <a:solidFill>
                  <a:schemeClr val="lt2"/>
                </a:solidFill>
              </a:defRPr>
            </a:lvl8pPr>
            <a:lvl9pPr lvl="8" rtl="0" algn="ctr">
              <a:lnSpc>
                <a:spcPct val="100000"/>
              </a:lnSpc>
              <a:spcBef>
                <a:spcPts val="0"/>
              </a:spcBef>
              <a:spcAft>
                <a:spcPts val="0"/>
              </a:spcAft>
              <a:buClr>
                <a:schemeClr val="lt2"/>
              </a:buClr>
              <a:buSzPts val="900"/>
              <a:buNone/>
              <a:defRPr sz="900">
                <a:solidFill>
                  <a:schemeClr val="lt2"/>
                </a:solidFill>
              </a:defRPr>
            </a:lvl9pPr>
          </a:lstStyle>
          <a:p/>
        </p:txBody>
      </p:sp>
      <p:sp>
        <p:nvSpPr>
          <p:cNvPr id="68" name="Google Shape;68;p11"/>
          <p:cNvSpPr txBox="1"/>
          <p:nvPr>
            <p:ph idx="2" type="subTitle"/>
          </p:nvPr>
        </p:nvSpPr>
        <p:spPr>
          <a:xfrm>
            <a:off x="6042106" y="3192125"/>
            <a:ext cx="13941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900"/>
              <a:buNone/>
              <a:defRPr sz="900">
                <a:solidFill>
                  <a:schemeClr val="lt2"/>
                </a:solidFill>
              </a:defRPr>
            </a:lvl1pPr>
            <a:lvl2pPr lvl="1" rtl="0" algn="ctr">
              <a:lnSpc>
                <a:spcPct val="100000"/>
              </a:lnSpc>
              <a:spcBef>
                <a:spcPts val="0"/>
              </a:spcBef>
              <a:spcAft>
                <a:spcPts val="0"/>
              </a:spcAft>
              <a:buClr>
                <a:schemeClr val="lt2"/>
              </a:buClr>
              <a:buSzPts val="900"/>
              <a:buNone/>
              <a:defRPr sz="900">
                <a:solidFill>
                  <a:schemeClr val="lt2"/>
                </a:solidFill>
              </a:defRPr>
            </a:lvl2pPr>
            <a:lvl3pPr lvl="2" rtl="0" algn="ctr">
              <a:lnSpc>
                <a:spcPct val="100000"/>
              </a:lnSpc>
              <a:spcBef>
                <a:spcPts val="0"/>
              </a:spcBef>
              <a:spcAft>
                <a:spcPts val="0"/>
              </a:spcAft>
              <a:buClr>
                <a:schemeClr val="lt2"/>
              </a:buClr>
              <a:buSzPts val="900"/>
              <a:buNone/>
              <a:defRPr sz="900">
                <a:solidFill>
                  <a:schemeClr val="lt2"/>
                </a:solidFill>
              </a:defRPr>
            </a:lvl3pPr>
            <a:lvl4pPr lvl="3" rtl="0" algn="ctr">
              <a:lnSpc>
                <a:spcPct val="100000"/>
              </a:lnSpc>
              <a:spcBef>
                <a:spcPts val="0"/>
              </a:spcBef>
              <a:spcAft>
                <a:spcPts val="0"/>
              </a:spcAft>
              <a:buClr>
                <a:schemeClr val="lt2"/>
              </a:buClr>
              <a:buSzPts val="900"/>
              <a:buNone/>
              <a:defRPr sz="900">
                <a:solidFill>
                  <a:schemeClr val="lt2"/>
                </a:solidFill>
              </a:defRPr>
            </a:lvl4pPr>
            <a:lvl5pPr lvl="4" rtl="0" algn="ctr">
              <a:lnSpc>
                <a:spcPct val="100000"/>
              </a:lnSpc>
              <a:spcBef>
                <a:spcPts val="0"/>
              </a:spcBef>
              <a:spcAft>
                <a:spcPts val="0"/>
              </a:spcAft>
              <a:buClr>
                <a:schemeClr val="lt2"/>
              </a:buClr>
              <a:buSzPts val="900"/>
              <a:buNone/>
              <a:defRPr sz="900">
                <a:solidFill>
                  <a:schemeClr val="lt2"/>
                </a:solidFill>
              </a:defRPr>
            </a:lvl5pPr>
            <a:lvl6pPr lvl="5" rtl="0" algn="ctr">
              <a:lnSpc>
                <a:spcPct val="100000"/>
              </a:lnSpc>
              <a:spcBef>
                <a:spcPts val="0"/>
              </a:spcBef>
              <a:spcAft>
                <a:spcPts val="0"/>
              </a:spcAft>
              <a:buClr>
                <a:schemeClr val="lt2"/>
              </a:buClr>
              <a:buSzPts val="900"/>
              <a:buNone/>
              <a:defRPr sz="900">
                <a:solidFill>
                  <a:schemeClr val="lt2"/>
                </a:solidFill>
              </a:defRPr>
            </a:lvl6pPr>
            <a:lvl7pPr lvl="6" rtl="0" algn="ctr">
              <a:lnSpc>
                <a:spcPct val="100000"/>
              </a:lnSpc>
              <a:spcBef>
                <a:spcPts val="0"/>
              </a:spcBef>
              <a:spcAft>
                <a:spcPts val="0"/>
              </a:spcAft>
              <a:buClr>
                <a:schemeClr val="lt2"/>
              </a:buClr>
              <a:buSzPts val="900"/>
              <a:buNone/>
              <a:defRPr sz="900">
                <a:solidFill>
                  <a:schemeClr val="lt2"/>
                </a:solidFill>
              </a:defRPr>
            </a:lvl7pPr>
            <a:lvl8pPr lvl="7" rtl="0" algn="ctr">
              <a:lnSpc>
                <a:spcPct val="100000"/>
              </a:lnSpc>
              <a:spcBef>
                <a:spcPts val="0"/>
              </a:spcBef>
              <a:spcAft>
                <a:spcPts val="0"/>
              </a:spcAft>
              <a:buClr>
                <a:schemeClr val="lt2"/>
              </a:buClr>
              <a:buSzPts val="900"/>
              <a:buNone/>
              <a:defRPr sz="900">
                <a:solidFill>
                  <a:schemeClr val="lt2"/>
                </a:solidFill>
              </a:defRPr>
            </a:lvl8pPr>
            <a:lvl9pPr lvl="8" rtl="0" algn="ctr">
              <a:lnSpc>
                <a:spcPct val="100000"/>
              </a:lnSpc>
              <a:spcBef>
                <a:spcPts val="0"/>
              </a:spcBef>
              <a:spcAft>
                <a:spcPts val="0"/>
              </a:spcAft>
              <a:buClr>
                <a:schemeClr val="lt2"/>
              </a:buClr>
              <a:buSzPts val="900"/>
              <a:buNone/>
              <a:defRPr sz="900">
                <a:solidFill>
                  <a:schemeClr val="lt2"/>
                </a:solidFill>
              </a:defRPr>
            </a:lvl9pPr>
          </a:lstStyle>
          <a:p/>
        </p:txBody>
      </p:sp>
      <p:sp>
        <p:nvSpPr>
          <p:cNvPr id="69" name="Google Shape;69;p11"/>
          <p:cNvSpPr txBox="1"/>
          <p:nvPr>
            <p:ph idx="3" type="subTitle"/>
          </p:nvPr>
        </p:nvSpPr>
        <p:spPr>
          <a:xfrm>
            <a:off x="1707794" y="3891050"/>
            <a:ext cx="13941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900"/>
              <a:buNone/>
              <a:defRPr sz="900">
                <a:solidFill>
                  <a:schemeClr val="lt2"/>
                </a:solidFill>
              </a:defRPr>
            </a:lvl1pPr>
            <a:lvl2pPr lvl="1" rtl="0" algn="ctr">
              <a:lnSpc>
                <a:spcPct val="100000"/>
              </a:lnSpc>
              <a:spcBef>
                <a:spcPts val="0"/>
              </a:spcBef>
              <a:spcAft>
                <a:spcPts val="0"/>
              </a:spcAft>
              <a:buClr>
                <a:schemeClr val="lt2"/>
              </a:buClr>
              <a:buSzPts val="900"/>
              <a:buNone/>
              <a:defRPr sz="900">
                <a:solidFill>
                  <a:schemeClr val="lt2"/>
                </a:solidFill>
              </a:defRPr>
            </a:lvl2pPr>
            <a:lvl3pPr lvl="2" rtl="0" algn="ctr">
              <a:lnSpc>
                <a:spcPct val="100000"/>
              </a:lnSpc>
              <a:spcBef>
                <a:spcPts val="0"/>
              </a:spcBef>
              <a:spcAft>
                <a:spcPts val="0"/>
              </a:spcAft>
              <a:buClr>
                <a:schemeClr val="lt2"/>
              </a:buClr>
              <a:buSzPts val="900"/>
              <a:buNone/>
              <a:defRPr sz="900">
                <a:solidFill>
                  <a:schemeClr val="lt2"/>
                </a:solidFill>
              </a:defRPr>
            </a:lvl3pPr>
            <a:lvl4pPr lvl="3" rtl="0" algn="ctr">
              <a:lnSpc>
                <a:spcPct val="100000"/>
              </a:lnSpc>
              <a:spcBef>
                <a:spcPts val="0"/>
              </a:spcBef>
              <a:spcAft>
                <a:spcPts val="0"/>
              </a:spcAft>
              <a:buClr>
                <a:schemeClr val="lt2"/>
              </a:buClr>
              <a:buSzPts val="900"/>
              <a:buNone/>
              <a:defRPr sz="900">
                <a:solidFill>
                  <a:schemeClr val="lt2"/>
                </a:solidFill>
              </a:defRPr>
            </a:lvl4pPr>
            <a:lvl5pPr lvl="4" rtl="0" algn="ctr">
              <a:lnSpc>
                <a:spcPct val="100000"/>
              </a:lnSpc>
              <a:spcBef>
                <a:spcPts val="0"/>
              </a:spcBef>
              <a:spcAft>
                <a:spcPts val="0"/>
              </a:spcAft>
              <a:buClr>
                <a:schemeClr val="lt2"/>
              </a:buClr>
              <a:buSzPts val="900"/>
              <a:buNone/>
              <a:defRPr sz="900">
                <a:solidFill>
                  <a:schemeClr val="lt2"/>
                </a:solidFill>
              </a:defRPr>
            </a:lvl5pPr>
            <a:lvl6pPr lvl="5" rtl="0" algn="ctr">
              <a:lnSpc>
                <a:spcPct val="100000"/>
              </a:lnSpc>
              <a:spcBef>
                <a:spcPts val="0"/>
              </a:spcBef>
              <a:spcAft>
                <a:spcPts val="0"/>
              </a:spcAft>
              <a:buClr>
                <a:schemeClr val="lt2"/>
              </a:buClr>
              <a:buSzPts val="900"/>
              <a:buNone/>
              <a:defRPr sz="900">
                <a:solidFill>
                  <a:schemeClr val="lt2"/>
                </a:solidFill>
              </a:defRPr>
            </a:lvl6pPr>
            <a:lvl7pPr lvl="6" rtl="0" algn="ctr">
              <a:lnSpc>
                <a:spcPct val="100000"/>
              </a:lnSpc>
              <a:spcBef>
                <a:spcPts val="0"/>
              </a:spcBef>
              <a:spcAft>
                <a:spcPts val="0"/>
              </a:spcAft>
              <a:buClr>
                <a:schemeClr val="lt2"/>
              </a:buClr>
              <a:buSzPts val="900"/>
              <a:buNone/>
              <a:defRPr sz="900">
                <a:solidFill>
                  <a:schemeClr val="lt2"/>
                </a:solidFill>
              </a:defRPr>
            </a:lvl7pPr>
            <a:lvl8pPr lvl="7" rtl="0" algn="ctr">
              <a:lnSpc>
                <a:spcPct val="100000"/>
              </a:lnSpc>
              <a:spcBef>
                <a:spcPts val="0"/>
              </a:spcBef>
              <a:spcAft>
                <a:spcPts val="0"/>
              </a:spcAft>
              <a:buClr>
                <a:schemeClr val="lt2"/>
              </a:buClr>
              <a:buSzPts val="900"/>
              <a:buNone/>
              <a:defRPr sz="900">
                <a:solidFill>
                  <a:schemeClr val="lt2"/>
                </a:solidFill>
              </a:defRPr>
            </a:lvl8pPr>
            <a:lvl9pPr lvl="8" rtl="0" algn="ctr">
              <a:lnSpc>
                <a:spcPct val="100000"/>
              </a:lnSpc>
              <a:spcBef>
                <a:spcPts val="0"/>
              </a:spcBef>
              <a:spcAft>
                <a:spcPts val="0"/>
              </a:spcAft>
              <a:buClr>
                <a:schemeClr val="lt2"/>
              </a:buClr>
              <a:buSzPts val="900"/>
              <a:buNone/>
              <a:defRPr sz="900">
                <a:solidFill>
                  <a:schemeClr val="lt2"/>
                </a:solidFill>
              </a:defRPr>
            </a:lvl9pPr>
          </a:lstStyle>
          <a:p/>
        </p:txBody>
      </p:sp>
      <p:sp>
        <p:nvSpPr>
          <p:cNvPr id="70" name="Google Shape;70;p11"/>
          <p:cNvSpPr txBox="1"/>
          <p:nvPr>
            <p:ph type="ctrTitle"/>
          </p:nvPr>
        </p:nvSpPr>
        <p:spPr>
          <a:xfrm>
            <a:off x="3533994" y="3422225"/>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1pPr>
            <a:lvl2pPr lvl="1"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2pPr>
            <a:lvl3pPr lvl="2"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3pPr>
            <a:lvl4pPr lvl="3"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4pPr>
            <a:lvl5pPr lvl="4"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5pPr>
            <a:lvl6pPr lvl="5"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6pPr>
            <a:lvl7pPr lvl="6"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7pPr>
            <a:lvl8pPr lvl="7"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8pPr>
            <a:lvl9pPr lvl="8"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9pPr>
          </a:lstStyle>
          <a:p/>
        </p:txBody>
      </p:sp>
      <p:sp>
        <p:nvSpPr>
          <p:cNvPr id="71" name="Google Shape;71;p11"/>
          <p:cNvSpPr txBox="1"/>
          <p:nvPr>
            <p:ph idx="4" type="ctrTitle"/>
          </p:nvPr>
        </p:nvSpPr>
        <p:spPr>
          <a:xfrm>
            <a:off x="5701156" y="3096475"/>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1pPr>
            <a:lvl2pPr lvl="1"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2pPr>
            <a:lvl3pPr lvl="2"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3pPr>
            <a:lvl4pPr lvl="3"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4pPr>
            <a:lvl5pPr lvl="4"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5pPr>
            <a:lvl6pPr lvl="5"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6pPr>
            <a:lvl7pPr lvl="6"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7pPr>
            <a:lvl8pPr lvl="7"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8pPr>
            <a:lvl9pPr lvl="8"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9pPr>
          </a:lstStyle>
          <a:p/>
        </p:txBody>
      </p:sp>
      <p:sp>
        <p:nvSpPr>
          <p:cNvPr id="72" name="Google Shape;72;p11"/>
          <p:cNvSpPr txBox="1"/>
          <p:nvPr>
            <p:ph idx="5" type="ctrTitle"/>
          </p:nvPr>
        </p:nvSpPr>
        <p:spPr>
          <a:xfrm>
            <a:off x="1366844" y="3789650"/>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1pPr>
            <a:lvl2pPr lvl="1"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2pPr>
            <a:lvl3pPr lvl="2"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3pPr>
            <a:lvl4pPr lvl="3"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4pPr>
            <a:lvl5pPr lvl="4"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5pPr>
            <a:lvl6pPr lvl="5"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6pPr>
            <a:lvl7pPr lvl="6"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7pPr>
            <a:lvl8pPr lvl="7"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8pPr>
            <a:lvl9pPr lvl="8" rtl="0" algn="ctr">
              <a:spcBef>
                <a:spcPts val="0"/>
              </a:spcBef>
              <a:spcAft>
                <a:spcPts val="0"/>
              </a:spcAft>
              <a:buClr>
                <a:schemeClr val="lt2"/>
              </a:buClr>
              <a:buSzPts val="900"/>
              <a:buFont typeface="Roboto Black"/>
              <a:buNone/>
              <a:defRPr b="0" sz="900">
                <a:solidFill>
                  <a:schemeClr val="lt2"/>
                </a:solidFill>
                <a:latin typeface="Roboto Black"/>
                <a:ea typeface="Roboto Black"/>
                <a:cs typeface="Roboto Black"/>
                <a:sym typeface="Roboto Black"/>
              </a:defRPr>
            </a:lvl9pPr>
          </a:lstStyle>
          <a:p/>
        </p:txBody>
      </p:sp>
      <p:sp>
        <p:nvSpPr>
          <p:cNvPr id="73" name="Google Shape;73;p11"/>
          <p:cNvSpPr txBox="1"/>
          <p:nvPr>
            <p:ph idx="6" type="ctrTitle"/>
          </p:nvPr>
        </p:nvSpPr>
        <p:spPr>
          <a:xfrm>
            <a:off x="311700" y="644550"/>
            <a:ext cx="8520600" cy="60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Font typeface="Roboto Black"/>
              <a:buNone/>
              <a:defRPr b="0" sz="3000">
                <a:latin typeface="Roboto Black"/>
                <a:ea typeface="Roboto Black"/>
                <a:cs typeface="Roboto Black"/>
                <a:sym typeface="Robo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GRAPHIC">
  <p:cSld name="TITLE_1_1_1_2">
    <p:spTree>
      <p:nvGrpSpPr>
        <p:cNvPr id="74" name="Shape 74"/>
        <p:cNvGrpSpPr/>
        <p:nvPr/>
      </p:nvGrpSpPr>
      <p:grpSpPr>
        <a:xfrm>
          <a:off x="0" y="0"/>
          <a:ext cx="0" cy="0"/>
          <a:chOff x="0" y="0"/>
          <a:chExt cx="0" cy="0"/>
        </a:xfrm>
      </p:grpSpPr>
      <p:sp>
        <p:nvSpPr>
          <p:cNvPr id="75" name="Google Shape;75;p12"/>
          <p:cNvSpPr txBox="1"/>
          <p:nvPr>
            <p:ph type="ctrTitle"/>
          </p:nvPr>
        </p:nvSpPr>
        <p:spPr>
          <a:xfrm>
            <a:off x="5822506" y="2519563"/>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SzPts val="1100"/>
              <a:buFont typeface="Roboto Black"/>
              <a:buNone/>
              <a:defRPr b="0" sz="1100">
                <a:latin typeface="Roboto Black"/>
                <a:ea typeface="Roboto Black"/>
                <a:cs typeface="Roboto Black"/>
                <a:sym typeface="Roboto Black"/>
              </a:defRPr>
            </a:lvl1pPr>
            <a:lvl2pPr lvl="1" rtl="0">
              <a:spcBef>
                <a:spcPts val="0"/>
              </a:spcBef>
              <a:spcAft>
                <a:spcPts val="0"/>
              </a:spcAft>
              <a:buSzPts val="1100"/>
              <a:buFont typeface="Roboto Black"/>
              <a:buNone/>
              <a:defRPr b="0" sz="1100">
                <a:latin typeface="Roboto Black"/>
                <a:ea typeface="Roboto Black"/>
                <a:cs typeface="Roboto Black"/>
                <a:sym typeface="Roboto Black"/>
              </a:defRPr>
            </a:lvl2pPr>
            <a:lvl3pPr lvl="2" rtl="0">
              <a:spcBef>
                <a:spcPts val="0"/>
              </a:spcBef>
              <a:spcAft>
                <a:spcPts val="0"/>
              </a:spcAft>
              <a:buSzPts val="1100"/>
              <a:buFont typeface="Roboto Black"/>
              <a:buNone/>
              <a:defRPr b="0" sz="1100">
                <a:latin typeface="Roboto Black"/>
                <a:ea typeface="Roboto Black"/>
                <a:cs typeface="Roboto Black"/>
                <a:sym typeface="Roboto Black"/>
              </a:defRPr>
            </a:lvl3pPr>
            <a:lvl4pPr lvl="3" rtl="0">
              <a:spcBef>
                <a:spcPts val="0"/>
              </a:spcBef>
              <a:spcAft>
                <a:spcPts val="0"/>
              </a:spcAft>
              <a:buSzPts val="1100"/>
              <a:buFont typeface="Roboto Black"/>
              <a:buNone/>
              <a:defRPr b="0" sz="1100">
                <a:latin typeface="Roboto Black"/>
                <a:ea typeface="Roboto Black"/>
                <a:cs typeface="Roboto Black"/>
                <a:sym typeface="Roboto Black"/>
              </a:defRPr>
            </a:lvl4pPr>
            <a:lvl5pPr lvl="4" rtl="0">
              <a:spcBef>
                <a:spcPts val="0"/>
              </a:spcBef>
              <a:spcAft>
                <a:spcPts val="0"/>
              </a:spcAft>
              <a:buSzPts val="1100"/>
              <a:buFont typeface="Roboto Black"/>
              <a:buNone/>
              <a:defRPr b="0" sz="1100">
                <a:latin typeface="Roboto Black"/>
                <a:ea typeface="Roboto Black"/>
                <a:cs typeface="Roboto Black"/>
                <a:sym typeface="Roboto Black"/>
              </a:defRPr>
            </a:lvl5pPr>
            <a:lvl6pPr lvl="5" rtl="0">
              <a:spcBef>
                <a:spcPts val="0"/>
              </a:spcBef>
              <a:spcAft>
                <a:spcPts val="0"/>
              </a:spcAft>
              <a:buSzPts val="1100"/>
              <a:buFont typeface="Roboto Black"/>
              <a:buNone/>
              <a:defRPr b="0" sz="1100">
                <a:latin typeface="Roboto Black"/>
                <a:ea typeface="Roboto Black"/>
                <a:cs typeface="Roboto Black"/>
                <a:sym typeface="Roboto Black"/>
              </a:defRPr>
            </a:lvl6pPr>
            <a:lvl7pPr lvl="6" rtl="0">
              <a:spcBef>
                <a:spcPts val="0"/>
              </a:spcBef>
              <a:spcAft>
                <a:spcPts val="0"/>
              </a:spcAft>
              <a:buSzPts val="1100"/>
              <a:buFont typeface="Roboto Black"/>
              <a:buNone/>
              <a:defRPr b="0" sz="1100">
                <a:latin typeface="Roboto Black"/>
                <a:ea typeface="Roboto Black"/>
                <a:cs typeface="Roboto Black"/>
                <a:sym typeface="Roboto Black"/>
              </a:defRPr>
            </a:lvl7pPr>
            <a:lvl8pPr lvl="7" rtl="0">
              <a:spcBef>
                <a:spcPts val="0"/>
              </a:spcBef>
              <a:spcAft>
                <a:spcPts val="0"/>
              </a:spcAft>
              <a:buSzPts val="1100"/>
              <a:buFont typeface="Roboto Black"/>
              <a:buNone/>
              <a:defRPr b="0" sz="1100">
                <a:latin typeface="Roboto Black"/>
                <a:ea typeface="Roboto Black"/>
                <a:cs typeface="Roboto Black"/>
                <a:sym typeface="Roboto Black"/>
              </a:defRPr>
            </a:lvl8pPr>
            <a:lvl9pPr lvl="8" rtl="0">
              <a:spcBef>
                <a:spcPts val="0"/>
              </a:spcBef>
              <a:spcAft>
                <a:spcPts val="0"/>
              </a:spcAft>
              <a:buSzPts val="1100"/>
              <a:buFont typeface="Roboto Black"/>
              <a:buNone/>
              <a:defRPr b="0" sz="1100">
                <a:latin typeface="Roboto Black"/>
                <a:ea typeface="Roboto Black"/>
                <a:cs typeface="Roboto Black"/>
                <a:sym typeface="Roboto Black"/>
              </a:defRPr>
            </a:lvl9pPr>
          </a:lstStyle>
          <a:p/>
        </p:txBody>
      </p:sp>
      <p:sp>
        <p:nvSpPr>
          <p:cNvPr id="76" name="Google Shape;76;p12"/>
          <p:cNvSpPr txBox="1"/>
          <p:nvPr>
            <p:ph idx="2" type="ctrTitle"/>
          </p:nvPr>
        </p:nvSpPr>
        <p:spPr>
          <a:xfrm>
            <a:off x="5822506" y="3943413"/>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SzPts val="1100"/>
              <a:buFont typeface="Roboto Black"/>
              <a:buNone/>
              <a:defRPr b="0" sz="1100">
                <a:latin typeface="Roboto Black"/>
                <a:ea typeface="Roboto Black"/>
                <a:cs typeface="Roboto Black"/>
                <a:sym typeface="Roboto Black"/>
              </a:defRPr>
            </a:lvl1pPr>
            <a:lvl2pPr lvl="1" rtl="0">
              <a:spcBef>
                <a:spcPts val="0"/>
              </a:spcBef>
              <a:spcAft>
                <a:spcPts val="0"/>
              </a:spcAft>
              <a:buSzPts val="1100"/>
              <a:buFont typeface="Roboto Black"/>
              <a:buNone/>
              <a:defRPr b="0" sz="1100">
                <a:latin typeface="Roboto Black"/>
                <a:ea typeface="Roboto Black"/>
                <a:cs typeface="Roboto Black"/>
                <a:sym typeface="Roboto Black"/>
              </a:defRPr>
            </a:lvl2pPr>
            <a:lvl3pPr lvl="2" rtl="0">
              <a:spcBef>
                <a:spcPts val="0"/>
              </a:spcBef>
              <a:spcAft>
                <a:spcPts val="0"/>
              </a:spcAft>
              <a:buSzPts val="1100"/>
              <a:buFont typeface="Roboto Black"/>
              <a:buNone/>
              <a:defRPr b="0" sz="1100">
                <a:latin typeface="Roboto Black"/>
                <a:ea typeface="Roboto Black"/>
                <a:cs typeface="Roboto Black"/>
                <a:sym typeface="Roboto Black"/>
              </a:defRPr>
            </a:lvl3pPr>
            <a:lvl4pPr lvl="3" rtl="0">
              <a:spcBef>
                <a:spcPts val="0"/>
              </a:spcBef>
              <a:spcAft>
                <a:spcPts val="0"/>
              </a:spcAft>
              <a:buSzPts val="1100"/>
              <a:buFont typeface="Roboto Black"/>
              <a:buNone/>
              <a:defRPr b="0" sz="1100">
                <a:latin typeface="Roboto Black"/>
                <a:ea typeface="Roboto Black"/>
                <a:cs typeface="Roboto Black"/>
                <a:sym typeface="Roboto Black"/>
              </a:defRPr>
            </a:lvl4pPr>
            <a:lvl5pPr lvl="4" rtl="0">
              <a:spcBef>
                <a:spcPts val="0"/>
              </a:spcBef>
              <a:spcAft>
                <a:spcPts val="0"/>
              </a:spcAft>
              <a:buSzPts val="1100"/>
              <a:buFont typeface="Roboto Black"/>
              <a:buNone/>
              <a:defRPr b="0" sz="1100">
                <a:latin typeface="Roboto Black"/>
                <a:ea typeface="Roboto Black"/>
                <a:cs typeface="Roboto Black"/>
                <a:sym typeface="Roboto Black"/>
              </a:defRPr>
            </a:lvl5pPr>
            <a:lvl6pPr lvl="5" rtl="0">
              <a:spcBef>
                <a:spcPts val="0"/>
              </a:spcBef>
              <a:spcAft>
                <a:spcPts val="0"/>
              </a:spcAft>
              <a:buSzPts val="1100"/>
              <a:buFont typeface="Roboto Black"/>
              <a:buNone/>
              <a:defRPr b="0" sz="1100">
                <a:latin typeface="Roboto Black"/>
                <a:ea typeface="Roboto Black"/>
                <a:cs typeface="Roboto Black"/>
                <a:sym typeface="Roboto Black"/>
              </a:defRPr>
            </a:lvl6pPr>
            <a:lvl7pPr lvl="6" rtl="0">
              <a:spcBef>
                <a:spcPts val="0"/>
              </a:spcBef>
              <a:spcAft>
                <a:spcPts val="0"/>
              </a:spcAft>
              <a:buSzPts val="1100"/>
              <a:buFont typeface="Roboto Black"/>
              <a:buNone/>
              <a:defRPr b="0" sz="1100">
                <a:latin typeface="Roboto Black"/>
                <a:ea typeface="Roboto Black"/>
                <a:cs typeface="Roboto Black"/>
                <a:sym typeface="Roboto Black"/>
              </a:defRPr>
            </a:lvl7pPr>
            <a:lvl8pPr lvl="7" rtl="0">
              <a:spcBef>
                <a:spcPts val="0"/>
              </a:spcBef>
              <a:spcAft>
                <a:spcPts val="0"/>
              </a:spcAft>
              <a:buSzPts val="1100"/>
              <a:buFont typeface="Roboto Black"/>
              <a:buNone/>
              <a:defRPr b="0" sz="1100">
                <a:latin typeface="Roboto Black"/>
                <a:ea typeface="Roboto Black"/>
                <a:cs typeface="Roboto Black"/>
                <a:sym typeface="Roboto Black"/>
              </a:defRPr>
            </a:lvl8pPr>
            <a:lvl9pPr lvl="8" rtl="0">
              <a:spcBef>
                <a:spcPts val="0"/>
              </a:spcBef>
              <a:spcAft>
                <a:spcPts val="0"/>
              </a:spcAft>
              <a:buSzPts val="1100"/>
              <a:buFont typeface="Roboto Black"/>
              <a:buNone/>
              <a:defRPr b="0" sz="1100">
                <a:latin typeface="Roboto Black"/>
                <a:ea typeface="Roboto Black"/>
                <a:cs typeface="Roboto Black"/>
                <a:sym typeface="Roboto Black"/>
              </a:defRPr>
            </a:lvl9pPr>
          </a:lstStyle>
          <a:p/>
        </p:txBody>
      </p:sp>
      <p:sp>
        <p:nvSpPr>
          <p:cNvPr id="77" name="Google Shape;77;p12"/>
          <p:cNvSpPr txBox="1"/>
          <p:nvPr>
            <p:ph idx="3" type="ctrTitle"/>
          </p:nvPr>
        </p:nvSpPr>
        <p:spPr>
          <a:xfrm>
            <a:off x="5822506" y="3231488"/>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SzPts val="1100"/>
              <a:buFont typeface="Roboto Black"/>
              <a:buNone/>
              <a:defRPr b="0" sz="1100">
                <a:latin typeface="Roboto Black"/>
                <a:ea typeface="Roboto Black"/>
                <a:cs typeface="Roboto Black"/>
                <a:sym typeface="Roboto Black"/>
              </a:defRPr>
            </a:lvl1pPr>
            <a:lvl2pPr lvl="1" rtl="0">
              <a:spcBef>
                <a:spcPts val="0"/>
              </a:spcBef>
              <a:spcAft>
                <a:spcPts val="0"/>
              </a:spcAft>
              <a:buSzPts val="1100"/>
              <a:buFont typeface="Roboto Black"/>
              <a:buNone/>
              <a:defRPr b="0" sz="1100">
                <a:latin typeface="Roboto Black"/>
                <a:ea typeface="Roboto Black"/>
                <a:cs typeface="Roboto Black"/>
                <a:sym typeface="Roboto Black"/>
              </a:defRPr>
            </a:lvl2pPr>
            <a:lvl3pPr lvl="2" rtl="0">
              <a:spcBef>
                <a:spcPts val="0"/>
              </a:spcBef>
              <a:spcAft>
                <a:spcPts val="0"/>
              </a:spcAft>
              <a:buSzPts val="1100"/>
              <a:buFont typeface="Roboto Black"/>
              <a:buNone/>
              <a:defRPr b="0" sz="1100">
                <a:latin typeface="Roboto Black"/>
                <a:ea typeface="Roboto Black"/>
                <a:cs typeface="Roboto Black"/>
                <a:sym typeface="Roboto Black"/>
              </a:defRPr>
            </a:lvl3pPr>
            <a:lvl4pPr lvl="3" rtl="0">
              <a:spcBef>
                <a:spcPts val="0"/>
              </a:spcBef>
              <a:spcAft>
                <a:spcPts val="0"/>
              </a:spcAft>
              <a:buSzPts val="1100"/>
              <a:buFont typeface="Roboto Black"/>
              <a:buNone/>
              <a:defRPr b="0" sz="1100">
                <a:latin typeface="Roboto Black"/>
                <a:ea typeface="Roboto Black"/>
                <a:cs typeface="Roboto Black"/>
                <a:sym typeface="Roboto Black"/>
              </a:defRPr>
            </a:lvl4pPr>
            <a:lvl5pPr lvl="4" rtl="0">
              <a:spcBef>
                <a:spcPts val="0"/>
              </a:spcBef>
              <a:spcAft>
                <a:spcPts val="0"/>
              </a:spcAft>
              <a:buSzPts val="1100"/>
              <a:buFont typeface="Roboto Black"/>
              <a:buNone/>
              <a:defRPr b="0" sz="1100">
                <a:latin typeface="Roboto Black"/>
                <a:ea typeface="Roboto Black"/>
                <a:cs typeface="Roboto Black"/>
                <a:sym typeface="Roboto Black"/>
              </a:defRPr>
            </a:lvl5pPr>
            <a:lvl6pPr lvl="5" rtl="0">
              <a:spcBef>
                <a:spcPts val="0"/>
              </a:spcBef>
              <a:spcAft>
                <a:spcPts val="0"/>
              </a:spcAft>
              <a:buSzPts val="1100"/>
              <a:buFont typeface="Roboto Black"/>
              <a:buNone/>
              <a:defRPr b="0" sz="1100">
                <a:latin typeface="Roboto Black"/>
                <a:ea typeface="Roboto Black"/>
                <a:cs typeface="Roboto Black"/>
                <a:sym typeface="Roboto Black"/>
              </a:defRPr>
            </a:lvl6pPr>
            <a:lvl7pPr lvl="6" rtl="0">
              <a:spcBef>
                <a:spcPts val="0"/>
              </a:spcBef>
              <a:spcAft>
                <a:spcPts val="0"/>
              </a:spcAft>
              <a:buSzPts val="1100"/>
              <a:buFont typeface="Roboto Black"/>
              <a:buNone/>
              <a:defRPr b="0" sz="1100">
                <a:latin typeface="Roboto Black"/>
                <a:ea typeface="Roboto Black"/>
                <a:cs typeface="Roboto Black"/>
                <a:sym typeface="Roboto Black"/>
              </a:defRPr>
            </a:lvl7pPr>
            <a:lvl8pPr lvl="7" rtl="0">
              <a:spcBef>
                <a:spcPts val="0"/>
              </a:spcBef>
              <a:spcAft>
                <a:spcPts val="0"/>
              </a:spcAft>
              <a:buSzPts val="1100"/>
              <a:buFont typeface="Roboto Black"/>
              <a:buNone/>
              <a:defRPr b="0" sz="1100">
                <a:latin typeface="Roboto Black"/>
                <a:ea typeface="Roboto Black"/>
                <a:cs typeface="Roboto Black"/>
                <a:sym typeface="Roboto Black"/>
              </a:defRPr>
            </a:lvl8pPr>
            <a:lvl9pPr lvl="8" rtl="0">
              <a:spcBef>
                <a:spcPts val="0"/>
              </a:spcBef>
              <a:spcAft>
                <a:spcPts val="0"/>
              </a:spcAft>
              <a:buSzPts val="1100"/>
              <a:buFont typeface="Roboto Black"/>
              <a:buNone/>
              <a:defRPr b="0" sz="1100">
                <a:latin typeface="Roboto Black"/>
                <a:ea typeface="Roboto Black"/>
                <a:cs typeface="Roboto Black"/>
                <a:sym typeface="Roboto Black"/>
              </a:defRPr>
            </a:lvl9pPr>
          </a:lstStyle>
          <a:p/>
        </p:txBody>
      </p:sp>
      <p:sp>
        <p:nvSpPr>
          <p:cNvPr id="78" name="Google Shape;78;p12"/>
          <p:cNvSpPr txBox="1"/>
          <p:nvPr>
            <p:ph hasCustomPrompt="1" idx="4" type="title"/>
          </p:nvPr>
        </p:nvSpPr>
        <p:spPr>
          <a:xfrm>
            <a:off x="5822506" y="1971825"/>
            <a:ext cx="1176900" cy="606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79" name="Google Shape;79;p12"/>
          <p:cNvSpPr txBox="1"/>
          <p:nvPr>
            <p:ph hasCustomPrompt="1" idx="5" type="title"/>
          </p:nvPr>
        </p:nvSpPr>
        <p:spPr>
          <a:xfrm>
            <a:off x="5822506" y="2712375"/>
            <a:ext cx="1176900" cy="606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80" name="Google Shape;80;p12"/>
          <p:cNvSpPr txBox="1"/>
          <p:nvPr>
            <p:ph hasCustomPrompt="1" idx="6" type="title"/>
          </p:nvPr>
        </p:nvSpPr>
        <p:spPr>
          <a:xfrm>
            <a:off x="5822506" y="3442200"/>
            <a:ext cx="1176900" cy="606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81" name="Google Shape;81;p12"/>
          <p:cNvSpPr txBox="1"/>
          <p:nvPr>
            <p:ph idx="7" type="ctrTitle"/>
          </p:nvPr>
        </p:nvSpPr>
        <p:spPr>
          <a:xfrm>
            <a:off x="311700" y="644550"/>
            <a:ext cx="8520600" cy="60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Font typeface="Roboto Black"/>
              <a:buNone/>
              <a:defRPr b="0" sz="3000">
                <a:latin typeface="Roboto Black"/>
                <a:ea typeface="Roboto Black"/>
                <a:cs typeface="Roboto Black"/>
                <a:sym typeface="Robo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2">
  <p:cSld name="TITLE_1_1_1_2_2">
    <p:spTree>
      <p:nvGrpSpPr>
        <p:cNvPr id="82" name="Shape 82"/>
        <p:cNvGrpSpPr/>
        <p:nvPr/>
      </p:nvGrpSpPr>
      <p:grpSpPr>
        <a:xfrm>
          <a:off x="0" y="0"/>
          <a:ext cx="0" cy="0"/>
          <a:chOff x="0" y="0"/>
          <a:chExt cx="0" cy="0"/>
        </a:xfrm>
      </p:grpSpPr>
      <p:sp>
        <p:nvSpPr>
          <p:cNvPr id="83" name="Google Shape;83;p13"/>
          <p:cNvSpPr txBox="1"/>
          <p:nvPr>
            <p:ph type="ctrTitle"/>
          </p:nvPr>
        </p:nvSpPr>
        <p:spPr>
          <a:xfrm>
            <a:off x="311700" y="644550"/>
            <a:ext cx="8520600" cy="60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Font typeface="Roboto Black"/>
              <a:buNone/>
              <a:defRPr b="0" sz="3000">
                <a:latin typeface="Roboto Black"/>
                <a:ea typeface="Roboto Black"/>
                <a:cs typeface="Roboto Black"/>
                <a:sym typeface="Robo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_1_1_2_2_1_1">
    <p:spTree>
      <p:nvGrpSpPr>
        <p:cNvPr id="84" name="Shape 84"/>
        <p:cNvGrpSpPr/>
        <p:nvPr/>
      </p:nvGrpSpPr>
      <p:grpSpPr>
        <a:xfrm>
          <a:off x="0" y="0"/>
          <a:ext cx="0" cy="0"/>
          <a:chOff x="0" y="0"/>
          <a:chExt cx="0" cy="0"/>
        </a:xfrm>
      </p:grpSpPr>
      <p:sp>
        <p:nvSpPr>
          <p:cNvPr id="85" name="Google Shape;85;p14"/>
          <p:cNvSpPr/>
          <p:nvPr/>
        </p:nvSpPr>
        <p:spPr>
          <a:xfrm>
            <a:off x="3681325" y="543450"/>
            <a:ext cx="5803500" cy="4056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EFFC1"/>
              </a:solidFill>
            </a:endParaRPr>
          </a:p>
        </p:txBody>
      </p:sp>
      <p:sp>
        <p:nvSpPr>
          <p:cNvPr id="86" name="Google Shape;86;p14"/>
          <p:cNvSpPr txBox="1"/>
          <p:nvPr>
            <p:ph type="ctrTitle"/>
          </p:nvPr>
        </p:nvSpPr>
        <p:spPr>
          <a:xfrm>
            <a:off x="3986575" y="1429225"/>
            <a:ext cx="3578100" cy="606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E2A47"/>
              </a:buClr>
              <a:buSzPts val="3000"/>
              <a:buFont typeface="Roboto Black"/>
              <a:buNone/>
              <a:defRPr b="0" sz="3000">
                <a:solidFill>
                  <a:srgbClr val="0E2A47"/>
                </a:solidFill>
                <a:latin typeface="Roboto Black"/>
                <a:ea typeface="Roboto Black"/>
                <a:cs typeface="Roboto Black"/>
                <a:sym typeface="Roboto Black"/>
              </a:defRPr>
            </a:lvl1pPr>
            <a:lvl2pPr lvl="1" rtl="0" algn="ctr">
              <a:spcBef>
                <a:spcPts val="0"/>
              </a:spcBef>
              <a:spcAft>
                <a:spcPts val="0"/>
              </a:spcAft>
              <a:buClr>
                <a:srgbClr val="0E2A47"/>
              </a:buClr>
              <a:buSzPts val="5200"/>
              <a:buNone/>
              <a:defRPr sz="5200">
                <a:solidFill>
                  <a:srgbClr val="0E2A47"/>
                </a:solidFill>
              </a:defRPr>
            </a:lvl2pPr>
            <a:lvl3pPr lvl="2" rtl="0" algn="ctr">
              <a:spcBef>
                <a:spcPts val="0"/>
              </a:spcBef>
              <a:spcAft>
                <a:spcPts val="0"/>
              </a:spcAft>
              <a:buClr>
                <a:srgbClr val="0E2A47"/>
              </a:buClr>
              <a:buSzPts val="5200"/>
              <a:buNone/>
              <a:defRPr sz="5200">
                <a:solidFill>
                  <a:srgbClr val="0E2A47"/>
                </a:solidFill>
              </a:defRPr>
            </a:lvl3pPr>
            <a:lvl4pPr lvl="3" rtl="0" algn="ctr">
              <a:spcBef>
                <a:spcPts val="0"/>
              </a:spcBef>
              <a:spcAft>
                <a:spcPts val="0"/>
              </a:spcAft>
              <a:buClr>
                <a:srgbClr val="0E2A47"/>
              </a:buClr>
              <a:buSzPts val="5200"/>
              <a:buNone/>
              <a:defRPr sz="5200">
                <a:solidFill>
                  <a:srgbClr val="0E2A47"/>
                </a:solidFill>
              </a:defRPr>
            </a:lvl4pPr>
            <a:lvl5pPr lvl="4" rtl="0" algn="ctr">
              <a:spcBef>
                <a:spcPts val="0"/>
              </a:spcBef>
              <a:spcAft>
                <a:spcPts val="0"/>
              </a:spcAft>
              <a:buClr>
                <a:srgbClr val="0E2A47"/>
              </a:buClr>
              <a:buSzPts val="5200"/>
              <a:buNone/>
              <a:defRPr sz="5200">
                <a:solidFill>
                  <a:srgbClr val="0E2A47"/>
                </a:solidFill>
              </a:defRPr>
            </a:lvl5pPr>
            <a:lvl6pPr lvl="5" rtl="0" algn="ctr">
              <a:spcBef>
                <a:spcPts val="0"/>
              </a:spcBef>
              <a:spcAft>
                <a:spcPts val="0"/>
              </a:spcAft>
              <a:buClr>
                <a:srgbClr val="0E2A47"/>
              </a:buClr>
              <a:buSzPts val="5200"/>
              <a:buNone/>
              <a:defRPr sz="5200">
                <a:solidFill>
                  <a:srgbClr val="0E2A47"/>
                </a:solidFill>
              </a:defRPr>
            </a:lvl6pPr>
            <a:lvl7pPr lvl="6" rtl="0" algn="ctr">
              <a:spcBef>
                <a:spcPts val="0"/>
              </a:spcBef>
              <a:spcAft>
                <a:spcPts val="0"/>
              </a:spcAft>
              <a:buClr>
                <a:srgbClr val="0E2A47"/>
              </a:buClr>
              <a:buSzPts val="5200"/>
              <a:buNone/>
              <a:defRPr sz="5200">
                <a:solidFill>
                  <a:srgbClr val="0E2A47"/>
                </a:solidFill>
              </a:defRPr>
            </a:lvl7pPr>
            <a:lvl8pPr lvl="7" rtl="0" algn="ctr">
              <a:spcBef>
                <a:spcPts val="0"/>
              </a:spcBef>
              <a:spcAft>
                <a:spcPts val="0"/>
              </a:spcAft>
              <a:buClr>
                <a:srgbClr val="0E2A47"/>
              </a:buClr>
              <a:buSzPts val="5200"/>
              <a:buNone/>
              <a:defRPr sz="5200">
                <a:solidFill>
                  <a:srgbClr val="0E2A47"/>
                </a:solidFill>
              </a:defRPr>
            </a:lvl8pPr>
            <a:lvl9pPr lvl="8" rtl="0" algn="ctr">
              <a:spcBef>
                <a:spcPts val="0"/>
              </a:spcBef>
              <a:spcAft>
                <a:spcPts val="0"/>
              </a:spcAft>
              <a:buClr>
                <a:srgbClr val="0E2A47"/>
              </a:buClr>
              <a:buSzPts val="5200"/>
              <a:buNone/>
              <a:defRPr sz="5200">
                <a:solidFill>
                  <a:srgbClr val="0E2A47"/>
                </a:solidFill>
              </a:defRPr>
            </a:lvl9pPr>
          </a:lstStyle>
          <a:p/>
        </p:txBody>
      </p:sp>
      <p:sp>
        <p:nvSpPr>
          <p:cNvPr id="87" name="Google Shape;87;p14"/>
          <p:cNvSpPr txBox="1"/>
          <p:nvPr>
            <p:ph idx="1" type="subTitle"/>
          </p:nvPr>
        </p:nvSpPr>
        <p:spPr>
          <a:xfrm>
            <a:off x="3986575" y="2421700"/>
            <a:ext cx="4470900" cy="187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E2A47"/>
              </a:buClr>
              <a:buSzPts val="1000"/>
              <a:buNone/>
              <a:defRPr sz="1000">
                <a:solidFill>
                  <a:srgbClr val="0E2A47"/>
                </a:solidFill>
              </a:defRPr>
            </a:lvl1pPr>
            <a:lvl2pPr lvl="1"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2pPr>
            <a:lvl3pPr lvl="2"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3pPr>
            <a:lvl4pPr lvl="3"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4pPr>
            <a:lvl5pPr lvl="4"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5pPr>
            <a:lvl6pPr lvl="5"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6pPr>
            <a:lvl7pPr lvl="6"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7pPr>
            <a:lvl8pPr lvl="7"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8pPr>
            <a:lvl9pPr lvl="8"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TITLE_1_1_2_1_1">
    <p:spTree>
      <p:nvGrpSpPr>
        <p:cNvPr id="88" name="Shape 88"/>
        <p:cNvGrpSpPr/>
        <p:nvPr/>
      </p:nvGrpSpPr>
      <p:grpSpPr>
        <a:xfrm>
          <a:off x="0" y="0"/>
          <a:ext cx="0" cy="0"/>
          <a:chOff x="0" y="0"/>
          <a:chExt cx="0" cy="0"/>
        </a:xfrm>
      </p:grpSpPr>
      <p:sp>
        <p:nvSpPr>
          <p:cNvPr id="89" name="Google Shape;89;p15"/>
          <p:cNvSpPr/>
          <p:nvPr/>
        </p:nvSpPr>
        <p:spPr>
          <a:xfrm>
            <a:off x="-349375" y="1621200"/>
            <a:ext cx="6832200" cy="2937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txBox="1"/>
          <p:nvPr>
            <p:ph idx="1" type="body"/>
          </p:nvPr>
        </p:nvSpPr>
        <p:spPr>
          <a:xfrm>
            <a:off x="810000" y="2169000"/>
            <a:ext cx="8520600" cy="3416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Clr>
                <a:srgbClr val="161234"/>
              </a:buClr>
              <a:buSzPts val="1000"/>
              <a:buChar char="●"/>
              <a:defRPr sz="1000">
                <a:solidFill>
                  <a:srgbClr val="161234"/>
                </a:solidFill>
              </a:defRPr>
            </a:lvl1pPr>
            <a:lvl2pPr indent="-292100" lvl="1" marL="914400" rtl="0">
              <a:lnSpc>
                <a:spcPct val="115000"/>
              </a:lnSpc>
              <a:spcBef>
                <a:spcPts val="1600"/>
              </a:spcBef>
              <a:spcAft>
                <a:spcPts val="0"/>
              </a:spcAft>
              <a:buClr>
                <a:srgbClr val="161234"/>
              </a:buClr>
              <a:buSzPts val="1000"/>
              <a:buChar char="○"/>
              <a:defRPr sz="1000">
                <a:solidFill>
                  <a:srgbClr val="161234"/>
                </a:solidFill>
              </a:defRPr>
            </a:lvl2pPr>
            <a:lvl3pPr indent="-292100" lvl="2" marL="1371600" rtl="0">
              <a:lnSpc>
                <a:spcPct val="115000"/>
              </a:lnSpc>
              <a:spcBef>
                <a:spcPts val="1600"/>
              </a:spcBef>
              <a:spcAft>
                <a:spcPts val="0"/>
              </a:spcAft>
              <a:buClr>
                <a:srgbClr val="161234"/>
              </a:buClr>
              <a:buSzPts val="1000"/>
              <a:buChar char="■"/>
              <a:defRPr sz="1000">
                <a:solidFill>
                  <a:srgbClr val="161234"/>
                </a:solidFill>
              </a:defRPr>
            </a:lvl3pPr>
            <a:lvl4pPr indent="-292100" lvl="3" marL="1828800" rtl="0">
              <a:lnSpc>
                <a:spcPct val="115000"/>
              </a:lnSpc>
              <a:spcBef>
                <a:spcPts val="1600"/>
              </a:spcBef>
              <a:spcAft>
                <a:spcPts val="0"/>
              </a:spcAft>
              <a:buClr>
                <a:srgbClr val="161234"/>
              </a:buClr>
              <a:buSzPts val="1000"/>
              <a:buChar char="●"/>
              <a:defRPr sz="1000">
                <a:solidFill>
                  <a:srgbClr val="161234"/>
                </a:solidFill>
              </a:defRPr>
            </a:lvl4pPr>
            <a:lvl5pPr indent="-292100" lvl="4" marL="2286000" rtl="0">
              <a:lnSpc>
                <a:spcPct val="115000"/>
              </a:lnSpc>
              <a:spcBef>
                <a:spcPts val="1600"/>
              </a:spcBef>
              <a:spcAft>
                <a:spcPts val="0"/>
              </a:spcAft>
              <a:buClr>
                <a:srgbClr val="161234"/>
              </a:buClr>
              <a:buSzPts val="1000"/>
              <a:buChar char="○"/>
              <a:defRPr sz="1000">
                <a:solidFill>
                  <a:srgbClr val="161234"/>
                </a:solidFill>
              </a:defRPr>
            </a:lvl5pPr>
            <a:lvl6pPr indent="-292100" lvl="5" marL="2743200" rtl="0">
              <a:lnSpc>
                <a:spcPct val="115000"/>
              </a:lnSpc>
              <a:spcBef>
                <a:spcPts val="1600"/>
              </a:spcBef>
              <a:spcAft>
                <a:spcPts val="0"/>
              </a:spcAft>
              <a:buClr>
                <a:srgbClr val="161234"/>
              </a:buClr>
              <a:buSzPts val="1000"/>
              <a:buChar char="■"/>
              <a:defRPr sz="1000">
                <a:solidFill>
                  <a:srgbClr val="161234"/>
                </a:solidFill>
              </a:defRPr>
            </a:lvl6pPr>
            <a:lvl7pPr indent="-292100" lvl="6" marL="3200400" rtl="0">
              <a:lnSpc>
                <a:spcPct val="115000"/>
              </a:lnSpc>
              <a:spcBef>
                <a:spcPts val="1600"/>
              </a:spcBef>
              <a:spcAft>
                <a:spcPts val="0"/>
              </a:spcAft>
              <a:buClr>
                <a:srgbClr val="161234"/>
              </a:buClr>
              <a:buSzPts val="1000"/>
              <a:buChar char="●"/>
              <a:defRPr sz="1000">
                <a:solidFill>
                  <a:srgbClr val="161234"/>
                </a:solidFill>
              </a:defRPr>
            </a:lvl7pPr>
            <a:lvl8pPr indent="-292100" lvl="7" marL="3657600" rtl="0">
              <a:lnSpc>
                <a:spcPct val="115000"/>
              </a:lnSpc>
              <a:spcBef>
                <a:spcPts val="1600"/>
              </a:spcBef>
              <a:spcAft>
                <a:spcPts val="0"/>
              </a:spcAft>
              <a:buClr>
                <a:srgbClr val="161234"/>
              </a:buClr>
              <a:buSzPts val="1000"/>
              <a:buChar char="○"/>
              <a:defRPr sz="1000">
                <a:solidFill>
                  <a:srgbClr val="161234"/>
                </a:solidFill>
              </a:defRPr>
            </a:lvl8pPr>
            <a:lvl9pPr indent="-292100" lvl="8" marL="4114800" rtl="0">
              <a:lnSpc>
                <a:spcPct val="115000"/>
              </a:lnSpc>
              <a:spcBef>
                <a:spcPts val="1600"/>
              </a:spcBef>
              <a:spcAft>
                <a:spcPts val="1600"/>
              </a:spcAft>
              <a:buClr>
                <a:srgbClr val="161234"/>
              </a:buClr>
              <a:buSzPts val="1000"/>
              <a:buChar char="■"/>
              <a:defRPr sz="1000">
                <a:solidFill>
                  <a:srgbClr val="161234"/>
                </a:solidFill>
              </a:defRPr>
            </a:lvl9pPr>
          </a:lstStyle>
          <a:p/>
        </p:txBody>
      </p:sp>
      <p:sp>
        <p:nvSpPr>
          <p:cNvPr id="91" name="Google Shape;91;p15"/>
          <p:cNvSpPr txBox="1"/>
          <p:nvPr>
            <p:ph type="ctrTitle"/>
          </p:nvPr>
        </p:nvSpPr>
        <p:spPr>
          <a:xfrm>
            <a:off x="892325" y="644550"/>
            <a:ext cx="7940100" cy="6066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Black"/>
              <a:buNone/>
              <a:defRPr b="0" sz="3000">
                <a:latin typeface="Roboto Black"/>
                <a:ea typeface="Roboto Black"/>
                <a:cs typeface="Roboto Black"/>
                <a:sym typeface="Roboto Black"/>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TITLE_1_1_2_1_1_1">
    <p:spTree>
      <p:nvGrpSpPr>
        <p:cNvPr id="92" name="Shape 92"/>
        <p:cNvGrpSpPr/>
        <p:nvPr/>
      </p:nvGrpSpPr>
      <p:grpSpPr>
        <a:xfrm>
          <a:off x="0" y="0"/>
          <a:ext cx="0" cy="0"/>
          <a:chOff x="0" y="0"/>
          <a:chExt cx="0" cy="0"/>
        </a:xfrm>
      </p:grpSpPr>
      <p:sp>
        <p:nvSpPr>
          <p:cNvPr id="93" name="Google Shape;93;p16"/>
          <p:cNvSpPr/>
          <p:nvPr/>
        </p:nvSpPr>
        <p:spPr>
          <a:xfrm>
            <a:off x="-349375" y="1287500"/>
            <a:ext cx="6832200" cy="3607200"/>
          </a:xfrm>
          <a:prstGeom prst="rect">
            <a:avLst/>
          </a:prstGeom>
          <a:gradFill>
            <a:gsLst>
              <a:gs pos="0">
                <a:srgbClr val="052643"/>
              </a:gs>
              <a:gs pos="100000">
                <a:srgbClr val="04152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6"/>
          <p:cNvSpPr txBox="1"/>
          <p:nvPr>
            <p:ph idx="1" type="body"/>
          </p:nvPr>
        </p:nvSpPr>
        <p:spPr>
          <a:xfrm>
            <a:off x="810000" y="1478150"/>
            <a:ext cx="8520600" cy="3416400"/>
          </a:xfrm>
          <a:prstGeom prst="rect">
            <a:avLst/>
          </a:prstGeom>
        </p:spPr>
        <p:txBody>
          <a:bodyPr anchorCtr="0" anchor="t" bIns="91425" lIns="91425" spcFirstLastPara="1" rIns="91425" wrap="square" tIns="91425">
            <a:noAutofit/>
          </a:bodyPr>
          <a:lstStyle>
            <a:lvl1pPr indent="-279400" lvl="0" marL="457200" rtl="0">
              <a:lnSpc>
                <a:spcPct val="115000"/>
              </a:lnSpc>
              <a:spcBef>
                <a:spcPts val="0"/>
              </a:spcBef>
              <a:spcAft>
                <a:spcPts val="0"/>
              </a:spcAft>
              <a:buClr>
                <a:srgbClr val="1EFFC1"/>
              </a:buClr>
              <a:buSzPts val="800"/>
              <a:buChar char="●"/>
              <a:defRPr sz="800">
                <a:solidFill>
                  <a:srgbClr val="1EFFC1"/>
                </a:solidFill>
              </a:defRPr>
            </a:lvl1pPr>
            <a:lvl2pPr indent="-279400" lvl="1" marL="914400" rtl="0">
              <a:lnSpc>
                <a:spcPct val="115000"/>
              </a:lnSpc>
              <a:spcBef>
                <a:spcPts val="1600"/>
              </a:spcBef>
              <a:spcAft>
                <a:spcPts val="0"/>
              </a:spcAft>
              <a:buClr>
                <a:srgbClr val="1EFFC1"/>
              </a:buClr>
              <a:buSzPts val="800"/>
              <a:buChar char="○"/>
              <a:defRPr sz="800">
                <a:solidFill>
                  <a:srgbClr val="1EFFC1"/>
                </a:solidFill>
              </a:defRPr>
            </a:lvl2pPr>
            <a:lvl3pPr indent="-279400" lvl="2" marL="1371600" rtl="0">
              <a:lnSpc>
                <a:spcPct val="115000"/>
              </a:lnSpc>
              <a:spcBef>
                <a:spcPts val="1600"/>
              </a:spcBef>
              <a:spcAft>
                <a:spcPts val="0"/>
              </a:spcAft>
              <a:buClr>
                <a:srgbClr val="1EFFC1"/>
              </a:buClr>
              <a:buSzPts val="800"/>
              <a:buChar char="■"/>
              <a:defRPr sz="800">
                <a:solidFill>
                  <a:srgbClr val="1EFFC1"/>
                </a:solidFill>
              </a:defRPr>
            </a:lvl3pPr>
            <a:lvl4pPr indent="-279400" lvl="3" marL="1828800" rtl="0">
              <a:lnSpc>
                <a:spcPct val="115000"/>
              </a:lnSpc>
              <a:spcBef>
                <a:spcPts val="1600"/>
              </a:spcBef>
              <a:spcAft>
                <a:spcPts val="0"/>
              </a:spcAft>
              <a:buClr>
                <a:srgbClr val="1EFFC1"/>
              </a:buClr>
              <a:buSzPts val="800"/>
              <a:buChar char="●"/>
              <a:defRPr sz="800">
                <a:solidFill>
                  <a:srgbClr val="1EFFC1"/>
                </a:solidFill>
              </a:defRPr>
            </a:lvl4pPr>
            <a:lvl5pPr indent="-279400" lvl="4" marL="2286000" rtl="0">
              <a:lnSpc>
                <a:spcPct val="115000"/>
              </a:lnSpc>
              <a:spcBef>
                <a:spcPts val="1600"/>
              </a:spcBef>
              <a:spcAft>
                <a:spcPts val="0"/>
              </a:spcAft>
              <a:buClr>
                <a:srgbClr val="1EFFC1"/>
              </a:buClr>
              <a:buSzPts val="800"/>
              <a:buChar char="○"/>
              <a:defRPr sz="800">
                <a:solidFill>
                  <a:srgbClr val="1EFFC1"/>
                </a:solidFill>
              </a:defRPr>
            </a:lvl5pPr>
            <a:lvl6pPr indent="-279400" lvl="5" marL="2743200" rtl="0">
              <a:lnSpc>
                <a:spcPct val="115000"/>
              </a:lnSpc>
              <a:spcBef>
                <a:spcPts val="1600"/>
              </a:spcBef>
              <a:spcAft>
                <a:spcPts val="0"/>
              </a:spcAft>
              <a:buClr>
                <a:srgbClr val="1EFFC1"/>
              </a:buClr>
              <a:buSzPts val="800"/>
              <a:buChar char="■"/>
              <a:defRPr sz="800">
                <a:solidFill>
                  <a:srgbClr val="1EFFC1"/>
                </a:solidFill>
              </a:defRPr>
            </a:lvl6pPr>
            <a:lvl7pPr indent="-279400" lvl="6" marL="3200400" rtl="0">
              <a:lnSpc>
                <a:spcPct val="115000"/>
              </a:lnSpc>
              <a:spcBef>
                <a:spcPts val="1600"/>
              </a:spcBef>
              <a:spcAft>
                <a:spcPts val="0"/>
              </a:spcAft>
              <a:buClr>
                <a:srgbClr val="1EFFC1"/>
              </a:buClr>
              <a:buSzPts val="800"/>
              <a:buChar char="●"/>
              <a:defRPr sz="800">
                <a:solidFill>
                  <a:srgbClr val="1EFFC1"/>
                </a:solidFill>
              </a:defRPr>
            </a:lvl7pPr>
            <a:lvl8pPr indent="-279400" lvl="7" marL="3657600" rtl="0">
              <a:lnSpc>
                <a:spcPct val="115000"/>
              </a:lnSpc>
              <a:spcBef>
                <a:spcPts val="1600"/>
              </a:spcBef>
              <a:spcAft>
                <a:spcPts val="0"/>
              </a:spcAft>
              <a:buClr>
                <a:srgbClr val="1EFFC1"/>
              </a:buClr>
              <a:buSzPts val="800"/>
              <a:buChar char="○"/>
              <a:defRPr sz="800">
                <a:solidFill>
                  <a:srgbClr val="1EFFC1"/>
                </a:solidFill>
              </a:defRPr>
            </a:lvl8pPr>
            <a:lvl9pPr indent="-279400" lvl="8" marL="4114800" rtl="0">
              <a:lnSpc>
                <a:spcPct val="115000"/>
              </a:lnSpc>
              <a:spcBef>
                <a:spcPts val="1600"/>
              </a:spcBef>
              <a:spcAft>
                <a:spcPts val="1600"/>
              </a:spcAft>
              <a:buClr>
                <a:srgbClr val="1EFFC1"/>
              </a:buClr>
              <a:buSzPts val="800"/>
              <a:buChar char="■"/>
              <a:defRPr sz="800">
                <a:solidFill>
                  <a:srgbClr val="1EFFC1"/>
                </a:solidFill>
              </a:defRPr>
            </a:lvl9pPr>
          </a:lstStyle>
          <a:p/>
        </p:txBody>
      </p:sp>
      <p:sp>
        <p:nvSpPr>
          <p:cNvPr id="95" name="Google Shape;95;p16"/>
          <p:cNvSpPr txBox="1"/>
          <p:nvPr>
            <p:ph type="ctrTitle"/>
          </p:nvPr>
        </p:nvSpPr>
        <p:spPr>
          <a:xfrm>
            <a:off x="892325" y="644550"/>
            <a:ext cx="7940100" cy="606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161234"/>
              </a:buClr>
              <a:buSzPts val="3000"/>
              <a:buFont typeface="Roboto Black"/>
              <a:buNone/>
              <a:defRPr b="0" sz="3000">
                <a:solidFill>
                  <a:srgbClr val="161234"/>
                </a:solidFill>
                <a:latin typeface="Roboto Black"/>
                <a:ea typeface="Roboto Black"/>
                <a:cs typeface="Roboto Black"/>
                <a:sym typeface="Roboto Black"/>
              </a:defRPr>
            </a:lvl1pPr>
            <a:lvl2pPr lvl="1" rtl="0">
              <a:spcBef>
                <a:spcPts val="0"/>
              </a:spcBef>
              <a:spcAft>
                <a:spcPts val="0"/>
              </a:spcAft>
              <a:buClr>
                <a:srgbClr val="161234"/>
              </a:buClr>
              <a:buSzPts val="5200"/>
              <a:buNone/>
              <a:defRPr sz="5200">
                <a:solidFill>
                  <a:srgbClr val="161234"/>
                </a:solidFill>
              </a:defRPr>
            </a:lvl2pPr>
            <a:lvl3pPr lvl="2" rtl="0">
              <a:spcBef>
                <a:spcPts val="0"/>
              </a:spcBef>
              <a:spcAft>
                <a:spcPts val="0"/>
              </a:spcAft>
              <a:buClr>
                <a:srgbClr val="161234"/>
              </a:buClr>
              <a:buSzPts val="5200"/>
              <a:buNone/>
              <a:defRPr sz="5200">
                <a:solidFill>
                  <a:srgbClr val="161234"/>
                </a:solidFill>
              </a:defRPr>
            </a:lvl3pPr>
            <a:lvl4pPr lvl="3" rtl="0">
              <a:spcBef>
                <a:spcPts val="0"/>
              </a:spcBef>
              <a:spcAft>
                <a:spcPts val="0"/>
              </a:spcAft>
              <a:buClr>
                <a:srgbClr val="161234"/>
              </a:buClr>
              <a:buSzPts val="5200"/>
              <a:buNone/>
              <a:defRPr sz="5200">
                <a:solidFill>
                  <a:srgbClr val="161234"/>
                </a:solidFill>
              </a:defRPr>
            </a:lvl4pPr>
            <a:lvl5pPr lvl="4" rtl="0">
              <a:spcBef>
                <a:spcPts val="0"/>
              </a:spcBef>
              <a:spcAft>
                <a:spcPts val="0"/>
              </a:spcAft>
              <a:buClr>
                <a:srgbClr val="161234"/>
              </a:buClr>
              <a:buSzPts val="5200"/>
              <a:buNone/>
              <a:defRPr sz="5200">
                <a:solidFill>
                  <a:srgbClr val="161234"/>
                </a:solidFill>
              </a:defRPr>
            </a:lvl5pPr>
            <a:lvl6pPr lvl="5" rtl="0">
              <a:spcBef>
                <a:spcPts val="0"/>
              </a:spcBef>
              <a:spcAft>
                <a:spcPts val="0"/>
              </a:spcAft>
              <a:buClr>
                <a:srgbClr val="161234"/>
              </a:buClr>
              <a:buSzPts val="5200"/>
              <a:buNone/>
              <a:defRPr sz="5200">
                <a:solidFill>
                  <a:srgbClr val="161234"/>
                </a:solidFill>
              </a:defRPr>
            </a:lvl6pPr>
            <a:lvl7pPr lvl="6" rtl="0">
              <a:spcBef>
                <a:spcPts val="0"/>
              </a:spcBef>
              <a:spcAft>
                <a:spcPts val="0"/>
              </a:spcAft>
              <a:buClr>
                <a:srgbClr val="161234"/>
              </a:buClr>
              <a:buSzPts val="5200"/>
              <a:buNone/>
              <a:defRPr sz="5200">
                <a:solidFill>
                  <a:srgbClr val="161234"/>
                </a:solidFill>
              </a:defRPr>
            </a:lvl7pPr>
            <a:lvl8pPr lvl="7" rtl="0">
              <a:spcBef>
                <a:spcPts val="0"/>
              </a:spcBef>
              <a:spcAft>
                <a:spcPts val="0"/>
              </a:spcAft>
              <a:buClr>
                <a:srgbClr val="161234"/>
              </a:buClr>
              <a:buSzPts val="5200"/>
              <a:buNone/>
              <a:defRPr sz="5200">
                <a:solidFill>
                  <a:srgbClr val="161234"/>
                </a:solidFill>
              </a:defRPr>
            </a:lvl8pPr>
            <a:lvl9pPr lvl="8" rtl="0">
              <a:spcBef>
                <a:spcPts val="0"/>
              </a:spcBef>
              <a:spcAft>
                <a:spcPts val="0"/>
              </a:spcAft>
              <a:buClr>
                <a:srgbClr val="161234"/>
              </a:buClr>
              <a:buSzPts val="5200"/>
              <a:buNone/>
              <a:defRPr sz="5200">
                <a:solidFill>
                  <a:srgbClr val="161234"/>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96" name="Shape 9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7" name="Shape 97"/>
        <p:cNvGrpSpPr/>
        <p:nvPr/>
      </p:nvGrpSpPr>
      <p:grpSpPr>
        <a:xfrm>
          <a:off x="0" y="0"/>
          <a:ext cx="0" cy="0"/>
          <a:chOff x="0" y="0"/>
          <a:chExt cx="0" cy="0"/>
        </a:xfrm>
      </p:grpSpPr>
      <p:grpSp>
        <p:nvGrpSpPr>
          <p:cNvPr id="98" name="Google Shape;98;p18"/>
          <p:cNvGrpSpPr/>
          <p:nvPr/>
        </p:nvGrpSpPr>
        <p:grpSpPr>
          <a:xfrm>
            <a:off x="0" y="3903669"/>
            <a:ext cx="9144000" cy="1239925"/>
            <a:chOff x="0" y="3903669"/>
            <a:chExt cx="9144000" cy="1239925"/>
          </a:xfrm>
        </p:grpSpPr>
        <p:sp>
          <p:nvSpPr>
            <p:cNvPr id="99" name="Google Shape;99;p18"/>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1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18"/>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6" name="Google Shape;106;p18"/>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 name="Shape 107"/>
        <p:cNvGrpSpPr/>
        <p:nvPr/>
      </p:nvGrpSpPr>
      <p:grpSpPr>
        <a:xfrm>
          <a:off x="0" y="0"/>
          <a:ext cx="0" cy="0"/>
          <a:chOff x="0" y="0"/>
          <a:chExt cx="0" cy="0"/>
        </a:xfrm>
      </p:grpSpPr>
      <p:grpSp>
        <p:nvGrpSpPr>
          <p:cNvPr id="108" name="Google Shape;108;p19"/>
          <p:cNvGrpSpPr/>
          <p:nvPr/>
        </p:nvGrpSpPr>
        <p:grpSpPr>
          <a:xfrm>
            <a:off x="6098378" y="5"/>
            <a:ext cx="3045625" cy="2030570"/>
            <a:chOff x="6098378" y="5"/>
            <a:chExt cx="3045625" cy="2030570"/>
          </a:xfrm>
        </p:grpSpPr>
        <p:sp>
          <p:nvSpPr>
            <p:cNvPr id="109" name="Google Shape;109;p19"/>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9"/>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 name="Google Shape;114;p1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15" name="Google Shape;115;p19"/>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2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20"/>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TITLE_1">
    <p:spTree>
      <p:nvGrpSpPr>
        <p:cNvPr id="11" name="Shape 11"/>
        <p:cNvGrpSpPr/>
        <p:nvPr/>
      </p:nvGrpSpPr>
      <p:grpSpPr>
        <a:xfrm>
          <a:off x="0" y="0"/>
          <a:ext cx="0" cy="0"/>
          <a:chOff x="0" y="0"/>
          <a:chExt cx="0" cy="0"/>
        </a:xfrm>
      </p:grpSpPr>
      <p:sp>
        <p:nvSpPr>
          <p:cNvPr id="12" name="Google Shape;12;p3"/>
          <p:cNvSpPr txBox="1"/>
          <p:nvPr>
            <p:ph type="ctrTitle"/>
          </p:nvPr>
        </p:nvSpPr>
        <p:spPr>
          <a:xfrm>
            <a:off x="311700" y="644550"/>
            <a:ext cx="8520600" cy="60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Font typeface="Roboto Black"/>
              <a:buNone/>
              <a:defRPr b="0" sz="3000">
                <a:latin typeface="Roboto Black"/>
                <a:ea typeface="Roboto Black"/>
                <a:cs typeface="Roboto Black"/>
                <a:sym typeface="Robo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 name="Google Shape;13;p3"/>
          <p:cNvSpPr txBox="1"/>
          <p:nvPr>
            <p:ph idx="1" type="subTitle"/>
          </p:nvPr>
        </p:nvSpPr>
        <p:spPr>
          <a:xfrm>
            <a:off x="6411225" y="2121900"/>
            <a:ext cx="1889400" cy="502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900"/>
              <a:buNone/>
              <a:defRPr sz="900">
                <a:solidFill>
                  <a:schemeClr val="accent1"/>
                </a:solidFill>
              </a:defRPr>
            </a:lvl1pPr>
            <a:lvl2pPr lvl="1" rtl="0" algn="ctr">
              <a:lnSpc>
                <a:spcPct val="100000"/>
              </a:lnSpc>
              <a:spcBef>
                <a:spcPts val="0"/>
              </a:spcBef>
              <a:spcAft>
                <a:spcPts val="0"/>
              </a:spcAft>
              <a:buClr>
                <a:schemeClr val="accent1"/>
              </a:buClr>
              <a:buSzPts val="900"/>
              <a:buNone/>
              <a:defRPr sz="900">
                <a:solidFill>
                  <a:schemeClr val="accent1"/>
                </a:solidFill>
              </a:defRPr>
            </a:lvl2pPr>
            <a:lvl3pPr lvl="2" rtl="0" algn="ctr">
              <a:lnSpc>
                <a:spcPct val="100000"/>
              </a:lnSpc>
              <a:spcBef>
                <a:spcPts val="0"/>
              </a:spcBef>
              <a:spcAft>
                <a:spcPts val="0"/>
              </a:spcAft>
              <a:buClr>
                <a:schemeClr val="accent1"/>
              </a:buClr>
              <a:buSzPts val="900"/>
              <a:buNone/>
              <a:defRPr sz="900">
                <a:solidFill>
                  <a:schemeClr val="accent1"/>
                </a:solidFill>
              </a:defRPr>
            </a:lvl3pPr>
            <a:lvl4pPr lvl="3" rtl="0" algn="ctr">
              <a:lnSpc>
                <a:spcPct val="100000"/>
              </a:lnSpc>
              <a:spcBef>
                <a:spcPts val="0"/>
              </a:spcBef>
              <a:spcAft>
                <a:spcPts val="0"/>
              </a:spcAft>
              <a:buClr>
                <a:schemeClr val="accent1"/>
              </a:buClr>
              <a:buSzPts val="900"/>
              <a:buNone/>
              <a:defRPr sz="900">
                <a:solidFill>
                  <a:schemeClr val="accent1"/>
                </a:solidFill>
              </a:defRPr>
            </a:lvl4pPr>
            <a:lvl5pPr lvl="4" rtl="0" algn="ctr">
              <a:lnSpc>
                <a:spcPct val="100000"/>
              </a:lnSpc>
              <a:spcBef>
                <a:spcPts val="0"/>
              </a:spcBef>
              <a:spcAft>
                <a:spcPts val="0"/>
              </a:spcAft>
              <a:buClr>
                <a:schemeClr val="accent1"/>
              </a:buClr>
              <a:buSzPts val="900"/>
              <a:buNone/>
              <a:defRPr sz="900">
                <a:solidFill>
                  <a:schemeClr val="accent1"/>
                </a:solidFill>
              </a:defRPr>
            </a:lvl5pPr>
            <a:lvl6pPr lvl="5" rtl="0" algn="ctr">
              <a:lnSpc>
                <a:spcPct val="100000"/>
              </a:lnSpc>
              <a:spcBef>
                <a:spcPts val="0"/>
              </a:spcBef>
              <a:spcAft>
                <a:spcPts val="0"/>
              </a:spcAft>
              <a:buClr>
                <a:schemeClr val="accent1"/>
              </a:buClr>
              <a:buSzPts val="900"/>
              <a:buNone/>
              <a:defRPr sz="900">
                <a:solidFill>
                  <a:schemeClr val="accent1"/>
                </a:solidFill>
              </a:defRPr>
            </a:lvl6pPr>
            <a:lvl7pPr lvl="6" rtl="0" algn="ctr">
              <a:lnSpc>
                <a:spcPct val="100000"/>
              </a:lnSpc>
              <a:spcBef>
                <a:spcPts val="0"/>
              </a:spcBef>
              <a:spcAft>
                <a:spcPts val="0"/>
              </a:spcAft>
              <a:buClr>
                <a:schemeClr val="accent1"/>
              </a:buClr>
              <a:buSzPts val="900"/>
              <a:buNone/>
              <a:defRPr sz="900">
                <a:solidFill>
                  <a:schemeClr val="accent1"/>
                </a:solidFill>
              </a:defRPr>
            </a:lvl7pPr>
            <a:lvl8pPr lvl="7" rtl="0" algn="ctr">
              <a:lnSpc>
                <a:spcPct val="100000"/>
              </a:lnSpc>
              <a:spcBef>
                <a:spcPts val="0"/>
              </a:spcBef>
              <a:spcAft>
                <a:spcPts val="0"/>
              </a:spcAft>
              <a:buClr>
                <a:schemeClr val="accent1"/>
              </a:buClr>
              <a:buSzPts val="900"/>
              <a:buNone/>
              <a:defRPr sz="900">
                <a:solidFill>
                  <a:schemeClr val="accent1"/>
                </a:solidFill>
              </a:defRPr>
            </a:lvl8pPr>
            <a:lvl9pPr lvl="8" rtl="0" algn="ctr">
              <a:lnSpc>
                <a:spcPct val="100000"/>
              </a:lnSpc>
              <a:spcBef>
                <a:spcPts val="0"/>
              </a:spcBef>
              <a:spcAft>
                <a:spcPts val="0"/>
              </a:spcAft>
              <a:buClr>
                <a:schemeClr val="accent1"/>
              </a:buClr>
              <a:buSzPts val="900"/>
              <a:buNone/>
              <a:defRPr sz="900">
                <a:solidFill>
                  <a:schemeClr val="accent1"/>
                </a:solidFill>
              </a:defRPr>
            </a:lvl9pPr>
          </a:lstStyle>
          <a:p/>
        </p:txBody>
      </p:sp>
      <p:sp>
        <p:nvSpPr>
          <p:cNvPr id="14" name="Google Shape;14;p3"/>
          <p:cNvSpPr txBox="1"/>
          <p:nvPr>
            <p:ph hasCustomPrompt="1" idx="2" type="title"/>
          </p:nvPr>
        </p:nvSpPr>
        <p:spPr>
          <a:xfrm>
            <a:off x="5167125" y="1901250"/>
            <a:ext cx="1176900" cy="6066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15" name="Google Shape;15;p3"/>
          <p:cNvSpPr txBox="1"/>
          <p:nvPr>
            <p:ph idx="3" type="subTitle"/>
          </p:nvPr>
        </p:nvSpPr>
        <p:spPr>
          <a:xfrm>
            <a:off x="6411225" y="3046600"/>
            <a:ext cx="1889400" cy="502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900"/>
              <a:buNone/>
              <a:defRPr sz="900">
                <a:solidFill>
                  <a:schemeClr val="accent1"/>
                </a:solidFill>
              </a:defRPr>
            </a:lvl1pPr>
            <a:lvl2pPr lvl="1" rtl="0" algn="ctr">
              <a:lnSpc>
                <a:spcPct val="100000"/>
              </a:lnSpc>
              <a:spcBef>
                <a:spcPts val="0"/>
              </a:spcBef>
              <a:spcAft>
                <a:spcPts val="0"/>
              </a:spcAft>
              <a:buClr>
                <a:schemeClr val="accent1"/>
              </a:buClr>
              <a:buSzPts val="900"/>
              <a:buNone/>
              <a:defRPr sz="900">
                <a:solidFill>
                  <a:schemeClr val="accent1"/>
                </a:solidFill>
              </a:defRPr>
            </a:lvl2pPr>
            <a:lvl3pPr lvl="2" rtl="0" algn="ctr">
              <a:lnSpc>
                <a:spcPct val="100000"/>
              </a:lnSpc>
              <a:spcBef>
                <a:spcPts val="0"/>
              </a:spcBef>
              <a:spcAft>
                <a:spcPts val="0"/>
              </a:spcAft>
              <a:buClr>
                <a:schemeClr val="accent1"/>
              </a:buClr>
              <a:buSzPts val="900"/>
              <a:buNone/>
              <a:defRPr sz="900">
                <a:solidFill>
                  <a:schemeClr val="accent1"/>
                </a:solidFill>
              </a:defRPr>
            </a:lvl3pPr>
            <a:lvl4pPr lvl="3" rtl="0" algn="ctr">
              <a:lnSpc>
                <a:spcPct val="100000"/>
              </a:lnSpc>
              <a:spcBef>
                <a:spcPts val="0"/>
              </a:spcBef>
              <a:spcAft>
                <a:spcPts val="0"/>
              </a:spcAft>
              <a:buClr>
                <a:schemeClr val="accent1"/>
              </a:buClr>
              <a:buSzPts val="900"/>
              <a:buNone/>
              <a:defRPr sz="900">
                <a:solidFill>
                  <a:schemeClr val="accent1"/>
                </a:solidFill>
              </a:defRPr>
            </a:lvl4pPr>
            <a:lvl5pPr lvl="4" rtl="0" algn="ctr">
              <a:lnSpc>
                <a:spcPct val="100000"/>
              </a:lnSpc>
              <a:spcBef>
                <a:spcPts val="0"/>
              </a:spcBef>
              <a:spcAft>
                <a:spcPts val="0"/>
              </a:spcAft>
              <a:buClr>
                <a:schemeClr val="accent1"/>
              </a:buClr>
              <a:buSzPts val="900"/>
              <a:buNone/>
              <a:defRPr sz="900">
                <a:solidFill>
                  <a:schemeClr val="accent1"/>
                </a:solidFill>
              </a:defRPr>
            </a:lvl5pPr>
            <a:lvl6pPr lvl="5" rtl="0" algn="ctr">
              <a:lnSpc>
                <a:spcPct val="100000"/>
              </a:lnSpc>
              <a:spcBef>
                <a:spcPts val="0"/>
              </a:spcBef>
              <a:spcAft>
                <a:spcPts val="0"/>
              </a:spcAft>
              <a:buClr>
                <a:schemeClr val="accent1"/>
              </a:buClr>
              <a:buSzPts val="900"/>
              <a:buNone/>
              <a:defRPr sz="900">
                <a:solidFill>
                  <a:schemeClr val="accent1"/>
                </a:solidFill>
              </a:defRPr>
            </a:lvl6pPr>
            <a:lvl7pPr lvl="6" rtl="0" algn="ctr">
              <a:lnSpc>
                <a:spcPct val="100000"/>
              </a:lnSpc>
              <a:spcBef>
                <a:spcPts val="0"/>
              </a:spcBef>
              <a:spcAft>
                <a:spcPts val="0"/>
              </a:spcAft>
              <a:buClr>
                <a:schemeClr val="accent1"/>
              </a:buClr>
              <a:buSzPts val="900"/>
              <a:buNone/>
              <a:defRPr sz="900">
                <a:solidFill>
                  <a:schemeClr val="accent1"/>
                </a:solidFill>
              </a:defRPr>
            </a:lvl7pPr>
            <a:lvl8pPr lvl="7" rtl="0" algn="ctr">
              <a:lnSpc>
                <a:spcPct val="100000"/>
              </a:lnSpc>
              <a:spcBef>
                <a:spcPts val="0"/>
              </a:spcBef>
              <a:spcAft>
                <a:spcPts val="0"/>
              </a:spcAft>
              <a:buClr>
                <a:schemeClr val="accent1"/>
              </a:buClr>
              <a:buSzPts val="900"/>
              <a:buNone/>
              <a:defRPr sz="900">
                <a:solidFill>
                  <a:schemeClr val="accent1"/>
                </a:solidFill>
              </a:defRPr>
            </a:lvl8pPr>
            <a:lvl9pPr lvl="8" rtl="0" algn="ctr">
              <a:lnSpc>
                <a:spcPct val="100000"/>
              </a:lnSpc>
              <a:spcBef>
                <a:spcPts val="0"/>
              </a:spcBef>
              <a:spcAft>
                <a:spcPts val="0"/>
              </a:spcAft>
              <a:buClr>
                <a:schemeClr val="accent1"/>
              </a:buClr>
              <a:buSzPts val="900"/>
              <a:buNone/>
              <a:defRPr sz="900">
                <a:solidFill>
                  <a:schemeClr val="accent1"/>
                </a:solidFill>
              </a:defRPr>
            </a:lvl9pPr>
          </a:lstStyle>
          <a:p/>
        </p:txBody>
      </p:sp>
      <p:sp>
        <p:nvSpPr>
          <p:cNvPr id="16" name="Google Shape;16;p3"/>
          <p:cNvSpPr txBox="1"/>
          <p:nvPr>
            <p:ph hasCustomPrompt="1" idx="4" type="title"/>
          </p:nvPr>
        </p:nvSpPr>
        <p:spPr>
          <a:xfrm>
            <a:off x="5167125" y="2797975"/>
            <a:ext cx="1176900" cy="6066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17" name="Google Shape;17;p3"/>
          <p:cNvSpPr txBox="1"/>
          <p:nvPr>
            <p:ph idx="5" type="subTitle"/>
          </p:nvPr>
        </p:nvSpPr>
        <p:spPr>
          <a:xfrm>
            <a:off x="6411225" y="3935450"/>
            <a:ext cx="1889400" cy="502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900"/>
              <a:buNone/>
              <a:defRPr sz="900">
                <a:solidFill>
                  <a:schemeClr val="accent1"/>
                </a:solidFill>
              </a:defRPr>
            </a:lvl1pPr>
            <a:lvl2pPr lvl="1" rtl="0" algn="ctr">
              <a:lnSpc>
                <a:spcPct val="100000"/>
              </a:lnSpc>
              <a:spcBef>
                <a:spcPts val="0"/>
              </a:spcBef>
              <a:spcAft>
                <a:spcPts val="0"/>
              </a:spcAft>
              <a:buClr>
                <a:schemeClr val="accent1"/>
              </a:buClr>
              <a:buSzPts val="900"/>
              <a:buNone/>
              <a:defRPr sz="900">
                <a:solidFill>
                  <a:schemeClr val="accent1"/>
                </a:solidFill>
              </a:defRPr>
            </a:lvl2pPr>
            <a:lvl3pPr lvl="2" rtl="0" algn="ctr">
              <a:lnSpc>
                <a:spcPct val="100000"/>
              </a:lnSpc>
              <a:spcBef>
                <a:spcPts val="0"/>
              </a:spcBef>
              <a:spcAft>
                <a:spcPts val="0"/>
              </a:spcAft>
              <a:buClr>
                <a:schemeClr val="accent1"/>
              </a:buClr>
              <a:buSzPts val="900"/>
              <a:buNone/>
              <a:defRPr sz="900">
                <a:solidFill>
                  <a:schemeClr val="accent1"/>
                </a:solidFill>
              </a:defRPr>
            </a:lvl3pPr>
            <a:lvl4pPr lvl="3" rtl="0" algn="ctr">
              <a:lnSpc>
                <a:spcPct val="100000"/>
              </a:lnSpc>
              <a:spcBef>
                <a:spcPts val="0"/>
              </a:spcBef>
              <a:spcAft>
                <a:spcPts val="0"/>
              </a:spcAft>
              <a:buClr>
                <a:schemeClr val="accent1"/>
              </a:buClr>
              <a:buSzPts val="900"/>
              <a:buNone/>
              <a:defRPr sz="900">
                <a:solidFill>
                  <a:schemeClr val="accent1"/>
                </a:solidFill>
              </a:defRPr>
            </a:lvl4pPr>
            <a:lvl5pPr lvl="4" rtl="0" algn="ctr">
              <a:lnSpc>
                <a:spcPct val="100000"/>
              </a:lnSpc>
              <a:spcBef>
                <a:spcPts val="0"/>
              </a:spcBef>
              <a:spcAft>
                <a:spcPts val="0"/>
              </a:spcAft>
              <a:buClr>
                <a:schemeClr val="accent1"/>
              </a:buClr>
              <a:buSzPts val="900"/>
              <a:buNone/>
              <a:defRPr sz="900">
                <a:solidFill>
                  <a:schemeClr val="accent1"/>
                </a:solidFill>
              </a:defRPr>
            </a:lvl5pPr>
            <a:lvl6pPr lvl="5" rtl="0" algn="ctr">
              <a:lnSpc>
                <a:spcPct val="100000"/>
              </a:lnSpc>
              <a:spcBef>
                <a:spcPts val="0"/>
              </a:spcBef>
              <a:spcAft>
                <a:spcPts val="0"/>
              </a:spcAft>
              <a:buClr>
                <a:schemeClr val="accent1"/>
              </a:buClr>
              <a:buSzPts val="900"/>
              <a:buNone/>
              <a:defRPr sz="900">
                <a:solidFill>
                  <a:schemeClr val="accent1"/>
                </a:solidFill>
              </a:defRPr>
            </a:lvl6pPr>
            <a:lvl7pPr lvl="6" rtl="0" algn="ctr">
              <a:lnSpc>
                <a:spcPct val="100000"/>
              </a:lnSpc>
              <a:spcBef>
                <a:spcPts val="0"/>
              </a:spcBef>
              <a:spcAft>
                <a:spcPts val="0"/>
              </a:spcAft>
              <a:buClr>
                <a:schemeClr val="accent1"/>
              </a:buClr>
              <a:buSzPts val="900"/>
              <a:buNone/>
              <a:defRPr sz="900">
                <a:solidFill>
                  <a:schemeClr val="accent1"/>
                </a:solidFill>
              </a:defRPr>
            </a:lvl7pPr>
            <a:lvl8pPr lvl="7" rtl="0" algn="ctr">
              <a:lnSpc>
                <a:spcPct val="100000"/>
              </a:lnSpc>
              <a:spcBef>
                <a:spcPts val="0"/>
              </a:spcBef>
              <a:spcAft>
                <a:spcPts val="0"/>
              </a:spcAft>
              <a:buClr>
                <a:schemeClr val="accent1"/>
              </a:buClr>
              <a:buSzPts val="900"/>
              <a:buNone/>
              <a:defRPr sz="900">
                <a:solidFill>
                  <a:schemeClr val="accent1"/>
                </a:solidFill>
              </a:defRPr>
            </a:lvl8pPr>
            <a:lvl9pPr lvl="8" rtl="0" algn="ctr">
              <a:lnSpc>
                <a:spcPct val="100000"/>
              </a:lnSpc>
              <a:spcBef>
                <a:spcPts val="0"/>
              </a:spcBef>
              <a:spcAft>
                <a:spcPts val="0"/>
              </a:spcAft>
              <a:buClr>
                <a:schemeClr val="accent1"/>
              </a:buClr>
              <a:buSzPts val="900"/>
              <a:buNone/>
              <a:defRPr sz="900">
                <a:solidFill>
                  <a:schemeClr val="accent1"/>
                </a:solidFill>
              </a:defRPr>
            </a:lvl9pPr>
          </a:lstStyle>
          <a:p/>
        </p:txBody>
      </p:sp>
      <p:sp>
        <p:nvSpPr>
          <p:cNvPr id="18" name="Google Shape;18;p3"/>
          <p:cNvSpPr txBox="1"/>
          <p:nvPr>
            <p:ph hasCustomPrompt="1" idx="6" type="title"/>
          </p:nvPr>
        </p:nvSpPr>
        <p:spPr>
          <a:xfrm>
            <a:off x="5167125" y="3694700"/>
            <a:ext cx="1176900" cy="6066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lgn="r">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19" name="Google Shape;19;p3"/>
          <p:cNvSpPr txBox="1"/>
          <p:nvPr>
            <p:ph idx="7" type="subTitle"/>
          </p:nvPr>
        </p:nvSpPr>
        <p:spPr>
          <a:xfrm>
            <a:off x="725750" y="2121900"/>
            <a:ext cx="2010000" cy="502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1"/>
              </a:buClr>
              <a:buSzPts val="900"/>
              <a:buNone/>
              <a:defRPr sz="900">
                <a:solidFill>
                  <a:schemeClr val="accent1"/>
                </a:solidFill>
              </a:defRPr>
            </a:lvl1pPr>
            <a:lvl2pPr lvl="1" rtl="0" algn="r">
              <a:lnSpc>
                <a:spcPct val="100000"/>
              </a:lnSpc>
              <a:spcBef>
                <a:spcPts val="0"/>
              </a:spcBef>
              <a:spcAft>
                <a:spcPts val="0"/>
              </a:spcAft>
              <a:buClr>
                <a:schemeClr val="accent1"/>
              </a:buClr>
              <a:buSzPts val="900"/>
              <a:buNone/>
              <a:defRPr sz="900">
                <a:solidFill>
                  <a:schemeClr val="accent1"/>
                </a:solidFill>
              </a:defRPr>
            </a:lvl2pPr>
            <a:lvl3pPr lvl="2" rtl="0" algn="r">
              <a:lnSpc>
                <a:spcPct val="100000"/>
              </a:lnSpc>
              <a:spcBef>
                <a:spcPts val="0"/>
              </a:spcBef>
              <a:spcAft>
                <a:spcPts val="0"/>
              </a:spcAft>
              <a:buClr>
                <a:schemeClr val="accent1"/>
              </a:buClr>
              <a:buSzPts val="900"/>
              <a:buNone/>
              <a:defRPr sz="900">
                <a:solidFill>
                  <a:schemeClr val="accent1"/>
                </a:solidFill>
              </a:defRPr>
            </a:lvl3pPr>
            <a:lvl4pPr lvl="3" rtl="0" algn="r">
              <a:lnSpc>
                <a:spcPct val="100000"/>
              </a:lnSpc>
              <a:spcBef>
                <a:spcPts val="0"/>
              </a:spcBef>
              <a:spcAft>
                <a:spcPts val="0"/>
              </a:spcAft>
              <a:buClr>
                <a:schemeClr val="accent1"/>
              </a:buClr>
              <a:buSzPts val="900"/>
              <a:buNone/>
              <a:defRPr sz="900">
                <a:solidFill>
                  <a:schemeClr val="accent1"/>
                </a:solidFill>
              </a:defRPr>
            </a:lvl4pPr>
            <a:lvl5pPr lvl="4" rtl="0" algn="r">
              <a:lnSpc>
                <a:spcPct val="100000"/>
              </a:lnSpc>
              <a:spcBef>
                <a:spcPts val="0"/>
              </a:spcBef>
              <a:spcAft>
                <a:spcPts val="0"/>
              </a:spcAft>
              <a:buClr>
                <a:schemeClr val="accent1"/>
              </a:buClr>
              <a:buSzPts val="900"/>
              <a:buNone/>
              <a:defRPr sz="900">
                <a:solidFill>
                  <a:schemeClr val="accent1"/>
                </a:solidFill>
              </a:defRPr>
            </a:lvl5pPr>
            <a:lvl6pPr lvl="5" rtl="0" algn="r">
              <a:lnSpc>
                <a:spcPct val="100000"/>
              </a:lnSpc>
              <a:spcBef>
                <a:spcPts val="0"/>
              </a:spcBef>
              <a:spcAft>
                <a:spcPts val="0"/>
              </a:spcAft>
              <a:buClr>
                <a:schemeClr val="accent1"/>
              </a:buClr>
              <a:buSzPts val="900"/>
              <a:buNone/>
              <a:defRPr sz="900">
                <a:solidFill>
                  <a:schemeClr val="accent1"/>
                </a:solidFill>
              </a:defRPr>
            </a:lvl6pPr>
            <a:lvl7pPr lvl="6" rtl="0" algn="r">
              <a:lnSpc>
                <a:spcPct val="100000"/>
              </a:lnSpc>
              <a:spcBef>
                <a:spcPts val="0"/>
              </a:spcBef>
              <a:spcAft>
                <a:spcPts val="0"/>
              </a:spcAft>
              <a:buClr>
                <a:schemeClr val="accent1"/>
              </a:buClr>
              <a:buSzPts val="900"/>
              <a:buNone/>
              <a:defRPr sz="900">
                <a:solidFill>
                  <a:schemeClr val="accent1"/>
                </a:solidFill>
              </a:defRPr>
            </a:lvl7pPr>
            <a:lvl8pPr lvl="7" rtl="0" algn="r">
              <a:lnSpc>
                <a:spcPct val="100000"/>
              </a:lnSpc>
              <a:spcBef>
                <a:spcPts val="0"/>
              </a:spcBef>
              <a:spcAft>
                <a:spcPts val="0"/>
              </a:spcAft>
              <a:buClr>
                <a:schemeClr val="accent1"/>
              </a:buClr>
              <a:buSzPts val="900"/>
              <a:buNone/>
              <a:defRPr sz="900">
                <a:solidFill>
                  <a:schemeClr val="accent1"/>
                </a:solidFill>
              </a:defRPr>
            </a:lvl8pPr>
            <a:lvl9pPr lvl="8" rtl="0" algn="r">
              <a:lnSpc>
                <a:spcPct val="100000"/>
              </a:lnSpc>
              <a:spcBef>
                <a:spcPts val="0"/>
              </a:spcBef>
              <a:spcAft>
                <a:spcPts val="0"/>
              </a:spcAft>
              <a:buClr>
                <a:schemeClr val="accent1"/>
              </a:buClr>
              <a:buSzPts val="900"/>
              <a:buNone/>
              <a:defRPr sz="900">
                <a:solidFill>
                  <a:schemeClr val="accent1"/>
                </a:solidFill>
              </a:defRPr>
            </a:lvl9pPr>
          </a:lstStyle>
          <a:p/>
        </p:txBody>
      </p:sp>
      <p:sp>
        <p:nvSpPr>
          <p:cNvPr id="20" name="Google Shape;20;p3"/>
          <p:cNvSpPr txBox="1"/>
          <p:nvPr>
            <p:ph hasCustomPrompt="1" idx="8" type="title"/>
          </p:nvPr>
        </p:nvSpPr>
        <p:spPr>
          <a:xfrm>
            <a:off x="2827575" y="1901250"/>
            <a:ext cx="1176900" cy="606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21" name="Google Shape;21;p3"/>
          <p:cNvSpPr txBox="1"/>
          <p:nvPr>
            <p:ph idx="9" type="subTitle"/>
          </p:nvPr>
        </p:nvSpPr>
        <p:spPr>
          <a:xfrm>
            <a:off x="725750" y="3046600"/>
            <a:ext cx="2010000" cy="502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1"/>
              </a:buClr>
              <a:buSzPts val="900"/>
              <a:buNone/>
              <a:defRPr sz="900">
                <a:solidFill>
                  <a:schemeClr val="accent1"/>
                </a:solidFill>
              </a:defRPr>
            </a:lvl1pPr>
            <a:lvl2pPr lvl="1" rtl="0" algn="r">
              <a:lnSpc>
                <a:spcPct val="100000"/>
              </a:lnSpc>
              <a:spcBef>
                <a:spcPts val="0"/>
              </a:spcBef>
              <a:spcAft>
                <a:spcPts val="0"/>
              </a:spcAft>
              <a:buClr>
                <a:schemeClr val="accent1"/>
              </a:buClr>
              <a:buSzPts val="900"/>
              <a:buNone/>
              <a:defRPr sz="900">
                <a:solidFill>
                  <a:schemeClr val="accent1"/>
                </a:solidFill>
              </a:defRPr>
            </a:lvl2pPr>
            <a:lvl3pPr lvl="2" rtl="0" algn="r">
              <a:lnSpc>
                <a:spcPct val="100000"/>
              </a:lnSpc>
              <a:spcBef>
                <a:spcPts val="0"/>
              </a:spcBef>
              <a:spcAft>
                <a:spcPts val="0"/>
              </a:spcAft>
              <a:buClr>
                <a:schemeClr val="accent1"/>
              </a:buClr>
              <a:buSzPts val="900"/>
              <a:buNone/>
              <a:defRPr sz="900">
                <a:solidFill>
                  <a:schemeClr val="accent1"/>
                </a:solidFill>
              </a:defRPr>
            </a:lvl3pPr>
            <a:lvl4pPr lvl="3" rtl="0" algn="r">
              <a:lnSpc>
                <a:spcPct val="100000"/>
              </a:lnSpc>
              <a:spcBef>
                <a:spcPts val="0"/>
              </a:spcBef>
              <a:spcAft>
                <a:spcPts val="0"/>
              </a:spcAft>
              <a:buClr>
                <a:schemeClr val="accent1"/>
              </a:buClr>
              <a:buSzPts val="900"/>
              <a:buNone/>
              <a:defRPr sz="900">
                <a:solidFill>
                  <a:schemeClr val="accent1"/>
                </a:solidFill>
              </a:defRPr>
            </a:lvl4pPr>
            <a:lvl5pPr lvl="4" rtl="0" algn="r">
              <a:lnSpc>
                <a:spcPct val="100000"/>
              </a:lnSpc>
              <a:spcBef>
                <a:spcPts val="0"/>
              </a:spcBef>
              <a:spcAft>
                <a:spcPts val="0"/>
              </a:spcAft>
              <a:buClr>
                <a:schemeClr val="accent1"/>
              </a:buClr>
              <a:buSzPts val="900"/>
              <a:buNone/>
              <a:defRPr sz="900">
                <a:solidFill>
                  <a:schemeClr val="accent1"/>
                </a:solidFill>
              </a:defRPr>
            </a:lvl5pPr>
            <a:lvl6pPr lvl="5" rtl="0" algn="r">
              <a:lnSpc>
                <a:spcPct val="100000"/>
              </a:lnSpc>
              <a:spcBef>
                <a:spcPts val="0"/>
              </a:spcBef>
              <a:spcAft>
                <a:spcPts val="0"/>
              </a:spcAft>
              <a:buClr>
                <a:schemeClr val="accent1"/>
              </a:buClr>
              <a:buSzPts val="900"/>
              <a:buNone/>
              <a:defRPr sz="900">
                <a:solidFill>
                  <a:schemeClr val="accent1"/>
                </a:solidFill>
              </a:defRPr>
            </a:lvl6pPr>
            <a:lvl7pPr lvl="6" rtl="0" algn="r">
              <a:lnSpc>
                <a:spcPct val="100000"/>
              </a:lnSpc>
              <a:spcBef>
                <a:spcPts val="0"/>
              </a:spcBef>
              <a:spcAft>
                <a:spcPts val="0"/>
              </a:spcAft>
              <a:buClr>
                <a:schemeClr val="accent1"/>
              </a:buClr>
              <a:buSzPts val="900"/>
              <a:buNone/>
              <a:defRPr sz="900">
                <a:solidFill>
                  <a:schemeClr val="accent1"/>
                </a:solidFill>
              </a:defRPr>
            </a:lvl7pPr>
            <a:lvl8pPr lvl="7" rtl="0" algn="r">
              <a:lnSpc>
                <a:spcPct val="100000"/>
              </a:lnSpc>
              <a:spcBef>
                <a:spcPts val="0"/>
              </a:spcBef>
              <a:spcAft>
                <a:spcPts val="0"/>
              </a:spcAft>
              <a:buClr>
                <a:schemeClr val="accent1"/>
              </a:buClr>
              <a:buSzPts val="900"/>
              <a:buNone/>
              <a:defRPr sz="900">
                <a:solidFill>
                  <a:schemeClr val="accent1"/>
                </a:solidFill>
              </a:defRPr>
            </a:lvl8pPr>
            <a:lvl9pPr lvl="8" rtl="0" algn="r">
              <a:lnSpc>
                <a:spcPct val="100000"/>
              </a:lnSpc>
              <a:spcBef>
                <a:spcPts val="0"/>
              </a:spcBef>
              <a:spcAft>
                <a:spcPts val="0"/>
              </a:spcAft>
              <a:buClr>
                <a:schemeClr val="accent1"/>
              </a:buClr>
              <a:buSzPts val="900"/>
              <a:buNone/>
              <a:defRPr sz="900">
                <a:solidFill>
                  <a:schemeClr val="accent1"/>
                </a:solidFill>
              </a:defRPr>
            </a:lvl9pPr>
          </a:lstStyle>
          <a:p/>
        </p:txBody>
      </p:sp>
      <p:sp>
        <p:nvSpPr>
          <p:cNvPr id="22" name="Google Shape;22;p3"/>
          <p:cNvSpPr txBox="1"/>
          <p:nvPr>
            <p:ph hasCustomPrompt="1" idx="13" type="title"/>
          </p:nvPr>
        </p:nvSpPr>
        <p:spPr>
          <a:xfrm>
            <a:off x="2827575" y="2797975"/>
            <a:ext cx="1176900" cy="606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23" name="Google Shape;23;p3"/>
          <p:cNvSpPr txBox="1"/>
          <p:nvPr>
            <p:ph idx="14" type="subTitle"/>
          </p:nvPr>
        </p:nvSpPr>
        <p:spPr>
          <a:xfrm>
            <a:off x="725750" y="3935450"/>
            <a:ext cx="2010000" cy="502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accent1"/>
              </a:buClr>
              <a:buSzPts val="900"/>
              <a:buNone/>
              <a:defRPr sz="900">
                <a:solidFill>
                  <a:schemeClr val="accent1"/>
                </a:solidFill>
              </a:defRPr>
            </a:lvl1pPr>
            <a:lvl2pPr lvl="1" rtl="0" algn="r">
              <a:lnSpc>
                <a:spcPct val="100000"/>
              </a:lnSpc>
              <a:spcBef>
                <a:spcPts val="0"/>
              </a:spcBef>
              <a:spcAft>
                <a:spcPts val="0"/>
              </a:spcAft>
              <a:buClr>
                <a:schemeClr val="accent1"/>
              </a:buClr>
              <a:buSzPts val="900"/>
              <a:buNone/>
              <a:defRPr sz="900">
                <a:solidFill>
                  <a:schemeClr val="accent1"/>
                </a:solidFill>
              </a:defRPr>
            </a:lvl2pPr>
            <a:lvl3pPr lvl="2" rtl="0" algn="r">
              <a:lnSpc>
                <a:spcPct val="100000"/>
              </a:lnSpc>
              <a:spcBef>
                <a:spcPts val="0"/>
              </a:spcBef>
              <a:spcAft>
                <a:spcPts val="0"/>
              </a:spcAft>
              <a:buClr>
                <a:schemeClr val="accent1"/>
              </a:buClr>
              <a:buSzPts val="900"/>
              <a:buNone/>
              <a:defRPr sz="900">
                <a:solidFill>
                  <a:schemeClr val="accent1"/>
                </a:solidFill>
              </a:defRPr>
            </a:lvl3pPr>
            <a:lvl4pPr lvl="3" rtl="0" algn="r">
              <a:lnSpc>
                <a:spcPct val="100000"/>
              </a:lnSpc>
              <a:spcBef>
                <a:spcPts val="0"/>
              </a:spcBef>
              <a:spcAft>
                <a:spcPts val="0"/>
              </a:spcAft>
              <a:buClr>
                <a:schemeClr val="accent1"/>
              </a:buClr>
              <a:buSzPts val="900"/>
              <a:buNone/>
              <a:defRPr sz="900">
                <a:solidFill>
                  <a:schemeClr val="accent1"/>
                </a:solidFill>
              </a:defRPr>
            </a:lvl4pPr>
            <a:lvl5pPr lvl="4" rtl="0" algn="r">
              <a:lnSpc>
                <a:spcPct val="100000"/>
              </a:lnSpc>
              <a:spcBef>
                <a:spcPts val="0"/>
              </a:spcBef>
              <a:spcAft>
                <a:spcPts val="0"/>
              </a:spcAft>
              <a:buClr>
                <a:schemeClr val="accent1"/>
              </a:buClr>
              <a:buSzPts val="900"/>
              <a:buNone/>
              <a:defRPr sz="900">
                <a:solidFill>
                  <a:schemeClr val="accent1"/>
                </a:solidFill>
              </a:defRPr>
            </a:lvl5pPr>
            <a:lvl6pPr lvl="5" rtl="0" algn="r">
              <a:lnSpc>
                <a:spcPct val="100000"/>
              </a:lnSpc>
              <a:spcBef>
                <a:spcPts val="0"/>
              </a:spcBef>
              <a:spcAft>
                <a:spcPts val="0"/>
              </a:spcAft>
              <a:buClr>
                <a:schemeClr val="accent1"/>
              </a:buClr>
              <a:buSzPts val="900"/>
              <a:buNone/>
              <a:defRPr sz="900">
                <a:solidFill>
                  <a:schemeClr val="accent1"/>
                </a:solidFill>
              </a:defRPr>
            </a:lvl6pPr>
            <a:lvl7pPr lvl="6" rtl="0" algn="r">
              <a:lnSpc>
                <a:spcPct val="100000"/>
              </a:lnSpc>
              <a:spcBef>
                <a:spcPts val="0"/>
              </a:spcBef>
              <a:spcAft>
                <a:spcPts val="0"/>
              </a:spcAft>
              <a:buClr>
                <a:schemeClr val="accent1"/>
              </a:buClr>
              <a:buSzPts val="900"/>
              <a:buNone/>
              <a:defRPr sz="900">
                <a:solidFill>
                  <a:schemeClr val="accent1"/>
                </a:solidFill>
              </a:defRPr>
            </a:lvl7pPr>
            <a:lvl8pPr lvl="7" rtl="0" algn="r">
              <a:lnSpc>
                <a:spcPct val="100000"/>
              </a:lnSpc>
              <a:spcBef>
                <a:spcPts val="0"/>
              </a:spcBef>
              <a:spcAft>
                <a:spcPts val="0"/>
              </a:spcAft>
              <a:buClr>
                <a:schemeClr val="accent1"/>
              </a:buClr>
              <a:buSzPts val="900"/>
              <a:buNone/>
              <a:defRPr sz="900">
                <a:solidFill>
                  <a:schemeClr val="accent1"/>
                </a:solidFill>
              </a:defRPr>
            </a:lvl8pPr>
            <a:lvl9pPr lvl="8" rtl="0" algn="r">
              <a:lnSpc>
                <a:spcPct val="100000"/>
              </a:lnSpc>
              <a:spcBef>
                <a:spcPts val="0"/>
              </a:spcBef>
              <a:spcAft>
                <a:spcPts val="0"/>
              </a:spcAft>
              <a:buClr>
                <a:schemeClr val="accent1"/>
              </a:buClr>
              <a:buSzPts val="900"/>
              <a:buNone/>
              <a:defRPr sz="900">
                <a:solidFill>
                  <a:schemeClr val="accent1"/>
                </a:solidFill>
              </a:defRPr>
            </a:lvl9pPr>
          </a:lstStyle>
          <a:p/>
        </p:txBody>
      </p:sp>
      <p:sp>
        <p:nvSpPr>
          <p:cNvPr id="24" name="Google Shape;24;p3"/>
          <p:cNvSpPr txBox="1"/>
          <p:nvPr>
            <p:ph hasCustomPrompt="1" idx="15" type="title"/>
          </p:nvPr>
        </p:nvSpPr>
        <p:spPr>
          <a:xfrm>
            <a:off x="2827575" y="3694700"/>
            <a:ext cx="1176900" cy="606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2400"/>
              <a:buFont typeface="Roboto Black"/>
              <a:buNone/>
              <a:defRPr b="0" sz="2400">
                <a:solidFill>
                  <a:schemeClr val="accent1"/>
                </a:solidFill>
                <a:latin typeface="Roboto Black"/>
                <a:ea typeface="Roboto Black"/>
                <a:cs typeface="Roboto Black"/>
                <a:sym typeface="Roboto Black"/>
              </a:defRPr>
            </a:lvl9pPr>
          </a:lstStyle>
          <a:p>
            <a:r>
              <a:t>xx%</a:t>
            </a:r>
          </a:p>
        </p:txBody>
      </p:sp>
      <p:sp>
        <p:nvSpPr>
          <p:cNvPr id="25" name="Google Shape;25;p3"/>
          <p:cNvSpPr txBox="1"/>
          <p:nvPr>
            <p:ph idx="16" type="ctrTitle"/>
          </p:nvPr>
        </p:nvSpPr>
        <p:spPr>
          <a:xfrm>
            <a:off x="643488" y="2050763"/>
            <a:ext cx="2076000" cy="1962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Font typeface="Roboto Black"/>
              <a:buNone/>
              <a:defRPr b="0" sz="1200">
                <a:latin typeface="Roboto Black"/>
                <a:ea typeface="Roboto Black"/>
                <a:cs typeface="Roboto Black"/>
                <a:sym typeface="Roboto Black"/>
              </a:defRPr>
            </a:lvl1pPr>
            <a:lvl2pPr lvl="1" rtl="0" algn="r">
              <a:spcBef>
                <a:spcPts val="0"/>
              </a:spcBef>
              <a:spcAft>
                <a:spcPts val="0"/>
              </a:spcAft>
              <a:buSzPts val="1200"/>
              <a:buFont typeface="Roboto Black"/>
              <a:buNone/>
              <a:defRPr b="0" sz="1200">
                <a:latin typeface="Roboto Black"/>
                <a:ea typeface="Roboto Black"/>
                <a:cs typeface="Roboto Black"/>
                <a:sym typeface="Roboto Black"/>
              </a:defRPr>
            </a:lvl2pPr>
            <a:lvl3pPr lvl="2" rtl="0" algn="r">
              <a:spcBef>
                <a:spcPts val="0"/>
              </a:spcBef>
              <a:spcAft>
                <a:spcPts val="0"/>
              </a:spcAft>
              <a:buSzPts val="1200"/>
              <a:buFont typeface="Roboto Black"/>
              <a:buNone/>
              <a:defRPr b="0" sz="1200">
                <a:latin typeface="Roboto Black"/>
                <a:ea typeface="Roboto Black"/>
                <a:cs typeface="Roboto Black"/>
                <a:sym typeface="Roboto Black"/>
              </a:defRPr>
            </a:lvl3pPr>
            <a:lvl4pPr lvl="3" rtl="0" algn="r">
              <a:spcBef>
                <a:spcPts val="0"/>
              </a:spcBef>
              <a:spcAft>
                <a:spcPts val="0"/>
              </a:spcAft>
              <a:buSzPts val="1200"/>
              <a:buFont typeface="Roboto Black"/>
              <a:buNone/>
              <a:defRPr b="0" sz="1200">
                <a:latin typeface="Roboto Black"/>
                <a:ea typeface="Roboto Black"/>
                <a:cs typeface="Roboto Black"/>
                <a:sym typeface="Roboto Black"/>
              </a:defRPr>
            </a:lvl4pPr>
            <a:lvl5pPr lvl="4" rtl="0" algn="r">
              <a:spcBef>
                <a:spcPts val="0"/>
              </a:spcBef>
              <a:spcAft>
                <a:spcPts val="0"/>
              </a:spcAft>
              <a:buSzPts val="1200"/>
              <a:buFont typeface="Roboto Black"/>
              <a:buNone/>
              <a:defRPr b="0" sz="1200">
                <a:latin typeface="Roboto Black"/>
                <a:ea typeface="Roboto Black"/>
                <a:cs typeface="Roboto Black"/>
                <a:sym typeface="Roboto Black"/>
              </a:defRPr>
            </a:lvl5pPr>
            <a:lvl6pPr lvl="5" rtl="0" algn="r">
              <a:spcBef>
                <a:spcPts val="0"/>
              </a:spcBef>
              <a:spcAft>
                <a:spcPts val="0"/>
              </a:spcAft>
              <a:buSzPts val="1200"/>
              <a:buFont typeface="Roboto Black"/>
              <a:buNone/>
              <a:defRPr b="0" sz="1200">
                <a:latin typeface="Roboto Black"/>
                <a:ea typeface="Roboto Black"/>
                <a:cs typeface="Roboto Black"/>
                <a:sym typeface="Roboto Black"/>
              </a:defRPr>
            </a:lvl6pPr>
            <a:lvl7pPr lvl="6" rtl="0" algn="r">
              <a:spcBef>
                <a:spcPts val="0"/>
              </a:spcBef>
              <a:spcAft>
                <a:spcPts val="0"/>
              </a:spcAft>
              <a:buSzPts val="1200"/>
              <a:buFont typeface="Roboto Black"/>
              <a:buNone/>
              <a:defRPr b="0" sz="1200">
                <a:latin typeface="Roboto Black"/>
                <a:ea typeface="Roboto Black"/>
                <a:cs typeface="Roboto Black"/>
                <a:sym typeface="Roboto Black"/>
              </a:defRPr>
            </a:lvl7pPr>
            <a:lvl8pPr lvl="7" rtl="0" algn="r">
              <a:spcBef>
                <a:spcPts val="0"/>
              </a:spcBef>
              <a:spcAft>
                <a:spcPts val="0"/>
              </a:spcAft>
              <a:buSzPts val="1200"/>
              <a:buFont typeface="Roboto Black"/>
              <a:buNone/>
              <a:defRPr b="0" sz="1200">
                <a:latin typeface="Roboto Black"/>
                <a:ea typeface="Roboto Black"/>
                <a:cs typeface="Roboto Black"/>
                <a:sym typeface="Roboto Black"/>
              </a:defRPr>
            </a:lvl8pPr>
            <a:lvl9pPr lvl="8" rtl="0" algn="r">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
        <p:nvSpPr>
          <p:cNvPr id="26" name="Google Shape;26;p3"/>
          <p:cNvSpPr txBox="1"/>
          <p:nvPr>
            <p:ph idx="17" type="ctrTitle"/>
          </p:nvPr>
        </p:nvSpPr>
        <p:spPr>
          <a:xfrm>
            <a:off x="643488" y="2974963"/>
            <a:ext cx="2076000" cy="1962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Font typeface="Roboto Black"/>
              <a:buNone/>
              <a:defRPr b="0" sz="1200">
                <a:latin typeface="Roboto Black"/>
                <a:ea typeface="Roboto Black"/>
                <a:cs typeface="Roboto Black"/>
                <a:sym typeface="Roboto Black"/>
              </a:defRPr>
            </a:lvl1pPr>
            <a:lvl2pPr lvl="1" rtl="0" algn="r">
              <a:spcBef>
                <a:spcPts val="0"/>
              </a:spcBef>
              <a:spcAft>
                <a:spcPts val="0"/>
              </a:spcAft>
              <a:buSzPts val="1200"/>
              <a:buFont typeface="Roboto Black"/>
              <a:buNone/>
              <a:defRPr b="0" sz="1200">
                <a:latin typeface="Roboto Black"/>
                <a:ea typeface="Roboto Black"/>
                <a:cs typeface="Roboto Black"/>
                <a:sym typeface="Roboto Black"/>
              </a:defRPr>
            </a:lvl2pPr>
            <a:lvl3pPr lvl="2" rtl="0" algn="r">
              <a:spcBef>
                <a:spcPts val="0"/>
              </a:spcBef>
              <a:spcAft>
                <a:spcPts val="0"/>
              </a:spcAft>
              <a:buSzPts val="1200"/>
              <a:buFont typeface="Roboto Black"/>
              <a:buNone/>
              <a:defRPr b="0" sz="1200">
                <a:latin typeface="Roboto Black"/>
                <a:ea typeface="Roboto Black"/>
                <a:cs typeface="Roboto Black"/>
                <a:sym typeface="Roboto Black"/>
              </a:defRPr>
            </a:lvl3pPr>
            <a:lvl4pPr lvl="3" rtl="0" algn="r">
              <a:spcBef>
                <a:spcPts val="0"/>
              </a:spcBef>
              <a:spcAft>
                <a:spcPts val="0"/>
              </a:spcAft>
              <a:buSzPts val="1200"/>
              <a:buFont typeface="Roboto Black"/>
              <a:buNone/>
              <a:defRPr b="0" sz="1200">
                <a:latin typeface="Roboto Black"/>
                <a:ea typeface="Roboto Black"/>
                <a:cs typeface="Roboto Black"/>
                <a:sym typeface="Roboto Black"/>
              </a:defRPr>
            </a:lvl4pPr>
            <a:lvl5pPr lvl="4" rtl="0" algn="r">
              <a:spcBef>
                <a:spcPts val="0"/>
              </a:spcBef>
              <a:spcAft>
                <a:spcPts val="0"/>
              </a:spcAft>
              <a:buSzPts val="1200"/>
              <a:buFont typeface="Roboto Black"/>
              <a:buNone/>
              <a:defRPr b="0" sz="1200">
                <a:latin typeface="Roboto Black"/>
                <a:ea typeface="Roboto Black"/>
                <a:cs typeface="Roboto Black"/>
                <a:sym typeface="Roboto Black"/>
              </a:defRPr>
            </a:lvl5pPr>
            <a:lvl6pPr lvl="5" rtl="0" algn="r">
              <a:spcBef>
                <a:spcPts val="0"/>
              </a:spcBef>
              <a:spcAft>
                <a:spcPts val="0"/>
              </a:spcAft>
              <a:buSzPts val="1200"/>
              <a:buFont typeface="Roboto Black"/>
              <a:buNone/>
              <a:defRPr b="0" sz="1200">
                <a:latin typeface="Roboto Black"/>
                <a:ea typeface="Roboto Black"/>
                <a:cs typeface="Roboto Black"/>
                <a:sym typeface="Roboto Black"/>
              </a:defRPr>
            </a:lvl6pPr>
            <a:lvl7pPr lvl="6" rtl="0" algn="r">
              <a:spcBef>
                <a:spcPts val="0"/>
              </a:spcBef>
              <a:spcAft>
                <a:spcPts val="0"/>
              </a:spcAft>
              <a:buSzPts val="1200"/>
              <a:buFont typeface="Roboto Black"/>
              <a:buNone/>
              <a:defRPr b="0" sz="1200">
                <a:latin typeface="Roboto Black"/>
                <a:ea typeface="Roboto Black"/>
                <a:cs typeface="Roboto Black"/>
                <a:sym typeface="Roboto Black"/>
              </a:defRPr>
            </a:lvl7pPr>
            <a:lvl8pPr lvl="7" rtl="0" algn="r">
              <a:spcBef>
                <a:spcPts val="0"/>
              </a:spcBef>
              <a:spcAft>
                <a:spcPts val="0"/>
              </a:spcAft>
              <a:buSzPts val="1200"/>
              <a:buFont typeface="Roboto Black"/>
              <a:buNone/>
              <a:defRPr b="0" sz="1200">
                <a:latin typeface="Roboto Black"/>
                <a:ea typeface="Roboto Black"/>
                <a:cs typeface="Roboto Black"/>
                <a:sym typeface="Roboto Black"/>
              </a:defRPr>
            </a:lvl8pPr>
            <a:lvl9pPr lvl="8" rtl="0" algn="r">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
        <p:nvSpPr>
          <p:cNvPr id="27" name="Google Shape;27;p3"/>
          <p:cNvSpPr txBox="1"/>
          <p:nvPr>
            <p:ph idx="18" type="ctrTitle"/>
          </p:nvPr>
        </p:nvSpPr>
        <p:spPr>
          <a:xfrm>
            <a:off x="643488" y="3863900"/>
            <a:ext cx="2076000" cy="1962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Font typeface="Roboto Black"/>
              <a:buNone/>
              <a:defRPr b="0" sz="1200">
                <a:latin typeface="Roboto Black"/>
                <a:ea typeface="Roboto Black"/>
                <a:cs typeface="Roboto Black"/>
                <a:sym typeface="Roboto Black"/>
              </a:defRPr>
            </a:lvl1pPr>
            <a:lvl2pPr lvl="1" rtl="0" algn="r">
              <a:spcBef>
                <a:spcPts val="0"/>
              </a:spcBef>
              <a:spcAft>
                <a:spcPts val="0"/>
              </a:spcAft>
              <a:buSzPts val="1200"/>
              <a:buFont typeface="Roboto Black"/>
              <a:buNone/>
              <a:defRPr b="0" sz="1200">
                <a:latin typeface="Roboto Black"/>
                <a:ea typeface="Roboto Black"/>
                <a:cs typeface="Roboto Black"/>
                <a:sym typeface="Roboto Black"/>
              </a:defRPr>
            </a:lvl2pPr>
            <a:lvl3pPr lvl="2" rtl="0" algn="r">
              <a:spcBef>
                <a:spcPts val="0"/>
              </a:spcBef>
              <a:spcAft>
                <a:spcPts val="0"/>
              </a:spcAft>
              <a:buSzPts val="1200"/>
              <a:buFont typeface="Roboto Black"/>
              <a:buNone/>
              <a:defRPr b="0" sz="1200">
                <a:latin typeface="Roboto Black"/>
                <a:ea typeface="Roboto Black"/>
                <a:cs typeface="Roboto Black"/>
                <a:sym typeface="Roboto Black"/>
              </a:defRPr>
            </a:lvl3pPr>
            <a:lvl4pPr lvl="3" rtl="0" algn="r">
              <a:spcBef>
                <a:spcPts val="0"/>
              </a:spcBef>
              <a:spcAft>
                <a:spcPts val="0"/>
              </a:spcAft>
              <a:buSzPts val="1200"/>
              <a:buFont typeface="Roboto Black"/>
              <a:buNone/>
              <a:defRPr b="0" sz="1200">
                <a:latin typeface="Roboto Black"/>
                <a:ea typeface="Roboto Black"/>
                <a:cs typeface="Roboto Black"/>
                <a:sym typeface="Roboto Black"/>
              </a:defRPr>
            </a:lvl4pPr>
            <a:lvl5pPr lvl="4" rtl="0" algn="r">
              <a:spcBef>
                <a:spcPts val="0"/>
              </a:spcBef>
              <a:spcAft>
                <a:spcPts val="0"/>
              </a:spcAft>
              <a:buSzPts val="1200"/>
              <a:buFont typeface="Roboto Black"/>
              <a:buNone/>
              <a:defRPr b="0" sz="1200">
                <a:latin typeface="Roboto Black"/>
                <a:ea typeface="Roboto Black"/>
                <a:cs typeface="Roboto Black"/>
                <a:sym typeface="Roboto Black"/>
              </a:defRPr>
            </a:lvl5pPr>
            <a:lvl6pPr lvl="5" rtl="0" algn="r">
              <a:spcBef>
                <a:spcPts val="0"/>
              </a:spcBef>
              <a:spcAft>
                <a:spcPts val="0"/>
              </a:spcAft>
              <a:buSzPts val="1200"/>
              <a:buFont typeface="Roboto Black"/>
              <a:buNone/>
              <a:defRPr b="0" sz="1200">
                <a:latin typeface="Roboto Black"/>
                <a:ea typeface="Roboto Black"/>
                <a:cs typeface="Roboto Black"/>
                <a:sym typeface="Roboto Black"/>
              </a:defRPr>
            </a:lvl6pPr>
            <a:lvl7pPr lvl="6" rtl="0" algn="r">
              <a:spcBef>
                <a:spcPts val="0"/>
              </a:spcBef>
              <a:spcAft>
                <a:spcPts val="0"/>
              </a:spcAft>
              <a:buSzPts val="1200"/>
              <a:buFont typeface="Roboto Black"/>
              <a:buNone/>
              <a:defRPr b="0" sz="1200">
                <a:latin typeface="Roboto Black"/>
                <a:ea typeface="Roboto Black"/>
                <a:cs typeface="Roboto Black"/>
                <a:sym typeface="Roboto Black"/>
              </a:defRPr>
            </a:lvl7pPr>
            <a:lvl8pPr lvl="7" rtl="0" algn="r">
              <a:spcBef>
                <a:spcPts val="0"/>
              </a:spcBef>
              <a:spcAft>
                <a:spcPts val="0"/>
              </a:spcAft>
              <a:buSzPts val="1200"/>
              <a:buFont typeface="Roboto Black"/>
              <a:buNone/>
              <a:defRPr b="0" sz="1200">
                <a:latin typeface="Roboto Black"/>
                <a:ea typeface="Roboto Black"/>
                <a:cs typeface="Roboto Black"/>
                <a:sym typeface="Roboto Black"/>
              </a:defRPr>
            </a:lvl8pPr>
            <a:lvl9pPr lvl="8" rtl="0" algn="r">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
        <p:nvSpPr>
          <p:cNvPr id="28" name="Google Shape;28;p3"/>
          <p:cNvSpPr txBox="1"/>
          <p:nvPr>
            <p:ph idx="19" type="ctrTitle"/>
          </p:nvPr>
        </p:nvSpPr>
        <p:spPr>
          <a:xfrm>
            <a:off x="6424513" y="2050763"/>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Font typeface="Roboto Black"/>
              <a:buNone/>
              <a:defRPr b="0" sz="1200">
                <a:latin typeface="Roboto Black"/>
                <a:ea typeface="Roboto Black"/>
                <a:cs typeface="Roboto Black"/>
                <a:sym typeface="Roboto Black"/>
              </a:defRPr>
            </a:lvl1pPr>
            <a:lvl2pPr lvl="1" rtl="0">
              <a:spcBef>
                <a:spcPts val="0"/>
              </a:spcBef>
              <a:spcAft>
                <a:spcPts val="0"/>
              </a:spcAft>
              <a:buSzPts val="1200"/>
              <a:buFont typeface="Roboto Black"/>
              <a:buNone/>
              <a:defRPr b="0" sz="1200">
                <a:latin typeface="Roboto Black"/>
                <a:ea typeface="Roboto Black"/>
                <a:cs typeface="Roboto Black"/>
                <a:sym typeface="Roboto Black"/>
              </a:defRPr>
            </a:lvl2pPr>
            <a:lvl3pPr lvl="2" rtl="0">
              <a:spcBef>
                <a:spcPts val="0"/>
              </a:spcBef>
              <a:spcAft>
                <a:spcPts val="0"/>
              </a:spcAft>
              <a:buSzPts val="1200"/>
              <a:buFont typeface="Roboto Black"/>
              <a:buNone/>
              <a:defRPr b="0" sz="1200">
                <a:latin typeface="Roboto Black"/>
                <a:ea typeface="Roboto Black"/>
                <a:cs typeface="Roboto Black"/>
                <a:sym typeface="Roboto Black"/>
              </a:defRPr>
            </a:lvl3pPr>
            <a:lvl4pPr lvl="3" rtl="0">
              <a:spcBef>
                <a:spcPts val="0"/>
              </a:spcBef>
              <a:spcAft>
                <a:spcPts val="0"/>
              </a:spcAft>
              <a:buSzPts val="1200"/>
              <a:buFont typeface="Roboto Black"/>
              <a:buNone/>
              <a:defRPr b="0" sz="1200">
                <a:latin typeface="Roboto Black"/>
                <a:ea typeface="Roboto Black"/>
                <a:cs typeface="Roboto Black"/>
                <a:sym typeface="Roboto Black"/>
              </a:defRPr>
            </a:lvl4pPr>
            <a:lvl5pPr lvl="4" rtl="0">
              <a:spcBef>
                <a:spcPts val="0"/>
              </a:spcBef>
              <a:spcAft>
                <a:spcPts val="0"/>
              </a:spcAft>
              <a:buSzPts val="1200"/>
              <a:buFont typeface="Roboto Black"/>
              <a:buNone/>
              <a:defRPr b="0" sz="1200">
                <a:latin typeface="Roboto Black"/>
                <a:ea typeface="Roboto Black"/>
                <a:cs typeface="Roboto Black"/>
                <a:sym typeface="Roboto Black"/>
              </a:defRPr>
            </a:lvl5pPr>
            <a:lvl6pPr lvl="5" rtl="0">
              <a:spcBef>
                <a:spcPts val="0"/>
              </a:spcBef>
              <a:spcAft>
                <a:spcPts val="0"/>
              </a:spcAft>
              <a:buSzPts val="1200"/>
              <a:buFont typeface="Roboto Black"/>
              <a:buNone/>
              <a:defRPr b="0" sz="1200">
                <a:latin typeface="Roboto Black"/>
                <a:ea typeface="Roboto Black"/>
                <a:cs typeface="Roboto Black"/>
                <a:sym typeface="Roboto Black"/>
              </a:defRPr>
            </a:lvl6pPr>
            <a:lvl7pPr lvl="6" rtl="0">
              <a:spcBef>
                <a:spcPts val="0"/>
              </a:spcBef>
              <a:spcAft>
                <a:spcPts val="0"/>
              </a:spcAft>
              <a:buSzPts val="1200"/>
              <a:buFont typeface="Roboto Black"/>
              <a:buNone/>
              <a:defRPr b="0" sz="1200">
                <a:latin typeface="Roboto Black"/>
                <a:ea typeface="Roboto Black"/>
                <a:cs typeface="Roboto Black"/>
                <a:sym typeface="Roboto Black"/>
              </a:defRPr>
            </a:lvl7pPr>
            <a:lvl8pPr lvl="7" rtl="0">
              <a:spcBef>
                <a:spcPts val="0"/>
              </a:spcBef>
              <a:spcAft>
                <a:spcPts val="0"/>
              </a:spcAft>
              <a:buSzPts val="1200"/>
              <a:buFont typeface="Roboto Black"/>
              <a:buNone/>
              <a:defRPr b="0" sz="1200">
                <a:latin typeface="Roboto Black"/>
                <a:ea typeface="Roboto Black"/>
                <a:cs typeface="Roboto Black"/>
                <a:sym typeface="Roboto Black"/>
              </a:defRPr>
            </a:lvl8pPr>
            <a:lvl9pPr lvl="8" rtl="0">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
        <p:nvSpPr>
          <p:cNvPr id="29" name="Google Shape;29;p3"/>
          <p:cNvSpPr txBox="1"/>
          <p:nvPr>
            <p:ph idx="20" type="ctrTitle"/>
          </p:nvPr>
        </p:nvSpPr>
        <p:spPr>
          <a:xfrm>
            <a:off x="6424513" y="2974963"/>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Font typeface="Roboto Black"/>
              <a:buNone/>
              <a:defRPr b="0" sz="1200">
                <a:latin typeface="Roboto Black"/>
                <a:ea typeface="Roboto Black"/>
                <a:cs typeface="Roboto Black"/>
                <a:sym typeface="Roboto Black"/>
              </a:defRPr>
            </a:lvl1pPr>
            <a:lvl2pPr lvl="1" rtl="0">
              <a:spcBef>
                <a:spcPts val="0"/>
              </a:spcBef>
              <a:spcAft>
                <a:spcPts val="0"/>
              </a:spcAft>
              <a:buSzPts val="1200"/>
              <a:buFont typeface="Roboto Black"/>
              <a:buNone/>
              <a:defRPr b="0" sz="1200">
                <a:latin typeface="Roboto Black"/>
                <a:ea typeface="Roboto Black"/>
                <a:cs typeface="Roboto Black"/>
                <a:sym typeface="Roboto Black"/>
              </a:defRPr>
            </a:lvl2pPr>
            <a:lvl3pPr lvl="2" rtl="0">
              <a:spcBef>
                <a:spcPts val="0"/>
              </a:spcBef>
              <a:spcAft>
                <a:spcPts val="0"/>
              </a:spcAft>
              <a:buSzPts val="1200"/>
              <a:buFont typeface="Roboto Black"/>
              <a:buNone/>
              <a:defRPr b="0" sz="1200">
                <a:latin typeface="Roboto Black"/>
                <a:ea typeface="Roboto Black"/>
                <a:cs typeface="Roboto Black"/>
                <a:sym typeface="Roboto Black"/>
              </a:defRPr>
            </a:lvl3pPr>
            <a:lvl4pPr lvl="3" rtl="0">
              <a:spcBef>
                <a:spcPts val="0"/>
              </a:spcBef>
              <a:spcAft>
                <a:spcPts val="0"/>
              </a:spcAft>
              <a:buSzPts val="1200"/>
              <a:buFont typeface="Roboto Black"/>
              <a:buNone/>
              <a:defRPr b="0" sz="1200">
                <a:latin typeface="Roboto Black"/>
                <a:ea typeface="Roboto Black"/>
                <a:cs typeface="Roboto Black"/>
                <a:sym typeface="Roboto Black"/>
              </a:defRPr>
            </a:lvl4pPr>
            <a:lvl5pPr lvl="4" rtl="0">
              <a:spcBef>
                <a:spcPts val="0"/>
              </a:spcBef>
              <a:spcAft>
                <a:spcPts val="0"/>
              </a:spcAft>
              <a:buSzPts val="1200"/>
              <a:buFont typeface="Roboto Black"/>
              <a:buNone/>
              <a:defRPr b="0" sz="1200">
                <a:latin typeface="Roboto Black"/>
                <a:ea typeface="Roboto Black"/>
                <a:cs typeface="Roboto Black"/>
                <a:sym typeface="Roboto Black"/>
              </a:defRPr>
            </a:lvl5pPr>
            <a:lvl6pPr lvl="5" rtl="0">
              <a:spcBef>
                <a:spcPts val="0"/>
              </a:spcBef>
              <a:spcAft>
                <a:spcPts val="0"/>
              </a:spcAft>
              <a:buSzPts val="1200"/>
              <a:buFont typeface="Roboto Black"/>
              <a:buNone/>
              <a:defRPr b="0" sz="1200">
                <a:latin typeface="Roboto Black"/>
                <a:ea typeface="Roboto Black"/>
                <a:cs typeface="Roboto Black"/>
                <a:sym typeface="Roboto Black"/>
              </a:defRPr>
            </a:lvl6pPr>
            <a:lvl7pPr lvl="6" rtl="0">
              <a:spcBef>
                <a:spcPts val="0"/>
              </a:spcBef>
              <a:spcAft>
                <a:spcPts val="0"/>
              </a:spcAft>
              <a:buSzPts val="1200"/>
              <a:buFont typeface="Roboto Black"/>
              <a:buNone/>
              <a:defRPr b="0" sz="1200">
                <a:latin typeface="Roboto Black"/>
                <a:ea typeface="Roboto Black"/>
                <a:cs typeface="Roboto Black"/>
                <a:sym typeface="Roboto Black"/>
              </a:defRPr>
            </a:lvl7pPr>
            <a:lvl8pPr lvl="7" rtl="0">
              <a:spcBef>
                <a:spcPts val="0"/>
              </a:spcBef>
              <a:spcAft>
                <a:spcPts val="0"/>
              </a:spcAft>
              <a:buSzPts val="1200"/>
              <a:buFont typeface="Roboto Black"/>
              <a:buNone/>
              <a:defRPr b="0" sz="1200">
                <a:latin typeface="Roboto Black"/>
                <a:ea typeface="Roboto Black"/>
                <a:cs typeface="Roboto Black"/>
                <a:sym typeface="Roboto Black"/>
              </a:defRPr>
            </a:lvl8pPr>
            <a:lvl9pPr lvl="8" rtl="0">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
        <p:nvSpPr>
          <p:cNvPr id="30" name="Google Shape;30;p3"/>
          <p:cNvSpPr txBox="1"/>
          <p:nvPr>
            <p:ph idx="21" type="ctrTitle"/>
          </p:nvPr>
        </p:nvSpPr>
        <p:spPr>
          <a:xfrm>
            <a:off x="6424513" y="3863900"/>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Font typeface="Roboto Black"/>
              <a:buNone/>
              <a:defRPr b="0" sz="1200">
                <a:latin typeface="Roboto Black"/>
                <a:ea typeface="Roboto Black"/>
                <a:cs typeface="Roboto Black"/>
                <a:sym typeface="Roboto Black"/>
              </a:defRPr>
            </a:lvl1pPr>
            <a:lvl2pPr lvl="1" rtl="0">
              <a:spcBef>
                <a:spcPts val="0"/>
              </a:spcBef>
              <a:spcAft>
                <a:spcPts val="0"/>
              </a:spcAft>
              <a:buSzPts val="1200"/>
              <a:buFont typeface="Roboto Black"/>
              <a:buNone/>
              <a:defRPr b="0" sz="1200">
                <a:latin typeface="Roboto Black"/>
                <a:ea typeface="Roboto Black"/>
                <a:cs typeface="Roboto Black"/>
                <a:sym typeface="Roboto Black"/>
              </a:defRPr>
            </a:lvl2pPr>
            <a:lvl3pPr lvl="2" rtl="0">
              <a:spcBef>
                <a:spcPts val="0"/>
              </a:spcBef>
              <a:spcAft>
                <a:spcPts val="0"/>
              </a:spcAft>
              <a:buSzPts val="1200"/>
              <a:buFont typeface="Roboto Black"/>
              <a:buNone/>
              <a:defRPr b="0" sz="1200">
                <a:latin typeface="Roboto Black"/>
                <a:ea typeface="Roboto Black"/>
                <a:cs typeface="Roboto Black"/>
                <a:sym typeface="Roboto Black"/>
              </a:defRPr>
            </a:lvl3pPr>
            <a:lvl4pPr lvl="3" rtl="0">
              <a:spcBef>
                <a:spcPts val="0"/>
              </a:spcBef>
              <a:spcAft>
                <a:spcPts val="0"/>
              </a:spcAft>
              <a:buSzPts val="1200"/>
              <a:buFont typeface="Roboto Black"/>
              <a:buNone/>
              <a:defRPr b="0" sz="1200">
                <a:latin typeface="Roboto Black"/>
                <a:ea typeface="Roboto Black"/>
                <a:cs typeface="Roboto Black"/>
                <a:sym typeface="Roboto Black"/>
              </a:defRPr>
            </a:lvl4pPr>
            <a:lvl5pPr lvl="4" rtl="0">
              <a:spcBef>
                <a:spcPts val="0"/>
              </a:spcBef>
              <a:spcAft>
                <a:spcPts val="0"/>
              </a:spcAft>
              <a:buSzPts val="1200"/>
              <a:buFont typeface="Roboto Black"/>
              <a:buNone/>
              <a:defRPr b="0" sz="1200">
                <a:latin typeface="Roboto Black"/>
                <a:ea typeface="Roboto Black"/>
                <a:cs typeface="Roboto Black"/>
                <a:sym typeface="Roboto Black"/>
              </a:defRPr>
            </a:lvl5pPr>
            <a:lvl6pPr lvl="5" rtl="0">
              <a:spcBef>
                <a:spcPts val="0"/>
              </a:spcBef>
              <a:spcAft>
                <a:spcPts val="0"/>
              </a:spcAft>
              <a:buSzPts val="1200"/>
              <a:buFont typeface="Roboto Black"/>
              <a:buNone/>
              <a:defRPr b="0" sz="1200">
                <a:latin typeface="Roboto Black"/>
                <a:ea typeface="Roboto Black"/>
                <a:cs typeface="Roboto Black"/>
                <a:sym typeface="Roboto Black"/>
              </a:defRPr>
            </a:lvl6pPr>
            <a:lvl7pPr lvl="6" rtl="0">
              <a:spcBef>
                <a:spcPts val="0"/>
              </a:spcBef>
              <a:spcAft>
                <a:spcPts val="0"/>
              </a:spcAft>
              <a:buSzPts val="1200"/>
              <a:buFont typeface="Roboto Black"/>
              <a:buNone/>
              <a:defRPr b="0" sz="1200">
                <a:latin typeface="Roboto Black"/>
                <a:ea typeface="Roboto Black"/>
                <a:cs typeface="Roboto Black"/>
                <a:sym typeface="Roboto Black"/>
              </a:defRPr>
            </a:lvl7pPr>
            <a:lvl8pPr lvl="7" rtl="0">
              <a:spcBef>
                <a:spcPts val="0"/>
              </a:spcBef>
              <a:spcAft>
                <a:spcPts val="0"/>
              </a:spcAft>
              <a:buSzPts val="1200"/>
              <a:buFont typeface="Roboto Black"/>
              <a:buNone/>
              <a:defRPr b="0" sz="1200">
                <a:latin typeface="Roboto Black"/>
                <a:ea typeface="Roboto Black"/>
                <a:cs typeface="Roboto Black"/>
                <a:sym typeface="Roboto Black"/>
              </a:defRPr>
            </a:lvl8pPr>
            <a:lvl9pPr lvl="8" rtl="0">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3" name="Shape 123"/>
        <p:cNvGrpSpPr/>
        <p:nvPr/>
      </p:nvGrpSpPr>
      <p:grpSpPr>
        <a:xfrm>
          <a:off x="0" y="0"/>
          <a:ext cx="0" cy="0"/>
          <a:chOff x="0" y="0"/>
          <a:chExt cx="0" cy="0"/>
        </a:xfrm>
      </p:grpSpPr>
      <p:grpSp>
        <p:nvGrpSpPr>
          <p:cNvPr id="124" name="Google Shape;124;p22"/>
          <p:cNvGrpSpPr/>
          <p:nvPr/>
        </p:nvGrpSpPr>
        <p:grpSpPr>
          <a:xfrm>
            <a:off x="6098378" y="5"/>
            <a:ext cx="3045625" cy="2030570"/>
            <a:chOff x="6098378" y="5"/>
            <a:chExt cx="3045625" cy="2030570"/>
          </a:xfrm>
        </p:grpSpPr>
        <p:sp>
          <p:nvSpPr>
            <p:cNvPr id="125" name="Google Shape;125;p2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 name="Google Shape;130;p2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31" name="Google Shape;131;p2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132" name="Google Shape;132;p2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3" name="Shape 133"/>
        <p:cNvGrpSpPr/>
        <p:nvPr/>
      </p:nvGrpSpPr>
      <p:grpSpPr>
        <a:xfrm>
          <a:off x="0" y="0"/>
          <a:ext cx="0" cy="0"/>
          <a:chOff x="0" y="0"/>
          <a:chExt cx="0" cy="0"/>
        </a:xfrm>
      </p:grpSpPr>
      <p:grpSp>
        <p:nvGrpSpPr>
          <p:cNvPr id="134" name="Google Shape;134;p23"/>
          <p:cNvGrpSpPr/>
          <p:nvPr/>
        </p:nvGrpSpPr>
        <p:grpSpPr>
          <a:xfrm>
            <a:off x="6098378" y="5"/>
            <a:ext cx="3045625" cy="2030570"/>
            <a:chOff x="6098378" y="5"/>
            <a:chExt cx="3045625" cy="2030570"/>
          </a:xfrm>
        </p:grpSpPr>
        <p:sp>
          <p:nvSpPr>
            <p:cNvPr id="135" name="Google Shape;135;p2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2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41" name="Google Shape;141;p2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2" name="Shape 142"/>
        <p:cNvGrpSpPr/>
        <p:nvPr/>
      </p:nvGrpSpPr>
      <p:grpSpPr>
        <a:xfrm>
          <a:off x="0" y="0"/>
          <a:ext cx="0" cy="0"/>
          <a:chOff x="0" y="0"/>
          <a:chExt cx="0" cy="0"/>
        </a:xfrm>
      </p:grpSpPr>
      <p:grpSp>
        <p:nvGrpSpPr>
          <p:cNvPr id="143" name="Google Shape;143;p24"/>
          <p:cNvGrpSpPr/>
          <p:nvPr/>
        </p:nvGrpSpPr>
        <p:grpSpPr>
          <a:xfrm>
            <a:off x="0" y="3903669"/>
            <a:ext cx="9144000" cy="1239925"/>
            <a:chOff x="0" y="3903669"/>
            <a:chExt cx="9144000" cy="1239925"/>
          </a:xfrm>
        </p:grpSpPr>
        <p:sp>
          <p:nvSpPr>
            <p:cNvPr id="144" name="Google Shape;144;p2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2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0" name="Google Shape;150;p2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1" name="Google Shape;151;p2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2" name="Shape 152"/>
        <p:cNvGrpSpPr/>
        <p:nvPr/>
      </p:nvGrpSpPr>
      <p:grpSpPr>
        <a:xfrm>
          <a:off x="0" y="0"/>
          <a:ext cx="0" cy="0"/>
          <a:chOff x="0" y="0"/>
          <a:chExt cx="0" cy="0"/>
        </a:xfrm>
      </p:grpSpPr>
      <p:sp>
        <p:nvSpPr>
          <p:cNvPr id="153" name="Google Shape;153;p2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4" name="Google Shape;154;p25"/>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5" name="Google Shape;155;p25"/>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6" name="Google Shape;156;p2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2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9" name="Google Shape;159;p2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0" name="Shape 160"/>
        <p:cNvGrpSpPr/>
        <p:nvPr/>
      </p:nvGrpSpPr>
      <p:grpSpPr>
        <a:xfrm>
          <a:off x="0" y="0"/>
          <a:ext cx="0" cy="0"/>
          <a:chOff x="0" y="0"/>
          <a:chExt cx="0" cy="0"/>
        </a:xfrm>
      </p:grpSpPr>
      <p:sp>
        <p:nvSpPr>
          <p:cNvPr id="161" name="Google Shape;161;p2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2" name="Google Shape;162;p2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3" name="Google Shape;163;p2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4" name="Shape 164"/>
        <p:cNvGrpSpPr/>
        <p:nvPr/>
      </p:nvGrpSpPr>
      <p:grpSpPr>
        <a:xfrm>
          <a:off x="0" y="0"/>
          <a:ext cx="0" cy="0"/>
          <a:chOff x="0" y="0"/>
          <a:chExt cx="0" cy="0"/>
        </a:xfrm>
      </p:grpSpPr>
      <p:grpSp>
        <p:nvGrpSpPr>
          <p:cNvPr id="165" name="Google Shape;165;p28"/>
          <p:cNvGrpSpPr/>
          <p:nvPr/>
        </p:nvGrpSpPr>
        <p:grpSpPr>
          <a:xfrm>
            <a:off x="6098378" y="5"/>
            <a:ext cx="3045625" cy="2030570"/>
            <a:chOff x="6098378" y="5"/>
            <a:chExt cx="3045625" cy="2030570"/>
          </a:xfrm>
        </p:grpSpPr>
        <p:sp>
          <p:nvSpPr>
            <p:cNvPr id="166" name="Google Shape;166;p2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2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72" name="Google Shape;172;p2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3" name="Shape 173"/>
        <p:cNvGrpSpPr/>
        <p:nvPr/>
      </p:nvGrpSpPr>
      <p:grpSpPr>
        <a:xfrm>
          <a:off x="0" y="0"/>
          <a:ext cx="0" cy="0"/>
          <a:chOff x="0" y="0"/>
          <a:chExt cx="0" cy="0"/>
        </a:xfrm>
      </p:grpSpPr>
      <p:sp>
        <p:nvSpPr>
          <p:cNvPr id="174" name="Google Shape;174;p2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5" name="Google Shape;175;p2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76" name="Google Shape;176;p2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7" name="Google Shape;177;p2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8" name="Google Shape;178;p2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79" name="Google Shape;179;p2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0" name="Shape 180"/>
        <p:cNvGrpSpPr/>
        <p:nvPr/>
      </p:nvGrpSpPr>
      <p:grpSpPr>
        <a:xfrm>
          <a:off x="0" y="0"/>
          <a:ext cx="0" cy="0"/>
          <a:chOff x="0" y="0"/>
          <a:chExt cx="0" cy="0"/>
        </a:xfrm>
      </p:grpSpPr>
      <p:sp>
        <p:nvSpPr>
          <p:cNvPr id="181" name="Google Shape;181;p3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82" name="Google Shape;182;p3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3" name="Shape 183"/>
        <p:cNvGrpSpPr/>
        <p:nvPr/>
      </p:nvGrpSpPr>
      <p:grpSpPr>
        <a:xfrm>
          <a:off x="0" y="0"/>
          <a:ext cx="0" cy="0"/>
          <a:chOff x="0" y="0"/>
          <a:chExt cx="0" cy="0"/>
        </a:xfrm>
      </p:grpSpPr>
      <p:grpSp>
        <p:nvGrpSpPr>
          <p:cNvPr id="184" name="Google Shape;184;p31"/>
          <p:cNvGrpSpPr/>
          <p:nvPr/>
        </p:nvGrpSpPr>
        <p:grpSpPr>
          <a:xfrm>
            <a:off x="6098378" y="5"/>
            <a:ext cx="3045625" cy="2030570"/>
            <a:chOff x="6098378" y="5"/>
            <a:chExt cx="3045625" cy="2030570"/>
          </a:xfrm>
        </p:grpSpPr>
        <p:sp>
          <p:nvSpPr>
            <p:cNvPr id="185" name="Google Shape;185;p3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3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None/>
              <a:defRPr sz="12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191" name="Google Shape;191;p3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1600"/>
              </a:spcBef>
              <a:spcAft>
                <a:spcPts val="0"/>
              </a:spcAft>
              <a:buClr>
                <a:schemeClr val="lt1"/>
              </a:buClr>
              <a:buSzPts val="1400"/>
              <a:buChar char="○"/>
              <a:defRPr>
                <a:solidFill>
                  <a:schemeClr val="lt1"/>
                </a:solidFill>
              </a:defRPr>
            </a:lvl2pPr>
            <a:lvl3pPr indent="-317500" lvl="2" marL="1371600" rtl="0" algn="ctr">
              <a:spcBef>
                <a:spcPts val="1600"/>
              </a:spcBef>
              <a:spcAft>
                <a:spcPts val="0"/>
              </a:spcAft>
              <a:buClr>
                <a:schemeClr val="lt1"/>
              </a:buClr>
              <a:buSzPts val="1400"/>
              <a:buChar char="■"/>
              <a:defRPr>
                <a:solidFill>
                  <a:schemeClr val="lt1"/>
                </a:solidFill>
              </a:defRPr>
            </a:lvl3pPr>
            <a:lvl4pPr indent="-317500" lvl="3" marL="1828800" rtl="0" algn="ctr">
              <a:spcBef>
                <a:spcPts val="1600"/>
              </a:spcBef>
              <a:spcAft>
                <a:spcPts val="0"/>
              </a:spcAft>
              <a:buClr>
                <a:schemeClr val="lt1"/>
              </a:buClr>
              <a:buSzPts val="1400"/>
              <a:buChar char="●"/>
              <a:defRPr>
                <a:solidFill>
                  <a:schemeClr val="lt1"/>
                </a:solidFill>
              </a:defRPr>
            </a:lvl4pPr>
            <a:lvl5pPr indent="-317500" lvl="4" marL="2286000" rtl="0" algn="ctr">
              <a:spcBef>
                <a:spcPts val="1600"/>
              </a:spcBef>
              <a:spcAft>
                <a:spcPts val="0"/>
              </a:spcAft>
              <a:buClr>
                <a:schemeClr val="lt1"/>
              </a:buClr>
              <a:buSzPts val="1400"/>
              <a:buChar char="○"/>
              <a:defRPr>
                <a:solidFill>
                  <a:schemeClr val="lt1"/>
                </a:solidFill>
              </a:defRPr>
            </a:lvl5pPr>
            <a:lvl6pPr indent="-317500" lvl="5" marL="2743200" rtl="0" algn="ctr">
              <a:spcBef>
                <a:spcPts val="1600"/>
              </a:spcBef>
              <a:spcAft>
                <a:spcPts val="0"/>
              </a:spcAft>
              <a:buClr>
                <a:schemeClr val="lt1"/>
              </a:buClr>
              <a:buSzPts val="1400"/>
              <a:buChar char="■"/>
              <a:defRPr>
                <a:solidFill>
                  <a:schemeClr val="lt1"/>
                </a:solidFill>
              </a:defRPr>
            </a:lvl6pPr>
            <a:lvl7pPr indent="-317500" lvl="6" marL="3200400" rtl="0" algn="ctr">
              <a:spcBef>
                <a:spcPts val="1600"/>
              </a:spcBef>
              <a:spcAft>
                <a:spcPts val="0"/>
              </a:spcAft>
              <a:buClr>
                <a:schemeClr val="lt1"/>
              </a:buClr>
              <a:buSzPts val="1400"/>
              <a:buChar char="●"/>
              <a:defRPr>
                <a:solidFill>
                  <a:schemeClr val="lt1"/>
                </a:solidFill>
              </a:defRPr>
            </a:lvl7pPr>
            <a:lvl8pPr indent="-317500" lvl="7" marL="3657600" rtl="0" algn="ctr">
              <a:spcBef>
                <a:spcPts val="1600"/>
              </a:spcBef>
              <a:spcAft>
                <a:spcPts val="0"/>
              </a:spcAft>
              <a:buClr>
                <a:schemeClr val="lt1"/>
              </a:buClr>
              <a:buSzPts val="1400"/>
              <a:buChar char="○"/>
              <a:defRPr>
                <a:solidFill>
                  <a:schemeClr val="lt1"/>
                </a:solidFill>
              </a:defRPr>
            </a:lvl8pPr>
            <a:lvl9pPr indent="-317500" lvl="8" marL="4114800" rtl="0" algn="ctr">
              <a:spcBef>
                <a:spcPts val="1600"/>
              </a:spcBef>
              <a:spcAft>
                <a:spcPts val="1600"/>
              </a:spcAft>
              <a:buClr>
                <a:schemeClr val="lt1"/>
              </a:buClr>
              <a:buSzPts val="1400"/>
              <a:buChar char="■"/>
              <a:defRPr>
                <a:solidFill>
                  <a:schemeClr val="lt1"/>
                </a:solidFill>
              </a:defRPr>
            </a:lvl9pPr>
          </a:lstStyle>
          <a:p/>
        </p:txBody>
      </p:sp>
      <p:sp>
        <p:nvSpPr>
          <p:cNvPr id="192" name="Google Shape;192;p3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 IMAGE">
  <p:cSld name="TITLE_2">
    <p:spTree>
      <p:nvGrpSpPr>
        <p:cNvPr id="31" name="Shape 31"/>
        <p:cNvGrpSpPr/>
        <p:nvPr/>
      </p:nvGrpSpPr>
      <p:grpSpPr>
        <a:xfrm>
          <a:off x="0" y="0"/>
          <a:ext cx="0" cy="0"/>
          <a:chOff x="0" y="0"/>
          <a:chExt cx="0" cy="0"/>
        </a:xfrm>
      </p:grpSpPr>
      <p:sp>
        <p:nvSpPr>
          <p:cNvPr id="32" name="Google Shape;32;p4"/>
          <p:cNvSpPr txBox="1"/>
          <p:nvPr>
            <p:ph type="ctrTitle"/>
          </p:nvPr>
        </p:nvSpPr>
        <p:spPr>
          <a:xfrm>
            <a:off x="4893700" y="1737500"/>
            <a:ext cx="3530400" cy="6066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Font typeface="Roboto Black"/>
              <a:buNone/>
              <a:defRPr b="0" sz="3600">
                <a:latin typeface="Roboto Black"/>
                <a:ea typeface="Roboto Black"/>
                <a:cs typeface="Roboto Black"/>
                <a:sym typeface="Robo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 name="Google Shape;33;p4"/>
          <p:cNvSpPr txBox="1"/>
          <p:nvPr>
            <p:ph idx="1" type="subTitle"/>
          </p:nvPr>
        </p:nvSpPr>
        <p:spPr>
          <a:xfrm>
            <a:off x="4893700" y="2746375"/>
            <a:ext cx="3457500" cy="142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2pPr>
            <a:lvl3pPr lvl="2"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3pPr>
            <a:lvl4pPr lvl="3"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4pPr>
            <a:lvl5pPr lvl="4"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5pPr>
            <a:lvl6pPr lvl="5"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6pPr>
            <a:lvl7pPr lvl="6"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7pPr>
            <a:lvl8pPr lvl="7"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8pPr>
            <a:lvl9pPr lvl="8" rtl="0">
              <a:lnSpc>
                <a:spcPct val="100000"/>
              </a:lnSpc>
              <a:spcBef>
                <a:spcPts val="0"/>
              </a:spcBef>
              <a:spcAft>
                <a:spcPts val="0"/>
              </a:spcAft>
              <a:buSzPts val="1200"/>
              <a:buFont typeface="Roboto Mono Regular"/>
              <a:buNone/>
              <a:defRPr sz="1200">
                <a:latin typeface="Roboto Mono Regular"/>
                <a:ea typeface="Roboto Mono Regular"/>
                <a:cs typeface="Roboto Mono Regular"/>
                <a:sym typeface="Roboto Mono Regul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3" name="Shape 193"/>
        <p:cNvGrpSpPr/>
        <p:nvPr/>
      </p:nvGrpSpPr>
      <p:grpSpPr>
        <a:xfrm>
          <a:off x="0" y="0"/>
          <a:ext cx="0" cy="0"/>
          <a:chOff x="0" y="0"/>
          <a:chExt cx="0" cy="0"/>
        </a:xfrm>
      </p:grpSpPr>
      <p:sp>
        <p:nvSpPr>
          <p:cNvPr id="194" name="Google Shape;194;p3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_1_1_2_2_1_1">
    <p:spTree>
      <p:nvGrpSpPr>
        <p:cNvPr id="195" name="Shape 195"/>
        <p:cNvGrpSpPr/>
        <p:nvPr/>
      </p:nvGrpSpPr>
      <p:grpSpPr>
        <a:xfrm>
          <a:off x="0" y="0"/>
          <a:ext cx="0" cy="0"/>
          <a:chOff x="0" y="0"/>
          <a:chExt cx="0" cy="0"/>
        </a:xfrm>
      </p:grpSpPr>
      <p:sp>
        <p:nvSpPr>
          <p:cNvPr id="196" name="Google Shape;196;p33"/>
          <p:cNvSpPr/>
          <p:nvPr/>
        </p:nvSpPr>
        <p:spPr>
          <a:xfrm>
            <a:off x="3681325" y="543450"/>
            <a:ext cx="5803500" cy="4056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EFFC1"/>
              </a:solidFill>
            </a:endParaRPr>
          </a:p>
        </p:txBody>
      </p:sp>
      <p:sp>
        <p:nvSpPr>
          <p:cNvPr id="197" name="Google Shape;197;p33"/>
          <p:cNvSpPr txBox="1"/>
          <p:nvPr>
            <p:ph type="ctrTitle"/>
          </p:nvPr>
        </p:nvSpPr>
        <p:spPr>
          <a:xfrm>
            <a:off x="3986575" y="1429225"/>
            <a:ext cx="3578100" cy="606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E2A47"/>
              </a:buClr>
              <a:buSzPts val="3000"/>
              <a:buFont typeface="Roboto Black"/>
              <a:buNone/>
              <a:defRPr b="0" sz="3000">
                <a:solidFill>
                  <a:srgbClr val="0E2A47"/>
                </a:solidFill>
                <a:latin typeface="Roboto Black"/>
                <a:ea typeface="Roboto Black"/>
                <a:cs typeface="Roboto Black"/>
                <a:sym typeface="Roboto Black"/>
              </a:defRPr>
            </a:lvl1pPr>
            <a:lvl2pPr lvl="1" rtl="0" algn="ctr">
              <a:spcBef>
                <a:spcPts val="0"/>
              </a:spcBef>
              <a:spcAft>
                <a:spcPts val="0"/>
              </a:spcAft>
              <a:buClr>
                <a:srgbClr val="0E2A47"/>
              </a:buClr>
              <a:buSzPts val="5200"/>
              <a:buNone/>
              <a:defRPr sz="5200">
                <a:solidFill>
                  <a:srgbClr val="0E2A47"/>
                </a:solidFill>
              </a:defRPr>
            </a:lvl2pPr>
            <a:lvl3pPr lvl="2" rtl="0" algn="ctr">
              <a:spcBef>
                <a:spcPts val="0"/>
              </a:spcBef>
              <a:spcAft>
                <a:spcPts val="0"/>
              </a:spcAft>
              <a:buClr>
                <a:srgbClr val="0E2A47"/>
              </a:buClr>
              <a:buSzPts val="5200"/>
              <a:buNone/>
              <a:defRPr sz="5200">
                <a:solidFill>
                  <a:srgbClr val="0E2A47"/>
                </a:solidFill>
              </a:defRPr>
            </a:lvl3pPr>
            <a:lvl4pPr lvl="3" rtl="0" algn="ctr">
              <a:spcBef>
                <a:spcPts val="0"/>
              </a:spcBef>
              <a:spcAft>
                <a:spcPts val="0"/>
              </a:spcAft>
              <a:buClr>
                <a:srgbClr val="0E2A47"/>
              </a:buClr>
              <a:buSzPts val="5200"/>
              <a:buNone/>
              <a:defRPr sz="5200">
                <a:solidFill>
                  <a:srgbClr val="0E2A47"/>
                </a:solidFill>
              </a:defRPr>
            </a:lvl4pPr>
            <a:lvl5pPr lvl="4" rtl="0" algn="ctr">
              <a:spcBef>
                <a:spcPts val="0"/>
              </a:spcBef>
              <a:spcAft>
                <a:spcPts val="0"/>
              </a:spcAft>
              <a:buClr>
                <a:srgbClr val="0E2A47"/>
              </a:buClr>
              <a:buSzPts val="5200"/>
              <a:buNone/>
              <a:defRPr sz="5200">
                <a:solidFill>
                  <a:srgbClr val="0E2A47"/>
                </a:solidFill>
              </a:defRPr>
            </a:lvl5pPr>
            <a:lvl6pPr lvl="5" rtl="0" algn="ctr">
              <a:spcBef>
                <a:spcPts val="0"/>
              </a:spcBef>
              <a:spcAft>
                <a:spcPts val="0"/>
              </a:spcAft>
              <a:buClr>
                <a:srgbClr val="0E2A47"/>
              </a:buClr>
              <a:buSzPts val="5200"/>
              <a:buNone/>
              <a:defRPr sz="5200">
                <a:solidFill>
                  <a:srgbClr val="0E2A47"/>
                </a:solidFill>
              </a:defRPr>
            </a:lvl6pPr>
            <a:lvl7pPr lvl="6" rtl="0" algn="ctr">
              <a:spcBef>
                <a:spcPts val="0"/>
              </a:spcBef>
              <a:spcAft>
                <a:spcPts val="0"/>
              </a:spcAft>
              <a:buClr>
                <a:srgbClr val="0E2A47"/>
              </a:buClr>
              <a:buSzPts val="5200"/>
              <a:buNone/>
              <a:defRPr sz="5200">
                <a:solidFill>
                  <a:srgbClr val="0E2A47"/>
                </a:solidFill>
              </a:defRPr>
            </a:lvl7pPr>
            <a:lvl8pPr lvl="7" rtl="0" algn="ctr">
              <a:spcBef>
                <a:spcPts val="0"/>
              </a:spcBef>
              <a:spcAft>
                <a:spcPts val="0"/>
              </a:spcAft>
              <a:buClr>
                <a:srgbClr val="0E2A47"/>
              </a:buClr>
              <a:buSzPts val="5200"/>
              <a:buNone/>
              <a:defRPr sz="5200">
                <a:solidFill>
                  <a:srgbClr val="0E2A47"/>
                </a:solidFill>
              </a:defRPr>
            </a:lvl8pPr>
            <a:lvl9pPr lvl="8" rtl="0" algn="ctr">
              <a:spcBef>
                <a:spcPts val="0"/>
              </a:spcBef>
              <a:spcAft>
                <a:spcPts val="0"/>
              </a:spcAft>
              <a:buClr>
                <a:srgbClr val="0E2A47"/>
              </a:buClr>
              <a:buSzPts val="5200"/>
              <a:buNone/>
              <a:defRPr sz="5200">
                <a:solidFill>
                  <a:srgbClr val="0E2A47"/>
                </a:solidFill>
              </a:defRPr>
            </a:lvl9pPr>
          </a:lstStyle>
          <a:p/>
        </p:txBody>
      </p:sp>
      <p:sp>
        <p:nvSpPr>
          <p:cNvPr id="198" name="Google Shape;198;p33"/>
          <p:cNvSpPr txBox="1"/>
          <p:nvPr>
            <p:ph idx="1" type="subTitle"/>
          </p:nvPr>
        </p:nvSpPr>
        <p:spPr>
          <a:xfrm>
            <a:off x="3986575" y="2421700"/>
            <a:ext cx="4470900" cy="187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E2A47"/>
              </a:buClr>
              <a:buSzPts val="1000"/>
              <a:buNone/>
              <a:defRPr sz="1000">
                <a:solidFill>
                  <a:srgbClr val="0E2A47"/>
                </a:solidFill>
              </a:defRPr>
            </a:lvl1pPr>
            <a:lvl2pPr lvl="1"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2pPr>
            <a:lvl3pPr lvl="2"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3pPr>
            <a:lvl4pPr lvl="3"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4pPr>
            <a:lvl5pPr lvl="4"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5pPr>
            <a:lvl6pPr lvl="5"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6pPr>
            <a:lvl7pPr lvl="6"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7pPr>
            <a:lvl8pPr lvl="7"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8pPr>
            <a:lvl9pPr lvl="8"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1_1">
    <p:spTree>
      <p:nvGrpSpPr>
        <p:cNvPr id="34" name="Shape 34"/>
        <p:cNvGrpSpPr/>
        <p:nvPr/>
      </p:nvGrpSpPr>
      <p:grpSpPr>
        <a:xfrm>
          <a:off x="0" y="0"/>
          <a:ext cx="0" cy="0"/>
          <a:chOff x="0" y="0"/>
          <a:chExt cx="0" cy="0"/>
        </a:xfrm>
      </p:grpSpPr>
      <p:sp>
        <p:nvSpPr>
          <p:cNvPr id="35" name="Google Shape;35;p5"/>
          <p:cNvSpPr txBox="1"/>
          <p:nvPr>
            <p:ph idx="1" type="subTitle"/>
          </p:nvPr>
        </p:nvSpPr>
        <p:spPr>
          <a:xfrm>
            <a:off x="819931" y="3340125"/>
            <a:ext cx="18894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36" name="Google Shape;36;p5"/>
          <p:cNvSpPr txBox="1"/>
          <p:nvPr>
            <p:ph idx="2" type="subTitle"/>
          </p:nvPr>
        </p:nvSpPr>
        <p:spPr>
          <a:xfrm>
            <a:off x="6434656" y="3340125"/>
            <a:ext cx="18894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37" name="Google Shape;37;p5"/>
          <p:cNvSpPr txBox="1"/>
          <p:nvPr>
            <p:ph idx="3" type="subTitle"/>
          </p:nvPr>
        </p:nvSpPr>
        <p:spPr>
          <a:xfrm>
            <a:off x="3633931" y="3340125"/>
            <a:ext cx="18894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38" name="Google Shape;38;p5"/>
          <p:cNvSpPr txBox="1"/>
          <p:nvPr>
            <p:ph type="ctrTitle"/>
          </p:nvPr>
        </p:nvSpPr>
        <p:spPr>
          <a:xfrm>
            <a:off x="726631" y="3274550"/>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Font typeface="Roboto Black"/>
              <a:buNone/>
              <a:defRPr b="0" sz="1200">
                <a:latin typeface="Roboto Black"/>
                <a:ea typeface="Roboto Black"/>
                <a:cs typeface="Roboto Black"/>
                <a:sym typeface="Roboto Black"/>
              </a:defRPr>
            </a:lvl1pPr>
            <a:lvl2pPr lvl="1" rtl="0" algn="ctr">
              <a:spcBef>
                <a:spcPts val="0"/>
              </a:spcBef>
              <a:spcAft>
                <a:spcPts val="0"/>
              </a:spcAft>
              <a:buSzPts val="1200"/>
              <a:buFont typeface="Roboto Black"/>
              <a:buNone/>
              <a:defRPr b="0" sz="1200">
                <a:latin typeface="Roboto Black"/>
                <a:ea typeface="Roboto Black"/>
                <a:cs typeface="Roboto Black"/>
                <a:sym typeface="Roboto Black"/>
              </a:defRPr>
            </a:lvl2pPr>
            <a:lvl3pPr lvl="2" rtl="0" algn="ctr">
              <a:spcBef>
                <a:spcPts val="0"/>
              </a:spcBef>
              <a:spcAft>
                <a:spcPts val="0"/>
              </a:spcAft>
              <a:buSzPts val="1200"/>
              <a:buFont typeface="Roboto Black"/>
              <a:buNone/>
              <a:defRPr b="0" sz="1200">
                <a:latin typeface="Roboto Black"/>
                <a:ea typeface="Roboto Black"/>
                <a:cs typeface="Roboto Black"/>
                <a:sym typeface="Roboto Black"/>
              </a:defRPr>
            </a:lvl3pPr>
            <a:lvl4pPr lvl="3" rtl="0" algn="ctr">
              <a:spcBef>
                <a:spcPts val="0"/>
              </a:spcBef>
              <a:spcAft>
                <a:spcPts val="0"/>
              </a:spcAft>
              <a:buSzPts val="1200"/>
              <a:buFont typeface="Roboto Black"/>
              <a:buNone/>
              <a:defRPr b="0" sz="1200">
                <a:latin typeface="Roboto Black"/>
                <a:ea typeface="Roboto Black"/>
                <a:cs typeface="Roboto Black"/>
                <a:sym typeface="Roboto Black"/>
              </a:defRPr>
            </a:lvl4pPr>
            <a:lvl5pPr lvl="4" rtl="0" algn="ctr">
              <a:spcBef>
                <a:spcPts val="0"/>
              </a:spcBef>
              <a:spcAft>
                <a:spcPts val="0"/>
              </a:spcAft>
              <a:buSzPts val="1200"/>
              <a:buFont typeface="Roboto Black"/>
              <a:buNone/>
              <a:defRPr b="0" sz="1200">
                <a:latin typeface="Roboto Black"/>
                <a:ea typeface="Roboto Black"/>
                <a:cs typeface="Roboto Black"/>
                <a:sym typeface="Roboto Black"/>
              </a:defRPr>
            </a:lvl5pPr>
            <a:lvl6pPr lvl="5" rtl="0" algn="ctr">
              <a:spcBef>
                <a:spcPts val="0"/>
              </a:spcBef>
              <a:spcAft>
                <a:spcPts val="0"/>
              </a:spcAft>
              <a:buSzPts val="1200"/>
              <a:buFont typeface="Roboto Black"/>
              <a:buNone/>
              <a:defRPr b="0" sz="1200">
                <a:latin typeface="Roboto Black"/>
                <a:ea typeface="Roboto Black"/>
                <a:cs typeface="Roboto Black"/>
                <a:sym typeface="Roboto Black"/>
              </a:defRPr>
            </a:lvl6pPr>
            <a:lvl7pPr lvl="6" rtl="0" algn="ctr">
              <a:spcBef>
                <a:spcPts val="0"/>
              </a:spcBef>
              <a:spcAft>
                <a:spcPts val="0"/>
              </a:spcAft>
              <a:buSzPts val="1200"/>
              <a:buFont typeface="Roboto Black"/>
              <a:buNone/>
              <a:defRPr b="0" sz="1200">
                <a:latin typeface="Roboto Black"/>
                <a:ea typeface="Roboto Black"/>
                <a:cs typeface="Roboto Black"/>
                <a:sym typeface="Roboto Black"/>
              </a:defRPr>
            </a:lvl7pPr>
            <a:lvl8pPr lvl="7" rtl="0" algn="ctr">
              <a:spcBef>
                <a:spcPts val="0"/>
              </a:spcBef>
              <a:spcAft>
                <a:spcPts val="0"/>
              </a:spcAft>
              <a:buSzPts val="1200"/>
              <a:buFont typeface="Roboto Black"/>
              <a:buNone/>
              <a:defRPr b="0" sz="1200">
                <a:latin typeface="Roboto Black"/>
                <a:ea typeface="Roboto Black"/>
                <a:cs typeface="Roboto Black"/>
                <a:sym typeface="Roboto Black"/>
              </a:defRPr>
            </a:lvl8pPr>
            <a:lvl9pPr lvl="8" rtl="0" algn="ctr">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
        <p:nvSpPr>
          <p:cNvPr id="39" name="Google Shape;39;p5"/>
          <p:cNvSpPr txBox="1"/>
          <p:nvPr>
            <p:ph idx="4" type="ctrTitle"/>
          </p:nvPr>
        </p:nvSpPr>
        <p:spPr>
          <a:xfrm>
            <a:off x="6341356" y="3274550"/>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Font typeface="Roboto Black"/>
              <a:buNone/>
              <a:defRPr b="0" sz="1200">
                <a:latin typeface="Roboto Black"/>
                <a:ea typeface="Roboto Black"/>
                <a:cs typeface="Roboto Black"/>
                <a:sym typeface="Roboto Black"/>
              </a:defRPr>
            </a:lvl1pPr>
            <a:lvl2pPr lvl="1" rtl="0" algn="ctr">
              <a:spcBef>
                <a:spcPts val="0"/>
              </a:spcBef>
              <a:spcAft>
                <a:spcPts val="0"/>
              </a:spcAft>
              <a:buSzPts val="1200"/>
              <a:buFont typeface="Roboto Black"/>
              <a:buNone/>
              <a:defRPr b="0" sz="1200">
                <a:latin typeface="Roboto Black"/>
                <a:ea typeface="Roboto Black"/>
                <a:cs typeface="Roboto Black"/>
                <a:sym typeface="Roboto Black"/>
              </a:defRPr>
            </a:lvl2pPr>
            <a:lvl3pPr lvl="2" rtl="0" algn="ctr">
              <a:spcBef>
                <a:spcPts val="0"/>
              </a:spcBef>
              <a:spcAft>
                <a:spcPts val="0"/>
              </a:spcAft>
              <a:buSzPts val="1200"/>
              <a:buFont typeface="Roboto Black"/>
              <a:buNone/>
              <a:defRPr b="0" sz="1200">
                <a:latin typeface="Roboto Black"/>
                <a:ea typeface="Roboto Black"/>
                <a:cs typeface="Roboto Black"/>
                <a:sym typeface="Roboto Black"/>
              </a:defRPr>
            </a:lvl3pPr>
            <a:lvl4pPr lvl="3" rtl="0" algn="ctr">
              <a:spcBef>
                <a:spcPts val="0"/>
              </a:spcBef>
              <a:spcAft>
                <a:spcPts val="0"/>
              </a:spcAft>
              <a:buSzPts val="1200"/>
              <a:buFont typeface="Roboto Black"/>
              <a:buNone/>
              <a:defRPr b="0" sz="1200">
                <a:latin typeface="Roboto Black"/>
                <a:ea typeface="Roboto Black"/>
                <a:cs typeface="Roboto Black"/>
                <a:sym typeface="Roboto Black"/>
              </a:defRPr>
            </a:lvl4pPr>
            <a:lvl5pPr lvl="4" rtl="0" algn="ctr">
              <a:spcBef>
                <a:spcPts val="0"/>
              </a:spcBef>
              <a:spcAft>
                <a:spcPts val="0"/>
              </a:spcAft>
              <a:buSzPts val="1200"/>
              <a:buFont typeface="Roboto Black"/>
              <a:buNone/>
              <a:defRPr b="0" sz="1200">
                <a:latin typeface="Roboto Black"/>
                <a:ea typeface="Roboto Black"/>
                <a:cs typeface="Roboto Black"/>
                <a:sym typeface="Roboto Black"/>
              </a:defRPr>
            </a:lvl5pPr>
            <a:lvl6pPr lvl="5" rtl="0" algn="ctr">
              <a:spcBef>
                <a:spcPts val="0"/>
              </a:spcBef>
              <a:spcAft>
                <a:spcPts val="0"/>
              </a:spcAft>
              <a:buSzPts val="1200"/>
              <a:buFont typeface="Roboto Black"/>
              <a:buNone/>
              <a:defRPr b="0" sz="1200">
                <a:latin typeface="Roboto Black"/>
                <a:ea typeface="Roboto Black"/>
                <a:cs typeface="Roboto Black"/>
                <a:sym typeface="Roboto Black"/>
              </a:defRPr>
            </a:lvl6pPr>
            <a:lvl7pPr lvl="6" rtl="0" algn="ctr">
              <a:spcBef>
                <a:spcPts val="0"/>
              </a:spcBef>
              <a:spcAft>
                <a:spcPts val="0"/>
              </a:spcAft>
              <a:buSzPts val="1200"/>
              <a:buFont typeface="Roboto Black"/>
              <a:buNone/>
              <a:defRPr b="0" sz="1200">
                <a:latin typeface="Roboto Black"/>
                <a:ea typeface="Roboto Black"/>
                <a:cs typeface="Roboto Black"/>
                <a:sym typeface="Roboto Black"/>
              </a:defRPr>
            </a:lvl7pPr>
            <a:lvl8pPr lvl="7" rtl="0" algn="ctr">
              <a:spcBef>
                <a:spcPts val="0"/>
              </a:spcBef>
              <a:spcAft>
                <a:spcPts val="0"/>
              </a:spcAft>
              <a:buSzPts val="1200"/>
              <a:buFont typeface="Roboto Black"/>
              <a:buNone/>
              <a:defRPr b="0" sz="1200">
                <a:latin typeface="Roboto Black"/>
                <a:ea typeface="Roboto Black"/>
                <a:cs typeface="Roboto Black"/>
                <a:sym typeface="Roboto Black"/>
              </a:defRPr>
            </a:lvl8pPr>
            <a:lvl9pPr lvl="8" rtl="0" algn="ctr">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
        <p:nvSpPr>
          <p:cNvPr id="40" name="Google Shape;40;p5"/>
          <p:cNvSpPr txBox="1"/>
          <p:nvPr>
            <p:ph idx="5" type="ctrTitle"/>
          </p:nvPr>
        </p:nvSpPr>
        <p:spPr>
          <a:xfrm>
            <a:off x="3540631" y="3274550"/>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Font typeface="Roboto Black"/>
              <a:buNone/>
              <a:defRPr b="0" sz="1200">
                <a:latin typeface="Roboto Black"/>
                <a:ea typeface="Roboto Black"/>
                <a:cs typeface="Roboto Black"/>
                <a:sym typeface="Roboto Black"/>
              </a:defRPr>
            </a:lvl1pPr>
            <a:lvl2pPr lvl="1" rtl="0" algn="ctr">
              <a:spcBef>
                <a:spcPts val="0"/>
              </a:spcBef>
              <a:spcAft>
                <a:spcPts val="0"/>
              </a:spcAft>
              <a:buSzPts val="1200"/>
              <a:buFont typeface="Roboto Black"/>
              <a:buNone/>
              <a:defRPr b="0" sz="1200">
                <a:latin typeface="Roboto Black"/>
                <a:ea typeface="Roboto Black"/>
                <a:cs typeface="Roboto Black"/>
                <a:sym typeface="Roboto Black"/>
              </a:defRPr>
            </a:lvl2pPr>
            <a:lvl3pPr lvl="2" rtl="0" algn="ctr">
              <a:spcBef>
                <a:spcPts val="0"/>
              </a:spcBef>
              <a:spcAft>
                <a:spcPts val="0"/>
              </a:spcAft>
              <a:buSzPts val="1200"/>
              <a:buFont typeface="Roboto Black"/>
              <a:buNone/>
              <a:defRPr b="0" sz="1200">
                <a:latin typeface="Roboto Black"/>
                <a:ea typeface="Roboto Black"/>
                <a:cs typeface="Roboto Black"/>
                <a:sym typeface="Roboto Black"/>
              </a:defRPr>
            </a:lvl3pPr>
            <a:lvl4pPr lvl="3" rtl="0" algn="ctr">
              <a:spcBef>
                <a:spcPts val="0"/>
              </a:spcBef>
              <a:spcAft>
                <a:spcPts val="0"/>
              </a:spcAft>
              <a:buSzPts val="1200"/>
              <a:buFont typeface="Roboto Black"/>
              <a:buNone/>
              <a:defRPr b="0" sz="1200">
                <a:latin typeface="Roboto Black"/>
                <a:ea typeface="Roboto Black"/>
                <a:cs typeface="Roboto Black"/>
                <a:sym typeface="Roboto Black"/>
              </a:defRPr>
            </a:lvl4pPr>
            <a:lvl5pPr lvl="4" rtl="0" algn="ctr">
              <a:spcBef>
                <a:spcPts val="0"/>
              </a:spcBef>
              <a:spcAft>
                <a:spcPts val="0"/>
              </a:spcAft>
              <a:buSzPts val="1200"/>
              <a:buFont typeface="Roboto Black"/>
              <a:buNone/>
              <a:defRPr b="0" sz="1200">
                <a:latin typeface="Roboto Black"/>
                <a:ea typeface="Roboto Black"/>
                <a:cs typeface="Roboto Black"/>
                <a:sym typeface="Roboto Black"/>
              </a:defRPr>
            </a:lvl5pPr>
            <a:lvl6pPr lvl="5" rtl="0" algn="ctr">
              <a:spcBef>
                <a:spcPts val="0"/>
              </a:spcBef>
              <a:spcAft>
                <a:spcPts val="0"/>
              </a:spcAft>
              <a:buSzPts val="1200"/>
              <a:buFont typeface="Roboto Black"/>
              <a:buNone/>
              <a:defRPr b="0" sz="1200">
                <a:latin typeface="Roboto Black"/>
                <a:ea typeface="Roboto Black"/>
                <a:cs typeface="Roboto Black"/>
                <a:sym typeface="Roboto Black"/>
              </a:defRPr>
            </a:lvl6pPr>
            <a:lvl7pPr lvl="6" rtl="0" algn="ctr">
              <a:spcBef>
                <a:spcPts val="0"/>
              </a:spcBef>
              <a:spcAft>
                <a:spcPts val="0"/>
              </a:spcAft>
              <a:buSzPts val="1200"/>
              <a:buFont typeface="Roboto Black"/>
              <a:buNone/>
              <a:defRPr b="0" sz="1200">
                <a:latin typeface="Roboto Black"/>
                <a:ea typeface="Roboto Black"/>
                <a:cs typeface="Roboto Black"/>
                <a:sym typeface="Roboto Black"/>
              </a:defRPr>
            </a:lvl7pPr>
            <a:lvl8pPr lvl="7" rtl="0" algn="ctr">
              <a:spcBef>
                <a:spcPts val="0"/>
              </a:spcBef>
              <a:spcAft>
                <a:spcPts val="0"/>
              </a:spcAft>
              <a:buSzPts val="1200"/>
              <a:buFont typeface="Roboto Black"/>
              <a:buNone/>
              <a:defRPr b="0" sz="1200">
                <a:latin typeface="Roboto Black"/>
                <a:ea typeface="Roboto Black"/>
                <a:cs typeface="Roboto Black"/>
                <a:sym typeface="Roboto Black"/>
              </a:defRPr>
            </a:lvl8pPr>
            <a:lvl9pPr lvl="8" rtl="0" algn="ctr">
              <a:spcBef>
                <a:spcPts val="0"/>
              </a:spcBef>
              <a:spcAft>
                <a:spcPts val="0"/>
              </a:spcAft>
              <a:buSzPts val="1200"/>
              <a:buFont typeface="Roboto Black"/>
              <a:buNone/>
              <a:defRPr b="0" sz="1200">
                <a:latin typeface="Roboto Black"/>
                <a:ea typeface="Roboto Black"/>
                <a:cs typeface="Roboto Black"/>
                <a:sym typeface="Roboto Black"/>
              </a:defRPr>
            </a:lvl9pPr>
          </a:lstStyle>
          <a:p/>
        </p:txBody>
      </p:sp>
      <p:sp>
        <p:nvSpPr>
          <p:cNvPr id="41" name="Google Shape;41;p5"/>
          <p:cNvSpPr txBox="1"/>
          <p:nvPr>
            <p:ph idx="6" type="ctrTitle"/>
          </p:nvPr>
        </p:nvSpPr>
        <p:spPr>
          <a:xfrm>
            <a:off x="311700" y="644550"/>
            <a:ext cx="8520600" cy="60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Font typeface="Roboto Black"/>
              <a:buNone/>
              <a:defRPr b="0" sz="3000">
                <a:latin typeface="Roboto Black"/>
                <a:ea typeface="Roboto Black"/>
                <a:cs typeface="Roboto Black"/>
                <a:sym typeface="Robo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2_1">
    <p:spTree>
      <p:nvGrpSpPr>
        <p:cNvPr id="42" name="Shape 42"/>
        <p:cNvGrpSpPr/>
        <p:nvPr/>
      </p:nvGrpSpPr>
      <p:grpSpPr>
        <a:xfrm>
          <a:off x="0" y="0"/>
          <a:ext cx="0" cy="0"/>
          <a:chOff x="0" y="0"/>
          <a:chExt cx="0" cy="0"/>
        </a:xfrm>
      </p:grpSpPr>
      <p:sp>
        <p:nvSpPr>
          <p:cNvPr id="43" name="Google Shape;43;p6"/>
          <p:cNvSpPr/>
          <p:nvPr/>
        </p:nvSpPr>
        <p:spPr>
          <a:xfrm>
            <a:off x="2080188" y="1291650"/>
            <a:ext cx="4910700" cy="2560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txBox="1"/>
          <p:nvPr>
            <p:ph type="ctrTitle"/>
          </p:nvPr>
        </p:nvSpPr>
        <p:spPr>
          <a:xfrm>
            <a:off x="2770350" y="1558300"/>
            <a:ext cx="3530400" cy="19401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E2A47"/>
              </a:buClr>
              <a:buSzPts val="1200"/>
              <a:buNone/>
              <a:defRPr sz="1200">
                <a:solidFill>
                  <a:srgbClr val="0E2A47"/>
                </a:solidFill>
              </a:defRPr>
            </a:lvl1pPr>
            <a:lvl2pPr lvl="1" rtl="0" algn="ctr">
              <a:spcBef>
                <a:spcPts val="0"/>
              </a:spcBef>
              <a:spcAft>
                <a:spcPts val="0"/>
              </a:spcAft>
              <a:buClr>
                <a:srgbClr val="0E2A47"/>
              </a:buClr>
              <a:buSzPts val="5200"/>
              <a:buNone/>
              <a:defRPr sz="5200">
                <a:solidFill>
                  <a:srgbClr val="0E2A47"/>
                </a:solidFill>
              </a:defRPr>
            </a:lvl2pPr>
            <a:lvl3pPr lvl="2" rtl="0" algn="ctr">
              <a:spcBef>
                <a:spcPts val="0"/>
              </a:spcBef>
              <a:spcAft>
                <a:spcPts val="0"/>
              </a:spcAft>
              <a:buClr>
                <a:srgbClr val="0E2A47"/>
              </a:buClr>
              <a:buSzPts val="5200"/>
              <a:buNone/>
              <a:defRPr sz="5200">
                <a:solidFill>
                  <a:srgbClr val="0E2A47"/>
                </a:solidFill>
              </a:defRPr>
            </a:lvl3pPr>
            <a:lvl4pPr lvl="3" rtl="0" algn="ctr">
              <a:spcBef>
                <a:spcPts val="0"/>
              </a:spcBef>
              <a:spcAft>
                <a:spcPts val="0"/>
              </a:spcAft>
              <a:buClr>
                <a:srgbClr val="0E2A47"/>
              </a:buClr>
              <a:buSzPts val="5200"/>
              <a:buNone/>
              <a:defRPr sz="5200">
                <a:solidFill>
                  <a:srgbClr val="0E2A47"/>
                </a:solidFill>
              </a:defRPr>
            </a:lvl4pPr>
            <a:lvl5pPr lvl="4" rtl="0" algn="ctr">
              <a:spcBef>
                <a:spcPts val="0"/>
              </a:spcBef>
              <a:spcAft>
                <a:spcPts val="0"/>
              </a:spcAft>
              <a:buClr>
                <a:srgbClr val="0E2A47"/>
              </a:buClr>
              <a:buSzPts val="5200"/>
              <a:buNone/>
              <a:defRPr sz="5200">
                <a:solidFill>
                  <a:srgbClr val="0E2A47"/>
                </a:solidFill>
              </a:defRPr>
            </a:lvl5pPr>
            <a:lvl6pPr lvl="5" rtl="0" algn="ctr">
              <a:spcBef>
                <a:spcPts val="0"/>
              </a:spcBef>
              <a:spcAft>
                <a:spcPts val="0"/>
              </a:spcAft>
              <a:buClr>
                <a:srgbClr val="0E2A47"/>
              </a:buClr>
              <a:buSzPts val="5200"/>
              <a:buNone/>
              <a:defRPr sz="5200">
                <a:solidFill>
                  <a:srgbClr val="0E2A47"/>
                </a:solidFill>
              </a:defRPr>
            </a:lvl6pPr>
            <a:lvl7pPr lvl="6" rtl="0" algn="ctr">
              <a:spcBef>
                <a:spcPts val="0"/>
              </a:spcBef>
              <a:spcAft>
                <a:spcPts val="0"/>
              </a:spcAft>
              <a:buClr>
                <a:srgbClr val="0E2A47"/>
              </a:buClr>
              <a:buSzPts val="5200"/>
              <a:buNone/>
              <a:defRPr sz="5200">
                <a:solidFill>
                  <a:srgbClr val="0E2A47"/>
                </a:solidFill>
              </a:defRPr>
            </a:lvl7pPr>
            <a:lvl8pPr lvl="7" rtl="0" algn="ctr">
              <a:spcBef>
                <a:spcPts val="0"/>
              </a:spcBef>
              <a:spcAft>
                <a:spcPts val="0"/>
              </a:spcAft>
              <a:buClr>
                <a:srgbClr val="0E2A47"/>
              </a:buClr>
              <a:buSzPts val="5200"/>
              <a:buNone/>
              <a:defRPr sz="5200">
                <a:solidFill>
                  <a:srgbClr val="0E2A47"/>
                </a:solidFill>
              </a:defRPr>
            </a:lvl8pPr>
            <a:lvl9pPr lvl="8" rtl="0" algn="ctr">
              <a:spcBef>
                <a:spcPts val="0"/>
              </a:spcBef>
              <a:spcAft>
                <a:spcPts val="0"/>
              </a:spcAft>
              <a:buClr>
                <a:srgbClr val="0E2A47"/>
              </a:buClr>
              <a:buSzPts val="5200"/>
              <a:buNone/>
              <a:defRPr sz="5200">
                <a:solidFill>
                  <a:srgbClr val="0E2A47"/>
                </a:solidFill>
              </a:defRPr>
            </a:lvl9pPr>
          </a:lstStyle>
          <a:p/>
        </p:txBody>
      </p:sp>
      <p:sp>
        <p:nvSpPr>
          <p:cNvPr id="45" name="Google Shape;45;p6"/>
          <p:cNvSpPr txBox="1"/>
          <p:nvPr>
            <p:ph idx="1" type="subTitle"/>
          </p:nvPr>
        </p:nvSpPr>
        <p:spPr>
          <a:xfrm>
            <a:off x="2806800" y="1757550"/>
            <a:ext cx="3457500" cy="142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E2A47"/>
              </a:buClr>
              <a:buSzPts val="1800"/>
              <a:buNone/>
              <a:defRPr>
                <a:solidFill>
                  <a:srgbClr val="0E2A47"/>
                </a:solidFill>
              </a:defRPr>
            </a:lvl1pPr>
            <a:lvl2pPr lvl="1" rtl="0" algn="ctr">
              <a:lnSpc>
                <a:spcPct val="100000"/>
              </a:lnSpc>
              <a:spcBef>
                <a:spcPts val="0"/>
              </a:spcBef>
              <a:spcAft>
                <a:spcPts val="0"/>
              </a:spcAft>
              <a:buClr>
                <a:srgbClr val="0E2A47"/>
              </a:buClr>
              <a:buSzPts val="1200"/>
              <a:buNone/>
              <a:defRPr sz="1200">
                <a:solidFill>
                  <a:srgbClr val="0E2A47"/>
                </a:solidFill>
              </a:defRPr>
            </a:lvl2pPr>
            <a:lvl3pPr lvl="2" rtl="0" algn="ctr">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3pPr>
            <a:lvl4pPr lvl="3" rtl="0" algn="ctr">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4pPr>
            <a:lvl5pPr lvl="4" rtl="0" algn="ctr">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5pPr>
            <a:lvl6pPr lvl="5" rtl="0" algn="ctr">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6pPr>
            <a:lvl7pPr lvl="6" rtl="0" algn="ctr">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7pPr>
            <a:lvl8pPr lvl="7" rtl="0" algn="ctr">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8pPr>
            <a:lvl9pPr lvl="8" rtl="0" algn="ctr">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1_1_1">
    <p:spTree>
      <p:nvGrpSpPr>
        <p:cNvPr id="46" name="Shape 46"/>
        <p:cNvGrpSpPr/>
        <p:nvPr/>
      </p:nvGrpSpPr>
      <p:grpSpPr>
        <a:xfrm>
          <a:off x="0" y="0"/>
          <a:ext cx="0" cy="0"/>
          <a:chOff x="0" y="0"/>
          <a:chExt cx="0" cy="0"/>
        </a:xfrm>
      </p:grpSpPr>
      <p:sp>
        <p:nvSpPr>
          <p:cNvPr id="47" name="Google Shape;47;p7"/>
          <p:cNvSpPr txBox="1"/>
          <p:nvPr>
            <p:ph type="ctrTitle"/>
          </p:nvPr>
        </p:nvSpPr>
        <p:spPr>
          <a:xfrm>
            <a:off x="1557931" y="2064013"/>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9pPr>
          </a:lstStyle>
          <a:p/>
        </p:txBody>
      </p:sp>
      <p:sp>
        <p:nvSpPr>
          <p:cNvPr id="48" name="Google Shape;48;p7"/>
          <p:cNvSpPr txBox="1"/>
          <p:nvPr>
            <p:ph idx="2" type="ctrTitle"/>
          </p:nvPr>
        </p:nvSpPr>
        <p:spPr>
          <a:xfrm>
            <a:off x="1557931" y="3466700"/>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9pPr>
          </a:lstStyle>
          <a:p/>
        </p:txBody>
      </p:sp>
      <p:sp>
        <p:nvSpPr>
          <p:cNvPr id="49" name="Google Shape;49;p7"/>
          <p:cNvSpPr txBox="1"/>
          <p:nvPr>
            <p:ph idx="3" type="ctrTitle"/>
          </p:nvPr>
        </p:nvSpPr>
        <p:spPr>
          <a:xfrm>
            <a:off x="1557931" y="2765356"/>
            <a:ext cx="2076000" cy="1962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9pPr>
          </a:lstStyle>
          <a:p/>
        </p:txBody>
      </p:sp>
      <p:sp>
        <p:nvSpPr>
          <p:cNvPr id="50" name="Google Shape;50;p7"/>
          <p:cNvSpPr txBox="1"/>
          <p:nvPr>
            <p:ph idx="4" type="ctrTitle"/>
          </p:nvPr>
        </p:nvSpPr>
        <p:spPr>
          <a:xfrm>
            <a:off x="998325" y="644550"/>
            <a:ext cx="7833900" cy="6066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Font typeface="Roboto Black"/>
              <a:buNone/>
              <a:defRPr b="0" sz="3000">
                <a:latin typeface="Roboto Black"/>
                <a:ea typeface="Roboto Black"/>
                <a:cs typeface="Roboto Black"/>
                <a:sym typeface="Roboto Black"/>
              </a:defRPr>
            </a:lvl1pPr>
            <a:lvl2pPr lvl="1" rtl="0">
              <a:spcBef>
                <a:spcPts val="0"/>
              </a:spcBef>
              <a:spcAft>
                <a:spcPts val="0"/>
              </a:spcAft>
              <a:buClr>
                <a:schemeClr val="accent1"/>
              </a:buClr>
              <a:buSzPts val="5200"/>
              <a:buNone/>
              <a:defRPr sz="5200">
                <a:solidFill>
                  <a:schemeClr val="accent1"/>
                </a:solidFill>
              </a:defRPr>
            </a:lvl2pPr>
            <a:lvl3pPr lvl="2" rtl="0">
              <a:spcBef>
                <a:spcPts val="0"/>
              </a:spcBef>
              <a:spcAft>
                <a:spcPts val="0"/>
              </a:spcAft>
              <a:buClr>
                <a:schemeClr val="accent1"/>
              </a:buClr>
              <a:buSzPts val="5200"/>
              <a:buNone/>
              <a:defRPr sz="5200">
                <a:solidFill>
                  <a:schemeClr val="accent1"/>
                </a:solidFill>
              </a:defRPr>
            </a:lvl3pPr>
            <a:lvl4pPr lvl="3" rtl="0">
              <a:spcBef>
                <a:spcPts val="0"/>
              </a:spcBef>
              <a:spcAft>
                <a:spcPts val="0"/>
              </a:spcAft>
              <a:buClr>
                <a:schemeClr val="accent1"/>
              </a:buClr>
              <a:buSzPts val="5200"/>
              <a:buNone/>
              <a:defRPr sz="5200">
                <a:solidFill>
                  <a:schemeClr val="accent1"/>
                </a:solidFill>
              </a:defRPr>
            </a:lvl4pPr>
            <a:lvl5pPr lvl="4" rtl="0">
              <a:spcBef>
                <a:spcPts val="0"/>
              </a:spcBef>
              <a:spcAft>
                <a:spcPts val="0"/>
              </a:spcAft>
              <a:buClr>
                <a:schemeClr val="accent1"/>
              </a:buClr>
              <a:buSzPts val="5200"/>
              <a:buNone/>
              <a:defRPr sz="5200">
                <a:solidFill>
                  <a:schemeClr val="accent1"/>
                </a:solidFill>
              </a:defRPr>
            </a:lvl5pPr>
            <a:lvl6pPr lvl="5" rtl="0">
              <a:spcBef>
                <a:spcPts val="0"/>
              </a:spcBef>
              <a:spcAft>
                <a:spcPts val="0"/>
              </a:spcAft>
              <a:buClr>
                <a:schemeClr val="accent1"/>
              </a:buClr>
              <a:buSzPts val="5200"/>
              <a:buNone/>
              <a:defRPr sz="5200">
                <a:solidFill>
                  <a:schemeClr val="accent1"/>
                </a:solidFill>
              </a:defRPr>
            </a:lvl6pPr>
            <a:lvl7pPr lvl="6" rtl="0">
              <a:spcBef>
                <a:spcPts val="0"/>
              </a:spcBef>
              <a:spcAft>
                <a:spcPts val="0"/>
              </a:spcAft>
              <a:buClr>
                <a:schemeClr val="accent1"/>
              </a:buClr>
              <a:buSzPts val="5200"/>
              <a:buNone/>
              <a:defRPr sz="5200">
                <a:solidFill>
                  <a:schemeClr val="accent1"/>
                </a:solidFill>
              </a:defRPr>
            </a:lvl7pPr>
            <a:lvl8pPr lvl="7" rtl="0">
              <a:spcBef>
                <a:spcPts val="0"/>
              </a:spcBef>
              <a:spcAft>
                <a:spcPts val="0"/>
              </a:spcAft>
              <a:buClr>
                <a:schemeClr val="accent1"/>
              </a:buClr>
              <a:buSzPts val="5200"/>
              <a:buNone/>
              <a:defRPr sz="5200">
                <a:solidFill>
                  <a:schemeClr val="accent1"/>
                </a:solidFill>
              </a:defRPr>
            </a:lvl8pPr>
            <a:lvl9pPr lvl="8" rtl="0">
              <a:spcBef>
                <a:spcPts val="0"/>
              </a:spcBef>
              <a:spcAft>
                <a:spcPts val="0"/>
              </a:spcAft>
              <a:buClr>
                <a:schemeClr val="accent1"/>
              </a:buClr>
              <a:buSzPts val="5200"/>
              <a:buNone/>
              <a:defRPr sz="5200">
                <a:solidFill>
                  <a:schemeClr val="accen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1_1_1_1">
    <p:spTree>
      <p:nvGrpSpPr>
        <p:cNvPr id="51" name="Shape 51"/>
        <p:cNvGrpSpPr/>
        <p:nvPr/>
      </p:nvGrpSpPr>
      <p:grpSpPr>
        <a:xfrm>
          <a:off x="0" y="0"/>
          <a:ext cx="0" cy="0"/>
          <a:chOff x="0" y="0"/>
          <a:chExt cx="0" cy="0"/>
        </a:xfrm>
      </p:grpSpPr>
      <p:sp>
        <p:nvSpPr>
          <p:cNvPr id="52" name="Google Shape;52;p8"/>
          <p:cNvSpPr txBox="1"/>
          <p:nvPr>
            <p:ph type="ctrTitle"/>
          </p:nvPr>
        </p:nvSpPr>
        <p:spPr>
          <a:xfrm>
            <a:off x="5393881" y="2071888"/>
            <a:ext cx="2076000" cy="196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1pPr>
            <a:lvl2pPr lvl="1"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2pPr>
            <a:lvl3pPr lvl="2"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3pPr>
            <a:lvl4pPr lvl="3"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4pPr>
            <a:lvl5pPr lvl="4"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5pPr>
            <a:lvl6pPr lvl="5"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6pPr>
            <a:lvl7pPr lvl="6"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7pPr>
            <a:lvl8pPr lvl="7"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8pPr>
            <a:lvl9pPr lvl="8"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9pPr>
          </a:lstStyle>
          <a:p/>
        </p:txBody>
      </p:sp>
      <p:sp>
        <p:nvSpPr>
          <p:cNvPr id="53" name="Google Shape;53;p8"/>
          <p:cNvSpPr txBox="1"/>
          <p:nvPr>
            <p:ph idx="2" type="ctrTitle"/>
          </p:nvPr>
        </p:nvSpPr>
        <p:spPr>
          <a:xfrm>
            <a:off x="5393881" y="3474575"/>
            <a:ext cx="2076000" cy="196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1pPr>
            <a:lvl2pPr lvl="1"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2pPr>
            <a:lvl3pPr lvl="2"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3pPr>
            <a:lvl4pPr lvl="3"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4pPr>
            <a:lvl5pPr lvl="4"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5pPr>
            <a:lvl6pPr lvl="5"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6pPr>
            <a:lvl7pPr lvl="6"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7pPr>
            <a:lvl8pPr lvl="7"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8pPr>
            <a:lvl9pPr lvl="8"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9pPr>
          </a:lstStyle>
          <a:p/>
        </p:txBody>
      </p:sp>
      <p:sp>
        <p:nvSpPr>
          <p:cNvPr id="54" name="Google Shape;54;p8"/>
          <p:cNvSpPr txBox="1"/>
          <p:nvPr>
            <p:ph idx="3" type="ctrTitle"/>
          </p:nvPr>
        </p:nvSpPr>
        <p:spPr>
          <a:xfrm>
            <a:off x="5393881" y="2773231"/>
            <a:ext cx="2076000" cy="196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1pPr>
            <a:lvl2pPr lvl="1"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2pPr>
            <a:lvl3pPr lvl="2"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3pPr>
            <a:lvl4pPr lvl="3"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4pPr>
            <a:lvl5pPr lvl="4"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5pPr>
            <a:lvl6pPr lvl="5"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6pPr>
            <a:lvl7pPr lvl="6"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7pPr>
            <a:lvl8pPr lvl="7"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8pPr>
            <a:lvl9pPr lvl="8" rtl="0" algn="r">
              <a:spcBef>
                <a:spcPts val="0"/>
              </a:spcBef>
              <a:spcAft>
                <a:spcPts val="0"/>
              </a:spcAft>
              <a:buClr>
                <a:schemeClr val="accent1"/>
              </a:buClr>
              <a:buSzPts val="1100"/>
              <a:buFont typeface="Roboto Black"/>
              <a:buNone/>
              <a:defRPr b="0" sz="1100">
                <a:solidFill>
                  <a:schemeClr val="accent1"/>
                </a:solidFill>
                <a:latin typeface="Roboto Black"/>
                <a:ea typeface="Roboto Black"/>
                <a:cs typeface="Roboto Black"/>
                <a:sym typeface="Roboto Black"/>
              </a:defRPr>
            </a:lvl9pPr>
          </a:lstStyle>
          <a:p/>
        </p:txBody>
      </p:sp>
      <p:sp>
        <p:nvSpPr>
          <p:cNvPr id="55" name="Google Shape;55;p8"/>
          <p:cNvSpPr txBox="1"/>
          <p:nvPr>
            <p:ph idx="4" type="ctrTitle"/>
          </p:nvPr>
        </p:nvSpPr>
        <p:spPr>
          <a:xfrm>
            <a:off x="256200" y="637927"/>
            <a:ext cx="7833900" cy="606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Font typeface="Roboto Black"/>
              <a:buNone/>
              <a:defRPr b="0" sz="3000">
                <a:latin typeface="Roboto Black"/>
                <a:ea typeface="Roboto Black"/>
                <a:cs typeface="Roboto Black"/>
                <a:sym typeface="Roboto Black"/>
              </a:defRPr>
            </a:lvl1pPr>
            <a:lvl2pPr lvl="1" rtl="0" algn="r">
              <a:spcBef>
                <a:spcPts val="0"/>
              </a:spcBef>
              <a:spcAft>
                <a:spcPts val="0"/>
              </a:spcAft>
              <a:buSzPts val="5200"/>
              <a:buNone/>
              <a:defRPr sz="5200"/>
            </a:lvl2pPr>
            <a:lvl3pPr lvl="2" rtl="0" algn="r">
              <a:spcBef>
                <a:spcPts val="0"/>
              </a:spcBef>
              <a:spcAft>
                <a:spcPts val="0"/>
              </a:spcAft>
              <a:buSzPts val="5200"/>
              <a:buNone/>
              <a:defRPr sz="5200"/>
            </a:lvl3pPr>
            <a:lvl4pPr lvl="3" rtl="0" algn="r">
              <a:spcBef>
                <a:spcPts val="0"/>
              </a:spcBef>
              <a:spcAft>
                <a:spcPts val="0"/>
              </a:spcAft>
              <a:buSzPts val="5200"/>
              <a:buNone/>
              <a:defRPr sz="5200"/>
            </a:lvl4pPr>
            <a:lvl5pPr lvl="4" rtl="0" algn="r">
              <a:spcBef>
                <a:spcPts val="0"/>
              </a:spcBef>
              <a:spcAft>
                <a:spcPts val="0"/>
              </a:spcAft>
              <a:buSzPts val="5200"/>
              <a:buNone/>
              <a:defRPr sz="5200"/>
            </a:lvl5pPr>
            <a:lvl6pPr lvl="5" rtl="0" algn="r">
              <a:spcBef>
                <a:spcPts val="0"/>
              </a:spcBef>
              <a:spcAft>
                <a:spcPts val="0"/>
              </a:spcAft>
              <a:buSzPts val="5200"/>
              <a:buNone/>
              <a:defRPr sz="5200"/>
            </a:lvl6pPr>
            <a:lvl7pPr lvl="6" rtl="0" algn="r">
              <a:spcBef>
                <a:spcPts val="0"/>
              </a:spcBef>
              <a:spcAft>
                <a:spcPts val="0"/>
              </a:spcAft>
              <a:buSzPts val="5200"/>
              <a:buNone/>
              <a:defRPr sz="5200"/>
            </a:lvl7pPr>
            <a:lvl8pPr lvl="7" rtl="0" algn="r">
              <a:spcBef>
                <a:spcPts val="0"/>
              </a:spcBef>
              <a:spcAft>
                <a:spcPts val="0"/>
              </a:spcAft>
              <a:buSzPts val="5200"/>
              <a:buNone/>
              <a:defRPr sz="5200"/>
            </a:lvl8pPr>
            <a:lvl9pPr lvl="8" rtl="0" algn="r">
              <a:spcBef>
                <a:spcPts val="0"/>
              </a:spcBef>
              <a:spcAft>
                <a:spcPts val="0"/>
              </a:spcAft>
              <a:buSzPts val="5200"/>
              <a:buNone/>
              <a:defRPr sz="5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 INFOGRAPHY">
  <p:cSld name="TITLE_1_1_2">
    <p:spTree>
      <p:nvGrpSpPr>
        <p:cNvPr id="56" name="Shape 56"/>
        <p:cNvGrpSpPr/>
        <p:nvPr/>
      </p:nvGrpSpPr>
      <p:grpSpPr>
        <a:xfrm>
          <a:off x="0" y="0"/>
          <a:ext cx="0" cy="0"/>
          <a:chOff x="0" y="0"/>
          <a:chExt cx="0" cy="0"/>
        </a:xfrm>
      </p:grpSpPr>
      <p:sp>
        <p:nvSpPr>
          <p:cNvPr id="57" name="Google Shape;57;p9"/>
          <p:cNvSpPr txBox="1"/>
          <p:nvPr>
            <p:ph idx="1" type="subTitle"/>
          </p:nvPr>
        </p:nvSpPr>
        <p:spPr>
          <a:xfrm>
            <a:off x="3874950" y="3625075"/>
            <a:ext cx="13941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8" name="Google Shape;58;p9"/>
          <p:cNvSpPr txBox="1"/>
          <p:nvPr>
            <p:ph idx="2" type="subTitle"/>
          </p:nvPr>
        </p:nvSpPr>
        <p:spPr>
          <a:xfrm>
            <a:off x="5813500" y="3639800"/>
            <a:ext cx="13941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 name="Google Shape;59;p9"/>
          <p:cNvSpPr txBox="1"/>
          <p:nvPr>
            <p:ph idx="3" type="subTitle"/>
          </p:nvPr>
        </p:nvSpPr>
        <p:spPr>
          <a:xfrm>
            <a:off x="1936387" y="3619725"/>
            <a:ext cx="1394100" cy="50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0" name="Google Shape;60;p9"/>
          <p:cNvSpPr txBox="1"/>
          <p:nvPr>
            <p:ph type="ctrTitle"/>
          </p:nvPr>
        </p:nvSpPr>
        <p:spPr>
          <a:xfrm>
            <a:off x="3533994" y="3503375"/>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
              <a:buFont typeface="Roboto Black"/>
              <a:buNone/>
              <a:defRPr b="0" sz="1000">
                <a:latin typeface="Roboto Black"/>
                <a:ea typeface="Roboto Black"/>
                <a:cs typeface="Roboto Black"/>
                <a:sym typeface="Roboto Black"/>
              </a:defRPr>
            </a:lvl1pPr>
            <a:lvl2pPr lvl="1" rtl="0" algn="ctr">
              <a:spcBef>
                <a:spcPts val="0"/>
              </a:spcBef>
              <a:spcAft>
                <a:spcPts val="0"/>
              </a:spcAft>
              <a:buSzPts val="1000"/>
              <a:buFont typeface="Roboto Black"/>
              <a:buNone/>
              <a:defRPr b="0" sz="1000">
                <a:latin typeface="Roboto Black"/>
                <a:ea typeface="Roboto Black"/>
                <a:cs typeface="Roboto Black"/>
                <a:sym typeface="Roboto Black"/>
              </a:defRPr>
            </a:lvl2pPr>
            <a:lvl3pPr lvl="2" rtl="0" algn="ctr">
              <a:spcBef>
                <a:spcPts val="0"/>
              </a:spcBef>
              <a:spcAft>
                <a:spcPts val="0"/>
              </a:spcAft>
              <a:buSzPts val="1000"/>
              <a:buFont typeface="Roboto Black"/>
              <a:buNone/>
              <a:defRPr b="0" sz="1000">
                <a:latin typeface="Roboto Black"/>
                <a:ea typeface="Roboto Black"/>
                <a:cs typeface="Roboto Black"/>
                <a:sym typeface="Roboto Black"/>
              </a:defRPr>
            </a:lvl3pPr>
            <a:lvl4pPr lvl="3" rtl="0" algn="ctr">
              <a:spcBef>
                <a:spcPts val="0"/>
              </a:spcBef>
              <a:spcAft>
                <a:spcPts val="0"/>
              </a:spcAft>
              <a:buSzPts val="1000"/>
              <a:buFont typeface="Roboto Black"/>
              <a:buNone/>
              <a:defRPr b="0" sz="1000">
                <a:latin typeface="Roboto Black"/>
                <a:ea typeface="Roboto Black"/>
                <a:cs typeface="Roboto Black"/>
                <a:sym typeface="Roboto Black"/>
              </a:defRPr>
            </a:lvl4pPr>
            <a:lvl5pPr lvl="4" rtl="0" algn="ctr">
              <a:spcBef>
                <a:spcPts val="0"/>
              </a:spcBef>
              <a:spcAft>
                <a:spcPts val="0"/>
              </a:spcAft>
              <a:buSzPts val="1000"/>
              <a:buFont typeface="Roboto Black"/>
              <a:buNone/>
              <a:defRPr b="0" sz="1000">
                <a:latin typeface="Roboto Black"/>
                <a:ea typeface="Roboto Black"/>
                <a:cs typeface="Roboto Black"/>
                <a:sym typeface="Roboto Black"/>
              </a:defRPr>
            </a:lvl5pPr>
            <a:lvl6pPr lvl="5" rtl="0" algn="ctr">
              <a:spcBef>
                <a:spcPts val="0"/>
              </a:spcBef>
              <a:spcAft>
                <a:spcPts val="0"/>
              </a:spcAft>
              <a:buSzPts val="1000"/>
              <a:buFont typeface="Roboto Black"/>
              <a:buNone/>
              <a:defRPr b="0" sz="1000">
                <a:latin typeface="Roboto Black"/>
                <a:ea typeface="Roboto Black"/>
                <a:cs typeface="Roboto Black"/>
                <a:sym typeface="Roboto Black"/>
              </a:defRPr>
            </a:lvl6pPr>
            <a:lvl7pPr lvl="6" rtl="0" algn="ctr">
              <a:spcBef>
                <a:spcPts val="0"/>
              </a:spcBef>
              <a:spcAft>
                <a:spcPts val="0"/>
              </a:spcAft>
              <a:buSzPts val="1000"/>
              <a:buFont typeface="Roboto Black"/>
              <a:buNone/>
              <a:defRPr b="0" sz="1000">
                <a:latin typeface="Roboto Black"/>
                <a:ea typeface="Roboto Black"/>
                <a:cs typeface="Roboto Black"/>
                <a:sym typeface="Roboto Black"/>
              </a:defRPr>
            </a:lvl7pPr>
            <a:lvl8pPr lvl="7" rtl="0" algn="ctr">
              <a:spcBef>
                <a:spcPts val="0"/>
              </a:spcBef>
              <a:spcAft>
                <a:spcPts val="0"/>
              </a:spcAft>
              <a:buSzPts val="1000"/>
              <a:buFont typeface="Roboto Black"/>
              <a:buNone/>
              <a:defRPr b="0" sz="1000">
                <a:latin typeface="Roboto Black"/>
                <a:ea typeface="Roboto Black"/>
                <a:cs typeface="Roboto Black"/>
                <a:sym typeface="Roboto Black"/>
              </a:defRPr>
            </a:lvl8pPr>
            <a:lvl9pPr lvl="8" rtl="0" algn="ctr">
              <a:spcBef>
                <a:spcPts val="0"/>
              </a:spcBef>
              <a:spcAft>
                <a:spcPts val="0"/>
              </a:spcAft>
              <a:buSzPts val="1000"/>
              <a:buFont typeface="Roboto Black"/>
              <a:buNone/>
              <a:defRPr b="0" sz="1000">
                <a:latin typeface="Roboto Black"/>
                <a:ea typeface="Roboto Black"/>
                <a:cs typeface="Roboto Black"/>
                <a:sym typeface="Roboto Black"/>
              </a:defRPr>
            </a:lvl9pPr>
          </a:lstStyle>
          <a:p/>
        </p:txBody>
      </p:sp>
      <p:sp>
        <p:nvSpPr>
          <p:cNvPr id="61" name="Google Shape;61;p9"/>
          <p:cNvSpPr txBox="1"/>
          <p:nvPr>
            <p:ph idx="4" type="ctrTitle"/>
          </p:nvPr>
        </p:nvSpPr>
        <p:spPr>
          <a:xfrm>
            <a:off x="5472556" y="3523450"/>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
              <a:buFont typeface="Roboto Black"/>
              <a:buNone/>
              <a:defRPr b="0" sz="1000">
                <a:latin typeface="Roboto Black"/>
                <a:ea typeface="Roboto Black"/>
                <a:cs typeface="Roboto Black"/>
                <a:sym typeface="Roboto Black"/>
              </a:defRPr>
            </a:lvl1pPr>
            <a:lvl2pPr lvl="1" rtl="0" algn="ctr">
              <a:spcBef>
                <a:spcPts val="0"/>
              </a:spcBef>
              <a:spcAft>
                <a:spcPts val="0"/>
              </a:spcAft>
              <a:buSzPts val="1000"/>
              <a:buFont typeface="Roboto Black"/>
              <a:buNone/>
              <a:defRPr b="0" sz="1000">
                <a:latin typeface="Roboto Black"/>
                <a:ea typeface="Roboto Black"/>
                <a:cs typeface="Roboto Black"/>
                <a:sym typeface="Roboto Black"/>
              </a:defRPr>
            </a:lvl2pPr>
            <a:lvl3pPr lvl="2" rtl="0" algn="ctr">
              <a:spcBef>
                <a:spcPts val="0"/>
              </a:spcBef>
              <a:spcAft>
                <a:spcPts val="0"/>
              </a:spcAft>
              <a:buSzPts val="1000"/>
              <a:buFont typeface="Roboto Black"/>
              <a:buNone/>
              <a:defRPr b="0" sz="1000">
                <a:latin typeface="Roboto Black"/>
                <a:ea typeface="Roboto Black"/>
                <a:cs typeface="Roboto Black"/>
                <a:sym typeface="Roboto Black"/>
              </a:defRPr>
            </a:lvl3pPr>
            <a:lvl4pPr lvl="3" rtl="0" algn="ctr">
              <a:spcBef>
                <a:spcPts val="0"/>
              </a:spcBef>
              <a:spcAft>
                <a:spcPts val="0"/>
              </a:spcAft>
              <a:buSzPts val="1000"/>
              <a:buFont typeface="Roboto Black"/>
              <a:buNone/>
              <a:defRPr b="0" sz="1000">
                <a:latin typeface="Roboto Black"/>
                <a:ea typeface="Roboto Black"/>
                <a:cs typeface="Roboto Black"/>
                <a:sym typeface="Roboto Black"/>
              </a:defRPr>
            </a:lvl4pPr>
            <a:lvl5pPr lvl="4" rtl="0" algn="ctr">
              <a:spcBef>
                <a:spcPts val="0"/>
              </a:spcBef>
              <a:spcAft>
                <a:spcPts val="0"/>
              </a:spcAft>
              <a:buSzPts val="1000"/>
              <a:buFont typeface="Roboto Black"/>
              <a:buNone/>
              <a:defRPr b="0" sz="1000">
                <a:latin typeface="Roboto Black"/>
                <a:ea typeface="Roboto Black"/>
                <a:cs typeface="Roboto Black"/>
                <a:sym typeface="Roboto Black"/>
              </a:defRPr>
            </a:lvl5pPr>
            <a:lvl6pPr lvl="5" rtl="0" algn="ctr">
              <a:spcBef>
                <a:spcPts val="0"/>
              </a:spcBef>
              <a:spcAft>
                <a:spcPts val="0"/>
              </a:spcAft>
              <a:buSzPts val="1000"/>
              <a:buFont typeface="Roboto Black"/>
              <a:buNone/>
              <a:defRPr b="0" sz="1000">
                <a:latin typeface="Roboto Black"/>
                <a:ea typeface="Roboto Black"/>
                <a:cs typeface="Roboto Black"/>
                <a:sym typeface="Roboto Black"/>
              </a:defRPr>
            </a:lvl6pPr>
            <a:lvl7pPr lvl="6" rtl="0" algn="ctr">
              <a:spcBef>
                <a:spcPts val="0"/>
              </a:spcBef>
              <a:spcAft>
                <a:spcPts val="0"/>
              </a:spcAft>
              <a:buSzPts val="1000"/>
              <a:buFont typeface="Roboto Black"/>
              <a:buNone/>
              <a:defRPr b="0" sz="1000">
                <a:latin typeface="Roboto Black"/>
                <a:ea typeface="Roboto Black"/>
                <a:cs typeface="Roboto Black"/>
                <a:sym typeface="Roboto Black"/>
              </a:defRPr>
            </a:lvl7pPr>
            <a:lvl8pPr lvl="7" rtl="0" algn="ctr">
              <a:spcBef>
                <a:spcPts val="0"/>
              </a:spcBef>
              <a:spcAft>
                <a:spcPts val="0"/>
              </a:spcAft>
              <a:buSzPts val="1000"/>
              <a:buFont typeface="Roboto Black"/>
              <a:buNone/>
              <a:defRPr b="0" sz="1000">
                <a:latin typeface="Roboto Black"/>
                <a:ea typeface="Roboto Black"/>
                <a:cs typeface="Roboto Black"/>
                <a:sym typeface="Roboto Black"/>
              </a:defRPr>
            </a:lvl8pPr>
            <a:lvl9pPr lvl="8" rtl="0" algn="ctr">
              <a:spcBef>
                <a:spcPts val="0"/>
              </a:spcBef>
              <a:spcAft>
                <a:spcPts val="0"/>
              </a:spcAft>
              <a:buSzPts val="1000"/>
              <a:buFont typeface="Roboto Black"/>
              <a:buNone/>
              <a:defRPr b="0" sz="1000">
                <a:latin typeface="Roboto Black"/>
                <a:ea typeface="Roboto Black"/>
                <a:cs typeface="Roboto Black"/>
                <a:sym typeface="Roboto Black"/>
              </a:defRPr>
            </a:lvl9pPr>
          </a:lstStyle>
          <a:p/>
        </p:txBody>
      </p:sp>
      <p:sp>
        <p:nvSpPr>
          <p:cNvPr id="62" name="Google Shape;62;p9"/>
          <p:cNvSpPr txBox="1"/>
          <p:nvPr>
            <p:ph idx="5" type="ctrTitle"/>
          </p:nvPr>
        </p:nvSpPr>
        <p:spPr>
          <a:xfrm>
            <a:off x="1595444" y="3503375"/>
            <a:ext cx="2076000" cy="19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000"/>
              <a:buFont typeface="Roboto Black"/>
              <a:buNone/>
              <a:defRPr b="0" sz="1000">
                <a:latin typeface="Roboto Black"/>
                <a:ea typeface="Roboto Black"/>
                <a:cs typeface="Roboto Black"/>
                <a:sym typeface="Roboto Black"/>
              </a:defRPr>
            </a:lvl1pPr>
            <a:lvl2pPr lvl="1" rtl="0" algn="ctr">
              <a:spcBef>
                <a:spcPts val="0"/>
              </a:spcBef>
              <a:spcAft>
                <a:spcPts val="0"/>
              </a:spcAft>
              <a:buSzPts val="1000"/>
              <a:buFont typeface="Roboto Black"/>
              <a:buNone/>
              <a:defRPr b="0" sz="1000">
                <a:latin typeface="Roboto Black"/>
                <a:ea typeface="Roboto Black"/>
                <a:cs typeface="Roboto Black"/>
                <a:sym typeface="Roboto Black"/>
              </a:defRPr>
            </a:lvl2pPr>
            <a:lvl3pPr lvl="2" rtl="0" algn="ctr">
              <a:spcBef>
                <a:spcPts val="0"/>
              </a:spcBef>
              <a:spcAft>
                <a:spcPts val="0"/>
              </a:spcAft>
              <a:buSzPts val="1000"/>
              <a:buFont typeface="Roboto Black"/>
              <a:buNone/>
              <a:defRPr b="0" sz="1000">
                <a:latin typeface="Roboto Black"/>
                <a:ea typeface="Roboto Black"/>
                <a:cs typeface="Roboto Black"/>
                <a:sym typeface="Roboto Black"/>
              </a:defRPr>
            </a:lvl3pPr>
            <a:lvl4pPr lvl="3" rtl="0" algn="ctr">
              <a:spcBef>
                <a:spcPts val="0"/>
              </a:spcBef>
              <a:spcAft>
                <a:spcPts val="0"/>
              </a:spcAft>
              <a:buSzPts val="1000"/>
              <a:buFont typeface="Roboto Black"/>
              <a:buNone/>
              <a:defRPr b="0" sz="1000">
                <a:latin typeface="Roboto Black"/>
                <a:ea typeface="Roboto Black"/>
                <a:cs typeface="Roboto Black"/>
                <a:sym typeface="Roboto Black"/>
              </a:defRPr>
            </a:lvl4pPr>
            <a:lvl5pPr lvl="4" rtl="0" algn="ctr">
              <a:spcBef>
                <a:spcPts val="0"/>
              </a:spcBef>
              <a:spcAft>
                <a:spcPts val="0"/>
              </a:spcAft>
              <a:buSzPts val="1000"/>
              <a:buFont typeface="Roboto Black"/>
              <a:buNone/>
              <a:defRPr b="0" sz="1000">
                <a:latin typeface="Roboto Black"/>
                <a:ea typeface="Roboto Black"/>
                <a:cs typeface="Roboto Black"/>
                <a:sym typeface="Roboto Black"/>
              </a:defRPr>
            </a:lvl5pPr>
            <a:lvl6pPr lvl="5" rtl="0" algn="ctr">
              <a:spcBef>
                <a:spcPts val="0"/>
              </a:spcBef>
              <a:spcAft>
                <a:spcPts val="0"/>
              </a:spcAft>
              <a:buSzPts val="1000"/>
              <a:buFont typeface="Roboto Black"/>
              <a:buNone/>
              <a:defRPr b="0" sz="1000">
                <a:latin typeface="Roboto Black"/>
                <a:ea typeface="Roboto Black"/>
                <a:cs typeface="Roboto Black"/>
                <a:sym typeface="Roboto Black"/>
              </a:defRPr>
            </a:lvl6pPr>
            <a:lvl7pPr lvl="6" rtl="0" algn="ctr">
              <a:spcBef>
                <a:spcPts val="0"/>
              </a:spcBef>
              <a:spcAft>
                <a:spcPts val="0"/>
              </a:spcAft>
              <a:buSzPts val="1000"/>
              <a:buFont typeface="Roboto Black"/>
              <a:buNone/>
              <a:defRPr b="0" sz="1000">
                <a:latin typeface="Roboto Black"/>
                <a:ea typeface="Roboto Black"/>
                <a:cs typeface="Roboto Black"/>
                <a:sym typeface="Roboto Black"/>
              </a:defRPr>
            </a:lvl7pPr>
            <a:lvl8pPr lvl="7" rtl="0" algn="ctr">
              <a:spcBef>
                <a:spcPts val="0"/>
              </a:spcBef>
              <a:spcAft>
                <a:spcPts val="0"/>
              </a:spcAft>
              <a:buSzPts val="1000"/>
              <a:buFont typeface="Roboto Black"/>
              <a:buNone/>
              <a:defRPr b="0" sz="1000">
                <a:latin typeface="Roboto Black"/>
                <a:ea typeface="Roboto Black"/>
                <a:cs typeface="Roboto Black"/>
                <a:sym typeface="Roboto Black"/>
              </a:defRPr>
            </a:lvl8pPr>
            <a:lvl9pPr lvl="8" rtl="0" algn="ctr">
              <a:spcBef>
                <a:spcPts val="0"/>
              </a:spcBef>
              <a:spcAft>
                <a:spcPts val="0"/>
              </a:spcAft>
              <a:buSzPts val="1000"/>
              <a:buFont typeface="Roboto Black"/>
              <a:buNone/>
              <a:defRPr b="0" sz="1000">
                <a:latin typeface="Roboto Black"/>
                <a:ea typeface="Roboto Black"/>
                <a:cs typeface="Roboto Black"/>
                <a:sym typeface="Roboto Black"/>
              </a:defRPr>
            </a:lvl9pPr>
          </a:lstStyle>
          <a:p/>
        </p:txBody>
      </p:sp>
      <p:sp>
        <p:nvSpPr>
          <p:cNvPr id="63" name="Google Shape;63;p9"/>
          <p:cNvSpPr txBox="1"/>
          <p:nvPr>
            <p:ph idx="6" type="ctrTitle"/>
          </p:nvPr>
        </p:nvSpPr>
        <p:spPr>
          <a:xfrm>
            <a:off x="311700" y="644550"/>
            <a:ext cx="8520600" cy="60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Font typeface="Roboto Black"/>
              <a:buNone/>
              <a:defRPr b="0" sz="3000">
                <a:latin typeface="Roboto Black"/>
                <a:ea typeface="Roboto Black"/>
                <a:cs typeface="Roboto Black"/>
                <a:sym typeface="Robo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p:cSld name="TITLE_1_1_2_1">
    <p:spTree>
      <p:nvGrpSpPr>
        <p:cNvPr id="64" name="Shape 64"/>
        <p:cNvGrpSpPr/>
        <p:nvPr/>
      </p:nvGrpSpPr>
      <p:grpSpPr>
        <a:xfrm>
          <a:off x="0" y="0"/>
          <a:ext cx="0" cy="0"/>
          <a:chOff x="0" y="0"/>
          <a:chExt cx="0" cy="0"/>
        </a:xfrm>
      </p:grpSpPr>
      <p:sp>
        <p:nvSpPr>
          <p:cNvPr id="65" name="Google Shape;65;p10"/>
          <p:cNvSpPr txBox="1"/>
          <p:nvPr>
            <p:ph type="ctrTitle"/>
          </p:nvPr>
        </p:nvSpPr>
        <p:spPr>
          <a:xfrm>
            <a:off x="311700" y="644550"/>
            <a:ext cx="8520600" cy="606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Font typeface="Roboto Black"/>
              <a:buNone/>
              <a:defRPr b="0" sz="3000">
                <a:latin typeface="Roboto Black"/>
                <a:ea typeface="Roboto Black"/>
                <a:cs typeface="Roboto Black"/>
                <a:sym typeface="Robo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theme" Target="../theme/theme3.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052643"/>
            </a:gs>
            <a:gs pos="100000">
              <a:srgbClr val="041523"/>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2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Roboto Black"/>
              <a:buNone/>
              <a:defRPr sz="2800">
                <a:solidFill>
                  <a:schemeClr val="lt1"/>
                </a:solidFill>
                <a:latin typeface="Roboto Black"/>
                <a:ea typeface="Roboto Black"/>
                <a:cs typeface="Roboto Black"/>
                <a:sym typeface="Roboto Black"/>
              </a:defRPr>
            </a:lvl1pPr>
            <a:lvl2pPr lvl="1">
              <a:spcBef>
                <a:spcPts val="0"/>
              </a:spcBef>
              <a:spcAft>
                <a:spcPts val="0"/>
              </a:spcAft>
              <a:buClr>
                <a:schemeClr val="lt1"/>
              </a:buClr>
              <a:buSzPts val="2800"/>
              <a:buFont typeface="Bree Serif"/>
              <a:buNone/>
              <a:defRPr b="1" sz="2800">
                <a:solidFill>
                  <a:schemeClr val="lt1"/>
                </a:solidFill>
                <a:latin typeface="Bree Serif"/>
                <a:ea typeface="Bree Serif"/>
                <a:cs typeface="Bree Serif"/>
                <a:sym typeface="Bree Serif"/>
              </a:defRPr>
            </a:lvl2pPr>
            <a:lvl3pPr lvl="2">
              <a:spcBef>
                <a:spcPts val="0"/>
              </a:spcBef>
              <a:spcAft>
                <a:spcPts val="0"/>
              </a:spcAft>
              <a:buClr>
                <a:schemeClr val="lt1"/>
              </a:buClr>
              <a:buSzPts val="2800"/>
              <a:buFont typeface="Bree Serif"/>
              <a:buNone/>
              <a:defRPr b="1" sz="2800">
                <a:solidFill>
                  <a:schemeClr val="lt1"/>
                </a:solidFill>
                <a:latin typeface="Bree Serif"/>
                <a:ea typeface="Bree Serif"/>
                <a:cs typeface="Bree Serif"/>
                <a:sym typeface="Bree Serif"/>
              </a:defRPr>
            </a:lvl3pPr>
            <a:lvl4pPr lvl="3">
              <a:spcBef>
                <a:spcPts val="0"/>
              </a:spcBef>
              <a:spcAft>
                <a:spcPts val="0"/>
              </a:spcAft>
              <a:buClr>
                <a:schemeClr val="lt1"/>
              </a:buClr>
              <a:buSzPts val="2800"/>
              <a:buFont typeface="Bree Serif"/>
              <a:buNone/>
              <a:defRPr b="1" sz="2800">
                <a:solidFill>
                  <a:schemeClr val="lt1"/>
                </a:solidFill>
                <a:latin typeface="Bree Serif"/>
                <a:ea typeface="Bree Serif"/>
                <a:cs typeface="Bree Serif"/>
                <a:sym typeface="Bree Serif"/>
              </a:defRPr>
            </a:lvl4pPr>
            <a:lvl5pPr lvl="4">
              <a:spcBef>
                <a:spcPts val="0"/>
              </a:spcBef>
              <a:spcAft>
                <a:spcPts val="0"/>
              </a:spcAft>
              <a:buClr>
                <a:schemeClr val="lt1"/>
              </a:buClr>
              <a:buSzPts val="2800"/>
              <a:buFont typeface="Bree Serif"/>
              <a:buNone/>
              <a:defRPr b="1" sz="2800">
                <a:solidFill>
                  <a:schemeClr val="lt1"/>
                </a:solidFill>
                <a:latin typeface="Bree Serif"/>
                <a:ea typeface="Bree Serif"/>
                <a:cs typeface="Bree Serif"/>
                <a:sym typeface="Bree Serif"/>
              </a:defRPr>
            </a:lvl5pPr>
            <a:lvl6pPr lvl="5">
              <a:spcBef>
                <a:spcPts val="0"/>
              </a:spcBef>
              <a:spcAft>
                <a:spcPts val="0"/>
              </a:spcAft>
              <a:buClr>
                <a:schemeClr val="lt1"/>
              </a:buClr>
              <a:buSzPts val="2800"/>
              <a:buFont typeface="Bree Serif"/>
              <a:buNone/>
              <a:defRPr b="1" sz="2800">
                <a:solidFill>
                  <a:schemeClr val="lt1"/>
                </a:solidFill>
                <a:latin typeface="Bree Serif"/>
                <a:ea typeface="Bree Serif"/>
                <a:cs typeface="Bree Serif"/>
                <a:sym typeface="Bree Serif"/>
              </a:defRPr>
            </a:lvl6pPr>
            <a:lvl7pPr lvl="6">
              <a:spcBef>
                <a:spcPts val="0"/>
              </a:spcBef>
              <a:spcAft>
                <a:spcPts val="0"/>
              </a:spcAft>
              <a:buClr>
                <a:schemeClr val="lt1"/>
              </a:buClr>
              <a:buSzPts val="2800"/>
              <a:buFont typeface="Bree Serif"/>
              <a:buNone/>
              <a:defRPr b="1" sz="2800">
                <a:solidFill>
                  <a:schemeClr val="lt1"/>
                </a:solidFill>
                <a:latin typeface="Bree Serif"/>
                <a:ea typeface="Bree Serif"/>
                <a:cs typeface="Bree Serif"/>
                <a:sym typeface="Bree Serif"/>
              </a:defRPr>
            </a:lvl7pPr>
            <a:lvl8pPr lvl="7">
              <a:spcBef>
                <a:spcPts val="0"/>
              </a:spcBef>
              <a:spcAft>
                <a:spcPts val="0"/>
              </a:spcAft>
              <a:buClr>
                <a:schemeClr val="lt1"/>
              </a:buClr>
              <a:buSzPts val="2800"/>
              <a:buFont typeface="Bree Serif"/>
              <a:buNone/>
              <a:defRPr b="1" sz="2800">
                <a:solidFill>
                  <a:schemeClr val="lt1"/>
                </a:solidFill>
                <a:latin typeface="Bree Serif"/>
                <a:ea typeface="Bree Serif"/>
                <a:cs typeface="Bree Serif"/>
                <a:sym typeface="Bree Serif"/>
              </a:defRPr>
            </a:lvl8pPr>
            <a:lvl9pPr lvl="8">
              <a:spcBef>
                <a:spcPts val="0"/>
              </a:spcBef>
              <a:spcAft>
                <a:spcPts val="0"/>
              </a:spcAft>
              <a:buClr>
                <a:schemeClr val="lt1"/>
              </a:buClr>
              <a:buSzPts val="2800"/>
              <a:buFont typeface="Bree Serif"/>
              <a:buNone/>
              <a:defRPr b="1" sz="2800">
                <a:solidFill>
                  <a:schemeClr val="lt1"/>
                </a:solidFill>
                <a:latin typeface="Bree Serif"/>
                <a:ea typeface="Bree Serif"/>
                <a:cs typeface="Bree Serif"/>
                <a:sym typeface="Bree Serif"/>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Roboto Light"/>
              <a:buChar char="●"/>
              <a:defRPr sz="1800">
                <a:solidFill>
                  <a:schemeClr val="lt1"/>
                </a:solidFill>
                <a:latin typeface="Roboto Light"/>
                <a:ea typeface="Roboto Light"/>
                <a:cs typeface="Roboto Light"/>
                <a:sym typeface="Roboto Light"/>
              </a:defRPr>
            </a:lvl1pPr>
            <a:lvl2pPr indent="-317500" lvl="1" marL="914400">
              <a:lnSpc>
                <a:spcPct val="115000"/>
              </a:lnSpc>
              <a:spcBef>
                <a:spcPts val="160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2pPr>
            <a:lvl3pPr indent="-317500" lvl="2" marL="1371600">
              <a:lnSpc>
                <a:spcPct val="115000"/>
              </a:lnSpc>
              <a:spcBef>
                <a:spcPts val="160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3pPr>
            <a:lvl4pPr indent="-317500" lvl="3" marL="1828800">
              <a:lnSpc>
                <a:spcPct val="115000"/>
              </a:lnSpc>
              <a:spcBef>
                <a:spcPts val="160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4pPr>
            <a:lvl5pPr indent="-317500" lvl="4" marL="2286000">
              <a:lnSpc>
                <a:spcPct val="115000"/>
              </a:lnSpc>
              <a:spcBef>
                <a:spcPts val="160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5pPr>
            <a:lvl6pPr indent="-317500" lvl="5" marL="2743200">
              <a:lnSpc>
                <a:spcPct val="115000"/>
              </a:lnSpc>
              <a:spcBef>
                <a:spcPts val="160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6pPr>
            <a:lvl7pPr indent="-317500" lvl="6" marL="3200400">
              <a:lnSpc>
                <a:spcPct val="115000"/>
              </a:lnSpc>
              <a:spcBef>
                <a:spcPts val="160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7pPr>
            <a:lvl8pPr indent="-317500" lvl="7" marL="3657600">
              <a:lnSpc>
                <a:spcPct val="115000"/>
              </a:lnSpc>
              <a:spcBef>
                <a:spcPts val="1600"/>
              </a:spcBef>
              <a:spcAft>
                <a:spcPts val="0"/>
              </a:spcAft>
              <a:buClr>
                <a:schemeClr val="lt1"/>
              </a:buClr>
              <a:buSzPts val="1400"/>
              <a:buFont typeface="Roboto Light"/>
              <a:buChar char="○"/>
              <a:defRPr>
                <a:solidFill>
                  <a:schemeClr val="lt1"/>
                </a:solidFill>
                <a:latin typeface="Roboto Light"/>
                <a:ea typeface="Roboto Light"/>
                <a:cs typeface="Roboto Light"/>
                <a:sym typeface="Roboto Light"/>
              </a:defRPr>
            </a:lvl8pPr>
            <a:lvl9pPr indent="-317500" lvl="8" marL="4114800">
              <a:lnSpc>
                <a:spcPct val="115000"/>
              </a:lnSpc>
              <a:spcBef>
                <a:spcPts val="1600"/>
              </a:spcBef>
              <a:spcAft>
                <a:spcPts val="1600"/>
              </a:spcAft>
              <a:buClr>
                <a:schemeClr val="lt1"/>
              </a:buClr>
              <a:buSzPts val="1400"/>
              <a:buFont typeface="Roboto Light"/>
              <a:buChar char="■"/>
              <a:defRPr>
                <a:solidFill>
                  <a:schemeClr val="lt1"/>
                </a:solidFill>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gradFill>
          <a:gsLst>
            <a:gs pos="0">
              <a:srgbClr val="052643"/>
            </a:gs>
            <a:gs pos="100000">
              <a:srgbClr val="041523"/>
            </a:gs>
          </a:gsLst>
          <a:path path="circle">
            <a:fillToRect b="50%" l="50%" r="50%" t="50%"/>
          </a:path>
          <a:tileRect/>
        </a:gradFill>
      </p:bgPr>
    </p:bg>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121" name="Google Shape;121;p2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122" name="Google Shape;122;p2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1"/>
                </a:solidFill>
                <a:latin typeface="Roboto"/>
                <a:ea typeface="Roboto"/>
                <a:cs typeface="Roboto"/>
                <a:sym typeface="Roboto"/>
              </a:defRPr>
            </a:lvl1pPr>
            <a:lvl2pPr lvl="1" rtl="0" algn="r">
              <a:buNone/>
              <a:defRPr sz="1000">
                <a:solidFill>
                  <a:schemeClr val="lt1"/>
                </a:solidFill>
                <a:latin typeface="Roboto"/>
                <a:ea typeface="Roboto"/>
                <a:cs typeface="Roboto"/>
                <a:sym typeface="Roboto"/>
              </a:defRPr>
            </a:lvl2pPr>
            <a:lvl3pPr lvl="2" rtl="0" algn="r">
              <a:buNone/>
              <a:defRPr sz="1000">
                <a:solidFill>
                  <a:schemeClr val="lt1"/>
                </a:solidFill>
                <a:latin typeface="Roboto"/>
                <a:ea typeface="Roboto"/>
                <a:cs typeface="Roboto"/>
                <a:sym typeface="Roboto"/>
              </a:defRPr>
            </a:lvl3pPr>
            <a:lvl4pPr lvl="3" rtl="0" algn="r">
              <a:buNone/>
              <a:defRPr sz="1000">
                <a:solidFill>
                  <a:schemeClr val="lt1"/>
                </a:solidFill>
                <a:latin typeface="Roboto"/>
                <a:ea typeface="Roboto"/>
                <a:cs typeface="Roboto"/>
                <a:sym typeface="Roboto"/>
              </a:defRPr>
            </a:lvl4pPr>
            <a:lvl5pPr lvl="4" rtl="0" algn="r">
              <a:buNone/>
              <a:defRPr sz="1000">
                <a:solidFill>
                  <a:schemeClr val="lt1"/>
                </a:solidFill>
                <a:latin typeface="Roboto"/>
                <a:ea typeface="Roboto"/>
                <a:cs typeface="Roboto"/>
                <a:sym typeface="Roboto"/>
              </a:defRPr>
            </a:lvl5pPr>
            <a:lvl6pPr lvl="5" rtl="0" algn="r">
              <a:buNone/>
              <a:defRPr sz="1000">
                <a:solidFill>
                  <a:schemeClr val="lt1"/>
                </a:solidFill>
                <a:latin typeface="Roboto"/>
                <a:ea typeface="Roboto"/>
                <a:cs typeface="Roboto"/>
                <a:sym typeface="Roboto"/>
              </a:defRPr>
            </a:lvl6pPr>
            <a:lvl7pPr lvl="6" rtl="0" algn="r">
              <a:buNone/>
              <a:defRPr sz="1000">
                <a:solidFill>
                  <a:schemeClr val="lt1"/>
                </a:solidFill>
                <a:latin typeface="Roboto"/>
                <a:ea typeface="Roboto"/>
                <a:cs typeface="Roboto"/>
                <a:sym typeface="Roboto"/>
              </a:defRPr>
            </a:lvl7pPr>
            <a:lvl8pPr lvl="7" rtl="0" algn="r">
              <a:buNone/>
              <a:defRPr sz="1000">
                <a:solidFill>
                  <a:schemeClr val="lt1"/>
                </a:solidFill>
                <a:latin typeface="Roboto"/>
                <a:ea typeface="Roboto"/>
                <a:cs typeface="Roboto"/>
                <a:sym typeface="Roboto"/>
              </a:defRPr>
            </a:lvl8pPr>
            <a:lvl9pPr lvl="8" rtl="0"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54.jpg"/><Relationship Id="rId5" Type="http://schemas.openxmlformats.org/officeDocument/2006/relationships/image" Target="../media/image23.jpg"/><Relationship Id="rId6"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techterms.com/definition/inputdevice"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42.png"/><Relationship Id="rId5"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61.png"/><Relationship Id="rId4" Type="http://schemas.openxmlformats.org/officeDocument/2006/relationships/image" Target="../media/image48.png"/><Relationship Id="rId5" Type="http://schemas.openxmlformats.org/officeDocument/2006/relationships/image" Target="../media/image64.png"/><Relationship Id="rId6"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image" Target="../media/image57.png"/><Relationship Id="rId5"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52.png"/><Relationship Id="rId5"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60.jpg"/><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6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3.png"/><Relationship Id="rId5" Type="http://schemas.openxmlformats.org/officeDocument/2006/relationships/image" Target="../media/image68.png"/><Relationship Id="rId6" Type="http://schemas.openxmlformats.org/officeDocument/2006/relationships/image" Target="../media/image14.png"/><Relationship Id="rId7" Type="http://schemas.openxmlformats.org/officeDocument/2006/relationships/image" Target="../media/image7.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6.jpg"/><Relationship Id="rId9" Type="http://schemas.openxmlformats.org/officeDocument/2006/relationships/image" Target="../media/image20.jpg"/><Relationship Id="rId5" Type="http://schemas.openxmlformats.org/officeDocument/2006/relationships/image" Target="../media/image15.png"/><Relationship Id="rId6" Type="http://schemas.openxmlformats.org/officeDocument/2006/relationships/image" Target="../media/image17.jpg"/><Relationship Id="rId7" Type="http://schemas.openxmlformats.org/officeDocument/2006/relationships/image" Target="../media/image19.jpg"/><Relationship Id="rId8"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image" Target="../media/image67.jpg"/><Relationship Id="rId5" Type="http://schemas.openxmlformats.org/officeDocument/2006/relationships/image" Target="../media/image22.png"/><Relationship Id="rId6" Type="http://schemas.openxmlformats.org/officeDocument/2006/relationships/image" Target="../media/image18.jpg"/><Relationship Id="rId7" Type="http://schemas.openxmlformats.org/officeDocument/2006/relationships/image" Target="../media/image5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32.jpg"/><Relationship Id="rId5" Type="http://schemas.openxmlformats.org/officeDocument/2006/relationships/image" Target="../media/image26.png"/><Relationship Id="rId6" Type="http://schemas.openxmlformats.org/officeDocument/2006/relationships/image" Target="../media/image21.jpg"/><Relationship Id="rId7"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4"/>
          <p:cNvSpPr txBox="1"/>
          <p:nvPr>
            <p:ph type="ctrTitle"/>
          </p:nvPr>
        </p:nvSpPr>
        <p:spPr>
          <a:xfrm>
            <a:off x="1935000" y="483650"/>
            <a:ext cx="3129600" cy="10101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sz="3900"/>
              <a:t>INPUT AND </a:t>
            </a:r>
            <a:endParaRPr sz="3900">
              <a:solidFill>
                <a:schemeClr val="accent1"/>
              </a:solidFill>
            </a:endParaRPr>
          </a:p>
          <a:p>
            <a:pPr indent="0" lvl="0" marL="0" rtl="0" algn="r">
              <a:spcBef>
                <a:spcPts val="0"/>
              </a:spcBef>
              <a:spcAft>
                <a:spcPts val="0"/>
              </a:spcAft>
              <a:buNone/>
            </a:pPr>
            <a:r>
              <a:rPr lang="es" sz="3900"/>
              <a:t>OUTPUT</a:t>
            </a:r>
            <a:endParaRPr sz="3900">
              <a:solidFill>
                <a:schemeClr val="accent1"/>
              </a:solidFill>
            </a:endParaRPr>
          </a:p>
        </p:txBody>
      </p:sp>
      <p:sp>
        <p:nvSpPr>
          <p:cNvPr id="204" name="Google Shape;204;p34"/>
          <p:cNvSpPr txBox="1"/>
          <p:nvPr>
            <p:ph idx="1" type="subTitle"/>
          </p:nvPr>
        </p:nvSpPr>
        <p:spPr>
          <a:xfrm>
            <a:off x="4706600" y="3445725"/>
            <a:ext cx="3628200" cy="606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1500">
                <a:latin typeface="Nunito SemiBold"/>
                <a:ea typeface="Nunito SemiBold"/>
                <a:cs typeface="Nunito SemiBold"/>
                <a:sym typeface="Nunito SemiBold"/>
              </a:rPr>
              <a:t>LECTURER’S NAME : DR. GOH EG SU</a:t>
            </a:r>
            <a:endParaRPr sz="1500">
              <a:latin typeface="Nunito SemiBold"/>
              <a:ea typeface="Nunito SemiBold"/>
              <a:cs typeface="Nunito SemiBold"/>
              <a:sym typeface="Nunito SemiBold"/>
            </a:endParaRPr>
          </a:p>
        </p:txBody>
      </p:sp>
      <p:sp>
        <p:nvSpPr>
          <p:cNvPr id="205" name="Google Shape;205;p34"/>
          <p:cNvSpPr/>
          <p:nvPr/>
        </p:nvSpPr>
        <p:spPr>
          <a:xfrm>
            <a:off x="2534507" y="5578969"/>
            <a:ext cx="816022" cy="427879"/>
          </a:xfrm>
          <a:custGeom>
            <a:rect b="b" l="l" r="r" t="t"/>
            <a:pathLst>
              <a:path extrusionOk="0" h="17832" w="34008">
                <a:moveTo>
                  <a:pt x="4203" y="0"/>
                </a:moveTo>
                <a:cubicBezTo>
                  <a:pt x="1847" y="0"/>
                  <a:pt x="0" y="1847"/>
                  <a:pt x="0" y="4203"/>
                </a:cubicBezTo>
                <a:lnTo>
                  <a:pt x="0" y="13629"/>
                </a:lnTo>
                <a:cubicBezTo>
                  <a:pt x="0" y="15921"/>
                  <a:pt x="1847" y="17832"/>
                  <a:pt x="4203" y="17832"/>
                </a:cubicBezTo>
                <a:lnTo>
                  <a:pt x="29804" y="17832"/>
                </a:lnTo>
                <a:cubicBezTo>
                  <a:pt x="32160" y="17832"/>
                  <a:pt x="34007" y="15921"/>
                  <a:pt x="34007" y="13629"/>
                </a:cubicBezTo>
                <a:lnTo>
                  <a:pt x="34007" y="4203"/>
                </a:lnTo>
                <a:cubicBezTo>
                  <a:pt x="34007" y="1847"/>
                  <a:pt x="32160" y="0"/>
                  <a:pt x="29804"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4"/>
          <p:cNvSpPr/>
          <p:nvPr/>
        </p:nvSpPr>
        <p:spPr>
          <a:xfrm>
            <a:off x="3493922" y="3051203"/>
            <a:ext cx="406499" cy="127245"/>
          </a:xfrm>
          <a:custGeom>
            <a:rect b="b" l="l" r="r" t="t"/>
            <a:pathLst>
              <a:path extrusionOk="0" h="5303" w="16941">
                <a:moveTo>
                  <a:pt x="8470" y="0"/>
                </a:moveTo>
                <a:cubicBezTo>
                  <a:pt x="5413" y="0"/>
                  <a:pt x="2357" y="1131"/>
                  <a:pt x="0" y="3392"/>
                </a:cubicBezTo>
                <a:lnTo>
                  <a:pt x="1783" y="5302"/>
                </a:lnTo>
                <a:cubicBezTo>
                  <a:pt x="3662" y="3487"/>
                  <a:pt x="6082" y="2580"/>
                  <a:pt x="8502" y="2580"/>
                </a:cubicBezTo>
                <a:cubicBezTo>
                  <a:pt x="10922" y="2580"/>
                  <a:pt x="13342" y="3487"/>
                  <a:pt x="15221" y="5302"/>
                </a:cubicBezTo>
                <a:lnTo>
                  <a:pt x="16940" y="3392"/>
                </a:lnTo>
                <a:cubicBezTo>
                  <a:pt x="14584" y="1131"/>
                  <a:pt x="11527" y="0"/>
                  <a:pt x="8470"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4"/>
          <p:cNvSpPr/>
          <p:nvPr/>
        </p:nvSpPr>
        <p:spPr>
          <a:xfrm>
            <a:off x="3582559" y="3178785"/>
            <a:ext cx="229224" cy="91349"/>
          </a:xfrm>
          <a:custGeom>
            <a:rect b="b" l="l" r="r" t="t"/>
            <a:pathLst>
              <a:path extrusionOk="0" h="3807" w="9553">
                <a:moveTo>
                  <a:pt x="4752" y="1"/>
                </a:moveTo>
                <a:cubicBezTo>
                  <a:pt x="3025" y="1"/>
                  <a:pt x="1306" y="654"/>
                  <a:pt x="0" y="1959"/>
                </a:cubicBezTo>
                <a:lnTo>
                  <a:pt x="1783" y="3806"/>
                </a:lnTo>
                <a:cubicBezTo>
                  <a:pt x="2611" y="3010"/>
                  <a:pt x="3678" y="2612"/>
                  <a:pt x="4744" y="2612"/>
                </a:cubicBezTo>
                <a:cubicBezTo>
                  <a:pt x="5811" y="2612"/>
                  <a:pt x="6878" y="3010"/>
                  <a:pt x="7706" y="3806"/>
                </a:cubicBezTo>
                <a:lnTo>
                  <a:pt x="9553" y="1959"/>
                </a:lnTo>
                <a:cubicBezTo>
                  <a:pt x="8215" y="654"/>
                  <a:pt x="6480" y="1"/>
                  <a:pt x="4752"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4"/>
          <p:cNvSpPr/>
          <p:nvPr/>
        </p:nvSpPr>
        <p:spPr>
          <a:xfrm>
            <a:off x="3648258" y="3296072"/>
            <a:ext cx="114624" cy="98403"/>
          </a:xfrm>
          <a:custGeom>
            <a:rect b="b" l="l" r="r" t="t"/>
            <a:pathLst>
              <a:path extrusionOk="0" h="4101" w="4777">
                <a:moveTo>
                  <a:pt x="2038" y="1"/>
                </a:moveTo>
                <a:cubicBezTo>
                  <a:pt x="892" y="1"/>
                  <a:pt x="0" y="892"/>
                  <a:pt x="0" y="2039"/>
                </a:cubicBezTo>
                <a:cubicBezTo>
                  <a:pt x="0" y="3288"/>
                  <a:pt x="992" y="4101"/>
                  <a:pt x="2047" y="4101"/>
                </a:cubicBezTo>
                <a:cubicBezTo>
                  <a:pt x="2552" y="4101"/>
                  <a:pt x="3071" y="3915"/>
                  <a:pt x="3503" y="3503"/>
                </a:cubicBezTo>
                <a:cubicBezTo>
                  <a:pt x="4777" y="2166"/>
                  <a:pt x="3885" y="1"/>
                  <a:pt x="2038"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4"/>
          <p:cNvSpPr/>
          <p:nvPr/>
        </p:nvSpPr>
        <p:spPr>
          <a:xfrm>
            <a:off x="3402237" y="2918247"/>
            <a:ext cx="589869" cy="163910"/>
          </a:xfrm>
          <a:custGeom>
            <a:rect b="b" l="l" r="r" t="t"/>
            <a:pathLst>
              <a:path extrusionOk="0" h="6831" w="24583">
                <a:moveTo>
                  <a:pt x="12291" y="1"/>
                </a:moveTo>
                <a:cubicBezTo>
                  <a:pt x="7865" y="1"/>
                  <a:pt x="3439" y="1641"/>
                  <a:pt x="0" y="4920"/>
                </a:cubicBezTo>
                <a:lnTo>
                  <a:pt x="1783" y="6831"/>
                </a:lnTo>
                <a:cubicBezTo>
                  <a:pt x="4713" y="3997"/>
                  <a:pt x="8502" y="2580"/>
                  <a:pt x="12291" y="2580"/>
                </a:cubicBezTo>
                <a:cubicBezTo>
                  <a:pt x="16081" y="2580"/>
                  <a:pt x="19870" y="3997"/>
                  <a:pt x="22799" y="6831"/>
                </a:cubicBezTo>
                <a:lnTo>
                  <a:pt x="24582" y="4920"/>
                </a:lnTo>
                <a:cubicBezTo>
                  <a:pt x="21143" y="1641"/>
                  <a:pt x="16717" y="1"/>
                  <a:pt x="12291"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4"/>
          <p:cNvSpPr/>
          <p:nvPr/>
        </p:nvSpPr>
        <p:spPr>
          <a:xfrm>
            <a:off x="-182731" y="2882795"/>
            <a:ext cx="3448945" cy="3969997"/>
          </a:xfrm>
          <a:custGeom>
            <a:rect b="b" l="l" r="r" t="t"/>
            <a:pathLst>
              <a:path extrusionOk="0" h="165451" w="143736">
                <a:moveTo>
                  <a:pt x="75084" y="96481"/>
                </a:moveTo>
                <a:cubicBezTo>
                  <a:pt x="75020" y="96545"/>
                  <a:pt x="74957" y="96609"/>
                  <a:pt x="74893" y="96609"/>
                </a:cubicBezTo>
                <a:cubicBezTo>
                  <a:pt x="74957" y="96545"/>
                  <a:pt x="75020" y="96545"/>
                  <a:pt x="75084" y="96481"/>
                </a:cubicBezTo>
                <a:close/>
                <a:moveTo>
                  <a:pt x="74000" y="97376"/>
                </a:moveTo>
                <a:cubicBezTo>
                  <a:pt x="73937" y="97501"/>
                  <a:pt x="73874" y="97565"/>
                  <a:pt x="73874" y="97691"/>
                </a:cubicBezTo>
                <a:lnTo>
                  <a:pt x="73874" y="97628"/>
                </a:lnTo>
                <a:cubicBezTo>
                  <a:pt x="73874" y="97564"/>
                  <a:pt x="73937" y="97501"/>
                  <a:pt x="74000" y="97376"/>
                </a:cubicBezTo>
                <a:close/>
                <a:moveTo>
                  <a:pt x="73618" y="98331"/>
                </a:moveTo>
                <a:lnTo>
                  <a:pt x="73618" y="98331"/>
                </a:lnTo>
                <a:cubicBezTo>
                  <a:pt x="73556" y="98458"/>
                  <a:pt x="73556" y="98648"/>
                  <a:pt x="73556" y="98838"/>
                </a:cubicBezTo>
                <a:lnTo>
                  <a:pt x="73556" y="98774"/>
                </a:lnTo>
                <a:cubicBezTo>
                  <a:pt x="73556" y="98648"/>
                  <a:pt x="73556" y="98458"/>
                  <a:pt x="73618" y="98331"/>
                </a:cubicBezTo>
                <a:close/>
                <a:moveTo>
                  <a:pt x="87375" y="108709"/>
                </a:moveTo>
                <a:cubicBezTo>
                  <a:pt x="87311" y="108709"/>
                  <a:pt x="87248" y="108772"/>
                  <a:pt x="87184" y="108836"/>
                </a:cubicBezTo>
                <a:lnTo>
                  <a:pt x="87120" y="108772"/>
                </a:lnTo>
                <a:cubicBezTo>
                  <a:pt x="87184" y="108772"/>
                  <a:pt x="87311" y="108709"/>
                  <a:pt x="87375" y="108709"/>
                </a:cubicBezTo>
                <a:close/>
                <a:moveTo>
                  <a:pt x="86929" y="108836"/>
                </a:moveTo>
                <a:cubicBezTo>
                  <a:pt x="86866" y="108900"/>
                  <a:pt x="86802" y="108963"/>
                  <a:pt x="86738" y="108963"/>
                </a:cubicBezTo>
                <a:lnTo>
                  <a:pt x="86675" y="108963"/>
                </a:lnTo>
                <a:cubicBezTo>
                  <a:pt x="86738" y="108963"/>
                  <a:pt x="86802" y="108900"/>
                  <a:pt x="86929" y="108836"/>
                </a:cubicBezTo>
                <a:close/>
                <a:moveTo>
                  <a:pt x="85783" y="109728"/>
                </a:moveTo>
                <a:cubicBezTo>
                  <a:pt x="85783" y="109855"/>
                  <a:pt x="85719" y="109919"/>
                  <a:pt x="85719" y="110046"/>
                </a:cubicBezTo>
                <a:lnTo>
                  <a:pt x="85656" y="110046"/>
                </a:lnTo>
                <a:cubicBezTo>
                  <a:pt x="85719" y="109919"/>
                  <a:pt x="85719" y="109855"/>
                  <a:pt x="85783" y="109728"/>
                </a:cubicBezTo>
                <a:close/>
                <a:moveTo>
                  <a:pt x="85592" y="110173"/>
                </a:moveTo>
                <a:cubicBezTo>
                  <a:pt x="85528" y="110301"/>
                  <a:pt x="85528" y="110428"/>
                  <a:pt x="85528" y="110492"/>
                </a:cubicBezTo>
                <a:lnTo>
                  <a:pt x="85465" y="110492"/>
                </a:lnTo>
                <a:cubicBezTo>
                  <a:pt x="85465" y="110428"/>
                  <a:pt x="85528" y="110301"/>
                  <a:pt x="85592" y="110173"/>
                </a:cubicBezTo>
                <a:close/>
                <a:moveTo>
                  <a:pt x="85401" y="110683"/>
                </a:moveTo>
                <a:cubicBezTo>
                  <a:pt x="85401" y="110810"/>
                  <a:pt x="85401" y="111001"/>
                  <a:pt x="85401" y="111192"/>
                </a:cubicBezTo>
                <a:lnTo>
                  <a:pt x="85337" y="111129"/>
                </a:lnTo>
                <a:cubicBezTo>
                  <a:pt x="85337" y="111001"/>
                  <a:pt x="85401" y="110810"/>
                  <a:pt x="85401" y="110683"/>
                </a:cubicBezTo>
                <a:close/>
                <a:moveTo>
                  <a:pt x="96291" y="112156"/>
                </a:moveTo>
                <a:cubicBezTo>
                  <a:pt x="96294" y="112284"/>
                  <a:pt x="96355" y="112469"/>
                  <a:pt x="96355" y="112593"/>
                </a:cubicBezTo>
                <a:lnTo>
                  <a:pt x="96355" y="112657"/>
                </a:lnTo>
                <a:cubicBezTo>
                  <a:pt x="96355" y="112470"/>
                  <a:pt x="96294" y="112284"/>
                  <a:pt x="96291" y="112156"/>
                </a:cubicBezTo>
                <a:close/>
                <a:moveTo>
                  <a:pt x="90432" y="113758"/>
                </a:moveTo>
                <a:lnTo>
                  <a:pt x="90432" y="113758"/>
                </a:lnTo>
                <a:cubicBezTo>
                  <a:pt x="90432" y="113879"/>
                  <a:pt x="90438" y="113997"/>
                  <a:pt x="90559" y="114058"/>
                </a:cubicBezTo>
                <a:lnTo>
                  <a:pt x="90559" y="114122"/>
                </a:lnTo>
                <a:cubicBezTo>
                  <a:pt x="90438" y="114001"/>
                  <a:pt x="90432" y="113879"/>
                  <a:pt x="90432" y="113758"/>
                </a:cubicBezTo>
                <a:close/>
                <a:moveTo>
                  <a:pt x="91260" y="113740"/>
                </a:moveTo>
                <a:cubicBezTo>
                  <a:pt x="91260" y="113994"/>
                  <a:pt x="91132" y="114185"/>
                  <a:pt x="90878" y="114185"/>
                </a:cubicBezTo>
                <a:lnTo>
                  <a:pt x="90814" y="114185"/>
                </a:lnTo>
                <a:cubicBezTo>
                  <a:pt x="91069" y="114185"/>
                  <a:pt x="91260" y="113994"/>
                  <a:pt x="91260" y="113740"/>
                </a:cubicBezTo>
                <a:close/>
                <a:moveTo>
                  <a:pt x="73556" y="122167"/>
                </a:moveTo>
                <a:cubicBezTo>
                  <a:pt x="73556" y="122287"/>
                  <a:pt x="73552" y="122408"/>
                  <a:pt x="73492" y="122528"/>
                </a:cubicBezTo>
                <a:lnTo>
                  <a:pt x="73492" y="122464"/>
                </a:lnTo>
                <a:cubicBezTo>
                  <a:pt x="73552" y="122404"/>
                  <a:pt x="73556" y="122287"/>
                  <a:pt x="73556" y="122167"/>
                </a:cubicBezTo>
                <a:close/>
                <a:moveTo>
                  <a:pt x="73236" y="122848"/>
                </a:moveTo>
                <a:cubicBezTo>
                  <a:pt x="73173" y="122911"/>
                  <a:pt x="73109" y="122974"/>
                  <a:pt x="72983" y="123037"/>
                </a:cubicBezTo>
                <a:lnTo>
                  <a:pt x="72983" y="122974"/>
                </a:lnTo>
                <a:cubicBezTo>
                  <a:pt x="73109" y="122974"/>
                  <a:pt x="73173" y="122911"/>
                  <a:pt x="73236" y="122848"/>
                </a:cubicBezTo>
                <a:close/>
                <a:moveTo>
                  <a:pt x="142143" y="18914"/>
                </a:moveTo>
                <a:lnTo>
                  <a:pt x="142143" y="121891"/>
                </a:lnTo>
                <a:cubicBezTo>
                  <a:pt x="142143" y="124884"/>
                  <a:pt x="139660" y="127368"/>
                  <a:pt x="136667" y="127368"/>
                </a:cubicBezTo>
                <a:lnTo>
                  <a:pt x="97947" y="127368"/>
                </a:lnTo>
                <a:lnTo>
                  <a:pt x="97947" y="117306"/>
                </a:lnTo>
                <a:lnTo>
                  <a:pt x="120172" y="117306"/>
                </a:lnTo>
                <a:lnTo>
                  <a:pt x="120172" y="115714"/>
                </a:lnTo>
                <a:lnTo>
                  <a:pt x="97947" y="115714"/>
                </a:lnTo>
                <a:lnTo>
                  <a:pt x="97947" y="112593"/>
                </a:lnTo>
                <a:cubicBezTo>
                  <a:pt x="97947" y="112339"/>
                  <a:pt x="97883" y="112084"/>
                  <a:pt x="97819" y="111829"/>
                </a:cubicBezTo>
                <a:lnTo>
                  <a:pt x="133673" y="111829"/>
                </a:lnTo>
                <a:lnTo>
                  <a:pt x="133673" y="110237"/>
                </a:lnTo>
                <a:lnTo>
                  <a:pt x="97119" y="110237"/>
                </a:lnTo>
                <a:cubicBezTo>
                  <a:pt x="96355" y="109154"/>
                  <a:pt x="95145" y="108581"/>
                  <a:pt x="93871" y="108581"/>
                </a:cubicBezTo>
                <a:lnTo>
                  <a:pt x="93744" y="108581"/>
                </a:lnTo>
                <a:cubicBezTo>
                  <a:pt x="92916" y="108581"/>
                  <a:pt x="92152" y="108836"/>
                  <a:pt x="91515" y="109345"/>
                </a:cubicBezTo>
                <a:cubicBezTo>
                  <a:pt x="90814" y="108008"/>
                  <a:pt x="89477" y="107180"/>
                  <a:pt x="88012" y="107116"/>
                </a:cubicBezTo>
                <a:lnTo>
                  <a:pt x="87885" y="107116"/>
                </a:lnTo>
                <a:cubicBezTo>
                  <a:pt x="87120" y="107116"/>
                  <a:pt x="86293" y="107371"/>
                  <a:pt x="85656" y="107817"/>
                </a:cubicBezTo>
                <a:cubicBezTo>
                  <a:pt x="84933" y="106371"/>
                  <a:pt x="83472" y="105534"/>
                  <a:pt x="81957" y="105534"/>
                </a:cubicBezTo>
                <a:cubicBezTo>
                  <a:pt x="81336" y="105534"/>
                  <a:pt x="80707" y="105674"/>
                  <a:pt x="80115" y="105970"/>
                </a:cubicBezTo>
                <a:lnTo>
                  <a:pt x="80115" y="98965"/>
                </a:lnTo>
                <a:cubicBezTo>
                  <a:pt x="80115" y="96736"/>
                  <a:pt x="78396" y="94889"/>
                  <a:pt x="76167" y="94762"/>
                </a:cubicBezTo>
                <a:lnTo>
                  <a:pt x="76039" y="94762"/>
                </a:lnTo>
                <a:cubicBezTo>
                  <a:pt x="73747" y="94762"/>
                  <a:pt x="71964" y="96609"/>
                  <a:pt x="71964" y="98838"/>
                </a:cubicBezTo>
                <a:lnTo>
                  <a:pt x="71964" y="121000"/>
                </a:lnTo>
                <a:lnTo>
                  <a:pt x="67824" y="118516"/>
                </a:lnTo>
                <a:cubicBezTo>
                  <a:pt x="67060" y="118134"/>
                  <a:pt x="66232" y="117879"/>
                  <a:pt x="65404" y="117879"/>
                </a:cubicBezTo>
                <a:cubicBezTo>
                  <a:pt x="61647" y="117879"/>
                  <a:pt x="59545" y="122337"/>
                  <a:pt x="62029" y="125203"/>
                </a:cubicBezTo>
                <a:lnTo>
                  <a:pt x="62093" y="125266"/>
                </a:lnTo>
                <a:lnTo>
                  <a:pt x="62156" y="125266"/>
                </a:lnTo>
                <a:lnTo>
                  <a:pt x="64258" y="127368"/>
                </a:lnTo>
                <a:lnTo>
                  <a:pt x="7070" y="127368"/>
                </a:lnTo>
                <a:cubicBezTo>
                  <a:pt x="4077" y="127368"/>
                  <a:pt x="1593" y="124948"/>
                  <a:pt x="1593" y="121891"/>
                </a:cubicBezTo>
                <a:lnTo>
                  <a:pt x="1593" y="18914"/>
                </a:lnTo>
                <a:close/>
                <a:moveTo>
                  <a:pt x="7070" y="0"/>
                </a:moveTo>
                <a:cubicBezTo>
                  <a:pt x="3185" y="0"/>
                  <a:pt x="1" y="3184"/>
                  <a:pt x="1" y="7069"/>
                </a:cubicBezTo>
                <a:lnTo>
                  <a:pt x="1" y="121891"/>
                </a:lnTo>
                <a:cubicBezTo>
                  <a:pt x="1" y="125776"/>
                  <a:pt x="3185" y="128960"/>
                  <a:pt x="7070" y="128960"/>
                </a:cubicBezTo>
                <a:lnTo>
                  <a:pt x="65914" y="128960"/>
                </a:lnTo>
                <a:lnTo>
                  <a:pt x="73811" y="136666"/>
                </a:lnTo>
                <a:cubicBezTo>
                  <a:pt x="74002" y="136857"/>
                  <a:pt x="74129" y="137112"/>
                  <a:pt x="74129" y="137366"/>
                </a:cubicBezTo>
                <a:lnTo>
                  <a:pt x="74129" y="143607"/>
                </a:lnTo>
                <a:lnTo>
                  <a:pt x="73365" y="143607"/>
                </a:lnTo>
                <a:lnTo>
                  <a:pt x="73365" y="163859"/>
                </a:lnTo>
                <a:lnTo>
                  <a:pt x="74129" y="163859"/>
                </a:lnTo>
                <a:lnTo>
                  <a:pt x="74129" y="165451"/>
                </a:lnTo>
                <a:lnTo>
                  <a:pt x="94699" y="165451"/>
                </a:lnTo>
                <a:lnTo>
                  <a:pt x="94699" y="163859"/>
                </a:lnTo>
                <a:lnTo>
                  <a:pt x="97055" y="163859"/>
                </a:lnTo>
                <a:lnTo>
                  <a:pt x="97055" y="143607"/>
                </a:lnTo>
                <a:lnTo>
                  <a:pt x="94699" y="143607"/>
                </a:lnTo>
                <a:lnTo>
                  <a:pt x="94699" y="137175"/>
                </a:lnTo>
                <a:cubicBezTo>
                  <a:pt x="94699" y="136857"/>
                  <a:pt x="94763" y="136602"/>
                  <a:pt x="94954" y="136347"/>
                </a:cubicBezTo>
                <a:lnTo>
                  <a:pt x="97183" y="132781"/>
                </a:lnTo>
                <a:cubicBezTo>
                  <a:pt x="97692" y="132017"/>
                  <a:pt x="97947" y="131189"/>
                  <a:pt x="97947" y="130297"/>
                </a:cubicBezTo>
                <a:lnTo>
                  <a:pt x="97947" y="128960"/>
                </a:lnTo>
                <a:lnTo>
                  <a:pt x="136667" y="128960"/>
                </a:lnTo>
                <a:cubicBezTo>
                  <a:pt x="140551" y="128960"/>
                  <a:pt x="143672" y="125776"/>
                  <a:pt x="143736" y="121891"/>
                </a:cubicBezTo>
                <a:lnTo>
                  <a:pt x="143736" y="7069"/>
                </a:lnTo>
                <a:cubicBezTo>
                  <a:pt x="143672" y="3121"/>
                  <a:pt x="140551" y="0"/>
                  <a:pt x="136667"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4"/>
          <p:cNvSpPr/>
          <p:nvPr/>
        </p:nvSpPr>
        <p:spPr>
          <a:xfrm>
            <a:off x="80110" y="4638557"/>
            <a:ext cx="938276" cy="936765"/>
          </a:xfrm>
          <a:custGeom>
            <a:rect b="b" l="l" r="r" t="t"/>
            <a:pathLst>
              <a:path extrusionOk="0" h="39040" w="39103">
                <a:moveTo>
                  <a:pt x="19551" y="6369"/>
                </a:moveTo>
                <a:cubicBezTo>
                  <a:pt x="20761" y="6369"/>
                  <a:pt x="21971" y="6497"/>
                  <a:pt x="23118" y="6879"/>
                </a:cubicBezTo>
                <a:cubicBezTo>
                  <a:pt x="30123" y="8789"/>
                  <a:pt x="34199" y="16113"/>
                  <a:pt x="32225" y="23118"/>
                </a:cubicBezTo>
                <a:cubicBezTo>
                  <a:pt x="30632" y="28786"/>
                  <a:pt x="25474" y="32671"/>
                  <a:pt x="19551" y="32734"/>
                </a:cubicBezTo>
                <a:cubicBezTo>
                  <a:pt x="18341" y="32671"/>
                  <a:pt x="17131" y="32543"/>
                  <a:pt x="15985" y="32225"/>
                </a:cubicBezTo>
                <a:cubicBezTo>
                  <a:pt x="9617" y="30442"/>
                  <a:pt x="5605" y="24201"/>
                  <a:pt x="6496" y="17705"/>
                </a:cubicBezTo>
                <a:cubicBezTo>
                  <a:pt x="7388" y="11209"/>
                  <a:pt x="12992" y="6369"/>
                  <a:pt x="19551" y="6369"/>
                </a:cubicBezTo>
                <a:close/>
                <a:moveTo>
                  <a:pt x="18469" y="1"/>
                </a:moveTo>
                <a:lnTo>
                  <a:pt x="18596" y="2421"/>
                </a:lnTo>
                <a:cubicBezTo>
                  <a:pt x="16049" y="2548"/>
                  <a:pt x="13501" y="3249"/>
                  <a:pt x="11273" y="4523"/>
                </a:cubicBezTo>
                <a:lnTo>
                  <a:pt x="10063" y="2485"/>
                </a:lnTo>
                <a:cubicBezTo>
                  <a:pt x="8152" y="3504"/>
                  <a:pt x="6433" y="4905"/>
                  <a:pt x="4968" y="6560"/>
                </a:cubicBezTo>
                <a:lnTo>
                  <a:pt x="6751" y="8152"/>
                </a:lnTo>
                <a:cubicBezTo>
                  <a:pt x="5031" y="10063"/>
                  <a:pt x="3821" y="12356"/>
                  <a:pt x="3121" y="14776"/>
                </a:cubicBezTo>
                <a:lnTo>
                  <a:pt x="765" y="14139"/>
                </a:lnTo>
                <a:lnTo>
                  <a:pt x="765" y="14202"/>
                </a:lnTo>
                <a:cubicBezTo>
                  <a:pt x="255" y="15922"/>
                  <a:pt x="64" y="17705"/>
                  <a:pt x="0" y="19488"/>
                </a:cubicBezTo>
                <a:lnTo>
                  <a:pt x="0" y="20635"/>
                </a:lnTo>
                <a:lnTo>
                  <a:pt x="2420" y="20507"/>
                </a:lnTo>
                <a:cubicBezTo>
                  <a:pt x="2548" y="23055"/>
                  <a:pt x="3312" y="25538"/>
                  <a:pt x="4522" y="27831"/>
                </a:cubicBezTo>
                <a:lnTo>
                  <a:pt x="2420" y="28977"/>
                </a:lnTo>
                <a:cubicBezTo>
                  <a:pt x="3503" y="30888"/>
                  <a:pt x="4904" y="32607"/>
                  <a:pt x="6496" y="34072"/>
                </a:cubicBezTo>
                <a:lnTo>
                  <a:pt x="8088" y="32289"/>
                </a:lnTo>
                <a:cubicBezTo>
                  <a:pt x="9999" y="34008"/>
                  <a:pt x="12291" y="35282"/>
                  <a:pt x="14775" y="35982"/>
                </a:cubicBezTo>
                <a:lnTo>
                  <a:pt x="14202" y="38275"/>
                </a:lnTo>
                <a:lnTo>
                  <a:pt x="14266" y="38275"/>
                </a:lnTo>
                <a:cubicBezTo>
                  <a:pt x="15985" y="38784"/>
                  <a:pt x="17768" y="39039"/>
                  <a:pt x="19615" y="39039"/>
                </a:cubicBezTo>
                <a:lnTo>
                  <a:pt x="20761" y="39039"/>
                </a:lnTo>
                <a:lnTo>
                  <a:pt x="20634" y="36619"/>
                </a:lnTo>
                <a:cubicBezTo>
                  <a:pt x="23181" y="36492"/>
                  <a:pt x="25665" y="35728"/>
                  <a:pt x="27958" y="34454"/>
                </a:cubicBezTo>
                <a:lnTo>
                  <a:pt x="29104" y="36619"/>
                </a:lnTo>
                <a:cubicBezTo>
                  <a:pt x="31015" y="35537"/>
                  <a:pt x="32734" y="34136"/>
                  <a:pt x="34199" y="32480"/>
                </a:cubicBezTo>
                <a:lnTo>
                  <a:pt x="32416" y="30888"/>
                </a:lnTo>
                <a:cubicBezTo>
                  <a:pt x="34071" y="28977"/>
                  <a:pt x="35345" y="26685"/>
                  <a:pt x="36046" y="24265"/>
                </a:cubicBezTo>
                <a:lnTo>
                  <a:pt x="38402" y="24901"/>
                </a:lnTo>
                <a:cubicBezTo>
                  <a:pt x="38848" y="23182"/>
                  <a:pt x="39102" y="21399"/>
                  <a:pt x="39102" y="19552"/>
                </a:cubicBezTo>
                <a:cubicBezTo>
                  <a:pt x="39102" y="19170"/>
                  <a:pt x="39102" y="18788"/>
                  <a:pt x="39102" y="18406"/>
                </a:cubicBezTo>
                <a:lnTo>
                  <a:pt x="36619" y="18469"/>
                </a:lnTo>
                <a:cubicBezTo>
                  <a:pt x="36491" y="15922"/>
                  <a:pt x="35727" y="13438"/>
                  <a:pt x="34517" y="11209"/>
                </a:cubicBezTo>
                <a:lnTo>
                  <a:pt x="36619" y="10063"/>
                </a:lnTo>
                <a:cubicBezTo>
                  <a:pt x="35536" y="8089"/>
                  <a:pt x="34199" y="6369"/>
                  <a:pt x="32543" y="4905"/>
                </a:cubicBezTo>
                <a:lnTo>
                  <a:pt x="30951" y="6751"/>
                </a:lnTo>
                <a:cubicBezTo>
                  <a:pt x="29040" y="5032"/>
                  <a:pt x="26748" y="3758"/>
                  <a:pt x="24264" y="3058"/>
                </a:cubicBezTo>
                <a:lnTo>
                  <a:pt x="24901" y="765"/>
                </a:lnTo>
                <a:cubicBezTo>
                  <a:pt x="23181" y="256"/>
                  <a:pt x="21398" y="1"/>
                  <a:pt x="19615"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4"/>
          <p:cNvSpPr/>
          <p:nvPr/>
        </p:nvSpPr>
        <p:spPr>
          <a:xfrm>
            <a:off x="1698357" y="4705815"/>
            <a:ext cx="24" cy="24"/>
          </a:xfrm>
          <a:custGeom>
            <a:rect b="b" l="l" r="r" t="t"/>
            <a:pathLst>
              <a:path extrusionOk="0" h="1" w="1">
                <a:moveTo>
                  <a:pt x="1" y="0"/>
                </a:moveTo>
                <a:lnTo>
                  <a:pt x="1"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4"/>
          <p:cNvSpPr/>
          <p:nvPr/>
        </p:nvSpPr>
        <p:spPr>
          <a:xfrm>
            <a:off x="1698345" y="4558034"/>
            <a:ext cx="669341" cy="660798"/>
          </a:xfrm>
          <a:custGeom>
            <a:rect b="b" l="l" r="r" t="t"/>
            <a:pathLst>
              <a:path extrusionOk="0" h="27539" w="27895">
                <a:moveTo>
                  <a:pt x="13948" y="5618"/>
                </a:moveTo>
                <a:cubicBezTo>
                  <a:pt x="14712" y="5618"/>
                  <a:pt x="15412" y="5745"/>
                  <a:pt x="16176" y="5936"/>
                </a:cubicBezTo>
                <a:cubicBezTo>
                  <a:pt x="19679" y="6955"/>
                  <a:pt x="22099" y="10139"/>
                  <a:pt x="22099" y="13833"/>
                </a:cubicBezTo>
                <a:cubicBezTo>
                  <a:pt x="22099" y="14533"/>
                  <a:pt x="21972" y="15298"/>
                  <a:pt x="21781" y="16062"/>
                </a:cubicBezTo>
                <a:cubicBezTo>
                  <a:pt x="20802" y="19631"/>
                  <a:pt x="17534" y="22003"/>
                  <a:pt x="13953" y="22003"/>
                </a:cubicBezTo>
                <a:cubicBezTo>
                  <a:pt x="13572" y="22003"/>
                  <a:pt x="13187" y="21976"/>
                  <a:pt x="12801" y="21921"/>
                </a:cubicBezTo>
                <a:cubicBezTo>
                  <a:pt x="8725" y="21411"/>
                  <a:pt x="5732" y="17909"/>
                  <a:pt x="5732" y="13833"/>
                </a:cubicBezTo>
                <a:cubicBezTo>
                  <a:pt x="5732" y="13069"/>
                  <a:pt x="5860" y="12304"/>
                  <a:pt x="6051" y="11604"/>
                </a:cubicBezTo>
                <a:cubicBezTo>
                  <a:pt x="7070" y="8038"/>
                  <a:pt x="10254" y="5618"/>
                  <a:pt x="13948" y="5618"/>
                </a:cubicBezTo>
                <a:close/>
                <a:moveTo>
                  <a:pt x="13928" y="0"/>
                </a:moveTo>
                <a:cubicBezTo>
                  <a:pt x="13059" y="0"/>
                  <a:pt x="12192" y="87"/>
                  <a:pt x="11336" y="268"/>
                </a:cubicBezTo>
                <a:lnTo>
                  <a:pt x="11655" y="1860"/>
                </a:lnTo>
                <a:cubicBezTo>
                  <a:pt x="10381" y="2115"/>
                  <a:pt x="9171" y="2497"/>
                  <a:pt x="8089" y="3134"/>
                </a:cubicBezTo>
                <a:lnTo>
                  <a:pt x="7261" y="1733"/>
                </a:lnTo>
                <a:cubicBezTo>
                  <a:pt x="5350" y="2752"/>
                  <a:pt x="3758" y="4217"/>
                  <a:pt x="2484" y="6000"/>
                </a:cubicBezTo>
                <a:lnTo>
                  <a:pt x="3885" y="6955"/>
                </a:lnTo>
                <a:cubicBezTo>
                  <a:pt x="3121" y="7974"/>
                  <a:pt x="2612" y="9120"/>
                  <a:pt x="2293" y="10394"/>
                </a:cubicBezTo>
                <a:lnTo>
                  <a:pt x="701" y="9948"/>
                </a:lnTo>
                <a:lnTo>
                  <a:pt x="701" y="10012"/>
                </a:lnTo>
                <a:cubicBezTo>
                  <a:pt x="64" y="12050"/>
                  <a:pt x="1" y="14215"/>
                  <a:pt x="383" y="16317"/>
                </a:cubicBezTo>
                <a:lnTo>
                  <a:pt x="1975" y="15998"/>
                </a:lnTo>
                <a:cubicBezTo>
                  <a:pt x="2230" y="17272"/>
                  <a:pt x="2612" y="18482"/>
                  <a:pt x="3249" y="19564"/>
                </a:cubicBezTo>
                <a:lnTo>
                  <a:pt x="1848" y="20392"/>
                </a:lnTo>
                <a:cubicBezTo>
                  <a:pt x="2866" y="22303"/>
                  <a:pt x="4331" y="23959"/>
                  <a:pt x="6114" y="25169"/>
                </a:cubicBezTo>
                <a:lnTo>
                  <a:pt x="7070" y="23831"/>
                </a:lnTo>
                <a:cubicBezTo>
                  <a:pt x="8089" y="24532"/>
                  <a:pt x="9235" y="25041"/>
                  <a:pt x="10445" y="25423"/>
                </a:cubicBezTo>
                <a:lnTo>
                  <a:pt x="10063" y="27015"/>
                </a:lnTo>
                <a:lnTo>
                  <a:pt x="10190" y="27015"/>
                </a:lnTo>
                <a:cubicBezTo>
                  <a:pt x="11436" y="27355"/>
                  <a:pt x="12704" y="27538"/>
                  <a:pt x="13981" y="27538"/>
                </a:cubicBezTo>
                <a:cubicBezTo>
                  <a:pt x="14858" y="27538"/>
                  <a:pt x="15740" y="27452"/>
                  <a:pt x="16622" y="27270"/>
                </a:cubicBezTo>
                <a:lnTo>
                  <a:pt x="16304" y="25678"/>
                </a:lnTo>
                <a:cubicBezTo>
                  <a:pt x="17514" y="25423"/>
                  <a:pt x="18724" y="24978"/>
                  <a:pt x="19870" y="24404"/>
                </a:cubicBezTo>
                <a:lnTo>
                  <a:pt x="20634" y="25805"/>
                </a:lnTo>
                <a:cubicBezTo>
                  <a:pt x="22545" y="24723"/>
                  <a:pt x="24137" y="23258"/>
                  <a:pt x="25347" y="21475"/>
                </a:cubicBezTo>
                <a:lnTo>
                  <a:pt x="24010" y="20583"/>
                </a:lnTo>
                <a:cubicBezTo>
                  <a:pt x="24710" y="19501"/>
                  <a:pt x="25283" y="18354"/>
                  <a:pt x="25602" y="17144"/>
                </a:cubicBezTo>
                <a:lnTo>
                  <a:pt x="27194" y="17590"/>
                </a:lnTo>
                <a:cubicBezTo>
                  <a:pt x="27767" y="15489"/>
                  <a:pt x="27894" y="13323"/>
                  <a:pt x="27449" y="11222"/>
                </a:cubicBezTo>
                <a:lnTo>
                  <a:pt x="27449" y="11222"/>
                </a:lnTo>
                <a:lnTo>
                  <a:pt x="25856" y="11477"/>
                </a:lnTo>
                <a:cubicBezTo>
                  <a:pt x="25602" y="10267"/>
                  <a:pt x="25220" y="9057"/>
                  <a:pt x="24583" y="7910"/>
                </a:cubicBezTo>
                <a:lnTo>
                  <a:pt x="25984" y="7146"/>
                </a:lnTo>
                <a:cubicBezTo>
                  <a:pt x="24965" y="5236"/>
                  <a:pt x="23500" y="3580"/>
                  <a:pt x="21653" y="2370"/>
                </a:cubicBezTo>
                <a:lnTo>
                  <a:pt x="20762" y="3707"/>
                </a:lnTo>
                <a:cubicBezTo>
                  <a:pt x="19743" y="3007"/>
                  <a:pt x="18533" y="2497"/>
                  <a:pt x="17323" y="2115"/>
                </a:cubicBezTo>
                <a:lnTo>
                  <a:pt x="17769" y="523"/>
                </a:lnTo>
                <a:lnTo>
                  <a:pt x="17705" y="523"/>
                </a:lnTo>
                <a:cubicBezTo>
                  <a:pt x="16459" y="183"/>
                  <a:pt x="15191" y="0"/>
                  <a:pt x="13928" y="0"/>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4"/>
          <p:cNvSpPr/>
          <p:nvPr/>
        </p:nvSpPr>
        <p:spPr>
          <a:xfrm>
            <a:off x="1100863" y="1663719"/>
            <a:ext cx="426367" cy="424831"/>
          </a:xfrm>
          <a:custGeom>
            <a:rect b="b" l="l" r="r" t="t"/>
            <a:pathLst>
              <a:path extrusionOk="0" h="17705" w="17769">
                <a:moveTo>
                  <a:pt x="8916" y="2867"/>
                </a:moveTo>
                <a:cubicBezTo>
                  <a:pt x="9426" y="2867"/>
                  <a:pt x="9999" y="2930"/>
                  <a:pt x="10572" y="3058"/>
                </a:cubicBezTo>
                <a:cubicBezTo>
                  <a:pt x="13119" y="3822"/>
                  <a:pt x="14902" y="6178"/>
                  <a:pt x="14902" y="8853"/>
                </a:cubicBezTo>
                <a:cubicBezTo>
                  <a:pt x="14902" y="9426"/>
                  <a:pt x="14839" y="9936"/>
                  <a:pt x="14648" y="10509"/>
                </a:cubicBezTo>
                <a:cubicBezTo>
                  <a:pt x="13947" y="13056"/>
                  <a:pt x="11591" y="14839"/>
                  <a:pt x="8916" y="14839"/>
                </a:cubicBezTo>
                <a:cubicBezTo>
                  <a:pt x="5605" y="14839"/>
                  <a:pt x="2930" y="12164"/>
                  <a:pt x="2930" y="8853"/>
                </a:cubicBezTo>
                <a:cubicBezTo>
                  <a:pt x="2930" y="8280"/>
                  <a:pt x="2994" y="7770"/>
                  <a:pt x="3121" y="7197"/>
                </a:cubicBezTo>
                <a:cubicBezTo>
                  <a:pt x="3885" y="4650"/>
                  <a:pt x="6178" y="2867"/>
                  <a:pt x="8852" y="2867"/>
                </a:cubicBezTo>
                <a:close/>
                <a:moveTo>
                  <a:pt x="8343" y="1"/>
                </a:moveTo>
                <a:lnTo>
                  <a:pt x="8407" y="1083"/>
                </a:lnTo>
                <a:cubicBezTo>
                  <a:pt x="7260" y="1147"/>
                  <a:pt x="6114" y="1529"/>
                  <a:pt x="5095" y="2102"/>
                </a:cubicBezTo>
                <a:lnTo>
                  <a:pt x="4586" y="1083"/>
                </a:lnTo>
                <a:cubicBezTo>
                  <a:pt x="3694" y="1593"/>
                  <a:pt x="2930" y="2230"/>
                  <a:pt x="2293" y="2930"/>
                </a:cubicBezTo>
                <a:lnTo>
                  <a:pt x="3057" y="3695"/>
                </a:lnTo>
                <a:cubicBezTo>
                  <a:pt x="2293" y="4522"/>
                  <a:pt x="1720" y="5605"/>
                  <a:pt x="1401" y="6688"/>
                </a:cubicBezTo>
                <a:lnTo>
                  <a:pt x="319" y="6433"/>
                </a:lnTo>
                <a:cubicBezTo>
                  <a:pt x="128" y="7197"/>
                  <a:pt x="0" y="7961"/>
                  <a:pt x="0" y="8789"/>
                </a:cubicBezTo>
                <a:lnTo>
                  <a:pt x="0" y="9299"/>
                </a:lnTo>
                <a:lnTo>
                  <a:pt x="1083" y="9235"/>
                </a:lnTo>
                <a:cubicBezTo>
                  <a:pt x="1147" y="10445"/>
                  <a:pt x="1465" y="11528"/>
                  <a:pt x="2038" y="12610"/>
                </a:cubicBezTo>
                <a:lnTo>
                  <a:pt x="1083" y="13120"/>
                </a:lnTo>
                <a:cubicBezTo>
                  <a:pt x="1592" y="14011"/>
                  <a:pt x="2229" y="14776"/>
                  <a:pt x="2930" y="15412"/>
                </a:cubicBezTo>
                <a:lnTo>
                  <a:pt x="3694" y="14648"/>
                </a:lnTo>
                <a:cubicBezTo>
                  <a:pt x="4586" y="15412"/>
                  <a:pt x="5605" y="15986"/>
                  <a:pt x="6751" y="16304"/>
                </a:cubicBezTo>
                <a:lnTo>
                  <a:pt x="6432" y="17387"/>
                </a:lnTo>
                <a:cubicBezTo>
                  <a:pt x="7197" y="17578"/>
                  <a:pt x="8025" y="17705"/>
                  <a:pt x="8852" y="17705"/>
                </a:cubicBezTo>
                <a:lnTo>
                  <a:pt x="9362" y="17705"/>
                </a:lnTo>
                <a:lnTo>
                  <a:pt x="9298" y="16622"/>
                </a:lnTo>
                <a:cubicBezTo>
                  <a:pt x="10508" y="16559"/>
                  <a:pt x="11591" y="16177"/>
                  <a:pt x="12673" y="15603"/>
                </a:cubicBezTo>
                <a:lnTo>
                  <a:pt x="13183" y="16622"/>
                </a:lnTo>
                <a:cubicBezTo>
                  <a:pt x="14075" y="16113"/>
                  <a:pt x="14839" y="15476"/>
                  <a:pt x="15476" y="14712"/>
                </a:cubicBezTo>
                <a:lnTo>
                  <a:pt x="14711" y="14011"/>
                </a:lnTo>
                <a:cubicBezTo>
                  <a:pt x="15476" y="13120"/>
                  <a:pt x="16049" y="12101"/>
                  <a:pt x="16367" y="10954"/>
                </a:cubicBezTo>
                <a:lnTo>
                  <a:pt x="17450" y="11273"/>
                </a:lnTo>
                <a:cubicBezTo>
                  <a:pt x="17641" y="10509"/>
                  <a:pt x="17768" y="9681"/>
                  <a:pt x="17768" y="8853"/>
                </a:cubicBezTo>
                <a:lnTo>
                  <a:pt x="17768" y="8343"/>
                </a:lnTo>
                <a:lnTo>
                  <a:pt x="16686" y="8407"/>
                </a:lnTo>
                <a:cubicBezTo>
                  <a:pt x="16622" y="7261"/>
                  <a:pt x="16240" y="6115"/>
                  <a:pt x="15667" y="5096"/>
                </a:cubicBezTo>
                <a:lnTo>
                  <a:pt x="16686" y="4522"/>
                </a:lnTo>
                <a:cubicBezTo>
                  <a:pt x="16176" y="3695"/>
                  <a:pt x="15539" y="2867"/>
                  <a:pt x="14775" y="2230"/>
                </a:cubicBezTo>
                <a:lnTo>
                  <a:pt x="14075" y="2994"/>
                </a:lnTo>
                <a:cubicBezTo>
                  <a:pt x="13183" y="2230"/>
                  <a:pt x="12164" y="1657"/>
                  <a:pt x="11018" y="1338"/>
                </a:cubicBezTo>
                <a:lnTo>
                  <a:pt x="11336" y="319"/>
                </a:lnTo>
                <a:cubicBezTo>
                  <a:pt x="10508" y="65"/>
                  <a:pt x="9680" y="1"/>
                  <a:pt x="8852"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4"/>
          <p:cNvSpPr/>
          <p:nvPr/>
        </p:nvSpPr>
        <p:spPr>
          <a:xfrm>
            <a:off x="1339254" y="1319764"/>
            <a:ext cx="301065" cy="297994"/>
          </a:xfrm>
          <a:custGeom>
            <a:rect b="b" l="l" r="r" t="t"/>
            <a:pathLst>
              <a:path extrusionOk="0" h="12419" w="12547">
                <a:moveTo>
                  <a:pt x="6242" y="2484"/>
                </a:moveTo>
                <a:cubicBezTo>
                  <a:pt x="6624" y="2484"/>
                  <a:pt x="6942" y="2484"/>
                  <a:pt x="7260" y="2611"/>
                </a:cubicBezTo>
                <a:cubicBezTo>
                  <a:pt x="8916" y="3057"/>
                  <a:pt x="9999" y="4522"/>
                  <a:pt x="9999" y="6178"/>
                </a:cubicBezTo>
                <a:cubicBezTo>
                  <a:pt x="9999" y="6560"/>
                  <a:pt x="9935" y="6878"/>
                  <a:pt x="9872" y="7197"/>
                </a:cubicBezTo>
                <a:cubicBezTo>
                  <a:pt x="9426" y="8789"/>
                  <a:pt x="7961" y="9935"/>
                  <a:pt x="6305" y="9935"/>
                </a:cubicBezTo>
                <a:cubicBezTo>
                  <a:pt x="5923" y="9935"/>
                  <a:pt x="5605" y="9871"/>
                  <a:pt x="5286" y="9808"/>
                </a:cubicBezTo>
                <a:cubicBezTo>
                  <a:pt x="3630" y="9298"/>
                  <a:pt x="2548" y="7833"/>
                  <a:pt x="2548" y="6178"/>
                </a:cubicBezTo>
                <a:cubicBezTo>
                  <a:pt x="2548" y="5859"/>
                  <a:pt x="2612" y="5477"/>
                  <a:pt x="2675" y="5159"/>
                </a:cubicBezTo>
                <a:cubicBezTo>
                  <a:pt x="3121" y="3567"/>
                  <a:pt x="4586" y="2484"/>
                  <a:pt x="6242" y="2484"/>
                </a:cubicBezTo>
                <a:close/>
                <a:moveTo>
                  <a:pt x="6242" y="0"/>
                </a:moveTo>
                <a:cubicBezTo>
                  <a:pt x="5859" y="0"/>
                  <a:pt x="5477" y="0"/>
                  <a:pt x="5095" y="64"/>
                </a:cubicBezTo>
                <a:lnTo>
                  <a:pt x="5223" y="828"/>
                </a:lnTo>
                <a:cubicBezTo>
                  <a:pt x="4649" y="956"/>
                  <a:pt x="4140" y="1147"/>
                  <a:pt x="3630" y="1401"/>
                </a:cubicBezTo>
                <a:lnTo>
                  <a:pt x="3248" y="701"/>
                </a:lnTo>
                <a:cubicBezTo>
                  <a:pt x="2357" y="1147"/>
                  <a:pt x="1656" y="1847"/>
                  <a:pt x="1083" y="2675"/>
                </a:cubicBezTo>
                <a:lnTo>
                  <a:pt x="1720" y="3057"/>
                </a:lnTo>
                <a:cubicBezTo>
                  <a:pt x="1338" y="3567"/>
                  <a:pt x="1147" y="4076"/>
                  <a:pt x="956" y="4649"/>
                </a:cubicBezTo>
                <a:lnTo>
                  <a:pt x="255" y="4458"/>
                </a:lnTo>
                <a:lnTo>
                  <a:pt x="255" y="4522"/>
                </a:lnTo>
                <a:cubicBezTo>
                  <a:pt x="128" y="5095"/>
                  <a:pt x="1" y="5668"/>
                  <a:pt x="1" y="6241"/>
                </a:cubicBezTo>
                <a:cubicBezTo>
                  <a:pt x="1" y="6623"/>
                  <a:pt x="64" y="7006"/>
                  <a:pt x="128" y="7388"/>
                </a:cubicBezTo>
                <a:lnTo>
                  <a:pt x="828" y="7260"/>
                </a:lnTo>
                <a:cubicBezTo>
                  <a:pt x="956" y="7833"/>
                  <a:pt x="1147" y="8343"/>
                  <a:pt x="1465" y="8852"/>
                </a:cubicBezTo>
                <a:lnTo>
                  <a:pt x="765" y="9171"/>
                </a:lnTo>
                <a:cubicBezTo>
                  <a:pt x="1274" y="10062"/>
                  <a:pt x="1911" y="10827"/>
                  <a:pt x="2739" y="11336"/>
                </a:cubicBezTo>
                <a:lnTo>
                  <a:pt x="3185" y="10763"/>
                </a:lnTo>
                <a:cubicBezTo>
                  <a:pt x="3630" y="11081"/>
                  <a:pt x="4204" y="11336"/>
                  <a:pt x="4777" y="11463"/>
                </a:cubicBezTo>
                <a:lnTo>
                  <a:pt x="4522" y="12228"/>
                </a:lnTo>
                <a:lnTo>
                  <a:pt x="4586" y="12228"/>
                </a:lnTo>
                <a:cubicBezTo>
                  <a:pt x="5159" y="12355"/>
                  <a:pt x="5732" y="12419"/>
                  <a:pt x="6305" y="12419"/>
                </a:cubicBezTo>
                <a:cubicBezTo>
                  <a:pt x="6751" y="12419"/>
                  <a:pt x="7133" y="12419"/>
                  <a:pt x="7515" y="12291"/>
                </a:cubicBezTo>
                <a:lnTo>
                  <a:pt x="7388" y="11591"/>
                </a:lnTo>
                <a:cubicBezTo>
                  <a:pt x="7961" y="11463"/>
                  <a:pt x="8470" y="11272"/>
                  <a:pt x="8980" y="11018"/>
                </a:cubicBezTo>
                <a:lnTo>
                  <a:pt x="9362" y="11654"/>
                </a:lnTo>
                <a:cubicBezTo>
                  <a:pt x="10190" y="11145"/>
                  <a:pt x="10954" y="10508"/>
                  <a:pt x="11464" y="9680"/>
                </a:cubicBezTo>
                <a:lnTo>
                  <a:pt x="10890" y="9234"/>
                </a:lnTo>
                <a:cubicBezTo>
                  <a:pt x="11209" y="8789"/>
                  <a:pt x="11464" y="8216"/>
                  <a:pt x="11591" y="7642"/>
                </a:cubicBezTo>
                <a:lnTo>
                  <a:pt x="12292" y="7897"/>
                </a:lnTo>
                <a:cubicBezTo>
                  <a:pt x="12483" y="7388"/>
                  <a:pt x="12546" y="6751"/>
                  <a:pt x="12546" y="6178"/>
                </a:cubicBezTo>
                <a:cubicBezTo>
                  <a:pt x="12546" y="5796"/>
                  <a:pt x="12483" y="5413"/>
                  <a:pt x="12419" y="5031"/>
                </a:cubicBezTo>
                <a:lnTo>
                  <a:pt x="11718" y="5159"/>
                </a:lnTo>
                <a:cubicBezTo>
                  <a:pt x="11591" y="4586"/>
                  <a:pt x="11400" y="4076"/>
                  <a:pt x="11082" y="3567"/>
                </a:cubicBezTo>
                <a:lnTo>
                  <a:pt x="11782" y="3185"/>
                </a:lnTo>
                <a:cubicBezTo>
                  <a:pt x="11273" y="2357"/>
                  <a:pt x="10572" y="1592"/>
                  <a:pt x="9808" y="1019"/>
                </a:cubicBezTo>
                <a:lnTo>
                  <a:pt x="9362" y="1656"/>
                </a:lnTo>
                <a:cubicBezTo>
                  <a:pt x="8853" y="1338"/>
                  <a:pt x="8343" y="1083"/>
                  <a:pt x="7770" y="956"/>
                </a:cubicBezTo>
                <a:lnTo>
                  <a:pt x="7961" y="191"/>
                </a:lnTo>
                <a:cubicBezTo>
                  <a:pt x="7452" y="64"/>
                  <a:pt x="6878" y="0"/>
                  <a:pt x="6242"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4"/>
          <p:cNvSpPr/>
          <p:nvPr/>
        </p:nvSpPr>
        <p:spPr>
          <a:xfrm>
            <a:off x="2045248" y="3984549"/>
            <a:ext cx="987178" cy="38224"/>
          </a:xfrm>
          <a:custGeom>
            <a:rect b="b" l="l" r="r" t="t"/>
            <a:pathLst>
              <a:path extrusionOk="0" h="1593" w="41141">
                <a:moveTo>
                  <a:pt x="1" y="1"/>
                </a:moveTo>
                <a:lnTo>
                  <a:pt x="1" y="1593"/>
                </a:lnTo>
                <a:lnTo>
                  <a:pt x="41140" y="1593"/>
                </a:lnTo>
                <a:lnTo>
                  <a:pt x="41140"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4"/>
          <p:cNvSpPr/>
          <p:nvPr/>
        </p:nvSpPr>
        <p:spPr>
          <a:xfrm>
            <a:off x="2037598" y="4079282"/>
            <a:ext cx="987178" cy="38224"/>
          </a:xfrm>
          <a:custGeom>
            <a:rect b="b" l="l" r="r" t="t"/>
            <a:pathLst>
              <a:path extrusionOk="0" h="1593" w="41141">
                <a:moveTo>
                  <a:pt x="1" y="1"/>
                </a:moveTo>
                <a:lnTo>
                  <a:pt x="1" y="1593"/>
                </a:lnTo>
                <a:lnTo>
                  <a:pt x="41140" y="1593"/>
                </a:lnTo>
                <a:lnTo>
                  <a:pt x="41140"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4"/>
          <p:cNvSpPr/>
          <p:nvPr/>
        </p:nvSpPr>
        <p:spPr>
          <a:xfrm>
            <a:off x="2037598" y="4210702"/>
            <a:ext cx="987178" cy="38224"/>
          </a:xfrm>
          <a:custGeom>
            <a:rect b="b" l="l" r="r" t="t"/>
            <a:pathLst>
              <a:path extrusionOk="0" h="1593" w="41141">
                <a:moveTo>
                  <a:pt x="1" y="0"/>
                </a:moveTo>
                <a:lnTo>
                  <a:pt x="1" y="1593"/>
                </a:lnTo>
                <a:lnTo>
                  <a:pt x="41140" y="1593"/>
                </a:lnTo>
                <a:lnTo>
                  <a:pt x="41140" y="0"/>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4"/>
          <p:cNvSpPr/>
          <p:nvPr/>
        </p:nvSpPr>
        <p:spPr>
          <a:xfrm>
            <a:off x="2037598" y="4475055"/>
            <a:ext cx="987178" cy="38224"/>
          </a:xfrm>
          <a:custGeom>
            <a:rect b="b" l="l" r="r" t="t"/>
            <a:pathLst>
              <a:path extrusionOk="0" h="1593" w="41141">
                <a:moveTo>
                  <a:pt x="1" y="1"/>
                </a:moveTo>
                <a:lnTo>
                  <a:pt x="1" y="1593"/>
                </a:lnTo>
                <a:lnTo>
                  <a:pt x="41140" y="1593"/>
                </a:lnTo>
                <a:lnTo>
                  <a:pt x="41140"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4"/>
          <p:cNvSpPr/>
          <p:nvPr/>
        </p:nvSpPr>
        <p:spPr>
          <a:xfrm>
            <a:off x="2037598" y="4606476"/>
            <a:ext cx="987178" cy="38224"/>
          </a:xfrm>
          <a:custGeom>
            <a:rect b="b" l="l" r="r" t="t"/>
            <a:pathLst>
              <a:path extrusionOk="0" h="1593" w="41141">
                <a:moveTo>
                  <a:pt x="1" y="1"/>
                </a:moveTo>
                <a:lnTo>
                  <a:pt x="1" y="1593"/>
                </a:lnTo>
                <a:lnTo>
                  <a:pt x="41140" y="1593"/>
                </a:lnTo>
                <a:lnTo>
                  <a:pt x="41140"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4"/>
          <p:cNvSpPr/>
          <p:nvPr/>
        </p:nvSpPr>
        <p:spPr>
          <a:xfrm>
            <a:off x="2037598" y="4869317"/>
            <a:ext cx="987178" cy="38224"/>
          </a:xfrm>
          <a:custGeom>
            <a:rect b="b" l="l" r="r" t="t"/>
            <a:pathLst>
              <a:path extrusionOk="0" h="1593" w="41141">
                <a:moveTo>
                  <a:pt x="1" y="0"/>
                </a:moveTo>
                <a:lnTo>
                  <a:pt x="1" y="1592"/>
                </a:lnTo>
                <a:lnTo>
                  <a:pt x="41140" y="1592"/>
                </a:lnTo>
                <a:lnTo>
                  <a:pt x="41140" y="0"/>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4"/>
          <p:cNvSpPr/>
          <p:nvPr/>
        </p:nvSpPr>
        <p:spPr>
          <a:xfrm>
            <a:off x="2037598" y="5000738"/>
            <a:ext cx="987178" cy="38224"/>
          </a:xfrm>
          <a:custGeom>
            <a:rect b="b" l="l" r="r" t="t"/>
            <a:pathLst>
              <a:path extrusionOk="0" h="1593" w="41141">
                <a:moveTo>
                  <a:pt x="1" y="0"/>
                </a:moveTo>
                <a:lnTo>
                  <a:pt x="1" y="1592"/>
                </a:lnTo>
                <a:lnTo>
                  <a:pt x="41140" y="1592"/>
                </a:lnTo>
                <a:lnTo>
                  <a:pt x="41140"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4"/>
          <p:cNvSpPr/>
          <p:nvPr/>
        </p:nvSpPr>
        <p:spPr>
          <a:xfrm>
            <a:off x="2037598" y="5263555"/>
            <a:ext cx="987178" cy="38224"/>
          </a:xfrm>
          <a:custGeom>
            <a:rect b="b" l="l" r="r" t="t"/>
            <a:pathLst>
              <a:path extrusionOk="0" h="1593" w="41141">
                <a:moveTo>
                  <a:pt x="1" y="1"/>
                </a:moveTo>
                <a:lnTo>
                  <a:pt x="1" y="1593"/>
                </a:lnTo>
                <a:lnTo>
                  <a:pt x="41140" y="1593"/>
                </a:lnTo>
                <a:lnTo>
                  <a:pt x="41140"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4"/>
          <p:cNvSpPr/>
          <p:nvPr/>
        </p:nvSpPr>
        <p:spPr>
          <a:xfrm>
            <a:off x="101514" y="3947861"/>
            <a:ext cx="1705373" cy="38224"/>
          </a:xfrm>
          <a:custGeom>
            <a:rect b="b" l="l" r="r" t="t"/>
            <a:pathLst>
              <a:path extrusionOk="0" h="1593" w="71072">
                <a:moveTo>
                  <a:pt x="0" y="1"/>
                </a:moveTo>
                <a:lnTo>
                  <a:pt x="0" y="1593"/>
                </a:lnTo>
                <a:lnTo>
                  <a:pt x="71071" y="1593"/>
                </a:lnTo>
                <a:lnTo>
                  <a:pt x="71071"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4"/>
          <p:cNvSpPr/>
          <p:nvPr/>
        </p:nvSpPr>
        <p:spPr>
          <a:xfrm>
            <a:off x="101514" y="4079282"/>
            <a:ext cx="1705373" cy="38224"/>
          </a:xfrm>
          <a:custGeom>
            <a:rect b="b" l="l" r="r" t="t"/>
            <a:pathLst>
              <a:path extrusionOk="0" h="1593" w="71072">
                <a:moveTo>
                  <a:pt x="0" y="1"/>
                </a:moveTo>
                <a:lnTo>
                  <a:pt x="0" y="1593"/>
                </a:lnTo>
                <a:lnTo>
                  <a:pt x="71071" y="1593"/>
                </a:lnTo>
                <a:lnTo>
                  <a:pt x="71071" y="1"/>
                </a:lnTo>
                <a:close/>
              </a:path>
            </a:pathLst>
          </a:custGeom>
          <a:solidFill>
            <a:schemeClr val="accent1"/>
          </a:solidFill>
          <a:ln>
            <a:noFill/>
          </a:ln>
          <a:effectLst>
            <a:outerShdw blurRad="57150" rotWithShape="0" algn="bl" dir="1020000" dist="19050">
              <a:srgbClr val="F3F3F3">
                <a:alpha val="0"/>
              </a:srgbClr>
            </a:outerShdw>
            <a:reflection blurRad="0" dir="5400000" dist="38100" endA="0" endPos="30000" fadeDir="5400012" kx="0" rotWithShape="0" algn="bl" stA="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4"/>
          <p:cNvSpPr/>
          <p:nvPr/>
        </p:nvSpPr>
        <p:spPr>
          <a:xfrm>
            <a:off x="101514" y="4343635"/>
            <a:ext cx="1147609" cy="38248"/>
          </a:xfrm>
          <a:custGeom>
            <a:rect b="b" l="l" r="r" t="t"/>
            <a:pathLst>
              <a:path extrusionOk="0" h="1594" w="47827">
                <a:moveTo>
                  <a:pt x="0" y="1"/>
                </a:moveTo>
                <a:lnTo>
                  <a:pt x="0" y="1593"/>
                </a:lnTo>
                <a:lnTo>
                  <a:pt x="47827" y="1593"/>
                </a:lnTo>
                <a:lnTo>
                  <a:pt x="47827"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4"/>
          <p:cNvSpPr/>
          <p:nvPr/>
        </p:nvSpPr>
        <p:spPr>
          <a:xfrm>
            <a:off x="2152199" y="3681973"/>
            <a:ext cx="701422" cy="114648"/>
          </a:xfrm>
          <a:custGeom>
            <a:rect b="b" l="l" r="r" t="t"/>
            <a:pathLst>
              <a:path extrusionOk="0" h="4778" w="29232">
                <a:moveTo>
                  <a:pt x="1" y="1"/>
                </a:moveTo>
                <a:lnTo>
                  <a:pt x="1" y="4777"/>
                </a:lnTo>
                <a:lnTo>
                  <a:pt x="29232" y="4777"/>
                </a:lnTo>
                <a:lnTo>
                  <a:pt x="29232"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4"/>
          <p:cNvSpPr/>
          <p:nvPr/>
        </p:nvSpPr>
        <p:spPr>
          <a:xfrm>
            <a:off x="604257" y="3681973"/>
            <a:ext cx="699886" cy="114648"/>
          </a:xfrm>
          <a:custGeom>
            <a:rect b="b" l="l" r="r" t="t"/>
            <a:pathLst>
              <a:path extrusionOk="0" h="4778" w="29168">
                <a:moveTo>
                  <a:pt x="0" y="1"/>
                </a:moveTo>
                <a:lnTo>
                  <a:pt x="0" y="4777"/>
                </a:lnTo>
                <a:lnTo>
                  <a:pt x="29167" y="4777"/>
                </a:lnTo>
                <a:lnTo>
                  <a:pt x="29167" y="1"/>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4"/>
          <p:cNvSpPr/>
          <p:nvPr/>
        </p:nvSpPr>
        <p:spPr>
          <a:xfrm>
            <a:off x="-1496889" y="4968632"/>
            <a:ext cx="735039" cy="1488386"/>
          </a:xfrm>
          <a:custGeom>
            <a:rect b="b" l="l" r="r" t="t"/>
            <a:pathLst>
              <a:path extrusionOk="0" h="62029" w="30633">
                <a:moveTo>
                  <a:pt x="17705" y="42924"/>
                </a:moveTo>
                <a:lnTo>
                  <a:pt x="17705" y="60437"/>
                </a:lnTo>
                <a:lnTo>
                  <a:pt x="12928" y="60437"/>
                </a:lnTo>
                <a:lnTo>
                  <a:pt x="12928" y="42924"/>
                </a:lnTo>
                <a:close/>
                <a:moveTo>
                  <a:pt x="15348" y="1"/>
                </a:moveTo>
                <a:cubicBezTo>
                  <a:pt x="7133" y="1"/>
                  <a:pt x="446" y="6496"/>
                  <a:pt x="192" y="14712"/>
                </a:cubicBezTo>
                <a:cubicBezTo>
                  <a:pt x="1" y="22927"/>
                  <a:pt x="6369" y="29741"/>
                  <a:pt x="14521" y="30187"/>
                </a:cubicBezTo>
                <a:lnTo>
                  <a:pt x="14521" y="41332"/>
                </a:lnTo>
                <a:lnTo>
                  <a:pt x="12164" y="41332"/>
                </a:lnTo>
                <a:cubicBezTo>
                  <a:pt x="11718" y="41332"/>
                  <a:pt x="11336" y="41714"/>
                  <a:pt x="11336" y="42159"/>
                </a:cubicBezTo>
                <a:lnTo>
                  <a:pt x="11336" y="61265"/>
                </a:lnTo>
                <a:cubicBezTo>
                  <a:pt x="11336" y="61710"/>
                  <a:pt x="11718" y="62029"/>
                  <a:pt x="12164" y="62029"/>
                </a:cubicBezTo>
                <a:lnTo>
                  <a:pt x="18533" y="62029"/>
                </a:lnTo>
                <a:cubicBezTo>
                  <a:pt x="18978" y="62029"/>
                  <a:pt x="19297" y="61710"/>
                  <a:pt x="19297" y="61265"/>
                </a:cubicBezTo>
                <a:lnTo>
                  <a:pt x="19297" y="42159"/>
                </a:lnTo>
                <a:cubicBezTo>
                  <a:pt x="19297" y="41714"/>
                  <a:pt x="18978" y="41332"/>
                  <a:pt x="18533" y="41332"/>
                </a:cubicBezTo>
                <a:lnTo>
                  <a:pt x="16113" y="41332"/>
                </a:lnTo>
                <a:lnTo>
                  <a:pt x="16113" y="30187"/>
                </a:lnTo>
                <a:cubicBezTo>
                  <a:pt x="24328" y="29741"/>
                  <a:pt x="30633" y="22927"/>
                  <a:pt x="30442" y="14712"/>
                </a:cubicBezTo>
                <a:cubicBezTo>
                  <a:pt x="30250" y="6496"/>
                  <a:pt x="23500" y="1"/>
                  <a:pt x="15348"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4"/>
          <p:cNvSpPr/>
          <p:nvPr/>
        </p:nvSpPr>
        <p:spPr>
          <a:xfrm>
            <a:off x="-1058039" y="5475350"/>
            <a:ext cx="76424" cy="382048"/>
          </a:xfrm>
          <a:custGeom>
            <a:rect b="b" l="l" r="r" t="t"/>
            <a:pathLst>
              <a:path extrusionOk="0" h="15922" w="3185">
                <a:moveTo>
                  <a:pt x="0" y="1"/>
                </a:moveTo>
                <a:lnTo>
                  <a:pt x="0" y="15922"/>
                </a:lnTo>
                <a:lnTo>
                  <a:pt x="3185" y="15922"/>
                </a:lnTo>
                <a:lnTo>
                  <a:pt x="3185"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4"/>
          <p:cNvSpPr/>
          <p:nvPr/>
        </p:nvSpPr>
        <p:spPr>
          <a:xfrm>
            <a:off x="67873" y="2375469"/>
            <a:ext cx="1228616" cy="426343"/>
          </a:xfrm>
          <a:custGeom>
            <a:rect b="b" l="l" r="r" t="t"/>
            <a:pathLst>
              <a:path extrusionOk="0" h="17768" w="51203">
                <a:moveTo>
                  <a:pt x="49611" y="1592"/>
                </a:moveTo>
                <a:lnTo>
                  <a:pt x="49611" y="16176"/>
                </a:lnTo>
                <a:lnTo>
                  <a:pt x="1593" y="16176"/>
                </a:lnTo>
                <a:lnTo>
                  <a:pt x="1593" y="1592"/>
                </a:lnTo>
                <a:close/>
                <a:moveTo>
                  <a:pt x="1" y="0"/>
                </a:moveTo>
                <a:lnTo>
                  <a:pt x="1" y="17768"/>
                </a:lnTo>
                <a:lnTo>
                  <a:pt x="51203" y="17768"/>
                </a:lnTo>
                <a:lnTo>
                  <a:pt x="51203"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4"/>
          <p:cNvSpPr/>
          <p:nvPr/>
        </p:nvSpPr>
        <p:spPr>
          <a:xfrm>
            <a:off x="2629022" y="1935700"/>
            <a:ext cx="1101778" cy="368659"/>
          </a:xfrm>
          <a:custGeom>
            <a:rect b="b" l="l" r="r" t="t"/>
            <a:pathLst>
              <a:path extrusionOk="0" h="15364" w="45917">
                <a:moveTo>
                  <a:pt x="18787" y="1927"/>
                </a:moveTo>
                <a:lnTo>
                  <a:pt x="18787" y="1927"/>
                </a:lnTo>
                <a:cubicBezTo>
                  <a:pt x="15539" y="5557"/>
                  <a:pt x="18150" y="11288"/>
                  <a:pt x="22990" y="11288"/>
                </a:cubicBezTo>
                <a:cubicBezTo>
                  <a:pt x="27830" y="11288"/>
                  <a:pt x="30377" y="5557"/>
                  <a:pt x="27193" y="1927"/>
                </a:cubicBezTo>
                <a:lnTo>
                  <a:pt x="27193" y="1927"/>
                </a:lnTo>
                <a:cubicBezTo>
                  <a:pt x="27639" y="1990"/>
                  <a:pt x="28149" y="2054"/>
                  <a:pt x="28594" y="2118"/>
                </a:cubicBezTo>
                <a:cubicBezTo>
                  <a:pt x="31396" y="6512"/>
                  <a:pt x="28212" y="12307"/>
                  <a:pt x="22990" y="12307"/>
                </a:cubicBezTo>
                <a:cubicBezTo>
                  <a:pt x="17768" y="12307"/>
                  <a:pt x="14584" y="6512"/>
                  <a:pt x="17386" y="2118"/>
                </a:cubicBezTo>
                <a:cubicBezTo>
                  <a:pt x="17832" y="2054"/>
                  <a:pt x="18278" y="1990"/>
                  <a:pt x="18787" y="1927"/>
                </a:cubicBezTo>
                <a:close/>
                <a:moveTo>
                  <a:pt x="30569" y="2500"/>
                </a:moveTo>
                <a:cubicBezTo>
                  <a:pt x="35026" y="3455"/>
                  <a:pt x="39293" y="5238"/>
                  <a:pt x="43114" y="7722"/>
                </a:cubicBezTo>
                <a:cubicBezTo>
                  <a:pt x="37641" y="11329"/>
                  <a:pt x="31317" y="13418"/>
                  <a:pt x="24736" y="13692"/>
                </a:cubicBezTo>
                <a:lnTo>
                  <a:pt x="24736" y="13692"/>
                </a:lnTo>
                <a:cubicBezTo>
                  <a:pt x="29704" y="12588"/>
                  <a:pt x="32491" y="7212"/>
                  <a:pt x="30569" y="2500"/>
                </a:cubicBezTo>
                <a:close/>
                <a:moveTo>
                  <a:pt x="15348" y="2500"/>
                </a:moveTo>
                <a:lnTo>
                  <a:pt x="15348" y="2500"/>
                </a:lnTo>
                <a:cubicBezTo>
                  <a:pt x="13310" y="7340"/>
                  <a:pt x="16367" y="12880"/>
                  <a:pt x="21589" y="13772"/>
                </a:cubicBezTo>
                <a:cubicBezTo>
                  <a:pt x="14902" y="13517"/>
                  <a:pt x="8406" y="11415"/>
                  <a:pt x="2802" y="7722"/>
                </a:cubicBezTo>
                <a:cubicBezTo>
                  <a:pt x="6623" y="5174"/>
                  <a:pt x="10890" y="3455"/>
                  <a:pt x="15348" y="2500"/>
                </a:cubicBezTo>
                <a:close/>
                <a:moveTo>
                  <a:pt x="22958" y="0"/>
                </a:moveTo>
                <a:cubicBezTo>
                  <a:pt x="22608" y="0"/>
                  <a:pt x="22258" y="48"/>
                  <a:pt x="21907" y="143"/>
                </a:cubicBezTo>
                <a:cubicBezTo>
                  <a:pt x="14393" y="334"/>
                  <a:pt x="7069" y="2754"/>
                  <a:pt x="892" y="7085"/>
                </a:cubicBezTo>
                <a:lnTo>
                  <a:pt x="0" y="7722"/>
                </a:lnTo>
                <a:lnTo>
                  <a:pt x="892" y="8359"/>
                </a:lnTo>
                <a:cubicBezTo>
                  <a:pt x="7388" y="12944"/>
                  <a:pt x="15030" y="15364"/>
                  <a:pt x="22926" y="15364"/>
                </a:cubicBezTo>
                <a:cubicBezTo>
                  <a:pt x="30823" y="15364"/>
                  <a:pt x="38529" y="12944"/>
                  <a:pt x="44961" y="8359"/>
                </a:cubicBezTo>
                <a:lnTo>
                  <a:pt x="45916" y="7722"/>
                </a:lnTo>
                <a:lnTo>
                  <a:pt x="44961" y="7085"/>
                </a:lnTo>
                <a:cubicBezTo>
                  <a:pt x="38847" y="2754"/>
                  <a:pt x="31524" y="334"/>
                  <a:pt x="24009" y="143"/>
                </a:cubicBezTo>
                <a:cubicBezTo>
                  <a:pt x="23659" y="48"/>
                  <a:pt x="23309" y="0"/>
                  <a:pt x="22958"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4"/>
          <p:cNvSpPr/>
          <p:nvPr/>
        </p:nvSpPr>
        <p:spPr>
          <a:xfrm>
            <a:off x="-699223" y="4253485"/>
            <a:ext cx="233831" cy="200046"/>
          </a:xfrm>
          <a:custGeom>
            <a:rect b="b" l="l" r="r" t="t"/>
            <a:pathLst>
              <a:path extrusionOk="0" h="8337" w="9745">
                <a:moveTo>
                  <a:pt x="5559" y="1576"/>
                </a:moveTo>
                <a:cubicBezTo>
                  <a:pt x="6878" y="1576"/>
                  <a:pt x="8152" y="2615"/>
                  <a:pt x="8152" y="4204"/>
                </a:cubicBezTo>
                <a:cubicBezTo>
                  <a:pt x="8152" y="5605"/>
                  <a:pt x="7006" y="6751"/>
                  <a:pt x="5541" y="6751"/>
                </a:cubicBezTo>
                <a:cubicBezTo>
                  <a:pt x="3248" y="6751"/>
                  <a:pt x="2102" y="3949"/>
                  <a:pt x="3758" y="2357"/>
                </a:cubicBezTo>
                <a:cubicBezTo>
                  <a:pt x="4276" y="1818"/>
                  <a:pt x="4923" y="1576"/>
                  <a:pt x="5559" y="1576"/>
                </a:cubicBezTo>
                <a:close/>
                <a:moveTo>
                  <a:pt x="5541" y="1"/>
                </a:moveTo>
                <a:cubicBezTo>
                  <a:pt x="1847" y="1"/>
                  <a:pt x="1" y="4458"/>
                  <a:pt x="2612" y="7070"/>
                </a:cubicBezTo>
                <a:cubicBezTo>
                  <a:pt x="3467" y="7945"/>
                  <a:pt x="4527" y="8336"/>
                  <a:pt x="5566" y="8336"/>
                </a:cubicBezTo>
                <a:cubicBezTo>
                  <a:pt x="7699" y="8336"/>
                  <a:pt x="9744" y="6688"/>
                  <a:pt x="9744" y="4204"/>
                </a:cubicBezTo>
                <a:cubicBezTo>
                  <a:pt x="9744" y="1847"/>
                  <a:pt x="7897" y="1"/>
                  <a:pt x="5541"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4"/>
          <p:cNvSpPr/>
          <p:nvPr/>
        </p:nvSpPr>
        <p:spPr>
          <a:xfrm>
            <a:off x="2408964" y="3254513"/>
            <a:ext cx="233831" cy="200502"/>
          </a:xfrm>
          <a:custGeom>
            <a:rect b="b" l="l" r="r" t="t"/>
            <a:pathLst>
              <a:path extrusionOk="0" h="8356" w="9745">
                <a:moveTo>
                  <a:pt x="4034" y="1603"/>
                </a:moveTo>
                <a:cubicBezTo>
                  <a:pt x="4070" y="1603"/>
                  <a:pt x="4105" y="1604"/>
                  <a:pt x="4140" y="1605"/>
                </a:cubicBezTo>
                <a:cubicBezTo>
                  <a:pt x="6433" y="1605"/>
                  <a:pt x="7579" y="4344"/>
                  <a:pt x="5987" y="6000"/>
                </a:cubicBezTo>
                <a:cubicBezTo>
                  <a:pt x="5456" y="6531"/>
                  <a:pt x="4813" y="6767"/>
                  <a:pt x="4185" y="6767"/>
                </a:cubicBezTo>
                <a:cubicBezTo>
                  <a:pt x="2856" y="6767"/>
                  <a:pt x="1593" y="5710"/>
                  <a:pt x="1593" y="4153"/>
                </a:cubicBezTo>
                <a:cubicBezTo>
                  <a:pt x="1593" y="2787"/>
                  <a:pt x="2682" y="1603"/>
                  <a:pt x="4034" y="1603"/>
                </a:cubicBezTo>
                <a:close/>
                <a:moveTo>
                  <a:pt x="4189" y="0"/>
                </a:moveTo>
                <a:cubicBezTo>
                  <a:pt x="2041" y="0"/>
                  <a:pt x="1" y="1654"/>
                  <a:pt x="1" y="4153"/>
                </a:cubicBezTo>
                <a:cubicBezTo>
                  <a:pt x="1" y="6509"/>
                  <a:pt x="1848" y="8356"/>
                  <a:pt x="4140" y="8356"/>
                </a:cubicBezTo>
                <a:cubicBezTo>
                  <a:pt x="7898" y="8356"/>
                  <a:pt x="9744" y="3834"/>
                  <a:pt x="7133" y="1223"/>
                </a:cubicBezTo>
                <a:cubicBezTo>
                  <a:pt x="6268" y="379"/>
                  <a:pt x="5216" y="0"/>
                  <a:pt x="4189"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4"/>
          <p:cNvSpPr/>
          <p:nvPr/>
        </p:nvSpPr>
        <p:spPr>
          <a:xfrm>
            <a:off x="3362501" y="4309933"/>
            <a:ext cx="189513" cy="161270"/>
          </a:xfrm>
          <a:custGeom>
            <a:rect b="b" l="l" r="r" t="t"/>
            <a:pathLst>
              <a:path extrusionOk="0" h="6721" w="7898">
                <a:moveTo>
                  <a:pt x="4472" y="0"/>
                </a:moveTo>
                <a:cubicBezTo>
                  <a:pt x="3635" y="0"/>
                  <a:pt x="2785" y="307"/>
                  <a:pt x="2102" y="989"/>
                </a:cubicBezTo>
                <a:cubicBezTo>
                  <a:pt x="1" y="3091"/>
                  <a:pt x="1465" y="6721"/>
                  <a:pt x="4522" y="6721"/>
                </a:cubicBezTo>
                <a:cubicBezTo>
                  <a:pt x="6369" y="6721"/>
                  <a:pt x="7897" y="5256"/>
                  <a:pt x="7897" y="3345"/>
                </a:cubicBezTo>
                <a:cubicBezTo>
                  <a:pt x="7897" y="1324"/>
                  <a:pt x="6213" y="0"/>
                  <a:pt x="4472"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4"/>
          <p:cNvSpPr/>
          <p:nvPr/>
        </p:nvSpPr>
        <p:spPr>
          <a:xfrm>
            <a:off x="1038491" y="5599605"/>
            <a:ext cx="189513" cy="162758"/>
          </a:xfrm>
          <a:custGeom>
            <a:rect b="b" l="l" r="r" t="t"/>
            <a:pathLst>
              <a:path extrusionOk="0" h="6783" w="7898">
                <a:moveTo>
                  <a:pt x="4464" y="0"/>
                </a:moveTo>
                <a:cubicBezTo>
                  <a:pt x="3629" y="0"/>
                  <a:pt x="2782" y="307"/>
                  <a:pt x="2102" y="987"/>
                </a:cubicBezTo>
                <a:cubicBezTo>
                  <a:pt x="0" y="3089"/>
                  <a:pt x="1465" y="6782"/>
                  <a:pt x="4522" y="6782"/>
                </a:cubicBezTo>
                <a:cubicBezTo>
                  <a:pt x="6369" y="6782"/>
                  <a:pt x="7897" y="5254"/>
                  <a:pt x="7897" y="3407"/>
                </a:cubicBezTo>
                <a:cubicBezTo>
                  <a:pt x="7897" y="1340"/>
                  <a:pt x="6207" y="0"/>
                  <a:pt x="4464" y="0"/>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4"/>
          <p:cNvSpPr/>
          <p:nvPr/>
        </p:nvSpPr>
        <p:spPr>
          <a:xfrm>
            <a:off x="3934014" y="2591195"/>
            <a:ext cx="187977" cy="162422"/>
          </a:xfrm>
          <a:custGeom>
            <a:rect b="b" l="l" r="r" t="t"/>
            <a:pathLst>
              <a:path extrusionOk="0" h="6769" w="7834">
                <a:moveTo>
                  <a:pt x="4420" y="0"/>
                </a:moveTo>
                <a:cubicBezTo>
                  <a:pt x="3604" y="0"/>
                  <a:pt x="2774" y="301"/>
                  <a:pt x="2102" y="974"/>
                </a:cubicBezTo>
                <a:cubicBezTo>
                  <a:pt x="0" y="3139"/>
                  <a:pt x="1465" y="6769"/>
                  <a:pt x="4458" y="6769"/>
                </a:cubicBezTo>
                <a:cubicBezTo>
                  <a:pt x="6369" y="6769"/>
                  <a:pt x="7833" y="5241"/>
                  <a:pt x="7833" y="3394"/>
                </a:cubicBezTo>
                <a:cubicBezTo>
                  <a:pt x="7833" y="1358"/>
                  <a:pt x="6155" y="0"/>
                  <a:pt x="4420" y="0"/>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4"/>
          <p:cNvSpPr/>
          <p:nvPr/>
        </p:nvSpPr>
        <p:spPr>
          <a:xfrm>
            <a:off x="1516784" y="5302355"/>
            <a:ext cx="276182" cy="199518"/>
          </a:xfrm>
          <a:custGeom>
            <a:rect b="b" l="l" r="r" t="t"/>
            <a:pathLst>
              <a:path extrusionOk="0" h="8315" w="11510">
                <a:moveTo>
                  <a:pt x="6004" y="1555"/>
                </a:moveTo>
                <a:cubicBezTo>
                  <a:pt x="7334" y="1555"/>
                  <a:pt x="8598" y="2583"/>
                  <a:pt x="8598" y="4141"/>
                </a:cubicBezTo>
                <a:cubicBezTo>
                  <a:pt x="8598" y="5542"/>
                  <a:pt x="7452" y="6688"/>
                  <a:pt x="6051" y="6752"/>
                </a:cubicBezTo>
                <a:cubicBezTo>
                  <a:pt x="3758" y="6752"/>
                  <a:pt x="2612" y="3950"/>
                  <a:pt x="4204" y="2294"/>
                </a:cubicBezTo>
                <a:cubicBezTo>
                  <a:pt x="4734" y="1784"/>
                  <a:pt x="5377" y="1555"/>
                  <a:pt x="6004" y="1555"/>
                </a:cubicBezTo>
                <a:close/>
                <a:moveTo>
                  <a:pt x="6130" y="1"/>
                </a:moveTo>
                <a:cubicBezTo>
                  <a:pt x="6104" y="1"/>
                  <a:pt x="6077" y="1"/>
                  <a:pt x="6051" y="2"/>
                </a:cubicBezTo>
                <a:cubicBezTo>
                  <a:pt x="4013" y="2"/>
                  <a:pt x="2293" y="1403"/>
                  <a:pt x="1975" y="3377"/>
                </a:cubicBezTo>
                <a:lnTo>
                  <a:pt x="1083" y="3377"/>
                </a:lnTo>
                <a:cubicBezTo>
                  <a:pt x="1" y="3377"/>
                  <a:pt x="1" y="4969"/>
                  <a:pt x="1083" y="4969"/>
                </a:cubicBezTo>
                <a:lnTo>
                  <a:pt x="1975" y="4969"/>
                </a:lnTo>
                <a:cubicBezTo>
                  <a:pt x="2367" y="7090"/>
                  <a:pt x="4189" y="8314"/>
                  <a:pt x="6051" y="8314"/>
                </a:cubicBezTo>
                <a:cubicBezTo>
                  <a:pt x="7208" y="8314"/>
                  <a:pt x="8380" y="7841"/>
                  <a:pt x="9235" y="6816"/>
                </a:cubicBezTo>
                <a:cubicBezTo>
                  <a:pt x="11510" y="4098"/>
                  <a:pt x="9583" y="1"/>
                  <a:pt x="6130"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4"/>
          <p:cNvSpPr/>
          <p:nvPr/>
        </p:nvSpPr>
        <p:spPr>
          <a:xfrm rot="2700000">
            <a:off x="618790" y="781536"/>
            <a:ext cx="195613" cy="1401323"/>
          </a:xfrm>
          <a:custGeom>
            <a:rect b="b" l="l" r="r" t="t"/>
            <a:pathLst>
              <a:path extrusionOk="0" h="58399" w="8152">
                <a:moveTo>
                  <a:pt x="5859" y="13438"/>
                </a:moveTo>
                <a:lnTo>
                  <a:pt x="6369" y="20634"/>
                </a:lnTo>
                <a:lnTo>
                  <a:pt x="1783" y="20634"/>
                </a:lnTo>
                <a:lnTo>
                  <a:pt x="2293" y="13438"/>
                </a:lnTo>
                <a:close/>
                <a:moveTo>
                  <a:pt x="4076" y="1"/>
                </a:moveTo>
                <a:lnTo>
                  <a:pt x="3376" y="1593"/>
                </a:lnTo>
                <a:cubicBezTo>
                  <a:pt x="2611" y="3312"/>
                  <a:pt x="0" y="8980"/>
                  <a:pt x="0" y="10254"/>
                </a:cubicBezTo>
                <a:cubicBezTo>
                  <a:pt x="64" y="11082"/>
                  <a:pt x="319" y="11909"/>
                  <a:pt x="765" y="12610"/>
                </a:cubicBezTo>
                <a:lnTo>
                  <a:pt x="191" y="20634"/>
                </a:lnTo>
                <a:lnTo>
                  <a:pt x="128" y="20634"/>
                </a:lnTo>
                <a:lnTo>
                  <a:pt x="128" y="21462"/>
                </a:lnTo>
                <a:lnTo>
                  <a:pt x="64" y="22226"/>
                </a:lnTo>
                <a:lnTo>
                  <a:pt x="128" y="22226"/>
                </a:lnTo>
                <a:lnTo>
                  <a:pt x="765" y="58399"/>
                </a:lnTo>
                <a:lnTo>
                  <a:pt x="7388" y="58399"/>
                </a:lnTo>
                <a:lnTo>
                  <a:pt x="8025" y="22163"/>
                </a:lnTo>
                <a:lnTo>
                  <a:pt x="8088" y="22163"/>
                </a:lnTo>
                <a:lnTo>
                  <a:pt x="8025" y="21398"/>
                </a:lnTo>
                <a:lnTo>
                  <a:pt x="8025" y="20571"/>
                </a:lnTo>
                <a:lnTo>
                  <a:pt x="7961" y="20571"/>
                </a:lnTo>
                <a:lnTo>
                  <a:pt x="7388" y="12546"/>
                </a:lnTo>
                <a:cubicBezTo>
                  <a:pt x="7833" y="11846"/>
                  <a:pt x="8088" y="11018"/>
                  <a:pt x="8152" y="10254"/>
                </a:cubicBezTo>
                <a:cubicBezTo>
                  <a:pt x="8152" y="8980"/>
                  <a:pt x="5605" y="3312"/>
                  <a:pt x="4840" y="1593"/>
                </a:cubicBezTo>
                <a:lnTo>
                  <a:pt x="4076"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4"/>
          <p:cNvSpPr/>
          <p:nvPr/>
        </p:nvSpPr>
        <p:spPr>
          <a:xfrm>
            <a:off x="3602403" y="3549748"/>
            <a:ext cx="779358" cy="716707"/>
          </a:xfrm>
          <a:custGeom>
            <a:rect b="b" l="l" r="r" t="t"/>
            <a:pathLst>
              <a:path extrusionOk="0" h="29869" w="32480">
                <a:moveTo>
                  <a:pt x="27258" y="1592"/>
                </a:moveTo>
                <a:cubicBezTo>
                  <a:pt x="29232" y="1592"/>
                  <a:pt x="30888" y="3248"/>
                  <a:pt x="30888" y="5222"/>
                </a:cubicBezTo>
                <a:lnTo>
                  <a:pt x="30888" y="16112"/>
                </a:lnTo>
                <a:cubicBezTo>
                  <a:pt x="30888" y="18086"/>
                  <a:pt x="29232" y="19679"/>
                  <a:pt x="27258" y="19679"/>
                </a:cubicBezTo>
                <a:lnTo>
                  <a:pt x="24328" y="19679"/>
                </a:lnTo>
                <a:lnTo>
                  <a:pt x="18151" y="25856"/>
                </a:lnTo>
                <a:lnTo>
                  <a:pt x="18406" y="19679"/>
                </a:lnTo>
                <a:lnTo>
                  <a:pt x="5223" y="19679"/>
                </a:lnTo>
                <a:cubicBezTo>
                  <a:pt x="3249" y="19679"/>
                  <a:pt x="1593" y="18086"/>
                  <a:pt x="1593" y="16112"/>
                </a:cubicBezTo>
                <a:lnTo>
                  <a:pt x="1593" y="5222"/>
                </a:lnTo>
                <a:cubicBezTo>
                  <a:pt x="1593" y="3248"/>
                  <a:pt x="3249" y="1592"/>
                  <a:pt x="5223" y="1592"/>
                </a:cubicBezTo>
                <a:close/>
                <a:moveTo>
                  <a:pt x="5223" y="0"/>
                </a:moveTo>
                <a:cubicBezTo>
                  <a:pt x="2357" y="0"/>
                  <a:pt x="1" y="2357"/>
                  <a:pt x="1" y="5222"/>
                </a:cubicBezTo>
                <a:lnTo>
                  <a:pt x="1" y="16112"/>
                </a:lnTo>
                <a:cubicBezTo>
                  <a:pt x="1" y="18978"/>
                  <a:pt x="2357" y="21271"/>
                  <a:pt x="5223" y="21271"/>
                </a:cubicBezTo>
                <a:lnTo>
                  <a:pt x="16750" y="21271"/>
                </a:lnTo>
                <a:lnTo>
                  <a:pt x="16431" y="29868"/>
                </a:lnTo>
                <a:lnTo>
                  <a:pt x="25029" y="21271"/>
                </a:lnTo>
                <a:lnTo>
                  <a:pt x="27258" y="21271"/>
                </a:lnTo>
                <a:cubicBezTo>
                  <a:pt x="30187" y="21271"/>
                  <a:pt x="32480" y="18978"/>
                  <a:pt x="32480" y="16112"/>
                </a:cubicBezTo>
                <a:lnTo>
                  <a:pt x="32480" y="5222"/>
                </a:lnTo>
                <a:cubicBezTo>
                  <a:pt x="32480" y="2357"/>
                  <a:pt x="30123" y="0"/>
                  <a:pt x="27258"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4"/>
          <p:cNvSpPr/>
          <p:nvPr/>
        </p:nvSpPr>
        <p:spPr>
          <a:xfrm>
            <a:off x="1698386" y="1517782"/>
            <a:ext cx="932182" cy="716707"/>
          </a:xfrm>
          <a:custGeom>
            <a:rect b="b" l="l" r="r" t="t"/>
            <a:pathLst>
              <a:path extrusionOk="0" h="29869" w="38849">
                <a:moveTo>
                  <a:pt x="33626" y="1593"/>
                </a:moveTo>
                <a:cubicBezTo>
                  <a:pt x="35600" y="1593"/>
                  <a:pt x="37256" y="3248"/>
                  <a:pt x="37256" y="5223"/>
                </a:cubicBezTo>
                <a:lnTo>
                  <a:pt x="37256" y="16113"/>
                </a:lnTo>
                <a:cubicBezTo>
                  <a:pt x="37256" y="18087"/>
                  <a:pt x="35600" y="19679"/>
                  <a:pt x="33626" y="19743"/>
                </a:cubicBezTo>
                <a:lnTo>
                  <a:pt x="30697" y="19743"/>
                </a:lnTo>
                <a:lnTo>
                  <a:pt x="24519" y="25856"/>
                </a:lnTo>
                <a:lnTo>
                  <a:pt x="24774" y="19679"/>
                </a:lnTo>
                <a:lnTo>
                  <a:pt x="5223" y="19679"/>
                </a:lnTo>
                <a:cubicBezTo>
                  <a:pt x="3249" y="19679"/>
                  <a:pt x="1593" y="18087"/>
                  <a:pt x="1593" y="16113"/>
                </a:cubicBezTo>
                <a:lnTo>
                  <a:pt x="1593" y="5223"/>
                </a:lnTo>
                <a:cubicBezTo>
                  <a:pt x="1593" y="3248"/>
                  <a:pt x="3249" y="1593"/>
                  <a:pt x="5223" y="1593"/>
                </a:cubicBezTo>
                <a:close/>
                <a:moveTo>
                  <a:pt x="5223" y="1"/>
                </a:moveTo>
                <a:cubicBezTo>
                  <a:pt x="2357" y="1"/>
                  <a:pt x="1" y="2357"/>
                  <a:pt x="1" y="5223"/>
                </a:cubicBezTo>
                <a:lnTo>
                  <a:pt x="1" y="16113"/>
                </a:lnTo>
                <a:cubicBezTo>
                  <a:pt x="1" y="18978"/>
                  <a:pt x="2357" y="21335"/>
                  <a:pt x="5223" y="21335"/>
                </a:cubicBezTo>
                <a:lnTo>
                  <a:pt x="23118" y="21335"/>
                </a:lnTo>
                <a:lnTo>
                  <a:pt x="22800" y="29868"/>
                </a:lnTo>
                <a:lnTo>
                  <a:pt x="31397" y="21335"/>
                </a:lnTo>
                <a:lnTo>
                  <a:pt x="33626" y="21335"/>
                </a:lnTo>
                <a:cubicBezTo>
                  <a:pt x="36556" y="21271"/>
                  <a:pt x="38848" y="18978"/>
                  <a:pt x="38848" y="16113"/>
                </a:cubicBezTo>
                <a:lnTo>
                  <a:pt x="38848" y="5223"/>
                </a:lnTo>
                <a:cubicBezTo>
                  <a:pt x="38848" y="2357"/>
                  <a:pt x="36556" y="1"/>
                  <a:pt x="33626"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4"/>
          <p:cNvSpPr/>
          <p:nvPr/>
        </p:nvSpPr>
        <p:spPr>
          <a:xfrm>
            <a:off x="3351799" y="4807373"/>
            <a:ext cx="236879" cy="1473101"/>
          </a:xfrm>
          <a:custGeom>
            <a:rect b="b" l="l" r="r" t="t"/>
            <a:pathLst>
              <a:path extrusionOk="0" h="61392" w="9872">
                <a:moveTo>
                  <a:pt x="6751" y="16431"/>
                </a:moveTo>
                <a:lnTo>
                  <a:pt x="7261" y="23563"/>
                </a:lnTo>
                <a:lnTo>
                  <a:pt x="2675" y="23563"/>
                </a:lnTo>
                <a:lnTo>
                  <a:pt x="3121" y="16431"/>
                </a:lnTo>
                <a:close/>
                <a:moveTo>
                  <a:pt x="4522" y="0"/>
                </a:moveTo>
                <a:cubicBezTo>
                  <a:pt x="3312" y="2229"/>
                  <a:pt x="1" y="8661"/>
                  <a:pt x="1" y="10890"/>
                </a:cubicBezTo>
                <a:cubicBezTo>
                  <a:pt x="1" y="12482"/>
                  <a:pt x="765" y="13947"/>
                  <a:pt x="1975" y="14902"/>
                </a:cubicBezTo>
                <a:lnTo>
                  <a:pt x="1657" y="14902"/>
                </a:lnTo>
                <a:lnTo>
                  <a:pt x="1020" y="23627"/>
                </a:lnTo>
                <a:lnTo>
                  <a:pt x="956" y="23627"/>
                </a:lnTo>
                <a:lnTo>
                  <a:pt x="956" y="24455"/>
                </a:lnTo>
                <a:lnTo>
                  <a:pt x="956" y="25219"/>
                </a:lnTo>
                <a:lnTo>
                  <a:pt x="1020" y="25219"/>
                </a:lnTo>
                <a:lnTo>
                  <a:pt x="1593" y="61391"/>
                </a:lnTo>
                <a:lnTo>
                  <a:pt x="8216" y="61391"/>
                </a:lnTo>
                <a:lnTo>
                  <a:pt x="8853" y="25219"/>
                </a:lnTo>
                <a:lnTo>
                  <a:pt x="8916" y="25219"/>
                </a:lnTo>
                <a:lnTo>
                  <a:pt x="8853" y="24455"/>
                </a:lnTo>
                <a:lnTo>
                  <a:pt x="8853" y="23627"/>
                </a:lnTo>
                <a:lnTo>
                  <a:pt x="8789" y="23627"/>
                </a:lnTo>
                <a:lnTo>
                  <a:pt x="8216" y="14902"/>
                </a:lnTo>
                <a:lnTo>
                  <a:pt x="7834" y="14902"/>
                </a:lnTo>
                <a:cubicBezTo>
                  <a:pt x="9108" y="13947"/>
                  <a:pt x="9872" y="12482"/>
                  <a:pt x="9872" y="10890"/>
                </a:cubicBezTo>
                <a:cubicBezTo>
                  <a:pt x="9872" y="8661"/>
                  <a:pt x="6560" y="2229"/>
                  <a:pt x="5350" y="0"/>
                </a:cubicBezTo>
                <a:lnTo>
                  <a:pt x="5350" y="9553"/>
                </a:lnTo>
                <a:cubicBezTo>
                  <a:pt x="7261" y="10062"/>
                  <a:pt x="6879" y="12801"/>
                  <a:pt x="4904" y="12801"/>
                </a:cubicBezTo>
                <a:cubicBezTo>
                  <a:pt x="2994" y="12801"/>
                  <a:pt x="2612" y="10062"/>
                  <a:pt x="4522" y="9553"/>
                </a:cubicBezTo>
                <a:lnTo>
                  <a:pt x="4522"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4"/>
          <p:cNvSpPr/>
          <p:nvPr/>
        </p:nvSpPr>
        <p:spPr>
          <a:xfrm>
            <a:off x="3783206" y="4756072"/>
            <a:ext cx="126382" cy="71193"/>
          </a:xfrm>
          <a:custGeom>
            <a:rect b="b" l="l" r="r" t="t"/>
            <a:pathLst>
              <a:path extrusionOk="0" h="2967" w="5267">
                <a:moveTo>
                  <a:pt x="1179" y="1"/>
                </a:moveTo>
                <a:cubicBezTo>
                  <a:pt x="396" y="1"/>
                  <a:pt x="0" y="1235"/>
                  <a:pt x="936" y="1565"/>
                </a:cubicBezTo>
                <a:cubicBezTo>
                  <a:pt x="1891" y="1947"/>
                  <a:pt x="2846" y="2329"/>
                  <a:pt x="3802" y="2839"/>
                </a:cubicBezTo>
                <a:cubicBezTo>
                  <a:pt x="3865" y="2902"/>
                  <a:pt x="3993" y="2966"/>
                  <a:pt x="4120" y="2966"/>
                </a:cubicBezTo>
                <a:cubicBezTo>
                  <a:pt x="4948" y="2966"/>
                  <a:pt x="5266" y="1820"/>
                  <a:pt x="4502" y="1438"/>
                </a:cubicBezTo>
                <a:cubicBezTo>
                  <a:pt x="3547" y="928"/>
                  <a:pt x="2528" y="482"/>
                  <a:pt x="1573" y="100"/>
                </a:cubicBezTo>
                <a:cubicBezTo>
                  <a:pt x="1434" y="31"/>
                  <a:pt x="1302" y="1"/>
                  <a:pt x="1179" y="1"/>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4"/>
          <p:cNvSpPr/>
          <p:nvPr/>
        </p:nvSpPr>
        <p:spPr>
          <a:xfrm>
            <a:off x="4230472" y="5469036"/>
            <a:ext cx="151288" cy="169645"/>
          </a:xfrm>
          <a:custGeom>
            <a:rect b="b" l="l" r="r" t="t"/>
            <a:pathLst>
              <a:path extrusionOk="0" h="7070" w="6305">
                <a:moveTo>
                  <a:pt x="3121" y="0"/>
                </a:moveTo>
                <a:cubicBezTo>
                  <a:pt x="2675" y="0"/>
                  <a:pt x="2293" y="319"/>
                  <a:pt x="2293" y="765"/>
                </a:cubicBezTo>
                <a:lnTo>
                  <a:pt x="0" y="765"/>
                </a:lnTo>
                <a:lnTo>
                  <a:pt x="0" y="7069"/>
                </a:lnTo>
                <a:lnTo>
                  <a:pt x="6305" y="7069"/>
                </a:lnTo>
                <a:lnTo>
                  <a:pt x="6305" y="828"/>
                </a:lnTo>
                <a:lnTo>
                  <a:pt x="3885" y="828"/>
                </a:lnTo>
                <a:lnTo>
                  <a:pt x="3885" y="765"/>
                </a:lnTo>
                <a:cubicBezTo>
                  <a:pt x="3885" y="319"/>
                  <a:pt x="3566" y="0"/>
                  <a:pt x="3121" y="0"/>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4"/>
          <p:cNvSpPr/>
          <p:nvPr/>
        </p:nvSpPr>
        <p:spPr>
          <a:xfrm>
            <a:off x="3926360" y="4827097"/>
            <a:ext cx="301065" cy="314934"/>
          </a:xfrm>
          <a:custGeom>
            <a:rect b="b" l="l" r="r" t="t"/>
            <a:pathLst>
              <a:path extrusionOk="0" h="13125" w="12547">
                <a:moveTo>
                  <a:pt x="920" y="1"/>
                </a:moveTo>
                <a:cubicBezTo>
                  <a:pt x="664" y="1"/>
                  <a:pt x="420" y="141"/>
                  <a:pt x="256" y="388"/>
                </a:cubicBezTo>
                <a:cubicBezTo>
                  <a:pt x="1" y="707"/>
                  <a:pt x="128" y="1216"/>
                  <a:pt x="510" y="1471"/>
                </a:cubicBezTo>
                <a:cubicBezTo>
                  <a:pt x="1338" y="2044"/>
                  <a:pt x="2166" y="2617"/>
                  <a:pt x="2994" y="3318"/>
                </a:cubicBezTo>
                <a:cubicBezTo>
                  <a:pt x="3121" y="3381"/>
                  <a:pt x="3312" y="3445"/>
                  <a:pt x="3504" y="3445"/>
                </a:cubicBezTo>
                <a:lnTo>
                  <a:pt x="3567" y="3445"/>
                </a:lnTo>
                <a:lnTo>
                  <a:pt x="3567" y="9049"/>
                </a:lnTo>
                <a:lnTo>
                  <a:pt x="9490" y="9049"/>
                </a:lnTo>
                <a:cubicBezTo>
                  <a:pt x="9171" y="9304"/>
                  <a:pt x="9108" y="9750"/>
                  <a:pt x="9299" y="10068"/>
                </a:cubicBezTo>
                <a:cubicBezTo>
                  <a:pt x="9936" y="10960"/>
                  <a:pt x="10445" y="11851"/>
                  <a:pt x="10955" y="12743"/>
                </a:cubicBezTo>
                <a:cubicBezTo>
                  <a:pt x="11082" y="12998"/>
                  <a:pt x="11337" y="13125"/>
                  <a:pt x="11655" y="13125"/>
                </a:cubicBezTo>
                <a:cubicBezTo>
                  <a:pt x="11782" y="13125"/>
                  <a:pt x="11910" y="13125"/>
                  <a:pt x="12037" y="12998"/>
                </a:cubicBezTo>
                <a:cubicBezTo>
                  <a:pt x="12419" y="12807"/>
                  <a:pt x="12547" y="12361"/>
                  <a:pt x="12356" y="11915"/>
                </a:cubicBezTo>
                <a:cubicBezTo>
                  <a:pt x="11846" y="11023"/>
                  <a:pt x="11273" y="10068"/>
                  <a:pt x="10636" y="9177"/>
                </a:cubicBezTo>
                <a:cubicBezTo>
                  <a:pt x="10445" y="8922"/>
                  <a:pt x="10190" y="8858"/>
                  <a:pt x="9872" y="8858"/>
                </a:cubicBezTo>
                <a:lnTo>
                  <a:pt x="9872" y="2744"/>
                </a:lnTo>
                <a:lnTo>
                  <a:pt x="4268" y="2744"/>
                </a:lnTo>
                <a:cubicBezTo>
                  <a:pt x="4268" y="2490"/>
                  <a:pt x="4204" y="2235"/>
                  <a:pt x="4013" y="2044"/>
                </a:cubicBezTo>
                <a:cubicBezTo>
                  <a:pt x="3121" y="1407"/>
                  <a:pt x="2230" y="707"/>
                  <a:pt x="1338" y="133"/>
                </a:cubicBezTo>
                <a:cubicBezTo>
                  <a:pt x="1203" y="43"/>
                  <a:pt x="1060" y="1"/>
                  <a:pt x="920" y="1"/>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4"/>
          <p:cNvSpPr/>
          <p:nvPr/>
        </p:nvSpPr>
        <p:spPr>
          <a:xfrm>
            <a:off x="3382369" y="4637753"/>
            <a:ext cx="234863" cy="151288"/>
          </a:xfrm>
          <a:custGeom>
            <a:rect b="b" l="l" r="r" t="t"/>
            <a:pathLst>
              <a:path extrusionOk="0" h="6305" w="9788">
                <a:moveTo>
                  <a:pt x="0" y="0"/>
                </a:moveTo>
                <a:lnTo>
                  <a:pt x="0" y="6305"/>
                </a:lnTo>
                <a:lnTo>
                  <a:pt x="6305" y="6305"/>
                </a:lnTo>
                <a:lnTo>
                  <a:pt x="6305" y="4140"/>
                </a:lnTo>
                <a:cubicBezTo>
                  <a:pt x="7133" y="4140"/>
                  <a:pt x="7834" y="4203"/>
                  <a:pt x="8598" y="4267"/>
                </a:cubicBezTo>
                <a:lnTo>
                  <a:pt x="8725" y="4267"/>
                </a:lnTo>
                <a:cubicBezTo>
                  <a:pt x="8745" y="4268"/>
                  <a:pt x="8765" y="4269"/>
                  <a:pt x="8784" y="4269"/>
                </a:cubicBezTo>
                <a:cubicBezTo>
                  <a:pt x="9746" y="4269"/>
                  <a:pt x="9788" y="2737"/>
                  <a:pt x="8789" y="2675"/>
                </a:cubicBezTo>
                <a:cubicBezTo>
                  <a:pt x="7961" y="2611"/>
                  <a:pt x="7133" y="2548"/>
                  <a:pt x="6305" y="2548"/>
                </a:cubicBezTo>
                <a:lnTo>
                  <a:pt x="6305" y="0"/>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4"/>
          <p:cNvSpPr/>
          <p:nvPr/>
        </p:nvSpPr>
        <p:spPr>
          <a:xfrm>
            <a:off x="4264185" y="5317531"/>
            <a:ext cx="56460" cy="113328"/>
          </a:xfrm>
          <a:custGeom>
            <a:rect b="b" l="l" r="r" t="t"/>
            <a:pathLst>
              <a:path extrusionOk="0" h="4723" w="2353">
                <a:moveTo>
                  <a:pt x="968" y="1"/>
                </a:moveTo>
                <a:cubicBezTo>
                  <a:pt x="491" y="1"/>
                  <a:pt x="1" y="395"/>
                  <a:pt x="187" y="1029"/>
                </a:cubicBezTo>
                <a:cubicBezTo>
                  <a:pt x="378" y="1984"/>
                  <a:pt x="569" y="3003"/>
                  <a:pt x="697" y="4022"/>
                </a:cubicBezTo>
                <a:cubicBezTo>
                  <a:pt x="760" y="4404"/>
                  <a:pt x="1079" y="4722"/>
                  <a:pt x="1524" y="4722"/>
                </a:cubicBezTo>
                <a:lnTo>
                  <a:pt x="1588" y="4722"/>
                </a:lnTo>
                <a:cubicBezTo>
                  <a:pt x="2034" y="4659"/>
                  <a:pt x="2352" y="4276"/>
                  <a:pt x="2289" y="3831"/>
                </a:cubicBezTo>
                <a:cubicBezTo>
                  <a:pt x="2161" y="2748"/>
                  <a:pt x="1970" y="1729"/>
                  <a:pt x="1716" y="646"/>
                </a:cubicBezTo>
                <a:cubicBezTo>
                  <a:pt x="1636" y="198"/>
                  <a:pt x="1306" y="1"/>
                  <a:pt x="968" y="1"/>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4"/>
          <p:cNvSpPr/>
          <p:nvPr/>
        </p:nvSpPr>
        <p:spPr>
          <a:xfrm>
            <a:off x="3646722" y="4711945"/>
            <a:ext cx="116160" cy="57252"/>
          </a:xfrm>
          <a:custGeom>
            <a:rect b="b" l="l" r="r" t="t"/>
            <a:pathLst>
              <a:path extrusionOk="0" h="2386" w="4841">
                <a:moveTo>
                  <a:pt x="759" y="0"/>
                </a:moveTo>
                <a:cubicBezTo>
                  <a:pt x="402" y="0"/>
                  <a:pt x="118" y="287"/>
                  <a:pt x="64" y="666"/>
                </a:cubicBezTo>
                <a:cubicBezTo>
                  <a:pt x="1" y="1111"/>
                  <a:pt x="255" y="1557"/>
                  <a:pt x="701" y="1621"/>
                </a:cubicBezTo>
                <a:cubicBezTo>
                  <a:pt x="1720" y="1812"/>
                  <a:pt x="2739" y="2067"/>
                  <a:pt x="3694" y="2385"/>
                </a:cubicBezTo>
                <a:lnTo>
                  <a:pt x="3949" y="2385"/>
                </a:lnTo>
                <a:cubicBezTo>
                  <a:pt x="4268" y="2321"/>
                  <a:pt x="4586" y="2130"/>
                  <a:pt x="4713" y="1812"/>
                </a:cubicBezTo>
                <a:cubicBezTo>
                  <a:pt x="4841" y="1366"/>
                  <a:pt x="4586" y="920"/>
                  <a:pt x="4140" y="793"/>
                </a:cubicBezTo>
                <a:cubicBezTo>
                  <a:pt x="3121" y="475"/>
                  <a:pt x="2102" y="220"/>
                  <a:pt x="956" y="29"/>
                </a:cubicBezTo>
                <a:cubicBezTo>
                  <a:pt x="889" y="10"/>
                  <a:pt x="823" y="0"/>
                  <a:pt x="759" y="0"/>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4"/>
          <p:cNvSpPr/>
          <p:nvPr/>
        </p:nvSpPr>
        <p:spPr>
          <a:xfrm>
            <a:off x="4214948" y="5171738"/>
            <a:ext cx="73593" cy="110881"/>
          </a:xfrm>
          <a:custGeom>
            <a:rect b="b" l="l" r="r" t="t"/>
            <a:pathLst>
              <a:path extrusionOk="0" h="4621" w="3067">
                <a:moveTo>
                  <a:pt x="1048" y="1"/>
                </a:moveTo>
                <a:cubicBezTo>
                  <a:pt x="518" y="1"/>
                  <a:pt x="0" y="525"/>
                  <a:pt x="329" y="1182"/>
                </a:cubicBezTo>
                <a:cubicBezTo>
                  <a:pt x="711" y="2074"/>
                  <a:pt x="1093" y="3092"/>
                  <a:pt x="1411" y="4048"/>
                </a:cubicBezTo>
                <a:cubicBezTo>
                  <a:pt x="1539" y="4366"/>
                  <a:pt x="1857" y="4621"/>
                  <a:pt x="2175" y="4621"/>
                </a:cubicBezTo>
                <a:cubicBezTo>
                  <a:pt x="2239" y="4621"/>
                  <a:pt x="2366" y="4621"/>
                  <a:pt x="2430" y="4557"/>
                </a:cubicBezTo>
                <a:cubicBezTo>
                  <a:pt x="2812" y="4430"/>
                  <a:pt x="3067" y="3984"/>
                  <a:pt x="2940" y="3538"/>
                </a:cubicBezTo>
                <a:cubicBezTo>
                  <a:pt x="2621" y="2519"/>
                  <a:pt x="2239" y="1500"/>
                  <a:pt x="1793" y="545"/>
                </a:cubicBezTo>
                <a:cubicBezTo>
                  <a:pt x="1635" y="160"/>
                  <a:pt x="1340" y="1"/>
                  <a:pt x="1048" y="1"/>
                </a:cubicBez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4"/>
          <p:cNvSpPr/>
          <p:nvPr/>
        </p:nvSpPr>
        <p:spPr>
          <a:xfrm>
            <a:off x="-1392959" y="3596332"/>
            <a:ext cx="215475" cy="415737"/>
          </a:xfrm>
          <a:custGeom>
            <a:rect b="b" l="l" r="r" t="t"/>
            <a:pathLst>
              <a:path extrusionOk="0" h="17326" w="8980">
                <a:moveTo>
                  <a:pt x="5509" y="0"/>
                </a:moveTo>
                <a:cubicBezTo>
                  <a:pt x="5187" y="0"/>
                  <a:pt x="4877" y="174"/>
                  <a:pt x="4776" y="577"/>
                </a:cubicBezTo>
                <a:cubicBezTo>
                  <a:pt x="4458" y="1659"/>
                  <a:pt x="4267" y="2742"/>
                  <a:pt x="4076" y="3761"/>
                </a:cubicBezTo>
                <a:cubicBezTo>
                  <a:pt x="4012" y="4079"/>
                  <a:pt x="4076" y="4334"/>
                  <a:pt x="4331" y="4525"/>
                </a:cubicBezTo>
                <a:lnTo>
                  <a:pt x="0" y="8856"/>
                </a:lnTo>
                <a:lnTo>
                  <a:pt x="4012" y="12868"/>
                </a:lnTo>
                <a:cubicBezTo>
                  <a:pt x="3757" y="12995"/>
                  <a:pt x="3694" y="13250"/>
                  <a:pt x="3694" y="13505"/>
                </a:cubicBezTo>
                <a:cubicBezTo>
                  <a:pt x="3821" y="14587"/>
                  <a:pt x="4012" y="15670"/>
                  <a:pt x="4203" y="16689"/>
                </a:cubicBezTo>
                <a:cubicBezTo>
                  <a:pt x="4267" y="17071"/>
                  <a:pt x="4585" y="17326"/>
                  <a:pt x="4967" y="17326"/>
                </a:cubicBezTo>
                <a:lnTo>
                  <a:pt x="5158" y="17326"/>
                </a:lnTo>
                <a:cubicBezTo>
                  <a:pt x="5541" y="17262"/>
                  <a:pt x="5859" y="16816"/>
                  <a:pt x="5732" y="16434"/>
                </a:cubicBezTo>
                <a:cubicBezTo>
                  <a:pt x="5541" y="15415"/>
                  <a:pt x="5413" y="14396"/>
                  <a:pt x="5286" y="13377"/>
                </a:cubicBezTo>
                <a:cubicBezTo>
                  <a:pt x="5222" y="13123"/>
                  <a:pt x="5158" y="12932"/>
                  <a:pt x="4967" y="12804"/>
                </a:cubicBezTo>
                <a:lnTo>
                  <a:pt x="8979" y="8856"/>
                </a:lnTo>
                <a:lnTo>
                  <a:pt x="4776" y="4716"/>
                </a:lnTo>
                <a:lnTo>
                  <a:pt x="4840" y="4716"/>
                </a:lnTo>
                <a:cubicBezTo>
                  <a:pt x="5222" y="4716"/>
                  <a:pt x="5541" y="4462"/>
                  <a:pt x="5668" y="4079"/>
                </a:cubicBezTo>
                <a:cubicBezTo>
                  <a:pt x="5859" y="3061"/>
                  <a:pt x="6050" y="2042"/>
                  <a:pt x="6368" y="1023"/>
                </a:cubicBezTo>
                <a:cubicBezTo>
                  <a:pt x="6522" y="407"/>
                  <a:pt x="6001" y="0"/>
                  <a:pt x="5509"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4"/>
          <p:cNvSpPr/>
          <p:nvPr/>
        </p:nvSpPr>
        <p:spPr>
          <a:xfrm>
            <a:off x="-1699215" y="4560789"/>
            <a:ext cx="87750" cy="103778"/>
          </a:xfrm>
          <a:custGeom>
            <a:rect b="b" l="l" r="r" t="t"/>
            <a:pathLst>
              <a:path extrusionOk="0" h="4325" w="3657">
                <a:moveTo>
                  <a:pt x="1064" y="1"/>
                </a:moveTo>
                <a:cubicBezTo>
                  <a:pt x="528" y="1"/>
                  <a:pt x="1" y="559"/>
                  <a:pt x="345" y="1204"/>
                </a:cubicBezTo>
                <a:cubicBezTo>
                  <a:pt x="918" y="2159"/>
                  <a:pt x="1427" y="3051"/>
                  <a:pt x="2064" y="3942"/>
                </a:cubicBezTo>
                <a:cubicBezTo>
                  <a:pt x="2192" y="4197"/>
                  <a:pt x="2446" y="4325"/>
                  <a:pt x="2701" y="4325"/>
                </a:cubicBezTo>
                <a:cubicBezTo>
                  <a:pt x="2892" y="4325"/>
                  <a:pt x="3019" y="4261"/>
                  <a:pt x="3147" y="4197"/>
                </a:cubicBezTo>
                <a:cubicBezTo>
                  <a:pt x="3529" y="3942"/>
                  <a:pt x="3656" y="3433"/>
                  <a:pt x="3402" y="3051"/>
                </a:cubicBezTo>
                <a:cubicBezTo>
                  <a:pt x="2828" y="2223"/>
                  <a:pt x="2255" y="1331"/>
                  <a:pt x="1746" y="440"/>
                </a:cubicBezTo>
                <a:cubicBezTo>
                  <a:pt x="1580" y="130"/>
                  <a:pt x="1321" y="1"/>
                  <a:pt x="1064"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4"/>
          <p:cNvSpPr/>
          <p:nvPr/>
        </p:nvSpPr>
        <p:spPr>
          <a:xfrm>
            <a:off x="-1753612" y="4420779"/>
            <a:ext cx="68794" cy="109321"/>
          </a:xfrm>
          <a:custGeom>
            <a:rect b="b" l="l" r="r" t="t"/>
            <a:pathLst>
              <a:path extrusionOk="0" h="4556" w="2867">
                <a:moveTo>
                  <a:pt x="908" y="1"/>
                </a:moveTo>
                <a:cubicBezTo>
                  <a:pt x="839" y="1"/>
                  <a:pt x="769" y="11"/>
                  <a:pt x="701" y="34"/>
                </a:cubicBezTo>
                <a:cubicBezTo>
                  <a:pt x="255" y="161"/>
                  <a:pt x="1" y="607"/>
                  <a:pt x="128" y="989"/>
                </a:cubicBezTo>
                <a:cubicBezTo>
                  <a:pt x="446" y="2072"/>
                  <a:pt x="829" y="3091"/>
                  <a:pt x="1274" y="4046"/>
                </a:cubicBezTo>
                <a:cubicBezTo>
                  <a:pt x="1402" y="4364"/>
                  <a:pt x="1656" y="4555"/>
                  <a:pt x="1975" y="4555"/>
                </a:cubicBezTo>
                <a:cubicBezTo>
                  <a:pt x="2102" y="4555"/>
                  <a:pt x="2230" y="4555"/>
                  <a:pt x="2293" y="4492"/>
                </a:cubicBezTo>
                <a:cubicBezTo>
                  <a:pt x="2675" y="4301"/>
                  <a:pt x="2866" y="3855"/>
                  <a:pt x="2675" y="3473"/>
                </a:cubicBezTo>
                <a:cubicBezTo>
                  <a:pt x="2293" y="2517"/>
                  <a:pt x="1911" y="1499"/>
                  <a:pt x="1656" y="543"/>
                </a:cubicBezTo>
                <a:cubicBezTo>
                  <a:pt x="1552" y="229"/>
                  <a:pt x="1231" y="1"/>
                  <a:pt x="908"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4"/>
          <p:cNvSpPr/>
          <p:nvPr/>
        </p:nvSpPr>
        <p:spPr>
          <a:xfrm>
            <a:off x="-1694129" y="1935700"/>
            <a:ext cx="77552" cy="108361"/>
          </a:xfrm>
          <a:custGeom>
            <a:rect b="b" l="l" r="r" t="t"/>
            <a:pathLst>
              <a:path extrusionOk="0" h="4516" w="3232">
                <a:moveTo>
                  <a:pt x="2170" y="1"/>
                </a:moveTo>
                <a:cubicBezTo>
                  <a:pt x="1919" y="1"/>
                  <a:pt x="1674" y="130"/>
                  <a:pt x="1529" y="440"/>
                </a:cubicBezTo>
                <a:cubicBezTo>
                  <a:pt x="1020" y="1395"/>
                  <a:pt x="574" y="2414"/>
                  <a:pt x="192" y="3433"/>
                </a:cubicBezTo>
                <a:cubicBezTo>
                  <a:pt x="1" y="3815"/>
                  <a:pt x="192" y="4325"/>
                  <a:pt x="638" y="4516"/>
                </a:cubicBezTo>
                <a:lnTo>
                  <a:pt x="892" y="4516"/>
                </a:lnTo>
                <a:cubicBezTo>
                  <a:pt x="1211" y="4516"/>
                  <a:pt x="1529" y="4325"/>
                  <a:pt x="1657" y="4006"/>
                </a:cubicBezTo>
                <a:cubicBezTo>
                  <a:pt x="2039" y="3051"/>
                  <a:pt x="2421" y="2096"/>
                  <a:pt x="2930" y="1204"/>
                </a:cubicBezTo>
                <a:cubicBezTo>
                  <a:pt x="3231" y="559"/>
                  <a:pt x="2690" y="1"/>
                  <a:pt x="2170"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4"/>
          <p:cNvSpPr/>
          <p:nvPr/>
        </p:nvSpPr>
        <p:spPr>
          <a:xfrm>
            <a:off x="-1603859" y="3498603"/>
            <a:ext cx="213963" cy="213963"/>
          </a:xfrm>
          <a:custGeom>
            <a:rect b="b" l="l" r="r" t="t"/>
            <a:pathLst>
              <a:path extrusionOk="0" h="8917" w="8917">
                <a:moveTo>
                  <a:pt x="4459" y="1"/>
                </a:moveTo>
                <a:lnTo>
                  <a:pt x="1" y="4459"/>
                </a:lnTo>
                <a:lnTo>
                  <a:pt x="1656" y="6114"/>
                </a:lnTo>
                <a:lnTo>
                  <a:pt x="1656" y="6178"/>
                </a:lnTo>
                <a:cubicBezTo>
                  <a:pt x="1338" y="6496"/>
                  <a:pt x="1338" y="7006"/>
                  <a:pt x="1656" y="7324"/>
                </a:cubicBezTo>
                <a:cubicBezTo>
                  <a:pt x="1784" y="7452"/>
                  <a:pt x="1975" y="7515"/>
                  <a:pt x="2230" y="7515"/>
                </a:cubicBezTo>
                <a:cubicBezTo>
                  <a:pt x="2421" y="7515"/>
                  <a:pt x="2612" y="7452"/>
                  <a:pt x="2803" y="7261"/>
                </a:cubicBezTo>
                <a:lnTo>
                  <a:pt x="4459" y="8916"/>
                </a:lnTo>
                <a:lnTo>
                  <a:pt x="8916" y="4459"/>
                </a:lnTo>
                <a:lnTo>
                  <a:pt x="4459"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4"/>
          <p:cNvSpPr/>
          <p:nvPr/>
        </p:nvSpPr>
        <p:spPr>
          <a:xfrm>
            <a:off x="-1666510" y="3698073"/>
            <a:ext cx="87126" cy="100059"/>
          </a:xfrm>
          <a:custGeom>
            <a:rect b="b" l="l" r="r" t="t"/>
            <a:pathLst>
              <a:path extrusionOk="0" h="4170" w="3631">
                <a:moveTo>
                  <a:pt x="2782" y="0"/>
                </a:moveTo>
                <a:cubicBezTo>
                  <a:pt x="2549" y="0"/>
                  <a:pt x="2314" y="100"/>
                  <a:pt x="2166" y="285"/>
                </a:cubicBezTo>
                <a:cubicBezTo>
                  <a:pt x="1465" y="1113"/>
                  <a:pt x="829" y="2005"/>
                  <a:pt x="255" y="2960"/>
                </a:cubicBezTo>
                <a:cubicBezTo>
                  <a:pt x="1" y="3342"/>
                  <a:pt x="128" y="3788"/>
                  <a:pt x="510" y="4042"/>
                </a:cubicBezTo>
                <a:cubicBezTo>
                  <a:pt x="637" y="4106"/>
                  <a:pt x="765" y="4170"/>
                  <a:pt x="892" y="4170"/>
                </a:cubicBezTo>
                <a:cubicBezTo>
                  <a:pt x="1211" y="4170"/>
                  <a:pt x="1465" y="4042"/>
                  <a:pt x="1593" y="3788"/>
                </a:cubicBezTo>
                <a:cubicBezTo>
                  <a:pt x="2166" y="2960"/>
                  <a:pt x="2739" y="2068"/>
                  <a:pt x="3376" y="1304"/>
                </a:cubicBezTo>
                <a:cubicBezTo>
                  <a:pt x="3631" y="922"/>
                  <a:pt x="3567" y="412"/>
                  <a:pt x="3249" y="158"/>
                </a:cubicBezTo>
                <a:cubicBezTo>
                  <a:pt x="3116" y="51"/>
                  <a:pt x="2949" y="0"/>
                  <a:pt x="2782"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4"/>
          <p:cNvSpPr/>
          <p:nvPr/>
        </p:nvSpPr>
        <p:spPr>
          <a:xfrm>
            <a:off x="-1615568" y="4686139"/>
            <a:ext cx="222626" cy="225985"/>
          </a:xfrm>
          <a:custGeom>
            <a:rect b="b" l="l" r="r" t="t"/>
            <a:pathLst>
              <a:path extrusionOk="0" h="9418" w="9278">
                <a:moveTo>
                  <a:pt x="1102" y="1"/>
                </a:moveTo>
                <a:cubicBezTo>
                  <a:pt x="511" y="1"/>
                  <a:pt x="0" y="732"/>
                  <a:pt x="552" y="1330"/>
                </a:cubicBezTo>
                <a:cubicBezTo>
                  <a:pt x="1062" y="1966"/>
                  <a:pt x="1635" y="2603"/>
                  <a:pt x="2144" y="3176"/>
                </a:cubicBezTo>
                <a:lnTo>
                  <a:pt x="361" y="4959"/>
                </a:lnTo>
                <a:lnTo>
                  <a:pt x="4819" y="9417"/>
                </a:lnTo>
                <a:lnTo>
                  <a:pt x="9277" y="4959"/>
                </a:lnTo>
                <a:lnTo>
                  <a:pt x="4819" y="502"/>
                </a:lnTo>
                <a:lnTo>
                  <a:pt x="3291" y="2094"/>
                </a:lnTo>
                <a:cubicBezTo>
                  <a:pt x="2781" y="1521"/>
                  <a:pt x="2272" y="947"/>
                  <a:pt x="1762" y="374"/>
                </a:cubicBezTo>
                <a:cubicBezTo>
                  <a:pt x="1568" y="109"/>
                  <a:pt x="1329" y="1"/>
                  <a:pt x="1102"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4"/>
          <p:cNvSpPr/>
          <p:nvPr/>
        </p:nvSpPr>
        <p:spPr>
          <a:xfrm>
            <a:off x="-533157" y="5627535"/>
            <a:ext cx="309464" cy="315150"/>
          </a:xfrm>
          <a:custGeom>
            <a:rect b="b" l="l" r="r" t="t"/>
            <a:pathLst>
              <a:path extrusionOk="0" h="13134" w="12897">
                <a:moveTo>
                  <a:pt x="1070" y="1"/>
                </a:moveTo>
                <a:cubicBezTo>
                  <a:pt x="523" y="1"/>
                  <a:pt x="0" y="567"/>
                  <a:pt x="351" y="1224"/>
                </a:cubicBezTo>
                <a:cubicBezTo>
                  <a:pt x="860" y="2179"/>
                  <a:pt x="1433" y="3071"/>
                  <a:pt x="2070" y="3963"/>
                </a:cubicBezTo>
                <a:cubicBezTo>
                  <a:pt x="2198" y="4154"/>
                  <a:pt x="2452" y="4281"/>
                  <a:pt x="2707" y="4345"/>
                </a:cubicBezTo>
                <a:lnTo>
                  <a:pt x="2834" y="4345"/>
                </a:lnTo>
                <a:lnTo>
                  <a:pt x="2834" y="10458"/>
                </a:lnTo>
                <a:lnTo>
                  <a:pt x="8439" y="10458"/>
                </a:lnTo>
                <a:cubicBezTo>
                  <a:pt x="8439" y="10713"/>
                  <a:pt x="8502" y="10968"/>
                  <a:pt x="8693" y="11095"/>
                </a:cubicBezTo>
                <a:cubicBezTo>
                  <a:pt x="9585" y="11796"/>
                  <a:pt x="10476" y="12433"/>
                  <a:pt x="11368" y="13006"/>
                </a:cubicBezTo>
                <a:cubicBezTo>
                  <a:pt x="11495" y="13133"/>
                  <a:pt x="11623" y="13133"/>
                  <a:pt x="11814" y="13133"/>
                </a:cubicBezTo>
                <a:cubicBezTo>
                  <a:pt x="12578" y="13133"/>
                  <a:pt x="12896" y="12114"/>
                  <a:pt x="12196" y="11732"/>
                </a:cubicBezTo>
                <a:lnTo>
                  <a:pt x="12196" y="11668"/>
                </a:lnTo>
                <a:cubicBezTo>
                  <a:pt x="11368" y="11095"/>
                  <a:pt x="10540" y="10458"/>
                  <a:pt x="9712" y="9822"/>
                </a:cubicBezTo>
                <a:cubicBezTo>
                  <a:pt x="9572" y="9728"/>
                  <a:pt x="9433" y="9669"/>
                  <a:pt x="9268" y="9669"/>
                </a:cubicBezTo>
                <a:cubicBezTo>
                  <a:pt x="9207" y="9669"/>
                  <a:pt x="9144" y="9677"/>
                  <a:pt x="9075" y="9694"/>
                </a:cubicBezTo>
                <a:lnTo>
                  <a:pt x="9075" y="4090"/>
                </a:lnTo>
                <a:lnTo>
                  <a:pt x="3217" y="4090"/>
                </a:lnTo>
                <a:cubicBezTo>
                  <a:pt x="3535" y="3835"/>
                  <a:pt x="3599" y="3389"/>
                  <a:pt x="3408" y="3071"/>
                </a:cubicBezTo>
                <a:cubicBezTo>
                  <a:pt x="2771" y="2179"/>
                  <a:pt x="2261" y="1288"/>
                  <a:pt x="1752" y="396"/>
                </a:cubicBezTo>
                <a:cubicBezTo>
                  <a:pt x="1573" y="118"/>
                  <a:pt x="1319" y="1"/>
                  <a:pt x="1070"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4"/>
          <p:cNvSpPr/>
          <p:nvPr/>
        </p:nvSpPr>
        <p:spPr>
          <a:xfrm>
            <a:off x="-72669" y="5999362"/>
            <a:ext cx="125566" cy="57924"/>
          </a:xfrm>
          <a:custGeom>
            <a:rect b="b" l="l" r="r" t="t"/>
            <a:pathLst>
              <a:path extrusionOk="0" h="2414" w="5233">
                <a:moveTo>
                  <a:pt x="1161" y="0"/>
                </a:moveTo>
                <a:cubicBezTo>
                  <a:pt x="305" y="0"/>
                  <a:pt x="0" y="1357"/>
                  <a:pt x="1029" y="1586"/>
                </a:cubicBezTo>
                <a:cubicBezTo>
                  <a:pt x="2048" y="1904"/>
                  <a:pt x="3131" y="2159"/>
                  <a:pt x="4213" y="2413"/>
                </a:cubicBezTo>
                <a:lnTo>
                  <a:pt x="4341" y="2413"/>
                </a:lnTo>
                <a:cubicBezTo>
                  <a:pt x="4723" y="2413"/>
                  <a:pt x="5041" y="2095"/>
                  <a:pt x="5105" y="1713"/>
                </a:cubicBezTo>
                <a:cubicBezTo>
                  <a:pt x="5232" y="1331"/>
                  <a:pt x="4914" y="885"/>
                  <a:pt x="4468" y="821"/>
                </a:cubicBezTo>
                <a:cubicBezTo>
                  <a:pt x="3449" y="630"/>
                  <a:pt x="2430" y="376"/>
                  <a:pt x="1475" y="57"/>
                </a:cubicBezTo>
                <a:cubicBezTo>
                  <a:pt x="1364" y="18"/>
                  <a:pt x="1259" y="0"/>
                  <a:pt x="1161"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4"/>
          <p:cNvSpPr/>
          <p:nvPr/>
        </p:nvSpPr>
        <p:spPr>
          <a:xfrm>
            <a:off x="-622683" y="5338515"/>
            <a:ext cx="53629" cy="112105"/>
          </a:xfrm>
          <a:custGeom>
            <a:rect b="b" l="l" r="r" t="t"/>
            <a:pathLst>
              <a:path extrusionOk="0" h="4672" w="2235">
                <a:moveTo>
                  <a:pt x="875" y="1"/>
                </a:moveTo>
                <a:cubicBezTo>
                  <a:pt x="440" y="1"/>
                  <a:pt x="0" y="326"/>
                  <a:pt x="70" y="915"/>
                </a:cubicBezTo>
                <a:cubicBezTo>
                  <a:pt x="197" y="1933"/>
                  <a:pt x="388" y="3016"/>
                  <a:pt x="643" y="4099"/>
                </a:cubicBezTo>
                <a:cubicBezTo>
                  <a:pt x="706" y="4417"/>
                  <a:pt x="1025" y="4672"/>
                  <a:pt x="1407" y="4672"/>
                </a:cubicBezTo>
                <a:lnTo>
                  <a:pt x="1598" y="4672"/>
                </a:lnTo>
                <a:cubicBezTo>
                  <a:pt x="1980" y="4608"/>
                  <a:pt x="2235" y="4162"/>
                  <a:pt x="2171" y="3780"/>
                </a:cubicBezTo>
                <a:cubicBezTo>
                  <a:pt x="1916" y="2761"/>
                  <a:pt x="1789" y="1742"/>
                  <a:pt x="1662" y="723"/>
                </a:cubicBezTo>
                <a:cubicBezTo>
                  <a:pt x="1604" y="230"/>
                  <a:pt x="1241" y="1"/>
                  <a:pt x="875"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4"/>
          <p:cNvSpPr/>
          <p:nvPr/>
        </p:nvSpPr>
        <p:spPr>
          <a:xfrm>
            <a:off x="-592017" y="5487188"/>
            <a:ext cx="71865" cy="110137"/>
          </a:xfrm>
          <a:custGeom>
            <a:rect b="b" l="l" r="r" t="t"/>
            <a:pathLst>
              <a:path extrusionOk="0" h="4590" w="2995">
                <a:moveTo>
                  <a:pt x="965" y="1"/>
                </a:moveTo>
                <a:cubicBezTo>
                  <a:pt x="483" y="1"/>
                  <a:pt x="0" y="407"/>
                  <a:pt x="193" y="1023"/>
                </a:cubicBezTo>
                <a:cubicBezTo>
                  <a:pt x="511" y="2106"/>
                  <a:pt x="893" y="3125"/>
                  <a:pt x="1339" y="4080"/>
                </a:cubicBezTo>
                <a:cubicBezTo>
                  <a:pt x="1466" y="4398"/>
                  <a:pt x="1785" y="4590"/>
                  <a:pt x="2103" y="4590"/>
                </a:cubicBezTo>
                <a:cubicBezTo>
                  <a:pt x="2167" y="4590"/>
                  <a:pt x="2294" y="4526"/>
                  <a:pt x="2422" y="4526"/>
                </a:cubicBezTo>
                <a:cubicBezTo>
                  <a:pt x="2804" y="4335"/>
                  <a:pt x="2995" y="3889"/>
                  <a:pt x="2804" y="3443"/>
                </a:cubicBezTo>
                <a:cubicBezTo>
                  <a:pt x="2422" y="2488"/>
                  <a:pt x="2040" y="1533"/>
                  <a:pt x="1721" y="577"/>
                </a:cubicBezTo>
                <a:cubicBezTo>
                  <a:pt x="1595" y="175"/>
                  <a:pt x="1280" y="1"/>
                  <a:pt x="965"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4"/>
          <p:cNvSpPr/>
          <p:nvPr/>
        </p:nvSpPr>
        <p:spPr>
          <a:xfrm>
            <a:off x="-825767" y="5476886"/>
            <a:ext cx="151288" cy="171156"/>
          </a:xfrm>
          <a:custGeom>
            <a:rect b="b" l="l" r="r" t="t"/>
            <a:pathLst>
              <a:path extrusionOk="0" h="7133" w="6305">
                <a:moveTo>
                  <a:pt x="0" y="0"/>
                </a:moveTo>
                <a:lnTo>
                  <a:pt x="0" y="6305"/>
                </a:lnTo>
                <a:lnTo>
                  <a:pt x="2357" y="6305"/>
                </a:lnTo>
                <a:cubicBezTo>
                  <a:pt x="2357" y="6751"/>
                  <a:pt x="2739" y="7133"/>
                  <a:pt x="3184" y="7133"/>
                </a:cubicBezTo>
                <a:cubicBezTo>
                  <a:pt x="3567" y="7133"/>
                  <a:pt x="3949" y="6751"/>
                  <a:pt x="3949" y="6305"/>
                </a:cubicBezTo>
                <a:lnTo>
                  <a:pt x="6305" y="6305"/>
                </a:lnTo>
                <a:lnTo>
                  <a:pt x="6305"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p:nvPr/>
        </p:nvSpPr>
        <p:spPr>
          <a:xfrm>
            <a:off x="-213712" y="5942566"/>
            <a:ext cx="126022" cy="70401"/>
          </a:xfrm>
          <a:custGeom>
            <a:rect b="b" l="l" r="r" t="t"/>
            <a:pathLst>
              <a:path extrusionOk="0" h="2934" w="5252">
                <a:moveTo>
                  <a:pt x="1122" y="1"/>
                </a:moveTo>
                <a:cubicBezTo>
                  <a:pt x="404" y="1"/>
                  <a:pt x="0" y="1104"/>
                  <a:pt x="857" y="1533"/>
                </a:cubicBezTo>
                <a:cubicBezTo>
                  <a:pt x="1812" y="2042"/>
                  <a:pt x="2768" y="2488"/>
                  <a:pt x="3787" y="2870"/>
                </a:cubicBezTo>
                <a:cubicBezTo>
                  <a:pt x="3914" y="2934"/>
                  <a:pt x="3978" y="2934"/>
                  <a:pt x="4105" y="2934"/>
                </a:cubicBezTo>
                <a:cubicBezTo>
                  <a:pt x="4997" y="2934"/>
                  <a:pt x="5251" y="1724"/>
                  <a:pt x="4423" y="1405"/>
                </a:cubicBezTo>
                <a:cubicBezTo>
                  <a:pt x="3468" y="1023"/>
                  <a:pt x="2513" y="641"/>
                  <a:pt x="1558" y="131"/>
                </a:cubicBezTo>
                <a:cubicBezTo>
                  <a:pt x="1406" y="40"/>
                  <a:pt x="1258" y="1"/>
                  <a:pt x="1122"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p:nvPr/>
        </p:nvSpPr>
        <p:spPr>
          <a:xfrm>
            <a:off x="86490" y="5980862"/>
            <a:ext cx="227713" cy="151288"/>
          </a:xfrm>
          <a:custGeom>
            <a:rect b="b" l="l" r="r" t="t"/>
            <a:pathLst>
              <a:path extrusionOk="0" h="6305" w="9490">
                <a:moveTo>
                  <a:pt x="3185" y="0"/>
                </a:moveTo>
                <a:lnTo>
                  <a:pt x="3185" y="2165"/>
                </a:lnTo>
                <a:cubicBezTo>
                  <a:pt x="2420" y="2165"/>
                  <a:pt x="1656" y="2102"/>
                  <a:pt x="892" y="2038"/>
                </a:cubicBezTo>
                <a:cubicBezTo>
                  <a:pt x="854" y="2033"/>
                  <a:pt x="816" y="2030"/>
                  <a:pt x="779" y="2030"/>
                </a:cubicBezTo>
                <a:cubicBezTo>
                  <a:pt x="383" y="2030"/>
                  <a:pt x="64" y="2331"/>
                  <a:pt x="64" y="2739"/>
                </a:cubicBezTo>
                <a:cubicBezTo>
                  <a:pt x="0" y="3184"/>
                  <a:pt x="319" y="3566"/>
                  <a:pt x="765" y="3630"/>
                </a:cubicBezTo>
                <a:cubicBezTo>
                  <a:pt x="1529" y="3694"/>
                  <a:pt x="2357" y="3758"/>
                  <a:pt x="3185" y="3758"/>
                </a:cubicBezTo>
                <a:lnTo>
                  <a:pt x="3185" y="6305"/>
                </a:lnTo>
                <a:lnTo>
                  <a:pt x="9489" y="6305"/>
                </a:lnTo>
                <a:lnTo>
                  <a:pt x="9489"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1374401" y="3623905"/>
            <a:ext cx="230784" cy="230784"/>
          </a:xfrm>
          <a:custGeom>
            <a:rect b="b" l="l" r="r" t="t"/>
            <a:pathLst>
              <a:path extrusionOk="0" h="9618" w="9618">
                <a:moveTo>
                  <a:pt x="1" y="1"/>
                </a:moveTo>
                <a:lnTo>
                  <a:pt x="1" y="9617"/>
                </a:lnTo>
                <a:lnTo>
                  <a:pt x="9617" y="9617"/>
                </a:lnTo>
                <a:lnTo>
                  <a:pt x="9617"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p:nvPr/>
        </p:nvSpPr>
        <p:spPr>
          <a:xfrm>
            <a:off x="2367701" y="2675354"/>
            <a:ext cx="230760" cy="230784"/>
          </a:xfrm>
          <a:custGeom>
            <a:rect b="b" l="l" r="r" t="t"/>
            <a:pathLst>
              <a:path extrusionOk="0" h="9618" w="9617">
                <a:moveTo>
                  <a:pt x="1" y="1"/>
                </a:moveTo>
                <a:lnTo>
                  <a:pt x="1" y="9617"/>
                </a:lnTo>
                <a:lnTo>
                  <a:pt x="9617" y="9617"/>
                </a:lnTo>
                <a:lnTo>
                  <a:pt x="9617" y="1"/>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2986596" y="2425054"/>
            <a:ext cx="230760" cy="230784"/>
          </a:xfrm>
          <a:custGeom>
            <a:rect b="b" l="l" r="r" t="t"/>
            <a:pathLst>
              <a:path extrusionOk="0" h="9618" w="9617">
                <a:moveTo>
                  <a:pt x="0" y="1"/>
                </a:moveTo>
                <a:lnTo>
                  <a:pt x="0" y="9617"/>
                </a:lnTo>
                <a:lnTo>
                  <a:pt x="9617" y="9617"/>
                </a:lnTo>
                <a:lnTo>
                  <a:pt x="9617"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p:nvPr/>
        </p:nvSpPr>
        <p:spPr>
          <a:xfrm>
            <a:off x="-341356" y="5504384"/>
            <a:ext cx="453865" cy="583750"/>
          </a:xfrm>
          <a:custGeom>
            <a:rect b="b" l="l" r="r" t="t"/>
            <a:pathLst>
              <a:path extrusionOk="0" h="24328" w="18915">
                <a:moveTo>
                  <a:pt x="16494" y="16749"/>
                </a:moveTo>
                <a:lnTo>
                  <a:pt x="12992" y="21207"/>
                </a:lnTo>
                <a:lnTo>
                  <a:pt x="12992" y="16749"/>
                </a:lnTo>
                <a:close/>
                <a:moveTo>
                  <a:pt x="17322" y="1593"/>
                </a:moveTo>
                <a:lnTo>
                  <a:pt x="17322" y="15157"/>
                </a:lnTo>
                <a:lnTo>
                  <a:pt x="12164" y="15157"/>
                </a:lnTo>
                <a:cubicBezTo>
                  <a:pt x="11718" y="15157"/>
                  <a:pt x="11400" y="15476"/>
                  <a:pt x="11400" y="15922"/>
                </a:cubicBezTo>
                <a:lnTo>
                  <a:pt x="11400" y="22672"/>
                </a:lnTo>
                <a:lnTo>
                  <a:pt x="1592" y="22672"/>
                </a:lnTo>
                <a:lnTo>
                  <a:pt x="1592" y="1593"/>
                </a:lnTo>
                <a:close/>
                <a:moveTo>
                  <a:pt x="764" y="1"/>
                </a:moveTo>
                <a:cubicBezTo>
                  <a:pt x="319" y="1"/>
                  <a:pt x="0" y="383"/>
                  <a:pt x="0" y="828"/>
                </a:cubicBezTo>
                <a:lnTo>
                  <a:pt x="0" y="23500"/>
                </a:lnTo>
                <a:cubicBezTo>
                  <a:pt x="0" y="23946"/>
                  <a:pt x="319" y="24328"/>
                  <a:pt x="764" y="24328"/>
                </a:cubicBezTo>
                <a:lnTo>
                  <a:pt x="12164" y="24328"/>
                </a:lnTo>
                <a:cubicBezTo>
                  <a:pt x="12291" y="24328"/>
                  <a:pt x="12418" y="24264"/>
                  <a:pt x="12482" y="24200"/>
                </a:cubicBezTo>
                <a:cubicBezTo>
                  <a:pt x="12610" y="24137"/>
                  <a:pt x="12737" y="24073"/>
                  <a:pt x="12801" y="24009"/>
                </a:cubicBezTo>
                <a:lnTo>
                  <a:pt x="18787" y="16431"/>
                </a:lnTo>
                <a:cubicBezTo>
                  <a:pt x="18787" y="16367"/>
                  <a:pt x="18851" y="16304"/>
                  <a:pt x="18851" y="16240"/>
                </a:cubicBezTo>
                <a:lnTo>
                  <a:pt x="18851" y="16176"/>
                </a:lnTo>
                <a:cubicBezTo>
                  <a:pt x="18914" y="16113"/>
                  <a:pt x="18914" y="16049"/>
                  <a:pt x="18851" y="15985"/>
                </a:cubicBezTo>
                <a:lnTo>
                  <a:pt x="18914" y="828"/>
                </a:lnTo>
                <a:cubicBezTo>
                  <a:pt x="18914" y="383"/>
                  <a:pt x="18596" y="1"/>
                  <a:pt x="18150"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4"/>
          <p:cNvSpPr/>
          <p:nvPr/>
        </p:nvSpPr>
        <p:spPr>
          <a:xfrm>
            <a:off x="-246624" y="5602188"/>
            <a:ext cx="268960" cy="38224"/>
          </a:xfrm>
          <a:custGeom>
            <a:rect b="b" l="l" r="r" t="t"/>
            <a:pathLst>
              <a:path extrusionOk="0" h="1593" w="11209">
                <a:moveTo>
                  <a:pt x="1" y="0"/>
                </a:moveTo>
                <a:lnTo>
                  <a:pt x="1" y="1592"/>
                </a:lnTo>
                <a:lnTo>
                  <a:pt x="11209" y="1592"/>
                </a:lnTo>
                <a:lnTo>
                  <a:pt x="11209"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p:nvPr/>
        </p:nvSpPr>
        <p:spPr>
          <a:xfrm>
            <a:off x="-102999" y="5328365"/>
            <a:ext cx="268960" cy="38224"/>
          </a:xfrm>
          <a:custGeom>
            <a:rect b="b" l="l" r="r" t="t"/>
            <a:pathLst>
              <a:path extrusionOk="0" h="1593" w="11209">
                <a:moveTo>
                  <a:pt x="1" y="0"/>
                </a:moveTo>
                <a:lnTo>
                  <a:pt x="1" y="1592"/>
                </a:lnTo>
                <a:lnTo>
                  <a:pt x="11209" y="1592"/>
                </a:lnTo>
                <a:lnTo>
                  <a:pt x="11209"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p:nvPr/>
        </p:nvSpPr>
        <p:spPr>
          <a:xfrm>
            <a:off x="-102999" y="5401694"/>
            <a:ext cx="212428" cy="38248"/>
          </a:xfrm>
          <a:custGeom>
            <a:rect b="b" l="l" r="r" t="t"/>
            <a:pathLst>
              <a:path extrusionOk="0" h="1594" w="8853">
                <a:moveTo>
                  <a:pt x="1" y="1"/>
                </a:moveTo>
                <a:lnTo>
                  <a:pt x="1" y="1593"/>
                </a:lnTo>
                <a:lnTo>
                  <a:pt x="8853" y="1593"/>
                </a:lnTo>
                <a:lnTo>
                  <a:pt x="8853"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4"/>
          <p:cNvSpPr/>
          <p:nvPr/>
        </p:nvSpPr>
        <p:spPr>
          <a:xfrm>
            <a:off x="3982916" y="4220576"/>
            <a:ext cx="385096" cy="427903"/>
          </a:xfrm>
          <a:custGeom>
            <a:rect b="b" l="l" r="r" t="t"/>
            <a:pathLst>
              <a:path extrusionOk="0" h="17833" w="16049">
                <a:moveTo>
                  <a:pt x="8024" y="2166"/>
                </a:moveTo>
                <a:lnTo>
                  <a:pt x="14456" y="8216"/>
                </a:lnTo>
                <a:lnTo>
                  <a:pt x="14456" y="16240"/>
                </a:lnTo>
                <a:lnTo>
                  <a:pt x="11081" y="16240"/>
                </a:lnTo>
                <a:lnTo>
                  <a:pt x="11081" y="9872"/>
                </a:lnTo>
                <a:lnTo>
                  <a:pt x="4968" y="9872"/>
                </a:lnTo>
                <a:lnTo>
                  <a:pt x="4968" y="16240"/>
                </a:lnTo>
                <a:lnTo>
                  <a:pt x="1592" y="16240"/>
                </a:lnTo>
                <a:lnTo>
                  <a:pt x="1592" y="8216"/>
                </a:lnTo>
                <a:lnTo>
                  <a:pt x="8024" y="2166"/>
                </a:lnTo>
                <a:close/>
                <a:moveTo>
                  <a:pt x="8024" y="1"/>
                </a:moveTo>
                <a:lnTo>
                  <a:pt x="0" y="7515"/>
                </a:lnTo>
                <a:lnTo>
                  <a:pt x="0" y="17832"/>
                </a:lnTo>
                <a:lnTo>
                  <a:pt x="6560" y="17832"/>
                </a:lnTo>
                <a:lnTo>
                  <a:pt x="6560" y="11464"/>
                </a:lnTo>
                <a:lnTo>
                  <a:pt x="9489" y="11464"/>
                </a:lnTo>
                <a:lnTo>
                  <a:pt x="9489" y="17832"/>
                </a:lnTo>
                <a:lnTo>
                  <a:pt x="16049" y="17832"/>
                </a:lnTo>
                <a:lnTo>
                  <a:pt x="16049" y="7515"/>
                </a:lnTo>
                <a:lnTo>
                  <a:pt x="8024"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p:nvPr/>
        </p:nvSpPr>
        <p:spPr>
          <a:xfrm>
            <a:off x="1382055" y="2134535"/>
            <a:ext cx="504279" cy="431958"/>
          </a:xfrm>
          <a:custGeom>
            <a:rect b="b" l="l" r="r" t="t"/>
            <a:pathLst>
              <a:path extrusionOk="0" h="18002" w="21016">
                <a:moveTo>
                  <a:pt x="8980" y="1635"/>
                </a:moveTo>
                <a:cubicBezTo>
                  <a:pt x="15603" y="1635"/>
                  <a:pt x="18851" y="9595"/>
                  <a:pt x="14202" y="14244"/>
                </a:cubicBezTo>
                <a:cubicBezTo>
                  <a:pt x="12701" y="15745"/>
                  <a:pt x="10855" y="16416"/>
                  <a:pt x="9043" y="16416"/>
                </a:cubicBezTo>
                <a:cubicBezTo>
                  <a:pt x="5242" y="16416"/>
                  <a:pt x="1592" y="13464"/>
                  <a:pt x="1592" y="9022"/>
                </a:cubicBezTo>
                <a:cubicBezTo>
                  <a:pt x="1592" y="4883"/>
                  <a:pt x="4904" y="1635"/>
                  <a:pt x="8980" y="1635"/>
                </a:cubicBezTo>
                <a:close/>
                <a:moveTo>
                  <a:pt x="9054" y="0"/>
                </a:moveTo>
                <a:cubicBezTo>
                  <a:pt x="4432" y="0"/>
                  <a:pt x="0" y="3593"/>
                  <a:pt x="0" y="9022"/>
                </a:cubicBezTo>
                <a:cubicBezTo>
                  <a:pt x="0" y="13926"/>
                  <a:pt x="4012" y="18001"/>
                  <a:pt x="8980" y="18001"/>
                </a:cubicBezTo>
                <a:cubicBezTo>
                  <a:pt x="17004" y="18001"/>
                  <a:pt x="21016" y="8322"/>
                  <a:pt x="15348" y="2654"/>
                </a:cubicBezTo>
                <a:cubicBezTo>
                  <a:pt x="13515" y="821"/>
                  <a:pt x="11263" y="0"/>
                  <a:pt x="9054"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p:nvPr/>
        </p:nvSpPr>
        <p:spPr>
          <a:xfrm>
            <a:off x="1527225" y="2213479"/>
            <a:ext cx="97804" cy="226177"/>
          </a:xfrm>
          <a:custGeom>
            <a:rect b="b" l="l" r="r" t="t"/>
            <a:pathLst>
              <a:path extrusionOk="0" h="9426" w="4076">
                <a:moveTo>
                  <a:pt x="2484" y="1"/>
                </a:moveTo>
                <a:lnTo>
                  <a:pt x="2484" y="5668"/>
                </a:lnTo>
                <a:lnTo>
                  <a:pt x="0" y="8279"/>
                </a:lnTo>
                <a:lnTo>
                  <a:pt x="1146" y="9426"/>
                </a:lnTo>
                <a:lnTo>
                  <a:pt x="4076" y="6305"/>
                </a:lnTo>
                <a:lnTo>
                  <a:pt x="4076"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4"/>
          <p:cNvSpPr/>
          <p:nvPr/>
        </p:nvSpPr>
        <p:spPr>
          <a:xfrm>
            <a:off x="-1049166" y="4410893"/>
            <a:ext cx="165062" cy="166573"/>
          </a:xfrm>
          <a:custGeom>
            <a:rect b="b" l="l" r="r" t="t"/>
            <a:pathLst>
              <a:path extrusionOk="0" h="6942" w="6879">
                <a:moveTo>
                  <a:pt x="2612" y="0"/>
                </a:moveTo>
                <a:lnTo>
                  <a:pt x="2612" y="2675"/>
                </a:lnTo>
                <a:lnTo>
                  <a:pt x="1" y="2675"/>
                </a:lnTo>
                <a:lnTo>
                  <a:pt x="1" y="4267"/>
                </a:lnTo>
                <a:lnTo>
                  <a:pt x="2612" y="4267"/>
                </a:lnTo>
                <a:lnTo>
                  <a:pt x="2612" y="6942"/>
                </a:lnTo>
                <a:lnTo>
                  <a:pt x="4204" y="6942"/>
                </a:lnTo>
                <a:lnTo>
                  <a:pt x="4204" y="4267"/>
                </a:lnTo>
                <a:lnTo>
                  <a:pt x="6879" y="4267"/>
                </a:lnTo>
                <a:lnTo>
                  <a:pt x="6879" y="2675"/>
                </a:lnTo>
                <a:lnTo>
                  <a:pt x="4204" y="2675"/>
                </a:lnTo>
                <a:lnTo>
                  <a:pt x="4204"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4"/>
          <p:cNvSpPr/>
          <p:nvPr/>
        </p:nvSpPr>
        <p:spPr>
          <a:xfrm>
            <a:off x="-445548" y="3426786"/>
            <a:ext cx="145194" cy="145194"/>
          </a:xfrm>
          <a:custGeom>
            <a:rect b="b" l="l" r="r" t="t"/>
            <a:pathLst>
              <a:path extrusionOk="0" h="6051" w="6051">
                <a:moveTo>
                  <a:pt x="1146" y="1"/>
                </a:moveTo>
                <a:lnTo>
                  <a:pt x="0" y="1147"/>
                </a:lnTo>
                <a:lnTo>
                  <a:pt x="1911" y="3057"/>
                </a:lnTo>
                <a:lnTo>
                  <a:pt x="0" y="4904"/>
                </a:lnTo>
                <a:lnTo>
                  <a:pt x="1146" y="6051"/>
                </a:lnTo>
                <a:lnTo>
                  <a:pt x="3057" y="4140"/>
                </a:lnTo>
                <a:lnTo>
                  <a:pt x="4904" y="6051"/>
                </a:lnTo>
                <a:lnTo>
                  <a:pt x="6050" y="4904"/>
                </a:lnTo>
                <a:lnTo>
                  <a:pt x="4140" y="3057"/>
                </a:lnTo>
                <a:lnTo>
                  <a:pt x="6050" y="1147"/>
                </a:lnTo>
                <a:lnTo>
                  <a:pt x="4904" y="1"/>
                </a:lnTo>
                <a:lnTo>
                  <a:pt x="3057" y="1911"/>
                </a:lnTo>
                <a:lnTo>
                  <a:pt x="1146"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4"/>
          <p:cNvSpPr/>
          <p:nvPr/>
        </p:nvSpPr>
        <p:spPr>
          <a:xfrm>
            <a:off x="3959977" y="2102633"/>
            <a:ext cx="143682" cy="145194"/>
          </a:xfrm>
          <a:custGeom>
            <a:rect b="b" l="l" r="r" t="t"/>
            <a:pathLst>
              <a:path extrusionOk="0" h="6051" w="5988">
                <a:moveTo>
                  <a:pt x="1084" y="1"/>
                </a:moveTo>
                <a:lnTo>
                  <a:pt x="1" y="1147"/>
                </a:lnTo>
                <a:lnTo>
                  <a:pt x="1848" y="3057"/>
                </a:lnTo>
                <a:lnTo>
                  <a:pt x="1" y="4904"/>
                </a:lnTo>
                <a:lnTo>
                  <a:pt x="1084" y="6051"/>
                </a:lnTo>
                <a:lnTo>
                  <a:pt x="2994" y="4140"/>
                </a:lnTo>
                <a:lnTo>
                  <a:pt x="4905" y="6051"/>
                </a:lnTo>
                <a:lnTo>
                  <a:pt x="5987" y="4904"/>
                </a:lnTo>
                <a:lnTo>
                  <a:pt x="4140" y="3057"/>
                </a:lnTo>
                <a:lnTo>
                  <a:pt x="5987" y="1147"/>
                </a:lnTo>
                <a:lnTo>
                  <a:pt x="4905" y="1"/>
                </a:lnTo>
                <a:lnTo>
                  <a:pt x="2994" y="1911"/>
                </a:lnTo>
                <a:lnTo>
                  <a:pt x="1084"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4"/>
          <p:cNvSpPr/>
          <p:nvPr/>
        </p:nvSpPr>
        <p:spPr>
          <a:xfrm>
            <a:off x="-1049166" y="4679829"/>
            <a:ext cx="165062" cy="166573"/>
          </a:xfrm>
          <a:custGeom>
            <a:rect b="b" l="l" r="r" t="t"/>
            <a:pathLst>
              <a:path extrusionOk="0" h="6942" w="6879">
                <a:moveTo>
                  <a:pt x="2612" y="0"/>
                </a:moveTo>
                <a:lnTo>
                  <a:pt x="2612" y="2675"/>
                </a:lnTo>
                <a:lnTo>
                  <a:pt x="1" y="2675"/>
                </a:lnTo>
                <a:lnTo>
                  <a:pt x="1" y="4267"/>
                </a:lnTo>
                <a:lnTo>
                  <a:pt x="2612" y="4267"/>
                </a:lnTo>
                <a:lnTo>
                  <a:pt x="2612" y="6942"/>
                </a:lnTo>
                <a:lnTo>
                  <a:pt x="4204" y="6942"/>
                </a:lnTo>
                <a:lnTo>
                  <a:pt x="4204" y="4267"/>
                </a:lnTo>
                <a:lnTo>
                  <a:pt x="6879" y="4267"/>
                </a:lnTo>
                <a:lnTo>
                  <a:pt x="6879" y="2675"/>
                </a:lnTo>
                <a:lnTo>
                  <a:pt x="4204" y="2675"/>
                </a:lnTo>
                <a:lnTo>
                  <a:pt x="4204"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4"/>
          <p:cNvSpPr/>
          <p:nvPr/>
        </p:nvSpPr>
        <p:spPr>
          <a:xfrm>
            <a:off x="213043" y="3416084"/>
            <a:ext cx="165062" cy="166597"/>
          </a:xfrm>
          <a:custGeom>
            <a:rect b="b" l="l" r="r" t="t"/>
            <a:pathLst>
              <a:path extrusionOk="0" h="6943" w="6879">
                <a:moveTo>
                  <a:pt x="2612" y="1"/>
                </a:moveTo>
                <a:lnTo>
                  <a:pt x="2612" y="2676"/>
                </a:lnTo>
                <a:lnTo>
                  <a:pt x="1" y="2676"/>
                </a:lnTo>
                <a:lnTo>
                  <a:pt x="1" y="4268"/>
                </a:lnTo>
                <a:lnTo>
                  <a:pt x="2612" y="4268"/>
                </a:lnTo>
                <a:lnTo>
                  <a:pt x="2612" y="6942"/>
                </a:lnTo>
                <a:lnTo>
                  <a:pt x="4204" y="6942"/>
                </a:lnTo>
                <a:lnTo>
                  <a:pt x="4204" y="4268"/>
                </a:lnTo>
                <a:lnTo>
                  <a:pt x="6879" y="4268"/>
                </a:lnTo>
                <a:lnTo>
                  <a:pt x="6879" y="2676"/>
                </a:lnTo>
                <a:lnTo>
                  <a:pt x="4204" y="2676"/>
                </a:lnTo>
                <a:lnTo>
                  <a:pt x="4204" y="1"/>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4"/>
          <p:cNvSpPr/>
          <p:nvPr/>
        </p:nvSpPr>
        <p:spPr>
          <a:xfrm>
            <a:off x="893061" y="3434416"/>
            <a:ext cx="1453233" cy="129933"/>
          </a:xfrm>
          <a:custGeom>
            <a:rect b="b" l="l" r="r" t="t"/>
            <a:pathLst>
              <a:path extrusionOk="0" h="5415" w="60564">
                <a:moveTo>
                  <a:pt x="55851" y="1"/>
                </a:moveTo>
                <a:lnTo>
                  <a:pt x="55851" y="1912"/>
                </a:lnTo>
                <a:lnTo>
                  <a:pt x="1083" y="1912"/>
                </a:lnTo>
                <a:cubicBezTo>
                  <a:pt x="0" y="1912"/>
                  <a:pt x="0" y="3504"/>
                  <a:pt x="1083" y="3504"/>
                </a:cubicBezTo>
                <a:lnTo>
                  <a:pt x="55851" y="3504"/>
                </a:lnTo>
                <a:lnTo>
                  <a:pt x="55851" y="5414"/>
                </a:lnTo>
                <a:lnTo>
                  <a:pt x="60564" y="2676"/>
                </a:lnTo>
                <a:lnTo>
                  <a:pt x="55851"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4"/>
          <p:cNvSpPr/>
          <p:nvPr/>
        </p:nvSpPr>
        <p:spPr>
          <a:xfrm>
            <a:off x="-804657" y="2138590"/>
            <a:ext cx="2017116" cy="591405"/>
          </a:xfrm>
          <a:custGeom>
            <a:rect b="b" l="l" r="r" t="t"/>
            <a:pathLst>
              <a:path extrusionOk="0" h="24647" w="84064">
                <a:moveTo>
                  <a:pt x="23563" y="1"/>
                </a:moveTo>
                <a:lnTo>
                  <a:pt x="23563" y="2357"/>
                </a:lnTo>
                <a:lnTo>
                  <a:pt x="7897" y="2357"/>
                </a:lnTo>
                <a:cubicBezTo>
                  <a:pt x="3503" y="2357"/>
                  <a:pt x="0" y="5860"/>
                  <a:pt x="0" y="10254"/>
                </a:cubicBezTo>
                <a:lnTo>
                  <a:pt x="0" y="23882"/>
                </a:lnTo>
                <a:cubicBezTo>
                  <a:pt x="0" y="24265"/>
                  <a:pt x="383" y="24647"/>
                  <a:pt x="828" y="24647"/>
                </a:cubicBezTo>
                <a:cubicBezTo>
                  <a:pt x="1274" y="24647"/>
                  <a:pt x="1593" y="24265"/>
                  <a:pt x="1593" y="23882"/>
                </a:cubicBezTo>
                <a:lnTo>
                  <a:pt x="1593" y="10190"/>
                </a:lnTo>
                <a:cubicBezTo>
                  <a:pt x="1593" y="6751"/>
                  <a:pt x="4395" y="3949"/>
                  <a:pt x="7897" y="3949"/>
                </a:cubicBezTo>
                <a:lnTo>
                  <a:pt x="23563" y="3949"/>
                </a:lnTo>
                <a:lnTo>
                  <a:pt x="23563" y="6369"/>
                </a:lnTo>
                <a:lnTo>
                  <a:pt x="29868" y="6369"/>
                </a:lnTo>
                <a:lnTo>
                  <a:pt x="29868" y="3949"/>
                </a:lnTo>
                <a:lnTo>
                  <a:pt x="79414" y="3949"/>
                </a:lnTo>
                <a:lnTo>
                  <a:pt x="79414" y="5860"/>
                </a:lnTo>
                <a:lnTo>
                  <a:pt x="84063" y="3185"/>
                </a:lnTo>
                <a:lnTo>
                  <a:pt x="79414" y="447"/>
                </a:lnTo>
                <a:lnTo>
                  <a:pt x="79414" y="2357"/>
                </a:lnTo>
                <a:lnTo>
                  <a:pt x="29868" y="2357"/>
                </a:lnTo>
                <a:lnTo>
                  <a:pt x="29868" y="1"/>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4"/>
          <p:cNvSpPr/>
          <p:nvPr/>
        </p:nvSpPr>
        <p:spPr>
          <a:xfrm>
            <a:off x="3469471" y="2368522"/>
            <a:ext cx="809903" cy="1066626"/>
          </a:xfrm>
          <a:custGeom>
            <a:rect b="b" l="l" r="r" t="t"/>
            <a:pathLst>
              <a:path extrusionOk="0" h="44452" w="33753">
                <a:moveTo>
                  <a:pt x="0" y="1"/>
                </a:moveTo>
                <a:lnTo>
                  <a:pt x="0" y="6305"/>
                </a:lnTo>
                <a:lnTo>
                  <a:pt x="6305" y="6305"/>
                </a:lnTo>
                <a:lnTo>
                  <a:pt x="6305" y="3885"/>
                </a:lnTo>
                <a:lnTo>
                  <a:pt x="24264" y="3885"/>
                </a:lnTo>
                <a:cubicBezTo>
                  <a:pt x="27576" y="3885"/>
                  <a:pt x="30250" y="6560"/>
                  <a:pt x="30314" y="9935"/>
                </a:cubicBezTo>
                <a:lnTo>
                  <a:pt x="30314" y="39803"/>
                </a:lnTo>
                <a:lnTo>
                  <a:pt x="28403" y="39803"/>
                </a:lnTo>
                <a:lnTo>
                  <a:pt x="31078" y="44452"/>
                </a:lnTo>
                <a:lnTo>
                  <a:pt x="33753" y="39803"/>
                </a:lnTo>
                <a:lnTo>
                  <a:pt x="31906" y="39803"/>
                </a:lnTo>
                <a:lnTo>
                  <a:pt x="31906" y="9935"/>
                </a:lnTo>
                <a:cubicBezTo>
                  <a:pt x="31842" y="5796"/>
                  <a:pt x="28467" y="2357"/>
                  <a:pt x="24264" y="2357"/>
                </a:cubicBezTo>
                <a:lnTo>
                  <a:pt x="6305" y="2357"/>
                </a:lnTo>
                <a:lnTo>
                  <a:pt x="6305"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4"/>
          <p:cNvSpPr/>
          <p:nvPr/>
        </p:nvSpPr>
        <p:spPr>
          <a:xfrm>
            <a:off x="-1212668" y="2462547"/>
            <a:ext cx="129909" cy="302217"/>
          </a:xfrm>
          <a:custGeom>
            <a:rect b="b" l="l" r="r" t="t"/>
            <a:pathLst>
              <a:path extrusionOk="0" h="12595" w="5414">
                <a:moveTo>
                  <a:pt x="2676" y="1"/>
                </a:moveTo>
                <a:lnTo>
                  <a:pt x="1" y="4714"/>
                </a:lnTo>
                <a:lnTo>
                  <a:pt x="1911" y="4714"/>
                </a:lnTo>
                <a:lnTo>
                  <a:pt x="1911" y="11783"/>
                </a:lnTo>
                <a:cubicBezTo>
                  <a:pt x="1911" y="12324"/>
                  <a:pt x="2309" y="12594"/>
                  <a:pt x="2707" y="12594"/>
                </a:cubicBezTo>
                <a:cubicBezTo>
                  <a:pt x="3105" y="12594"/>
                  <a:pt x="3503" y="12324"/>
                  <a:pt x="3503" y="11783"/>
                </a:cubicBezTo>
                <a:lnTo>
                  <a:pt x="3503" y="4714"/>
                </a:lnTo>
                <a:lnTo>
                  <a:pt x="5414" y="4714"/>
                </a:lnTo>
                <a:lnTo>
                  <a:pt x="2676"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4"/>
          <p:cNvSpPr/>
          <p:nvPr/>
        </p:nvSpPr>
        <p:spPr>
          <a:xfrm>
            <a:off x="-389016" y="5578345"/>
            <a:ext cx="129909" cy="302577"/>
          </a:xfrm>
          <a:custGeom>
            <a:rect b="b" l="l" r="r" t="t"/>
            <a:pathLst>
              <a:path extrusionOk="0" h="12610" w="5414">
                <a:moveTo>
                  <a:pt x="2739" y="1"/>
                </a:moveTo>
                <a:cubicBezTo>
                  <a:pt x="2293" y="1"/>
                  <a:pt x="1911" y="383"/>
                  <a:pt x="1911" y="828"/>
                </a:cubicBezTo>
                <a:lnTo>
                  <a:pt x="1911" y="7897"/>
                </a:lnTo>
                <a:lnTo>
                  <a:pt x="0" y="7897"/>
                </a:lnTo>
                <a:lnTo>
                  <a:pt x="2739" y="12610"/>
                </a:lnTo>
                <a:lnTo>
                  <a:pt x="5414" y="7897"/>
                </a:lnTo>
                <a:lnTo>
                  <a:pt x="3503" y="7897"/>
                </a:lnTo>
                <a:lnTo>
                  <a:pt x="3503" y="828"/>
                </a:lnTo>
                <a:cubicBezTo>
                  <a:pt x="3503" y="383"/>
                  <a:pt x="3121" y="1"/>
                  <a:pt x="2739"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4"/>
          <p:cNvSpPr/>
          <p:nvPr/>
        </p:nvSpPr>
        <p:spPr>
          <a:xfrm>
            <a:off x="-1030810" y="2462547"/>
            <a:ext cx="128373" cy="302217"/>
          </a:xfrm>
          <a:custGeom>
            <a:rect b="b" l="l" r="r" t="t"/>
            <a:pathLst>
              <a:path extrusionOk="0" h="12595" w="5350">
                <a:moveTo>
                  <a:pt x="2675" y="1"/>
                </a:moveTo>
                <a:lnTo>
                  <a:pt x="0" y="4714"/>
                </a:lnTo>
                <a:lnTo>
                  <a:pt x="1911" y="4714"/>
                </a:lnTo>
                <a:lnTo>
                  <a:pt x="1847" y="11783"/>
                </a:lnTo>
                <a:cubicBezTo>
                  <a:pt x="1847" y="12324"/>
                  <a:pt x="2245" y="12594"/>
                  <a:pt x="2643" y="12594"/>
                </a:cubicBezTo>
                <a:cubicBezTo>
                  <a:pt x="3041" y="12594"/>
                  <a:pt x="3439" y="12324"/>
                  <a:pt x="3439" y="11783"/>
                </a:cubicBezTo>
                <a:lnTo>
                  <a:pt x="3439" y="4714"/>
                </a:lnTo>
                <a:lnTo>
                  <a:pt x="5350" y="4714"/>
                </a:lnTo>
                <a:lnTo>
                  <a:pt x="2675"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p:nvPr/>
        </p:nvSpPr>
        <p:spPr>
          <a:xfrm>
            <a:off x="-389016" y="3921899"/>
            <a:ext cx="129909" cy="1601450"/>
          </a:xfrm>
          <a:custGeom>
            <a:rect b="b" l="l" r="r" t="t"/>
            <a:pathLst>
              <a:path extrusionOk="0" h="66741" w="5414">
                <a:moveTo>
                  <a:pt x="2739" y="0"/>
                </a:moveTo>
                <a:lnTo>
                  <a:pt x="0" y="4649"/>
                </a:lnTo>
                <a:lnTo>
                  <a:pt x="1911" y="4649"/>
                </a:lnTo>
                <a:lnTo>
                  <a:pt x="1911" y="65977"/>
                </a:lnTo>
                <a:cubicBezTo>
                  <a:pt x="1911" y="66486"/>
                  <a:pt x="2309" y="66741"/>
                  <a:pt x="2707" y="66741"/>
                </a:cubicBezTo>
                <a:cubicBezTo>
                  <a:pt x="3105" y="66741"/>
                  <a:pt x="3503" y="66486"/>
                  <a:pt x="3503" y="65977"/>
                </a:cubicBezTo>
                <a:lnTo>
                  <a:pt x="3503" y="4649"/>
                </a:lnTo>
                <a:lnTo>
                  <a:pt x="5414" y="4649"/>
                </a:lnTo>
                <a:lnTo>
                  <a:pt x="2739"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p:nvPr/>
        </p:nvSpPr>
        <p:spPr>
          <a:xfrm>
            <a:off x="3504841" y="5626335"/>
            <a:ext cx="1005510" cy="152824"/>
          </a:xfrm>
          <a:custGeom>
            <a:rect b="b" l="l" r="r" t="t"/>
            <a:pathLst>
              <a:path extrusionOk="0" h="6369" w="41905">
                <a:moveTo>
                  <a:pt x="25092" y="1"/>
                </a:moveTo>
                <a:lnTo>
                  <a:pt x="25092" y="2357"/>
                </a:lnTo>
                <a:lnTo>
                  <a:pt x="1019" y="2357"/>
                </a:lnTo>
                <a:cubicBezTo>
                  <a:pt x="0" y="2357"/>
                  <a:pt x="0" y="3949"/>
                  <a:pt x="1019" y="3949"/>
                </a:cubicBezTo>
                <a:lnTo>
                  <a:pt x="25092" y="3949"/>
                </a:lnTo>
                <a:lnTo>
                  <a:pt x="25092" y="6369"/>
                </a:lnTo>
                <a:lnTo>
                  <a:pt x="31397" y="6369"/>
                </a:lnTo>
                <a:lnTo>
                  <a:pt x="31397" y="3949"/>
                </a:lnTo>
                <a:lnTo>
                  <a:pt x="37256" y="3949"/>
                </a:lnTo>
                <a:lnTo>
                  <a:pt x="37256" y="5859"/>
                </a:lnTo>
                <a:lnTo>
                  <a:pt x="41904" y="3185"/>
                </a:lnTo>
                <a:lnTo>
                  <a:pt x="37256" y="446"/>
                </a:lnTo>
                <a:lnTo>
                  <a:pt x="37256" y="2357"/>
                </a:lnTo>
                <a:lnTo>
                  <a:pt x="31397" y="2357"/>
                </a:lnTo>
                <a:lnTo>
                  <a:pt x="31397" y="1"/>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p:nvPr/>
        </p:nvSpPr>
        <p:spPr>
          <a:xfrm>
            <a:off x="464387" y="5756220"/>
            <a:ext cx="1180770" cy="378017"/>
          </a:xfrm>
          <a:custGeom>
            <a:rect b="b" l="l" r="r" t="t"/>
            <a:pathLst>
              <a:path extrusionOk="0" h="15754" w="49209">
                <a:moveTo>
                  <a:pt x="46534" y="1"/>
                </a:moveTo>
                <a:lnTo>
                  <a:pt x="43796" y="4650"/>
                </a:lnTo>
                <a:lnTo>
                  <a:pt x="45706" y="4650"/>
                </a:lnTo>
                <a:lnTo>
                  <a:pt x="45706" y="8725"/>
                </a:lnTo>
                <a:cubicBezTo>
                  <a:pt x="45706" y="10381"/>
                  <a:pt x="44369" y="11719"/>
                  <a:pt x="42713" y="11719"/>
                </a:cubicBezTo>
                <a:lnTo>
                  <a:pt x="32651" y="11719"/>
                </a:lnTo>
                <a:lnTo>
                  <a:pt x="32651" y="9235"/>
                </a:lnTo>
                <a:lnTo>
                  <a:pt x="26346" y="9235"/>
                </a:lnTo>
                <a:lnTo>
                  <a:pt x="26346" y="11719"/>
                </a:lnTo>
                <a:lnTo>
                  <a:pt x="6859" y="11719"/>
                </a:lnTo>
                <a:cubicBezTo>
                  <a:pt x="6497" y="9847"/>
                  <a:pt x="5018" y="8948"/>
                  <a:pt x="3536" y="8948"/>
                </a:cubicBezTo>
                <a:cubicBezTo>
                  <a:pt x="1892" y="8948"/>
                  <a:pt x="243" y="10054"/>
                  <a:pt x="109" y="12164"/>
                </a:cubicBezTo>
                <a:cubicBezTo>
                  <a:pt x="0" y="14441"/>
                  <a:pt x="1778" y="15754"/>
                  <a:pt x="3558" y="15754"/>
                </a:cubicBezTo>
                <a:cubicBezTo>
                  <a:pt x="4915" y="15754"/>
                  <a:pt x="6272" y="14991"/>
                  <a:pt x="6795" y="13311"/>
                </a:cubicBezTo>
                <a:lnTo>
                  <a:pt x="26346" y="13311"/>
                </a:lnTo>
                <a:lnTo>
                  <a:pt x="26346" y="15540"/>
                </a:lnTo>
                <a:lnTo>
                  <a:pt x="32651" y="15540"/>
                </a:lnTo>
                <a:lnTo>
                  <a:pt x="32651" y="13311"/>
                </a:lnTo>
                <a:lnTo>
                  <a:pt x="42650" y="13311"/>
                </a:lnTo>
                <a:cubicBezTo>
                  <a:pt x="45261" y="13311"/>
                  <a:pt x="47298" y="11273"/>
                  <a:pt x="47298" y="8725"/>
                </a:cubicBezTo>
                <a:lnTo>
                  <a:pt x="47298" y="4650"/>
                </a:lnTo>
                <a:lnTo>
                  <a:pt x="49209" y="4650"/>
                </a:lnTo>
                <a:lnTo>
                  <a:pt x="46534" y="1"/>
                </a:lnTo>
                <a:close/>
              </a:path>
            </a:pathLst>
          </a:custGeom>
          <a:solidFill>
            <a:schemeClr val="l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4"/>
          <p:cNvSpPr/>
          <p:nvPr/>
        </p:nvSpPr>
        <p:spPr>
          <a:xfrm>
            <a:off x="-1313519" y="4545361"/>
            <a:ext cx="189513" cy="161270"/>
          </a:xfrm>
          <a:custGeom>
            <a:rect b="b" l="l" r="r" t="t"/>
            <a:pathLst>
              <a:path extrusionOk="0" h="6721" w="7898">
                <a:moveTo>
                  <a:pt x="4522" y="0"/>
                </a:moveTo>
                <a:cubicBezTo>
                  <a:pt x="1465" y="0"/>
                  <a:pt x="1" y="3630"/>
                  <a:pt x="2102" y="5732"/>
                </a:cubicBezTo>
                <a:cubicBezTo>
                  <a:pt x="2805" y="6414"/>
                  <a:pt x="3663" y="6721"/>
                  <a:pt x="4501" y="6721"/>
                </a:cubicBezTo>
                <a:cubicBezTo>
                  <a:pt x="6242" y="6721"/>
                  <a:pt x="7897" y="5396"/>
                  <a:pt x="7897" y="3375"/>
                </a:cubicBezTo>
                <a:cubicBezTo>
                  <a:pt x="7897" y="1465"/>
                  <a:pt x="6369" y="0"/>
                  <a:pt x="4522"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4"/>
          <p:cNvSpPr/>
          <p:nvPr/>
        </p:nvSpPr>
        <p:spPr>
          <a:xfrm>
            <a:off x="-1273784" y="3596406"/>
            <a:ext cx="594452" cy="129909"/>
          </a:xfrm>
          <a:custGeom>
            <a:rect b="b" l="l" r="r" t="t"/>
            <a:pathLst>
              <a:path extrusionOk="0" h="5414" w="24774">
                <a:moveTo>
                  <a:pt x="4713" y="0"/>
                </a:moveTo>
                <a:lnTo>
                  <a:pt x="0" y="2739"/>
                </a:lnTo>
                <a:lnTo>
                  <a:pt x="4713" y="5414"/>
                </a:lnTo>
                <a:lnTo>
                  <a:pt x="4713" y="3503"/>
                </a:lnTo>
                <a:lnTo>
                  <a:pt x="23946" y="3503"/>
                </a:lnTo>
                <a:cubicBezTo>
                  <a:pt x="24391" y="3503"/>
                  <a:pt x="24774" y="3185"/>
                  <a:pt x="24774" y="2739"/>
                </a:cubicBezTo>
                <a:cubicBezTo>
                  <a:pt x="24774" y="2293"/>
                  <a:pt x="24391" y="1911"/>
                  <a:pt x="23946" y="1911"/>
                </a:cubicBezTo>
                <a:lnTo>
                  <a:pt x="4713" y="1911"/>
                </a:lnTo>
                <a:lnTo>
                  <a:pt x="4713"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4"/>
          <p:cNvSpPr/>
          <p:nvPr/>
        </p:nvSpPr>
        <p:spPr>
          <a:xfrm>
            <a:off x="3712444" y="5216896"/>
            <a:ext cx="169645" cy="437069"/>
          </a:xfrm>
          <a:custGeom>
            <a:rect b="b" l="l" r="r" t="t"/>
            <a:pathLst>
              <a:path extrusionOk="0" h="18215" w="7070">
                <a:moveTo>
                  <a:pt x="0" y="0"/>
                </a:moveTo>
                <a:cubicBezTo>
                  <a:pt x="0" y="2866"/>
                  <a:pt x="1911" y="4777"/>
                  <a:pt x="3503" y="6305"/>
                </a:cubicBezTo>
                <a:cubicBezTo>
                  <a:pt x="4522" y="7324"/>
                  <a:pt x="5413" y="8279"/>
                  <a:pt x="5541" y="9107"/>
                </a:cubicBezTo>
                <a:cubicBezTo>
                  <a:pt x="5413" y="9935"/>
                  <a:pt x="4522" y="10890"/>
                  <a:pt x="3503" y="11846"/>
                </a:cubicBezTo>
                <a:cubicBezTo>
                  <a:pt x="1911" y="13438"/>
                  <a:pt x="0" y="15348"/>
                  <a:pt x="0" y="18214"/>
                </a:cubicBezTo>
                <a:lnTo>
                  <a:pt x="1592" y="18214"/>
                </a:lnTo>
                <a:cubicBezTo>
                  <a:pt x="1592" y="16049"/>
                  <a:pt x="3121" y="14520"/>
                  <a:pt x="4585" y="13056"/>
                </a:cubicBezTo>
                <a:cubicBezTo>
                  <a:pt x="5859" y="11846"/>
                  <a:pt x="7005" y="10636"/>
                  <a:pt x="7069" y="9235"/>
                </a:cubicBezTo>
                <a:lnTo>
                  <a:pt x="7069" y="9107"/>
                </a:lnTo>
                <a:lnTo>
                  <a:pt x="7069" y="9044"/>
                </a:lnTo>
                <a:cubicBezTo>
                  <a:pt x="7005" y="7579"/>
                  <a:pt x="5859" y="6433"/>
                  <a:pt x="4585" y="5223"/>
                </a:cubicBezTo>
                <a:cubicBezTo>
                  <a:pt x="3121" y="3694"/>
                  <a:pt x="1592" y="2166"/>
                  <a:pt x="1592"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4"/>
          <p:cNvSpPr/>
          <p:nvPr/>
        </p:nvSpPr>
        <p:spPr>
          <a:xfrm>
            <a:off x="3898861" y="5215360"/>
            <a:ext cx="171180" cy="438605"/>
          </a:xfrm>
          <a:custGeom>
            <a:rect b="b" l="l" r="r" t="t"/>
            <a:pathLst>
              <a:path extrusionOk="0" h="18279" w="7134">
                <a:moveTo>
                  <a:pt x="5541" y="1"/>
                </a:moveTo>
                <a:cubicBezTo>
                  <a:pt x="5541" y="2230"/>
                  <a:pt x="4013" y="3758"/>
                  <a:pt x="2484" y="5223"/>
                </a:cubicBezTo>
                <a:cubicBezTo>
                  <a:pt x="1274" y="6433"/>
                  <a:pt x="128" y="7643"/>
                  <a:pt x="1" y="9044"/>
                </a:cubicBezTo>
                <a:lnTo>
                  <a:pt x="1" y="9171"/>
                </a:lnTo>
                <a:lnTo>
                  <a:pt x="1" y="9235"/>
                </a:lnTo>
                <a:cubicBezTo>
                  <a:pt x="128" y="10700"/>
                  <a:pt x="1274" y="11846"/>
                  <a:pt x="2484" y="13056"/>
                </a:cubicBezTo>
                <a:cubicBezTo>
                  <a:pt x="4013" y="14521"/>
                  <a:pt x="5541" y="16113"/>
                  <a:pt x="5541" y="18278"/>
                </a:cubicBezTo>
                <a:lnTo>
                  <a:pt x="7133" y="18278"/>
                </a:lnTo>
                <a:cubicBezTo>
                  <a:pt x="7133" y="15412"/>
                  <a:pt x="5159" y="13502"/>
                  <a:pt x="3631" y="11910"/>
                </a:cubicBezTo>
                <a:cubicBezTo>
                  <a:pt x="2612" y="10891"/>
                  <a:pt x="1656" y="9935"/>
                  <a:pt x="1593" y="9108"/>
                </a:cubicBezTo>
                <a:cubicBezTo>
                  <a:pt x="1656" y="8280"/>
                  <a:pt x="2612" y="7388"/>
                  <a:pt x="3631" y="6369"/>
                </a:cubicBezTo>
                <a:cubicBezTo>
                  <a:pt x="5223" y="4777"/>
                  <a:pt x="7133" y="2867"/>
                  <a:pt x="7133"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4"/>
          <p:cNvSpPr/>
          <p:nvPr/>
        </p:nvSpPr>
        <p:spPr>
          <a:xfrm>
            <a:off x="3802593" y="5303998"/>
            <a:ext cx="177275" cy="111577"/>
          </a:xfrm>
          <a:custGeom>
            <a:rect b="b" l="l" r="r" t="t"/>
            <a:pathLst>
              <a:path extrusionOk="0" h="4650" w="7388">
                <a:moveTo>
                  <a:pt x="1" y="0"/>
                </a:moveTo>
                <a:cubicBezTo>
                  <a:pt x="574" y="637"/>
                  <a:pt x="1274" y="1338"/>
                  <a:pt x="1975" y="1975"/>
                </a:cubicBezTo>
                <a:cubicBezTo>
                  <a:pt x="2548" y="2548"/>
                  <a:pt x="3057" y="3248"/>
                  <a:pt x="3439" y="4013"/>
                </a:cubicBezTo>
                <a:cubicBezTo>
                  <a:pt x="3567" y="4204"/>
                  <a:pt x="3630" y="4458"/>
                  <a:pt x="3694" y="4649"/>
                </a:cubicBezTo>
                <a:cubicBezTo>
                  <a:pt x="3694" y="4586"/>
                  <a:pt x="3758" y="4458"/>
                  <a:pt x="3758" y="4395"/>
                </a:cubicBezTo>
                <a:cubicBezTo>
                  <a:pt x="3885" y="4013"/>
                  <a:pt x="4076" y="3694"/>
                  <a:pt x="4267" y="3376"/>
                </a:cubicBezTo>
                <a:cubicBezTo>
                  <a:pt x="4713" y="2803"/>
                  <a:pt x="5159" y="2229"/>
                  <a:pt x="5668" y="1720"/>
                </a:cubicBezTo>
                <a:cubicBezTo>
                  <a:pt x="6242" y="1147"/>
                  <a:pt x="6878" y="574"/>
                  <a:pt x="7388"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4"/>
          <p:cNvSpPr/>
          <p:nvPr/>
        </p:nvSpPr>
        <p:spPr>
          <a:xfrm>
            <a:off x="3891231" y="5453751"/>
            <a:ext cx="24" cy="24"/>
          </a:xfrm>
          <a:custGeom>
            <a:rect b="b" l="l" r="r" t="t"/>
            <a:pathLst>
              <a:path extrusionOk="0" h="1" w="1">
                <a:moveTo>
                  <a:pt x="0" y="0"/>
                </a:moveTo>
                <a:lnTo>
                  <a:pt x="0"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4"/>
          <p:cNvSpPr/>
          <p:nvPr/>
        </p:nvSpPr>
        <p:spPr>
          <a:xfrm>
            <a:off x="3674244" y="5166459"/>
            <a:ext cx="429415" cy="38224"/>
          </a:xfrm>
          <a:custGeom>
            <a:rect b="b" l="l" r="r" t="t"/>
            <a:pathLst>
              <a:path extrusionOk="0" h="1593" w="17896">
                <a:moveTo>
                  <a:pt x="0" y="1"/>
                </a:moveTo>
                <a:lnTo>
                  <a:pt x="0" y="1593"/>
                </a:lnTo>
                <a:lnTo>
                  <a:pt x="17895" y="1593"/>
                </a:lnTo>
                <a:lnTo>
                  <a:pt x="17895"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4"/>
          <p:cNvSpPr/>
          <p:nvPr/>
        </p:nvSpPr>
        <p:spPr>
          <a:xfrm>
            <a:off x="3802844" y="5267530"/>
            <a:ext cx="429415" cy="38224"/>
          </a:xfrm>
          <a:custGeom>
            <a:rect b="b" l="l" r="r" t="t"/>
            <a:pathLst>
              <a:path extrusionOk="0" h="1593" w="17896">
                <a:moveTo>
                  <a:pt x="0" y="1"/>
                </a:moveTo>
                <a:lnTo>
                  <a:pt x="0" y="1593"/>
                </a:lnTo>
                <a:lnTo>
                  <a:pt x="17895" y="1593"/>
                </a:lnTo>
                <a:lnTo>
                  <a:pt x="17895"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4"/>
          <p:cNvSpPr/>
          <p:nvPr/>
        </p:nvSpPr>
        <p:spPr>
          <a:xfrm>
            <a:off x="3796475" y="3719368"/>
            <a:ext cx="117647" cy="169645"/>
          </a:xfrm>
          <a:custGeom>
            <a:rect b="b" l="l" r="r" t="t"/>
            <a:pathLst>
              <a:path extrusionOk="0" h="7070" w="4903">
                <a:moveTo>
                  <a:pt x="2357" y="1274"/>
                </a:moveTo>
                <a:cubicBezTo>
                  <a:pt x="2930" y="1274"/>
                  <a:pt x="3312" y="1720"/>
                  <a:pt x="3312" y="2293"/>
                </a:cubicBezTo>
                <a:cubicBezTo>
                  <a:pt x="3312" y="2802"/>
                  <a:pt x="2930" y="3312"/>
                  <a:pt x="2357" y="3312"/>
                </a:cubicBezTo>
                <a:lnTo>
                  <a:pt x="1593" y="3312"/>
                </a:lnTo>
                <a:lnTo>
                  <a:pt x="1593" y="1274"/>
                </a:lnTo>
                <a:close/>
                <a:moveTo>
                  <a:pt x="1" y="0"/>
                </a:moveTo>
                <a:lnTo>
                  <a:pt x="1" y="7069"/>
                </a:lnTo>
                <a:lnTo>
                  <a:pt x="1593" y="7069"/>
                </a:lnTo>
                <a:lnTo>
                  <a:pt x="1593" y="4522"/>
                </a:lnTo>
                <a:lnTo>
                  <a:pt x="2675" y="4522"/>
                </a:lnTo>
                <a:cubicBezTo>
                  <a:pt x="2710" y="4524"/>
                  <a:pt x="2743" y="4524"/>
                  <a:pt x="2777" y="4524"/>
                </a:cubicBezTo>
                <a:cubicBezTo>
                  <a:pt x="3942" y="4524"/>
                  <a:pt x="4903" y="3469"/>
                  <a:pt x="4841" y="2293"/>
                </a:cubicBezTo>
                <a:cubicBezTo>
                  <a:pt x="4841" y="1019"/>
                  <a:pt x="3885" y="0"/>
                  <a:pt x="2612"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4"/>
          <p:cNvSpPr/>
          <p:nvPr/>
        </p:nvSpPr>
        <p:spPr>
          <a:xfrm>
            <a:off x="3929431" y="3719368"/>
            <a:ext cx="132956" cy="169645"/>
          </a:xfrm>
          <a:custGeom>
            <a:rect b="b" l="l" r="r" t="t"/>
            <a:pathLst>
              <a:path extrusionOk="0" h="7070" w="5541">
                <a:moveTo>
                  <a:pt x="0" y="0"/>
                </a:moveTo>
                <a:lnTo>
                  <a:pt x="0" y="7069"/>
                </a:lnTo>
                <a:lnTo>
                  <a:pt x="1592" y="7069"/>
                </a:lnTo>
                <a:lnTo>
                  <a:pt x="1592" y="4267"/>
                </a:lnTo>
                <a:lnTo>
                  <a:pt x="3885" y="4267"/>
                </a:lnTo>
                <a:lnTo>
                  <a:pt x="3885" y="7069"/>
                </a:lnTo>
                <a:lnTo>
                  <a:pt x="5541" y="7069"/>
                </a:lnTo>
                <a:lnTo>
                  <a:pt x="5541" y="0"/>
                </a:lnTo>
                <a:lnTo>
                  <a:pt x="3885" y="0"/>
                </a:lnTo>
                <a:lnTo>
                  <a:pt x="3885" y="2802"/>
                </a:lnTo>
                <a:lnTo>
                  <a:pt x="1592" y="2802"/>
                </a:lnTo>
                <a:lnTo>
                  <a:pt x="1592"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4"/>
          <p:cNvSpPr/>
          <p:nvPr/>
        </p:nvSpPr>
        <p:spPr>
          <a:xfrm>
            <a:off x="4092933" y="3719368"/>
            <a:ext cx="116160" cy="169645"/>
          </a:xfrm>
          <a:custGeom>
            <a:rect b="b" l="l" r="r" t="t"/>
            <a:pathLst>
              <a:path extrusionOk="0" h="7070" w="4841">
                <a:moveTo>
                  <a:pt x="2357" y="1274"/>
                </a:moveTo>
                <a:cubicBezTo>
                  <a:pt x="2930" y="1274"/>
                  <a:pt x="3312" y="1720"/>
                  <a:pt x="3312" y="2293"/>
                </a:cubicBezTo>
                <a:cubicBezTo>
                  <a:pt x="3312" y="2802"/>
                  <a:pt x="2930" y="3312"/>
                  <a:pt x="2357" y="3312"/>
                </a:cubicBezTo>
                <a:lnTo>
                  <a:pt x="1529" y="3312"/>
                </a:lnTo>
                <a:lnTo>
                  <a:pt x="1529" y="1274"/>
                </a:lnTo>
                <a:close/>
                <a:moveTo>
                  <a:pt x="0" y="0"/>
                </a:moveTo>
                <a:lnTo>
                  <a:pt x="0" y="7069"/>
                </a:lnTo>
                <a:lnTo>
                  <a:pt x="1529" y="7069"/>
                </a:lnTo>
                <a:lnTo>
                  <a:pt x="1529" y="4522"/>
                </a:lnTo>
                <a:lnTo>
                  <a:pt x="2612" y="4522"/>
                </a:lnTo>
                <a:cubicBezTo>
                  <a:pt x="2647" y="4524"/>
                  <a:pt x="2683" y="4524"/>
                  <a:pt x="2718" y="4524"/>
                </a:cubicBezTo>
                <a:cubicBezTo>
                  <a:pt x="3938" y="4524"/>
                  <a:pt x="4839" y="3469"/>
                  <a:pt x="4777" y="2293"/>
                </a:cubicBezTo>
                <a:cubicBezTo>
                  <a:pt x="4840" y="1083"/>
                  <a:pt x="3822" y="64"/>
                  <a:pt x="2612" y="0"/>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4"/>
          <p:cNvSpPr/>
          <p:nvPr/>
        </p:nvSpPr>
        <p:spPr>
          <a:xfrm>
            <a:off x="-479165" y="2462547"/>
            <a:ext cx="88638" cy="171180"/>
          </a:xfrm>
          <a:custGeom>
            <a:rect b="b" l="l" r="r" t="t"/>
            <a:pathLst>
              <a:path extrusionOk="0" h="7134" w="3694">
                <a:moveTo>
                  <a:pt x="2102" y="1"/>
                </a:moveTo>
                <a:lnTo>
                  <a:pt x="2102" y="4268"/>
                </a:lnTo>
                <a:cubicBezTo>
                  <a:pt x="2102" y="5032"/>
                  <a:pt x="2102" y="5669"/>
                  <a:pt x="955" y="5669"/>
                </a:cubicBezTo>
                <a:cubicBezTo>
                  <a:pt x="573" y="5669"/>
                  <a:pt x="191" y="5478"/>
                  <a:pt x="0" y="5159"/>
                </a:cubicBezTo>
                <a:lnTo>
                  <a:pt x="0" y="7006"/>
                </a:lnTo>
                <a:cubicBezTo>
                  <a:pt x="319" y="7134"/>
                  <a:pt x="637" y="7134"/>
                  <a:pt x="955" y="7134"/>
                </a:cubicBezTo>
                <a:cubicBezTo>
                  <a:pt x="2675" y="7134"/>
                  <a:pt x="3694" y="6433"/>
                  <a:pt x="3694" y="4395"/>
                </a:cubicBezTo>
                <a:lnTo>
                  <a:pt x="3694"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4"/>
          <p:cNvSpPr/>
          <p:nvPr/>
        </p:nvSpPr>
        <p:spPr>
          <a:xfrm>
            <a:off x="-372219" y="2459499"/>
            <a:ext cx="142146" cy="175763"/>
          </a:xfrm>
          <a:custGeom>
            <a:rect b="b" l="l" r="r" t="t"/>
            <a:pathLst>
              <a:path extrusionOk="0" h="7325" w="5924">
                <a:moveTo>
                  <a:pt x="2867" y="1"/>
                </a:moveTo>
                <a:cubicBezTo>
                  <a:pt x="1593" y="1"/>
                  <a:pt x="256" y="637"/>
                  <a:pt x="256" y="2102"/>
                </a:cubicBezTo>
                <a:cubicBezTo>
                  <a:pt x="256" y="4713"/>
                  <a:pt x="4331" y="3822"/>
                  <a:pt x="4331" y="5223"/>
                </a:cubicBezTo>
                <a:cubicBezTo>
                  <a:pt x="4331" y="5860"/>
                  <a:pt x="3504" y="6051"/>
                  <a:pt x="3058" y="6051"/>
                </a:cubicBezTo>
                <a:cubicBezTo>
                  <a:pt x="3019" y="6054"/>
                  <a:pt x="2980" y="6055"/>
                  <a:pt x="2942" y="6055"/>
                </a:cubicBezTo>
                <a:cubicBezTo>
                  <a:pt x="2230" y="6055"/>
                  <a:pt x="1654" y="5505"/>
                  <a:pt x="1593" y="4841"/>
                </a:cubicBezTo>
                <a:lnTo>
                  <a:pt x="1" y="4841"/>
                </a:lnTo>
                <a:cubicBezTo>
                  <a:pt x="1" y="6496"/>
                  <a:pt x="1466" y="7324"/>
                  <a:pt x="2994" y="7324"/>
                </a:cubicBezTo>
                <a:cubicBezTo>
                  <a:pt x="4586" y="7324"/>
                  <a:pt x="5924" y="6687"/>
                  <a:pt x="5924" y="5032"/>
                </a:cubicBezTo>
                <a:cubicBezTo>
                  <a:pt x="5924" y="2357"/>
                  <a:pt x="1848" y="3249"/>
                  <a:pt x="1848" y="1975"/>
                </a:cubicBezTo>
                <a:cubicBezTo>
                  <a:pt x="1848" y="1465"/>
                  <a:pt x="2485" y="1274"/>
                  <a:pt x="2867" y="1274"/>
                </a:cubicBezTo>
                <a:cubicBezTo>
                  <a:pt x="3695" y="1274"/>
                  <a:pt x="4077" y="1529"/>
                  <a:pt x="4204" y="2230"/>
                </a:cubicBezTo>
                <a:lnTo>
                  <a:pt x="5669" y="2230"/>
                </a:lnTo>
                <a:cubicBezTo>
                  <a:pt x="5605" y="637"/>
                  <a:pt x="4331" y="1"/>
                  <a:pt x="2867" y="1"/>
                </a:cubicBez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4"/>
          <p:cNvSpPr/>
          <p:nvPr/>
        </p:nvSpPr>
        <p:spPr>
          <a:xfrm>
            <a:off x="1871078" y="1691985"/>
            <a:ext cx="131445" cy="169645"/>
          </a:xfrm>
          <a:custGeom>
            <a:rect b="b" l="l" r="r" t="t"/>
            <a:pathLst>
              <a:path extrusionOk="0" h="7070" w="5478">
                <a:moveTo>
                  <a:pt x="0" y="1"/>
                </a:moveTo>
                <a:lnTo>
                  <a:pt x="0" y="7069"/>
                </a:lnTo>
                <a:lnTo>
                  <a:pt x="1529" y="7069"/>
                </a:lnTo>
                <a:lnTo>
                  <a:pt x="1529" y="4267"/>
                </a:lnTo>
                <a:lnTo>
                  <a:pt x="3821" y="4267"/>
                </a:lnTo>
                <a:lnTo>
                  <a:pt x="3821" y="7069"/>
                </a:lnTo>
                <a:lnTo>
                  <a:pt x="5477" y="7069"/>
                </a:lnTo>
                <a:lnTo>
                  <a:pt x="5477" y="1"/>
                </a:lnTo>
                <a:lnTo>
                  <a:pt x="3821" y="1"/>
                </a:lnTo>
                <a:lnTo>
                  <a:pt x="3821" y="2866"/>
                </a:lnTo>
                <a:lnTo>
                  <a:pt x="1529" y="2866"/>
                </a:lnTo>
                <a:lnTo>
                  <a:pt x="1529"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4"/>
          <p:cNvSpPr/>
          <p:nvPr/>
        </p:nvSpPr>
        <p:spPr>
          <a:xfrm>
            <a:off x="2019295" y="1691985"/>
            <a:ext cx="134492" cy="169645"/>
          </a:xfrm>
          <a:custGeom>
            <a:rect b="b" l="l" r="r" t="t"/>
            <a:pathLst>
              <a:path extrusionOk="0" h="7070" w="5605">
                <a:moveTo>
                  <a:pt x="1" y="1"/>
                </a:moveTo>
                <a:lnTo>
                  <a:pt x="1" y="1465"/>
                </a:lnTo>
                <a:lnTo>
                  <a:pt x="2038" y="1465"/>
                </a:lnTo>
                <a:lnTo>
                  <a:pt x="2038" y="7069"/>
                </a:lnTo>
                <a:lnTo>
                  <a:pt x="3567" y="7069"/>
                </a:lnTo>
                <a:lnTo>
                  <a:pt x="3567" y="1465"/>
                </a:lnTo>
                <a:lnTo>
                  <a:pt x="5605" y="1465"/>
                </a:lnTo>
                <a:lnTo>
                  <a:pt x="5605"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4"/>
          <p:cNvSpPr/>
          <p:nvPr/>
        </p:nvSpPr>
        <p:spPr>
          <a:xfrm>
            <a:off x="2155299" y="1691985"/>
            <a:ext cx="224665" cy="169645"/>
          </a:xfrm>
          <a:custGeom>
            <a:rect b="b" l="l" r="r" t="t"/>
            <a:pathLst>
              <a:path extrusionOk="0" h="7070" w="9363">
                <a:moveTo>
                  <a:pt x="1402" y="1"/>
                </a:moveTo>
                <a:lnTo>
                  <a:pt x="0" y="7069"/>
                </a:lnTo>
                <a:lnTo>
                  <a:pt x="1720" y="7069"/>
                </a:lnTo>
                <a:lnTo>
                  <a:pt x="2548" y="2229"/>
                </a:lnTo>
                <a:lnTo>
                  <a:pt x="3949" y="7069"/>
                </a:lnTo>
                <a:lnTo>
                  <a:pt x="5477" y="7069"/>
                </a:lnTo>
                <a:lnTo>
                  <a:pt x="6815" y="2229"/>
                </a:lnTo>
                <a:lnTo>
                  <a:pt x="7643" y="7069"/>
                </a:lnTo>
                <a:lnTo>
                  <a:pt x="9362" y="7069"/>
                </a:lnTo>
                <a:lnTo>
                  <a:pt x="8025" y="1"/>
                </a:lnTo>
                <a:lnTo>
                  <a:pt x="6178" y="1"/>
                </a:lnTo>
                <a:lnTo>
                  <a:pt x="4713" y="4968"/>
                </a:lnTo>
                <a:lnTo>
                  <a:pt x="3248"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4"/>
          <p:cNvSpPr/>
          <p:nvPr/>
        </p:nvSpPr>
        <p:spPr>
          <a:xfrm>
            <a:off x="-645738" y="2982110"/>
            <a:ext cx="97828" cy="169645"/>
          </a:xfrm>
          <a:custGeom>
            <a:rect b="b" l="l" r="r" t="t"/>
            <a:pathLst>
              <a:path extrusionOk="0" h="7070" w="4077">
                <a:moveTo>
                  <a:pt x="1" y="1"/>
                </a:moveTo>
                <a:lnTo>
                  <a:pt x="1" y="7069"/>
                </a:lnTo>
                <a:lnTo>
                  <a:pt x="4076" y="7069"/>
                </a:lnTo>
                <a:lnTo>
                  <a:pt x="4076" y="5668"/>
                </a:lnTo>
                <a:lnTo>
                  <a:pt x="1529" y="5668"/>
                </a:lnTo>
                <a:lnTo>
                  <a:pt x="1529"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4"/>
          <p:cNvSpPr/>
          <p:nvPr/>
        </p:nvSpPr>
        <p:spPr>
          <a:xfrm>
            <a:off x="308059" y="5574386"/>
            <a:ext cx="155896" cy="203262"/>
          </a:xfrm>
          <a:custGeom>
            <a:rect b="b" l="l" r="r" t="t"/>
            <a:pathLst>
              <a:path extrusionOk="0" h="8471" w="6497">
                <a:moveTo>
                  <a:pt x="6496" y="0"/>
                </a:moveTo>
                <a:lnTo>
                  <a:pt x="0" y="3057"/>
                </a:lnTo>
                <a:lnTo>
                  <a:pt x="0" y="5413"/>
                </a:lnTo>
                <a:lnTo>
                  <a:pt x="6496" y="8470"/>
                </a:lnTo>
                <a:lnTo>
                  <a:pt x="6496" y="6560"/>
                </a:lnTo>
                <a:lnTo>
                  <a:pt x="1402" y="4267"/>
                </a:lnTo>
                <a:lnTo>
                  <a:pt x="6496" y="1911"/>
                </a:lnTo>
                <a:lnTo>
                  <a:pt x="6496" y="0"/>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4"/>
          <p:cNvSpPr/>
          <p:nvPr/>
        </p:nvSpPr>
        <p:spPr>
          <a:xfrm>
            <a:off x="488382" y="5475047"/>
            <a:ext cx="198679" cy="365252"/>
          </a:xfrm>
          <a:custGeom>
            <a:rect b="b" l="l" r="r" t="t"/>
            <a:pathLst>
              <a:path extrusionOk="0" h="15222" w="8280">
                <a:moveTo>
                  <a:pt x="6114" y="1"/>
                </a:moveTo>
                <a:lnTo>
                  <a:pt x="0" y="15221"/>
                </a:lnTo>
                <a:lnTo>
                  <a:pt x="2165" y="15221"/>
                </a:lnTo>
                <a:lnTo>
                  <a:pt x="8279"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4"/>
          <p:cNvSpPr/>
          <p:nvPr/>
        </p:nvSpPr>
        <p:spPr>
          <a:xfrm>
            <a:off x="3954114" y="5524229"/>
            <a:ext cx="230760" cy="230784"/>
          </a:xfrm>
          <a:custGeom>
            <a:rect b="b" l="l" r="r" t="t"/>
            <a:pathLst>
              <a:path extrusionOk="0" h="9618" w="9617">
                <a:moveTo>
                  <a:pt x="1" y="1"/>
                </a:moveTo>
                <a:lnTo>
                  <a:pt x="1" y="9617"/>
                </a:lnTo>
                <a:lnTo>
                  <a:pt x="9617" y="9617"/>
                </a:lnTo>
                <a:lnTo>
                  <a:pt x="9617" y="1"/>
                </a:lnTo>
                <a:close/>
              </a:path>
            </a:pathLst>
          </a:custGeom>
          <a:solidFill>
            <a:schemeClr val="accent1"/>
          </a:solidFill>
          <a:ln>
            <a:noFill/>
          </a:ln>
          <a:effectLst>
            <a:outerShdw blurRad="57150" rotWithShape="0" algn="bl" dir="1020000" dist="19050">
              <a:srgbClr val="F3F3F3">
                <a:alpha val="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4"/>
          <p:cNvSpPr txBox="1"/>
          <p:nvPr/>
        </p:nvSpPr>
        <p:spPr>
          <a:xfrm>
            <a:off x="165950" y="161125"/>
            <a:ext cx="1879200" cy="427800"/>
          </a:xfrm>
          <a:prstGeom prst="rect">
            <a:avLst/>
          </a:prstGeom>
          <a:noFill/>
          <a:ln>
            <a:noFill/>
          </a:ln>
          <a:effectLst>
            <a:outerShdw blurRad="57150" rotWithShape="0" algn="bl" dir="1020000" dist="19050">
              <a:srgbClr val="F3F3F3">
                <a:alpha val="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s" sz="2100">
                <a:solidFill>
                  <a:srgbClr val="FF6DE7"/>
                </a:solidFill>
                <a:latin typeface="Bree Serif"/>
                <a:ea typeface="Bree Serif"/>
                <a:cs typeface="Bree Serif"/>
                <a:sym typeface="Bree Serif"/>
              </a:rPr>
              <a:t>CHAPTER 6 :</a:t>
            </a:r>
            <a:endParaRPr b="1" sz="2100">
              <a:solidFill>
                <a:srgbClr val="FF6DE7"/>
              </a:solidFill>
              <a:latin typeface="Bree Serif"/>
              <a:ea typeface="Bree Serif"/>
              <a:cs typeface="Bree Serif"/>
              <a:sym typeface="Bree Serif"/>
            </a:endParaRPr>
          </a:p>
        </p:txBody>
      </p:sp>
      <p:sp>
        <p:nvSpPr>
          <p:cNvPr id="309" name="Google Shape;309;p34"/>
          <p:cNvSpPr txBox="1"/>
          <p:nvPr/>
        </p:nvSpPr>
        <p:spPr>
          <a:xfrm>
            <a:off x="4955675" y="1652100"/>
            <a:ext cx="3448800" cy="18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solidFill>
                  <a:schemeClr val="lt1"/>
                </a:solidFill>
                <a:latin typeface="Comic Sans MS"/>
                <a:ea typeface="Comic Sans MS"/>
                <a:cs typeface="Comic Sans MS"/>
                <a:sym typeface="Comic Sans MS"/>
              </a:rPr>
              <a:t>Group Member: </a:t>
            </a:r>
            <a:endParaRPr sz="1500">
              <a:solidFill>
                <a:schemeClr val="lt1"/>
              </a:solidFill>
              <a:latin typeface="Comic Sans MS"/>
              <a:ea typeface="Comic Sans MS"/>
              <a:cs typeface="Comic Sans MS"/>
              <a:sym typeface="Comic Sans MS"/>
            </a:endParaRPr>
          </a:p>
          <a:p>
            <a:pPr indent="-323850" lvl="0" marL="457200" rtl="0" algn="l">
              <a:spcBef>
                <a:spcPts val="0"/>
              </a:spcBef>
              <a:spcAft>
                <a:spcPts val="0"/>
              </a:spcAft>
              <a:buClr>
                <a:schemeClr val="lt1"/>
              </a:buClr>
              <a:buSzPts val="1500"/>
              <a:buFont typeface="Roboto"/>
              <a:buAutoNum type="arabicPeriod"/>
            </a:pPr>
            <a:r>
              <a:rPr lang="es" sz="1500">
                <a:solidFill>
                  <a:schemeClr val="lt1"/>
                </a:solidFill>
                <a:latin typeface="Roboto"/>
                <a:ea typeface="Roboto"/>
                <a:cs typeface="Roboto"/>
                <a:sym typeface="Roboto"/>
              </a:rPr>
              <a:t>WONG PEI SAN ( A20EC0170)</a:t>
            </a:r>
            <a:endParaRPr sz="1500">
              <a:solidFill>
                <a:schemeClr val="lt1"/>
              </a:solidFill>
              <a:latin typeface="Roboto"/>
              <a:ea typeface="Roboto"/>
              <a:cs typeface="Roboto"/>
              <a:sym typeface="Roboto"/>
            </a:endParaRPr>
          </a:p>
          <a:p>
            <a:pPr indent="-323850" lvl="0" marL="457200" rtl="0" algn="l">
              <a:spcBef>
                <a:spcPts val="0"/>
              </a:spcBef>
              <a:spcAft>
                <a:spcPts val="0"/>
              </a:spcAft>
              <a:buClr>
                <a:schemeClr val="lt1"/>
              </a:buClr>
              <a:buSzPts val="1500"/>
              <a:buFont typeface="Roboto"/>
              <a:buAutoNum type="arabicPeriod"/>
            </a:pPr>
            <a:r>
              <a:rPr lang="es" sz="1500">
                <a:solidFill>
                  <a:schemeClr val="lt1"/>
                </a:solidFill>
                <a:latin typeface="Roboto"/>
                <a:ea typeface="Roboto"/>
                <a:cs typeface="Roboto"/>
                <a:sym typeface="Roboto"/>
              </a:rPr>
              <a:t>JAUDAN AFZAL (A20EC0308)</a:t>
            </a:r>
            <a:endParaRPr sz="1500">
              <a:solidFill>
                <a:schemeClr val="lt1"/>
              </a:solidFill>
              <a:latin typeface="Roboto"/>
              <a:ea typeface="Roboto"/>
              <a:cs typeface="Roboto"/>
              <a:sym typeface="Roboto"/>
            </a:endParaRPr>
          </a:p>
          <a:p>
            <a:pPr indent="-323850" lvl="0" marL="457200" rtl="0" algn="l">
              <a:spcBef>
                <a:spcPts val="0"/>
              </a:spcBef>
              <a:spcAft>
                <a:spcPts val="0"/>
              </a:spcAft>
              <a:buClr>
                <a:schemeClr val="lt1"/>
              </a:buClr>
              <a:buSzPts val="1500"/>
              <a:buFont typeface="Roboto"/>
              <a:buAutoNum type="arabicPeriod"/>
            </a:pPr>
            <a:r>
              <a:rPr lang="es" sz="1500">
                <a:solidFill>
                  <a:schemeClr val="lt1"/>
                </a:solidFill>
                <a:latin typeface="Roboto"/>
                <a:ea typeface="Roboto"/>
                <a:cs typeface="Roboto"/>
                <a:sym typeface="Roboto"/>
              </a:rPr>
              <a:t>SITI HAJAR BINTI MUCHTAR (A20EC0149)</a:t>
            </a:r>
            <a:endParaRPr sz="1500">
              <a:solidFill>
                <a:schemeClr val="lt1"/>
              </a:solidFill>
              <a:latin typeface="Roboto"/>
              <a:ea typeface="Roboto"/>
              <a:cs typeface="Roboto"/>
              <a:sym typeface="Roboto"/>
            </a:endParaRPr>
          </a:p>
          <a:p>
            <a:pPr indent="-323850" lvl="0" marL="457200" rtl="0" algn="l">
              <a:spcBef>
                <a:spcPts val="0"/>
              </a:spcBef>
              <a:spcAft>
                <a:spcPts val="0"/>
              </a:spcAft>
              <a:buClr>
                <a:schemeClr val="lt1"/>
              </a:buClr>
              <a:buSzPts val="1500"/>
              <a:buFont typeface="Roboto"/>
              <a:buAutoNum type="arabicPeriod"/>
            </a:pPr>
            <a:r>
              <a:rPr lang="es" sz="1500">
                <a:solidFill>
                  <a:schemeClr val="lt1"/>
                </a:solidFill>
                <a:latin typeface="Roboto"/>
                <a:ea typeface="Roboto"/>
                <a:cs typeface="Roboto"/>
                <a:sym typeface="Roboto"/>
              </a:rPr>
              <a:t>NURMAZLI AZLIN BINTI MOHD RAZALI  (A20EC0125</a:t>
            </a:r>
            <a:endParaRPr sz="1500">
              <a:latin typeface="Roboto Light"/>
              <a:ea typeface="Roboto Light"/>
              <a:cs typeface="Roboto Light"/>
              <a:sym typeface="Roboto Light"/>
            </a:endParaRPr>
          </a:p>
        </p:txBody>
      </p:sp>
      <p:sp>
        <p:nvSpPr>
          <p:cNvPr id="310" name="Google Shape;310;p34"/>
          <p:cNvSpPr txBox="1"/>
          <p:nvPr/>
        </p:nvSpPr>
        <p:spPr>
          <a:xfrm>
            <a:off x="5676975" y="4284800"/>
            <a:ext cx="3129600" cy="5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Comic Sans MS"/>
                <a:ea typeface="Comic Sans MS"/>
                <a:cs typeface="Comic Sans MS"/>
                <a:sym typeface="Comic Sans MS"/>
              </a:rPr>
              <a:t>Here is where presentation begins</a:t>
            </a:r>
            <a:endParaRPr>
              <a:latin typeface="Comic Sans MS"/>
              <a:ea typeface="Comic Sans MS"/>
              <a:cs typeface="Comic Sans MS"/>
              <a:sym typeface="Comic Sans MS"/>
            </a:endParaRPr>
          </a:p>
        </p:txBody>
      </p:sp>
      <p:pic>
        <p:nvPicPr>
          <p:cNvPr id="311" name="Google Shape;311;p34"/>
          <p:cNvPicPr preferRelativeResize="0"/>
          <p:nvPr/>
        </p:nvPicPr>
        <p:blipFill>
          <a:blip r:embed="rId3">
            <a:alphaModFix/>
          </a:blip>
          <a:stretch>
            <a:fillRect/>
          </a:stretch>
        </p:blipFill>
        <p:spPr>
          <a:xfrm>
            <a:off x="6820525" y="-23625"/>
            <a:ext cx="2323475" cy="797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43"/>
          <p:cNvSpPr/>
          <p:nvPr/>
        </p:nvSpPr>
        <p:spPr>
          <a:xfrm>
            <a:off x="7086825" y="122475"/>
            <a:ext cx="1919400" cy="4668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3"/>
          <p:cNvSpPr/>
          <p:nvPr/>
        </p:nvSpPr>
        <p:spPr>
          <a:xfrm>
            <a:off x="5044900" y="122525"/>
            <a:ext cx="1919400" cy="4668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3"/>
          <p:cNvSpPr/>
          <p:nvPr/>
        </p:nvSpPr>
        <p:spPr>
          <a:xfrm>
            <a:off x="2884625" y="122525"/>
            <a:ext cx="2037900" cy="4668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p43"/>
          <p:cNvPicPr preferRelativeResize="0"/>
          <p:nvPr/>
        </p:nvPicPr>
        <p:blipFill rotWithShape="1">
          <a:blip r:embed="rId3">
            <a:alphaModFix/>
          </a:blip>
          <a:srcRect b="0" l="5170" r="-5169" t="0"/>
          <a:stretch/>
        </p:blipFill>
        <p:spPr>
          <a:xfrm>
            <a:off x="7208325" y="207875"/>
            <a:ext cx="1804800" cy="1193724"/>
          </a:xfrm>
          <a:prstGeom prst="rect">
            <a:avLst/>
          </a:prstGeom>
          <a:noFill/>
          <a:ln>
            <a:noFill/>
          </a:ln>
        </p:spPr>
      </p:pic>
      <p:sp>
        <p:nvSpPr>
          <p:cNvPr id="548" name="Google Shape;548;p43"/>
          <p:cNvSpPr txBox="1"/>
          <p:nvPr/>
        </p:nvSpPr>
        <p:spPr>
          <a:xfrm>
            <a:off x="7435000" y="1513650"/>
            <a:ext cx="1224600" cy="4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4C1130"/>
                </a:solidFill>
                <a:latin typeface="Roboto"/>
                <a:ea typeface="Roboto"/>
                <a:cs typeface="Roboto"/>
                <a:sym typeface="Roboto"/>
              </a:rPr>
              <a:t>Joystick</a:t>
            </a:r>
            <a:endParaRPr b="1" sz="1500">
              <a:solidFill>
                <a:srgbClr val="4C1130"/>
              </a:solidFill>
              <a:latin typeface="Roboto"/>
              <a:ea typeface="Roboto"/>
              <a:cs typeface="Roboto"/>
              <a:sym typeface="Roboto"/>
            </a:endParaRPr>
          </a:p>
        </p:txBody>
      </p:sp>
      <p:sp>
        <p:nvSpPr>
          <p:cNvPr id="549" name="Google Shape;549;p43"/>
          <p:cNvSpPr txBox="1"/>
          <p:nvPr/>
        </p:nvSpPr>
        <p:spPr>
          <a:xfrm>
            <a:off x="7158125" y="1849875"/>
            <a:ext cx="1919400" cy="22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latin typeface="Roboto"/>
                <a:ea typeface="Roboto"/>
                <a:cs typeface="Roboto"/>
                <a:sym typeface="Roboto"/>
              </a:rPr>
              <a:t>~ Control video games &amp; have one/more push-buttons whose state can also be read by the computer.</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 Use pressure &amp; direction of the stick.</a:t>
            </a:r>
            <a:endParaRPr sz="1500">
              <a:latin typeface="Roboto"/>
              <a:ea typeface="Roboto"/>
              <a:cs typeface="Roboto"/>
              <a:sym typeface="Roboto"/>
            </a:endParaRPr>
          </a:p>
          <a:p>
            <a:pPr indent="0" lvl="0" marL="0" rtl="0" algn="l">
              <a:spcBef>
                <a:spcPts val="0"/>
              </a:spcBef>
              <a:spcAft>
                <a:spcPts val="0"/>
              </a:spcAft>
              <a:buNone/>
            </a:pPr>
            <a:r>
              <a:t/>
            </a:r>
            <a:endParaRPr sz="1500">
              <a:latin typeface="Roboto"/>
              <a:ea typeface="Roboto"/>
              <a:cs typeface="Roboto"/>
              <a:sym typeface="Roboto"/>
            </a:endParaRPr>
          </a:p>
        </p:txBody>
      </p:sp>
      <p:pic>
        <p:nvPicPr>
          <p:cNvPr id="550" name="Google Shape;550;p43"/>
          <p:cNvPicPr preferRelativeResize="0"/>
          <p:nvPr/>
        </p:nvPicPr>
        <p:blipFill>
          <a:blip r:embed="rId4">
            <a:alphaModFix/>
          </a:blip>
          <a:stretch>
            <a:fillRect/>
          </a:stretch>
        </p:blipFill>
        <p:spPr>
          <a:xfrm>
            <a:off x="5186400" y="207875"/>
            <a:ext cx="1534792" cy="1193728"/>
          </a:xfrm>
          <a:prstGeom prst="rect">
            <a:avLst/>
          </a:prstGeom>
          <a:noFill/>
          <a:ln>
            <a:noFill/>
          </a:ln>
        </p:spPr>
      </p:pic>
      <p:sp>
        <p:nvSpPr>
          <p:cNvPr id="551" name="Google Shape;551;p43"/>
          <p:cNvSpPr txBox="1"/>
          <p:nvPr/>
        </p:nvSpPr>
        <p:spPr>
          <a:xfrm>
            <a:off x="4838250" y="1419425"/>
            <a:ext cx="564600" cy="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552" name="Google Shape;552;p43"/>
          <p:cNvSpPr txBox="1"/>
          <p:nvPr/>
        </p:nvSpPr>
        <p:spPr>
          <a:xfrm>
            <a:off x="5396500" y="1513650"/>
            <a:ext cx="1224600" cy="4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4C1130"/>
                </a:solidFill>
                <a:latin typeface="Roboto"/>
                <a:ea typeface="Roboto"/>
                <a:cs typeface="Roboto"/>
                <a:sym typeface="Roboto"/>
              </a:rPr>
              <a:t>Gamepad</a:t>
            </a:r>
            <a:endParaRPr b="1" sz="1500">
              <a:solidFill>
                <a:srgbClr val="4C1130"/>
              </a:solidFill>
              <a:latin typeface="Roboto"/>
              <a:ea typeface="Roboto"/>
              <a:cs typeface="Roboto"/>
              <a:sym typeface="Roboto"/>
            </a:endParaRPr>
          </a:p>
        </p:txBody>
      </p:sp>
      <p:sp>
        <p:nvSpPr>
          <p:cNvPr id="553" name="Google Shape;553;p43"/>
          <p:cNvSpPr txBox="1"/>
          <p:nvPr/>
        </p:nvSpPr>
        <p:spPr>
          <a:xfrm>
            <a:off x="5107425" y="1849875"/>
            <a:ext cx="1919400" cy="20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latin typeface="Roboto"/>
                <a:ea typeface="Roboto"/>
                <a:cs typeface="Roboto"/>
                <a:sym typeface="Roboto"/>
              </a:rPr>
              <a:t>~ Provide input to a video game to control object/ character in the game.</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 Using both hands.</a:t>
            </a:r>
            <a:endParaRPr sz="1500">
              <a:latin typeface="Roboto"/>
              <a:ea typeface="Roboto"/>
              <a:cs typeface="Roboto"/>
              <a:sym typeface="Roboto"/>
            </a:endParaRPr>
          </a:p>
        </p:txBody>
      </p:sp>
      <p:pic>
        <p:nvPicPr>
          <p:cNvPr id="554" name="Google Shape;554;p43"/>
          <p:cNvPicPr preferRelativeResize="0"/>
          <p:nvPr/>
        </p:nvPicPr>
        <p:blipFill>
          <a:blip r:embed="rId5">
            <a:alphaModFix/>
          </a:blip>
          <a:stretch>
            <a:fillRect/>
          </a:stretch>
        </p:blipFill>
        <p:spPr>
          <a:xfrm>
            <a:off x="2996075" y="202816"/>
            <a:ext cx="1804801" cy="1203859"/>
          </a:xfrm>
          <a:prstGeom prst="rect">
            <a:avLst/>
          </a:prstGeom>
          <a:noFill/>
          <a:ln>
            <a:noFill/>
          </a:ln>
        </p:spPr>
      </p:pic>
      <p:sp>
        <p:nvSpPr>
          <p:cNvPr id="555" name="Google Shape;555;p43"/>
          <p:cNvSpPr txBox="1"/>
          <p:nvPr/>
        </p:nvSpPr>
        <p:spPr>
          <a:xfrm>
            <a:off x="3079775" y="1513625"/>
            <a:ext cx="1647600" cy="59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4C1130"/>
                </a:solidFill>
                <a:latin typeface="Roboto"/>
                <a:ea typeface="Roboto"/>
                <a:cs typeface="Roboto"/>
                <a:sym typeface="Roboto"/>
              </a:rPr>
              <a:t>Gaming Mice</a:t>
            </a:r>
            <a:endParaRPr b="1" sz="1500">
              <a:solidFill>
                <a:srgbClr val="4C1130"/>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556" name="Google Shape;556;p43"/>
          <p:cNvSpPr txBox="1"/>
          <p:nvPr/>
        </p:nvSpPr>
        <p:spPr>
          <a:xfrm>
            <a:off x="3067775" y="1938350"/>
            <a:ext cx="1663500" cy="20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latin typeface="Roboto"/>
                <a:ea typeface="Roboto"/>
                <a:cs typeface="Roboto"/>
                <a:sym typeface="Roboto"/>
              </a:rPr>
              <a:t>~ Higher pecision &amp; accurate in many fast paced game.</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 Response time usually 1ms</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 Comfort</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 Ergornomic</a:t>
            </a:r>
            <a:endParaRPr sz="1500">
              <a:latin typeface="Roboto"/>
              <a:ea typeface="Roboto"/>
              <a:cs typeface="Roboto"/>
              <a:sym typeface="Roboto"/>
            </a:endParaRPr>
          </a:p>
        </p:txBody>
      </p:sp>
      <p:sp>
        <p:nvSpPr>
          <p:cNvPr id="557" name="Google Shape;557;p43"/>
          <p:cNvSpPr/>
          <p:nvPr/>
        </p:nvSpPr>
        <p:spPr>
          <a:xfrm>
            <a:off x="842850" y="122475"/>
            <a:ext cx="1919400" cy="4668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8" name="Google Shape;558;p43"/>
          <p:cNvPicPr preferRelativeResize="0"/>
          <p:nvPr/>
        </p:nvPicPr>
        <p:blipFill rotWithShape="1">
          <a:blip r:embed="rId6">
            <a:alphaModFix/>
          </a:blip>
          <a:srcRect b="0" l="10864" r="10864" t="9926"/>
          <a:stretch/>
        </p:blipFill>
        <p:spPr>
          <a:xfrm>
            <a:off x="906000" y="244850"/>
            <a:ext cx="1663500" cy="1156749"/>
          </a:xfrm>
          <a:prstGeom prst="rect">
            <a:avLst/>
          </a:prstGeom>
          <a:noFill/>
          <a:ln>
            <a:noFill/>
          </a:ln>
        </p:spPr>
      </p:pic>
      <p:sp>
        <p:nvSpPr>
          <p:cNvPr id="559" name="Google Shape;559;p43"/>
          <p:cNvSpPr txBox="1"/>
          <p:nvPr/>
        </p:nvSpPr>
        <p:spPr>
          <a:xfrm>
            <a:off x="842850" y="1513625"/>
            <a:ext cx="1919400" cy="59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4C1130"/>
                </a:solidFill>
                <a:latin typeface="Roboto"/>
                <a:ea typeface="Roboto"/>
                <a:cs typeface="Roboto"/>
                <a:sym typeface="Roboto"/>
              </a:rPr>
              <a:t>Motion sensing device control</a:t>
            </a:r>
            <a:endParaRPr b="1" sz="1500">
              <a:solidFill>
                <a:srgbClr val="4C1130"/>
              </a:solidFill>
              <a:latin typeface="Roboto"/>
              <a:ea typeface="Roboto"/>
              <a:cs typeface="Roboto"/>
              <a:sym typeface="Roboto"/>
            </a:endParaRPr>
          </a:p>
        </p:txBody>
      </p:sp>
      <p:sp>
        <p:nvSpPr>
          <p:cNvPr id="560" name="Google Shape;560;p43"/>
          <p:cNvSpPr txBox="1"/>
          <p:nvPr/>
        </p:nvSpPr>
        <p:spPr>
          <a:xfrm>
            <a:off x="906000" y="2106125"/>
            <a:ext cx="1919400" cy="20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latin typeface="Roboto"/>
                <a:ea typeface="Roboto"/>
                <a:cs typeface="Roboto"/>
                <a:sym typeface="Roboto"/>
              </a:rPr>
              <a:t>～Ｕses accelerometers／ other sensors to track motion and provide input.</a:t>
            </a:r>
            <a:endParaRPr sz="1600">
              <a:latin typeface="Roboto"/>
              <a:ea typeface="Roboto"/>
              <a:cs typeface="Roboto"/>
              <a:sym typeface="Roboto"/>
            </a:endParaRPr>
          </a:p>
        </p:txBody>
      </p:sp>
      <p:sp>
        <p:nvSpPr>
          <p:cNvPr id="561" name="Google Shape;561;p43"/>
          <p:cNvSpPr/>
          <p:nvPr/>
        </p:nvSpPr>
        <p:spPr>
          <a:xfrm rot="-5400000">
            <a:off x="-1475975" y="2221925"/>
            <a:ext cx="3819600" cy="654000"/>
          </a:xfrm>
          <a:prstGeom prst="horizontalScroll">
            <a:avLst>
              <a:gd fmla="val 12500" name="adj"/>
            </a:avLst>
          </a:prstGeom>
          <a:gradFill>
            <a:gsLst>
              <a:gs pos="0">
                <a:srgbClr val="FFFFFF"/>
              </a:gs>
              <a:gs pos="100000">
                <a:srgbClr val="B3B3B3"/>
              </a:gs>
            </a:gsLst>
            <a:lin ang="5400012" scaled="0"/>
          </a:gradFill>
          <a:ln cap="flat" cmpd="sng" w="9525">
            <a:solidFill>
              <a:srgbClr val="0C343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2000">
                <a:solidFill>
                  <a:srgbClr val="20124D"/>
                </a:solidFill>
                <a:latin typeface="Comic Sans MS"/>
                <a:ea typeface="Comic Sans MS"/>
                <a:cs typeface="Comic Sans MS"/>
                <a:sym typeface="Comic Sans MS"/>
              </a:rPr>
              <a:t>GAMING CONTROLLER</a:t>
            </a:r>
            <a:endParaRPr b="1" sz="2000">
              <a:solidFill>
                <a:srgbClr val="20124D"/>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4"/>
          <p:cNvSpPr txBox="1"/>
          <p:nvPr>
            <p:ph type="ctrTitle"/>
          </p:nvPr>
        </p:nvSpPr>
        <p:spPr>
          <a:xfrm>
            <a:off x="1974725" y="440800"/>
            <a:ext cx="5051700" cy="56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000">
                <a:solidFill>
                  <a:srgbClr val="69B9B2"/>
                </a:solidFill>
                <a:latin typeface="Lobster"/>
                <a:ea typeface="Lobster"/>
                <a:cs typeface="Lobster"/>
                <a:sym typeface="Lobster"/>
              </a:rPr>
              <a:t>SCANNING DEVICES</a:t>
            </a:r>
            <a:endParaRPr/>
          </a:p>
        </p:txBody>
      </p:sp>
      <p:sp>
        <p:nvSpPr>
          <p:cNvPr id="567" name="Google Shape;567;p44"/>
          <p:cNvSpPr txBox="1"/>
          <p:nvPr>
            <p:ph idx="1" type="subTitle"/>
          </p:nvPr>
        </p:nvSpPr>
        <p:spPr>
          <a:xfrm>
            <a:off x="2191650" y="1500200"/>
            <a:ext cx="4760700" cy="232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1900">
                <a:solidFill>
                  <a:srgbClr val="FFFFFF"/>
                </a:solidFill>
                <a:latin typeface="Arial"/>
                <a:ea typeface="Arial"/>
                <a:cs typeface="Arial"/>
                <a:sym typeface="Arial"/>
              </a:rPr>
              <a:t>A</a:t>
            </a:r>
            <a:r>
              <a:rPr lang="es" sz="1900">
                <a:solidFill>
                  <a:srgbClr val="FFFFFF"/>
                </a:solidFill>
                <a:latin typeface="Arial"/>
                <a:ea typeface="Arial"/>
                <a:cs typeface="Arial"/>
                <a:sym typeface="Arial"/>
              </a:rPr>
              <a:t>n </a:t>
            </a:r>
            <a:r>
              <a:rPr lang="es" sz="1900">
                <a:solidFill>
                  <a:srgbClr val="FFFFFF"/>
                </a:solidFill>
                <a:uFill>
                  <a:noFill/>
                </a:uFill>
                <a:latin typeface="Arial"/>
                <a:ea typeface="Arial"/>
                <a:cs typeface="Arial"/>
                <a:sym typeface="Arial"/>
                <a:hlinkClick r:id="rId3">
                  <a:extLst>
                    <a:ext uri="{A12FA001-AC4F-418D-AE19-62706E023703}">
                      <ahyp:hlinkClr val="tx"/>
                    </a:ext>
                  </a:extLst>
                </a:hlinkClick>
              </a:rPr>
              <a:t>input device</a:t>
            </a:r>
            <a:r>
              <a:rPr lang="es" sz="1900">
                <a:solidFill>
                  <a:srgbClr val="FFFFFF"/>
                </a:solidFill>
                <a:latin typeface="Arial"/>
                <a:ea typeface="Arial"/>
                <a:cs typeface="Arial"/>
                <a:sym typeface="Arial"/>
              </a:rPr>
              <a:t> that scans documents such as photographs and pages of text.It is convert data into a form the system unit can process. This creates an electronic version of the document that can be viewed and edited on a computer</a:t>
            </a:r>
            <a:r>
              <a:rPr lang="es" sz="1950">
                <a:solidFill>
                  <a:srgbClr val="FFFFFF"/>
                </a:solidFill>
                <a:latin typeface="Arial"/>
                <a:ea typeface="Arial"/>
                <a:cs typeface="Arial"/>
                <a:sym typeface="Arial"/>
              </a:rPr>
              <a:t>.</a:t>
            </a:r>
            <a:endParaRPr sz="2400"/>
          </a:p>
        </p:txBody>
      </p:sp>
      <p:pic>
        <p:nvPicPr>
          <p:cNvPr id="568" name="Google Shape;568;p44"/>
          <p:cNvPicPr preferRelativeResize="0"/>
          <p:nvPr/>
        </p:nvPicPr>
        <p:blipFill>
          <a:blip r:embed="rId4">
            <a:alphaModFix/>
          </a:blip>
          <a:stretch>
            <a:fillRect/>
          </a:stretch>
        </p:blipFill>
        <p:spPr>
          <a:xfrm>
            <a:off x="6857925" y="3305675"/>
            <a:ext cx="1882975" cy="158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45"/>
          <p:cNvSpPr txBox="1"/>
          <p:nvPr>
            <p:ph type="ctrTitle"/>
          </p:nvPr>
        </p:nvSpPr>
        <p:spPr>
          <a:xfrm>
            <a:off x="352650" y="275800"/>
            <a:ext cx="3535500" cy="60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2800">
                <a:solidFill>
                  <a:srgbClr val="69B9B2"/>
                </a:solidFill>
                <a:latin typeface="Lobster"/>
                <a:ea typeface="Lobster"/>
                <a:cs typeface="Lobster"/>
                <a:sym typeface="Lobster"/>
              </a:rPr>
              <a:t> OPTICAL SCANNER</a:t>
            </a:r>
            <a:endParaRPr sz="2800">
              <a:solidFill>
                <a:srgbClr val="69B9B2"/>
              </a:solidFill>
              <a:latin typeface="Lobster"/>
              <a:ea typeface="Lobster"/>
              <a:cs typeface="Lobster"/>
              <a:sym typeface="Lobster"/>
            </a:endParaRPr>
          </a:p>
        </p:txBody>
      </p:sp>
      <p:sp>
        <p:nvSpPr>
          <p:cNvPr id="574" name="Google Shape;574;p45"/>
          <p:cNvSpPr txBox="1"/>
          <p:nvPr>
            <p:ph idx="9" type="subTitle"/>
          </p:nvPr>
        </p:nvSpPr>
        <p:spPr>
          <a:xfrm>
            <a:off x="352650" y="3404575"/>
            <a:ext cx="2383200" cy="50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1800">
                <a:solidFill>
                  <a:srgbClr val="FFFFFF"/>
                </a:solidFill>
                <a:latin typeface="Nunito"/>
                <a:ea typeface="Nunito"/>
                <a:cs typeface="Nunito"/>
                <a:sym typeface="Nunito"/>
              </a:rPr>
              <a:t>Document S</a:t>
            </a:r>
            <a:r>
              <a:rPr b="1" lang="es" sz="1800">
                <a:solidFill>
                  <a:srgbClr val="FFFFFF"/>
                </a:solidFill>
                <a:latin typeface="Nunito"/>
                <a:ea typeface="Nunito"/>
                <a:cs typeface="Nunito"/>
                <a:sym typeface="Nunito"/>
              </a:rPr>
              <a:t>canner</a:t>
            </a:r>
            <a:endParaRPr b="1" sz="1800">
              <a:solidFill>
                <a:srgbClr val="FFFFFF"/>
              </a:solidFill>
              <a:latin typeface="Nunito"/>
              <a:ea typeface="Nunito"/>
              <a:cs typeface="Nunito"/>
              <a:sym typeface="Nunito"/>
            </a:endParaRPr>
          </a:p>
        </p:txBody>
      </p:sp>
      <p:sp>
        <p:nvSpPr>
          <p:cNvPr id="575" name="Google Shape;575;p45"/>
          <p:cNvSpPr txBox="1"/>
          <p:nvPr>
            <p:ph idx="16" type="ctrTitle"/>
          </p:nvPr>
        </p:nvSpPr>
        <p:spPr>
          <a:xfrm>
            <a:off x="643500" y="1901259"/>
            <a:ext cx="2076000" cy="345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sz="1800">
                <a:latin typeface="Nunito Black"/>
                <a:ea typeface="Nunito Black"/>
                <a:cs typeface="Nunito Black"/>
                <a:sym typeface="Nunito Black"/>
              </a:rPr>
              <a:t>Flatbed Scanner</a:t>
            </a:r>
            <a:endParaRPr sz="1800">
              <a:latin typeface="Nunito Black"/>
              <a:ea typeface="Nunito Black"/>
              <a:cs typeface="Nunito Black"/>
              <a:sym typeface="Nunito Black"/>
            </a:endParaRPr>
          </a:p>
        </p:txBody>
      </p:sp>
      <p:sp>
        <p:nvSpPr>
          <p:cNvPr id="576" name="Google Shape;576;p45"/>
          <p:cNvSpPr txBox="1"/>
          <p:nvPr>
            <p:ph idx="19" type="ctrTitle"/>
          </p:nvPr>
        </p:nvSpPr>
        <p:spPr>
          <a:xfrm>
            <a:off x="6756775" y="1898100"/>
            <a:ext cx="2209200" cy="35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800"/>
              <a:t>Portable Scanner</a:t>
            </a:r>
            <a:endParaRPr sz="2400"/>
          </a:p>
        </p:txBody>
      </p:sp>
      <p:sp>
        <p:nvSpPr>
          <p:cNvPr id="577" name="Google Shape;577;p45"/>
          <p:cNvSpPr txBox="1"/>
          <p:nvPr>
            <p:ph idx="20" type="ctrTitle"/>
          </p:nvPr>
        </p:nvSpPr>
        <p:spPr>
          <a:xfrm>
            <a:off x="6978925" y="3479875"/>
            <a:ext cx="1764900" cy="351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900"/>
              <a:t>3D Scanner</a:t>
            </a:r>
            <a:endParaRPr sz="1900"/>
          </a:p>
        </p:txBody>
      </p:sp>
      <p:sp>
        <p:nvSpPr>
          <p:cNvPr id="578" name="Google Shape;578;p45"/>
          <p:cNvSpPr/>
          <p:nvPr/>
        </p:nvSpPr>
        <p:spPr>
          <a:xfrm>
            <a:off x="3643325" y="275850"/>
            <a:ext cx="5051700" cy="9753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t>input device that uses a light beam to scan codes, text, or graphic images directly into a computer or computer system</a:t>
            </a:r>
            <a:endParaRPr sz="1500"/>
          </a:p>
        </p:txBody>
      </p:sp>
      <p:pic>
        <p:nvPicPr>
          <p:cNvPr id="579" name="Google Shape;579;p45"/>
          <p:cNvPicPr preferRelativeResize="0"/>
          <p:nvPr/>
        </p:nvPicPr>
        <p:blipFill>
          <a:blip r:embed="rId3">
            <a:alphaModFix/>
          </a:blip>
          <a:stretch>
            <a:fillRect/>
          </a:stretch>
        </p:blipFill>
        <p:spPr>
          <a:xfrm>
            <a:off x="2719500" y="1593862"/>
            <a:ext cx="1764825" cy="1110025"/>
          </a:xfrm>
          <a:prstGeom prst="rect">
            <a:avLst/>
          </a:prstGeom>
          <a:noFill/>
          <a:ln>
            <a:noFill/>
          </a:ln>
        </p:spPr>
      </p:pic>
      <p:pic>
        <p:nvPicPr>
          <p:cNvPr id="580" name="Google Shape;580;p45"/>
          <p:cNvPicPr preferRelativeResize="0"/>
          <p:nvPr/>
        </p:nvPicPr>
        <p:blipFill>
          <a:blip r:embed="rId4">
            <a:alphaModFix/>
          </a:blip>
          <a:stretch>
            <a:fillRect/>
          </a:stretch>
        </p:blipFill>
        <p:spPr>
          <a:xfrm>
            <a:off x="2709075" y="3046575"/>
            <a:ext cx="1764825" cy="1326325"/>
          </a:xfrm>
          <a:prstGeom prst="rect">
            <a:avLst/>
          </a:prstGeom>
          <a:noFill/>
          <a:ln>
            <a:noFill/>
          </a:ln>
        </p:spPr>
      </p:pic>
      <p:pic>
        <p:nvPicPr>
          <p:cNvPr id="581" name="Google Shape;581;p45"/>
          <p:cNvPicPr preferRelativeResize="0"/>
          <p:nvPr/>
        </p:nvPicPr>
        <p:blipFill>
          <a:blip r:embed="rId5">
            <a:alphaModFix/>
          </a:blip>
          <a:stretch>
            <a:fillRect/>
          </a:stretch>
        </p:blipFill>
        <p:spPr>
          <a:xfrm>
            <a:off x="4823450" y="1529800"/>
            <a:ext cx="1933325" cy="1086283"/>
          </a:xfrm>
          <a:prstGeom prst="rect">
            <a:avLst/>
          </a:prstGeom>
          <a:noFill/>
          <a:ln>
            <a:noFill/>
          </a:ln>
        </p:spPr>
      </p:pic>
      <p:pic>
        <p:nvPicPr>
          <p:cNvPr id="582" name="Google Shape;582;p45"/>
          <p:cNvPicPr preferRelativeResize="0"/>
          <p:nvPr/>
        </p:nvPicPr>
        <p:blipFill>
          <a:blip r:embed="rId6">
            <a:alphaModFix/>
          </a:blip>
          <a:stretch>
            <a:fillRect/>
          </a:stretch>
        </p:blipFill>
        <p:spPr>
          <a:xfrm>
            <a:off x="4786200" y="3089100"/>
            <a:ext cx="2076000" cy="1241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grpSp>
        <p:nvGrpSpPr>
          <p:cNvPr id="587" name="Google Shape;587;p46"/>
          <p:cNvGrpSpPr/>
          <p:nvPr/>
        </p:nvGrpSpPr>
        <p:grpSpPr>
          <a:xfrm>
            <a:off x="3188594" y="1545367"/>
            <a:ext cx="2766826" cy="2406017"/>
            <a:chOff x="778775" y="238125"/>
            <a:chExt cx="6020075" cy="5235025"/>
          </a:xfrm>
        </p:grpSpPr>
        <p:sp>
          <p:nvSpPr>
            <p:cNvPr id="588" name="Google Shape;588;p46"/>
            <p:cNvSpPr/>
            <p:nvPr/>
          </p:nvSpPr>
          <p:spPr>
            <a:xfrm>
              <a:off x="880950" y="921300"/>
              <a:ext cx="5815700" cy="4551850"/>
            </a:xfrm>
            <a:custGeom>
              <a:rect b="b" l="l" r="r" t="t"/>
              <a:pathLst>
                <a:path extrusionOk="0" h="182074" w="232628">
                  <a:moveTo>
                    <a:pt x="116314" y="1"/>
                  </a:moveTo>
                  <a:cubicBezTo>
                    <a:pt x="77422" y="1"/>
                    <a:pt x="38531" y="3054"/>
                    <a:pt x="0" y="9160"/>
                  </a:cubicBezTo>
                  <a:lnTo>
                    <a:pt x="0" y="182073"/>
                  </a:lnTo>
                  <a:cubicBezTo>
                    <a:pt x="38531" y="175967"/>
                    <a:pt x="77422" y="172914"/>
                    <a:pt x="116314" y="172914"/>
                  </a:cubicBezTo>
                  <a:cubicBezTo>
                    <a:pt x="155206" y="172914"/>
                    <a:pt x="194098" y="175967"/>
                    <a:pt x="232628" y="182073"/>
                  </a:cubicBezTo>
                  <a:lnTo>
                    <a:pt x="232628" y="9160"/>
                  </a:lnTo>
                  <a:cubicBezTo>
                    <a:pt x="194098" y="3054"/>
                    <a:pt x="155206" y="1"/>
                    <a:pt x="116314" y="1"/>
                  </a:cubicBezTo>
                  <a:close/>
                </a:path>
              </a:pathLst>
            </a:custGeom>
            <a:solidFill>
              <a:srgbClr val="B3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6"/>
            <p:cNvSpPr/>
            <p:nvPr/>
          </p:nvSpPr>
          <p:spPr>
            <a:xfrm>
              <a:off x="778775" y="238125"/>
              <a:ext cx="6020075" cy="4977075"/>
            </a:xfrm>
            <a:custGeom>
              <a:rect b="b" l="l" r="r" t="t"/>
              <a:pathLst>
                <a:path extrusionOk="0" h="199083" w="240803">
                  <a:moveTo>
                    <a:pt x="0" y="0"/>
                  </a:moveTo>
                  <a:lnTo>
                    <a:pt x="0" y="199082"/>
                  </a:lnTo>
                  <a:lnTo>
                    <a:pt x="240802" y="199082"/>
                  </a:lnTo>
                  <a:lnTo>
                    <a:pt x="2408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6"/>
            <p:cNvSpPr/>
            <p:nvPr/>
          </p:nvSpPr>
          <p:spPr>
            <a:xfrm>
              <a:off x="1055400" y="454950"/>
              <a:ext cx="5465550" cy="3119100"/>
            </a:xfrm>
            <a:custGeom>
              <a:rect b="b" l="l" r="r" t="t"/>
              <a:pathLst>
                <a:path extrusionOk="0" h="124764" w="218622">
                  <a:moveTo>
                    <a:pt x="1" y="0"/>
                  </a:moveTo>
                  <a:lnTo>
                    <a:pt x="1" y="124763"/>
                  </a:lnTo>
                  <a:lnTo>
                    <a:pt x="218622" y="124763"/>
                  </a:lnTo>
                  <a:lnTo>
                    <a:pt x="218622"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6"/>
            <p:cNvSpPr/>
            <p:nvPr/>
          </p:nvSpPr>
          <p:spPr>
            <a:xfrm>
              <a:off x="1170050" y="3102975"/>
              <a:ext cx="5237500" cy="51125"/>
            </a:xfrm>
            <a:custGeom>
              <a:rect b="b" l="l" r="r" t="t"/>
              <a:pathLst>
                <a:path extrusionOk="0" h="2045" w="209500">
                  <a:moveTo>
                    <a:pt x="0" y="1"/>
                  </a:moveTo>
                  <a:lnTo>
                    <a:pt x="0" y="2044"/>
                  </a:lnTo>
                  <a:lnTo>
                    <a:pt x="209500" y="2044"/>
                  </a:lnTo>
                  <a:lnTo>
                    <a:pt x="20950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6"/>
            <p:cNvSpPr/>
            <p:nvPr/>
          </p:nvSpPr>
          <p:spPr>
            <a:xfrm>
              <a:off x="1170050" y="3102975"/>
              <a:ext cx="3663650" cy="51125"/>
            </a:xfrm>
            <a:custGeom>
              <a:rect b="b" l="l" r="r" t="t"/>
              <a:pathLst>
                <a:path extrusionOk="0" h="2045" w="146546">
                  <a:moveTo>
                    <a:pt x="0" y="1"/>
                  </a:moveTo>
                  <a:lnTo>
                    <a:pt x="0" y="2044"/>
                  </a:lnTo>
                  <a:lnTo>
                    <a:pt x="146545" y="2044"/>
                  </a:lnTo>
                  <a:lnTo>
                    <a:pt x="14654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6"/>
            <p:cNvSpPr/>
            <p:nvPr/>
          </p:nvSpPr>
          <p:spPr>
            <a:xfrm>
              <a:off x="3663550" y="1514150"/>
              <a:ext cx="397550" cy="458600"/>
            </a:xfrm>
            <a:custGeom>
              <a:rect b="b" l="l" r="r" t="t"/>
              <a:pathLst>
                <a:path extrusionOk="0" h="18344" w="15902">
                  <a:moveTo>
                    <a:pt x="1" y="1"/>
                  </a:moveTo>
                  <a:lnTo>
                    <a:pt x="1" y="18344"/>
                  </a:lnTo>
                  <a:lnTo>
                    <a:pt x="15901" y="9172"/>
                  </a:lnTo>
                  <a:lnTo>
                    <a:pt x="1"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6"/>
            <p:cNvSpPr/>
            <p:nvPr/>
          </p:nvSpPr>
          <p:spPr>
            <a:xfrm>
              <a:off x="4743950" y="3038175"/>
              <a:ext cx="180725" cy="180725"/>
            </a:xfrm>
            <a:custGeom>
              <a:rect b="b" l="l" r="r" t="t"/>
              <a:pathLst>
                <a:path extrusionOk="0" h="7229" w="7229">
                  <a:moveTo>
                    <a:pt x="3589" y="1"/>
                  </a:moveTo>
                  <a:cubicBezTo>
                    <a:pt x="1596" y="1"/>
                    <a:pt x="1" y="1596"/>
                    <a:pt x="1" y="3589"/>
                  </a:cubicBezTo>
                  <a:cubicBezTo>
                    <a:pt x="1" y="5583"/>
                    <a:pt x="1596" y="7228"/>
                    <a:pt x="3589" y="7228"/>
                  </a:cubicBezTo>
                  <a:cubicBezTo>
                    <a:pt x="5583" y="7228"/>
                    <a:pt x="7228" y="5583"/>
                    <a:pt x="7228" y="3589"/>
                  </a:cubicBezTo>
                  <a:cubicBezTo>
                    <a:pt x="7228" y="1596"/>
                    <a:pt x="5583" y="1"/>
                    <a:pt x="35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6"/>
            <p:cNvSpPr/>
            <p:nvPr/>
          </p:nvSpPr>
          <p:spPr>
            <a:xfrm>
              <a:off x="1055400" y="3742250"/>
              <a:ext cx="1588850" cy="194425"/>
            </a:xfrm>
            <a:custGeom>
              <a:rect b="b" l="l" r="r" t="t"/>
              <a:pathLst>
                <a:path extrusionOk="0" h="7777" w="63554">
                  <a:moveTo>
                    <a:pt x="1" y="0"/>
                  </a:moveTo>
                  <a:lnTo>
                    <a:pt x="1" y="7776"/>
                  </a:lnTo>
                  <a:lnTo>
                    <a:pt x="63553" y="7776"/>
                  </a:lnTo>
                  <a:lnTo>
                    <a:pt x="6355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6"/>
            <p:cNvSpPr/>
            <p:nvPr/>
          </p:nvSpPr>
          <p:spPr>
            <a:xfrm>
              <a:off x="1055400" y="4038825"/>
              <a:ext cx="3302275" cy="97225"/>
            </a:xfrm>
            <a:custGeom>
              <a:rect b="b" l="l" r="r" t="t"/>
              <a:pathLst>
                <a:path extrusionOk="0" h="3889" w="132091">
                  <a:moveTo>
                    <a:pt x="1" y="0"/>
                  </a:moveTo>
                  <a:lnTo>
                    <a:pt x="1" y="3888"/>
                  </a:lnTo>
                  <a:lnTo>
                    <a:pt x="132090" y="3888"/>
                  </a:lnTo>
                  <a:lnTo>
                    <a:pt x="132090"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6"/>
            <p:cNvSpPr/>
            <p:nvPr/>
          </p:nvSpPr>
          <p:spPr>
            <a:xfrm>
              <a:off x="1055400" y="4202075"/>
              <a:ext cx="3302275" cy="97225"/>
            </a:xfrm>
            <a:custGeom>
              <a:rect b="b" l="l" r="r" t="t"/>
              <a:pathLst>
                <a:path extrusionOk="0" h="3889" w="132091">
                  <a:moveTo>
                    <a:pt x="1" y="0"/>
                  </a:moveTo>
                  <a:lnTo>
                    <a:pt x="1" y="3888"/>
                  </a:lnTo>
                  <a:lnTo>
                    <a:pt x="132090" y="3888"/>
                  </a:lnTo>
                  <a:lnTo>
                    <a:pt x="132090"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6"/>
            <p:cNvSpPr/>
            <p:nvPr/>
          </p:nvSpPr>
          <p:spPr>
            <a:xfrm>
              <a:off x="1748250" y="4582150"/>
              <a:ext cx="958300" cy="97200"/>
            </a:xfrm>
            <a:custGeom>
              <a:rect b="b" l="l" r="r" t="t"/>
              <a:pathLst>
                <a:path extrusionOk="0" h="3888" w="38332">
                  <a:moveTo>
                    <a:pt x="1" y="0"/>
                  </a:moveTo>
                  <a:lnTo>
                    <a:pt x="1" y="3888"/>
                  </a:lnTo>
                  <a:lnTo>
                    <a:pt x="38332" y="3888"/>
                  </a:lnTo>
                  <a:lnTo>
                    <a:pt x="38332"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6"/>
            <p:cNvSpPr/>
            <p:nvPr/>
          </p:nvSpPr>
          <p:spPr>
            <a:xfrm>
              <a:off x="4933350" y="4645700"/>
              <a:ext cx="1587600" cy="366375"/>
            </a:xfrm>
            <a:custGeom>
              <a:rect b="b" l="l" r="r" t="t"/>
              <a:pathLst>
                <a:path extrusionOk="0" h="14655" w="63504">
                  <a:moveTo>
                    <a:pt x="3141" y="0"/>
                  </a:moveTo>
                  <a:cubicBezTo>
                    <a:pt x="1397" y="0"/>
                    <a:pt x="1" y="1396"/>
                    <a:pt x="1" y="3140"/>
                  </a:cubicBezTo>
                  <a:lnTo>
                    <a:pt x="1" y="11564"/>
                  </a:lnTo>
                  <a:cubicBezTo>
                    <a:pt x="1" y="13259"/>
                    <a:pt x="1397" y="14655"/>
                    <a:pt x="3141" y="14655"/>
                  </a:cubicBezTo>
                  <a:lnTo>
                    <a:pt x="60413" y="14655"/>
                  </a:lnTo>
                  <a:cubicBezTo>
                    <a:pt x="62108" y="14655"/>
                    <a:pt x="63504" y="13259"/>
                    <a:pt x="63504" y="11564"/>
                  </a:cubicBezTo>
                  <a:lnTo>
                    <a:pt x="63504" y="3140"/>
                  </a:lnTo>
                  <a:cubicBezTo>
                    <a:pt x="63504" y="1396"/>
                    <a:pt x="62108" y="0"/>
                    <a:pt x="604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6"/>
            <p:cNvSpPr/>
            <p:nvPr/>
          </p:nvSpPr>
          <p:spPr>
            <a:xfrm>
              <a:off x="5218725" y="4772800"/>
              <a:ext cx="97225" cy="123400"/>
            </a:xfrm>
            <a:custGeom>
              <a:rect b="b" l="l" r="r" t="t"/>
              <a:pathLst>
                <a:path extrusionOk="0" h="4936" w="3889">
                  <a:moveTo>
                    <a:pt x="2094" y="0"/>
                  </a:moveTo>
                  <a:cubicBezTo>
                    <a:pt x="1745" y="0"/>
                    <a:pt x="1446" y="50"/>
                    <a:pt x="1147" y="200"/>
                  </a:cubicBezTo>
                  <a:cubicBezTo>
                    <a:pt x="898" y="299"/>
                    <a:pt x="698" y="449"/>
                    <a:pt x="549" y="648"/>
                  </a:cubicBezTo>
                  <a:cubicBezTo>
                    <a:pt x="399" y="848"/>
                    <a:pt x="300" y="1097"/>
                    <a:pt x="300" y="1396"/>
                  </a:cubicBezTo>
                  <a:cubicBezTo>
                    <a:pt x="300" y="1695"/>
                    <a:pt x="399" y="1944"/>
                    <a:pt x="549" y="2144"/>
                  </a:cubicBezTo>
                  <a:cubicBezTo>
                    <a:pt x="698" y="2293"/>
                    <a:pt x="848" y="2443"/>
                    <a:pt x="1047" y="2542"/>
                  </a:cubicBezTo>
                  <a:cubicBezTo>
                    <a:pt x="1247" y="2642"/>
                    <a:pt x="1546" y="2742"/>
                    <a:pt x="1845" y="2792"/>
                  </a:cubicBezTo>
                  <a:cubicBezTo>
                    <a:pt x="2094" y="2891"/>
                    <a:pt x="2293" y="2941"/>
                    <a:pt x="2393" y="2991"/>
                  </a:cubicBezTo>
                  <a:cubicBezTo>
                    <a:pt x="2543" y="3041"/>
                    <a:pt x="2642" y="3141"/>
                    <a:pt x="2742" y="3240"/>
                  </a:cubicBezTo>
                  <a:cubicBezTo>
                    <a:pt x="2842" y="3290"/>
                    <a:pt x="2892" y="3440"/>
                    <a:pt x="2892" y="3539"/>
                  </a:cubicBezTo>
                  <a:cubicBezTo>
                    <a:pt x="2892" y="3739"/>
                    <a:pt x="2792" y="3838"/>
                    <a:pt x="2642" y="3938"/>
                  </a:cubicBezTo>
                  <a:cubicBezTo>
                    <a:pt x="2543" y="4038"/>
                    <a:pt x="2343" y="4088"/>
                    <a:pt x="2044" y="4088"/>
                  </a:cubicBezTo>
                  <a:cubicBezTo>
                    <a:pt x="1795" y="4088"/>
                    <a:pt x="1546" y="4038"/>
                    <a:pt x="1197" y="3888"/>
                  </a:cubicBezTo>
                  <a:cubicBezTo>
                    <a:pt x="898" y="3789"/>
                    <a:pt x="649" y="3589"/>
                    <a:pt x="399" y="3390"/>
                  </a:cubicBezTo>
                  <a:lnTo>
                    <a:pt x="1" y="4187"/>
                  </a:lnTo>
                  <a:cubicBezTo>
                    <a:pt x="300" y="4387"/>
                    <a:pt x="599" y="4586"/>
                    <a:pt x="948" y="4736"/>
                  </a:cubicBezTo>
                  <a:cubicBezTo>
                    <a:pt x="1297" y="4885"/>
                    <a:pt x="1695" y="4935"/>
                    <a:pt x="2044" y="4935"/>
                  </a:cubicBezTo>
                  <a:cubicBezTo>
                    <a:pt x="2393" y="4935"/>
                    <a:pt x="2742" y="4885"/>
                    <a:pt x="2991" y="4786"/>
                  </a:cubicBezTo>
                  <a:cubicBezTo>
                    <a:pt x="3290" y="4636"/>
                    <a:pt x="3490" y="4486"/>
                    <a:pt x="3639" y="4287"/>
                  </a:cubicBezTo>
                  <a:cubicBezTo>
                    <a:pt x="3789" y="4038"/>
                    <a:pt x="3888" y="3789"/>
                    <a:pt x="3888" y="3490"/>
                  </a:cubicBezTo>
                  <a:cubicBezTo>
                    <a:pt x="3888" y="3190"/>
                    <a:pt x="3789" y="2941"/>
                    <a:pt x="3689" y="2742"/>
                  </a:cubicBezTo>
                  <a:cubicBezTo>
                    <a:pt x="3540" y="2592"/>
                    <a:pt x="3340" y="2443"/>
                    <a:pt x="3141" y="2343"/>
                  </a:cubicBezTo>
                  <a:cubicBezTo>
                    <a:pt x="2941" y="2243"/>
                    <a:pt x="2642" y="2144"/>
                    <a:pt x="2343" y="2044"/>
                  </a:cubicBezTo>
                  <a:cubicBezTo>
                    <a:pt x="2094" y="1994"/>
                    <a:pt x="1895" y="1894"/>
                    <a:pt x="1795" y="1845"/>
                  </a:cubicBezTo>
                  <a:cubicBezTo>
                    <a:pt x="1645" y="1795"/>
                    <a:pt x="1546" y="1745"/>
                    <a:pt x="1446" y="1645"/>
                  </a:cubicBezTo>
                  <a:cubicBezTo>
                    <a:pt x="1346" y="1546"/>
                    <a:pt x="1297" y="1446"/>
                    <a:pt x="1297" y="1296"/>
                  </a:cubicBezTo>
                  <a:cubicBezTo>
                    <a:pt x="1297" y="1147"/>
                    <a:pt x="1396" y="1047"/>
                    <a:pt x="1496" y="947"/>
                  </a:cubicBezTo>
                  <a:cubicBezTo>
                    <a:pt x="1645" y="898"/>
                    <a:pt x="1795" y="848"/>
                    <a:pt x="2044" y="848"/>
                  </a:cubicBezTo>
                  <a:cubicBezTo>
                    <a:pt x="2244" y="848"/>
                    <a:pt x="2443" y="898"/>
                    <a:pt x="2692" y="947"/>
                  </a:cubicBezTo>
                  <a:cubicBezTo>
                    <a:pt x="2991" y="1047"/>
                    <a:pt x="3240" y="1147"/>
                    <a:pt x="3490" y="1296"/>
                  </a:cubicBezTo>
                  <a:lnTo>
                    <a:pt x="3839" y="499"/>
                  </a:lnTo>
                  <a:cubicBezTo>
                    <a:pt x="3589" y="349"/>
                    <a:pt x="3340" y="250"/>
                    <a:pt x="3041" y="150"/>
                  </a:cubicBezTo>
                  <a:cubicBezTo>
                    <a:pt x="2742" y="50"/>
                    <a:pt x="2393"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6"/>
            <p:cNvSpPr/>
            <p:nvPr/>
          </p:nvSpPr>
          <p:spPr>
            <a:xfrm>
              <a:off x="5335850" y="4775300"/>
              <a:ext cx="104700" cy="120900"/>
            </a:xfrm>
            <a:custGeom>
              <a:rect b="b" l="l" r="r" t="t"/>
              <a:pathLst>
                <a:path extrusionOk="0" h="4836" w="4188">
                  <a:moveTo>
                    <a:pt x="1" y="0"/>
                  </a:moveTo>
                  <a:lnTo>
                    <a:pt x="1" y="2791"/>
                  </a:lnTo>
                  <a:cubicBezTo>
                    <a:pt x="1" y="3240"/>
                    <a:pt x="51" y="3589"/>
                    <a:pt x="250" y="3888"/>
                  </a:cubicBezTo>
                  <a:cubicBezTo>
                    <a:pt x="400" y="4187"/>
                    <a:pt x="649" y="4436"/>
                    <a:pt x="948" y="4586"/>
                  </a:cubicBezTo>
                  <a:cubicBezTo>
                    <a:pt x="1297" y="4785"/>
                    <a:pt x="1646" y="4835"/>
                    <a:pt x="2094" y="4835"/>
                  </a:cubicBezTo>
                  <a:cubicBezTo>
                    <a:pt x="2493" y="4835"/>
                    <a:pt x="2892" y="4785"/>
                    <a:pt x="3191" y="4586"/>
                  </a:cubicBezTo>
                  <a:cubicBezTo>
                    <a:pt x="3490" y="4436"/>
                    <a:pt x="3739" y="4187"/>
                    <a:pt x="3939" y="3888"/>
                  </a:cubicBezTo>
                  <a:cubicBezTo>
                    <a:pt x="4088" y="3589"/>
                    <a:pt x="4188" y="3240"/>
                    <a:pt x="4188" y="2791"/>
                  </a:cubicBezTo>
                  <a:lnTo>
                    <a:pt x="4188" y="0"/>
                  </a:lnTo>
                  <a:lnTo>
                    <a:pt x="3241" y="0"/>
                  </a:lnTo>
                  <a:lnTo>
                    <a:pt x="3241" y="2791"/>
                  </a:lnTo>
                  <a:cubicBezTo>
                    <a:pt x="3241" y="3190"/>
                    <a:pt x="3141" y="3489"/>
                    <a:pt x="2942" y="3689"/>
                  </a:cubicBezTo>
                  <a:cubicBezTo>
                    <a:pt x="2742" y="3888"/>
                    <a:pt x="2443" y="4038"/>
                    <a:pt x="2094" y="4038"/>
                  </a:cubicBezTo>
                  <a:cubicBezTo>
                    <a:pt x="1746" y="4038"/>
                    <a:pt x="1446" y="3888"/>
                    <a:pt x="1247" y="3689"/>
                  </a:cubicBezTo>
                  <a:cubicBezTo>
                    <a:pt x="998" y="3489"/>
                    <a:pt x="898" y="3190"/>
                    <a:pt x="898" y="2791"/>
                  </a:cubicBezTo>
                  <a:lnTo>
                    <a:pt x="8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6"/>
            <p:cNvSpPr/>
            <p:nvPr/>
          </p:nvSpPr>
          <p:spPr>
            <a:xfrm>
              <a:off x="5466700" y="4775300"/>
              <a:ext cx="99725" cy="119650"/>
            </a:xfrm>
            <a:custGeom>
              <a:rect b="b" l="l" r="r" t="t"/>
              <a:pathLst>
                <a:path extrusionOk="0" h="4786" w="3989">
                  <a:moveTo>
                    <a:pt x="2283" y="778"/>
                  </a:moveTo>
                  <a:cubicBezTo>
                    <a:pt x="2443" y="778"/>
                    <a:pt x="2570" y="824"/>
                    <a:pt x="2643" y="897"/>
                  </a:cubicBezTo>
                  <a:cubicBezTo>
                    <a:pt x="2792" y="997"/>
                    <a:pt x="2892" y="1146"/>
                    <a:pt x="2892" y="1346"/>
                  </a:cubicBezTo>
                  <a:cubicBezTo>
                    <a:pt x="2892" y="1545"/>
                    <a:pt x="2792" y="1695"/>
                    <a:pt x="2643" y="1794"/>
                  </a:cubicBezTo>
                  <a:cubicBezTo>
                    <a:pt x="2543" y="1894"/>
                    <a:pt x="2343" y="1944"/>
                    <a:pt x="2094" y="1944"/>
                  </a:cubicBezTo>
                  <a:lnTo>
                    <a:pt x="948" y="1944"/>
                  </a:lnTo>
                  <a:lnTo>
                    <a:pt x="948" y="798"/>
                  </a:lnTo>
                  <a:lnTo>
                    <a:pt x="2094" y="798"/>
                  </a:lnTo>
                  <a:cubicBezTo>
                    <a:pt x="2161" y="784"/>
                    <a:pt x="2224" y="778"/>
                    <a:pt x="2283" y="778"/>
                  </a:cubicBezTo>
                  <a:close/>
                  <a:moveTo>
                    <a:pt x="2094" y="2692"/>
                  </a:moveTo>
                  <a:cubicBezTo>
                    <a:pt x="2393" y="2692"/>
                    <a:pt x="2643" y="2742"/>
                    <a:pt x="2792" y="2891"/>
                  </a:cubicBezTo>
                  <a:cubicBezTo>
                    <a:pt x="2942" y="2991"/>
                    <a:pt x="3041" y="3140"/>
                    <a:pt x="3041" y="3340"/>
                  </a:cubicBezTo>
                  <a:cubicBezTo>
                    <a:pt x="3041" y="3539"/>
                    <a:pt x="2942" y="3689"/>
                    <a:pt x="2792" y="3838"/>
                  </a:cubicBezTo>
                  <a:cubicBezTo>
                    <a:pt x="2643" y="3938"/>
                    <a:pt x="2393" y="3988"/>
                    <a:pt x="2094" y="3988"/>
                  </a:cubicBezTo>
                  <a:lnTo>
                    <a:pt x="948" y="3988"/>
                  </a:lnTo>
                  <a:lnTo>
                    <a:pt x="948" y="2692"/>
                  </a:lnTo>
                  <a:close/>
                  <a:moveTo>
                    <a:pt x="1" y="0"/>
                  </a:moveTo>
                  <a:lnTo>
                    <a:pt x="1" y="4785"/>
                  </a:lnTo>
                  <a:lnTo>
                    <a:pt x="2194" y="4785"/>
                  </a:lnTo>
                  <a:cubicBezTo>
                    <a:pt x="2742" y="4785"/>
                    <a:pt x="3191" y="4686"/>
                    <a:pt x="3490" y="4436"/>
                  </a:cubicBezTo>
                  <a:cubicBezTo>
                    <a:pt x="3839" y="4187"/>
                    <a:pt x="3988" y="3888"/>
                    <a:pt x="3988" y="3439"/>
                  </a:cubicBezTo>
                  <a:cubicBezTo>
                    <a:pt x="3988" y="3140"/>
                    <a:pt x="3889" y="2891"/>
                    <a:pt x="3739" y="2642"/>
                  </a:cubicBezTo>
                  <a:cubicBezTo>
                    <a:pt x="3540" y="2442"/>
                    <a:pt x="3291" y="2293"/>
                    <a:pt x="2991" y="2243"/>
                  </a:cubicBezTo>
                  <a:cubicBezTo>
                    <a:pt x="3241" y="2193"/>
                    <a:pt x="3440" y="2044"/>
                    <a:pt x="3590" y="1844"/>
                  </a:cubicBezTo>
                  <a:cubicBezTo>
                    <a:pt x="3739" y="1695"/>
                    <a:pt x="3789" y="1446"/>
                    <a:pt x="3789" y="1196"/>
                  </a:cubicBezTo>
                  <a:cubicBezTo>
                    <a:pt x="3789" y="798"/>
                    <a:pt x="3639" y="499"/>
                    <a:pt x="3340" y="299"/>
                  </a:cubicBezTo>
                  <a:cubicBezTo>
                    <a:pt x="3091" y="100"/>
                    <a:pt x="2692" y="0"/>
                    <a:pt x="214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6"/>
            <p:cNvSpPr/>
            <p:nvPr/>
          </p:nvSpPr>
          <p:spPr>
            <a:xfrm>
              <a:off x="5577600" y="4772800"/>
              <a:ext cx="97225" cy="123400"/>
            </a:xfrm>
            <a:custGeom>
              <a:rect b="b" l="l" r="r" t="t"/>
              <a:pathLst>
                <a:path extrusionOk="0" h="4936" w="3889">
                  <a:moveTo>
                    <a:pt x="2094" y="0"/>
                  </a:moveTo>
                  <a:cubicBezTo>
                    <a:pt x="1746" y="0"/>
                    <a:pt x="1446" y="50"/>
                    <a:pt x="1147" y="200"/>
                  </a:cubicBezTo>
                  <a:cubicBezTo>
                    <a:pt x="898" y="299"/>
                    <a:pt x="699" y="449"/>
                    <a:pt x="499" y="648"/>
                  </a:cubicBezTo>
                  <a:cubicBezTo>
                    <a:pt x="400" y="848"/>
                    <a:pt x="300" y="1097"/>
                    <a:pt x="300" y="1396"/>
                  </a:cubicBezTo>
                  <a:cubicBezTo>
                    <a:pt x="300" y="1695"/>
                    <a:pt x="400" y="1944"/>
                    <a:pt x="499" y="2144"/>
                  </a:cubicBezTo>
                  <a:cubicBezTo>
                    <a:pt x="649" y="2293"/>
                    <a:pt x="848" y="2443"/>
                    <a:pt x="1048" y="2542"/>
                  </a:cubicBezTo>
                  <a:cubicBezTo>
                    <a:pt x="1247" y="2642"/>
                    <a:pt x="1546" y="2742"/>
                    <a:pt x="1845" y="2792"/>
                  </a:cubicBezTo>
                  <a:cubicBezTo>
                    <a:pt x="2094" y="2891"/>
                    <a:pt x="2294" y="2941"/>
                    <a:pt x="2394" y="2991"/>
                  </a:cubicBezTo>
                  <a:cubicBezTo>
                    <a:pt x="2543" y="3041"/>
                    <a:pt x="2643" y="3141"/>
                    <a:pt x="2742" y="3240"/>
                  </a:cubicBezTo>
                  <a:cubicBezTo>
                    <a:pt x="2842" y="3290"/>
                    <a:pt x="2892" y="3440"/>
                    <a:pt x="2892" y="3539"/>
                  </a:cubicBezTo>
                  <a:cubicBezTo>
                    <a:pt x="2892" y="3739"/>
                    <a:pt x="2792" y="3838"/>
                    <a:pt x="2643" y="3938"/>
                  </a:cubicBezTo>
                  <a:cubicBezTo>
                    <a:pt x="2493" y="4038"/>
                    <a:pt x="2294" y="4088"/>
                    <a:pt x="2045" y="4088"/>
                  </a:cubicBezTo>
                  <a:cubicBezTo>
                    <a:pt x="1795" y="4088"/>
                    <a:pt x="1496" y="4038"/>
                    <a:pt x="1197" y="3888"/>
                  </a:cubicBezTo>
                  <a:cubicBezTo>
                    <a:pt x="898" y="3789"/>
                    <a:pt x="649" y="3589"/>
                    <a:pt x="400" y="3390"/>
                  </a:cubicBezTo>
                  <a:lnTo>
                    <a:pt x="1" y="4187"/>
                  </a:lnTo>
                  <a:cubicBezTo>
                    <a:pt x="300" y="4387"/>
                    <a:pt x="599" y="4586"/>
                    <a:pt x="948" y="4736"/>
                  </a:cubicBezTo>
                  <a:cubicBezTo>
                    <a:pt x="1297" y="4885"/>
                    <a:pt x="1646" y="4935"/>
                    <a:pt x="2045" y="4935"/>
                  </a:cubicBezTo>
                  <a:cubicBezTo>
                    <a:pt x="2394" y="4935"/>
                    <a:pt x="2693" y="4885"/>
                    <a:pt x="2992" y="4786"/>
                  </a:cubicBezTo>
                  <a:cubicBezTo>
                    <a:pt x="3291" y="4636"/>
                    <a:pt x="3490" y="4486"/>
                    <a:pt x="3640" y="4287"/>
                  </a:cubicBezTo>
                  <a:cubicBezTo>
                    <a:pt x="3789" y="4038"/>
                    <a:pt x="3889" y="3789"/>
                    <a:pt x="3889" y="3490"/>
                  </a:cubicBezTo>
                  <a:cubicBezTo>
                    <a:pt x="3889" y="3190"/>
                    <a:pt x="3789" y="2941"/>
                    <a:pt x="3640" y="2742"/>
                  </a:cubicBezTo>
                  <a:cubicBezTo>
                    <a:pt x="3540" y="2592"/>
                    <a:pt x="3341" y="2443"/>
                    <a:pt x="3141" y="2343"/>
                  </a:cubicBezTo>
                  <a:cubicBezTo>
                    <a:pt x="2942" y="2243"/>
                    <a:pt x="2643" y="2144"/>
                    <a:pt x="2344" y="2044"/>
                  </a:cubicBezTo>
                  <a:cubicBezTo>
                    <a:pt x="2094" y="1994"/>
                    <a:pt x="1895" y="1894"/>
                    <a:pt x="1795" y="1845"/>
                  </a:cubicBezTo>
                  <a:cubicBezTo>
                    <a:pt x="1646" y="1795"/>
                    <a:pt x="1546" y="1745"/>
                    <a:pt x="1446" y="1645"/>
                  </a:cubicBezTo>
                  <a:cubicBezTo>
                    <a:pt x="1347" y="1546"/>
                    <a:pt x="1297" y="1446"/>
                    <a:pt x="1297" y="1296"/>
                  </a:cubicBezTo>
                  <a:cubicBezTo>
                    <a:pt x="1297" y="1147"/>
                    <a:pt x="1397" y="1047"/>
                    <a:pt x="1496" y="947"/>
                  </a:cubicBezTo>
                  <a:cubicBezTo>
                    <a:pt x="1646" y="898"/>
                    <a:pt x="1795" y="848"/>
                    <a:pt x="2045" y="848"/>
                  </a:cubicBezTo>
                  <a:cubicBezTo>
                    <a:pt x="2244" y="848"/>
                    <a:pt x="2443" y="898"/>
                    <a:pt x="2693" y="947"/>
                  </a:cubicBezTo>
                  <a:cubicBezTo>
                    <a:pt x="2942" y="1047"/>
                    <a:pt x="3241" y="1147"/>
                    <a:pt x="3440" y="1296"/>
                  </a:cubicBezTo>
                  <a:lnTo>
                    <a:pt x="3839" y="499"/>
                  </a:lnTo>
                  <a:cubicBezTo>
                    <a:pt x="3590" y="349"/>
                    <a:pt x="3341" y="250"/>
                    <a:pt x="3042" y="150"/>
                  </a:cubicBezTo>
                  <a:cubicBezTo>
                    <a:pt x="2693" y="50"/>
                    <a:pt x="2394"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6"/>
            <p:cNvSpPr/>
            <p:nvPr/>
          </p:nvSpPr>
          <p:spPr>
            <a:xfrm>
              <a:off x="5687275" y="4772800"/>
              <a:ext cx="109675" cy="123400"/>
            </a:xfrm>
            <a:custGeom>
              <a:rect b="b" l="l" r="r" t="t"/>
              <a:pathLst>
                <a:path extrusionOk="0" h="4936" w="4387">
                  <a:moveTo>
                    <a:pt x="2542" y="0"/>
                  </a:moveTo>
                  <a:cubicBezTo>
                    <a:pt x="2044" y="0"/>
                    <a:pt x="1645" y="150"/>
                    <a:pt x="1246" y="349"/>
                  </a:cubicBezTo>
                  <a:cubicBezTo>
                    <a:pt x="848" y="549"/>
                    <a:pt x="549" y="848"/>
                    <a:pt x="349" y="1246"/>
                  </a:cubicBezTo>
                  <a:cubicBezTo>
                    <a:pt x="100" y="1595"/>
                    <a:pt x="0" y="1994"/>
                    <a:pt x="0" y="2493"/>
                  </a:cubicBezTo>
                  <a:cubicBezTo>
                    <a:pt x="0" y="2941"/>
                    <a:pt x="100" y="3340"/>
                    <a:pt x="299" y="3739"/>
                  </a:cubicBezTo>
                  <a:cubicBezTo>
                    <a:pt x="549" y="4088"/>
                    <a:pt x="848" y="4387"/>
                    <a:pt x="1246" y="4636"/>
                  </a:cubicBezTo>
                  <a:cubicBezTo>
                    <a:pt x="1595" y="4835"/>
                    <a:pt x="2044" y="4935"/>
                    <a:pt x="2493" y="4935"/>
                  </a:cubicBezTo>
                  <a:cubicBezTo>
                    <a:pt x="2842" y="4935"/>
                    <a:pt x="3190" y="4885"/>
                    <a:pt x="3489" y="4736"/>
                  </a:cubicBezTo>
                  <a:cubicBezTo>
                    <a:pt x="3838" y="4586"/>
                    <a:pt x="4137" y="4387"/>
                    <a:pt x="4387" y="4138"/>
                  </a:cubicBezTo>
                  <a:lnTo>
                    <a:pt x="3838" y="3539"/>
                  </a:lnTo>
                  <a:cubicBezTo>
                    <a:pt x="3689" y="3689"/>
                    <a:pt x="3440" y="3838"/>
                    <a:pt x="3240" y="3938"/>
                  </a:cubicBezTo>
                  <a:cubicBezTo>
                    <a:pt x="2991" y="4038"/>
                    <a:pt x="2792" y="4088"/>
                    <a:pt x="2542" y="4088"/>
                  </a:cubicBezTo>
                  <a:cubicBezTo>
                    <a:pt x="2243" y="4088"/>
                    <a:pt x="1994" y="4038"/>
                    <a:pt x="1745" y="3888"/>
                  </a:cubicBezTo>
                  <a:cubicBezTo>
                    <a:pt x="1496" y="3739"/>
                    <a:pt x="1296" y="3539"/>
                    <a:pt x="1147" y="3290"/>
                  </a:cubicBezTo>
                  <a:cubicBezTo>
                    <a:pt x="997" y="3041"/>
                    <a:pt x="947" y="2742"/>
                    <a:pt x="947" y="2443"/>
                  </a:cubicBezTo>
                  <a:cubicBezTo>
                    <a:pt x="947" y="2144"/>
                    <a:pt x="997" y="1894"/>
                    <a:pt x="1147" y="1645"/>
                  </a:cubicBezTo>
                  <a:cubicBezTo>
                    <a:pt x="1296" y="1396"/>
                    <a:pt x="1496" y="1197"/>
                    <a:pt x="1745" y="1047"/>
                  </a:cubicBezTo>
                  <a:cubicBezTo>
                    <a:pt x="1994" y="898"/>
                    <a:pt x="2243" y="848"/>
                    <a:pt x="2542" y="848"/>
                  </a:cubicBezTo>
                  <a:cubicBezTo>
                    <a:pt x="2792" y="848"/>
                    <a:pt x="2991" y="898"/>
                    <a:pt x="3240" y="997"/>
                  </a:cubicBezTo>
                  <a:cubicBezTo>
                    <a:pt x="3489" y="1097"/>
                    <a:pt x="3689" y="1246"/>
                    <a:pt x="3838" y="1446"/>
                  </a:cubicBezTo>
                  <a:lnTo>
                    <a:pt x="4387" y="798"/>
                  </a:lnTo>
                  <a:cubicBezTo>
                    <a:pt x="4137" y="549"/>
                    <a:pt x="3888" y="349"/>
                    <a:pt x="3539" y="250"/>
                  </a:cubicBezTo>
                  <a:cubicBezTo>
                    <a:pt x="3190" y="100"/>
                    <a:pt x="2891" y="0"/>
                    <a:pt x="2542"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6"/>
            <p:cNvSpPr/>
            <p:nvPr/>
          </p:nvSpPr>
          <p:spPr>
            <a:xfrm>
              <a:off x="5815625" y="4775300"/>
              <a:ext cx="100950" cy="119650"/>
            </a:xfrm>
            <a:custGeom>
              <a:rect b="b" l="l" r="r" t="t"/>
              <a:pathLst>
                <a:path extrusionOk="0" h="4786" w="4038">
                  <a:moveTo>
                    <a:pt x="1994" y="798"/>
                  </a:moveTo>
                  <a:cubicBezTo>
                    <a:pt x="2343" y="798"/>
                    <a:pt x="2592" y="847"/>
                    <a:pt x="2792" y="997"/>
                  </a:cubicBezTo>
                  <a:cubicBezTo>
                    <a:pt x="2991" y="1146"/>
                    <a:pt x="3091" y="1346"/>
                    <a:pt x="3091" y="1645"/>
                  </a:cubicBezTo>
                  <a:cubicBezTo>
                    <a:pt x="3091" y="1944"/>
                    <a:pt x="2991" y="2193"/>
                    <a:pt x="2792" y="2343"/>
                  </a:cubicBezTo>
                  <a:cubicBezTo>
                    <a:pt x="2592" y="2492"/>
                    <a:pt x="2343" y="2542"/>
                    <a:pt x="1994" y="2542"/>
                  </a:cubicBezTo>
                  <a:lnTo>
                    <a:pt x="898" y="2542"/>
                  </a:lnTo>
                  <a:lnTo>
                    <a:pt x="898" y="798"/>
                  </a:lnTo>
                  <a:close/>
                  <a:moveTo>
                    <a:pt x="0" y="0"/>
                  </a:moveTo>
                  <a:lnTo>
                    <a:pt x="0" y="4785"/>
                  </a:lnTo>
                  <a:lnTo>
                    <a:pt x="898" y="4785"/>
                  </a:lnTo>
                  <a:lnTo>
                    <a:pt x="898" y="3390"/>
                  </a:lnTo>
                  <a:lnTo>
                    <a:pt x="1994" y="3390"/>
                  </a:lnTo>
                  <a:cubicBezTo>
                    <a:pt x="2094" y="3390"/>
                    <a:pt x="2144" y="3390"/>
                    <a:pt x="2194" y="3340"/>
                  </a:cubicBezTo>
                  <a:lnTo>
                    <a:pt x="2991" y="4785"/>
                  </a:lnTo>
                  <a:lnTo>
                    <a:pt x="4038" y="4785"/>
                  </a:lnTo>
                  <a:lnTo>
                    <a:pt x="2991" y="3190"/>
                  </a:lnTo>
                  <a:cubicBezTo>
                    <a:pt x="3290" y="3041"/>
                    <a:pt x="3539" y="2841"/>
                    <a:pt x="3689" y="2592"/>
                  </a:cubicBezTo>
                  <a:cubicBezTo>
                    <a:pt x="3888" y="2343"/>
                    <a:pt x="3938" y="1994"/>
                    <a:pt x="3938" y="1645"/>
                  </a:cubicBezTo>
                  <a:cubicBezTo>
                    <a:pt x="3938" y="1097"/>
                    <a:pt x="3789" y="698"/>
                    <a:pt x="3440" y="399"/>
                  </a:cubicBezTo>
                  <a:cubicBezTo>
                    <a:pt x="3091" y="150"/>
                    <a:pt x="2642" y="0"/>
                    <a:pt x="19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6"/>
            <p:cNvSpPr/>
            <p:nvPr/>
          </p:nvSpPr>
          <p:spPr>
            <a:xfrm>
              <a:off x="5939000" y="4775300"/>
              <a:ext cx="23700" cy="119650"/>
            </a:xfrm>
            <a:custGeom>
              <a:rect b="b" l="l" r="r" t="t"/>
              <a:pathLst>
                <a:path extrusionOk="0" h="4786" w="948">
                  <a:moveTo>
                    <a:pt x="0" y="0"/>
                  </a:moveTo>
                  <a:lnTo>
                    <a:pt x="0" y="4785"/>
                  </a:lnTo>
                  <a:lnTo>
                    <a:pt x="947" y="4785"/>
                  </a:lnTo>
                  <a:lnTo>
                    <a:pt x="947"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6"/>
            <p:cNvSpPr/>
            <p:nvPr/>
          </p:nvSpPr>
          <p:spPr>
            <a:xfrm>
              <a:off x="5992575" y="4775300"/>
              <a:ext cx="98475" cy="119650"/>
            </a:xfrm>
            <a:custGeom>
              <a:rect b="b" l="l" r="r" t="t"/>
              <a:pathLst>
                <a:path extrusionOk="0" h="4786" w="3939">
                  <a:moveTo>
                    <a:pt x="2234" y="778"/>
                  </a:moveTo>
                  <a:cubicBezTo>
                    <a:pt x="2397" y="778"/>
                    <a:pt x="2533" y="824"/>
                    <a:pt x="2642" y="897"/>
                  </a:cubicBezTo>
                  <a:cubicBezTo>
                    <a:pt x="2742" y="997"/>
                    <a:pt x="2842" y="1146"/>
                    <a:pt x="2842" y="1346"/>
                  </a:cubicBezTo>
                  <a:cubicBezTo>
                    <a:pt x="2842" y="1545"/>
                    <a:pt x="2742" y="1695"/>
                    <a:pt x="2642" y="1794"/>
                  </a:cubicBezTo>
                  <a:cubicBezTo>
                    <a:pt x="2493" y="1894"/>
                    <a:pt x="2293" y="1944"/>
                    <a:pt x="2044" y="1944"/>
                  </a:cubicBezTo>
                  <a:lnTo>
                    <a:pt x="898" y="1944"/>
                  </a:lnTo>
                  <a:lnTo>
                    <a:pt x="898" y="798"/>
                  </a:lnTo>
                  <a:lnTo>
                    <a:pt x="2044" y="798"/>
                  </a:lnTo>
                  <a:cubicBezTo>
                    <a:pt x="2111" y="784"/>
                    <a:pt x="2174" y="778"/>
                    <a:pt x="2234" y="778"/>
                  </a:cubicBezTo>
                  <a:close/>
                  <a:moveTo>
                    <a:pt x="2044" y="2692"/>
                  </a:moveTo>
                  <a:cubicBezTo>
                    <a:pt x="2343" y="2692"/>
                    <a:pt x="2592" y="2742"/>
                    <a:pt x="2742" y="2891"/>
                  </a:cubicBezTo>
                  <a:cubicBezTo>
                    <a:pt x="2891" y="2991"/>
                    <a:pt x="2991" y="3140"/>
                    <a:pt x="2991" y="3340"/>
                  </a:cubicBezTo>
                  <a:cubicBezTo>
                    <a:pt x="2991" y="3539"/>
                    <a:pt x="2891" y="3689"/>
                    <a:pt x="2742" y="3838"/>
                  </a:cubicBezTo>
                  <a:cubicBezTo>
                    <a:pt x="2592" y="3938"/>
                    <a:pt x="2343" y="3988"/>
                    <a:pt x="2044" y="3988"/>
                  </a:cubicBezTo>
                  <a:lnTo>
                    <a:pt x="898" y="3988"/>
                  </a:lnTo>
                  <a:lnTo>
                    <a:pt x="898" y="2692"/>
                  </a:lnTo>
                  <a:close/>
                  <a:moveTo>
                    <a:pt x="0" y="0"/>
                  </a:moveTo>
                  <a:lnTo>
                    <a:pt x="0" y="4785"/>
                  </a:lnTo>
                  <a:lnTo>
                    <a:pt x="2194" y="4785"/>
                  </a:lnTo>
                  <a:cubicBezTo>
                    <a:pt x="2742" y="4785"/>
                    <a:pt x="3141" y="4686"/>
                    <a:pt x="3490" y="4436"/>
                  </a:cubicBezTo>
                  <a:cubicBezTo>
                    <a:pt x="3789" y="4187"/>
                    <a:pt x="3938" y="3888"/>
                    <a:pt x="3938" y="3439"/>
                  </a:cubicBezTo>
                  <a:cubicBezTo>
                    <a:pt x="3938" y="3140"/>
                    <a:pt x="3838" y="2891"/>
                    <a:pt x="3689" y="2642"/>
                  </a:cubicBezTo>
                  <a:cubicBezTo>
                    <a:pt x="3490" y="2442"/>
                    <a:pt x="3240" y="2293"/>
                    <a:pt x="2941" y="2243"/>
                  </a:cubicBezTo>
                  <a:cubicBezTo>
                    <a:pt x="3191" y="2193"/>
                    <a:pt x="3390" y="2044"/>
                    <a:pt x="3539" y="1844"/>
                  </a:cubicBezTo>
                  <a:cubicBezTo>
                    <a:pt x="3689" y="1695"/>
                    <a:pt x="3739" y="1446"/>
                    <a:pt x="3739" y="1196"/>
                  </a:cubicBezTo>
                  <a:cubicBezTo>
                    <a:pt x="3739" y="798"/>
                    <a:pt x="3589" y="499"/>
                    <a:pt x="3340" y="299"/>
                  </a:cubicBezTo>
                  <a:cubicBezTo>
                    <a:pt x="3041" y="100"/>
                    <a:pt x="2642"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6"/>
            <p:cNvSpPr/>
            <p:nvPr/>
          </p:nvSpPr>
          <p:spPr>
            <a:xfrm>
              <a:off x="6113450" y="4775300"/>
              <a:ext cx="89750" cy="119650"/>
            </a:xfrm>
            <a:custGeom>
              <a:rect b="b" l="l" r="r" t="t"/>
              <a:pathLst>
                <a:path extrusionOk="0" h="4786" w="3590">
                  <a:moveTo>
                    <a:pt x="0" y="0"/>
                  </a:moveTo>
                  <a:lnTo>
                    <a:pt x="0" y="4785"/>
                  </a:lnTo>
                  <a:lnTo>
                    <a:pt x="3589" y="4785"/>
                  </a:lnTo>
                  <a:lnTo>
                    <a:pt x="3589" y="3988"/>
                  </a:lnTo>
                  <a:lnTo>
                    <a:pt x="898" y="3988"/>
                  </a:lnTo>
                  <a:lnTo>
                    <a:pt x="898" y="2791"/>
                  </a:lnTo>
                  <a:lnTo>
                    <a:pt x="3240" y="2791"/>
                  </a:lnTo>
                  <a:lnTo>
                    <a:pt x="3240" y="1994"/>
                  </a:lnTo>
                  <a:lnTo>
                    <a:pt x="898" y="1994"/>
                  </a:lnTo>
                  <a:lnTo>
                    <a:pt x="898" y="798"/>
                  </a:lnTo>
                  <a:lnTo>
                    <a:pt x="3539" y="798"/>
                  </a:lnTo>
                  <a:lnTo>
                    <a:pt x="3539"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6"/>
            <p:cNvSpPr/>
            <p:nvPr/>
          </p:nvSpPr>
          <p:spPr>
            <a:xfrm>
              <a:off x="6093500" y="3742250"/>
              <a:ext cx="427450" cy="51100"/>
            </a:xfrm>
            <a:custGeom>
              <a:rect b="b" l="l" r="r" t="t"/>
              <a:pathLst>
                <a:path extrusionOk="0" h="2044" w="17098">
                  <a:moveTo>
                    <a:pt x="1" y="0"/>
                  </a:moveTo>
                  <a:lnTo>
                    <a:pt x="1" y="2044"/>
                  </a:lnTo>
                  <a:lnTo>
                    <a:pt x="17098" y="2044"/>
                  </a:lnTo>
                  <a:lnTo>
                    <a:pt x="170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6"/>
            <p:cNvSpPr/>
            <p:nvPr/>
          </p:nvSpPr>
          <p:spPr>
            <a:xfrm>
              <a:off x="6093500" y="3835700"/>
              <a:ext cx="427450" cy="51125"/>
            </a:xfrm>
            <a:custGeom>
              <a:rect b="b" l="l" r="r" t="t"/>
              <a:pathLst>
                <a:path extrusionOk="0" h="2045" w="17098">
                  <a:moveTo>
                    <a:pt x="1" y="1"/>
                  </a:moveTo>
                  <a:lnTo>
                    <a:pt x="1" y="2044"/>
                  </a:lnTo>
                  <a:lnTo>
                    <a:pt x="17098" y="2044"/>
                  </a:lnTo>
                  <a:lnTo>
                    <a:pt x="17098"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6"/>
            <p:cNvSpPr/>
            <p:nvPr/>
          </p:nvSpPr>
          <p:spPr>
            <a:xfrm>
              <a:off x="6093500" y="3927925"/>
              <a:ext cx="427450" cy="51100"/>
            </a:xfrm>
            <a:custGeom>
              <a:rect b="b" l="l" r="r" t="t"/>
              <a:pathLst>
                <a:path extrusionOk="0" h="2044" w="17098">
                  <a:moveTo>
                    <a:pt x="1" y="0"/>
                  </a:moveTo>
                  <a:lnTo>
                    <a:pt x="1" y="2044"/>
                  </a:lnTo>
                  <a:lnTo>
                    <a:pt x="17098" y="2044"/>
                  </a:lnTo>
                  <a:lnTo>
                    <a:pt x="170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6"/>
            <p:cNvSpPr/>
            <p:nvPr/>
          </p:nvSpPr>
          <p:spPr>
            <a:xfrm>
              <a:off x="5841800" y="3742250"/>
              <a:ext cx="83500" cy="83500"/>
            </a:xfrm>
            <a:custGeom>
              <a:rect b="b" l="l" r="r" t="t"/>
              <a:pathLst>
                <a:path extrusionOk="0" h="3340" w="3340">
                  <a:moveTo>
                    <a:pt x="1695" y="0"/>
                  </a:moveTo>
                  <a:cubicBezTo>
                    <a:pt x="748" y="0"/>
                    <a:pt x="0" y="748"/>
                    <a:pt x="0" y="1695"/>
                  </a:cubicBezTo>
                  <a:cubicBezTo>
                    <a:pt x="0" y="2592"/>
                    <a:pt x="748" y="3340"/>
                    <a:pt x="1695" y="3340"/>
                  </a:cubicBezTo>
                  <a:cubicBezTo>
                    <a:pt x="2592" y="3340"/>
                    <a:pt x="3340" y="2592"/>
                    <a:pt x="3340" y="1695"/>
                  </a:cubicBezTo>
                  <a:cubicBezTo>
                    <a:pt x="3340" y="748"/>
                    <a:pt x="2592" y="0"/>
                    <a:pt x="1695"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6"/>
            <p:cNvSpPr/>
            <p:nvPr/>
          </p:nvSpPr>
          <p:spPr>
            <a:xfrm>
              <a:off x="5705975" y="3742250"/>
              <a:ext cx="83500" cy="83500"/>
            </a:xfrm>
            <a:custGeom>
              <a:rect b="b" l="l" r="r" t="t"/>
              <a:pathLst>
                <a:path extrusionOk="0" h="3340" w="3340">
                  <a:moveTo>
                    <a:pt x="1695" y="0"/>
                  </a:moveTo>
                  <a:cubicBezTo>
                    <a:pt x="748" y="0"/>
                    <a:pt x="0" y="748"/>
                    <a:pt x="0" y="1695"/>
                  </a:cubicBezTo>
                  <a:cubicBezTo>
                    <a:pt x="0" y="2592"/>
                    <a:pt x="748" y="3340"/>
                    <a:pt x="1695" y="3340"/>
                  </a:cubicBezTo>
                  <a:cubicBezTo>
                    <a:pt x="2592" y="3340"/>
                    <a:pt x="3340" y="2592"/>
                    <a:pt x="3340" y="1695"/>
                  </a:cubicBezTo>
                  <a:cubicBezTo>
                    <a:pt x="3340" y="748"/>
                    <a:pt x="2592" y="0"/>
                    <a:pt x="1695"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6"/>
            <p:cNvSpPr/>
            <p:nvPr/>
          </p:nvSpPr>
          <p:spPr>
            <a:xfrm>
              <a:off x="5570125" y="3742250"/>
              <a:ext cx="83525" cy="83500"/>
            </a:xfrm>
            <a:custGeom>
              <a:rect b="b" l="l" r="r" t="t"/>
              <a:pathLst>
                <a:path extrusionOk="0" h="3340" w="3341">
                  <a:moveTo>
                    <a:pt x="1646" y="0"/>
                  </a:moveTo>
                  <a:cubicBezTo>
                    <a:pt x="749" y="0"/>
                    <a:pt x="1" y="748"/>
                    <a:pt x="1" y="1695"/>
                  </a:cubicBezTo>
                  <a:cubicBezTo>
                    <a:pt x="1" y="2592"/>
                    <a:pt x="749" y="3340"/>
                    <a:pt x="1646" y="3340"/>
                  </a:cubicBezTo>
                  <a:cubicBezTo>
                    <a:pt x="2593" y="3340"/>
                    <a:pt x="3341" y="2592"/>
                    <a:pt x="3341" y="1695"/>
                  </a:cubicBezTo>
                  <a:cubicBezTo>
                    <a:pt x="3341" y="748"/>
                    <a:pt x="2593" y="0"/>
                    <a:pt x="1646"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6"/>
            <p:cNvSpPr/>
            <p:nvPr/>
          </p:nvSpPr>
          <p:spPr>
            <a:xfrm>
              <a:off x="1055400" y="4487993"/>
              <a:ext cx="559550" cy="558275"/>
            </a:xfrm>
            <a:custGeom>
              <a:rect b="b" l="l" r="r" t="t"/>
              <a:pathLst>
                <a:path extrusionOk="0" h="22331" w="22382">
                  <a:moveTo>
                    <a:pt x="11216" y="0"/>
                  </a:moveTo>
                  <a:cubicBezTo>
                    <a:pt x="5035" y="0"/>
                    <a:pt x="1" y="4985"/>
                    <a:pt x="1" y="11165"/>
                  </a:cubicBezTo>
                  <a:cubicBezTo>
                    <a:pt x="1" y="17346"/>
                    <a:pt x="5035" y="22331"/>
                    <a:pt x="11216" y="22331"/>
                  </a:cubicBezTo>
                  <a:cubicBezTo>
                    <a:pt x="17347" y="22331"/>
                    <a:pt x="22381" y="17346"/>
                    <a:pt x="22381" y="11165"/>
                  </a:cubicBezTo>
                  <a:cubicBezTo>
                    <a:pt x="22381" y="4985"/>
                    <a:pt x="17347" y="0"/>
                    <a:pt x="112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6"/>
            <p:cNvSpPr/>
            <p:nvPr/>
          </p:nvSpPr>
          <p:spPr>
            <a:xfrm>
              <a:off x="1253550" y="4518550"/>
              <a:ext cx="164500" cy="193250"/>
            </a:xfrm>
            <a:custGeom>
              <a:rect b="b" l="l" r="r" t="t"/>
              <a:pathLst>
                <a:path extrusionOk="0" h="7730" w="6580">
                  <a:moveTo>
                    <a:pt x="3377" y="1"/>
                  </a:moveTo>
                  <a:cubicBezTo>
                    <a:pt x="3348" y="1"/>
                    <a:pt x="3319" y="1"/>
                    <a:pt x="3290" y="2"/>
                  </a:cubicBezTo>
                  <a:cubicBezTo>
                    <a:pt x="1446" y="2"/>
                    <a:pt x="0" y="1447"/>
                    <a:pt x="0" y="3242"/>
                  </a:cubicBezTo>
                  <a:lnTo>
                    <a:pt x="0" y="4488"/>
                  </a:lnTo>
                  <a:cubicBezTo>
                    <a:pt x="0" y="6282"/>
                    <a:pt x="1446" y="7728"/>
                    <a:pt x="3290" y="7728"/>
                  </a:cubicBezTo>
                  <a:cubicBezTo>
                    <a:pt x="3319" y="7729"/>
                    <a:pt x="3348" y="7729"/>
                    <a:pt x="3377" y="7729"/>
                  </a:cubicBezTo>
                  <a:cubicBezTo>
                    <a:pt x="5132" y="7729"/>
                    <a:pt x="6580" y="6253"/>
                    <a:pt x="6580" y="4488"/>
                  </a:cubicBezTo>
                  <a:lnTo>
                    <a:pt x="6580" y="3242"/>
                  </a:lnTo>
                  <a:cubicBezTo>
                    <a:pt x="6531" y="1477"/>
                    <a:pt x="5131" y="1"/>
                    <a:pt x="3377" y="1"/>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6"/>
            <p:cNvSpPr/>
            <p:nvPr/>
          </p:nvSpPr>
          <p:spPr>
            <a:xfrm>
              <a:off x="1197450" y="4740400"/>
              <a:ext cx="275425" cy="159525"/>
            </a:xfrm>
            <a:custGeom>
              <a:rect b="b" l="l" r="r" t="t"/>
              <a:pathLst>
                <a:path extrusionOk="0" h="6381" w="11017">
                  <a:moveTo>
                    <a:pt x="2942" y="0"/>
                  </a:moveTo>
                  <a:cubicBezTo>
                    <a:pt x="1297" y="0"/>
                    <a:pt x="1" y="1296"/>
                    <a:pt x="1" y="2941"/>
                  </a:cubicBezTo>
                  <a:lnTo>
                    <a:pt x="1" y="6381"/>
                  </a:lnTo>
                  <a:lnTo>
                    <a:pt x="11017" y="6381"/>
                  </a:lnTo>
                  <a:lnTo>
                    <a:pt x="11017" y="2941"/>
                  </a:lnTo>
                  <a:cubicBezTo>
                    <a:pt x="11017" y="1296"/>
                    <a:pt x="9721" y="0"/>
                    <a:pt x="8076"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6"/>
            <p:cNvSpPr/>
            <p:nvPr/>
          </p:nvSpPr>
          <p:spPr>
            <a:xfrm>
              <a:off x="6017500" y="3252500"/>
              <a:ext cx="77275" cy="77300"/>
            </a:xfrm>
            <a:custGeom>
              <a:rect b="b" l="l" r="r" t="t"/>
              <a:pathLst>
                <a:path extrusionOk="0" fill="none" h="3092" w="3091">
                  <a:moveTo>
                    <a:pt x="0" y="3091"/>
                  </a:moveTo>
                  <a:lnTo>
                    <a:pt x="0" y="1"/>
                  </a:lnTo>
                  <a:lnTo>
                    <a:pt x="3091" y="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6"/>
            <p:cNvSpPr/>
            <p:nvPr/>
          </p:nvSpPr>
          <p:spPr>
            <a:xfrm>
              <a:off x="6190700" y="3252500"/>
              <a:ext cx="77300" cy="77300"/>
            </a:xfrm>
            <a:custGeom>
              <a:rect b="b" l="l" r="r" t="t"/>
              <a:pathLst>
                <a:path extrusionOk="0" fill="none" h="3092" w="3092">
                  <a:moveTo>
                    <a:pt x="3091" y="3091"/>
                  </a:moveTo>
                  <a:lnTo>
                    <a:pt x="3091" y="1"/>
                  </a:lnTo>
                  <a:lnTo>
                    <a:pt x="1" y="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6"/>
            <p:cNvSpPr/>
            <p:nvPr/>
          </p:nvSpPr>
          <p:spPr>
            <a:xfrm>
              <a:off x="6017500" y="3398300"/>
              <a:ext cx="77275" cy="77300"/>
            </a:xfrm>
            <a:custGeom>
              <a:rect b="b" l="l" r="r" t="t"/>
              <a:pathLst>
                <a:path extrusionOk="0" fill="none" h="3092" w="3091">
                  <a:moveTo>
                    <a:pt x="0" y="1"/>
                  </a:moveTo>
                  <a:lnTo>
                    <a:pt x="0" y="3091"/>
                  </a:lnTo>
                  <a:lnTo>
                    <a:pt x="3091" y="309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6"/>
            <p:cNvSpPr/>
            <p:nvPr/>
          </p:nvSpPr>
          <p:spPr>
            <a:xfrm>
              <a:off x="6190700" y="3398300"/>
              <a:ext cx="77300" cy="77300"/>
            </a:xfrm>
            <a:custGeom>
              <a:rect b="b" l="l" r="r" t="t"/>
              <a:pathLst>
                <a:path extrusionOk="0" fill="none" h="3092" w="3092">
                  <a:moveTo>
                    <a:pt x="3091" y="1"/>
                  </a:moveTo>
                  <a:lnTo>
                    <a:pt x="3091" y="3091"/>
                  </a:lnTo>
                  <a:lnTo>
                    <a:pt x="1" y="309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6"/>
            <p:cNvSpPr/>
            <p:nvPr/>
          </p:nvSpPr>
          <p:spPr>
            <a:xfrm>
              <a:off x="1683450" y="3282425"/>
              <a:ext cx="118400" cy="162025"/>
            </a:xfrm>
            <a:custGeom>
              <a:rect b="b" l="l" r="r" t="t"/>
              <a:pathLst>
                <a:path extrusionOk="0" h="6481" w="4736">
                  <a:moveTo>
                    <a:pt x="1" y="0"/>
                  </a:moveTo>
                  <a:lnTo>
                    <a:pt x="1" y="6480"/>
                  </a:lnTo>
                  <a:lnTo>
                    <a:pt x="4736" y="3240"/>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6"/>
            <p:cNvSpPr/>
            <p:nvPr/>
          </p:nvSpPr>
          <p:spPr>
            <a:xfrm>
              <a:off x="1986275" y="3282425"/>
              <a:ext cx="119650" cy="162025"/>
            </a:xfrm>
            <a:custGeom>
              <a:rect b="b" l="l" r="r" t="t"/>
              <a:pathLst>
                <a:path extrusionOk="0" h="6481" w="4786">
                  <a:moveTo>
                    <a:pt x="0" y="0"/>
                  </a:moveTo>
                  <a:lnTo>
                    <a:pt x="0" y="6480"/>
                  </a:lnTo>
                  <a:lnTo>
                    <a:pt x="4785" y="3240"/>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6"/>
            <p:cNvSpPr/>
            <p:nvPr/>
          </p:nvSpPr>
          <p:spPr>
            <a:xfrm>
              <a:off x="2144525" y="3282425"/>
              <a:ext cx="25" cy="162025"/>
            </a:xfrm>
            <a:custGeom>
              <a:rect b="b" l="l" r="r" t="t"/>
              <a:pathLst>
                <a:path extrusionOk="0" fill="none" h="6481" w="1">
                  <a:moveTo>
                    <a:pt x="0" y="0"/>
                  </a:moveTo>
                  <a:lnTo>
                    <a:pt x="0" y="6480"/>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6"/>
            <p:cNvSpPr/>
            <p:nvPr/>
          </p:nvSpPr>
          <p:spPr>
            <a:xfrm>
              <a:off x="1342025" y="3282425"/>
              <a:ext cx="118400" cy="162025"/>
            </a:xfrm>
            <a:custGeom>
              <a:rect b="b" l="l" r="r" t="t"/>
              <a:pathLst>
                <a:path extrusionOk="0" h="6481" w="4736">
                  <a:moveTo>
                    <a:pt x="4735" y="0"/>
                  </a:moveTo>
                  <a:lnTo>
                    <a:pt x="0" y="3240"/>
                  </a:lnTo>
                  <a:lnTo>
                    <a:pt x="4735" y="6480"/>
                  </a:lnTo>
                  <a:lnTo>
                    <a:pt x="47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6"/>
            <p:cNvSpPr/>
            <p:nvPr/>
          </p:nvSpPr>
          <p:spPr>
            <a:xfrm>
              <a:off x="1303375" y="3282425"/>
              <a:ext cx="25" cy="162025"/>
            </a:xfrm>
            <a:custGeom>
              <a:rect b="b" l="l" r="r" t="t"/>
              <a:pathLst>
                <a:path extrusionOk="0" fill="none" h="6481" w="1">
                  <a:moveTo>
                    <a:pt x="1" y="0"/>
                  </a:moveTo>
                  <a:lnTo>
                    <a:pt x="1" y="6480"/>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46"/>
          <p:cNvSpPr txBox="1"/>
          <p:nvPr/>
        </p:nvSpPr>
        <p:spPr>
          <a:xfrm>
            <a:off x="3551475" y="1990050"/>
            <a:ext cx="2112600" cy="6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rgbClr val="AADDF6"/>
                </a:solidFill>
                <a:latin typeface="Pacifico"/>
                <a:ea typeface="Pacifico"/>
                <a:cs typeface="Pacifico"/>
                <a:sym typeface="Pacifico"/>
              </a:rPr>
              <a:t>CARD READERS</a:t>
            </a:r>
            <a:endParaRPr sz="1700">
              <a:solidFill>
                <a:srgbClr val="AADDF6"/>
              </a:solidFill>
              <a:latin typeface="Pacifico"/>
              <a:ea typeface="Pacifico"/>
              <a:cs typeface="Pacifico"/>
              <a:sym typeface="Pacifico"/>
            </a:endParaRPr>
          </a:p>
        </p:txBody>
      </p:sp>
      <p:cxnSp>
        <p:nvCxnSpPr>
          <p:cNvPr id="628" name="Google Shape;628;p46"/>
          <p:cNvCxnSpPr/>
          <p:nvPr/>
        </p:nvCxnSpPr>
        <p:spPr>
          <a:xfrm flipH="1" rot="10800000">
            <a:off x="1818500" y="2717050"/>
            <a:ext cx="1370100" cy="604800"/>
          </a:xfrm>
          <a:prstGeom prst="bentConnector3">
            <a:avLst>
              <a:gd fmla="val 50000" name="adj1"/>
            </a:avLst>
          </a:prstGeom>
          <a:noFill/>
          <a:ln cap="flat" cmpd="sng" w="19050">
            <a:solidFill>
              <a:srgbClr val="FF00FF"/>
            </a:solidFill>
            <a:prstDash val="solid"/>
            <a:round/>
            <a:headEnd len="med" w="med" type="none"/>
            <a:tailEnd len="med" w="med" type="none"/>
          </a:ln>
        </p:spPr>
      </p:cxnSp>
      <p:sp>
        <p:nvSpPr>
          <p:cNvPr id="629" name="Google Shape;629;p46"/>
          <p:cNvSpPr txBox="1"/>
          <p:nvPr/>
        </p:nvSpPr>
        <p:spPr>
          <a:xfrm>
            <a:off x="290750" y="3628000"/>
            <a:ext cx="2766900" cy="11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EFEFEF"/>
                </a:solidFill>
                <a:latin typeface="EB Garamond"/>
                <a:ea typeface="EB Garamond"/>
                <a:cs typeface="EB Garamond"/>
                <a:sym typeface="EB Garamond"/>
              </a:rPr>
              <a:t>Interpret encoded information that is stored on</a:t>
            </a:r>
            <a:endParaRPr>
              <a:solidFill>
                <a:srgbClr val="EFEFEF"/>
              </a:solidFill>
              <a:latin typeface="EB Garamond"/>
              <a:ea typeface="EB Garamond"/>
              <a:cs typeface="EB Garamond"/>
              <a:sym typeface="EB Garamond"/>
            </a:endParaRPr>
          </a:p>
          <a:p>
            <a:pPr indent="0" lvl="0" marL="0" rtl="0" algn="l">
              <a:spcBef>
                <a:spcPts val="0"/>
              </a:spcBef>
              <a:spcAft>
                <a:spcPts val="0"/>
              </a:spcAft>
              <a:buNone/>
            </a:pPr>
            <a:r>
              <a:rPr lang="es">
                <a:solidFill>
                  <a:srgbClr val="EFEFEF"/>
                </a:solidFill>
                <a:latin typeface="EB Garamond"/>
                <a:ea typeface="EB Garamond"/>
                <a:cs typeface="EB Garamond"/>
                <a:sym typeface="EB Garamond"/>
              </a:rPr>
              <a:t>debit, credit and identification cards</a:t>
            </a:r>
            <a:endParaRPr>
              <a:solidFill>
                <a:srgbClr val="EFEFEF"/>
              </a:solidFill>
              <a:latin typeface="EB Garamond"/>
              <a:ea typeface="EB Garamond"/>
              <a:cs typeface="EB Garamond"/>
              <a:sym typeface="EB Garamond"/>
            </a:endParaRPr>
          </a:p>
        </p:txBody>
      </p:sp>
      <p:sp>
        <p:nvSpPr>
          <p:cNvPr id="630" name="Google Shape;630;p46"/>
          <p:cNvSpPr txBox="1"/>
          <p:nvPr/>
        </p:nvSpPr>
        <p:spPr>
          <a:xfrm>
            <a:off x="734775" y="3245300"/>
            <a:ext cx="1454400" cy="382800"/>
          </a:xfrm>
          <a:prstGeom prst="rect">
            <a:avLst/>
          </a:prstGeom>
          <a:solidFill>
            <a:srgbClr val="43434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FFFF"/>
                </a:solidFill>
                <a:latin typeface="Roboto Light"/>
                <a:ea typeface="Roboto Light"/>
                <a:cs typeface="Roboto Light"/>
                <a:sym typeface="Roboto Light"/>
              </a:rPr>
              <a:t>DEFINITION</a:t>
            </a:r>
            <a:endParaRPr>
              <a:solidFill>
                <a:srgbClr val="00FFFF"/>
              </a:solidFill>
              <a:latin typeface="Roboto Light"/>
              <a:ea typeface="Roboto Light"/>
              <a:cs typeface="Roboto Light"/>
              <a:sym typeface="Roboto Light"/>
            </a:endParaRPr>
          </a:p>
        </p:txBody>
      </p:sp>
      <p:cxnSp>
        <p:nvCxnSpPr>
          <p:cNvPr id="631" name="Google Shape;631;p46"/>
          <p:cNvCxnSpPr>
            <a:endCxn id="632" idx="1"/>
          </p:cNvCxnSpPr>
          <p:nvPr/>
        </p:nvCxnSpPr>
        <p:spPr>
          <a:xfrm flipH="1" rot="10800000">
            <a:off x="5970050" y="1125175"/>
            <a:ext cx="995100" cy="910800"/>
          </a:xfrm>
          <a:prstGeom prst="bentConnector3">
            <a:avLst>
              <a:gd fmla="val 50000" name="adj1"/>
            </a:avLst>
          </a:prstGeom>
          <a:noFill/>
          <a:ln cap="flat" cmpd="sng" w="19050">
            <a:solidFill>
              <a:srgbClr val="FF00FF"/>
            </a:solidFill>
            <a:prstDash val="solid"/>
            <a:round/>
            <a:headEnd len="med" w="med" type="none"/>
            <a:tailEnd len="med" w="med" type="none"/>
          </a:ln>
        </p:spPr>
      </p:cxnSp>
      <p:sp>
        <p:nvSpPr>
          <p:cNvPr id="632" name="Google Shape;632;p46"/>
          <p:cNvSpPr txBox="1"/>
          <p:nvPr/>
        </p:nvSpPr>
        <p:spPr>
          <a:xfrm>
            <a:off x="6965150" y="933775"/>
            <a:ext cx="2112600" cy="382800"/>
          </a:xfrm>
          <a:prstGeom prst="rect">
            <a:avLst/>
          </a:prstGeom>
          <a:solidFill>
            <a:srgbClr val="43434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FFFF"/>
                </a:solidFill>
              </a:rPr>
              <a:t>Magnetic card reader</a:t>
            </a:r>
            <a:endParaRPr>
              <a:solidFill>
                <a:srgbClr val="00FFFF"/>
              </a:solidFill>
            </a:endParaRPr>
          </a:p>
        </p:txBody>
      </p:sp>
      <p:grpSp>
        <p:nvGrpSpPr>
          <p:cNvPr id="633" name="Google Shape;633;p46"/>
          <p:cNvGrpSpPr/>
          <p:nvPr/>
        </p:nvGrpSpPr>
        <p:grpSpPr>
          <a:xfrm>
            <a:off x="4093263" y="612453"/>
            <a:ext cx="376670" cy="413238"/>
            <a:chOff x="4447550" y="249750"/>
            <a:chExt cx="500425" cy="481125"/>
          </a:xfrm>
        </p:grpSpPr>
        <p:sp>
          <p:nvSpPr>
            <p:cNvPr id="634" name="Google Shape;634;p46"/>
            <p:cNvSpPr/>
            <p:nvPr/>
          </p:nvSpPr>
          <p:spPr>
            <a:xfrm>
              <a:off x="4447550" y="413675"/>
              <a:ext cx="353475" cy="317200"/>
            </a:xfrm>
            <a:custGeom>
              <a:rect b="b" l="l" r="r" t="t"/>
              <a:pathLst>
                <a:path extrusionOk="0" h="12688" w="14139">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35" name="Google Shape;635;p46"/>
            <p:cNvSpPr/>
            <p:nvPr/>
          </p:nvSpPr>
          <p:spPr>
            <a:xfrm>
              <a:off x="4589675" y="249750"/>
              <a:ext cx="358300" cy="322025"/>
            </a:xfrm>
            <a:custGeom>
              <a:rect b="b" l="l" r="r" t="t"/>
              <a:pathLst>
                <a:path extrusionOk="0" h="12881" w="14332">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36" name="Google Shape;636;p46"/>
          <p:cNvSpPr txBox="1"/>
          <p:nvPr/>
        </p:nvSpPr>
        <p:spPr>
          <a:xfrm flipH="1">
            <a:off x="2723163" y="627675"/>
            <a:ext cx="1370100" cy="382800"/>
          </a:xfrm>
          <a:prstGeom prst="rect">
            <a:avLst/>
          </a:prstGeom>
          <a:solidFill>
            <a:srgbClr val="6666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00FFFF"/>
                </a:solidFill>
                <a:latin typeface="EB Garamond"/>
                <a:ea typeface="EB Garamond"/>
                <a:cs typeface="EB Garamond"/>
                <a:sym typeface="EB Garamond"/>
              </a:rPr>
              <a:t>EXAMPLE</a:t>
            </a:r>
            <a:endParaRPr>
              <a:solidFill>
                <a:srgbClr val="00FFFF"/>
              </a:solidFill>
              <a:latin typeface="EB Garamond"/>
              <a:ea typeface="EB Garamond"/>
              <a:cs typeface="EB Garamond"/>
              <a:sym typeface="EB Garamond"/>
            </a:endParaRPr>
          </a:p>
        </p:txBody>
      </p:sp>
      <p:sp>
        <p:nvSpPr>
          <p:cNvPr id="637" name="Google Shape;637;p46"/>
          <p:cNvSpPr txBox="1"/>
          <p:nvPr/>
        </p:nvSpPr>
        <p:spPr>
          <a:xfrm>
            <a:off x="6551850" y="1424325"/>
            <a:ext cx="2592000" cy="1377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Char char="●"/>
            </a:pPr>
            <a:r>
              <a:rPr lang="es">
                <a:solidFill>
                  <a:srgbClr val="FFFFFF"/>
                </a:solidFill>
              </a:rPr>
              <a:t>Information read from strip when swiped through reader</a:t>
            </a:r>
            <a:endParaRPr>
              <a:solidFill>
                <a:srgbClr val="FFFFFF"/>
              </a:solidFill>
            </a:endParaRPr>
          </a:p>
          <a:p>
            <a:pPr indent="-317500" lvl="0" marL="457200" rtl="0" algn="l">
              <a:spcBef>
                <a:spcPts val="0"/>
              </a:spcBef>
              <a:spcAft>
                <a:spcPts val="0"/>
              </a:spcAft>
              <a:buClr>
                <a:srgbClr val="FFFFFF"/>
              </a:buClr>
              <a:buSzPts val="1400"/>
              <a:buChar char="●"/>
            </a:pPr>
            <a:r>
              <a:rPr lang="es">
                <a:solidFill>
                  <a:srgbClr val="FFFFFF"/>
                </a:solidFill>
              </a:rPr>
              <a:t>Smart cards hold additional security information</a:t>
            </a:r>
            <a:endParaRPr>
              <a:solidFill>
                <a:srgbClr val="FFFFFF"/>
              </a:solidFill>
            </a:endParaRPr>
          </a:p>
          <a:p>
            <a:pPr indent="-317500" lvl="0" marL="457200" rtl="0" algn="l">
              <a:spcBef>
                <a:spcPts val="0"/>
              </a:spcBef>
              <a:spcAft>
                <a:spcPts val="0"/>
              </a:spcAft>
              <a:buClr>
                <a:srgbClr val="FFFFFF"/>
              </a:buClr>
              <a:buSzPts val="1400"/>
              <a:buChar char="●"/>
            </a:pPr>
            <a:r>
              <a:t/>
            </a:r>
            <a:endParaRPr>
              <a:solidFill>
                <a:srgbClr val="FFFFFF"/>
              </a:solidFill>
            </a:endParaRPr>
          </a:p>
        </p:txBody>
      </p:sp>
      <p:sp>
        <p:nvSpPr>
          <p:cNvPr id="638" name="Google Shape;638;p46"/>
          <p:cNvSpPr txBox="1"/>
          <p:nvPr/>
        </p:nvSpPr>
        <p:spPr>
          <a:xfrm>
            <a:off x="6954850" y="2717050"/>
            <a:ext cx="2112600" cy="21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50">
                <a:solidFill>
                  <a:srgbClr val="FFFFFF"/>
                </a:solidFill>
              </a:rPr>
              <a:t>P</a:t>
            </a:r>
            <a:r>
              <a:rPr lang="es" sz="1350">
                <a:solidFill>
                  <a:srgbClr val="FFFFFF"/>
                </a:solidFill>
              </a:rPr>
              <a:t>rovides an extra level of security when banking and shopping online. It uses your current account Visa debit card and your PIN to generate a unique eight-digit passcode which authorises log in and certain transactions</a:t>
            </a:r>
            <a:r>
              <a:rPr lang="es" sz="1350">
                <a:solidFill>
                  <a:srgbClr val="5B6063"/>
                </a:solidFill>
              </a:rPr>
              <a:t>. </a:t>
            </a:r>
            <a:endParaRPr/>
          </a:p>
        </p:txBody>
      </p:sp>
      <p:pic>
        <p:nvPicPr>
          <p:cNvPr id="639" name="Google Shape;639;p46"/>
          <p:cNvPicPr preferRelativeResize="0"/>
          <p:nvPr/>
        </p:nvPicPr>
        <p:blipFill>
          <a:blip r:embed="rId3">
            <a:alphaModFix/>
          </a:blip>
          <a:stretch>
            <a:fillRect/>
          </a:stretch>
        </p:blipFill>
        <p:spPr>
          <a:xfrm>
            <a:off x="473513" y="160713"/>
            <a:ext cx="2080738" cy="1928925"/>
          </a:xfrm>
          <a:prstGeom prst="rect">
            <a:avLst/>
          </a:prstGeom>
          <a:noFill/>
          <a:ln>
            <a:noFill/>
          </a:ln>
        </p:spPr>
      </p:pic>
      <p:cxnSp>
        <p:nvCxnSpPr>
          <p:cNvPr id="640" name="Google Shape;640;p46"/>
          <p:cNvCxnSpPr>
            <a:stCxn id="639" idx="3"/>
          </p:cNvCxnSpPr>
          <p:nvPr/>
        </p:nvCxnSpPr>
        <p:spPr>
          <a:xfrm>
            <a:off x="2554251" y="1125175"/>
            <a:ext cx="629700" cy="558600"/>
          </a:xfrm>
          <a:prstGeom prst="bentConnector3">
            <a:avLst>
              <a:gd fmla="val 50000" name="adj1"/>
            </a:avLst>
          </a:prstGeom>
          <a:noFill/>
          <a:ln cap="flat" cmpd="sng" w="19050">
            <a:solidFill>
              <a:srgbClr val="FF00FF"/>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grpSp>
        <p:nvGrpSpPr>
          <p:cNvPr id="645" name="Google Shape;645;p47"/>
          <p:cNvGrpSpPr/>
          <p:nvPr/>
        </p:nvGrpSpPr>
        <p:grpSpPr>
          <a:xfrm>
            <a:off x="3188594" y="1545367"/>
            <a:ext cx="2766826" cy="2406017"/>
            <a:chOff x="778775" y="238125"/>
            <a:chExt cx="6020075" cy="5235025"/>
          </a:xfrm>
        </p:grpSpPr>
        <p:sp>
          <p:nvSpPr>
            <p:cNvPr id="646" name="Google Shape;646;p47"/>
            <p:cNvSpPr/>
            <p:nvPr/>
          </p:nvSpPr>
          <p:spPr>
            <a:xfrm>
              <a:off x="880950" y="921300"/>
              <a:ext cx="5815700" cy="4551850"/>
            </a:xfrm>
            <a:custGeom>
              <a:rect b="b" l="l" r="r" t="t"/>
              <a:pathLst>
                <a:path extrusionOk="0" h="182074" w="232628">
                  <a:moveTo>
                    <a:pt x="116314" y="1"/>
                  </a:moveTo>
                  <a:cubicBezTo>
                    <a:pt x="77422" y="1"/>
                    <a:pt x="38531" y="3054"/>
                    <a:pt x="0" y="9160"/>
                  </a:cubicBezTo>
                  <a:lnTo>
                    <a:pt x="0" y="182073"/>
                  </a:lnTo>
                  <a:cubicBezTo>
                    <a:pt x="38531" y="175967"/>
                    <a:pt x="77422" y="172914"/>
                    <a:pt x="116314" y="172914"/>
                  </a:cubicBezTo>
                  <a:cubicBezTo>
                    <a:pt x="155206" y="172914"/>
                    <a:pt x="194098" y="175967"/>
                    <a:pt x="232628" y="182073"/>
                  </a:cubicBezTo>
                  <a:lnTo>
                    <a:pt x="232628" y="9160"/>
                  </a:lnTo>
                  <a:cubicBezTo>
                    <a:pt x="194098" y="3054"/>
                    <a:pt x="155206" y="1"/>
                    <a:pt x="116314" y="1"/>
                  </a:cubicBezTo>
                  <a:close/>
                </a:path>
              </a:pathLst>
            </a:custGeom>
            <a:solidFill>
              <a:srgbClr val="B3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7"/>
            <p:cNvSpPr/>
            <p:nvPr/>
          </p:nvSpPr>
          <p:spPr>
            <a:xfrm>
              <a:off x="778775" y="238125"/>
              <a:ext cx="6020075" cy="4977075"/>
            </a:xfrm>
            <a:custGeom>
              <a:rect b="b" l="l" r="r" t="t"/>
              <a:pathLst>
                <a:path extrusionOk="0" h="199083" w="240803">
                  <a:moveTo>
                    <a:pt x="0" y="0"/>
                  </a:moveTo>
                  <a:lnTo>
                    <a:pt x="0" y="199082"/>
                  </a:lnTo>
                  <a:lnTo>
                    <a:pt x="240802" y="199082"/>
                  </a:lnTo>
                  <a:lnTo>
                    <a:pt x="2408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7"/>
            <p:cNvSpPr/>
            <p:nvPr/>
          </p:nvSpPr>
          <p:spPr>
            <a:xfrm>
              <a:off x="1055400" y="454950"/>
              <a:ext cx="5465550" cy="3119100"/>
            </a:xfrm>
            <a:custGeom>
              <a:rect b="b" l="l" r="r" t="t"/>
              <a:pathLst>
                <a:path extrusionOk="0" h="124764" w="218622">
                  <a:moveTo>
                    <a:pt x="1" y="0"/>
                  </a:moveTo>
                  <a:lnTo>
                    <a:pt x="1" y="124763"/>
                  </a:lnTo>
                  <a:lnTo>
                    <a:pt x="218622" y="124763"/>
                  </a:lnTo>
                  <a:lnTo>
                    <a:pt x="218622"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7"/>
            <p:cNvSpPr/>
            <p:nvPr/>
          </p:nvSpPr>
          <p:spPr>
            <a:xfrm>
              <a:off x="1170050" y="3102975"/>
              <a:ext cx="5237500" cy="51125"/>
            </a:xfrm>
            <a:custGeom>
              <a:rect b="b" l="l" r="r" t="t"/>
              <a:pathLst>
                <a:path extrusionOk="0" h="2045" w="209500">
                  <a:moveTo>
                    <a:pt x="0" y="1"/>
                  </a:moveTo>
                  <a:lnTo>
                    <a:pt x="0" y="2044"/>
                  </a:lnTo>
                  <a:lnTo>
                    <a:pt x="209500" y="2044"/>
                  </a:lnTo>
                  <a:lnTo>
                    <a:pt x="20950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7"/>
            <p:cNvSpPr/>
            <p:nvPr/>
          </p:nvSpPr>
          <p:spPr>
            <a:xfrm>
              <a:off x="1170050" y="3102975"/>
              <a:ext cx="3663650" cy="51125"/>
            </a:xfrm>
            <a:custGeom>
              <a:rect b="b" l="l" r="r" t="t"/>
              <a:pathLst>
                <a:path extrusionOk="0" h="2045" w="146546">
                  <a:moveTo>
                    <a:pt x="0" y="1"/>
                  </a:moveTo>
                  <a:lnTo>
                    <a:pt x="0" y="2044"/>
                  </a:lnTo>
                  <a:lnTo>
                    <a:pt x="146545" y="2044"/>
                  </a:lnTo>
                  <a:lnTo>
                    <a:pt x="14654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7"/>
            <p:cNvSpPr/>
            <p:nvPr/>
          </p:nvSpPr>
          <p:spPr>
            <a:xfrm>
              <a:off x="3663550" y="1514150"/>
              <a:ext cx="397550" cy="458600"/>
            </a:xfrm>
            <a:custGeom>
              <a:rect b="b" l="l" r="r" t="t"/>
              <a:pathLst>
                <a:path extrusionOk="0" h="18344" w="15902">
                  <a:moveTo>
                    <a:pt x="1" y="1"/>
                  </a:moveTo>
                  <a:lnTo>
                    <a:pt x="1" y="18344"/>
                  </a:lnTo>
                  <a:lnTo>
                    <a:pt x="15901" y="9172"/>
                  </a:lnTo>
                  <a:lnTo>
                    <a:pt x="1"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7"/>
            <p:cNvSpPr/>
            <p:nvPr/>
          </p:nvSpPr>
          <p:spPr>
            <a:xfrm>
              <a:off x="4743950" y="3038175"/>
              <a:ext cx="180725" cy="180725"/>
            </a:xfrm>
            <a:custGeom>
              <a:rect b="b" l="l" r="r" t="t"/>
              <a:pathLst>
                <a:path extrusionOk="0" h="7229" w="7229">
                  <a:moveTo>
                    <a:pt x="3589" y="1"/>
                  </a:moveTo>
                  <a:cubicBezTo>
                    <a:pt x="1596" y="1"/>
                    <a:pt x="1" y="1596"/>
                    <a:pt x="1" y="3589"/>
                  </a:cubicBezTo>
                  <a:cubicBezTo>
                    <a:pt x="1" y="5583"/>
                    <a:pt x="1596" y="7228"/>
                    <a:pt x="3589" y="7228"/>
                  </a:cubicBezTo>
                  <a:cubicBezTo>
                    <a:pt x="5583" y="7228"/>
                    <a:pt x="7228" y="5583"/>
                    <a:pt x="7228" y="3589"/>
                  </a:cubicBezTo>
                  <a:cubicBezTo>
                    <a:pt x="7228" y="1596"/>
                    <a:pt x="5583" y="1"/>
                    <a:pt x="35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7"/>
            <p:cNvSpPr/>
            <p:nvPr/>
          </p:nvSpPr>
          <p:spPr>
            <a:xfrm>
              <a:off x="1055400" y="3742250"/>
              <a:ext cx="1588850" cy="194425"/>
            </a:xfrm>
            <a:custGeom>
              <a:rect b="b" l="l" r="r" t="t"/>
              <a:pathLst>
                <a:path extrusionOk="0" h="7777" w="63554">
                  <a:moveTo>
                    <a:pt x="1" y="0"/>
                  </a:moveTo>
                  <a:lnTo>
                    <a:pt x="1" y="7776"/>
                  </a:lnTo>
                  <a:lnTo>
                    <a:pt x="63553" y="7776"/>
                  </a:lnTo>
                  <a:lnTo>
                    <a:pt x="6355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7"/>
            <p:cNvSpPr/>
            <p:nvPr/>
          </p:nvSpPr>
          <p:spPr>
            <a:xfrm>
              <a:off x="1055400" y="4038825"/>
              <a:ext cx="3302275" cy="97225"/>
            </a:xfrm>
            <a:custGeom>
              <a:rect b="b" l="l" r="r" t="t"/>
              <a:pathLst>
                <a:path extrusionOk="0" h="3889" w="132091">
                  <a:moveTo>
                    <a:pt x="1" y="0"/>
                  </a:moveTo>
                  <a:lnTo>
                    <a:pt x="1" y="3888"/>
                  </a:lnTo>
                  <a:lnTo>
                    <a:pt x="132090" y="3888"/>
                  </a:lnTo>
                  <a:lnTo>
                    <a:pt x="132090"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7"/>
            <p:cNvSpPr/>
            <p:nvPr/>
          </p:nvSpPr>
          <p:spPr>
            <a:xfrm>
              <a:off x="1055400" y="4202075"/>
              <a:ext cx="3302275" cy="97225"/>
            </a:xfrm>
            <a:custGeom>
              <a:rect b="b" l="l" r="r" t="t"/>
              <a:pathLst>
                <a:path extrusionOk="0" h="3889" w="132091">
                  <a:moveTo>
                    <a:pt x="1" y="0"/>
                  </a:moveTo>
                  <a:lnTo>
                    <a:pt x="1" y="3888"/>
                  </a:lnTo>
                  <a:lnTo>
                    <a:pt x="132090" y="3888"/>
                  </a:lnTo>
                  <a:lnTo>
                    <a:pt x="132090"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7"/>
            <p:cNvSpPr/>
            <p:nvPr/>
          </p:nvSpPr>
          <p:spPr>
            <a:xfrm>
              <a:off x="1748250" y="4582150"/>
              <a:ext cx="958300" cy="97200"/>
            </a:xfrm>
            <a:custGeom>
              <a:rect b="b" l="l" r="r" t="t"/>
              <a:pathLst>
                <a:path extrusionOk="0" h="3888" w="38332">
                  <a:moveTo>
                    <a:pt x="1" y="0"/>
                  </a:moveTo>
                  <a:lnTo>
                    <a:pt x="1" y="3888"/>
                  </a:lnTo>
                  <a:lnTo>
                    <a:pt x="38332" y="3888"/>
                  </a:lnTo>
                  <a:lnTo>
                    <a:pt x="38332"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7"/>
            <p:cNvSpPr/>
            <p:nvPr/>
          </p:nvSpPr>
          <p:spPr>
            <a:xfrm>
              <a:off x="4933350" y="4645700"/>
              <a:ext cx="1587600" cy="366375"/>
            </a:xfrm>
            <a:custGeom>
              <a:rect b="b" l="l" r="r" t="t"/>
              <a:pathLst>
                <a:path extrusionOk="0" h="14655" w="63504">
                  <a:moveTo>
                    <a:pt x="3141" y="0"/>
                  </a:moveTo>
                  <a:cubicBezTo>
                    <a:pt x="1397" y="0"/>
                    <a:pt x="1" y="1396"/>
                    <a:pt x="1" y="3140"/>
                  </a:cubicBezTo>
                  <a:lnTo>
                    <a:pt x="1" y="11564"/>
                  </a:lnTo>
                  <a:cubicBezTo>
                    <a:pt x="1" y="13259"/>
                    <a:pt x="1397" y="14655"/>
                    <a:pt x="3141" y="14655"/>
                  </a:cubicBezTo>
                  <a:lnTo>
                    <a:pt x="60413" y="14655"/>
                  </a:lnTo>
                  <a:cubicBezTo>
                    <a:pt x="62108" y="14655"/>
                    <a:pt x="63504" y="13259"/>
                    <a:pt x="63504" y="11564"/>
                  </a:cubicBezTo>
                  <a:lnTo>
                    <a:pt x="63504" y="3140"/>
                  </a:lnTo>
                  <a:cubicBezTo>
                    <a:pt x="63504" y="1396"/>
                    <a:pt x="62108" y="0"/>
                    <a:pt x="604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7"/>
            <p:cNvSpPr/>
            <p:nvPr/>
          </p:nvSpPr>
          <p:spPr>
            <a:xfrm>
              <a:off x="5218725" y="4772800"/>
              <a:ext cx="97225" cy="123400"/>
            </a:xfrm>
            <a:custGeom>
              <a:rect b="b" l="l" r="r" t="t"/>
              <a:pathLst>
                <a:path extrusionOk="0" h="4936" w="3889">
                  <a:moveTo>
                    <a:pt x="2094" y="0"/>
                  </a:moveTo>
                  <a:cubicBezTo>
                    <a:pt x="1745" y="0"/>
                    <a:pt x="1446" y="50"/>
                    <a:pt x="1147" y="200"/>
                  </a:cubicBezTo>
                  <a:cubicBezTo>
                    <a:pt x="898" y="299"/>
                    <a:pt x="698" y="449"/>
                    <a:pt x="549" y="648"/>
                  </a:cubicBezTo>
                  <a:cubicBezTo>
                    <a:pt x="399" y="848"/>
                    <a:pt x="300" y="1097"/>
                    <a:pt x="300" y="1396"/>
                  </a:cubicBezTo>
                  <a:cubicBezTo>
                    <a:pt x="300" y="1695"/>
                    <a:pt x="399" y="1944"/>
                    <a:pt x="549" y="2144"/>
                  </a:cubicBezTo>
                  <a:cubicBezTo>
                    <a:pt x="698" y="2293"/>
                    <a:pt x="848" y="2443"/>
                    <a:pt x="1047" y="2542"/>
                  </a:cubicBezTo>
                  <a:cubicBezTo>
                    <a:pt x="1247" y="2642"/>
                    <a:pt x="1546" y="2742"/>
                    <a:pt x="1845" y="2792"/>
                  </a:cubicBezTo>
                  <a:cubicBezTo>
                    <a:pt x="2094" y="2891"/>
                    <a:pt x="2293" y="2941"/>
                    <a:pt x="2393" y="2991"/>
                  </a:cubicBezTo>
                  <a:cubicBezTo>
                    <a:pt x="2543" y="3041"/>
                    <a:pt x="2642" y="3141"/>
                    <a:pt x="2742" y="3240"/>
                  </a:cubicBezTo>
                  <a:cubicBezTo>
                    <a:pt x="2842" y="3290"/>
                    <a:pt x="2892" y="3440"/>
                    <a:pt x="2892" y="3539"/>
                  </a:cubicBezTo>
                  <a:cubicBezTo>
                    <a:pt x="2892" y="3739"/>
                    <a:pt x="2792" y="3838"/>
                    <a:pt x="2642" y="3938"/>
                  </a:cubicBezTo>
                  <a:cubicBezTo>
                    <a:pt x="2543" y="4038"/>
                    <a:pt x="2343" y="4088"/>
                    <a:pt x="2044" y="4088"/>
                  </a:cubicBezTo>
                  <a:cubicBezTo>
                    <a:pt x="1795" y="4088"/>
                    <a:pt x="1546" y="4038"/>
                    <a:pt x="1197" y="3888"/>
                  </a:cubicBezTo>
                  <a:cubicBezTo>
                    <a:pt x="898" y="3789"/>
                    <a:pt x="649" y="3589"/>
                    <a:pt x="399" y="3390"/>
                  </a:cubicBezTo>
                  <a:lnTo>
                    <a:pt x="1" y="4187"/>
                  </a:lnTo>
                  <a:cubicBezTo>
                    <a:pt x="300" y="4387"/>
                    <a:pt x="599" y="4586"/>
                    <a:pt x="948" y="4736"/>
                  </a:cubicBezTo>
                  <a:cubicBezTo>
                    <a:pt x="1297" y="4885"/>
                    <a:pt x="1695" y="4935"/>
                    <a:pt x="2044" y="4935"/>
                  </a:cubicBezTo>
                  <a:cubicBezTo>
                    <a:pt x="2393" y="4935"/>
                    <a:pt x="2742" y="4885"/>
                    <a:pt x="2991" y="4786"/>
                  </a:cubicBezTo>
                  <a:cubicBezTo>
                    <a:pt x="3290" y="4636"/>
                    <a:pt x="3490" y="4486"/>
                    <a:pt x="3639" y="4287"/>
                  </a:cubicBezTo>
                  <a:cubicBezTo>
                    <a:pt x="3789" y="4038"/>
                    <a:pt x="3888" y="3789"/>
                    <a:pt x="3888" y="3490"/>
                  </a:cubicBezTo>
                  <a:cubicBezTo>
                    <a:pt x="3888" y="3190"/>
                    <a:pt x="3789" y="2941"/>
                    <a:pt x="3689" y="2742"/>
                  </a:cubicBezTo>
                  <a:cubicBezTo>
                    <a:pt x="3540" y="2592"/>
                    <a:pt x="3340" y="2443"/>
                    <a:pt x="3141" y="2343"/>
                  </a:cubicBezTo>
                  <a:cubicBezTo>
                    <a:pt x="2941" y="2243"/>
                    <a:pt x="2642" y="2144"/>
                    <a:pt x="2343" y="2044"/>
                  </a:cubicBezTo>
                  <a:cubicBezTo>
                    <a:pt x="2094" y="1994"/>
                    <a:pt x="1895" y="1894"/>
                    <a:pt x="1795" y="1845"/>
                  </a:cubicBezTo>
                  <a:cubicBezTo>
                    <a:pt x="1645" y="1795"/>
                    <a:pt x="1546" y="1745"/>
                    <a:pt x="1446" y="1645"/>
                  </a:cubicBezTo>
                  <a:cubicBezTo>
                    <a:pt x="1346" y="1546"/>
                    <a:pt x="1297" y="1446"/>
                    <a:pt x="1297" y="1296"/>
                  </a:cubicBezTo>
                  <a:cubicBezTo>
                    <a:pt x="1297" y="1147"/>
                    <a:pt x="1396" y="1047"/>
                    <a:pt x="1496" y="947"/>
                  </a:cubicBezTo>
                  <a:cubicBezTo>
                    <a:pt x="1645" y="898"/>
                    <a:pt x="1795" y="848"/>
                    <a:pt x="2044" y="848"/>
                  </a:cubicBezTo>
                  <a:cubicBezTo>
                    <a:pt x="2244" y="848"/>
                    <a:pt x="2443" y="898"/>
                    <a:pt x="2692" y="947"/>
                  </a:cubicBezTo>
                  <a:cubicBezTo>
                    <a:pt x="2991" y="1047"/>
                    <a:pt x="3240" y="1147"/>
                    <a:pt x="3490" y="1296"/>
                  </a:cubicBezTo>
                  <a:lnTo>
                    <a:pt x="3839" y="499"/>
                  </a:lnTo>
                  <a:cubicBezTo>
                    <a:pt x="3589" y="349"/>
                    <a:pt x="3340" y="250"/>
                    <a:pt x="3041" y="150"/>
                  </a:cubicBezTo>
                  <a:cubicBezTo>
                    <a:pt x="2742" y="50"/>
                    <a:pt x="2393"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7"/>
            <p:cNvSpPr/>
            <p:nvPr/>
          </p:nvSpPr>
          <p:spPr>
            <a:xfrm>
              <a:off x="5335850" y="4775300"/>
              <a:ext cx="104700" cy="120900"/>
            </a:xfrm>
            <a:custGeom>
              <a:rect b="b" l="l" r="r" t="t"/>
              <a:pathLst>
                <a:path extrusionOk="0" h="4836" w="4188">
                  <a:moveTo>
                    <a:pt x="1" y="0"/>
                  </a:moveTo>
                  <a:lnTo>
                    <a:pt x="1" y="2791"/>
                  </a:lnTo>
                  <a:cubicBezTo>
                    <a:pt x="1" y="3240"/>
                    <a:pt x="51" y="3589"/>
                    <a:pt x="250" y="3888"/>
                  </a:cubicBezTo>
                  <a:cubicBezTo>
                    <a:pt x="400" y="4187"/>
                    <a:pt x="649" y="4436"/>
                    <a:pt x="948" y="4586"/>
                  </a:cubicBezTo>
                  <a:cubicBezTo>
                    <a:pt x="1297" y="4785"/>
                    <a:pt x="1646" y="4835"/>
                    <a:pt x="2094" y="4835"/>
                  </a:cubicBezTo>
                  <a:cubicBezTo>
                    <a:pt x="2493" y="4835"/>
                    <a:pt x="2892" y="4785"/>
                    <a:pt x="3191" y="4586"/>
                  </a:cubicBezTo>
                  <a:cubicBezTo>
                    <a:pt x="3490" y="4436"/>
                    <a:pt x="3739" y="4187"/>
                    <a:pt x="3939" y="3888"/>
                  </a:cubicBezTo>
                  <a:cubicBezTo>
                    <a:pt x="4088" y="3589"/>
                    <a:pt x="4188" y="3240"/>
                    <a:pt x="4188" y="2791"/>
                  </a:cubicBezTo>
                  <a:lnTo>
                    <a:pt x="4188" y="0"/>
                  </a:lnTo>
                  <a:lnTo>
                    <a:pt x="3241" y="0"/>
                  </a:lnTo>
                  <a:lnTo>
                    <a:pt x="3241" y="2791"/>
                  </a:lnTo>
                  <a:cubicBezTo>
                    <a:pt x="3241" y="3190"/>
                    <a:pt x="3141" y="3489"/>
                    <a:pt x="2942" y="3689"/>
                  </a:cubicBezTo>
                  <a:cubicBezTo>
                    <a:pt x="2742" y="3888"/>
                    <a:pt x="2443" y="4038"/>
                    <a:pt x="2094" y="4038"/>
                  </a:cubicBezTo>
                  <a:cubicBezTo>
                    <a:pt x="1746" y="4038"/>
                    <a:pt x="1446" y="3888"/>
                    <a:pt x="1247" y="3689"/>
                  </a:cubicBezTo>
                  <a:cubicBezTo>
                    <a:pt x="998" y="3489"/>
                    <a:pt x="898" y="3190"/>
                    <a:pt x="898" y="2791"/>
                  </a:cubicBezTo>
                  <a:lnTo>
                    <a:pt x="8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7"/>
            <p:cNvSpPr/>
            <p:nvPr/>
          </p:nvSpPr>
          <p:spPr>
            <a:xfrm>
              <a:off x="5466700" y="4775300"/>
              <a:ext cx="99725" cy="119650"/>
            </a:xfrm>
            <a:custGeom>
              <a:rect b="b" l="l" r="r" t="t"/>
              <a:pathLst>
                <a:path extrusionOk="0" h="4786" w="3989">
                  <a:moveTo>
                    <a:pt x="2283" y="778"/>
                  </a:moveTo>
                  <a:cubicBezTo>
                    <a:pt x="2443" y="778"/>
                    <a:pt x="2570" y="824"/>
                    <a:pt x="2643" y="897"/>
                  </a:cubicBezTo>
                  <a:cubicBezTo>
                    <a:pt x="2792" y="997"/>
                    <a:pt x="2892" y="1146"/>
                    <a:pt x="2892" y="1346"/>
                  </a:cubicBezTo>
                  <a:cubicBezTo>
                    <a:pt x="2892" y="1545"/>
                    <a:pt x="2792" y="1695"/>
                    <a:pt x="2643" y="1794"/>
                  </a:cubicBezTo>
                  <a:cubicBezTo>
                    <a:pt x="2543" y="1894"/>
                    <a:pt x="2343" y="1944"/>
                    <a:pt x="2094" y="1944"/>
                  </a:cubicBezTo>
                  <a:lnTo>
                    <a:pt x="948" y="1944"/>
                  </a:lnTo>
                  <a:lnTo>
                    <a:pt x="948" y="798"/>
                  </a:lnTo>
                  <a:lnTo>
                    <a:pt x="2094" y="798"/>
                  </a:lnTo>
                  <a:cubicBezTo>
                    <a:pt x="2161" y="784"/>
                    <a:pt x="2224" y="778"/>
                    <a:pt x="2283" y="778"/>
                  </a:cubicBezTo>
                  <a:close/>
                  <a:moveTo>
                    <a:pt x="2094" y="2692"/>
                  </a:moveTo>
                  <a:cubicBezTo>
                    <a:pt x="2393" y="2692"/>
                    <a:pt x="2643" y="2742"/>
                    <a:pt x="2792" y="2891"/>
                  </a:cubicBezTo>
                  <a:cubicBezTo>
                    <a:pt x="2942" y="2991"/>
                    <a:pt x="3041" y="3140"/>
                    <a:pt x="3041" y="3340"/>
                  </a:cubicBezTo>
                  <a:cubicBezTo>
                    <a:pt x="3041" y="3539"/>
                    <a:pt x="2942" y="3689"/>
                    <a:pt x="2792" y="3838"/>
                  </a:cubicBezTo>
                  <a:cubicBezTo>
                    <a:pt x="2643" y="3938"/>
                    <a:pt x="2393" y="3988"/>
                    <a:pt x="2094" y="3988"/>
                  </a:cubicBezTo>
                  <a:lnTo>
                    <a:pt x="948" y="3988"/>
                  </a:lnTo>
                  <a:lnTo>
                    <a:pt x="948" y="2692"/>
                  </a:lnTo>
                  <a:close/>
                  <a:moveTo>
                    <a:pt x="1" y="0"/>
                  </a:moveTo>
                  <a:lnTo>
                    <a:pt x="1" y="4785"/>
                  </a:lnTo>
                  <a:lnTo>
                    <a:pt x="2194" y="4785"/>
                  </a:lnTo>
                  <a:cubicBezTo>
                    <a:pt x="2742" y="4785"/>
                    <a:pt x="3191" y="4686"/>
                    <a:pt x="3490" y="4436"/>
                  </a:cubicBezTo>
                  <a:cubicBezTo>
                    <a:pt x="3839" y="4187"/>
                    <a:pt x="3988" y="3888"/>
                    <a:pt x="3988" y="3439"/>
                  </a:cubicBezTo>
                  <a:cubicBezTo>
                    <a:pt x="3988" y="3140"/>
                    <a:pt x="3889" y="2891"/>
                    <a:pt x="3739" y="2642"/>
                  </a:cubicBezTo>
                  <a:cubicBezTo>
                    <a:pt x="3540" y="2442"/>
                    <a:pt x="3291" y="2293"/>
                    <a:pt x="2991" y="2243"/>
                  </a:cubicBezTo>
                  <a:cubicBezTo>
                    <a:pt x="3241" y="2193"/>
                    <a:pt x="3440" y="2044"/>
                    <a:pt x="3590" y="1844"/>
                  </a:cubicBezTo>
                  <a:cubicBezTo>
                    <a:pt x="3739" y="1695"/>
                    <a:pt x="3789" y="1446"/>
                    <a:pt x="3789" y="1196"/>
                  </a:cubicBezTo>
                  <a:cubicBezTo>
                    <a:pt x="3789" y="798"/>
                    <a:pt x="3639" y="499"/>
                    <a:pt x="3340" y="299"/>
                  </a:cubicBezTo>
                  <a:cubicBezTo>
                    <a:pt x="3091" y="100"/>
                    <a:pt x="2692" y="0"/>
                    <a:pt x="214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7"/>
            <p:cNvSpPr/>
            <p:nvPr/>
          </p:nvSpPr>
          <p:spPr>
            <a:xfrm>
              <a:off x="5577600" y="4772800"/>
              <a:ext cx="97225" cy="123400"/>
            </a:xfrm>
            <a:custGeom>
              <a:rect b="b" l="l" r="r" t="t"/>
              <a:pathLst>
                <a:path extrusionOk="0" h="4936" w="3889">
                  <a:moveTo>
                    <a:pt x="2094" y="0"/>
                  </a:moveTo>
                  <a:cubicBezTo>
                    <a:pt x="1746" y="0"/>
                    <a:pt x="1446" y="50"/>
                    <a:pt x="1147" y="200"/>
                  </a:cubicBezTo>
                  <a:cubicBezTo>
                    <a:pt x="898" y="299"/>
                    <a:pt x="699" y="449"/>
                    <a:pt x="499" y="648"/>
                  </a:cubicBezTo>
                  <a:cubicBezTo>
                    <a:pt x="400" y="848"/>
                    <a:pt x="300" y="1097"/>
                    <a:pt x="300" y="1396"/>
                  </a:cubicBezTo>
                  <a:cubicBezTo>
                    <a:pt x="300" y="1695"/>
                    <a:pt x="400" y="1944"/>
                    <a:pt x="499" y="2144"/>
                  </a:cubicBezTo>
                  <a:cubicBezTo>
                    <a:pt x="649" y="2293"/>
                    <a:pt x="848" y="2443"/>
                    <a:pt x="1048" y="2542"/>
                  </a:cubicBezTo>
                  <a:cubicBezTo>
                    <a:pt x="1247" y="2642"/>
                    <a:pt x="1546" y="2742"/>
                    <a:pt x="1845" y="2792"/>
                  </a:cubicBezTo>
                  <a:cubicBezTo>
                    <a:pt x="2094" y="2891"/>
                    <a:pt x="2294" y="2941"/>
                    <a:pt x="2394" y="2991"/>
                  </a:cubicBezTo>
                  <a:cubicBezTo>
                    <a:pt x="2543" y="3041"/>
                    <a:pt x="2643" y="3141"/>
                    <a:pt x="2742" y="3240"/>
                  </a:cubicBezTo>
                  <a:cubicBezTo>
                    <a:pt x="2842" y="3290"/>
                    <a:pt x="2892" y="3440"/>
                    <a:pt x="2892" y="3539"/>
                  </a:cubicBezTo>
                  <a:cubicBezTo>
                    <a:pt x="2892" y="3739"/>
                    <a:pt x="2792" y="3838"/>
                    <a:pt x="2643" y="3938"/>
                  </a:cubicBezTo>
                  <a:cubicBezTo>
                    <a:pt x="2493" y="4038"/>
                    <a:pt x="2294" y="4088"/>
                    <a:pt x="2045" y="4088"/>
                  </a:cubicBezTo>
                  <a:cubicBezTo>
                    <a:pt x="1795" y="4088"/>
                    <a:pt x="1496" y="4038"/>
                    <a:pt x="1197" y="3888"/>
                  </a:cubicBezTo>
                  <a:cubicBezTo>
                    <a:pt x="898" y="3789"/>
                    <a:pt x="649" y="3589"/>
                    <a:pt x="400" y="3390"/>
                  </a:cubicBezTo>
                  <a:lnTo>
                    <a:pt x="1" y="4187"/>
                  </a:lnTo>
                  <a:cubicBezTo>
                    <a:pt x="300" y="4387"/>
                    <a:pt x="599" y="4586"/>
                    <a:pt x="948" y="4736"/>
                  </a:cubicBezTo>
                  <a:cubicBezTo>
                    <a:pt x="1297" y="4885"/>
                    <a:pt x="1646" y="4935"/>
                    <a:pt x="2045" y="4935"/>
                  </a:cubicBezTo>
                  <a:cubicBezTo>
                    <a:pt x="2394" y="4935"/>
                    <a:pt x="2693" y="4885"/>
                    <a:pt x="2992" y="4786"/>
                  </a:cubicBezTo>
                  <a:cubicBezTo>
                    <a:pt x="3291" y="4636"/>
                    <a:pt x="3490" y="4486"/>
                    <a:pt x="3640" y="4287"/>
                  </a:cubicBezTo>
                  <a:cubicBezTo>
                    <a:pt x="3789" y="4038"/>
                    <a:pt x="3889" y="3789"/>
                    <a:pt x="3889" y="3490"/>
                  </a:cubicBezTo>
                  <a:cubicBezTo>
                    <a:pt x="3889" y="3190"/>
                    <a:pt x="3789" y="2941"/>
                    <a:pt x="3640" y="2742"/>
                  </a:cubicBezTo>
                  <a:cubicBezTo>
                    <a:pt x="3540" y="2592"/>
                    <a:pt x="3341" y="2443"/>
                    <a:pt x="3141" y="2343"/>
                  </a:cubicBezTo>
                  <a:cubicBezTo>
                    <a:pt x="2942" y="2243"/>
                    <a:pt x="2643" y="2144"/>
                    <a:pt x="2344" y="2044"/>
                  </a:cubicBezTo>
                  <a:cubicBezTo>
                    <a:pt x="2094" y="1994"/>
                    <a:pt x="1895" y="1894"/>
                    <a:pt x="1795" y="1845"/>
                  </a:cubicBezTo>
                  <a:cubicBezTo>
                    <a:pt x="1646" y="1795"/>
                    <a:pt x="1546" y="1745"/>
                    <a:pt x="1446" y="1645"/>
                  </a:cubicBezTo>
                  <a:cubicBezTo>
                    <a:pt x="1347" y="1546"/>
                    <a:pt x="1297" y="1446"/>
                    <a:pt x="1297" y="1296"/>
                  </a:cubicBezTo>
                  <a:cubicBezTo>
                    <a:pt x="1297" y="1147"/>
                    <a:pt x="1397" y="1047"/>
                    <a:pt x="1496" y="947"/>
                  </a:cubicBezTo>
                  <a:cubicBezTo>
                    <a:pt x="1646" y="898"/>
                    <a:pt x="1795" y="848"/>
                    <a:pt x="2045" y="848"/>
                  </a:cubicBezTo>
                  <a:cubicBezTo>
                    <a:pt x="2244" y="848"/>
                    <a:pt x="2443" y="898"/>
                    <a:pt x="2693" y="947"/>
                  </a:cubicBezTo>
                  <a:cubicBezTo>
                    <a:pt x="2942" y="1047"/>
                    <a:pt x="3241" y="1147"/>
                    <a:pt x="3440" y="1296"/>
                  </a:cubicBezTo>
                  <a:lnTo>
                    <a:pt x="3839" y="499"/>
                  </a:lnTo>
                  <a:cubicBezTo>
                    <a:pt x="3590" y="349"/>
                    <a:pt x="3341" y="250"/>
                    <a:pt x="3042" y="150"/>
                  </a:cubicBezTo>
                  <a:cubicBezTo>
                    <a:pt x="2693" y="50"/>
                    <a:pt x="2394"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7"/>
            <p:cNvSpPr/>
            <p:nvPr/>
          </p:nvSpPr>
          <p:spPr>
            <a:xfrm>
              <a:off x="5687275" y="4772800"/>
              <a:ext cx="109675" cy="123400"/>
            </a:xfrm>
            <a:custGeom>
              <a:rect b="b" l="l" r="r" t="t"/>
              <a:pathLst>
                <a:path extrusionOk="0" h="4936" w="4387">
                  <a:moveTo>
                    <a:pt x="2542" y="0"/>
                  </a:moveTo>
                  <a:cubicBezTo>
                    <a:pt x="2044" y="0"/>
                    <a:pt x="1645" y="150"/>
                    <a:pt x="1246" y="349"/>
                  </a:cubicBezTo>
                  <a:cubicBezTo>
                    <a:pt x="848" y="549"/>
                    <a:pt x="549" y="848"/>
                    <a:pt x="349" y="1246"/>
                  </a:cubicBezTo>
                  <a:cubicBezTo>
                    <a:pt x="100" y="1595"/>
                    <a:pt x="0" y="1994"/>
                    <a:pt x="0" y="2493"/>
                  </a:cubicBezTo>
                  <a:cubicBezTo>
                    <a:pt x="0" y="2941"/>
                    <a:pt x="100" y="3340"/>
                    <a:pt x="299" y="3739"/>
                  </a:cubicBezTo>
                  <a:cubicBezTo>
                    <a:pt x="549" y="4088"/>
                    <a:pt x="848" y="4387"/>
                    <a:pt x="1246" y="4636"/>
                  </a:cubicBezTo>
                  <a:cubicBezTo>
                    <a:pt x="1595" y="4835"/>
                    <a:pt x="2044" y="4935"/>
                    <a:pt x="2493" y="4935"/>
                  </a:cubicBezTo>
                  <a:cubicBezTo>
                    <a:pt x="2842" y="4935"/>
                    <a:pt x="3190" y="4885"/>
                    <a:pt x="3489" y="4736"/>
                  </a:cubicBezTo>
                  <a:cubicBezTo>
                    <a:pt x="3838" y="4586"/>
                    <a:pt x="4137" y="4387"/>
                    <a:pt x="4387" y="4138"/>
                  </a:cubicBezTo>
                  <a:lnTo>
                    <a:pt x="3838" y="3539"/>
                  </a:lnTo>
                  <a:cubicBezTo>
                    <a:pt x="3689" y="3689"/>
                    <a:pt x="3440" y="3838"/>
                    <a:pt x="3240" y="3938"/>
                  </a:cubicBezTo>
                  <a:cubicBezTo>
                    <a:pt x="2991" y="4038"/>
                    <a:pt x="2792" y="4088"/>
                    <a:pt x="2542" y="4088"/>
                  </a:cubicBezTo>
                  <a:cubicBezTo>
                    <a:pt x="2243" y="4088"/>
                    <a:pt x="1994" y="4038"/>
                    <a:pt x="1745" y="3888"/>
                  </a:cubicBezTo>
                  <a:cubicBezTo>
                    <a:pt x="1496" y="3739"/>
                    <a:pt x="1296" y="3539"/>
                    <a:pt x="1147" y="3290"/>
                  </a:cubicBezTo>
                  <a:cubicBezTo>
                    <a:pt x="997" y="3041"/>
                    <a:pt x="947" y="2742"/>
                    <a:pt x="947" y="2443"/>
                  </a:cubicBezTo>
                  <a:cubicBezTo>
                    <a:pt x="947" y="2144"/>
                    <a:pt x="997" y="1894"/>
                    <a:pt x="1147" y="1645"/>
                  </a:cubicBezTo>
                  <a:cubicBezTo>
                    <a:pt x="1296" y="1396"/>
                    <a:pt x="1496" y="1197"/>
                    <a:pt x="1745" y="1047"/>
                  </a:cubicBezTo>
                  <a:cubicBezTo>
                    <a:pt x="1994" y="898"/>
                    <a:pt x="2243" y="848"/>
                    <a:pt x="2542" y="848"/>
                  </a:cubicBezTo>
                  <a:cubicBezTo>
                    <a:pt x="2792" y="848"/>
                    <a:pt x="2991" y="898"/>
                    <a:pt x="3240" y="997"/>
                  </a:cubicBezTo>
                  <a:cubicBezTo>
                    <a:pt x="3489" y="1097"/>
                    <a:pt x="3689" y="1246"/>
                    <a:pt x="3838" y="1446"/>
                  </a:cubicBezTo>
                  <a:lnTo>
                    <a:pt x="4387" y="798"/>
                  </a:lnTo>
                  <a:cubicBezTo>
                    <a:pt x="4137" y="549"/>
                    <a:pt x="3888" y="349"/>
                    <a:pt x="3539" y="250"/>
                  </a:cubicBezTo>
                  <a:cubicBezTo>
                    <a:pt x="3190" y="100"/>
                    <a:pt x="2891" y="0"/>
                    <a:pt x="2542"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7"/>
            <p:cNvSpPr/>
            <p:nvPr/>
          </p:nvSpPr>
          <p:spPr>
            <a:xfrm>
              <a:off x="5815625" y="4775300"/>
              <a:ext cx="100950" cy="119650"/>
            </a:xfrm>
            <a:custGeom>
              <a:rect b="b" l="l" r="r" t="t"/>
              <a:pathLst>
                <a:path extrusionOk="0" h="4786" w="4038">
                  <a:moveTo>
                    <a:pt x="1994" y="798"/>
                  </a:moveTo>
                  <a:cubicBezTo>
                    <a:pt x="2343" y="798"/>
                    <a:pt x="2592" y="847"/>
                    <a:pt x="2792" y="997"/>
                  </a:cubicBezTo>
                  <a:cubicBezTo>
                    <a:pt x="2991" y="1146"/>
                    <a:pt x="3091" y="1346"/>
                    <a:pt x="3091" y="1645"/>
                  </a:cubicBezTo>
                  <a:cubicBezTo>
                    <a:pt x="3091" y="1944"/>
                    <a:pt x="2991" y="2193"/>
                    <a:pt x="2792" y="2343"/>
                  </a:cubicBezTo>
                  <a:cubicBezTo>
                    <a:pt x="2592" y="2492"/>
                    <a:pt x="2343" y="2542"/>
                    <a:pt x="1994" y="2542"/>
                  </a:cubicBezTo>
                  <a:lnTo>
                    <a:pt x="898" y="2542"/>
                  </a:lnTo>
                  <a:lnTo>
                    <a:pt x="898" y="798"/>
                  </a:lnTo>
                  <a:close/>
                  <a:moveTo>
                    <a:pt x="0" y="0"/>
                  </a:moveTo>
                  <a:lnTo>
                    <a:pt x="0" y="4785"/>
                  </a:lnTo>
                  <a:lnTo>
                    <a:pt x="898" y="4785"/>
                  </a:lnTo>
                  <a:lnTo>
                    <a:pt x="898" y="3390"/>
                  </a:lnTo>
                  <a:lnTo>
                    <a:pt x="1994" y="3390"/>
                  </a:lnTo>
                  <a:cubicBezTo>
                    <a:pt x="2094" y="3390"/>
                    <a:pt x="2144" y="3390"/>
                    <a:pt x="2194" y="3340"/>
                  </a:cubicBezTo>
                  <a:lnTo>
                    <a:pt x="2991" y="4785"/>
                  </a:lnTo>
                  <a:lnTo>
                    <a:pt x="4038" y="4785"/>
                  </a:lnTo>
                  <a:lnTo>
                    <a:pt x="2991" y="3190"/>
                  </a:lnTo>
                  <a:cubicBezTo>
                    <a:pt x="3290" y="3041"/>
                    <a:pt x="3539" y="2841"/>
                    <a:pt x="3689" y="2592"/>
                  </a:cubicBezTo>
                  <a:cubicBezTo>
                    <a:pt x="3888" y="2343"/>
                    <a:pt x="3938" y="1994"/>
                    <a:pt x="3938" y="1645"/>
                  </a:cubicBezTo>
                  <a:cubicBezTo>
                    <a:pt x="3938" y="1097"/>
                    <a:pt x="3789" y="698"/>
                    <a:pt x="3440" y="399"/>
                  </a:cubicBezTo>
                  <a:cubicBezTo>
                    <a:pt x="3091" y="150"/>
                    <a:pt x="2642" y="0"/>
                    <a:pt x="19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7"/>
            <p:cNvSpPr/>
            <p:nvPr/>
          </p:nvSpPr>
          <p:spPr>
            <a:xfrm>
              <a:off x="5939000" y="4775300"/>
              <a:ext cx="23700" cy="119650"/>
            </a:xfrm>
            <a:custGeom>
              <a:rect b="b" l="l" r="r" t="t"/>
              <a:pathLst>
                <a:path extrusionOk="0" h="4786" w="948">
                  <a:moveTo>
                    <a:pt x="0" y="0"/>
                  </a:moveTo>
                  <a:lnTo>
                    <a:pt x="0" y="4785"/>
                  </a:lnTo>
                  <a:lnTo>
                    <a:pt x="947" y="4785"/>
                  </a:lnTo>
                  <a:lnTo>
                    <a:pt x="947"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7"/>
            <p:cNvSpPr/>
            <p:nvPr/>
          </p:nvSpPr>
          <p:spPr>
            <a:xfrm>
              <a:off x="5992575" y="4775300"/>
              <a:ext cx="98475" cy="119650"/>
            </a:xfrm>
            <a:custGeom>
              <a:rect b="b" l="l" r="r" t="t"/>
              <a:pathLst>
                <a:path extrusionOk="0" h="4786" w="3939">
                  <a:moveTo>
                    <a:pt x="2234" y="778"/>
                  </a:moveTo>
                  <a:cubicBezTo>
                    <a:pt x="2397" y="778"/>
                    <a:pt x="2533" y="824"/>
                    <a:pt x="2642" y="897"/>
                  </a:cubicBezTo>
                  <a:cubicBezTo>
                    <a:pt x="2742" y="997"/>
                    <a:pt x="2842" y="1146"/>
                    <a:pt x="2842" y="1346"/>
                  </a:cubicBezTo>
                  <a:cubicBezTo>
                    <a:pt x="2842" y="1545"/>
                    <a:pt x="2742" y="1695"/>
                    <a:pt x="2642" y="1794"/>
                  </a:cubicBezTo>
                  <a:cubicBezTo>
                    <a:pt x="2493" y="1894"/>
                    <a:pt x="2293" y="1944"/>
                    <a:pt x="2044" y="1944"/>
                  </a:cubicBezTo>
                  <a:lnTo>
                    <a:pt x="898" y="1944"/>
                  </a:lnTo>
                  <a:lnTo>
                    <a:pt x="898" y="798"/>
                  </a:lnTo>
                  <a:lnTo>
                    <a:pt x="2044" y="798"/>
                  </a:lnTo>
                  <a:cubicBezTo>
                    <a:pt x="2111" y="784"/>
                    <a:pt x="2174" y="778"/>
                    <a:pt x="2234" y="778"/>
                  </a:cubicBezTo>
                  <a:close/>
                  <a:moveTo>
                    <a:pt x="2044" y="2692"/>
                  </a:moveTo>
                  <a:cubicBezTo>
                    <a:pt x="2343" y="2692"/>
                    <a:pt x="2592" y="2742"/>
                    <a:pt x="2742" y="2891"/>
                  </a:cubicBezTo>
                  <a:cubicBezTo>
                    <a:pt x="2891" y="2991"/>
                    <a:pt x="2991" y="3140"/>
                    <a:pt x="2991" y="3340"/>
                  </a:cubicBezTo>
                  <a:cubicBezTo>
                    <a:pt x="2991" y="3539"/>
                    <a:pt x="2891" y="3689"/>
                    <a:pt x="2742" y="3838"/>
                  </a:cubicBezTo>
                  <a:cubicBezTo>
                    <a:pt x="2592" y="3938"/>
                    <a:pt x="2343" y="3988"/>
                    <a:pt x="2044" y="3988"/>
                  </a:cubicBezTo>
                  <a:lnTo>
                    <a:pt x="898" y="3988"/>
                  </a:lnTo>
                  <a:lnTo>
                    <a:pt x="898" y="2692"/>
                  </a:lnTo>
                  <a:close/>
                  <a:moveTo>
                    <a:pt x="0" y="0"/>
                  </a:moveTo>
                  <a:lnTo>
                    <a:pt x="0" y="4785"/>
                  </a:lnTo>
                  <a:lnTo>
                    <a:pt x="2194" y="4785"/>
                  </a:lnTo>
                  <a:cubicBezTo>
                    <a:pt x="2742" y="4785"/>
                    <a:pt x="3141" y="4686"/>
                    <a:pt x="3490" y="4436"/>
                  </a:cubicBezTo>
                  <a:cubicBezTo>
                    <a:pt x="3789" y="4187"/>
                    <a:pt x="3938" y="3888"/>
                    <a:pt x="3938" y="3439"/>
                  </a:cubicBezTo>
                  <a:cubicBezTo>
                    <a:pt x="3938" y="3140"/>
                    <a:pt x="3838" y="2891"/>
                    <a:pt x="3689" y="2642"/>
                  </a:cubicBezTo>
                  <a:cubicBezTo>
                    <a:pt x="3490" y="2442"/>
                    <a:pt x="3240" y="2293"/>
                    <a:pt x="2941" y="2243"/>
                  </a:cubicBezTo>
                  <a:cubicBezTo>
                    <a:pt x="3191" y="2193"/>
                    <a:pt x="3390" y="2044"/>
                    <a:pt x="3539" y="1844"/>
                  </a:cubicBezTo>
                  <a:cubicBezTo>
                    <a:pt x="3689" y="1695"/>
                    <a:pt x="3739" y="1446"/>
                    <a:pt x="3739" y="1196"/>
                  </a:cubicBezTo>
                  <a:cubicBezTo>
                    <a:pt x="3739" y="798"/>
                    <a:pt x="3589" y="499"/>
                    <a:pt x="3340" y="299"/>
                  </a:cubicBezTo>
                  <a:cubicBezTo>
                    <a:pt x="3041" y="100"/>
                    <a:pt x="2642"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7"/>
            <p:cNvSpPr/>
            <p:nvPr/>
          </p:nvSpPr>
          <p:spPr>
            <a:xfrm>
              <a:off x="6113450" y="4775300"/>
              <a:ext cx="89750" cy="119650"/>
            </a:xfrm>
            <a:custGeom>
              <a:rect b="b" l="l" r="r" t="t"/>
              <a:pathLst>
                <a:path extrusionOk="0" h="4786" w="3590">
                  <a:moveTo>
                    <a:pt x="0" y="0"/>
                  </a:moveTo>
                  <a:lnTo>
                    <a:pt x="0" y="4785"/>
                  </a:lnTo>
                  <a:lnTo>
                    <a:pt x="3589" y="4785"/>
                  </a:lnTo>
                  <a:lnTo>
                    <a:pt x="3589" y="3988"/>
                  </a:lnTo>
                  <a:lnTo>
                    <a:pt x="898" y="3988"/>
                  </a:lnTo>
                  <a:lnTo>
                    <a:pt x="898" y="2791"/>
                  </a:lnTo>
                  <a:lnTo>
                    <a:pt x="3240" y="2791"/>
                  </a:lnTo>
                  <a:lnTo>
                    <a:pt x="3240" y="1994"/>
                  </a:lnTo>
                  <a:lnTo>
                    <a:pt x="898" y="1994"/>
                  </a:lnTo>
                  <a:lnTo>
                    <a:pt x="898" y="798"/>
                  </a:lnTo>
                  <a:lnTo>
                    <a:pt x="3539" y="798"/>
                  </a:lnTo>
                  <a:lnTo>
                    <a:pt x="3539"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7"/>
            <p:cNvSpPr/>
            <p:nvPr/>
          </p:nvSpPr>
          <p:spPr>
            <a:xfrm>
              <a:off x="6093500" y="3742250"/>
              <a:ext cx="427450" cy="51100"/>
            </a:xfrm>
            <a:custGeom>
              <a:rect b="b" l="l" r="r" t="t"/>
              <a:pathLst>
                <a:path extrusionOk="0" h="2044" w="17098">
                  <a:moveTo>
                    <a:pt x="1" y="0"/>
                  </a:moveTo>
                  <a:lnTo>
                    <a:pt x="1" y="2044"/>
                  </a:lnTo>
                  <a:lnTo>
                    <a:pt x="17098" y="2044"/>
                  </a:lnTo>
                  <a:lnTo>
                    <a:pt x="170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7"/>
            <p:cNvSpPr/>
            <p:nvPr/>
          </p:nvSpPr>
          <p:spPr>
            <a:xfrm>
              <a:off x="6093500" y="3835700"/>
              <a:ext cx="427450" cy="51125"/>
            </a:xfrm>
            <a:custGeom>
              <a:rect b="b" l="l" r="r" t="t"/>
              <a:pathLst>
                <a:path extrusionOk="0" h="2045" w="17098">
                  <a:moveTo>
                    <a:pt x="1" y="1"/>
                  </a:moveTo>
                  <a:lnTo>
                    <a:pt x="1" y="2044"/>
                  </a:lnTo>
                  <a:lnTo>
                    <a:pt x="17098" y="2044"/>
                  </a:lnTo>
                  <a:lnTo>
                    <a:pt x="17098"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7"/>
            <p:cNvSpPr/>
            <p:nvPr/>
          </p:nvSpPr>
          <p:spPr>
            <a:xfrm>
              <a:off x="6093500" y="3927925"/>
              <a:ext cx="427450" cy="51100"/>
            </a:xfrm>
            <a:custGeom>
              <a:rect b="b" l="l" r="r" t="t"/>
              <a:pathLst>
                <a:path extrusionOk="0" h="2044" w="17098">
                  <a:moveTo>
                    <a:pt x="1" y="0"/>
                  </a:moveTo>
                  <a:lnTo>
                    <a:pt x="1" y="2044"/>
                  </a:lnTo>
                  <a:lnTo>
                    <a:pt x="17098" y="2044"/>
                  </a:lnTo>
                  <a:lnTo>
                    <a:pt x="170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7"/>
            <p:cNvSpPr/>
            <p:nvPr/>
          </p:nvSpPr>
          <p:spPr>
            <a:xfrm>
              <a:off x="5841800" y="3742250"/>
              <a:ext cx="83500" cy="83500"/>
            </a:xfrm>
            <a:custGeom>
              <a:rect b="b" l="l" r="r" t="t"/>
              <a:pathLst>
                <a:path extrusionOk="0" h="3340" w="3340">
                  <a:moveTo>
                    <a:pt x="1695" y="0"/>
                  </a:moveTo>
                  <a:cubicBezTo>
                    <a:pt x="748" y="0"/>
                    <a:pt x="0" y="748"/>
                    <a:pt x="0" y="1695"/>
                  </a:cubicBezTo>
                  <a:cubicBezTo>
                    <a:pt x="0" y="2592"/>
                    <a:pt x="748" y="3340"/>
                    <a:pt x="1695" y="3340"/>
                  </a:cubicBezTo>
                  <a:cubicBezTo>
                    <a:pt x="2592" y="3340"/>
                    <a:pt x="3340" y="2592"/>
                    <a:pt x="3340" y="1695"/>
                  </a:cubicBezTo>
                  <a:cubicBezTo>
                    <a:pt x="3340" y="748"/>
                    <a:pt x="2592" y="0"/>
                    <a:pt x="1695"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7"/>
            <p:cNvSpPr/>
            <p:nvPr/>
          </p:nvSpPr>
          <p:spPr>
            <a:xfrm>
              <a:off x="5705975" y="3742250"/>
              <a:ext cx="83500" cy="83500"/>
            </a:xfrm>
            <a:custGeom>
              <a:rect b="b" l="l" r="r" t="t"/>
              <a:pathLst>
                <a:path extrusionOk="0" h="3340" w="3340">
                  <a:moveTo>
                    <a:pt x="1695" y="0"/>
                  </a:moveTo>
                  <a:cubicBezTo>
                    <a:pt x="748" y="0"/>
                    <a:pt x="0" y="748"/>
                    <a:pt x="0" y="1695"/>
                  </a:cubicBezTo>
                  <a:cubicBezTo>
                    <a:pt x="0" y="2592"/>
                    <a:pt x="748" y="3340"/>
                    <a:pt x="1695" y="3340"/>
                  </a:cubicBezTo>
                  <a:cubicBezTo>
                    <a:pt x="2592" y="3340"/>
                    <a:pt x="3340" y="2592"/>
                    <a:pt x="3340" y="1695"/>
                  </a:cubicBezTo>
                  <a:cubicBezTo>
                    <a:pt x="3340" y="748"/>
                    <a:pt x="2592" y="0"/>
                    <a:pt x="1695"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7"/>
            <p:cNvSpPr/>
            <p:nvPr/>
          </p:nvSpPr>
          <p:spPr>
            <a:xfrm>
              <a:off x="5570125" y="3742250"/>
              <a:ext cx="83525" cy="83500"/>
            </a:xfrm>
            <a:custGeom>
              <a:rect b="b" l="l" r="r" t="t"/>
              <a:pathLst>
                <a:path extrusionOk="0" h="3340" w="3341">
                  <a:moveTo>
                    <a:pt x="1646" y="0"/>
                  </a:moveTo>
                  <a:cubicBezTo>
                    <a:pt x="749" y="0"/>
                    <a:pt x="1" y="748"/>
                    <a:pt x="1" y="1695"/>
                  </a:cubicBezTo>
                  <a:cubicBezTo>
                    <a:pt x="1" y="2592"/>
                    <a:pt x="749" y="3340"/>
                    <a:pt x="1646" y="3340"/>
                  </a:cubicBezTo>
                  <a:cubicBezTo>
                    <a:pt x="2593" y="3340"/>
                    <a:pt x="3341" y="2592"/>
                    <a:pt x="3341" y="1695"/>
                  </a:cubicBezTo>
                  <a:cubicBezTo>
                    <a:pt x="3341" y="748"/>
                    <a:pt x="2593" y="0"/>
                    <a:pt x="1646"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7"/>
            <p:cNvSpPr/>
            <p:nvPr/>
          </p:nvSpPr>
          <p:spPr>
            <a:xfrm>
              <a:off x="1055400" y="4487993"/>
              <a:ext cx="559550" cy="558275"/>
            </a:xfrm>
            <a:custGeom>
              <a:rect b="b" l="l" r="r" t="t"/>
              <a:pathLst>
                <a:path extrusionOk="0" h="22331" w="22382">
                  <a:moveTo>
                    <a:pt x="11216" y="0"/>
                  </a:moveTo>
                  <a:cubicBezTo>
                    <a:pt x="5035" y="0"/>
                    <a:pt x="1" y="4985"/>
                    <a:pt x="1" y="11165"/>
                  </a:cubicBezTo>
                  <a:cubicBezTo>
                    <a:pt x="1" y="17346"/>
                    <a:pt x="5035" y="22331"/>
                    <a:pt x="11216" y="22331"/>
                  </a:cubicBezTo>
                  <a:cubicBezTo>
                    <a:pt x="17347" y="22331"/>
                    <a:pt x="22381" y="17346"/>
                    <a:pt x="22381" y="11165"/>
                  </a:cubicBezTo>
                  <a:cubicBezTo>
                    <a:pt x="22381" y="4985"/>
                    <a:pt x="17347" y="0"/>
                    <a:pt x="112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7"/>
            <p:cNvSpPr/>
            <p:nvPr/>
          </p:nvSpPr>
          <p:spPr>
            <a:xfrm>
              <a:off x="1253550" y="4518550"/>
              <a:ext cx="164500" cy="193250"/>
            </a:xfrm>
            <a:custGeom>
              <a:rect b="b" l="l" r="r" t="t"/>
              <a:pathLst>
                <a:path extrusionOk="0" h="7730" w="6580">
                  <a:moveTo>
                    <a:pt x="3377" y="1"/>
                  </a:moveTo>
                  <a:cubicBezTo>
                    <a:pt x="3348" y="1"/>
                    <a:pt x="3319" y="1"/>
                    <a:pt x="3290" y="2"/>
                  </a:cubicBezTo>
                  <a:cubicBezTo>
                    <a:pt x="1446" y="2"/>
                    <a:pt x="0" y="1447"/>
                    <a:pt x="0" y="3242"/>
                  </a:cubicBezTo>
                  <a:lnTo>
                    <a:pt x="0" y="4488"/>
                  </a:lnTo>
                  <a:cubicBezTo>
                    <a:pt x="0" y="6282"/>
                    <a:pt x="1446" y="7728"/>
                    <a:pt x="3290" y="7728"/>
                  </a:cubicBezTo>
                  <a:cubicBezTo>
                    <a:pt x="3319" y="7729"/>
                    <a:pt x="3348" y="7729"/>
                    <a:pt x="3377" y="7729"/>
                  </a:cubicBezTo>
                  <a:cubicBezTo>
                    <a:pt x="5132" y="7729"/>
                    <a:pt x="6580" y="6253"/>
                    <a:pt x="6580" y="4488"/>
                  </a:cubicBezTo>
                  <a:lnTo>
                    <a:pt x="6580" y="3242"/>
                  </a:lnTo>
                  <a:cubicBezTo>
                    <a:pt x="6531" y="1477"/>
                    <a:pt x="5131" y="1"/>
                    <a:pt x="3377" y="1"/>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7"/>
            <p:cNvSpPr/>
            <p:nvPr/>
          </p:nvSpPr>
          <p:spPr>
            <a:xfrm>
              <a:off x="1197450" y="4740400"/>
              <a:ext cx="275425" cy="159525"/>
            </a:xfrm>
            <a:custGeom>
              <a:rect b="b" l="l" r="r" t="t"/>
              <a:pathLst>
                <a:path extrusionOk="0" h="6381" w="11017">
                  <a:moveTo>
                    <a:pt x="2942" y="0"/>
                  </a:moveTo>
                  <a:cubicBezTo>
                    <a:pt x="1297" y="0"/>
                    <a:pt x="1" y="1296"/>
                    <a:pt x="1" y="2941"/>
                  </a:cubicBezTo>
                  <a:lnTo>
                    <a:pt x="1" y="6381"/>
                  </a:lnTo>
                  <a:lnTo>
                    <a:pt x="11017" y="6381"/>
                  </a:lnTo>
                  <a:lnTo>
                    <a:pt x="11017" y="2941"/>
                  </a:lnTo>
                  <a:cubicBezTo>
                    <a:pt x="11017" y="1296"/>
                    <a:pt x="9721" y="0"/>
                    <a:pt x="8076"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7"/>
            <p:cNvSpPr/>
            <p:nvPr/>
          </p:nvSpPr>
          <p:spPr>
            <a:xfrm>
              <a:off x="6017500" y="3252500"/>
              <a:ext cx="77275" cy="77300"/>
            </a:xfrm>
            <a:custGeom>
              <a:rect b="b" l="l" r="r" t="t"/>
              <a:pathLst>
                <a:path extrusionOk="0" fill="none" h="3092" w="3091">
                  <a:moveTo>
                    <a:pt x="0" y="3091"/>
                  </a:moveTo>
                  <a:lnTo>
                    <a:pt x="0" y="1"/>
                  </a:lnTo>
                  <a:lnTo>
                    <a:pt x="3091" y="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7"/>
            <p:cNvSpPr/>
            <p:nvPr/>
          </p:nvSpPr>
          <p:spPr>
            <a:xfrm>
              <a:off x="6190700" y="3252500"/>
              <a:ext cx="77300" cy="77300"/>
            </a:xfrm>
            <a:custGeom>
              <a:rect b="b" l="l" r="r" t="t"/>
              <a:pathLst>
                <a:path extrusionOk="0" fill="none" h="3092" w="3092">
                  <a:moveTo>
                    <a:pt x="3091" y="3091"/>
                  </a:moveTo>
                  <a:lnTo>
                    <a:pt x="3091" y="1"/>
                  </a:lnTo>
                  <a:lnTo>
                    <a:pt x="1" y="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7"/>
            <p:cNvSpPr/>
            <p:nvPr/>
          </p:nvSpPr>
          <p:spPr>
            <a:xfrm>
              <a:off x="6017500" y="3398300"/>
              <a:ext cx="77275" cy="77300"/>
            </a:xfrm>
            <a:custGeom>
              <a:rect b="b" l="l" r="r" t="t"/>
              <a:pathLst>
                <a:path extrusionOk="0" fill="none" h="3092" w="3091">
                  <a:moveTo>
                    <a:pt x="0" y="1"/>
                  </a:moveTo>
                  <a:lnTo>
                    <a:pt x="0" y="3091"/>
                  </a:lnTo>
                  <a:lnTo>
                    <a:pt x="3091" y="309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7"/>
            <p:cNvSpPr/>
            <p:nvPr/>
          </p:nvSpPr>
          <p:spPr>
            <a:xfrm>
              <a:off x="6190700" y="3398300"/>
              <a:ext cx="77300" cy="77300"/>
            </a:xfrm>
            <a:custGeom>
              <a:rect b="b" l="l" r="r" t="t"/>
              <a:pathLst>
                <a:path extrusionOk="0" fill="none" h="3092" w="3092">
                  <a:moveTo>
                    <a:pt x="3091" y="1"/>
                  </a:moveTo>
                  <a:lnTo>
                    <a:pt x="3091" y="3091"/>
                  </a:lnTo>
                  <a:lnTo>
                    <a:pt x="1" y="309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7"/>
            <p:cNvSpPr/>
            <p:nvPr/>
          </p:nvSpPr>
          <p:spPr>
            <a:xfrm>
              <a:off x="1683450" y="3282425"/>
              <a:ext cx="118400" cy="162025"/>
            </a:xfrm>
            <a:custGeom>
              <a:rect b="b" l="l" r="r" t="t"/>
              <a:pathLst>
                <a:path extrusionOk="0" h="6481" w="4736">
                  <a:moveTo>
                    <a:pt x="1" y="0"/>
                  </a:moveTo>
                  <a:lnTo>
                    <a:pt x="1" y="6480"/>
                  </a:lnTo>
                  <a:lnTo>
                    <a:pt x="4736" y="3240"/>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7"/>
            <p:cNvSpPr/>
            <p:nvPr/>
          </p:nvSpPr>
          <p:spPr>
            <a:xfrm>
              <a:off x="1986275" y="3282425"/>
              <a:ext cx="119650" cy="162025"/>
            </a:xfrm>
            <a:custGeom>
              <a:rect b="b" l="l" r="r" t="t"/>
              <a:pathLst>
                <a:path extrusionOk="0" h="6481" w="4786">
                  <a:moveTo>
                    <a:pt x="0" y="0"/>
                  </a:moveTo>
                  <a:lnTo>
                    <a:pt x="0" y="6480"/>
                  </a:lnTo>
                  <a:lnTo>
                    <a:pt x="4785" y="3240"/>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7"/>
            <p:cNvSpPr/>
            <p:nvPr/>
          </p:nvSpPr>
          <p:spPr>
            <a:xfrm>
              <a:off x="2144525" y="3282425"/>
              <a:ext cx="25" cy="162025"/>
            </a:xfrm>
            <a:custGeom>
              <a:rect b="b" l="l" r="r" t="t"/>
              <a:pathLst>
                <a:path extrusionOk="0" fill="none" h="6481" w="1">
                  <a:moveTo>
                    <a:pt x="0" y="0"/>
                  </a:moveTo>
                  <a:lnTo>
                    <a:pt x="0" y="6480"/>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7"/>
            <p:cNvSpPr/>
            <p:nvPr/>
          </p:nvSpPr>
          <p:spPr>
            <a:xfrm>
              <a:off x="1342025" y="3282425"/>
              <a:ext cx="118400" cy="162025"/>
            </a:xfrm>
            <a:custGeom>
              <a:rect b="b" l="l" r="r" t="t"/>
              <a:pathLst>
                <a:path extrusionOk="0" h="6481" w="4736">
                  <a:moveTo>
                    <a:pt x="4735" y="0"/>
                  </a:moveTo>
                  <a:lnTo>
                    <a:pt x="0" y="3240"/>
                  </a:lnTo>
                  <a:lnTo>
                    <a:pt x="4735" y="6480"/>
                  </a:lnTo>
                  <a:lnTo>
                    <a:pt x="47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7"/>
            <p:cNvSpPr/>
            <p:nvPr/>
          </p:nvSpPr>
          <p:spPr>
            <a:xfrm>
              <a:off x="1303375" y="3282425"/>
              <a:ext cx="25" cy="162025"/>
            </a:xfrm>
            <a:custGeom>
              <a:rect b="b" l="l" r="r" t="t"/>
              <a:pathLst>
                <a:path extrusionOk="0" fill="none" h="6481" w="1">
                  <a:moveTo>
                    <a:pt x="1" y="0"/>
                  </a:moveTo>
                  <a:lnTo>
                    <a:pt x="1" y="6480"/>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5" name="Google Shape;685;p47"/>
          <p:cNvSpPr txBox="1"/>
          <p:nvPr/>
        </p:nvSpPr>
        <p:spPr>
          <a:xfrm>
            <a:off x="3458475" y="1990050"/>
            <a:ext cx="2205600" cy="60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700">
                <a:solidFill>
                  <a:srgbClr val="AADDF6"/>
                </a:solidFill>
                <a:latin typeface="Pacifico"/>
                <a:ea typeface="Pacifico"/>
                <a:cs typeface="Pacifico"/>
                <a:sym typeface="Pacifico"/>
              </a:rPr>
              <a:t>BAR CODE</a:t>
            </a:r>
            <a:r>
              <a:rPr lang="es" sz="1700">
                <a:solidFill>
                  <a:srgbClr val="AADDF6"/>
                </a:solidFill>
                <a:latin typeface="Pacifico"/>
                <a:ea typeface="Pacifico"/>
                <a:cs typeface="Pacifico"/>
                <a:sym typeface="Pacifico"/>
              </a:rPr>
              <a:t> READERS</a:t>
            </a:r>
            <a:endParaRPr sz="1700">
              <a:solidFill>
                <a:srgbClr val="AADDF6"/>
              </a:solidFill>
              <a:latin typeface="Pacifico"/>
              <a:ea typeface="Pacifico"/>
              <a:cs typeface="Pacifico"/>
              <a:sym typeface="Pacifico"/>
            </a:endParaRPr>
          </a:p>
        </p:txBody>
      </p:sp>
      <p:cxnSp>
        <p:nvCxnSpPr>
          <p:cNvPr id="686" name="Google Shape;686;p47"/>
          <p:cNvCxnSpPr/>
          <p:nvPr/>
        </p:nvCxnSpPr>
        <p:spPr>
          <a:xfrm flipH="1" rot="10800000">
            <a:off x="1818500" y="2717050"/>
            <a:ext cx="1370100" cy="604800"/>
          </a:xfrm>
          <a:prstGeom prst="bentConnector3">
            <a:avLst>
              <a:gd fmla="val 50000" name="adj1"/>
            </a:avLst>
          </a:prstGeom>
          <a:noFill/>
          <a:ln cap="flat" cmpd="sng" w="19050">
            <a:solidFill>
              <a:srgbClr val="FF00FF"/>
            </a:solidFill>
            <a:prstDash val="solid"/>
            <a:round/>
            <a:headEnd len="med" w="med" type="none"/>
            <a:tailEnd len="med" w="med" type="none"/>
          </a:ln>
        </p:spPr>
      </p:cxnSp>
      <p:sp>
        <p:nvSpPr>
          <p:cNvPr id="687" name="Google Shape;687;p47"/>
          <p:cNvSpPr txBox="1"/>
          <p:nvPr/>
        </p:nvSpPr>
        <p:spPr>
          <a:xfrm>
            <a:off x="290750" y="3628000"/>
            <a:ext cx="2766900" cy="11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EFEFEF"/>
                </a:solidFill>
                <a:latin typeface="Nunito"/>
                <a:ea typeface="Nunito"/>
                <a:cs typeface="Nunito"/>
                <a:sym typeface="Nunito"/>
              </a:rPr>
              <a:t>Contain photo electric cells that scan or read bar codes or the zebra striped marks printed on product containers</a:t>
            </a:r>
            <a:endParaRPr>
              <a:solidFill>
                <a:srgbClr val="EFEFEF"/>
              </a:solidFill>
              <a:latin typeface="Nunito"/>
              <a:ea typeface="Nunito"/>
              <a:cs typeface="Nunito"/>
              <a:sym typeface="Nunito"/>
            </a:endParaRPr>
          </a:p>
          <a:p>
            <a:pPr indent="0" lvl="0" marL="0" rtl="0" algn="l">
              <a:spcBef>
                <a:spcPts val="0"/>
              </a:spcBef>
              <a:spcAft>
                <a:spcPts val="0"/>
              </a:spcAft>
              <a:buNone/>
            </a:pPr>
            <a:r>
              <a:t/>
            </a:r>
            <a:endParaRPr>
              <a:solidFill>
                <a:srgbClr val="EFEFEF"/>
              </a:solidFill>
              <a:latin typeface="EB Garamond"/>
              <a:ea typeface="EB Garamond"/>
              <a:cs typeface="EB Garamond"/>
              <a:sym typeface="EB Garamond"/>
            </a:endParaRPr>
          </a:p>
        </p:txBody>
      </p:sp>
      <p:sp>
        <p:nvSpPr>
          <p:cNvPr id="688" name="Google Shape;688;p47"/>
          <p:cNvSpPr txBox="1"/>
          <p:nvPr/>
        </p:nvSpPr>
        <p:spPr>
          <a:xfrm>
            <a:off x="734775" y="3245300"/>
            <a:ext cx="1454400" cy="382800"/>
          </a:xfrm>
          <a:prstGeom prst="rect">
            <a:avLst/>
          </a:prstGeom>
          <a:solidFill>
            <a:srgbClr val="43434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FFFF"/>
                </a:solidFill>
                <a:latin typeface="Roboto Light"/>
                <a:ea typeface="Roboto Light"/>
                <a:cs typeface="Roboto Light"/>
                <a:sym typeface="Roboto Light"/>
              </a:rPr>
              <a:t>DEFINITION</a:t>
            </a:r>
            <a:endParaRPr>
              <a:solidFill>
                <a:srgbClr val="00FFFF"/>
              </a:solidFill>
              <a:latin typeface="Roboto Light"/>
              <a:ea typeface="Roboto Light"/>
              <a:cs typeface="Roboto Light"/>
              <a:sym typeface="Roboto Light"/>
            </a:endParaRPr>
          </a:p>
        </p:txBody>
      </p:sp>
      <p:cxnSp>
        <p:nvCxnSpPr>
          <p:cNvPr id="689" name="Google Shape;689;p47"/>
          <p:cNvCxnSpPr>
            <a:stCxn id="690" idx="1"/>
          </p:cNvCxnSpPr>
          <p:nvPr/>
        </p:nvCxnSpPr>
        <p:spPr>
          <a:xfrm flipH="1">
            <a:off x="5587275" y="482300"/>
            <a:ext cx="1020300" cy="1079100"/>
          </a:xfrm>
          <a:prstGeom prst="bentConnector2">
            <a:avLst/>
          </a:prstGeom>
          <a:noFill/>
          <a:ln cap="flat" cmpd="sng" w="19050">
            <a:solidFill>
              <a:srgbClr val="FF00FF"/>
            </a:solidFill>
            <a:prstDash val="solid"/>
            <a:round/>
            <a:headEnd len="med" w="med" type="none"/>
            <a:tailEnd len="med" w="med" type="none"/>
          </a:ln>
        </p:spPr>
      </p:cxnSp>
      <p:sp>
        <p:nvSpPr>
          <p:cNvPr id="690" name="Google Shape;690;p47"/>
          <p:cNvSpPr txBox="1"/>
          <p:nvPr/>
        </p:nvSpPr>
        <p:spPr>
          <a:xfrm>
            <a:off x="6607575" y="214400"/>
            <a:ext cx="2158200" cy="535800"/>
          </a:xfrm>
          <a:prstGeom prst="rect">
            <a:avLst/>
          </a:prstGeom>
          <a:solidFill>
            <a:srgbClr val="43434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FFFF"/>
                </a:solidFill>
              </a:rPr>
              <a:t>UPC and MaxiCode</a:t>
            </a:r>
            <a:r>
              <a:rPr lang="es">
                <a:solidFill>
                  <a:srgbClr val="00FFFF"/>
                </a:solidFill>
              </a:rPr>
              <a:t> reader</a:t>
            </a:r>
            <a:endParaRPr>
              <a:solidFill>
                <a:srgbClr val="00FFFF"/>
              </a:solidFill>
            </a:endParaRPr>
          </a:p>
        </p:txBody>
      </p:sp>
      <p:grpSp>
        <p:nvGrpSpPr>
          <p:cNvPr id="691" name="Google Shape;691;p47"/>
          <p:cNvGrpSpPr/>
          <p:nvPr/>
        </p:nvGrpSpPr>
        <p:grpSpPr>
          <a:xfrm>
            <a:off x="4276938" y="275678"/>
            <a:ext cx="376670" cy="413238"/>
            <a:chOff x="4447550" y="249750"/>
            <a:chExt cx="500425" cy="481125"/>
          </a:xfrm>
        </p:grpSpPr>
        <p:sp>
          <p:nvSpPr>
            <p:cNvPr id="692" name="Google Shape;692;p47"/>
            <p:cNvSpPr/>
            <p:nvPr/>
          </p:nvSpPr>
          <p:spPr>
            <a:xfrm>
              <a:off x="4447550" y="413675"/>
              <a:ext cx="353475" cy="317200"/>
            </a:xfrm>
            <a:custGeom>
              <a:rect b="b" l="l" r="r" t="t"/>
              <a:pathLst>
                <a:path extrusionOk="0" h="12688" w="14139">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93" name="Google Shape;693;p47"/>
            <p:cNvSpPr/>
            <p:nvPr/>
          </p:nvSpPr>
          <p:spPr>
            <a:xfrm>
              <a:off x="4589675" y="249750"/>
              <a:ext cx="358300" cy="322025"/>
            </a:xfrm>
            <a:custGeom>
              <a:rect b="b" l="l" r="r" t="t"/>
              <a:pathLst>
                <a:path extrusionOk="0" h="12881" w="14332">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694" name="Google Shape;694;p47"/>
          <p:cNvSpPr txBox="1"/>
          <p:nvPr/>
        </p:nvSpPr>
        <p:spPr>
          <a:xfrm flipH="1">
            <a:off x="2776725" y="290900"/>
            <a:ext cx="1370100" cy="382800"/>
          </a:xfrm>
          <a:prstGeom prst="rect">
            <a:avLst/>
          </a:prstGeom>
          <a:solidFill>
            <a:srgbClr val="66666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FFFF"/>
                </a:solidFill>
                <a:latin typeface="EB Garamond"/>
                <a:ea typeface="EB Garamond"/>
                <a:cs typeface="EB Garamond"/>
                <a:sym typeface="EB Garamond"/>
              </a:rPr>
              <a:t>Wand Reader</a:t>
            </a:r>
            <a:endParaRPr>
              <a:solidFill>
                <a:srgbClr val="00FFFF"/>
              </a:solidFill>
              <a:latin typeface="EB Garamond"/>
              <a:ea typeface="EB Garamond"/>
              <a:cs typeface="EB Garamond"/>
              <a:sym typeface="EB Garamond"/>
            </a:endParaRPr>
          </a:p>
        </p:txBody>
      </p:sp>
      <p:pic>
        <p:nvPicPr>
          <p:cNvPr id="695" name="Google Shape;695;p47"/>
          <p:cNvPicPr preferRelativeResize="0"/>
          <p:nvPr/>
        </p:nvPicPr>
        <p:blipFill>
          <a:blip r:embed="rId3">
            <a:alphaModFix/>
          </a:blip>
          <a:stretch>
            <a:fillRect/>
          </a:stretch>
        </p:blipFill>
        <p:spPr>
          <a:xfrm>
            <a:off x="6439400" y="1753800"/>
            <a:ext cx="1734725" cy="1079100"/>
          </a:xfrm>
          <a:prstGeom prst="rect">
            <a:avLst/>
          </a:prstGeom>
          <a:noFill/>
          <a:ln>
            <a:noFill/>
          </a:ln>
        </p:spPr>
      </p:pic>
      <p:pic>
        <p:nvPicPr>
          <p:cNvPr id="696" name="Google Shape;696;p47"/>
          <p:cNvPicPr preferRelativeResize="0"/>
          <p:nvPr/>
        </p:nvPicPr>
        <p:blipFill>
          <a:blip r:embed="rId4">
            <a:alphaModFix/>
          </a:blip>
          <a:stretch>
            <a:fillRect/>
          </a:stretch>
        </p:blipFill>
        <p:spPr>
          <a:xfrm>
            <a:off x="7602250" y="3628000"/>
            <a:ext cx="1163524" cy="1148100"/>
          </a:xfrm>
          <a:prstGeom prst="rect">
            <a:avLst/>
          </a:prstGeom>
          <a:noFill/>
          <a:ln>
            <a:noFill/>
          </a:ln>
        </p:spPr>
      </p:pic>
      <p:pic>
        <p:nvPicPr>
          <p:cNvPr id="697" name="Google Shape;697;p47"/>
          <p:cNvPicPr preferRelativeResize="0"/>
          <p:nvPr/>
        </p:nvPicPr>
        <p:blipFill>
          <a:blip r:embed="rId5">
            <a:alphaModFix/>
          </a:blip>
          <a:stretch>
            <a:fillRect/>
          </a:stretch>
        </p:blipFill>
        <p:spPr>
          <a:xfrm>
            <a:off x="140875" y="152050"/>
            <a:ext cx="2505714" cy="1317525"/>
          </a:xfrm>
          <a:prstGeom prst="rect">
            <a:avLst/>
          </a:prstGeom>
          <a:noFill/>
          <a:ln>
            <a:noFill/>
          </a:ln>
        </p:spPr>
      </p:pic>
      <p:cxnSp>
        <p:nvCxnSpPr>
          <p:cNvPr id="698" name="Google Shape;698;p47"/>
          <p:cNvCxnSpPr>
            <a:stCxn id="697" idx="3"/>
          </p:cNvCxnSpPr>
          <p:nvPr/>
        </p:nvCxnSpPr>
        <p:spPr>
          <a:xfrm>
            <a:off x="2646589" y="810812"/>
            <a:ext cx="644700" cy="750600"/>
          </a:xfrm>
          <a:prstGeom prst="bentConnector2">
            <a:avLst/>
          </a:prstGeom>
          <a:noFill/>
          <a:ln cap="flat" cmpd="sng" w="19050">
            <a:solidFill>
              <a:srgbClr val="FF00FF"/>
            </a:solidFill>
            <a:prstDash val="solid"/>
            <a:round/>
            <a:headEnd len="med" w="med" type="none"/>
            <a:tailEnd len="med" w="med" type="none"/>
          </a:ln>
        </p:spPr>
      </p:cxnSp>
      <p:sp>
        <p:nvSpPr>
          <p:cNvPr id="699" name="Google Shape;699;p47"/>
          <p:cNvSpPr txBox="1"/>
          <p:nvPr/>
        </p:nvSpPr>
        <p:spPr>
          <a:xfrm>
            <a:off x="6107900" y="810800"/>
            <a:ext cx="2898300" cy="35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rPr>
              <a:t>UPC are heavily used in grocery stores for</a:t>
            </a:r>
            <a:endParaRPr>
              <a:solidFill>
                <a:srgbClr val="FFFFFF"/>
              </a:solidFill>
            </a:endParaRPr>
          </a:p>
          <a:p>
            <a:pPr indent="0" lvl="0" marL="0" rtl="0" algn="l">
              <a:spcBef>
                <a:spcPts val="0"/>
              </a:spcBef>
              <a:spcAft>
                <a:spcPts val="0"/>
              </a:spcAft>
              <a:buNone/>
            </a:pPr>
            <a:r>
              <a:rPr lang="es">
                <a:solidFill>
                  <a:srgbClr val="FFFFFF"/>
                </a:solidFill>
              </a:rPr>
              <a:t>automated checkout and inventory control</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s">
                <a:solidFill>
                  <a:srgbClr val="FFFFFF"/>
                </a:solidFill>
              </a:rPr>
              <a:t>MaxiCode used by shipping companies for</a:t>
            </a:r>
            <a:endParaRPr>
              <a:solidFill>
                <a:srgbClr val="FFFFFF"/>
              </a:solidFill>
            </a:endParaRPr>
          </a:p>
          <a:p>
            <a:pPr indent="0" lvl="0" marL="0" rtl="0" algn="l">
              <a:spcBef>
                <a:spcPts val="0"/>
              </a:spcBef>
              <a:spcAft>
                <a:spcPts val="0"/>
              </a:spcAft>
              <a:buNone/>
            </a:pPr>
            <a:r>
              <a:rPr lang="es">
                <a:solidFill>
                  <a:srgbClr val="FFFFFF"/>
                </a:solidFill>
              </a:rPr>
              <a:t>routing packages</a:t>
            </a:r>
            <a:endParaRPr>
              <a:solidFill>
                <a:srgbClr val="FFFFFF"/>
              </a:solidFill>
            </a:endParaRPr>
          </a:p>
        </p:txBody>
      </p:sp>
      <p:sp>
        <p:nvSpPr>
          <p:cNvPr id="700" name="Google Shape;700;p47"/>
          <p:cNvSpPr txBox="1"/>
          <p:nvPr/>
        </p:nvSpPr>
        <p:spPr>
          <a:xfrm>
            <a:off x="36125" y="1519450"/>
            <a:ext cx="2766900" cy="38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FFFFFF"/>
                </a:solidFill>
              </a:rPr>
              <a:t>Hand held readers</a:t>
            </a: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grpSp>
        <p:nvGrpSpPr>
          <p:cNvPr id="705" name="Google Shape;705;p48"/>
          <p:cNvGrpSpPr/>
          <p:nvPr/>
        </p:nvGrpSpPr>
        <p:grpSpPr>
          <a:xfrm>
            <a:off x="3188594" y="1545367"/>
            <a:ext cx="2766826" cy="2406017"/>
            <a:chOff x="778775" y="238125"/>
            <a:chExt cx="6020075" cy="5235025"/>
          </a:xfrm>
        </p:grpSpPr>
        <p:sp>
          <p:nvSpPr>
            <p:cNvPr id="706" name="Google Shape;706;p48"/>
            <p:cNvSpPr/>
            <p:nvPr/>
          </p:nvSpPr>
          <p:spPr>
            <a:xfrm>
              <a:off x="880950" y="921300"/>
              <a:ext cx="5815700" cy="4551850"/>
            </a:xfrm>
            <a:custGeom>
              <a:rect b="b" l="l" r="r" t="t"/>
              <a:pathLst>
                <a:path extrusionOk="0" h="182074" w="232628">
                  <a:moveTo>
                    <a:pt x="116314" y="1"/>
                  </a:moveTo>
                  <a:cubicBezTo>
                    <a:pt x="77422" y="1"/>
                    <a:pt x="38531" y="3054"/>
                    <a:pt x="0" y="9160"/>
                  </a:cubicBezTo>
                  <a:lnTo>
                    <a:pt x="0" y="182073"/>
                  </a:lnTo>
                  <a:cubicBezTo>
                    <a:pt x="38531" y="175967"/>
                    <a:pt x="77422" y="172914"/>
                    <a:pt x="116314" y="172914"/>
                  </a:cubicBezTo>
                  <a:cubicBezTo>
                    <a:pt x="155206" y="172914"/>
                    <a:pt x="194098" y="175967"/>
                    <a:pt x="232628" y="182073"/>
                  </a:cubicBezTo>
                  <a:lnTo>
                    <a:pt x="232628" y="9160"/>
                  </a:lnTo>
                  <a:cubicBezTo>
                    <a:pt x="194098" y="3054"/>
                    <a:pt x="155206" y="1"/>
                    <a:pt x="116314" y="1"/>
                  </a:cubicBezTo>
                  <a:close/>
                </a:path>
              </a:pathLst>
            </a:custGeom>
            <a:solidFill>
              <a:srgbClr val="B3B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8"/>
            <p:cNvSpPr/>
            <p:nvPr/>
          </p:nvSpPr>
          <p:spPr>
            <a:xfrm>
              <a:off x="778775" y="238125"/>
              <a:ext cx="6020075" cy="4977075"/>
            </a:xfrm>
            <a:custGeom>
              <a:rect b="b" l="l" r="r" t="t"/>
              <a:pathLst>
                <a:path extrusionOk="0" h="199083" w="240803">
                  <a:moveTo>
                    <a:pt x="0" y="0"/>
                  </a:moveTo>
                  <a:lnTo>
                    <a:pt x="0" y="199082"/>
                  </a:lnTo>
                  <a:lnTo>
                    <a:pt x="240802" y="199082"/>
                  </a:lnTo>
                  <a:lnTo>
                    <a:pt x="2408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8"/>
            <p:cNvSpPr/>
            <p:nvPr/>
          </p:nvSpPr>
          <p:spPr>
            <a:xfrm>
              <a:off x="1055400" y="454950"/>
              <a:ext cx="5465550" cy="3119100"/>
            </a:xfrm>
            <a:custGeom>
              <a:rect b="b" l="l" r="r" t="t"/>
              <a:pathLst>
                <a:path extrusionOk="0" h="124764" w="218622">
                  <a:moveTo>
                    <a:pt x="1" y="0"/>
                  </a:moveTo>
                  <a:lnTo>
                    <a:pt x="1" y="124763"/>
                  </a:lnTo>
                  <a:lnTo>
                    <a:pt x="218622" y="124763"/>
                  </a:lnTo>
                  <a:lnTo>
                    <a:pt x="218622"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8"/>
            <p:cNvSpPr/>
            <p:nvPr/>
          </p:nvSpPr>
          <p:spPr>
            <a:xfrm>
              <a:off x="1170050" y="3102975"/>
              <a:ext cx="5237500" cy="51125"/>
            </a:xfrm>
            <a:custGeom>
              <a:rect b="b" l="l" r="r" t="t"/>
              <a:pathLst>
                <a:path extrusionOk="0" h="2045" w="209500">
                  <a:moveTo>
                    <a:pt x="0" y="1"/>
                  </a:moveTo>
                  <a:lnTo>
                    <a:pt x="0" y="2044"/>
                  </a:lnTo>
                  <a:lnTo>
                    <a:pt x="209500" y="2044"/>
                  </a:lnTo>
                  <a:lnTo>
                    <a:pt x="20950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8"/>
            <p:cNvSpPr/>
            <p:nvPr/>
          </p:nvSpPr>
          <p:spPr>
            <a:xfrm>
              <a:off x="1170050" y="3102975"/>
              <a:ext cx="3663650" cy="51125"/>
            </a:xfrm>
            <a:custGeom>
              <a:rect b="b" l="l" r="r" t="t"/>
              <a:pathLst>
                <a:path extrusionOk="0" h="2045" w="146546">
                  <a:moveTo>
                    <a:pt x="0" y="1"/>
                  </a:moveTo>
                  <a:lnTo>
                    <a:pt x="0" y="2044"/>
                  </a:lnTo>
                  <a:lnTo>
                    <a:pt x="146545" y="2044"/>
                  </a:lnTo>
                  <a:lnTo>
                    <a:pt x="14654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8"/>
            <p:cNvSpPr/>
            <p:nvPr/>
          </p:nvSpPr>
          <p:spPr>
            <a:xfrm>
              <a:off x="3663550" y="1514150"/>
              <a:ext cx="397550" cy="458600"/>
            </a:xfrm>
            <a:custGeom>
              <a:rect b="b" l="l" r="r" t="t"/>
              <a:pathLst>
                <a:path extrusionOk="0" h="18344" w="15902">
                  <a:moveTo>
                    <a:pt x="1" y="1"/>
                  </a:moveTo>
                  <a:lnTo>
                    <a:pt x="1" y="18344"/>
                  </a:lnTo>
                  <a:lnTo>
                    <a:pt x="15901" y="9172"/>
                  </a:lnTo>
                  <a:lnTo>
                    <a:pt x="1"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8"/>
            <p:cNvSpPr/>
            <p:nvPr/>
          </p:nvSpPr>
          <p:spPr>
            <a:xfrm>
              <a:off x="4743950" y="3038175"/>
              <a:ext cx="180725" cy="180725"/>
            </a:xfrm>
            <a:custGeom>
              <a:rect b="b" l="l" r="r" t="t"/>
              <a:pathLst>
                <a:path extrusionOk="0" h="7229" w="7229">
                  <a:moveTo>
                    <a:pt x="3589" y="1"/>
                  </a:moveTo>
                  <a:cubicBezTo>
                    <a:pt x="1596" y="1"/>
                    <a:pt x="1" y="1596"/>
                    <a:pt x="1" y="3589"/>
                  </a:cubicBezTo>
                  <a:cubicBezTo>
                    <a:pt x="1" y="5583"/>
                    <a:pt x="1596" y="7228"/>
                    <a:pt x="3589" y="7228"/>
                  </a:cubicBezTo>
                  <a:cubicBezTo>
                    <a:pt x="5583" y="7228"/>
                    <a:pt x="7228" y="5583"/>
                    <a:pt x="7228" y="3589"/>
                  </a:cubicBezTo>
                  <a:cubicBezTo>
                    <a:pt x="7228" y="1596"/>
                    <a:pt x="5583" y="1"/>
                    <a:pt x="358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8"/>
            <p:cNvSpPr/>
            <p:nvPr/>
          </p:nvSpPr>
          <p:spPr>
            <a:xfrm>
              <a:off x="1055400" y="3742250"/>
              <a:ext cx="1588850" cy="194425"/>
            </a:xfrm>
            <a:custGeom>
              <a:rect b="b" l="l" r="r" t="t"/>
              <a:pathLst>
                <a:path extrusionOk="0" h="7777" w="63554">
                  <a:moveTo>
                    <a:pt x="1" y="0"/>
                  </a:moveTo>
                  <a:lnTo>
                    <a:pt x="1" y="7776"/>
                  </a:lnTo>
                  <a:lnTo>
                    <a:pt x="63553" y="7776"/>
                  </a:lnTo>
                  <a:lnTo>
                    <a:pt x="6355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8"/>
            <p:cNvSpPr/>
            <p:nvPr/>
          </p:nvSpPr>
          <p:spPr>
            <a:xfrm>
              <a:off x="1055400" y="4038825"/>
              <a:ext cx="3302275" cy="97225"/>
            </a:xfrm>
            <a:custGeom>
              <a:rect b="b" l="l" r="r" t="t"/>
              <a:pathLst>
                <a:path extrusionOk="0" h="3889" w="132091">
                  <a:moveTo>
                    <a:pt x="1" y="0"/>
                  </a:moveTo>
                  <a:lnTo>
                    <a:pt x="1" y="3888"/>
                  </a:lnTo>
                  <a:lnTo>
                    <a:pt x="132090" y="3888"/>
                  </a:lnTo>
                  <a:lnTo>
                    <a:pt x="132090"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8"/>
            <p:cNvSpPr/>
            <p:nvPr/>
          </p:nvSpPr>
          <p:spPr>
            <a:xfrm>
              <a:off x="1055400" y="4202075"/>
              <a:ext cx="3302275" cy="97225"/>
            </a:xfrm>
            <a:custGeom>
              <a:rect b="b" l="l" r="r" t="t"/>
              <a:pathLst>
                <a:path extrusionOk="0" h="3889" w="132091">
                  <a:moveTo>
                    <a:pt x="1" y="0"/>
                  </a:moveTo>
                  <a:lnTo>
                    <a:pt x="1" y="3888"/>
                  </a:lnTo>
                  <a:lnTo>
                    <a:pt x="132090" y="3888"/>
                  </a:lnTo>
                  <a:lnTo>
                    <a:pt x="132090"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8"/>
            <p:cNvSpPr/>
            <p:nvPr/>
          </p:nvSpPr>
          <p:spPr>
            <a:xfrm>
              <a:off x="1748250" y="4582150"/>
              <a:ext cx="958300" cy="97200"/>
            </a:xfrm>
            <a:custGeom>
              <a:rect b="b" l="l" r="r" t="t"/>
              <a:pathLst>
                <a:path extrusionOk="0" h="3888" w="38332">
                  <a:moveTo>
                    <a:pt x="1" y="0"/>
                  </a:moveTo>
                  <a:lnTo>
                    <a:pt x="1" y="3888"/>
                  </a:lnTo>
                  <a:lnTo>
                    <a:pt x="38332" y="3888"/>
                  </a:lnTo>
                  <a:lnTo>
                    <a:pt x="38332"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8"/>
            <p:cNvSpPr/>
            <p:nvPr/>
          </p:nvSpPr>
          <p:spPr>
            <a:xfrm>
              <a:off x="4933350" y="4645700"/>
              <a:ext cx="1587600" cy="366375"/>
            </a:xfrm>
            <a:custGeom>
              <a:rect b="b" l="l" r="r" t="t"/>
              <a:pathLst>
                <a:path extrusionOk="0" h="14655" w="63504">
                  <a:moveTo>
                    <a:pt x="3141" y="0"/>
                  </a:moveTo>
                  <a:cubicBezTo>
                    <a:pt x="1397" y="0"/>
                    <a:pt x="1" y="1396"/>
                    <a:pt x="1" y="3140"/>
                  </a:cubicBezTo>
                  <a:lnTo>
                    <a:pt x="1" y="11564"/>
                  </a:lnTo>
                  <a:cubicBezTo>
                    <a:pt x="1" y="13259"/>
                    <a:pt x="1397" y="14655"/>
                    <a:pt x="3141" y="14655"/>
                  </a:cubicBezTo>
                  <a:lnTo>
                    <a:pt x="60413" y="14655"/>
                  </a:lnTo>
                  <a:cubicBezTo>
                    <a:pt x="62108" y="14655"/>
                    <a:pt x="63504" y="13259"/>
                    <a:pt x="63504" y="11564"/>
                  </a:cubicBezTo>
                  <a:lnTo>
                    <a:pt x="63504" y="3140"/>
                  </a:lnTo>
                  <a:cubicBezTo>
                    <a:pt x="63504" y="1396"/>
                    <a:pt x="62108" y="0"/>
                    <a:pt x="604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8"/>
            <p:cNvSpPr/>
            <p:nvPr/>
          </p:nvSpPr>
          <p:spPr>
            <a:xfrm>
              <a:off x="5218725" y="4772800"/>
              <a:ext cx="97225" cy="123400"/>
            </a:xfrm>
            <a:custGeom>
              <a:rect b="b" l="l" r="r" t="t"/>
              <a:pathLst>
                <a:path extrusionOk="0" h="4936" w="3889">
                  <a:moveTo>
                    <a:pt x="2094" y="0"/>
                  </a:moveTo>
                  <a:cubicBezTo>
                    <a:pt x="1745" y="0"/>
                    <a:pt x="1446" y="50"/>
                    <a:pt x="1147" y="200"/>
                  </a:cubicBezTo>
                  <a:cubicBezTo>
                    <a:pt x="898" y="299"/>
                    <a:pt x="698" y="449"/>
                    <a:pt x="549" y="648"/>
                  </a:cubicBezTo>
                  <a:cubicBezTo>
                    <a:pt x="399" y="848"/>
                    <a:pt x="300" y="1097"/>
                    <a:pt x="300" y="1396"/>
                  </a:cubicBezTo>
                  <a:cubicBezTo>
                    <a:pt x="300" y="1695"/>
                    <a:pt x="399" y="1944"/>
                    <a:pt x="549" y="2144"/>
                  </a:cubicBezTo>
                  <a:cubicBezTo>
                    <a:pt x="698" y="2293"/>
                    <a:pt x="848" y="2443"/>
                    <a:pt x="1047" y="2542"/>
                  </a:cubicBezTo>
                  <a:cubicBezTo>
                    <a:pt x="1247" y="2642"/>
                    <a:pt x="1546" y="2742"/>
                    <a:pt x="1845" y="2792"/>
                  </a:cubicBezTo>
                  <a:cubicBezTo>
                    <a:pt x="2094" y="2891"/>
                    <a:pt x="2293" y="2941"/>
                    <a:pt x="2393" y="2991"/>
                  </a:cubicBezTo>
                  <a:cubicBezTo>
                    <a:pt x="2543" y="3041"/>
                    <a:pt x="2642" y="3141"/>
                    <a:pt x="2742" y="3240"/>
                  </a:cubicBezTo>
                  <a:cubicBezTo>
                    <a:pt x="2842" y="3290"/>
                    <a:pt x="2892" y="3440"/>
                    <a:pt x="2892" y="3539"/>
                  </a:cubicBezTo>
                  <a:cubicBezTo>
                    <a:pt x="2892" y="3739"/>
                    <a:pt x="2792" y="3838"/>
                    <a:pt x="2642" y="3938"/>
                  </a:cubicBezTo>
                  <a:cubicBezTo>
                    <a:pt x="2543" y="4038"/>
                    <a:pt x="2343" y="4088"/>
                    <a:pt x="2044" y="4088"/>
                  </a:cubicBezTo>
                  <a:cubicBezTo>
                    <a:pt x="1795" y="4088"/>
                    <a:pt x="1546" y="4038"/>
                    <a:pt x="1197" y="3888"/>
                  </a:cubicBezTo>
                  <a:cubicBezTo>
                    <a:pt x="898" y="3789"/>
                    <a:pt x="649" y="3589"/>
                    <a:pt x="399" y="3390"/>
                  </a:cubicBezTo>
                  <a:lnTo>
                    <a:pt x="1" y="4187"/>
                  </a:lnTo>
                  <a:cubicBezTo>
                    <a:pt x="300" y="4387"/>
                    <a:pt x="599" y="4586"/>
                    <a:pt x="948" y="4736"/>
                  </a:cubicBezTo>
                  <a:cubicBezTo>
                    <a:pt x="1297" y="4885"/>
                    <a:pt x="1695" y="4935"/>
                    <a:pt x="2044" y="4935"/>
                  </a:cubicBezTo>
                  <a:cubicBezTo>
                    <a:pt x="2393" y="4935"/>
                    <a:pt x="2742" y="4885"/>
                    <a:pt x="2991" y="4786"/>
                  </a:cubicBezTo>
                  <a:cubicBezTo>
                    <a:pt x="3290" y="4636"/>
                    <a:pt x="3490" y="4486"/>
                    <a:pt x="3639" y="4287"/>
                  </a:cubicBezTo>
                  <a:cubicBezTo>
                    <a:pt x="3789" y="4038"/>
                    <a:pt x="3888" y="3789"/>
                    <a:pt x="3888" y="3490"/>
                  </a:cubicBezTo>
                  <a:cubicBezTo>
                    <a:pt x="3888" y="3190"/>
                    <a:pt x="3789" y="2941"/>
                    <a:pt x="3689" y="2742"/>
                  </a:cubicBezTo>
                  <a:cubicBezTo>
                    <a:pt x="3540" y="2592"/>
                    <a:pt x="3340" y="2443"/>
                    <a:pt x="3141" y="2343"/>
                  </a:cubicBezTo>
                  <a:cubicBezTo>
                    <a:pt x="2941" y="2243"/>
                    <a:pt x="2642" y="2144"/>
                    <a:pt x="2343" y="2044"/>
                  </a:cubicBezTo>
                  <a:cubicBezTo>
                    <a:pt x="2094" y="1994"/>
                    <a:pt x="1895" y="1894"/>
                    <a:pt x="1795" y="1845"/>
                  </a:cubicBezTo>
                  <a:cubicBezTo>
                    <a:pt x="1645" y="1795"/>
                    <a:pt x="1546" y="1745"/>
                    <a:pt x="1446" y="1645"/>
                  </a:cubicBezTo>
                  <a:cubicBezTo>
                    <a:pt x="1346" y="1546"/>
                    <a:pt x="1297" y="1446"/>
                    <a:pt x="1297" y="1296"/>
                  </a:cubicBezTo>
                  <a:cubicBezTo>
                    <a:pt x="1297" y="1147"/>
                    <a:pt x="1396" y="1047"/>
                    <a:pt x="1496" y="947"/>
                  </a:cubicBezTo>
                  <a:cubicBezTo>
                    <a:pt x="1645" y="898"/>
                    <a:pt x="1795" y="848"/>
                    <a:pt x="2044" y="848"/>
                  </a:cubicBezTo>
                  <a:cubicBezTo>
                    <a:pt x="2244" y="848"/>
                    <a:pt x="2443" y="898"/>
                    <a:pt x="2692" y="947"/>
                  </a:cubicBezTo>
                  <a:cubicBezTo>
                    <a:pt x="2991" y="1047"/>
                    <a:pt x="3240" y="1147"/>
                    <a:pt x="3490" y="1296"/>
                  </a:cubicBezTo>
                  <a:lnTo>
                    <a:pt x="3839" y="499"/>
                  </a:lnTo>
                  <a:cubicBezTo>
                    <a:pt x="3589" y="349"/>
                    <a:pt x="3340" y="250"/>
                    <a:pt x="3041" y="150"/>
                  </a:cubicBezTo>
                  <a:cubicBezTo>
                    <a:pt x="2742" y="50"/>
                    <a:pt x="2393"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8"/>
            <p:cNvSpPr/>
            <p:nvPr/>
          </p:nvSpPr>
          <p:spPr>
            <a:xfrm>
              <a:off x="5335850" y="4775300"/>
              <a:ext cx="104700" cy="120900"/>
            </a:xfrm>
            <a:custGeom>
              <a:rect b="b" l="l" r="r" t="t"/>
              <a:pathLst>
                <a:path extrusionOk="0" h="4836" w="4188">
                  <a:moveTo>
                    <a:pt x="1" y="0"/>
                  </a:moveTo>
                  <a:lnTo>
                    <a:pt x="1" y="2791"/>
                  </a:lnTo>
                  <a:cubicBezTo>
                    <a:pt x="1" y="3240"/>
                    <a:pt x="51" y="3589"/>
                    <a:pt x="250" y="3888"/>
                  </a:cubicBezTo>
                  <a:cubicBezTo>
                    <a:pt x="400" y="4187"/>
                    <a:pt x="649" y="4436"/>
                    <a:pt x="948" y="4586"/>
                  </a:cubicBezTo>
                  <a:cubicBezTo>
                    <a:pt x="1297" y="4785"/>
                    <a:pt x="1646" y="4835"/>
                    <a:pt x="2094" y="4835"/>
                  </a:cubicBezTo>
                  <a:cubicBezTo>
                    <a:pt x="2493" y="4835"/>
                    <a:pt x="2892" y="4785"/>
                    <a:pt x="3191" y="4586"/>
                  </a:cubicBezTo>
                  <a:cubicBezTo>
                    <a:pt x="3490" y="4436"/>
                    <a:pt x="3739" y="4187"/>
                    <a:pt x="3939" y="3888"/>
                  </a:cubicBezTo>
                  <a:cubicBezTo>
                    <a:pt x="4088" y="3589"/>
                    <a:pt x="4188" y="3240"/>
                    <a:pt x="4188" y="2791"/>
                  </a:cubicBezTo>
                  <a:lnTo>
                    <a:pt x="4188" y="0"/>
                  </a:lnTo>
                  <a:lnTo>
                    <a:pt x="3241" y="0"/>
                  </a:lnTo>
                  <a:lnTo>
                    <a:pt x="3241" y="2791"/>
                  </a:lnTo>
                  <a:cubicBezTo>
                    <a:pt x="3241" y="3190"/>
                    <a:pt x="3141" y="3489"/>
                    <a:pt x="2942" y="3689"/>
                  </a:cubicBezTo>
                  <a:cubicBezTo>
                    <a:pt x="2742" y="3888"/>
                    <a:pt x="2443" y="4038"/>
                    <a:pt x="2094" y="4038"/>
                  </a:cubicBezTo>
                  <a:cubicBezTo>
                    <a:pt x="1746" y="4038"/>
                    <a:pt x="1446" y="3888"/>
                    <a:pt x="1247" y="3689"/>
                  </a:cubicBezTo>
                  <a:cubicBezTo>
                    <a:pt x="998" y="3489"/>
                    <a:pt x="898" y="3190"/>
                    <a:pt x="898" y="2791"/>
                  </a:cubicBezTo>
                  <a:lnTo>
                    <a:pt x="8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8"/>
            <p:cNvSpPr/>
            <p:nvPr/>
          </p:nvSpPr>
          <p:spPr>
            <a:xfrm>
              <a:off x="5466700" y="4775300"/>
              <a:ext cx="99725" cy="119650"/>
            </a:xfrm>
            <a:custGeom>
              <a:rect b="b" l="l" r="r" t="t"/>
              <a:pathLst>
                <a:path extrusionOk="0" h="4786" w="3989">
                  <a:moveTo>
                    <a:pt x="2283" y="778"/>
                  </a:moveTo>
                  <a:cubicBezTo>
                    <a:pt x="2443" y="778"/>
                    <a:pt x="2570" y="824"/>
                    <a:pt x="2643" y="897"/>
                  </a:cubicBezTo>
                  <a:cubicBezTo>
                    <a:pt x="2792" y="997"/>
                    <a:pt x="2892" y="1146"/>
                    <a:pt x="2892" y="1346"/>
                  </a:cubicBezTo>
                  <a:cubicBezTo>
                    <a:pt x="2892" y="1545"/>
                    <a:pt x="2792" y="1695"/>
                    <a:pt x="2643" y="1794"/>
                  </a:cubicBezTo>
                  <a:cubicBezTo>
                    <a:pt x="2543" y="1894"/>
                    <a:pt x="2343" y="1944"/>
                    <a:pt x="2094" y="1944"/>
                  </a:cubicBezTo>
                  <a:lnTo>
                    <a:pt x="948" y="1944"/>
                  </a:lnTo>
                  <a:lnTo>
                    <a:pt x="948" y="798"/>
                  </a:lnTo>
                  <a:lnTo>
                    <a:pt x="2094" y="798"/>
                  </a:lnTo>
                  <a:cubicBezTo>
                    <a:pt x="2161" y="784"/>
                    <a:pt x="2224" y="778"/>
                    <a:pt x="2283" y="778"/>
                  </a:cubicBezTo>
                  <a:close/>
                  <a:moveTo>
                    <a:pt x="2094" y="2692"/>
                  </a:moveTo>
                  <a:cubicBezTo>
                    <a:pt x="2393" y="2692"/>
                    <a:pt x="2643" y="2742"/>
                    <a:pt x="2792" y="2891"/>
                  </a:cubicBezTo>
                  <a:cubicBezTo>
                    <a:pt x="2942" y="2991"/>
                    <a:pt x="3041" y="3140"/>
                    <a:pt x="3041" y="3340"/>
                  </a:cubicBezTo>
                  <a:cubicBezTo>
                    <a:pt x="3041" y="3539"/>
                    <a:pt x="2942" y="3689"/>
                    <a:pt x="2792" y="3838"/>
                  </a:cubicBezTo>
                  <a:cubicBezTo>
                    <a:pt x="2643" y="3938"/>
                    <a:pt x="2393" y="3988"/>
                    <a:pt x="2094" y="3988"/>
                  </a:cubicBezTo>
                  <a:lnTo>
                    <a:pt x="948" y="3988"/>
                  </a:lnTo>
                  <a:lnTo>
                    <a:pt x="948" y="2692"/>
                  </a:lnTo>
                  <a:close/>
                  <a:moveTo>
                    <a:pt x="1" y="0"/>
                  </a:moveTo>
                  <a:lnTo>
                    <a:pt x="1" y="4785"/>
                  </a:lnTo>
                  <a:lnTo>
                    <a:pt x="2194" y="4785"/>
                  </a:lnTo>
                  <a:cubicBezTo>
                    <a:pt x="2742" y="4785"/>
                    <a:pt x="3191" y="4686"/>
                    <a:pt x="3490" y="4436"/>
                  </a:cubicBezTo>
                  <a:cubicBezTo>
                    <a:pt x="3839" y="4187"/>
                    <a:pt x="3988" y="3888"/>
                    <a:pt x="3988" y="3439"/>
                  </a:cubicBezTo>
                  <a:cubicBezTo>
                    <a:pt x="3988" y="3140"/>
                    <a:pt x="3889" y="2891"/>
                    <a:pt x="3739" y="2642"/>
                  </a:cubicBezTo>
                  <a:cubicBezTo>
                    <a:pt x="3540" y="2442"/>
                    <a:pt x="3291" y="2293"/>
                    <a:pt x="2991" y="2243"/>
                  </a:cubicBezTo>
                  <a:cubicBezTo>
                    <a:pt x="3241" y="2193"/>
                    <a:pt x="3440" y="2044"/>
                    <a:pt x="3590" y="1844"/>
                  </a:cubicBezTo>
                  <a:cubicBezTo>
                    <a:pt x="3739" y="1695"/>
                    <a:pt x="3789" y="1446"/>
                    <a:pt x="3789" y="1196"/>
                  </a:cubicBezTo>
                  <a:cubicBezTo>
                    <a:pt x="3789" y="798"/>
                    <a:pt x="3639" y="499"/>
                    <a:pt x="3340" y="299"/>
                  </a:cubicBezTo>
                  <a:cubicBezTo>
                    <a:pt x="3091" y="100"/>
                    <a:pt x="2692" y="0"/>
                    <a:pt x="214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8"/>
            <p:cNvSpPr/>
            <p:nvPr/>
          </p:nvSpPr>
          <p:spPr>
            <a:xfrm>
              <a:off x="5577600" y="4772800"/>
              <a:ext cx="97225" cy="123400"/>
            </a:xfrm>
            <a:custGeom>
              <a:rect b="b" l="l" r="r" t="t"/>
              <a:pathLst>
                <a:path extrusionOk="0" h="4936" w="3889">
                  <a:moveTo>
                    <a:pt x="2094" y="0"/>
                  </a:moveTo>
                  <a:cubicBezTo>
                    <a:pt x="1746" y="0"/>
                    <a:pt x="1446" y="50"/>
                    <a:pt x="1147" y="200"/>
                  </a:cubicBezTo>
                  <a:cubicBezTo>
                    <a:pt x="898" y="299"/>
                    <a:pt x="699" y="449"/>
                    <a:pt x="499" y="648"/>
                  </a:cubicBezTo>
                  <a:cubicBezTo>
                    <a:pt x="400" y="848"/>
                    <a:pt x="300" y="1097"/>
                    <a:pt x="300" y="1396"/>
                  </a:cubicBezTo>
                  <a:cubicBezTo>
                    <a:pt x="300" y="1695"/>
                    <a:pt x="400" y="1944"/>
                    <a:pt x="499" y="2144"/>
                  </a:cubicBezTo>
                  <a:cubicBezTo>
                    <a:pt x="649" y="2293"/>
                    <a:pt x="848" y="2443"/>
                    <a:pt x="1048" y="2542"/>
                  </a:cubicBezTo>
                  <a:cubicBezTo>
                    <a:pt x="1247" y="2642"/>
                    <a:pt x="1546" y="2742"/>
                    <a:pt x="1845" y="2792"/>
                  </a:cubicBezTo>
                  <a:cubicBezTo>
                    <a:pt x="2094" y="2891"/>
                    <a:pt x="2294" y="2941"/>
                    <a:pt x="2394" y="2991"/>
                  </a:cubicBezTo>
                  <a:cubicBezTo>
                    <a:pt x="2543" y="3041"/>
                    <a:pt x="2643" y="3141"/>
                    <a:pt x="2742" y="3240"/>
                  </a:cubicBezTo>
                  <a:cubicBezTo>
                    <a:pt x="2842" y="3290"/>
                    <a:pt x="2892" y="3440"/>
                    <a:pt x="2892" y="3539"/>
                  </a:cubicBezTo>
                  <a:cubicBezTo>
                    <a:pt x="2892" y="3739"/>
                    <a:pt x="2792" y="3838"/>
                    <a:pt x="2643" y="3938"/>
                  </a:cubicBezTo>
                  <a:cubicBezTo>
                    <a:pt x="2493" y="4038"/>
                    <a:pt x="2294" y="4088"/>
                    <a:pt x="2045" y="4088"/>
                  </a:cubicBezTo>
                  <a:cubicBezTo>
                    <a:pt x="1795" y="4088"/>
                    <a:pt x="1496" y="4038"/>
                    <a:pt x="1197" y="3888"/>
                  </a:cubicBezTo>
                  <a:cubicBezTo>
                    <a:pt x="898" y="3789"/>
                    <a:pt x="649" y="3589"/>
                    <a:pt x="400" y="3390"/>
                  </a:cubicBezTo>
                  <a:lnTo>
                    <a:pt x="1" y="4187"/>
                  </a:lnTo>
                  <a:cubicBezTo>
                    <a:pt x="300" y="4387"/>
                    <a:pt x="599" y="4586"/>
                    <a:pt x="948" y="4736"/>
                  </a:cubicBezTo>
                  <a:cubicBezTo>
                    <a:pt x="1297" y="4885"/>
                    <a:pt x="1646" y="4935"/>
                    <a:pt x="2045" y="4935"/>
                  </a:cubicBezTo>
                  <a:cubicBezTo>
                    <a:pt x="2394" y="4935"/>
                    <a:pt x="2693" y="4885"/>
                    <a:pt x="2992" y="4786"/>
                  </a:cubicBezTo>
                  <a:cubicBezTo>
                    <a:pt x="3291" y="4636"/>
                    <a:pt x="3490" y="4486"/>
                    <a:pt x="3640" y="4287"/>
                  </a:cubicBezTo>
                  <a:cubicBezTo>
                    <a:pt x="3789" y="4038"/>
                    <a:pt x="3889" y="3789"/>
                    <a:pt x="3889" y="3490"/>
                  </a:cubicBezTo>
                  <a:cubicBezTo>
                    <a:pt x="3889" y="3190"/>
                    <a:pt x="3789" y="2941"/>
                    <a:pt x="3640" y="2742"/>
                  </a:cubicBezTo>
                  <a:cubicBezTo>
                    <a:pt x="3540" y="2592"/>
                    <a:pt x="3341" y="2443"/>
                    <a:pt x="3141" y="2343"/>
                  </a:cubicBezTo>
                  <a:cubicBezTo>
                    <a:pt x="2942" y="2243"/>
                    <a:pt x="2643" y="2144"/>
                    <a:pt x="2344" y="2044"/>
                  </a:cubicBezTo>
                  <a:cubicBezTo>
                    <a:pt x="2094" y="1994"/>
                    <a:pt x="1895" y="1894"/>
                    <a:pt x="1795" y="1845"/>
                  </a:cubicBezTo>
                  <a:cubicBezTo>
                    <a:pt x="1646" y="1795"/>
                    <a:pt x="1546" y="1745"/>
                    <a:pt x="1446" y="1645"/>
                  </a:cubicBezTo>
                  <a:cubicBezTo>
                    <a:pt x="1347" y="1546"/>
                    <a:pt x="1297" y="1446"/>
                    <a:pt x="1297" y="1296"/>
                  </a:cubicBezTo>
                  <a:cubicBezTo>
                    <a:pt x="1297" y="1147"/>
                    <a:pt x="1397" y="1047"/>
                    <a:pt x="1496" y="947"/>
                  </a:cubicBezTo>
                  <a:cubicBezTo>
                    <a:pt x="1646" y="898"/>
                    <a:pt x="1795" y="848"/>
                    <a:pt x="2045" y="848"/>
                  </a:cubicBezTo>
                  <a:cubicBezTo>
                    <a:pt x="2244" y="848"/>
                    <a:pt x="2443" y="898"/>
                    <a:pt x="2693" y="947"/>
                  </a:cubicBezTo>
                  <a:cubicBezTo>
                    <a:pt x="2942" y="1047"/>
                    <a:pt x="3241" y="1147"/>
                    <a:pt x="3440" y="1296"/>
                  </a:cubicBezTo>
                  <a:lnTo>
                    <a:pt x="3839" y="499"/>
                  </a:lnTo>
                  <a:cubicBezTo>
                    <a:pt x="3590" y="349"/>
                    <a:pt x="3341" y="250"/>
                    <a:pt x="3042" y="150"/>
                  </a:cubicBezTo>
                  <a:cubicBezTo>
                    <a:pt x="2693" y="50"/>
                    <a:pt x="2394"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8"/>
            <p:cNvSpPr/>
            <p:nvPr/>
          </p:nvSpPr>
          <p:spPr>
            <a:xfrm>
              <a:off x="5687275" y="4772800"/>
              <a:ext cx="109675" cy="123400"/>
            </a:xfrm>
            <a:custGeom>
              <a:rect b="b" l="l" r="r" t="t"/>
              <a:pathLst>
                <a:path extrusionOk="0" h="4936" w="4387">
                  <a:moveTo>
                    <a:pt x="2542" y="0"/>
                  </a:moveTo>
                  <a:cubicBezTo>
                    <a:pt x="2044" y="0"/>
                    <a:pt x="1645" y="150"/>
                    <a:pt x="1246" y="349"/>
                  </a:cubicBezTo>
                  <a:cubicBezTo>
                    <a:pt x="848" y="549"/>
                    <a:pt x="549" y="848"/>
                    <a:pt x="349" y="1246"/>
                  </a:cubicBezTo>
                  <a:cubicBezTo>
                    <a:pt x="100" y="1595"/>
                    <a:pt x="0" y="1994"/>
                    <a:pt x="0" y="2493"/>
                  </a:cubicBezTo>
                  <a:cubicBezTo>
                    <a:pt x="0" y="2941"/>
                    <a:pt x="100" y="3340"/>
                    <a:pt x="299" y="3739"/>
                  </a:cubicBezTo>
                  <a:cubicBezTo>
                    <a:pt x="549" y="4088"/>
                    <a:pt x="848" y="4387"/>
                    <a:pt x="1246" y="4636"/>
                  </a:cubicBezTo>
                  <a:cubicBezTo>
                    <a:pt x="1595" y="4835"/>
                    <a:pt x="2044" y="4935"/>
                    <a:pt x="2493" y="4935"/>
                  </a:cubicBezTo>
                  <a:cubicBezTo>
                    <a:pt x="2842" y="4935"/>
                    <a:pt x="3190" y="4885"/>
                    <a:pt x="3489" y="4736"/>
                  </a:cubicBezTo>
                  <a:cubicBezTo>
                    <a:pt x="3838" y="4586"/>
                    <a:pt x="4137" y="4387"/>
                    <a:pt x="4387" y="4138"/>
                  </a:cubicBezTo>
                  <a:lnTo>
                    <a:pt x="3838" y="3539"/>
                  </a:lnTo>
                  <a:cubicBezTo>
                    <a:pt x="3689" y="3689"/>
                    <a:pt x="3440" y="3838"/>
                    <a:pt x="3240" y="3938"/>
                  </a:cubicBezTo>
                  <a:cubicBezTo>
                    <a:pt x="2991" y="4038"/>
                    <a:pt x="2792" y="4088"/>
                    <a:pt x="2542" y="4088"/>
                  </a:cubicBezTo>
                  <a:cubicBezTo>
                    <a:pt x="2243" y="4088"/>
                    <a:pt x="1994" y="4038"/>
                    <a:pt x="1745" y="3888"/>
                  </a:cubicBezTo>
                  <a:cubicBezTo>
                    <a:pt x="1496" y="3739"/>
                    <a:pt x="1296" y="3539"/>
                    <a:pt x="1147" y="3290"/>
                  </a:cubicBezTo>
                  <a:cubicBezTo>
                    <a:pt x="997" y="3041"/>
                    <a:pt x="947" y="2742"/>
                    <a:pt x="947" y="2443"/>
                  </a:cubicBezTo>
                  <a:cubicBezTo>
                    <a:pt x="947" y="2144"/>
                    <a:pt x="997" y="1894"/>
                    <a:pt x="1147" y="1645"/>
                  </a:cubicBezTo>
                  <a:cubicBezTo>
                    <a:pt x="1296" y="1396"/>
                    <a:pt x="1496" y="1197"/>
                    <a:pt x="1745" y="1047"/>
                  </a:cubicBezTo>
                  <a:cubicBezTo>
                    <a:pt x="1994" y="898"/>
                    <a:pt x="2243" y="848"/>
                    <a:pt x="2542" y="848"/>
                  </a:cubicBezTo>
                  <a:cubicBezTo>
                    <a:pt x="2792" y="848"/>
                    <a:pt x="2991" y="898"/>
                    <a:pt x="3240" y="997"/>
                  </a:cubicBezTo>
                  <a:cubicBezTo>
                    <a:pt x="3489" y="1097"/>
                    <a:pt x="3689" y="1246"/>
                    <a:pt x="3838" y="1446"/>
                  </a:cubicBezTo>
                  <a:lnTo>
                    <a:pt x="4387" y="798"/>
                  </a:lnTo>
                  <a:cubicBezTo>
                    <a:pt x="4137" y="549"/>
                    <a:pt x="3888" y="349"/>
                    <a:pt x="3539" y="250"/>
                  </a:cubicBezTo>
                  <a:cubicBezTo>
                    <a:pt x="3190" y="100"/>
                    <a:pt x="2891" y="0"/>
                    <a:pt x="2542"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8"/>
            <p:cNvSpPr/>
            <p:nvPr/>
          </p:nvSpPr>
          <p:spPr>
            <a:xfrm>
              <a:off x="5815625" y="4775300"/>
              <a:ext cx="100950" cy="119650"/>
            </a:xfrm>
            <a:custGeom>
              <a:rect b="b" l="l" r="r" t="t"/>
              <a:pathLst>
                <a:path extrusionOk="0" h="4786" w="4038">
                  <a:moveTo>
                    <a:pt x="1994" y="798"/>
                  </a:moveTo>
                  <a:cubicBezTo>
                    <a:pt x="2343" y="798"/>
                    <a:pt x="2592" y="847"/>
                    <a:pt x="2792" y="997"/>
                  </a:cubicBezTo>
                  <a:cubicBezTo>
                    <a:pt x="2991" y="1146"/>
                    <a:pt x="3091" y="1346"/>
                    <a:pt x="3091" y="1645"/>
                  </a:cubicBezTo>
                  <a:cubicBezTo>
                    <a:pt x="3091" y="1944"/>
                    <a:pt x="2991" y="2193"/>
                    <a:pt x="2792" y="2343"/>
                  </a:cubicBezTo>
                  <a:cubicBezTo>
                    <a:pt x="2592" y="2492"/>
                    <a:pt x="2343" y="2542"/>
                    <a:pt x="1994" y="2542"/>
                  </a:cubicBezTo>
                  <a:lnTo>
                    <a:pt x="898" y="2542"/>
                  </a:lnTo>
                  <a:lnTo>
                    <a:pt x="898" y="798"/>
                  </a:lnTo>
                  <a:close/>
                  <a:moveTo>
                    <a:pt x="0" y="0"/>
                  </a:moveTo>
                  <a:lnTo>
                    <a:pt x="0" y="4785"/>
                  </a:lnTo>
                  <a:lnTo>
                    <a:pt x="898" y="4785"/>
                  </a:lnTo>
                  <a:lnTo>
                    <a:pt x="898" y="3390"/>
                  </a:lnTo>
                  <a:lnTo>
                    <a:pt x="1994" y="3390"/>
                  </a:lnTo>
                  <a:cubicBezTo>
                    <a:pt x="2094" y="3390"/>
                    <a:pt x="2144" y="3390"/>
                    <a:pt x="2194" y="3340"/>
                  </a:cubicBezTo>
                  <a:lnTo>
                    <a:pt x="2991" y="4785"/>
                  </a:lnTo>
                  <a:lnTo>
                    <a:pt x="4038" y="4785"/>
                  </a:lnTo>
                  <a:lnTo>
                    <a:pt x="2991" y="3190"/>
                  </a:lnTo>
                  <a:cubicBezTo>
                    <a:pt x="3290" y="3041"/>
                    <a:pt x="3539" y="2841"/>
                    <a:pt x="3689" y="2592"/>
                  </a:cubicBezTo>
                  <a:cubicBezTo>
                    <a:pt x="3888" y="2343"/>
                    <a:pt x="3938" y="1994"/>
                    <a:pt x="3938" y="1645"/>
                  </a:cubicBezTo>
                  <a:cubicBezTo>
                    <a:pt x="3938" y="1097"/>
                    <a:pt x="3789" y="698"/>
                    <a:pt x="3440" y="399"/>
                  </a:cubicBezTo>
                  <a:cubicBezTo>
                    <a:pt x="3091" y="150"/>
                    <a:pt x="2642" y="0"/>
                    <a:pt x="19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8"/>
            <p:cNvSpPr/>
            <p:nvPr/>
          </p:nvSpPr>
          <p:spPr>
            <a:xfrm>
              <a:off x="5939000" y="4775300"/>
              <a:ext cx="23700" cy="119650"/>
            </a:xfrm>
            <a:custGeom>
              <a:rect b="b" l="l" r="r" t="t"/>
              <a:pathLst>
                <a:path extrusionOk="0" h="4786" w="948">
                  <a:moveTo>
                    <a:pt x="0" y="0"/>
                  </a:moveTo>
                  <a:lnTo>
                    <a:pt x="0" y="4785"/>
                  </a:lnTo>
                  <a:lnTo>
                    <a:pt x="947" y="4785"/>
                  </a:lnTo>
                  <a:lnTo>
                    <a:pt x="947"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8"/>
            <p:cNvSpPr/>
            <p:nvPr/>
          </p:nvSpPr>
          <p:spPr>
            <a:xfrm>
              <a:off x="5992575" y="4775300"/>
              <a:ext cx="98475" cy="119650"/>
            </a:xfrm>
            <a:custGeom>
              <a:rect b="b" l="l" r="r" t="t"/>
              <a:pathLst>
                <a:path extrusionOk="0" h="4786" w="3939">
                  <a:moveTo>
                    <a:pt x="2234" y="778"/>
                  </a:moveTo>
                  <a:cubicBezTo>
                    <a:pt x="2397" y="778"/>
                    <a:pt x="2533" y="824"/>
                    <a:pt x="2642" y="897"/>
                  </a:cubicBezTo>
                  <a:cubicBezTo>
                    <a:pt x="2742" y="997"/>
                    <a:pt x="2842" y="1146"/>
                    <a:pt x="2842" y="1346"/>
                  </a:cubicBezTo>
                  <a:cubicBezTo>
                    <a:pt x="2842" y="1545"/>
                    <a:pt x="2742" y="1695"/>
                    <a:pt x="2642" y="1794"/>
                  </a:cubicBezTo>
                  <a:cubicBezTo>
                    <a:pt x="2493" y="1894"/>
                    <a:pt x="2293" y="1944"/>
                    <a:pt x="2044" y="1944"/>
                  </a:cubicBezTo>
                  <a:lnTo>
                    <a:pt x="898" y="1944"/>
                  </a:lnTo>
                  <a:lnTo>
                    <a:pt x="898" y="798"/>
                  </a:lnTo>
                  <a:lnTo>
                    <a:pt x="2044" y="798"/>
                  </a:lnTo>
                  <a:cubicBezTo>
                    <a:pt x="2111" y="784"/>
                    <a:pt x="2174" y="778"/>
                    <a:pt x="2234" y="778"/>
                  </a:cubicBezTo>
                  <a:close/>
                  <a:moveTo>
                    <a:pt x="2044" y="2692"/>
                  </a:moveTo>
                  <a:cubicBezTo>
                    <a:pt x="2343" y="2692"/>
                    <a:pt x="2592" y="2742"/>
                    <a:pt x="2742" y="2891"/>
                  </a:cubicBezTo>
                  <a:cubicBezTo>
                    <a:pt x="2891" y="2991"/>
                    <a:pt x="2991" y="3140"/>
                    <a:pt x="2991" y="3340"/>
                  </a:cubicBezTo>
                  <a:cubicBezTo>
                    <a:pt x="2991" y="3539"/>
                    <a:pt x="2891" y="3689"/>
                    <a:pt x="2742" y="3838"/>
                  </a:cubicBezTo>
                  <a:cubicBezTo>
                    <a:pt x="2592" y="3938"/>
                    <a:pt x="2343" y="3988"/>
                    <a:pt x="2044" y="3988"/>
                  </a:cubicBezTo>
                  <a:lnTo>
                    <a:pt x="898" y="3988"/>
                  </a:lnTo>
                  <a:lnTo>
                    <a:pt x="898" y="2692"/>
                  </a:lnTo>
                  <a:close/>
                  <a:moveTo>
                    <a:pt x="0" y="0"/>
                  </a:moveTo>
                  <a:lnTo>
                    <a:pt x="0" y="4785"/>
                  </a:lnTo>
                  <a:lnTo>
                    <a:pt x="2194" y="4785"/>
                  </a:lnTo>
                  <a:cubicBezTo>
                    <a:pt x="2742" y="4785"/>
                    <a:pt x="3141" y="4686"/>
                    <a:pt x="3490" y="4436"/>
                  </a:cubicBezTo>
                  <a:cubicBezTo>
                    <a:pt x="3789" y="4187"/>
                    <a:pt x="3938" y="3888"/>
                    <a:pt x="3938" y="3439"/>
                  </a:cubicBezTo>
                  <a:cubicBezTo>
                    <a:pt x="3938" y="3140"/>
                    <a:pt x="3838" y="2891"/>
                    <a:pt x="3689" y="2642"/>
                  </a:cubicBezTo>
                  <a:cubicBezTo>
                    <a:pt x="3490" y="2442"/>
                    <a:pt x="3240" y="2293"/>
                    <a:pt x="2941" y="2243"/>
                  </a:cubicBezTo>
                  <a:cubicBezTo>
                    <a:pt x="3191" y="2193"/>
                    <a:pt x="3390" y="2044"/>
                    <a:pt x="3539" y="1844"/>
                  </a:cubicBezTo>
                  <a:cubicBezTo>
                    <a:pt x="3689" y="1695"/>
                    <a:pt x="3739" y="1446"/>
                    <a:pt x="3739" y="1196"/>
                  </a:cubicBezTo>
                  <a:cubicBezTo>
                    <a:pt x="3739" y="798"/>
                    <a:pt x="3589" y="499"/>
                    <a:pt x="3340" y="299"/>
                  </a:cubicBezTo>
                  <a:cubicBezTo>
                    <a:pt x="3041" y="100"/>
                    <a:pt x="2642" y="0"/>
                    <a:pt x="2094"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8"/>
            <p:cNvSpPr/>
            <p:nvPr/>
          </p:nvSpPr>
          <p:spPr>
            <a:xfrm>
              <a:off x="6113450" y="4775300"/>
              <a:ext cx="89750" cy="119650"/>
            </a:xfrm>
            <a:custGeom>
              <a:rect b="b" l="l" r="r" t="t"/>
              <a:pathLst>
                <a:path extrusionOk="0" h="4786" w="3590">
                  <a:moveTo>
                    <a:pt x="0" y="0"/>
                  </a:moveTo>
                  <a:lnTo>
                    <a:pt x="0" y="4785"/>
                  </a:lnTo>
                  <a:lnTo>
                    <a:pt x="3589" y="4785"/>
                  </a:lnTo>
                  <a:lnTo>
                    <a:pt x="3589" y="3988"/>
                  </a:lnTo>
                  <a:lnTo>
                    <a:pt x="898" y="3988"/>
                  </a:lnTo>
                  <a:lnTo>
                    <a:pt x="898" y="2791"/>
                  </a:lnTo>
                  <a:lnTo>
                    <a:pt x="3240" y="2791"/>
                  </a:lnTo>
                  <a:lnTo>
                    <a:pt x="3240" y="1994"/>
                  </a:lnTo>
                  <a:lnTo>
                    <a:pt x="898" y="1994"/>
                  </a:lnTo>
                  <a:lnTo>
                    <a:pt x="898" y="798"/>
                  </a:lnTo>
                  <a:lnTo>
                    <a:pt x="3539" y="798"/>
                  </a:lnTo>
                  <a:lnTo>
                    <a:pt x="3539"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8"/>
            <p:cNvSpPr/>
            <p:nvPr/>
          </p:nvSpPr>
          <p:spPr>
            <a:xfrm>
              <a:off x="6093500" y="3742250"/>
              <a:ext cx="427450" cy="51100"/>
            </a:xfrm>
            <a:custGeom>
              <a:rect b="b" l="l" r="r" t="t"/>
              <a:pathLst>
                <a:path extrusionOk="0" h="2044" w="17098">
                  <a:moveTo>
                    <a:pt x="1" y="0"/>
                  </a:moveTo>
                  <a:lnTo>
                    <a:pt x="1" y="2044"/>
                  </a:lnTo>
                  <a:lnTo>
                    <a:pt x="17098" y="2044"/>
                  </a:lnTo>
                  <a:lnTo>
                    <a:pt x="170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8"/>
            <p:cNvSpPr/>
            <p:nvPr/>
          </p:nvSpPr>
          <p:spPr>
            <a:xfrm>
              <a:off x="6093500" y="3835700"/>
              <a:ext cx="427450" cy="51125"/>
            </a:xfrm>
            <a:custGeom>
              <a:rect b="b" l="l" r="r" t="t"/>
              <a:pathLst>
                <a:path extrusionOk="0" h="2045" w="17098">
                  <a:moveTo>
                    <a:pt x="1" y="1"/>
                  </a:moveTo>
                  <a:lnTo>
                    <a:pt x="1" y="2044"/>
                  </a:lnTo>
                  <a:lnTo>
                    <a:pt x="17098" y="2044"/>
                  </a:lnTo>
                  <a:lnTo>
                    <a:pt x="17098"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8"/>
            <p:cNvSpPr/>
            <p:nvPr/>
          </p:nvSpPr>
          <p:spPr>
            <a:xfrm>
              <a:off x="6093500" y="3927925"/>
              <a:ext cx="427450" cy="51100"/>
            </a:xfrm>
            <a:custGeom>
              <a:rect b="b" l="l" r="r" t="t"/>
              <a:pathLst>
                <a:path extrusionOk="0" h="2044" w="17098">
                  <a:moveTo>
                    <a:pt x="1" y="0"/>
                  </a:moveTo>
                  <a:lnTo>
                    <a:pt x="1" y="2044"/>
                  </a:lnTo>
                  <a:lnTo>
                    <a:pt x="17098" y="2044"/>
                  </a:lnTo>
                  <a:lnTo>
                    <a:pt x="17098"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8"/>
            <p:cNvSpPr/>
            <p:nvPr/>
          </p:nvSpPr>
          <p:spPr>
            <a:xfrm>
              <a:off x="5841800" y="3742250"/>
              <a:ext cx="83500" cy="83500"/>
            </a:xfrm>
            <a:custGeom>
              <a:rect b="b" l="l" r="r" t="t"/>
              <a:pathLst>
                <a:path extrusionOk="0" h="3340" w="3340">
                  <a:moveTo>
                    <a:pt x="1695" y="0"/>
                  </a:moveTo>
                  <a:cubicBezTo>
                    <a:pt x="748" y="0"/>
                    <a:pt x="0" y="748"/>
                    <a:pt x="0" y="1695"/>
                  </a:cubicBezTo>
                  <a:cubicBezTo>
                    <a:pt x="0" y="2592"/>
                    <a:pt x="748" y="3340"/>
                    <a:pt x="1695" y="3340"/>
                  </a:cubicBezTo>
                  <a:cubicBezTo>
                    <a:pt x="2592" y="3340"/>
                    <a:pt x="3340" y="2592"/>
                    <a:pt x="3340" y="1695"/>
                  </a:cubicBezTo>
                  <a:cubicBezTo>
                    <a:pt x="3340" y="748"/>
                    <a:pt x="2592" y="0"/>
                    <a:pt x="1695"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8"/>
            <p:cNvSpPr/>
            <p:nvPr/>
          </p:nvSpPr>
          <p:spPr>
            <a:xfrm>
              <a:off x="5705975" y="3742250"/>
              <a:ext cx="83500" cy="83500"/>
            </a:xfrm>
            <a:custGeom>
              <a:rect b="b" l="l" r="r" t="t"/>
              <a:pathLst>
                <a:path extrusionOk="0" h="3340" w="3340">
                  <a:moveTo>
                    <a:pt x="1695" y="0"/>
                  </a:moveTo>
                  <a:cubicBezTo>
                    <a:pt x="748" y="0"/>
                    <a:pt x="0" y="748"/>
                    <a:pt x="0" y="1695"/>
                  </a:cubicBezTo>
                  <a:cubicBezTo>
                    <a:pt x="0" y="2592"/>
                    <a:pt x="748" y="3340"/>
                    <a:pt x="1695" y="3340"/>
                  </a:cubicBezTo>
                  <a:cubicBezTo>
                    <a:pt x="2592" y="3340"/>
                    <a:pt x="3340" y="2592"/>
                    <a:pt x="3340" y="1695"/>
                  </a:cubicBezTo>
                  <a:cubicBezTo>
                    <a:pt x="3340" y="748"/>
                    <a:pt x="2592" y="0"/>
                    <a:pt x="1695"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8"/>
            <p:cNvSpPr/>
            <p:nvPr/>
          </p:nvSpPr>
          <p:spPr>
            <a:xfrm>
              <a:off x="5570125" y="3742250"/>
              <a:ext cx="83525" cy="83500"/>
            </a:xfrm>
            <a:custGeom>
              <a:rect b="b" l="l" r="r" t="t"/>
              <a:pathLst>
                <a:path extrusionOk="0" h="3340" w="3341">
                  <a:moveTo>
                    <a:pt x="1646" y="0"/>
                  </a:moveTo>
                  <a:cubicBezTo>
                    <a:pt x="749" y="0"/>
                    <a:pt x="1" y="748"/>
                    <a:pt x="1" y="1695"/>
                  </a:cubicBezTo>
                  <a:cubicBezTo>
                    <a:pt x="1" y="2592"/>
                    <a:pt x="749" y="3340"/>
                    <a:pt x="1646" y="3340"/>
                  </a:cubicBezTo>
                  <a:cubicBezTo>
                    <a:pt x="2593" y="3340"/>
                    <a:pt x="3341" y="2592"/>
                    <a:pt x="3341" y="1695"/>
                  </a:cubicBezTo>
                  <a:cubicBezTo>
                    <a:pt x="3341" y="748"/>
                    <a:pt x="2593" y="0"/>
                    <a:pt x="1646"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8"/>
            <p:cNvSpPr/>
            <p:nvPr/>
          </p:nvSpPr>
          <p:spPr>
            <a:xfrm>
              <a:off x="1055400" y="4487993"/>
              <a:ext cx="559550" cy="558275"/>
            </a:xfrm>
            <a:custGeom>
              <a:rect b="b" l="l" r="r" t="t"/>
              <a:pathLst>
                <a:path extrusionOk="0" h="22331" w="22382">
                  <a:moveTo>
                    <a:pt x="11216" y="0"/>
                  </a:moveTo>
                  <a:cubicBezTo>
                    <a:pt x="5035" y="0"/>
                    <a:pt x="1" y="4985"/>
                    <a:pt x="1" y="11165"/>
                  </a:cubicBezTo>
                  <a:cubicBezTo>
                    <a:pt x="1" y="17346"/>
                    <a:pt x="5035" y="22331"/>
                    <a:pt x="11216" y="22331"/>
                  </a:cubicBezTo>
                  <a:cubicBezTo>
                    <a:pt x="17347" y="22331"/>
                    <a:pt x="22381" y="17346"/>
                    <a:pt x="22381" y="11165"/>
                  </a:cubicBezTo>
                  <a:cubicBezTo>
                    <a:pt x="22381" y="4985"/>
                    <a:pt x="17347" y="0"/>
                    <a:pt x="112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8"/>
            <p:cNvSpPr/>
            <p:nvPr/>
          </p:nvSpPr>
          <p:spPr>
            <a:xfrm>
              <a:off x="1253550" y="4518550"/>
              <a:ext cx="164500" cy="193250"/>
            </a:xfrm>
            <a:custGeom>
              <a:rect b="b" l="l" r="r" t="t"/>
              <a:pathLst>
                <a:path extrusionOk="0" h="7730" w="6580">
                  <a:moveTo>
                    <a:pt x="3377" y="1"/>
                  </a:moveTo>
                  <a:cubicBezTo>
                    <a:pt x="3348" y="1"/>
                    <a:pt x="3319" y="1"/>
                    <a:pt x="3290" y="2"/>
                  </a:cubicBezTo>
                  <a:cubicBezTo>
                    <a:pt x="1446" y="2"/>
                    <a:pt x="0" y="1447"/>
                    <a:pt x="0" y="3242"/>
                  </a:cubicBezTo>
                  <a:lnTo>
                    <a:pt x="0" y="4488"/>
                  </a:lnTo>
                  <a:cubicBezTo>
                    <a:pt x="0" y="6282"/>
                    <a:pt x="1446" y="7728"/>
                    <a:pt x="3290" y="7728"/>
                  </a:cubicBezTo>
                  <a:cubicBezTo>
                    <a:pt x="3319" y="7729"/>
                    <a:pt x="3348" y="7729"/>
                    <a:pt x="3377" y="7729"/>
                  </a:cubicBezTo>
                  <a:cubicBezTo>
                    <a:pt x="5132" y="7729"/>
                    <a:pt x="6580" y="6253"/>
                    <a:pt x="6580" y="4488"/>
                  </a:cubicBezTo>
                  <a:lnTo>
                    <a:pt x="6580" y="3242"/>
                  </a:lnTo>
                  <a:cubicBezTo>
                    <a:pt x="6531" y="1477"/>
                    <a:pt x="5131" y="1"/>
                    <a:pt x="3377" y="1"/>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8"/>
            <p:cNvSpPr/>
            <p:nvPr/>
          </p:nvSpPr>
          <p:spPr>
            <a:xfrm>
              <a:off x="1197450" y="4740400"/>
              <a:ext cx="275425" cy="159525"/>
            </a:xfrm>
            <a:custGeom>
              <a:rect b="b" l="l" r="r" t="t"/>
              <a:pathLst>
                <a:path extrusionOk="0" h="6381" w="11017">
                  <a:moveTo>
                    <a:pt x="2942" y="0"/>
                  </a:moveTo>
                  <a:cubicBezTo>
                    <a:pt x="1297" y="0"/>
                    <a:pt x="1" y="1296"/>
                    <a:pt x="1" y="2941"/>
                  </a:cubicBezTo>
                  <a:lnTo>
                    <a:pt x="1" y="6381"/>
                  </a:lnTo>
                  <a:lnTo>
                    <a:pt x="11017" y="6381"/>
                  </a:lnTo>
                  <a:lnTo>
                    <a:pt x="11017" y="2941"/>
                  </a:lnTo>
                  <a:cubicBezTo>
                    <a:pt x="11017" y="1296"/>
                    <a:pt x="9721" y="0"/>
                    <a:pt x="8076"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8"/>
            <p:cNvSpPr/>
            <p:nvPr/>
          </p:nvSpPr>
          <p:spPr>
            <a:xfrm>
              <a:off x="6017500" y="3252500"/>
              <a:ext cx="77275" cy="77300"/>
            </a:xfrm>
            <a:custGeom>
              <a:rect b="b" l="l" r="r" t="t"/>
              <a:pathLst>
                <a:path extrusionOk="0" fill="none" h="3092" w="3091">
                  <a:moveTo>
                    <a:pt x="0" y="3091"/>
                  </a:moveTo>
                  <a:lnTo>
                    <a:pt x="0" y="1"/>
                  </a:lnTo>
                  <a:lnTo>
                    <a:pt x="3091" y="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8"/>
            <p:cNvSpPr/>
            <p:nvPr/>
          </p:nvSpPr>
          <p:spPr>
            <a:xfrm>
              <a:off x="6190700" y="3252500"/>
              <a:ext cx="77300" cy="77300"/>
            </a:xfrm>
            <a:custGeom>
              <a:rect b="b" l="l" r="r" t="t"/>
              <a:pathLst>
                <a:path extrusionOk="0" fill="none" h="3092" w="3092">
                  <a:moveTo>
                    <a:pt x="3091" y="3091"/>
                  </a:moveTo>
                  <a:lnTo>
                    <a:pt x="3091" y="1"/>
                  </a:lnTo>
                  <a:lnTo>
                    <a:pt x="1" y="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8"/>
            <p:cNvSpPr/>
            <p:nvPr/>
          </p:nvSpPr>
          <p:spPr>
            <a:xfrm>
              <a:off x="6017500" y="3398300"/>
              <a:ext cx="77275" cy="77300"/>
            </a:xfrm>
            <a:custGeom>
              <a:rect b="b" l="l" r="r" t="t"/>
              <a:pathLst>
                <a:path extrusionOk="0" fill="none" h="3092" w="3091">
                  <a:moveTo>
                    <a:pt x="0" y="1"/>
                  </a:moveTo>
                  <a:lnTo>
                    <a:pt x="0" y="3091"/>
                  </a:lnTo>
                  <a:lnTo>
                    <a:pt x="3091" y="309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8"/>
            <p:cNvSpPr/>
            <p:nvPr/>
          </p:nvSpPr>
          <p:spPr>
            <a:xfrm>
              <a:off x="6190700" y="3398300"/>
              <a:ext cx="77300" cy="77300"/>
            </a:xfrm>
            <a:custGeom>
              <a:rect b="b" l="l" r="r" t="t"/>
              <a:pathLst>
                <a:path extrusionOk="0" fill="none" h="3092" w="3092">
                  <a:moveTo>
                    <a:pt x="3091" y="1"/>
                  </a:moveTo>
                  <a:lnTo>
                    <a:pt x="3091" y="3091"/>
                  </a:lnTo>
                  <a:lnTo>
                    <a:pt x="1" y="3091"/>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8"/>
            <p:cNvSpPr/>
            <p:nvPr/>
          </p:nvSpPr>
          <p:spPr>
            <a:xfrm>
              <a:off x="1683450" y="3282425"/>
              <a:ext cx="118400" cy="162025"/>
            </a:xfrm>
            <a:custGeom>
              <a:rect b="b" l="l" r="r" t="t"/>
              <a:pathLst>
                <a:path extrusionOk="0" h="6481" w="4736">
                  <a:moveTo>
                    <a:pt x="1" y="0"/>
                  </a:moveTo>
                  <a:lnTo>
                    <a:pt x="1" y="6480"/>
                  </a:lnTo>
                  <a:lnTo>
                    <a:pt x="4736" y="3240"/>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8"/>
            <p:cNvSpPr/>
            <p:nvPr/>
          </p:nvSpPr>
          <p:spPr>
            <a:xfrm>
              <a:off x="1986275" y="3282425"/>
              <a:ext cx="119650" cy="162025"/>
            </a:xfrm>
            <a:custGeom>
              <a:rect b="b" l="l" r="r" t="t"/>
              <a:pathLst>
                <a:path extrusionOk="0" h="6481" w="4786">
                  <a:moveTo>
                    <a:pt x="0" y="0"/>
                  </a:moveTo>
                  <a:lnTo>
                    <a:pt x="0" y="6480"/>
                  </a:lnTo>
                  <a:lnTo>
                    <a:pt x="4785" y="3240"/>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8"/>
            <p:cNvSpPr/>
            <p:nvPr/>
          </p:nvSpPr>
          <p:spPr>
            <a:xfrm>
              <a:off x="2144525" y="3282425"/>
              <a:ext cx="25" cy="162025"/>
            </a:xfrm>
            <a:custGeom>
              <a:rect b="b" l="l" r="r" t="t"/>
              <a:pathLst>
                <a:path extrusionOk="0" fill="none" h="6481" w="1">
                  <a:moveTo>
                    <a:pt x="0" y="0"/>
                  </a:moveTo>
                  <a:lnTo>
                    <a:pt x="0" y="6480"/>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8"/>
            <p:cNvSpPr/>
            <p:nvPr/>
          </p:nvSpPr>
          <p:spPr>
            <a:xfrm>
              <a:off x="1342025" y="3282425"/>
              <a:ext cx="118400" cy="162025"/>
            </a:xfrm>
            <a:custGeom>
              <a:rect b="b" l="l" r="r" t="t"/>
              <a:pathLst>
                <a:path extrusionOk="0" h="6481" w="4736">
                  <a:moveTo>
                    <a:pt x="4735" y="0"/>
                  </a:moveTo>
                  <a:lnTo>
                    <a:pt x="0" y="3240"/>
                  </a:lnTo>
                  <a:lnTo>
                    <a:pt x="4735" y="6480"/>
                  </a:lnTo>
                  <a:lnTo>
                    <a:pt x="47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8"/>
            <p:cNvSpPr/>
            <p:nvPr/>
          </p:nvSpPr>
          <p:spPr>
            <a:xfrm>
              <a:off x="1303375" y="3282425"/>
              <a:ext cx="25" cy="162025"/>
            </a:xfrm>
            <a:custGeom>
              <a:rect b="b" l="l" r="r" t="t"/>
              <a:pathLst>
                <a:path extrusionOk="0" fill="none" h="6481" w="1">
                  <a:moveTo>
                    <a:pt x="1" y="0"/>
                  </a:moveTo>
                  <a:lnTo>
                    <a:pt x="1" y="6480"/>
                  </a:lnTo>
                </a:path>
              </a:pathLst>
            </a:custGeom>
            <a:solidFill>
              <a:schemeClr val="accent1"/>
            </a:solidFill>
            <a:ln cap="flat" cmpd="sng" w="31150">
              <a:solidFill>
                <a:schemeClr val="accent1"/>
              </a:solidFill>
              <a:prstDash val="solid"/>
              <a:miter lim="4984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5" name="Google Shape;745;p48"/>
          <p:cNvSpPr txBox="1"/>
          <p:nvPr/>
        </p:nvSpPr>
        <p:spPr>
          <a:xfrm>
            <a:off x="3551475" y="1990050"/>
            <a:ext cx="2112600" cy="6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rgbClr val="AADDF6"/>
                </a:solidFill>
                <a:latin typeface="Pacifico"/>
                <a:ea typeface="Pacifico"/>
                <a:cs typeface="Pacifico"/>
                <a:sym typeface="Pacifico"/>
              </a:rPr>
              <a:t>RFID </a:t>
            </a:r>
            <a:r>
              <a:rPr lang="es" sz="1700">
                <a:solidFill>
                  <a:srgbClr val="AADDF6"/>
                </a:solidFill>
                <a:latin typeface="Pacifico"/>
                <a:ea typeface="Pacifico"/>
                <a:cs typeface="Pacifico"/>
                <a:sym typeface="Pacifico"/>
              </a:rPr>
              <a:t> READERS</a:t>
            </a:r>
            <a:endParaRPr sz="1700">
              <a:solidFill>
                <a:srgbClr val="AADDF6"/>
              </a:solidFill>
              <a:latin typeface="Pacifico"/>
              <a:ea typeface="Pacifico"/>
              <a:cs typeface="Pacifico"/>
              <a:sym typeface="Pacifico"/>
            </a:endParaRPr>
          </a:p>
        </p:txBody>
      </p:sp>
      <p:cxnSp>
        <p:nvCxnSpPr>
          <p:cNvPr id="746" name="Google Shape;746;p48"/>
          <p:cNvCxnSpPr/>
          <p:nvPr/>
        </p:nvCxnSpPr>
        <p:spPr>
          <a:xfrm flipH="1" rot="10800000">
            <a:off x="1818500" y="2717050"/>
            <a:ext cx="1370100" cy="604800"/>
          </a:xfrm>
          <a:prstGeom prst="bentConnector3">
            <a:avLst>
              <a:gd fmla="val 50000" name="adj1"/>
            </a:avLst>
          </a:prstGeom>
          <a:noFill/>
          <a:ln cap="flat" cmpd="sng" w="19050">
            <a:solidFill>
              <a:srgbClr val="FF00FF"/>
            </a:solidFill>
            <a:prstDash val="solid"/>
            <a:round/>
            <a:headEnd len="med" w="med" type="none"/>
            <a:tailEnd len="med" w="med" type="none"/>
          </a:ln>
        </p:spPr>
      </p:cxnSp>
      <p:sp>
        <p:nvSpPr>
          <p:cNvPr id="747" name="Google Shape;747;p48"/>
          <p:cNvSpPr txBox="1"/>
          <p:nvPr/>
        </p:nvSpPr>
        <p:spPr>
          <a:xfrm>
            <a:off x="229500" y="3628100"/>
            <a:ext cx="2862600" cy="120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EFEFEF"/>
                </a:solidFill>
                <a:latin typeface="EB Garamond"/>
                <a:ea typeface="EB Garamond"/>
                <a:cs typeface="EB Garamond"/>
                <a:sym typeface="EB Garamond"/>
              </a:rPr>
              <a:t>Tiny chips embedded in most anything contain electronically stored information that can be read</a:t>
            </a:r>
            <a:endParaRPr>
              <a:solidFill>
                <a:srgbClr val="EFEFEF"/>
              </a:solidFill>
              <a:latin typeface="EB Garamond"/>
              <a:ea typeface="EB Garamond"/>
              <a:cs typeface="EB Garamond"/>
              <a:sym typeface="EB Garamond"/>
            </a:endParaRPr>
          </a:p>
          <a:p>
            <a:pPr indent="0" lvl="0" marL="0" rtl="0" algn="l">
              <a:spcBef>
                <a:spcPts val="0"/>
              </a:spcBef>
              <a:spcAft>
                <a:spcPts val="0"/>
              </a:spcAft>
              <a:buNone/>
            </a:pPr>
            <a:r>
              <a:rPr lang="es">
                <a:solidFill>
                  <a:srgbClr val="EFEFEF"/>
                </a:solidFill>
                <a:latin typeface="EB Garamond"/>
                <a:ea typeface="EB Garamond"/>
                <a:cs typeface="EB Garamond"/>
                <a:sym typeface="EB Garamond"/>
              </a:rPr>
              <a:t>using an RFID reader located several yards away.</a:t>
            </a:r>
            <a:endParaRPr>
              <a:solidFill>
                <a:srgbClr val="EFEFEF"/>
              </a:solidFill>
              <a:latin typeface="EB Garamond"/>
              <a:ea typeface="EB Garamond"/>
              <a:cs typeface="EB Garamond"/>
              <a:sym typeface="EB Garamond"/>
            </a:endParaRPr>
          </a:p>
        </p:txBody>
      </p:sp>
      <p:sp>
        <p:nvSpPr>
          <p:cNvPr id="748" name="Google Shape;748;p48"/>
          <p:cNvSpPr txBox="1"/>
          <p:nvPr/>
        </p:nvSpPr>
        <p:spPr>
          <a:xfrm>
            <a:off x="428625" y="3023300"/>
            <a:ext cx="1760700" cy="604800"/>
          </a:xfrm>
          <a:prstGeom prst="rect">
            <a:avLst/>
          </a:prstGeom>
          <a:solidFill>
            <a:srgbClr val="43434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FFFF"/>
                </a:solidFill>
                <a:latin typeface="Roboto Light"/>
                <a:ea typeface="Roboto Light"/>
                <a:cs typeface="Roboto Light"/>
                <a:sym typeface="Roboto Light"/>
              </a:rPr>
              <a:t>RADIO FREQUENCY IDENTIFICATION</a:t>
            </a:r>
            <a:endParaRPr>
              <a:solidFill>
                <a:srgbClr val="00FFFF"/>
              </a:solidFill>
              <a:latin typeface="Roboto Light"/>
              <a:ea typeface="Roboto Light"/>
              <a:cs typeface="Roboto Light"/>
              <a:sym typeface="Roboto Light"/>
            </a:endParaRPr>
          </a:p>
        </p:txBody>
      </p:sp>
      <p:cxnSp>
        <p:nvCxnSpPr>
          <p:cNvPr id="749" name="Google Shape;749;p48"/>
          <p:cNvCxnSpPr>
            <a:endCxn id="750" idx="1"/>
          </p:cNvCxnSpPr>
          <p:nvPr/>
        </p:nvCxnSpPr>
        <p:spPr>
          <a:xfrm flipH="1" rot="10800000">
            <a:off x="5970050" y="1125175"/>
            <a:ext cx="995100" cy="910800"/>
          </a:xfrm>
          <a:prstGeom prst="bentConnector3">
            <a:avLst>
              <a:gd fmla="val 50000" name="adj1"/>
            </a:avLst>
          </a:prstGeom>
          <a:noFill/>
          <a:ln cap="flat" cmpd="sng" w="19050">
            <a:solidFill>
              <a:srgbClr val="FF00FF"/>
            </a:solidFill>
            <a:prstDash val="solid"/>
            <a:round/>
            <a:headEnd len="med" w="med" type="none"/>
            <a:tailEnd len="med" w="med" type="none"/>
          </a:ln>
        </p:spPr>
      </p:cxnSp>
      <p:sp>
        <p:nvSpPr>
          <p:cNvPr id="750" name="Google Shape;750;p48"/>
          <p:cNvSpPr txBox="1"/>
          <p:nvPr/>
        </p:nvSpPr>
        <p:spPr>
          <a:xfrm>
            <a:off x="6965150" y="933775"/>
            <a:ext cx="1546200" cy="382800"/>
          </a:xfrm>
          <a:prstGeom prst="rect">
            <a:avLst/>
          </a:prstGeom>
          <a:solidFill>
            <a:srgbClr val="43434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00FFFF"/>
                </a:solidFill>
              </a:rPr>
              <a:t>Function</a:t>
            </a:r>
            <a:endParaRPr>
              <a:solidFill>
                <a:srgbClr val="00FFFF"/>
              </a:solidFill>
            </a:endParaRPr>
          </a:p>
        </p:txBody>
      </p:sp>
      <p:grpSp>
        <p:nvGrpSpPr>
          <p:cNvPr id="751" name="Google Shape;751;p48"/>
          <p:cNvGrpSpPr/>
          <p:nvPr/>
        </p:nvGrpSpPr>
        <p:grpSpPr>
          <a:xfrm>
            <a:off x="4093263" y="444078"/>
            <a:ext cx="376670" cy="413238"/>
            <a:chOff x="4447550" y="249750"/>
            <a:chExt cx="500425" cy="481125"/>
          </a:xfrm>
        </p:grpSpPr>
        <p:sp>
          <p:nvSpPr>
            <p:cNvPr id="752" name="Google Shape;752;p48"/>
            <p:cNvSpPr/>
            <p:nvPr/>
          </p:nvSpPr>
          <p:spPr>
            <a:xfrm>
              <a:off x="4447550" y="413675"/>
              <a:ext cx="353475" cy="317200"/>
            </a:xfrm>
            <a:custGeom>
              <a:rect b="b" l="l" r="r" t="t"/>
              <a:pathLst>
                <a:path extrusionOk="0" h="12688" w="14139">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53" name="Google Shape;753;p48"/>
            <p:cNvSpPr/>
            <p:nvPr/>
          </p:nvSpPr>
          <p:spPr>
            <a:xfrm>
              <a:off x="4589675" y="249750"/>
              <a:ext cx="358300" cy="322025"/>
            </a:xfrm>
            <a:custGeom>
              <a:rect b="b" l="l" r="r" t="t"/>
              <a:pathLst>
                <a:path extrusionOk="0" h="12881" w="14332">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754" name="Google Shape;754;p48"/>
          <p:cNvSpPr txBox="1"/>
          <p:nvPr/>
        </p:nvSpPr>
        <p:spPr>
          <a:xfrm flipH="1">
            <a:off x="2595963" y="459300"/>
            <a:ext cx="1370100" cy="382800"/>
          </a:xfrm>
          <a:prstGeom prst="rect">
            <a:avLst/>
          </a:prstGeom>
          <a:solidFill>
            <a:srgbClr val="66666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00FFFF"/>
                </a:solidFill>
                <a:latin typeface="EB Garamond"/>
                <a:ea typeface="EB Garamond"/>
                <a:cs typeface="EB Garamond"/>
                <a:sym typeface="EB Garamond"/>
              </a:rPr>
              <a:t>EXAMPLE</a:t>
            </a:r>
            <a:endParaRPr>
              <a:solidFill>
                <a:srgbClr val="00FFFF"/>
              </a:solidFill>
              <a:latin typeface="EB Garamond"/>
              <a:ea typeface="EB Garamond"/>
              <a:cs typeface="EB Garamond"/>
              <a:sym typeface="EB Garamond"/>
            </a:endParaRPr>
          </a:p>
        </p:txBody>
      </p:sp>
      <p:sp>
        <p:nvSpPr>
          <p:cNvPr id="755" name="Google Shape;755;p48"/>
          <p:cNvSpPr txBox="1"/>
          <p:nvPr/>
        </p:nvSpPr>
        <p:spPr>
          <a:xfrm>
            <a:off x="6954850" y="2717050"/>
            <a:ext cx="2112600" cy="21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756" name="Google Shape;756;p48"/>
          <p:cNvCxnSpPr>
            <a:stCxn id="757" idx="3"/>
          </p:cNvCxnSpPr>
          <p:nvPr/>
        </p:nvCxnSpPr>
        <p:spPr>
          <a:xfrm>
            <a:off x="2468775" y="1035863"/>
            <a:ext cx="715200" cy="648000"/>
          </a:xfrm>
          <a:prstGeom prst="bentConnector3">
            <a:avLst>
              <a:gd fmla="val 50000" name="adj1"/>
            </a:avLst>
          </a:prstGeom>
          <a:noFill/>
          <a:ln cap="flat" cmpd="sng" w="19050">
            <a:solidFill>
              <a:srgbClr val="FF00FF"/>
            </a:solidFill>
            <a:prstDash val="solid"/>
            <a:round/>
            <a:headEnd len="med" w="med" type="none"/>
            <a:tailEnd len="med" w="med" type="none"/>
          </a:ln>
        </p:spPr>
      </p:cxnSp>
      <p:pic>
        <p:nvPicPr>
          <p:cNvPr id="757" name="Google Shape;757;p48"/>
          <p:cNvPicPr preferRelativeResize="0"/>
          <p:nvPr/>
        </p:nvPicPr>
        <p:blipFill>
          <a:blip r:embed="rId3">
            <a:alphaModFix/>
          </a:blip>
          <a:stretch>
            <a:fillRect/>
          </a:stretch>
        </p:blipFill>
        <p:spPr>
          <a:xfrm>
            <a:off x="615700" y="158225"/>
            <a:ext cx="1853075" cy="1755275"/>
          </a:xfrm>
          <a:prstGeom prst="rect">
            <a:avLst/>
          </a:prstGeom>
          <a:noFill/>
          <a:ln>
            <a:noFill/>
          </a:ln>
        </p:spPr>
      </p:pic>
      <p:sp>
        <p:nvSpPr>
          <p:cNvPr id="758" name="Google Shape;758;p48"/>
          <p:cNvSpPr txBox="1"/>
          <p:nvPr/>
        </p:nvSpPr>
        <p:spPr>
          <a:xfrm>
            <a:off x="6503400" y="1316575"/>
            <a:ext cx="2640600" cy="15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a:p>
            <a:pPr indent="-317500" lvl="0" marL="457200" rtl="0" algn="l">
              <a:spcBef>
                <a:spcPts val="0"/>
              </a:spcBef>
              <a:spcAft>
                <a:spcPts val="0"/>
              </a:spcAft>
              <a:buClr>
                <a:srgbClr val="FFFFFF"/>
              </a:buClr>
              <a:buSzPts val="1400"/>
              <a:buChar char="●"/>
            </a:pPr>
            <a:r>
              <a:rPr lang="es">
                <a:solidFill>
                  <a:srgbClr val="FFFFFF"/>
                </a:solidFill>
              </a:rPr>
              <a:t>Tracking pets</a:t>
            </a:r>
            <a:endParaRPr>
              <a:solidFill>
                <a:srgbClr val="FFFFFF"/>
              </a:solidFill>
            </a:endParaRPr>
          </a:p>
          <a:p>
            <a:pPr indent="-317500" lvl="0" marL="457200" rtl="0" algn="l">
              <a:spcBef>
                <a:spcPts val="0"/>
              </a:spcBef>
              <a:spcAft>
                <a:spcPts val="0"/>
              </a:spcAft>
              <a:buClr>
                <a:srgbClr val="FFFFFF"/>
              </a:buClr>
              <a:buSzPts val="1400"/>
              <a:buChar char="●"/>
            </a:pPr>
            <a:r>
              <a:rPr lang="es">
                <a:solidFill>
                  <a:srgbClr val="FFFFFF"/>
                </a:solidFill>
              </a:rPr>
              <a:t>Update and control inventories</a:t>
            </a:r>
            <a:endParaRPr>
              <a:solidFill>
                <a:srgbClr val="FFFFFF"/>
              </a:solidFill>
            </a:endParaRPr>
          </a:p>
          <a:p>
            <a:pPr indent="-317500" lvl="0" marL="457200" rtl="0" algn="l">
              <a:spcBef>
                <a:spcPts val="0"/>
              </a:spcBef>
              <a:spcAft>
                <a:spcPts val="0"/>
              </a:spcAft>
              <a:buClr>
                <a:srgbClr val="FFFFFF"/>
              </a:buClr>
              <a:buSzPts val="1400"/>
              <a:buChar char="●"/>
            </a:pPr>
            <a:r>
              <a:rPr lang="es">
                <a:solidFill>
                  <a:srgbClr val="FFFFFF"/>
                </a:solidFill>
              </a:rPr>
              <a:t>Read passports</a:t>
            </a:r>
            <a:endParaRPr>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49"/>
          <p:cNvSpPr txBox="1"/>
          <p:nvPr>
            <p:ph type="ctrTitle"/>
          </p:nvPr>
        </p:nvSpPr>
        <p:spPr>
          <a:xfrm>
            <a:off x="2070900" y="1201650"/>
            <a:ext cx="4929300" cy="27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400"/>
          </a:p>
          <a:p>
            <a:pPr indent="-317500" lvl="0" marL="457200" rtl="0" algn="l">
              <a:spcBef>
                <a:spcPts val="0"/>
              </a:spcBef>
              <a:spcAft>
                <a:spcPts val="0"/>
              </a:spcAft>
              <a:buSzPts val="1400"/>
              <a:buChar char="●"/>
            </a:pPr>
            <a:r>
              <a:rPr lang="es" sz="1400"/>
              <a:t>Character and mark recognition devices</a:t>
            </a:r>
            <a:endParaRPr sz="1400"/>
          </a:p>
          <a:p>
            <a:pPr indent="0" lvl="0" marL="0" rtl="0" algn="l">
              <a:spcBef>
                <a:spcPts val="0"/>
              </a:spcBef>
              <a:spcAft>
                <a:spcPts val="0"/>
              </a:spcAft>
              <a:buNone/>
            </a:pPr>
            <a:r>
              <a:rPr lang="es" sz="1400"/>
              <a:t>          -  Magnetic ink character recognition (MICR)</a:t>
            </a:r>
            <a:endParaRPr sz="1400"/>
          </a:p>
          <a:p>
            <a:pPr indent="0" lvl="0" marL="0" rtl="0" algn="l">
              <a:spcBef>
                <a:spcPts val="0"/>
              </a:spcBef>
              <a:spcAft>
                <a:spcPts val="0"/>
              </a:spcAft>
              <a:buNone/>
            </a:pPr>
            <a:r>
              <a:rPr lang="es" sz="1400"/>
              <a:t>             Used by banks to read encoded characters on  </a:t>
            </a:r>
            <a:endParaRPr sz="1400"/>
          </a:p>
          <a:p>
            <a:pPr indent="0" lvl="0" marL="0" rtl="0" algn="l">
              <a:spcBef>
                <a:spcPts val="0"/>
              </a:spcBef>
              <a:spcAft>
                <a:spcPts val="0"/>
              </a:spcAft>
              <a:buNone/>
            </a:pPr>
            <a:r>
              <a:rPr lang="es" sz="1400"/>
              <a:t>             </a:t>
            </a:r>
            <a:r>
              <a:rPr lang="es" sz="1400"/>
              <a:t>checks</a:t>
            </a:r>
            <a:endParaRPr sz="1400"/>
          </a:p>
          <a:p>
            <a:pPr indent="0" lvl="0" marL="0" rtl="0" algn="l">
              <a:spcBef>
                <a:spcPts val="0"/>
              </a:spcBef>
              <a:spcAft>
                <a:spcPts val="0"/>
              </a:spcAft>
              <a:buNone/>
            </a:pPr>
            <a:r>
              <a:rPr lang="es" sz="1400"/>
              <a:t>         -  Optical character recognition (OCR)</a:t>
            </a:r>
            <a:endParaRPr sz="1400"/>
          </a:p>
          <a:p>
            <a:pPr indent="0" lvl="0" marL="0" rtl="0" algn="l">
              <a:spcBef>
                <a:spcPts val="0"/>
              </a:spcBef>
              <a:spcAft>
                <a:spcPts val="0"/>
              </a:spcAft>
              <a:buNone/>
            </a:pPr>
            <a:r>
              <a:rPr lang="es" sz="1400"/>
              <a:t>             Reads preprinted characters such as wand </a:t>
            </a:r>
            <a:endParaRPr sz="1400"/>
          </a:p>
          <a:p>
            <a:pPr indent="0" lvl="0" marL="0" rtl="0" algn="l">
              <a:spcBef>
                <a:spcPts val="0"/>
              </a:spcBef>
              <a:spcAft>
                <a:spcPts val="0"/>
              </a:spcAft>
              <a:buNone/>
            </a:pPr>
            <a:r>
              <a:rPr lang="es" sz="1400"/>
              <a:t>             </a:t>
            </a:r>
            <a:r>
              <a:rPr lang="es" sz="1400"/>
              <a:t>scanners</a:t>
            </a:r>
            <a:endParaRPr sz="1400"/>
          </a:p>
          <a:p>
            <a:pPr indent="0" lvl="0" marL="0" rtl="0" algn="l">
              <a:spcBef>
                <a:spcPts val="0"/>
              </a:spcBef>
              <a:spcAft>
                <a:spcPts val="0"/>
              </a:spcAft>
              <a:buNone/>
            </a:pPr>
            <a:r>
              <a:rPr lang="es" sz="1400"/>
              <a:t>         -  Optical mark recognition (OMR)</a:t>
            </a:r>
            <a:endParaRPr sz="1400"/>
          </a:p>
          <a:p>
            <a:pPr indent="0" lvl="0" marL="0" rtl="0" algn="l">
              <a:spcBef>
                <a:spcPts val="0"/>
              </a:spcBef>
              <a:spcAft>
                <a:spcPts val="0"/>
              </a:spcAft>
              <a:buNone/>
            </a:pPr>
            <a:r>
              <a:rPr lang="es" sz="1400"/>
              <a:t>             Sense the presence of absence of marks used for </a:t>
            </a:r>
            <a:endParaRPr sz="1400"/>
          </a:p>
          <a:p>
            <a:pPr indent="0" lvl="0" marL="0" rtl="0" algn="l">
              <a:spcBef>
                <a:spcPts val="0"/>
              </a:spcBef>
              <a:spcAft>
                <a:spcPts val="0"/>
              </a:spcAft>
              <a:buNone/>
            </a:pPr>
            <a:r>
              <a:rPr lang="es" sz="1400"/>
              <a:t>             </a:t>
            </a:r>
            <a:r>
              <a:rPr lang="es" sz="1400"/>
              <a:t>test scoring</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64" name="Google Shape;764;p49"/>
          <p:cNvSpPr txBox="1"/>
          <p:nvPr>
            <p:ph idx="1" type="subTitle"/>
          </p:nvPr>
        </p:nvSpPr>
        <p:spPr>
          <a:xfrm>
            <a:off x="999300" y="134775"/>
            <a:ext cx="7072500" cy="55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2100">
                <a:solidFill>
                  <a:srgbClr val="4A86E8"/>
                </a:solidFill>
                <a:latin typeface="EB Garamond Regular"/>
                <a:ea typeface="EB Garamond Regular"/>
                <a:cs typeface="EB Garamond Regular"/>
                <a:sym typeface="EB Garamond Regular"/>
              </a:rPr>
              <a:t>CHARACTER AND MARK RECOGNITION READER</a:t>
            </a:r>
            <a:endParaRPr sz="2100">
              <a:solidFill>
                <a:srgbClr val="4A86E8"/>
              </a:solidFill>
              <a:latin typeface="EB Garamond Regular"/>
              <a:ea typeface="EB Garamond Regular"/>
              <a:cs typeface="EB Garamond Regular"/>
              <a:sym typeface="EB Garamond Regular"/>
            </a:endParaRPr>
          </a:p>
        </p:txBody>
      </p:sp>
      <p:sp>
        <p:nvSpPr>
          <p:cNvPr id="765" name="Google Shape;765;p49"/>
          <p:cNvSpPr txBox="1"/>
          <p:nvPr/>
        </p:nvSpPr>
        <p:spPr>
          <a:xfrm>
            <a:off x="1163400" y="624700"/>
            <a:ext cx="6827700" cy="5541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rgbClr val="20124D"/>
                </a:solidFill>
              </a:rPr>
              <a:t> recognize the entire </a:t>
            </a:r>
            <a:r>
              <a:rPr b="1" lang="es" sz="1300">
                <a:solidFill>
                  <a:srgbClr val="20124D"/>
                </a:solidFill>
              </a:rPr>
              <a:t>character</a:t>
            </a:r>
            <a:r>
              <a:rPr lang="es" sz="1300">
                <a:solidFill>
                  <a:srgbClr val="20124D"/>
                </a:solidFill>
              </a:rPr>
              <a:t> and matches it to the matrix of </a:t>
            </a:r>
            <a:r>
              <a:rPr b="1" lang="es" sz="1300">
                <a:solidFill>
                  <a:srgbClr val="20124D"/>
                </a:solidFill>
              </a:rPr>
              <a:t>characters</a:t>
            </a:r>
            <a:r>
              <a:rPr lang="es" sz="1300">
                <a:solidFill>
                  <a:srgbClr val="20124D"/>
                </a:solidFill>
              </a:rPr>
              <a:t> stored in the software. As a result, this technique is also known as pattern matching or matrix matching.</a:t>
            </a:r>
            <a:endParaRPr sz="1500">
              <a:solidFill>
                <a:srgbClr val="20124D"/>
              </a:solidFill>
              <a:latin typeface="Roboto Light"/>
              <a:ea typeface="Roboto Light"/>
              <a:cs typeface="Roboto Light"/>
              <a:sym typeface="Roboto Light"/>
            </a:endParaRPr>
          </a:p>
          <a:p>
            <a:pPr indent="0" lvl="0" marL="0" rtl="0" algn="l">
              <a:spcBef>
                <a:spcPts val="0"/>
              </a:spcBef>
              <a:spcAft>
                <a:spcPts val="0"/>
              </a:spcAft>
              <a:buNone/>
            </a:pPr>
            <a:r>
              <a:t/>
            </a:r>
            <a:endParaRPr>
              <a:solidFill>
                <a:srgbClr val="351C75"/>
              </a:solidFill>
              <a:latin typeface="Roboto Light"/>
              <a:ea typeface="Roboto Light"/>
              <a:cs typeface="Roboto Light"/>
              <a:sym typeface="Roboto Light"/>
            </a:endParaRPr>
          </a:p>
        </p:txBody>
      </p:sp>
      <p:pic>
        <p:nvPicPr>
          <p:cNvPr id="766" name="Google Shape;766;p49"/>
          <p:cNvPicPr preferRelativeResize="0"/>
          <p:nvPr/>
        </p:nvPicPr>
        <p:blipFill rotWithShape="1">
          <a:blip r:embed="rId3">
            <a:alphaModFix/>
          </a:blip>
          <a:srcRect b="0" l="8965" r="6696" t="0"/>
          <a:stretch/>
        </p:blipFill>
        <p:spPr>
          <a:xfrm>
            <a:off x="76550" y="3283550"/>
            <a:ext cx="2372750" cy="1461950"/>
          </a:xfrm>
          <a:prstGeom prst="rect">
            <a:avLst/>
          </a:prstGeom>
          <a:noFill/>
          <a:ln>
            <a:noFill/>
          </a:ln>
        </p:spPr>
      </p:pic>
      <p:pic>
        <p:nvPicPr>
          <p:cNvPr id="767" name="Google Shape;767;p49"/>
          <p:cNvPicPr preferRelativeResize="0"/>
          <p:nvPr/>
        </p:nvPicPr>
        <p:blipFill>
          <a:blip r:embed="rId4">
            <a:alphaModFix/>
          </a:blip>
          <a:stretch>
            <a:fillRect/>
          </a:stretch>
        </p:blipFill>
        <p:spPr>
          <a:xfrm>
            <a:off x="7179450" y="1430675"/>
            <a:ext cx="1796850" cy="1730400"/>
          </a:xfrm>
          <a:prstGeom prst="rect">
            <a:avLst/>
          </a:prstGeom>
          <a:noFill/>
          <a:ln>
            <a:noFill/>
          </a:ln>
        </p:spPr>
      </p:pic>
      <p:pic>
        <p:nvPicPr>
          <p:cNvPr id="768" name="Google Shape;768;p49"/>
          <p:cNvPicPr preferRelativeResize="0"/>
          <p:nvPr/>
        </p:nvPicPr>
        <p:blipFill>
          <a:blip r:embed="rId5">
            <a:alphaModFix/>
          </a:blip>
          <a:stretch>
            <a:fillRect/>
          </a:stretch>
        </p:blipFill>
        <p:spPr>
          <a:xfrm>
            <a:off x="5596025" y="3581375"/>
            <a:ext cx="2272300" cy="1321225"/>
          </a:xfrm>
          <a:prstGeom prst="rect">
            <a:avLst/>
          </a:prstGeom>
          <a:noFill/>
          <a:ln>
            <a:noFill/>
          </a:ln>
        </p:spPr>
      </p:pic>
      <p:cxnSp>
        <p:nvCxnSpPr>
          <p:cNvPr id="769" name="Google Shape;769;p49"/>
          <p:cNvCxnSpPr>
            <a:stCxn id="766" idx="0"/>
          </p:cNvCxnSpPr>
          <p:nvPr/>
        </p:nvCxnSpPr>
        <p:spPr>
          <a:xfrm rot="10800000">
            <a:off x="1259025" y="1886450"/>
            <a:ext cx="3900" cy="1397100"/>
          </a:xfrm>
          <a:prstGeom prst="straightConnector1">
            <a:avLst/>
          </a:prstGeom>
          <a:noFill/>
          <a:ln cap="flat" cmpd="sng" w="19050">
            <a:solidFill>
              <a:srgbClr val="00FFFF"/>
            </a:solidFill>
            <a:prstDash val="solid"/>
            <a:round/>
            <a:headEnd len="med" w="med" type="none"/>
            <a:tailEnd len="med" w="med" type="none"/>
          </a:ln>
        </p:spPr>
      </p:cxnSp>
      <p:cxnSp>
        <p:nvCxnSpPr>
          <p:cNvPr id="770" name="Google Shape;770;p49"/>
          <p:cNvCxnSpPr/>
          <p:nvPr/>
        </p:nvCxnSpPr>
        <p:spPr>
          <a:xfrm flipH="1" rot="10800000">
            <a:off x="1239950" y="1852275"/>
            <a:ext cx="1285800" cy="15300"/>
          </a:xfrm>
          <a:prstGeom prst="straightConnector1">
            <a:avLst/>
          </a:prstGeom>
          <a:noFill/>
          <a:ln cap="flat" cmpd="sng" w="19050">
            <a:solidFill>
              <a:srgbClr val="00FFFF"/>
            </a:solidFill>
            <a:prstDash val="solid"/>
            <a:round/>
            <a:headEnd len="med" w="med" type="none"/>
            <a:tailEnd len="med" w="med" type="none"/>
          </a:ln>
        </p:spPr>
      </p:cxnSp>
      <p:cxnSp>
        <p:nvCxnSpPr>
          <p:cNvPr id="771" name="Google Shape;771;p49"/>
          <p:cNvCxnSpPr/>
          <p:nvPr/>
        </p:nvCxnSpPr>
        <p:spPr>
          <a:xfrm flipH="1" rot="10800000">
            <a:off x="5709900" y="1989700"/>
            <a:ext cx="1469400" cy="505500"/>
          </a:xfrm>
          <a:prstGeom prst="bentConnector3">
            <a:avLst>
              <a:gd fmla="val 50000" name="adj1"/>
            </a:avLst>
          </a:prstGeom>
          <a:noFill/>
          <a:ln cap="flat" cmpd="sng" w="19050">
            <a:solidFill>
              <a:srgbClr val="00FFFF"/>
            </a:solidFill>
            <a:prstDash val="solid"/>
            <a:round/>
            <a:headEnd len="med" w="med" type="none"/>
            <a:tailEnd len="med" w="med" type="none"/>
          </a:ln>
        </p:spPr>
      </p:cxnSp>
      <p:cxnSp>
        <p:nvCxnSpPr>
          <p:cNvPr id="772" name="Google Shape;772;p49"/>
          <p:cNvCxnSpPr>
            <a:endCxn id="768" idx="1"/>
          </p:cNvCxnSpPr>
          <p:nvPr/>
        </p:nvCxnSpPr>
        <p:spPr>
          <a:xfrm>
            <a:off x="3872825" y="3520788"/>
            <a:ext cx="1723200" cy="721200"/>
          </a:xfrm>
          <a:prstGeom prst="bentConnector3">
            <a:avLst>
              <a:gd fmla="val 50000" name="adj1"/>
            </a:avLst>
          </a:prstGeom>
          <a:noFill/>
          <a:ln cap="flat" cmpd="sng" w="19050">
            <a:solidFill>
              <a:srgbClr val="00FFFF"/>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50"/>
          <p:cNvSpPr txBox="1"/>
          <p:nvPr>
            <p:ph type="ctrTitle"/>
          </p:nvPr>
        </p:nvSpPr>
        <p:spPr>
          <a:xfrm>
            <a:off x="311700" y="644550"/>
            <a:ext cx="8520600" cy="606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s">
                <a:solidFill>
                  <a:srgbClr val="FFFFFF"/>
                </a:solidFill>
                <a:latin typeface="Bree Serif"/>
                <a:ea typeface="Bree Serif"/>
                <a:cs typeface="Bree Serif"/>
                <a:sym typeface="Bree Serif"/>
              </a:rPr>
              <a:t>IMAGE CAPTURING DEVICES</a:t>
            </a:r>
            <a:endParaRPr b="1">
              <a:solidFill>
                <a:srgbClr val="FFFFFF"/>
              </a:solidFill>
              <a:latin typeface="Bree Serif"/>
              <a:ea typeface="Bree Serif"/>
              <a:cs typeface="Bree Serif"/>
              <a:sym typeface="Bree Serif"/>
            </a:endParaRPr>
          </a:p>
        </p:txBody>
      </p:sp>
      <p:sp>
        <p:nvSpPr>
          <p:cNvPr id="778" name="Google Shape;778;p50"/>
          <p:cNvSpPr txBox="1"/>
          <p:nvPr/>
        </p:nvSpPr>
        <p:spPr>
          <a:xfrm>
            <a:off x="311700" y="1251138"/>
            <a:ext cx="3245100" cy="13623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rgbClr val="FFFFFF"/>
                </a:solidFill>
                <a:latin typeface="EB Garamond"/>
                <a:ea typeface="EB Garamond"/>
                <a:cs typeface="EB Garamond"/>
                <a:sym typeface="EB Garamond"/>
              </a:rPr>
              <a:t>DEFINITION</a:t>
            </a:r>
            <a:endParaRPr sz="1700">
              <a:solidFill>
                <a:srgbClr val="FFFFFF"/>
              </a:solidFill>
              <a:latin typeface="EB Garamond"/>
              <a:ea typeface="EB Garamond"/>
              <a:cs typeface="EB Garamond"/>
              <a:sym typeface="EB Garamond"/>
            </a:endParaRPr>
          </a:p>
          <a:p>
            <a:pPr indent="0" lvl="0" marL="0" rtl="0" algn="l">
              <a:spcBef>
                <a:spcPts val="0"/>
              </a:spcBef>
              <a:spcAft>
                <a:spcPts val="0"/>
              </a:spcAft>
              <a:buNone/>
            </a:pPr>
            <a:r>
              <a:rPr lang="es" sz="1600">
                <a:solidFill>
                  <a:srgbClr val="FFFFFF"/>
                </a:solidFill>
                <a:latin typeface="Roboto Light"/>
                <a:ea typeface="Roboto Light"/>
                <a:cs typeface="Roboto Light"/>
                <a:sym typeface="Roboto Light"/>
              </a:rPr>
              <a:t>-</a:t>
            </a:r>
            <a:r>
              <a:rPr lang="es">
                <a:solidFill>
                  <a:srgbClr val="FFFFFF"/>
                </a:solidFill>
                <a:latin typeface="Roboto Light"/>
                <a:ea typeface="Roboto Light"/>
                <a:cs typeface="Roboto Light"/>
                <a:sym typeface="Roboto Light"/>
              </a:rPr>
              <a:t>Create </a:t>
            </a:r>
            <a:r>
              <a:rPr lang="es">
                <a:solidFill>
                  <a:srgbClr val="FFFFFF"/>
                </a:solidFill>
              </a:rPr>
              <a:t>or capture single frames of video, converts the analogue values to digital, and feeds the result into the computer memory.</a:t>
            </a:r>
            <a:endParaRPr>
              <a:solidFill>
                <a:srgbClr val="FFFFFF"/>
              </a:solidFill>
              <a:latin typeface="Roboto Light"/>
              <a:ea typeface="Roboto Light"/>
              <a:cs typeface="Roboto Light"/>
              <a:sym typeface="Roboto Light"/>
            </a:endParaRPr>
          </a:p>
        </p:txBody>
      </p:sp>
      <p:sp>
        <p:nvSpPr>
          <p:cNvPr id="779" name="Google Shape;779;p50"/>
          <p:cNvSpPr/>
          <p:nvPr/>
        </p:nvSpPr>
        <p:spPr>
          <a:xfrm>
            <a:off x="3812475" y="1201112"/>
            <a:ext cx="2899372" cy="1775748"/>
          </a:xfrm>
          <a:custGeom>
            <a:rect b="b" l="l" r="r" t="t"/>
            <a:pathLst>
              <a:path extrusionOk="0" h="139988" w="206361">
                <a:moveTo>
                  <a:pt x="5501" y="0"/>
                </a:moveTo>
                <a:cubicBezTo>
                  <a:pt x="2476" y="0"/>
                  <a:pt x="1" y="2475"/>
                  <a:pt x="1" y="5500"/>
                </a:cubicBezTo>
                <a:lnTo>
                  <a:pt x="1" y="134487"/>
                </a:lnTo>
                <a:cubicBezTo>
                  <a:pt x="1" y="137512"/>
                  <a:pt x="2476" y="139987"/>
                  <a:pt x="5501" y="139987"/>
                </a:cubicBezTo>
                <a:lnTo>
                  <a:pt x="200860" y="139987"/>
                </a:lnTo>
                <a:cubicBezTo>
                  <a:pt x="203885" y="139987"/>
                  <a:pt x="206360" y="137512"/>
                  <a:pt x="206360" y="134487"/>
                </a:cubicBezTo>
                <a:lnTo>
                  <a:pt x="206360" y="5500"/>
                </a:lnTo>
                <a:cubicBezTo>
                  <a:pt x="206360" y="2475"/>
                  <a:pt x="203885" y="0"/>
                  <a:pt x="2008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0"/>
          <p:cNvSpPr/>
          <p:nvPr/>
        </p:nvSpPr>
        <p:spPr>
          <a:xfrm>
            <a:off x="3966687" y="1362425"/>
            <a:ext cx="2590945" cy="1453129"/>
          </a:xfrm>
          <a:custGeom>
            <a:rect b="b" l="l" r="r" t="t"/>
            <a:pathLst>
              <a:path extrusionOk="0" h="109919" w="195543">
                <a:moveTo>
                  <a:pt x="0" y="0"/>
                </a:moveTo>
                <a:lnTo>
                  <a:pt x="0" y="109918"/>
                </a:lnTo>
                <a:lnTo>
                  <a:pt x="195543" y="109918"/>
                </a:lnTo>
                <a:lnTo>
                  <a:pt x="195543" y="0"/>
                </a:lnTo>
                <a:close/>
              </a:path>
            </a:pathLst>
          </a:custGeom>
          <a:solidFill>
            <a:srgbClr val="0E2A4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rgbClr val="FFFFFF"/>
              </a:solidFill>
            </a:endParaRPr>
          </a:p>
          <a:p>
            <a:pPr indent="0" lvl="0" marL="0" rtl="0" algn="l">
              <a:spcBef>
                <a:spcPts val="0"/>
              </a:spcBef>
              <a:spcAft>
                <a:spcPts val="0"/>
              </a:spcAft>
              <a:buClr>
                <a:schemeClr val="dk1"/>
              </a:buClr>
              <a:buSzPts val="1100"/>
              <a:buFont typeface="Arial"/>
              <a:buNone/>
            </a:pPr>
            <a:r>
              <a:rPr lang="es" sz="1600">
                <a:solidFill>
                  <a:srgbClr val="FFFFFF"/>
                </a:solidFill>
              </a:rPr>
              <a:t>Digital Camera</a:t>
            </a:r>
            <a:endParaRPr sz="1600">
              <a:solidFill>
                <a:srgbClr val="FFFFFF"/>
              </a:solidFill>
            </a:endParaRPr>
          </a:p>
          <a:p>
            <a:pPr indent="-330200" lvl="0" marL="457200" rtl="0" algn="l">
              <a:spcBef>
                <a:spcPts val="0"/>
              </a:spcBef>
              <a:spcAft>
                <a:spcPts val="0"/>
              </a:spcAft>
              <a:buClr>
                <a:srgbClr val="FFFFFF"/>
              </a:buClr>
              <a:buSzPts val="1600"/>
              <a:buChar char="●"/>
            </a:pPr>
            <a:r>
              <a:rPr lang="es" sz="1600">
                <a:solidFill>
                  <a:srgbClr val="FFFFFF"/>
                </a:solidFill>
              </a:rPr>
              <a:t>Capture images digitally and store in memory</a:t>
            </a:r>
            <a:endParaRPr sz="1600">
              <a:solidFill>
                <a:srgbClr val="FFFFFF"/>
              </a:solidFill>
            </a:endParaRPr>
          </a:p>
        </p:txBody>
      </p:sp>
      <p:sp>
        <p:nvSpPr>
          <p:cNvPr id="781" name="Google Shape;781;p50"/>
          <p:cNvSpPr/>
          <p:nvPr/>
        </p:nvSpPr>
        <p:spPr>
          <a:xfrm>
            <a:off x="501913" y="3038125"/>
            <a:ext cx="3006680" cy="1775748"/>
          </a:xfrm>
          <a:custGeom>
            <a:rect b="b" l="l" r="r" t="t"/>
            <a:pathLst>
              <a:path extrusionOk="0" h="139988" w="206361">
                <a:moveTo>
                  <a:pt x="5501" y="0"/>
                </a:moveTo>
                <a:cubicBezTo>
                  <a:pt x="2476" y="0"/>
                  <a:pt x="1" y="2475"/>
                  <a:pt x="1" y="5500"/>
                </a:cubicBezTo>
                <a:lnTo>
                  <a:pt x="1" y="134487"/>
                </a:lnTo>
                <a:cubicBezTo>
                  <a:pt x="1" y="137512"/>
                  <a:pt x="2476" y="139987"/>
                  <a:pt x="5501" y="139987"/>
                </a:cubicBezTo>
                <a:lnTo>
                  <a:pt x="200860" y="139987"/>
                </a:lnTo>
                <a:cubicBezTo>
                  <a:pt x="203885" y="139987"/>
                  <a:pt x="206360" y="137512"/>
                  <a:pt x="206360" y="134487"/>
                </a:cubicBezTo>
                <a:lnTo>
                  <a:pt x="206360" y="5500"/>
                </a:lnTo>
                <a:cubicBezTo>
                  <a:pt x="206360" y="2475"/>
                  <a:pt x="203885" y="0"/>
                  <a:pt x="2008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0"/>
          <p:cNvSpPr/>
          <p:nvPr/>
        </p:nvSpPr>
        <p:spPr>
          <a:xfrm>
            <a:off x="641838" y="3138187"/>
            <a:ext cx="2726847" cy="1453129"/>
          </a:xfrm>
          <a:custGeom>
            <a:rect b="b" l="l" r="r" t="t"/>
            <a:pathLst>
              <a:path extrusionOk="0" h="109919" w="195543">
                <a:moveTo>
                  <a:pt x="0" y="0"/>
                </a:moveTo>
                <a:lnTo>
                  <a:pt x="0" y="109918"/>
                </a:lnTo>
                <a:lnTo>
                  <a:pt x="195543" y="109918"/>
                </a:lnTo>
                <a:lnTo>
                  <a:pt x="195543" y="0"/>
                </a:lnTo>
                <a:close/>
              </a:path>
            </a:pathLst>
          </a:custGeom>
          <a:solidFill>
            <a:srgbClr val="0E2A4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rgbClr val="FFFFFF"/>
              </a:solidFill>
            </a:endParaRPr>
          </a:p>
          <a:p>
            <a:pPr indent="0" lvl="0" marL="0" rtl="0" algn="l">
              <a:spcBef>
                <a:spcPts val="0"/>
              </a:spcBef>
              <a:spcAft>
                <a:spcPts val="0"/>
              </a:spcAft>
              <a:buClr>
                <a:schemeClr val="dk1"/>
              </a:buClr>
              <a:buSzPts val="1100"/>
              <a:buFont typeface="Arial"/>
              <a:buNone/>
            </a:pPr>
            <a:r>
              <a:rPr lang="es" sz="1600">
                <a:solidFill>
                  <a:srgbClr val="FFFFFF"/>
                </a:solidFill>
              </a:rPr>
              <a:t>Web Cams</a:t>
            </a:r>
            <a:endParaRPr sz="1600">
              <a:solidFill>
                <a:srgbClr val="FFFFFF"/>
              </a:solidFill>
            </a:endParaRPr>
          </a:p>
          <a:p>
            <a:pPr indent="-330200" lvl="0" marL="457200" rtl="0" algn="l">
              <a:spcBef>
                <a:spcPts val="0"/>
              </a:spcBef>
              <a:spcAft>
                <a:spcPts val="0"/>
              </a:spcAft>
              <a:buClr>
                <a:srgbClr val="FFFFFF"/>
              </a:buClr>
              <a:buSzPts val="1600"/>
              <a:buChar char="●"/>
            </a:pPr>
            <a:r>
              <a:rPr lang="es" sz="1600">
                <a:solidFill>
                  <a:srgbClr val="FFFFFF"/>
                </a:solidFill>
              </a:rPr>
              <a:t>Capture images and send to a computer</a:t>
            </a:r>
            <a:endParaRPr sz="1600">
              <a:solidFill>
                <a:srgbClr val="FFFFFF"/>
              </a:solidFill>
            </a:endParaRPr>
          </a:p>
          <a:p>
            <a:pPr indent="0" lvl="0" marL="0" rtl="0" algn="l">
              <a:spcBef>
                <a:spcPts val="0"/>
              </a:spcBef>
              <a:spcAft>
                <a:spcPts val="0"/>
              </a:spcAft>
              <a:buNone/>
            </a:pPr>
            <a:r>
              <a:t/>
            </a:r>
            <a:endParaRPr sz="1600">
              <a:solidFill>
                <a:srgbClr val="FFFFFF"/>
              </a:solidFill>
            </a:endParaRPr>
          </a:p>
        </p:txBody>
      </p:sp>
      <p:pic>
        <p:nvPicPr>
          <p:cNvPr id="783" name="Google Shape;783;p50"/>
          <p:cNvPicPr preferRelativeResize="0"/>
          <p:nvPr/>
        </p:nvPicPr>
        <p:blipFill>
          <a:blip r:embed="rId3">
            <a:alphaModFix/>
          </a:blip>
          <a:stretch>
            <a:fillRect/>
          </a:stretch>
        </p:blipFill>
        <p:spPr>
          <a:xfrm>
            <a:off x="6799150" y="1933125"/>
            <a:ext cx="2176475" cy="1277244"/>
          </a:xfrm>
          <a:prstGeom prst="rect">
            <a:avLst/>
          </a:prstGeom>
          <a:noFill/>
          <a:ln>
            <a:noFill/>
          </a:ln>
        </p:spPr>
      </p:pic>
      <p:pic>
        <p:nvPicPr>
          <p:cNvPr id="784" name="Google Shape;784;p50"/>
          <p:cNvPicPr preferRelativeResize="0"/>
          <p:nvPr/>
        </p:nvPicPr>
        <p:blipFill>
          <a:blip r:embed="rId4">
            <a:alphaModFix/>
          </a:blip>
          <a:stretch>
            <a:fillRect/>
          </a:stretch>
        </p:blipFill>
        <p:spPr>
          <a:xfrm>
            <a:off x="3661000" y="3129250"/>
            <a:ext cx="2002975" cy="1775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51"/>
          <p:cNvSpPr txBox="1"/>
          <p:nvPr>
            <p:ph type="ctrTitle"/>
          </p:nvPr>
        </p:nvSpPr>
        <p:spPr>
          <a:xfrm>
            <a:off x="682400" y="524850"/>
            <a:ext cx="6352500" cy="606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AUDIO-INPUT DEVICES</a:t>
            </a:r>
            <a:endParaRPr/>
          </a:p>
        </p:txBody>
      </p:sp>
      <p:sp>
        <p:nvSpPr>
          <p:cNvPr id="790" name="Google Shape;790;p51"/>
          <p:cNvSpPr/>
          <p:nvPr/>
        </p:nvSpPr>
        <p:spPr>
          <a:xfrm>
            <a:off x="435475" y="1225850"/>
            <a:ext cx="1644300" cy="1590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500"/>
              <a:t>V</a:t>
            </a:r>
            <a:r>
              <a:rPr lang="es" sz="1500"/>
              <a:t>oice recognition systems</a:t>
            </a:r>
            <a:endParaRPr sz="1500"/>
          </a:p>
        </p:txBody>
      </p:sp>
      <p:sp>
        <p:nvSpPr>
          <p:cNvPr id="791" name="Google Shape;791;p51"/>
          <p:cNvSpPr/>
          <p:nvPr/>
        </p:nvSpPr>
        <p:spPr>
          <a:xfrm>
            <a:off x="5764300" y="1198448"/>
            <a:ext cx="2189564" cy="1322250"/>
          </a:xfrm>
          <a:custGeom>
            <a:rect b="b" l="l" r="r" t="t"/>
            <a:pathLst>
              <a:path extrusionOk="0" h="114110" w="176649">
                <a:moveTo>
                  <a:pt x="5275" y="0"/>
                </a:moveTo>
                <a:cubicBezTo>
                  <a:pt x="2345" y="0"/>
                  <a:pt x="1" y="2344"/>
                  <a:pt x="1" y="5274"/>
                </a:cubicBezTo>
                <a:lnTo>
                  <a:pt x="1" y="108835"/>
                </a:lnTo>
                <a:cubicBezTo>
                  <a:pt x="1" y="111766"/>
                  <a:pt x="2345" y="114110"/>
                  <a:pt x="5275" y="114110"/>
                </a:cubicBezTo>
                <a:lnTo>
                  <a:pt x="171374" y="114110"/>
                </a:lnTo>
                <a:cubicBezTo>
                  <a:pt x="174304" y="114110"/>
                  <a:pt x="176648" y="111766"/>
                  <a:pt x="176648" y="108835"/>
                </a:cubicBezTo>
                <a:lnTo>
                  <a:pt x="176648" y="5274"/>
                </a:lnTo>
                <a:cubicBezTo>
                  <a:pt x="176648" y="2344"/>
                  <a:pt x="174304" y="0"/>
                  <a:pt x="17137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1"/>
          <p:cNvSpPr/>
          <p:nvPr/>
        </p:nvSpPr>
        <p:spPr>
          <a:xfrm>
            <a:off x="5869102" y="1299312"/>
            <a:ext cx="1979940" cy="1120476"/>
          </a:xfrm>
          <a:custGeom>
            <a:rect b="b" l="l" r="r" t="t"/>
            <a:pathLst>
              <a:path extrusionOk="0" h="96697" w="159737">
                <a:moveTo>
                  <a:pt x="0" y="1"/>
                </a:moveTo>
                <a:lnTo>
                  <a:pt x="0" y="96697"/>
                </a:lnTo>
                <a:lnTo>
                  <a:pt x="159737" y="96697"/>
                </a:lnTo>
                <a:lnTo>
                  <a:pt x="159737"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91A51"/>
              </a:solidFill>
            </a:endParaRPr>
          </a:p>
        </p:txBody>
      </p:sp>
      <p:sp>
        <p:nvSpPr>
          <p:cNvPr id="793" name="Google Shape;793;p51"/>
          <p:cNvSpPr/>
          <p:nvPr/>
        </p:nvSpPr>
        <p:spPr>
          <a:xfrm>
            <a:off x="5869102" y="1299312"/>
            <a:ext cx="1979940" cy="107694"/>
          </a:xfrm>
          <a:custGeom>
            <a:rect b="b" l="l" r="r" t="t"/>
            <a:pathLst>
              <a:path extrusionOk="0" h="9294" w="159737">
                <a:moveTo>
                  <a:pt x="0" y="1"/>
                </a:moveTo>
                <a:lnTo>
                  <a:pt x="0" y="9294"/>
                </a:lnTo>
                <a:lnTo>
                  <a:pt x="159737" y="9294"/>
                </a:lnTo>
                <a:lnTo>
                  <a:pt x="159737"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1"/>
          <p:cNvSpPr/>
          <p:nvPr/>
        </p:nvSpPr>
        <p:spPr>
          <a:xfrm>
            <a:off x="5982195" y="1452566"/>
            <a:ext cx="840555" cy="397753"/>
          </a:xfrm>
          <a:custGeom>
            <a:rect b="b" l="l" r="r" t="t"/>
            <a:pathLst>
              <a:path extrusionOk="0" h="34326" w="67814">
                <a:moveTo>
                  <a:pt x="1" y="1"/>
                </a:moveTo>
                <a:lnTo>
                  <a:pt x="1" y="34326"/>
                </a:lnTo>
                <a:lnTo>
                  <a:pt x="67813" y="34326"/>
                </a:lnTo>
                <a:lnTo>
                  <a:pt x="6781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1"/>
          <p:cNvSpPr/>
          <p:nvPr/>
        </p:nvSpPr>
        <p:spPr>
          <a:xfrm>
            <a:off x="6069866" y="1646616"/>
            <a:ext cx="263855" cy="252185"/>
          </a:xfrm>
          <a:custGeom>
            <a:rect b="b" l="l" r="r" t="t"/>
            <a:pathLst>
              <a:path extrusionOk="0" h="19591" w="19592">
                <a:moveTo>
                  <a:pt x="1" y="0"/>
                </a:moveTo>
                <a:lnTo>
                  <a:pt x="1" y="19591"/>
                </a:lnTo>
                <a:lnTo>
                  <a:pt x="19591" y="19591"/>
                </a:lnTo>
                <a:lnTo>
                  <a:pt x="1959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1"/>
          <p:cNvSpPr/>
          <p:nvPr/>
        </p:nvSpPr>
        <p:spPr>
          <a:xfrm>
            <a:off x="6273758" y="2057807"/>
            <a:ext cx="741977" cy="251263"/>
          </a:xfrm>
          <a:custGeom>
            <a:rect b="b" l="l" r="r" t="t"/>
            <a:pathLst>
              <a:path extrusionOk="0" h="21684" w="59861">
                <a:moveTo>
                  <a:pt x="1" y="1"/>
                </a:moveTo>
                <a:lnTo>
                  <a:pt x="1" y="21684"/>
                </a:lnTo>
                <a:lnTo>
                  <a:pt x="59860" y="21684"/>
                </a:lnTo>
                <a:lnTo>
                  <a:pt x="5986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1"/>
          <p:cNvSpPr/>
          <p:nvPr/>
        </p:nvSpPr>
        <p:spPr>
          <a:xfrm>
            <a:off x="6322528" y="2115028"/>
            <a:ext cx="555184" cy="40765"/>
          </a:xfrm>
          <a:custGeom>
            <a:rect b="b" l="l" r="r" t="t"/>
            <a:pathLst>
              <a:path extrusionOk="0" h="3518" w="44791">
                <a:moveTo>
                  <a:pt x="1" y="1"/>
                </a:moveTo>
                <a:lnTo>
                  <a:pt x="1" y="3517"/>
                </a:lnTo>
                <a:lnTo>
                  <a:pt x="44791" y="3517"/>
                </a:lnTo>
                <a:lnTo>
                  <a:pt x="44791"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E2A47"/>
              </a:solidFill>
            </a:endParaRPr>
          </a:p>
        </p:txBody>
      </p:sp>
      <p:sp>
        <p:nvSpPr>
          <p:cNvPr id="798" name="Google Shape;798;p51"/>
          <p:cNvSpPr/>
          <p:nvPr/>
        </p:nvSpPr>
        <p:spPr>
          <a:xfrm>
            <a:off x="6322528" y="2191654"/>
            <a:ext cx="429623" cy="39791"/>
          </a:xfrm>
          <a:custGeom>
            <a:rect b="b" l="l" r="r" t="t"/>
            <a:pathLst>
              <a:path extrusionOk="0" h="3434" w="34661">
                <a:moveTo>
                  <a:pt x="1" y="1"/>
                </a:moveTo>
                <a:lnTo>
                  <a:pt x="1" y="3433"/>
                </a:lnTo>
                <a:lnTo>
                  <a:pt x="34661" y="3433"/>
                </a:lnTo>
                <a:lnTo>
                  <a:pt x="34661" y="1"/>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E2A47"/>
              </a:solidFill>
            </a:endParaRPr>
          </a:p>
        </p:txBody>
      </p:sp>
      <p:sp>
        <p:nvSpPr>
          <p:cNvPr id="799" name="Google Shape;799;p51"/>
          <p:cNvSpPr/>
          <p:nvPr/>
        </p:nvSpPr>
        <p:spPr>
          <a:xfrm>
            <a:off x="6033785" y="2241435"/>
            <a:ext cx="286400" cy="279127"/>
          </a:xfrm>
          <a:custGeom>
            <a:rect b="b" l="l" r="r" t="t"/>
            <a:pathLst>
              <a:path extrusionOk="0" h="21684" w="21266">
                <a:moveTo>
                  <a:pt x="1" y="1"/>
                </a:moveTo>
                <a:lnTo>
                  <a:pt x="1" y="21684"/>
                </a:lnTo>
                <a:lnTo>
                  <a:pt x="21265" y="21684"/>
                </a:lnTo>
                <a:lnTo>
                  <a:pt x="2126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1"/>
          <p:cNvSpPr/>
          <p:nvPr/>
        </p:nvSpPr>
        <p:spPr>
          <a:xfrm>
            <a:off x="6089031" y="2333980"/>
            <a:ext cx="194053" cy="92824"/>
          </a:xfrm>
          <a:custGeom>
            <a:rect b="b" l="l" r="r" t="t"/>
            <a:pathLst>
              <a:path extrusionOk="0" h="7211" w="14409">
                <a:moveTo>
                  <a:pt x="13060" y="1"/>
                </a:moveTo>
                <a:cubicBezTo>
                  <a:pt x="12832" y="1"/>
                  <a:pt x="12594" y="102"/>
                  <a:pt x="12391" y="345"/>
                </a:cubicBezTo>
                <a:lnTo>
                  <a:pt x="6950" y="5117"/>
                </a:lnTo>
                <a:lnTo>
                  <a:pt x="1592" y="345"/>
                </a:lnTo>
                <a:cubicBezTo>
                  <a:pt x="1424" y="178"/>
                  <a:pt x="1194" y="94"/>
                  <a:pt x="964" y="94"/>
                </a:cubicBezTo>
                <a:cubicBezTo>
                  <a:pt x="734" y="94"/>
                  <a:pt x="503" y="178"/>
                  <a:pt x="336" y="345"/>
                </a:cubicBezTo>
                <a:cubicBezTo>
                  <a:pt x="1" y="764"/>
                  <a:pt x="1" y="1266"/>
                  <a:pt x="336" y="1601"/>
                </a:cubicBezTo>
                <a:lnTo>
                  <a:pt x="6364" y="6959"/>
                </a:lnTo>
                <a:cubicBezTo>
                  <a:pt x="6531" y="7127"/>
                  <a:pt x="6761" y="7210"/>
                  <a:pt x="6992" y="7210"/>
                </a:cubicBezTo>
                <a:cubicBezTo>
                  <a:pt x="7222" y="7210"/>
                  <a:pt x="7452" y="7127"/>
                  <a:pt x="7619" y="6959"/>
                </a:cubicBezTo>
                <a:lnTo>
                  <a:pt x="13647" y="1685"/>
                </a:lnTo>
                <a:cubicBezTo>
                  <a:pt x="14408" y="987"/>
                  <a:pt x="13776" y="1"/>
                  <a:pt x="130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1"/>
          <p:cNvSpPr/>
          <p:nvPr/>
        </p:nvSpPr>
        <p:spPr>
          <a:xfrm>
            <a:off x="6423178" y="1872554"/>
            <a:ext cx="574905" cy="118355"/>
          </a:xfrm>
          <a:custGeom>
            <a:rect b="b" l="l" r="r" t="t"/>
            <a:pathLst>
              <a:path extrusionOk="0" h="10214" w="46382">
                <a:moveTo>
                  <a:pt x="1" y="0"/>
                </a:moveTo>
                <a:lnTo>
                  <a:pt x="1" y="10214"/>
                </a:lnTo>
                <a:lnTo>
                  <a:pt x="46381" y="10214"/>
                </a:lnTo>
                <a:lnTo>
                  <a:pt x="4638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1"/>
          <p:cNvSpPr/>
          <p:nvPr/>
        </p:nvSpPr>
        <p:spPr>
          <a:xfrm>
            <a:off x="6423178" y="1726089"/>
            <a:ext cx="574905" cy="118366"/>
          </a:xfrm>
          <a:custGeom>
            <a:rect b="b" l="l" r="r" t="t"/>
            <a:pathLst>
              <a:path extrusionOk="0" h="10215" w="46382">
                <a:moveTo>
                  <a:pt x="1" y="0"/>
                </a:moveTo>
                <a:lnTo>
                  <a:pt x="1" y="10214"/>
                </a:lnTo>
                <a:lnTo>
                  <a:pt x="46381" y="10214"/>
                </a:lnTo>
                <a:lnTo>
                  <a:pt x="4638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1"/>
          <p:cNvSpPr/>
          <p:nvPr/>
        </p:nvSpPr>
        <p:spPr>
          <a:xfrm>
            <a:off x="6998013" y="1727062"/>
            <a:ext cx="126603" cy="118355"/>
          </a:xfrm>
          <a:custGeom>
            <a:rect b="b" l="l" r="r" t="t"/>
            <a:pathLst>
              <a:path extrusionOk="0" h="10214" w="10214">
                <a:moveTo>
                  <a:pt x="0" y="0"/>
                </a:moveTo>
                <a:lnTo>
                  <a:pt x="0" y="10214"/>
                </a:lnTo>
                <a:lnTo>
                  <a:pt x="10214" y="10214"/>
                </a:lnTo>
                <a:lnTo>
                  <a:pt x="10214"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1"/>
          <p:cNvSpPr/>
          <p:nvPr/>
        </p:nvSpPr>
        <p:spPr>
          <a:xfrm>
            <a:off x="7154683" y="1788164"/>
            <a:ext cx="608111" cy="545203"/>
          </a:xfrm>
          <a:custGeom>
            <a:rect b="b" l="l" r="r" t="t"/>
            <a:pathLst>
              <a:path extrusionOk="0" h="47051" w="49061">
                <a:moveTo>
                  <a:pt x="1" y="1"/>
                </a:moveTo>
                <a:lnTo>
                  <a:pt x="1" y="47051"/>
                </a:lnTo>
                <a:lnTo>
                  <a:pt x="49060" y="47051"/>
                </a:lnTo>
                <a:lnTo>
                  <a:pt x="4906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1"/>
          <p:cNvSpPr/>
          <p:nvPr/>
        </p:nvSpPr>
        <p:spPr>
          <a:xfrm>
            <a:off x="7227310" y="1813386"/>
            <a:ext cx="594625" cy="475887"/>
          </a:xfrm>
          <a:custGeom>
            <a:rect b="b" l="l" r="r" t="t"/>
            <a:pathLst>
              <a:path extrusionOk="0" h="41069" w="47973">
                <a:moveTo>
                  <a:pt x="20698" y="2821"/>
                </a:moveTo>
                <a:cubicBezTo>
                  <a:pt x="25039" y="2821"/>
                  <a:pt x="29467" y="4434"/>
                  <a:pt x="33070" y="8037"/>
                </a:cubicBezTo>
                <a:cubicBezTo>
                  <a:pt x="44121" y="19172"/>
                  <a:pt x="36251" y="38176"/>
                  <a:pt x="20512" y="38176"/>
                </a:cubicBezTo>
                <a:cubicBezTo>
                  <a:pt x="10801" y="38176"/>
                  <a:pt x="2931" y="30223"/>
                  <a:pt x="2931" y="20512"/>
                </a:cubicBezTo>
                <a:cubicBezTo>
                  <a:pt x="2931" y="9866"/>
                  <a:pt x="11625" y="2821"/>
                  <a:pt x="20698" y="2821"/>
                </a:cubicBezTo>
                <a:close/>
                <a:moveTo>
                  <a:pt x="20512" y="0"/>
                </a:moveTo>
                <a:cubicBezTo>
                  <a:pt x="9210" y="0"/>
                  <a:pt x="1" y="9126"/>
                  <a:pt x="1" y="20512"/>
                </a:cubicBezTo>
                <a:cubicBezTo>
                  <a:pt x="1" y="32859"/>
                  <a:pt x="10118" y="41068"/>
                  <a:pt x="20681" y="41068"/>
                </a:cubicBezTo>
                <a:cubicBezTo>
                  <a:pt x="25730" y="41068"/>
                  <a:pt x="30882" y="39192"/>
                  <a:pt x="35079" y="34995"/>
                </a:cubicBezTo>
                <a:cubicBezTo>
                  <a:pt x="47972" y="22102"/>
                  <a:pt x="38847" y="0"/>
                  <a:pt x="20512"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E2A47"/>
              </a:solidFill>
            </a:endParaRPr>
          </a:p>
        </p:txBody>
      </p:sp>
      <p:sp>
        <p:nvSpPr>
          <p:cNvPr id="806" name="Google Shape;806;p51"/>
          <p:cNvSpPr/>
          <p:nvPr/>
        </p:nvSpPr>
        <p:spPr>
          <a:xfrm>
            <a:off x="7420306" y="1926867"/>
            <a:ext cx="152558" cy="250406"/>
          </a:xfrm>
          <a:custGeom>
            <a:rect b="b" l="l" r="r" t="t"/>
            <a:pathLst>
              <a:path extrusionOk="0" h="21610" w="12308">
                <a:moveTo>
                  <a:pt x="1508" y="0"/>
                </a:moveTo>
                <a:cubicBezTo>
                  <a:pt x="671" y="0"/>
                  <a:pt x="1" y="670"/>
                  <a:pt x="1" y="1507"/>
                </a:cubicBezTo>
                <a:lnTo>
                  <a:pt x="84" y="1507"/>
                </a:lnTo>
                <a:lnTo>
                  <a:pt x="84" y="20177"/>
                </a:lnTo>
                <a:cubicBezTo>
                  <a:pt x="28" y="21028"/>
                  <a:pt x="740" y="21610"/>
                  <a:pt x="1492" y="21610"/>
                </a:cubicBezTo>
                <a:cubicBezTo>
                  <a:pt x="1849" y="21610"/>
                  <a:pt x="2216" y="21478"/>
                  <a:pt x="2512" y="21181"/>
                </a:cubicBezTo>
                <a:lnTo>
                  <a:pt x="11889" y="11889"/>
                </a:lnTo>
                <a:cubicBezTo>
                  <a:pt x="12140" y="11554"/>
                  <a:pt x="12307" y="11219"/>
                  <a:pt x="12307" y="10800"/>
                </a:cubicBezTo>
                <a:cubicBezTo>
                  <a:pt x="12307" y="10465"/>
                  <a:pt x="12140" y="10047"/>
                  <a:pt x="11889" y="9796"/>
                </a:cubicBezTo>
                <a:lnTo>
                  <a:pt x="2512" y="419"/>
                </a:lnTo>
                <a:cubicBezTo>
                  <a:pt x="2261" y="168"/>
                  <a:pt x="1843" y="0"/>
                  <a:pt x="1508"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E2A47"/>
              </a:solidFill>
            </a:endParaRPr>
          </a:p>
        </p:txBody>
      </p:sp>
      <p:sp>
        <p:nvSpPr>
          <p:cNvPr id="807" name="Google Shape;807;p51"/>
          <p:cNvSpPr/>
          <p:nvPr/>
        </p:nvSpPr>
        <p:spPr>
          <a:xfrm>
            <a:off x="7381923" y="403100"/>
            <a:ext cx="1205810" cy="1495900"/>
          </a:xfrm>
          <a:custGeom>
            <a:rect b="b" l="l" r="r" t="t"/>
            <a:pathLst>
              <a:path extrusionOk="0" h="129096" w="97282">
                <a:moveTo>
                  <a:pt x="7702" y="0"/>
                </a:moveTo>
                <a:cubicBezTo>
                  <a:pt x="3433" y="84"/>
                  <a:pt x="0" y="3684"/>
                  <a:pt x="84" y="7953"/>
                </a:cubicBezTo>
                <a:lnTo>
                  <a:pt x="84" y="120807"/>
                </a:lnTo>
                <a:cubicBezTo>
                  <a:pt x="84" y="125161"/>
                  <a:pt x="3349" y="129096"/>
                  <a:pt x="7702" y="129096"/>
                </a:cubicBezTo>
                <a:lnTo>
                  <a:pt x="89161" y="129096"/>
                </a:lnTo>
                <a:cubicBezTo>
                  <a:pt x="93682" y="128928"/>
                  <a:pt x="97198" y="125244"/>
                  <a:pt x="97282" y="120807"/>
                </a:cubicBezTo>
                <a:lnTo>
                  <a:pt x="97282" y="7953"/>
                </a:lnTo>
                <a:cubicBezTo>
                  <a:pt x="97198" y="3600"/>
                  <a:pt x="93598" y="0"/>
                  <a:pt x="891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1"/>
          <p:cNvSpPr/>
          <p:nvPr/>
        </p:nvSpPr>
        <p:spPr>
          <a:xfrm>
            <a:off x="7478421" y="512699"/>
            <a:ext cx="1013837" cy="1145702"/>
          </a:xfrm>
          <a:custGeom>
            <a:rect b="b" l="l" r="r" t="t"/>
            <a:pathLst>
              <a:path extrusionOk="0" h="98874" w="81794">
                <a:moveTo>
                  <a:pt x="0" y="0"/>
                </a:moveTo>
                <a:lnTo>
                  <a:pt x="0" y="98873"/>
                </a:lnTo>
                <a:lnTo>
                  <a:pt x="81794" y="98873"/>
                </a:lnTo>
                <a:lnTo>
                  <a:pt x="81794"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1"/>
          <p:cNvSpPr/>
          <p:nvPr/>
        </p:nvSpPr>
        <p:spPr>
          <a:xfrm>
            <a:off x="7917321" y="1715419"/>
            <a:ext cx="151516" cy="121437"/>
          </a:xfrm>
          <a:custGeom>
            <a:rect b="b" l="l" r="r" t="t"/>
            <a:pathLst>
              <a:path extrusionOk="0" h="10480" w="12224">
                <a:moveTo>
                  <a:pt x="5275" y="1"/>
                </a:moveTo>
                <a:cubicBezTo>
                  <a:pt x="2344" y="1"/>
                  <a:pt x="0" y="2345"/>
                  <a:pt x="0" y="5275"/>
                </a:cubicBezTo>
                <a:cubicBezTo>
                  <a:pt x="0" y="8397"/>
                  <a:pt x="2579" y="10480"/>
                  <a:pt x="5283" y="10480"/>
                </a:cubicBezTo>
                <a:cubicBezTo>
                  <a:pt x="6567" y="10480"/>
                  <a:pt x="7880" y="10010"/>
                  <a:pt x="8958" y="8959"/>
                </a:cubicBezTo>
                <a:cubicBezTo>
                  <a:pt x="12223" y="5693"/>
                  <a:pt x="9879" y="1"/>
                  <a:pt x="5275" y="1"/>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1"/>
          <p:cNvSpPr/>
          <p:nvPr/>
        </p:nvSpPr>
        <p:spPr>
          <a:xfrm>
            <a:off x="7681790" y="1069443"/>
            <a:ext cx="519896" cy="485064"/>
          </a:xfrm>
          <a:custGeom>
            <a:rect b="b" l="l" r="r" t="t"/>
            <a:pathLst>
              <a:path extrusionOk="0" h="41861" w="41944">
                <a:moveTo>
                  <a:pt x="21243" y="15752"/>
                </a:moveTo>
                <a:cubicBezTo>
                  <a:pt x="20950" y="15752"/>
                  <a:pt x="20650" y="15775"/>
                  <a:pt x="20344" y="15823"/>
                </a:cubicBezTo>
                <a:cubicBezTo>
                  <a:pt x="17414" y="16242"/>
                  <a:pt x="15321" y="19005"/>
                  <a:pt x="15823" y="22019"/>
                </a:cubicBezTo>
                <a:cubicBezTo>
                  <a:pt x="16280" y="24914"/>
                  <a:pt x="18709" y="26576"/>
                  <a:pt x="21185" y="26576"/>
                </a:cubicBezTo>
                <a:cubicBezTo>
                  <a:pt x="22790" y="26576"/>
                  <a:pt x="24415" y="25877"/>
                  <a:pt x="25534" y="24363"/>
                </a:cubicBezTo>
                <a:cubicBezTo>
                  <a:pt x="28198" y="20680"/>
                  <a:pt x="25510" y="15752"/>
                  <a:pt x="21243" y="15752"/>
                </a:cubicBezTo>
                <a:close/>
                <a:moveTo>
                  <a:pt x="21052" y="10506"/>
                </a:moveTo>
                <a:cubicBezTo>
                  <a:pt x="27354" y="10506"/>
                  <a:pt x="32385" y="16206"/>
                  <a:pt x="31227" y="22688"/>
                </a:cubicBezTo>
                <a:cubicBezTo>
                  <a:pt x="30474" y="27125"/>
                  <a:pt x="26958" y="30474"/>
                  <a:pt x="22604" y="31144"/>
                </a:cubicBezTo>
                <a:cubicBezTo>
                  <a:pt x="22054" y="31229"/>
                  <a:pt x="21510" y="31270"/>
                  <a:pt x="20975" y="31270"/>
                </a:cubicBezTo>
                <a:cubicBezTo>
                  <a:pt x="14673" y="31270"/>
                  <a:pt x="9642" y="25571"/>
                  <a:pt x="10800" y="19088"/>
                </a:cubicBezTo>
                <a:cubicBezTo>
                  <a:pt x="11470" y="14735"/>
                  <a:pt x="14986" y="11302"/>
                  <a:pt x="19423" y="10633"/>
                </a:cubicBezTo>
                <a:cubicBezTo>
                  <a:pt x="19973" y="10548"/>
                  <a:pt x="20517" y="10506"/>
                  <a:pt x="21052" y="10506"/>
                </a:cubicBezTo>
                <a:close/>
                <a:moveTo>
                  <a:pt x="21097" y="0"/>
                </a:moveTo>
                <a:lnTo>
                  <a:pt x="17916" y="503"/>
                </a:lnTo>
                <a:lnTo>
                  <a:pt x="14651" y="1005"/>
                </a:lnTo>
                <a:lnTo>
                  <a:pt x="15153" y="4019"/>
                </a:lnTo>
                <a:cubicBezTo>
                  <a:pt x="12725" y="4856"/>
                  <a:pt x="10632" y="6196"/>
                  <a:pt x="8791" y="7870"/>
                </a:cubicBezTo>
                <a:lnTo>
                  <a:pt x="6279" y="6112"/>
                </a:lnTo>
                <a:lnTo>
                  <a:pt x="2428" y="11302"/>
                </a:lnTo>
                <a:lnTo>
                  <a:pt x="4856" y="13144"/>
                </a:lnTo>
                <a:cubicBezTo>
                  <a:pt x="3767" y="15405"/>
                  <a:pt x="3181" y="17833"/>
                  <a:pt x="3098" y="20344"/>
                </a:cubicBezTo>
                <a:lnTo>
                  <a:pt x="0" y="20846"/>
                </a:lnTo>
                <a:lnTo>
                  <a:pt x="1005" y="27293"/>
                </a:lnTo>
                <a:lnTo>
                  <a:pt x="4102" y="26791"/>
                </a:lnTo>
                <a:cubicBezTo>
                  <a:pt x="4939" y="29135"/>
                  <a:pt x="6195" y="31311"/>
                  <a:pt x="7953" y="33153"/>
                </a:cubicBezTo>
                <a:lnTo>
                  <a:pt x="6112" y="35665"/>
                </a:lnTo>
                <a:lnTo>
                  <a:pt x="11386" y="39516"/>
                </a:lnTo>
                <a:lnTo>
                  <a:pt x="13144" y="37004"/>
                </a:lnTo>
                <a:cubicBezTo>
                  <a:pt x="15404" y="38093"/>
                  <a:pt x="17916" y="38679"/>
                  <a:pt x="20428" y="38762"/>
                </a:cubicBezTo>
                <a:lnTo>
                  <a:pt x="20930" y="41860"/>
                </a:lnTo>
                <a:lnTo>
                  <a:pt x="24195" y="41358"/>
                </a:lnTo>
                <a:lnTo>
                  <a:pt x="27376" y="40855"/>
                </a:lnTo>
                <a:lnTo>
                  <a:pt x="26958" y="37842"/>
                </a:lnTo>
                <a:cubicBezTo>
                  <a:pt x="29302" y="37004"/>
                  <a:pt x="31478" y="35665"/>
                  <a:pt x="33237" y="33990"/>
                </a:cubicBezTo>
                <a:lnTo>
                  <a:pt x="35748" y="35832"/>
                </a:lnTo>
                <a:lnTo>
                  <a:pt x="39599" y="30558"/>
                </a:lnTo>
                <a:lnTo>
                  <a:pt x="37088" y="28716"/>
                </a:lnTo>
                <a:cubicBezTo>
                  <a:pt x="38176" y="26456"/>
                  <a:pt x="38846" y="24028"/>
                  <a:pt x="38929" y="21516"/>
                </a:cubicBezTo>
                <a:lnTo>
                  <a:pt x="41943" y="21014"/>
                </a:lnTo>
                <a:lnTo>
                  <a:pt x="40939" y="14568"/>
                </a:lnTo>
                <a:lnTo>
                  <a:pt x="37925" y="15070"/>
                </a:lnTo>
                <a:cubicBezTo>
                  <a:pt x="37088" y="12642"/>
                  <a:pt x="35748" y="10549"/>
                  <a:pt x="34074" y="8707"/>
                </a:cubicBezTo>
                <a:lnTo>
                  <a:pt x="35916" y="6196"/>
                </a:lnTo>
                <a:lnTo>
                  <a:pt x="30641" y="2344"/>
                </a:lnTo>
                <a:lnTo>
                  <a:pt x="28799" y="4856"/>
                </a:lnTo>
                <a:cubicBezTo>
                  <a:pt x="26539" y="3684"/>
                  <a:pt x="24111" y="3098"/>
                  <a:pt x="21600" y="3014"/>
                </a:cubicBezTo>
                <a:lnTo>
                  <a:pt x="2109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1"/>
          <p:cNvSpPr/>
          <p:nvPr/>
        </p:nvSpPr>
        <p:spPr>
          <a:xfrm>
            <a:off x="8002475" y="629275"/>
            <a:ext cx="429601" cy="397740"/>
          </a:xfrm>
          <a:custGeom>
            <a:rect b="b" l="l" r="r" t="t"/>
            <a:pathLst>
              <a:path extrusionOk="0" h="38429" w="38512">
                <a:moveTo>
                  <a:pt x="19339" y="14484"/>
                </a:moveTo>
                <a:cubicBezTo>
                  <a:pt x="16577" y="14484"/>
                  <a:pt x="14316" y="16745"/>
                  <a:pt x="14316" y="19507"/>
                </a:cubicBezTo>
                <a:cubicBezTo>
                  <a:pt x="14316" y="22569"/>
                  <a:pt x="16812" y="24594"/>
                  <a:pt x="19411" y="24594"/>
                </a:cubicBezTo>
                <a:cubicBezTo>
                  <a:pt x="20650" y="24594"/>
                  <a:pt x="21913" y="24134"/>
                  <a:pt x="22939" y="23107"/>
                </a:cubicBezTo>
                <a:cubicBezTo>
                  <a:pt x="26037" y="19926"/>
                  <a:pt x="23860" y="14484"/>
                  <a:pt x="19339" y="14484"/>
                </a:cubicBezTo>
                <a:close/>
                <a:moveTo>
                  <a:pt x="19256" y="9629"/>
                </a:moveTo>
                <a:cubicBezTo>
                  <a:pt x="25786" y="9629"/>
                  <a:pt x="30390" y="16075"/>
                  <a:pt x="28381" y="22354"/>
                </a:cubicBezTo>
                <a:cubicBezTo>
                  <a:pt x="27062" y="26229"/>
                  <a:pt x="23469" y="28886"/>
                  <a:pt x="19363" y="28886"/>
                </a:cubicBezTo>
                <a:cubicBezTo>
                  <a:pt x="19299" y="28886"/>
                  <a:pt x="19236" y="28885"/>
                  <a:pt x="19172" y="28884"/>
                </a:cubicBezTo>
                <a:cubicBezTo>
                  <a:pt x="12558" y="28884"/>
                  <a:pt x="7954" y="22438"/>
                  <a:pt x="10047" y="16159"/>
                </a:cubicBezTo>
                <a:cubicBezTo>
                  <a:pt x="11386" y="12224"/>
                  <a:pt x="15070" y="9629"/>
                  <a:pt x="19256" y="9629"/>
                </a:cubicBezTo>
                <a:close/>
                <a:moveTo>
                  <a:pt x="16242" y="1"/>
                </a:moveTo>
                <a:lnTo>
                  <a:pt x="16242" y="2847"/>
                </a:lnTo>
                <a:cubicBezTo>
                  <a:pt x="13898" y="3266"/>
                  <a:pt x="11721" y="4187"/>
                  <a:pt x="9879" y="5526"/>
                </a:cubicBezTo>
                <a:lnTo>
                  <a:pt x="7786" y="3517"/>
                </a:lnTo>
                <a:lnTo>
                  <a:pt x="3433" y="7787"/>
                </a:lnTo>
                <a:lnTo>
                  <a:pt x="5526" y="9796"/>
                </a:lnTo>
                <a:cubicBezTo>
                  <a:pt x="4186" y="11722"/>
                  <a:pt x="3265" y="13898"/>
                  <a:pt x="2847" y="16159"/>
                </a:cubicBezTo>
                <a:lnTo>
                  <a:pt x="0" y="16159"/>
                </a:lnTo>
                <a:lnTo>
                  <a:pt x="0" y="22270"/>
                </a:lnTo>
                <a:lnTo>
                  <a:pt x="2847" y="22270"/>
                </a:lnTo>
                <a:cubicBezTo>
                  <a:pt x="3265" y="24531"/>
                  <a:pt x="4186" y="26707"/>
                  <a:pt x="5526" y="28633"/>
                </a:cubicBezTo>
                <a:lnTo>
                  <a:pt x="3433" y="30642"/>
                </a:lnTo>
                <a:lnTo>
                  <a:pt x="7786" y="34912"/>
                </a:lnTo>
                <a:lnTo>
                  <a:pt x="9879" y="32903"/>
                </a:lnTo>
                <a:cubicBezTo>
                  <a:pt x="11721" y="34242"/>
                  <a:pt x="13898" y="35163"/>
                  <a:pt x="16242" y="35582"/>
                </a:cubicBezTo>
                <a:lnTo>
                  <a:pt x="16242" y="38428"/>
                </a:lnTo>
                <a:lnTo>
                  <a:pt x="22270" y="38428"/>
                </a:lnTo>
                <a:lnTo>
                  <a:pt x="22270" y="35582"/>
                </a:lnTo>
                <a:cubicBezTo>
                  <a:pt x="24614" y="35163"/>
                  <a:pt x="26790" y="34242"/>
                  <a:pt x="28716" y="32903"/>
                </a:cubicBezTo>
                <a:lnTo>
                  <a:pt x="30809" y="34996"/>
                </a:lnTo>
                <a:lnTo>
                  <a:pt x="35079" y="30642"/>
                </a:lnTo>
                <a:lnTo>
                  <a:pt x="33069" y="28633"/>
                </a:lnTo>
                <a:cubicBezTo>
                  <a:pt x="34325" y="26707"/>
                  <a:pt x="35246" y="24531"/>
                  <a:pt x="35665" y="22270"/>
                </a:cubicBezTo>
                <a:lnTo>
                  <a:pt x="38511" y="22270"/>
                </a:lnTo>
                <a:lnTo>
                  <a:pt x="38511" y="16242"/>
                </a:lnTo>
                <a:lnTo>
                  <a:pt x="35665" y="16242"/>
                </a:lnTo>
                <a:cubicBezTo>
                  <a:pt x="35246" y="13898"/>
                  <a:pt x="34325" y="11722"/>
                  <a:pt x="33069" y="9796"/>
                </a:cubicBezTo>
                <a:lnTo>
                  <a:pt x="35079" y="7787"/>
                </a:lnTo>
                <a:lnTo>
                  <a:pt x="30809" y="3517"/>
                </a:lnTo>
                <a:lnTo>
                  <a:pt x="28716" y="5526"/>
                </a:lnTo>
                <a:cubicBezTo>
                  <a:pt x="26790" y="4187"/>
                  <a:pt x="24614" y="3350"/>
                  <a:pt x="22270" y="2847"/>
                </a:cubicBezTo>
                <a:lnTo>
                  <a:pt x="22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1"/>
          <p:cNvSpPr/>
          <p:nvPr/>
        </p:nvSpPr>
        <p:spPr>
          <a:xfrm>
            <a:off x="7572875" y="689600"/>
            <a:ext cx="429611" cy="397784"/>
          </a:xfrm>
          <a:custGeom>
            <a:rect b="b" l="l" r="r" t="t"/>
            <a:pathLst>
              <a:path extrusionOk="0" h="41861" w="41944">
                <a:moveTo>
                  <a:pt x="21243" y="15752"/>
                </a:moveTo>
                <a:cubicBezTo>
                  <a:pt x="20950" y="15752"/>
                  <a:pt x="20650" y="15775"/>
                  <a:pt x="20344" y="15823"/>
                </a:cubicBezTo>
                <a:cubicBezTo>
                  <a:pt x="17414" y="16242"/>
                  <a:pt x="15321" y="19005"/>
                  <a:pt x="15823" y="22019"/>
                </a:cubicBezTo>
                <a:cubicBezTo>
                  <a:pt x="16280" y="24914"/>
                  <a:pt x="18709" y="26576"/>
                  <a:pt x="21185" y="26576"/>
                </a:cubicBezTo>
                <a:cubicBezTo>
                  <a:pt x="22790" y="26576"/>
                  <a:pt x="24415" y="25877"/>
                  <a:pt x="25534" y="24363"/>
                </a:cubicBezTo>
                <a:cubicBezTo>
                  <a:pt x="28198" y="20680"/>
                  <a:pt x="25510" y="15752"/>
                  <a:pt x="21243" y="15752"/>
                </a:cubicBezTo>
                <a:close/>
                <a:moveTo>
                  <a:pt x="21052" y="10506"/>
                </a:moveTo>
                <a:cubicBezTo>
                  <a:pt x="27354" y="10506"/>
                  <a:pt x="32385" y="16206"/>
                  <a:pt x="31227" y="22688"/>
                </a:cubicBezTo>
                <a:cubicBezTo>
                  <a:pt x="30474" y="27125"/>
                  <a:pt x="26958" y="30474"/>
                  <a:pt x="22604" y="31144"/>
                </a:cubicBezTo>
                <a:cubicBezTo>
                  <a:pt x="22054" y="31229"/>
                  <a:pt x="21510" y="31270"/>
                  <a:pt x="20975" y="31270"/>
                </a:cubicBezTo>
                <a:cubicBezTo>
                  <a:pt x="14673" y="31270"/>
                  <a:pt x="9642" y="25571"/>
                  <a:pt x="10800" y="19088"/>
                </a:cubicBezTo>
                <a:cubicBezTo>
                  <a:pt x="11470" y="14735"/>
                  <a:pt x="14986" y="11302"/>
                  <a:pt x="19423" y="10633"/>
                </a:cubicBezTo>
                <a:cubicBezTo>
                  <a:pt x="19973" y="10548"/>
                  <a:pt x="20517" y="10506"/>
                  <a:pt x="21052" y="10506"/>
                </a:cubicBezTo>
                <a:close/>
                <a:moveTo>
                  <a:pt x="21097" y="0"/>
                </a:moveTo>
                <a:lnTo>
                  <a:pt x="17916" y="503"/>
                </a:lnTo>
                <a:lnTo>
                  <a:pt x="14651" y="1005"/>
                </a:lnTo>
                <a:lnTo>
                  <a:pt x="15153" y="4019"/>
                </a:lnTo>
                <a:cubicBezTo>
                  <a:pt x="12725" y="4856"/>
                  <a:pt x="10632" y="6196"/>
                  <a:pt x="8791" y="7870"/>
                </a:cubicBezTo>
                <a:lnTo>
                  <a:pt x="6279" y="6112"/>
                </a:lnTo>
                <a:lnTo>
                  <a:pt x="2428" y="11302"/>
                </a:lnTo>
                <a:lnTo>
                  <a:pt x="4856" y="13144"/>
                </a:lnTo>
                <a:cubicBezTo>
                  <a:pt x="3767" y="15405"/>
                  <a:pt x="3181" y="17833"/>
                  <a:pt x="3098" y="20344"/>
                </a:cubicBezTo>
                <a:lnTo>
                  <a:pt x="0" y="20846"/>
                </a:lnTo>
                <a:lnTo>
                  <a:pt x="1005" y="27293"/>
                </a:lnTo>
                <a:lnTo>
                  <a:pt x="4102" y="26791"/>
                </a:lnTo>
                <a:cubicBezTo>
                  <a:pt x="4939" y="29135"/>
                  <a:pt x="6195" y="31311"/>
                  <a:pt x="7953" y="33153"/>
                </a:cubicBezTo>
                <a:lnTo>
                  <a:pt x="6112" y="35665"/>
                </a:lnTo>
                <a:lnTo>
                  <a:pt x="11386" y="39516"/>
                </a:lnTo>
                <a:lnTo>
                  <a:pt x="13144" y="37004"/>
                </a:lnTo>
                <a:cubicBezTo>
                  <a:pt x="15404" y="38093"/>
                  <a:pt x="17916" y="38679"/>
                  <a:pt x="20428" y="38762"/>
                </a:cubicBezTo>
                <a:lnTo>
                  <a:pt x="20930" y="41860"/>
                </a:lnTo>
                <a:lnTo>
                  <a:pt x="24195" y="41358"/>
                </a:lnTo>
                <a:lnTo>
                  <a:pt x="27376" y="40855"/>
                </a:lnTo>
                <a:lnTo>
                  <a:pt x="26958" y="37842"/>
                </a:lnTo>
                <a:cubicBezTo>
                  <a:pt x="29302" y="37004"/>
                  <a:pt x="31478" y="35665"/>
                  <a:pt x="33237" y="33990"/>
                </a:cubicBezTo>
                <a:lnTo>
                  <a:pt x="35748" y="35832"/>
                </a:lnTo>
                <a:lnTo>
                  <a:pt x="39599" y="30558"/>
                </a:lnTo>
                <a:lnTo>
                  <a:pt x="37088" y="28716"/>
                </a:lnTo>
                <a:cubicBezTo>
                  <a:pt x="38176" y="26456"/>
                  <a:pt x="38846" y="24028"/>
                  <a:pt x="38929" y="21516"/>
                </a:cubicBezTo>
                <a:lnTo>
                  <a:pt x="41943" y="21014"/>
                </a:lnTo>
                <a:lnTo>
                  <a:pt x="40939" y="14568"/>
                </a:lnTo>
                <a:lnTo>
                  <a:pt x="37925" y="15070"/>
                </a:lnTo>
                <a:cubicBezTo>
                  <a:pt x="37088" y="12642"/>
                  <a:pt x="35748" y="10549"/>
                  <a:pt x="34074" y="8707"/>
                </a:cubicBezTo>
                <a:lnTo>
                  <a:pt x="35916" y="6196"/>
                </a:lnTo>
                <a:lnTo>
                  <a:pt x="30641" y="2344"/>
                </a:lnTo>
                <a:lnTo>
                  <a:pt x="28799" y="4856"/>
                </a:lnTo>
                <a:cubicBezTo>
                  <a:pt x="26539" y="3684"/>
                  <a:pt x="24111" y="3098"/>
                  <a:pt x="21600" y="3014"/>
                </a:cubicBezTo>
                <a:lnTo>
                  <a:pt x="2109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1"/>
          <p:cNvSpPr txBox="1"/>
          <p:nvPr/>
        </p:nvSpPr>
        <p:spPr>
          <a:xfrm>
            <a:off x="244925" y="3237225"/>
            <a:ext cx="3786900" cy="1576800"/>
          </a:xfrm>
          <a:prstGeom prst="rect">
            <a:avLst/>
          </a:prstGeom>
          <a:solidFill>
            <a:schemeClr val="accent6"/>
          </a:solid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Roboto Light"/>
              <a:buChar char="●"/>
            </a:pPr>
            <a:r>
              <a:rPr lang="es" sz="1500">
                <a:latin typeface="Roboto Light"/>
                <a:ea typeface="Roboto Light"/>
                <a:cs typeface="Roboto Light"/>
                <a:sym typeface="Roboto Light"/>
              </a:rPr>
              <a:t>Use a microphone, sound card, and special software</a:t>
            </a:r>
            <a:endParaRPr sz="1500">
              <a:latin typeface="Roboto Light"/>
              <a:ea typeface="Roboto Light"/>
              <a:cs typeface="Roboto Light"/>
              <a:sym typeface="Roboto Light"/>
            </a:endParaRPr>
          </a:p>
          <a:p>
            <a:pPr indent="0" lvl="0" marL="0" rtl="0" algn="l">
              <a:spcBef>
                <a:spcPts val="0"/>
              </a:spcBef>
              <a:spcAft>
                <a:spcPts val="0"/>
              </a:spcAft>
              <a:buNone/>
            </a:pPr>
            <a:r>
              <a:t/>
            </a:r>
            <a:endParaRPr sz="1500">
              <a:latin typeface="Roboto Light"/>
              <a:ea typeface="Roboto Light"/>
              <a:cs typeface="Roboto Light"/>
              <a:sym typeface="Roboto Light"/>
            </a:endParaRPr>
          </a:p>
          <a:p>
            <a:pPr indent="-323850" lvl="0" marL="457200" rtl="0" algn="l">
              <a:spcBef>
                <a:spcPts val="0"/>
              </a:spcBef>
              <a:spcAft>
                <a:spcPts val="0"/>
              </a:spcAft>
              <a:buSzPts val="1500"/>
              <a:buFont typeface="Roboto Light"/>
              <a:buChar char="●"/>
            </a:pPr>
            <a:r>
              <a:rPr lang="es" sz="1500">
                <a:latin typeface="Roboto Light"/>
                <a:ea typeface="Roboto Light"/>
                <a:cs typeface="Roboto Light"/>
                <a:sym typeface="Roboto Light"/>
              </a:rPr>
              <a:t>Users can operate computers and create documents using voice commands</a:t>
            </a:r>
            <a:endParaRPr sz="1500">
              <a:latin typeface="Roboto Light"/>
              <a:ea typeface="Roboto Light"/>
              <a:cs typeface="Roboto Light"/>
              <a:sym typeface="Roboto Light"/>
            </a:endParaRPr>
          </a:p>
        </p:txBody>
      </p:sp>
      <p:sp>
        <p:nvSpPr>
          <p:cNvPr id="814" name="Google Shape;814;p51"/>
          <p:cNvSpPr txBox="1"/>
          <p:nvPr/>
        </p:nvSpPr>
        <p:spPr>
          <a:xfrm>
            <a:off x="5477025" y="2714550"/>
            <a:ext cx="3168600" cy="11457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500">
                <a:latin typeface="Bree Serif"/>
                <a:ea typeface="Bree Serif"/>
                <a:cs typeface="Bree Serif"/>
                <a:sym typeface="Bree Serif"/>
              </a:rPr>
              <a:t>Examples:</a:t>
            </a:r>
            <a:endParaRPr b="1" sz="1500">
              <a:latin typeface="Bree Serif"/>
              <a:ea typeface="Bree Serif"/>
              <a:cs typeface="Bree Serif"/>
              <a:sym typeface="Bree Serif"/>
            </a:endParaRPr>
          </a:p>
          <a:p>
            <a:pPr indent="-317500" lvl="0" marL="457200" rtl="0" algn="l">
              <a:spcBef>
                <a:spcPts val="0"/>
              </a:spcBef>
              <a:spcAft>
                <a:spcPts val="0"/>
              </a:spcAft>
              <a:buSzPts val="1400"/>
              <a:buFont typeface="Roboto Light"/>
              <a:buChar char="●"/>
            </a:pPr>
            <a:r>
              <a:rPr lang="es">
                <a:latin typeface="Roboto Light"/>
                <a:ea typeface="Roboto Light"/>
                <a:cs typeface="Roboto Light"/>
                <a:sym typeface="Roboto Light"/>
              </a:rPr>
              <a:t>Siri in iPhones</a:t>
            </a:r>
            <a:endParaRPr>
              <a:latin typeface="Roboto Light"/>
              <a:ea typeface="Roboto Light"/>
              <a:cs typeface="Roboto Light"/>
              <a:sym typeface="Roboto Light"/>
            </a:endParaRPr>
          </a:p>
          <a:p>
            <a:pPr indent="-317500" lvl="0" marL="457200" rtl="0" algn="l">
              <a:spcBef>
                <a:spcPts val="0"/>
              </a:spcBef>
              <a:spcAft>
                <a:spcPts val="0"/>
              </a:spcAft>
              <a:buSzPts val="1400"/>
              <a:buFont typeface="Roboto Light"/>
              <a:buChar char="●"/>
            </a:pPr>
            <a:r>
              <a:rPr lang="es">
                <a:latin typeface="Roboto Light"/>
                <a:ea typeface="Roboto Light"/>
                <a:cs typeface="Roboto Light"/>
                <a:sym typeface="Roboto Light"/>
              </a:rPr>
              <a:t>ortana in Windows phones</a:t>
            </a:r>
            <a:endParaRPr>
              <a:latin typeface="Roboto Light"/>
              <a:ea typeface="Roboto Light"/>
              <a:cs typeface="Roboto Light"/>
              <a:sym typeface="Roboto Light"/>
            </a:endParaRPr>
          </a:p>
          <a:p>
            <a:pPr indent="-317500" lvl="0" marL="457200" rtl="0" algn="l">
              <a:spcBef>
                <a:spcPts val="0"/>
              </a:spcBef>
              <a:spcAft>
                <a:spcPts val="0"/>
              </a:spcAft>
              <a:buSzPts val="1400"/>
              <a:buFont typeface="Roboto Light"/>
              <a:buChar char="●"/>
            </a:pPr>
            <a:r>
              <a:rPr lang="es">
                <a:latin typeface="Roboto Light"/>
                <a:ea typeface="Roboto Light"/>
                <a:cs typeface="Roboto Light"/>
                <a:sym typeface="Roboto Light"/>
              </a:rPr>
              <a:t>Google Now in Google phones</a:t>
            </a:r>
            <a:endParaRPr>
              <a:latin typeface="Roboto Light"/>
              <a:ea typeface="Roboto Light"/>
              <a:cs typeface="Roboto Light"/>
              <a:sym typeface="Roboto Light"/>
            </a:endParaRPr>
          </a:p>
          <a:p>
            <a:pPr indent="0" lvl="0" marL="0" rtl="0" algn="l">
              <a:spcBef>
                <a:spcPts val="0"/>
              </a:spcBef>
              <a:spcAft>
                <a:spcPts val="0"/>
              </a:spcAft>
              <a:buNone/>
            </a:pPr>
            <a:r>
              <a:t/>
            </a:r>
            <a:endParaRPr>
              <a:latin typeface="Roboto Light"/>
              <a:ea typeface="Roboto Light"/>
              <a:cs typeface="Roboto Light"/>
              <a:sym typeface="Roboto Light"/>
            </a:endParaRPr>
          </a:p>
        </p:txBody>
      </p:sp>
      <p:pic>
        <p:nvPicPr>
          <p:cNvPr id="815" name="Google Shape;815;p51"/>
          <p:cNvPicPr preferRelativeResize="0"/>
          <p:nvPr/>
        </p:nvPicPr>
        <p:blipFill>
          <a:blip r:embed="rId3">
            <a:alphaModFix/>
          </a:blip>
          <a:stretch>
            <a:fillRect/>
          </a:stretch>
        </p:blipFill>
        <p:spPr>
          <a:xfrm>
            <a:off x="4351650" y="3668325"/>
            <a:ext cx="1320794" cy="1145700"/>
          </a:xfrm>
          <a:prstGeom prst="rect">
            <a:avLst/>
          </a:prstGeom>
          <a:noFill/>
          <a:ln>
            <a:noFill/>
          </a:ln>
        </p:spPr>
      </p:pic>
      <p:pic>
        <p:nvPicPr>
          <p:cNvPr id="816" name="Google Shape;816;p51"/>
          <p:cNvPicPr preferRelativeResize="0"/>
          <p:nvPr/>
        </p:nvPicPr>
        <p:blipFill>
          <a:blip r:embed="rId4">
            <a:alphaModFix/>
          </a:blip>
          <a:stretch>
            <a:fillRect/>
          </a:stretch>
        </p:blipFill>
        <p:spPr>
          <a:xfrm>
            <a:off x="3576425" y="1360025"/>
            <a:ext cx="1750110" cy="1322250"/>
          </a:xfrm>
          <a:prstGeom prst="rect">
            <a:avLst/>
          </a:prstGeom>
          <a:noFill/>
          <a:ln>
            <a:noFill/>
          </a:ln>
        </p:spPr>
      </p:pic>
      <p:pic>
        <p:nvPicPr>
          <p:cNvPr id="817" name="Google Shape;817;p51"/>
          <p:cNvPicPr preferRelativeResize="0"/>
          <p:nvPr/>
        </p:nvPicPr>
        <p:blipFill>
          <a:blip r:embed="rId5">
            <a:alphaModFix/>
          </a:blip>
          <a:stretch>
            <a:fillRect/>
          </a:stretch>
        </p:blipFill>
        <p:spPr>
          <a:xfrm>
            <a:off x="7203075" y="3860250"/>
            <a:ext cx="1580025" cy="1051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52"/>
          <p:cNvSpPr txBox="1"/>
          <p:nvPr>
            <p:ph type="ctrTitle"/>
          </p:nvPr>
        </p:nvSpPr>
        <p:spPr>
          <a:xfrm>
            <a:off x="4826625" y="690325"/>
            <a:ext cx="3530400" cy="60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OUTPUT</a:t>
            </a:r>
            <a:endParaRPr/>
          </a:p>
        </p:txBody>
      </p:sp>
      <p:sp>
        <p:nvSpPr>
          <p:cNvPr id="823" name="Google Shape;823;p52"/>
          <p:cNvSpPr txBox="1"/>
          <p:nvPr>
            <p:ph idx="1" type="subTitle"/>
          </p:nvPr>
        </p:nvSpPr>
        <p:spPr>
          <a:xfrm>
            <a:off x="4775325" y="1408688"/>
            <a:ext cx="3633000" cy="136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500"/>
              <a:t>Processed data or information </a:t>
            </a:r>
            <a:endParaRPr sz="1500"/>
          </a:p>
          <a:p>
            <a:pPr indent="-323850" lvl="0" marL="457200" rtl="0" algn="l">
              <a:spcBef>
                <a:spcPts val="0"/>
              </a:spcBef>
              <a:spcAft>
                <a:spcPts val="0"/>
              </a:spcAft>
              <a:buSzPts val="1500"/>
              <a:buChar char="●"/>
            </a:pPr>
            <a:r>
              <a:rPr lang="es" sz="1500"/>
              <a:t>Types of output  </a:t>
            </a:r>
            <a:endParaRPr sz="1500"/>
          </a:p>
          <a:p>
            <a:pPr indent="0" lvl="0" marL="0" rtl="0" algn="l">
              <a:spcBef>
                <a:spcPts val="0"/>
              </a:spcBef>
              <a:spcAft>
                <a:spcPts val="0"/>
              </a:spcAft>
              <a:buNone/>
            </a:pPr>
            <a:r>
              <a:rPr lang="es" sz="1500"/>
              <a:t>              -Text  </a:t>
            </a:r>
            <a:endParaRPr sz="1500"/>
          </a:p>
          <a:p>
            <a:pPr indent="0" lvl="0" marL="0" rtl="0" algn="l">
              <a:spcBef>
                <a:spcPts val="0"/>
              </a:spcBef>
              <a:spcAft>
                <a:spcPts val="0"/>
              </a:spcAft>
              <a:buNone/>
            </a:pPr>
            <a:r>
              <a:rPr lang="es" sz="1500"/>
              <a:t>              -Graphics/photos  </a:t>
            </a:r>
            <a:endParaRPr sz="1500"/>
          </a:p>
          <a:p>
            <a:pPr indent="0" lvl="0" marL="0" rtl="0" algn="l">
              <a:spcBef>
                <a:spcPts val="0"/>
              </a:spcBef>
              <a:spcAft>
                <a:spcPts val="0"/>
              </a:spcAft>
              <a:buNone/>
            </a:pPr>
            <a:r>
              <a:rPr lang="es" sz="1500"/>
              <a:t>              - Audio &amp; video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p:txBody>
      </p:sp>
      <p:cxnSp>
        <p:nvCxnSpPr>
          <p:cNvPr id="824" name="Google Shape;824;p52"/>
          <p:cNvCxnSpPr/>
          <p:nvPr/>
        </p:nvCxnSpPr>
        <p:spPr>
          <a:xfrm>
            <a:off x="4588450" y="1296925"/>
            <a:ext cx="4448400" cy="0"/>
          </a:xfrm>
          <a:prstGeom prst="straightConnector1">
            <a:avLst/>
          </a:prstGeom>
          <a:noFill/>
          <a:ln cap="flat" cmpd="sng" w="9525">
            <a:solidFill>
              <a:schemeClr val="accent1"/>
            </a:solidFill>
            <a:prstDash val="solid"/>
            <a:round/>
            <a:headEnd len="med" w="med" type="none"/>
            <a:tailEnd len="med" w="med" type="none"/>
          </a:ln>
        </p:spPr>
      </p:cxnSp>
      <p:sp>
        <p:nvSpPr>
          <p:cNvPr id="825" name="Google Shape;825;p52"/>
          <p:cNvSpPr/>
          <p:nvPr/>
        </p:nvSpPr>
        <p:spPr>
          <a:xfrm>
            <a:off x="1953596" y="1830067"/>
            <a:ext cx="1094271" cy="2041506"/>
          </a:xfrm>
          <a:custGeom>
            <a:rect b="b" l="l" r="r" t="t"/>
            <a:pathLst>
              <a:path extrusionOk="0" fill="none" h="145536" w="78009">
                <a:moveTo>
                  <a:pt x="9069" y="1"/>
                </a:moveTo>
                <a:lnTo>
                  <a:pt x="68940" y="1"/>
                </a:lnTo>
                <a:cubicBezTo>
                  <a:pt x="73962" y="1"/>
                  <a:pt x="78008" y="4096"/>
                  <a:pt x="78008" y="9118"/>
                </a:cubicBezTo>
                <a:lnTo>
                  <a:pt x="78008" y="136418"/>
                </a:lnTo>
                <a:cubicBezTo>
                  <a:pt x="78008" y="141440"/>
                  <a:pt x="73962" y="145535"/>
                  <a:pt x="68940" y="145535"/>
                </a:cubicBezTo>
                <a:lnTo>
                  <a:pt x="9069" y="145535"/>
                </a:lnTo>
                <a:cubicBezTo>
                  <a:pt x="4047" y="145535"/>
                  <a:pt x="0" y="141440"/>
                  <a:pt x="0" y="136418"/>
                </a:cubicBezTo>
                <a:lnTo>
                  <a:pt x="0" y="9118"/>
                </a:lnTo>
                <a:cubicBezTo>
                  <a:pt x="0" y="4096"/>
                  <a:pt x="4047" y="1"/>
                  <a:pt x="9069" y="1"/>
                </a:cubicBezTo>
                <a:close/>
              </a:path>
            </a:pathLst>
          </a:custGeom>
          <a:no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2"/>
          <p:cNvSpPr/>
          <p:nvPr/>
        </p:nvSpPr>
        <p:spPr>
          <a:xfrm>
            <a:off x="2056879" y="1992173"/>
            <a:ext cx="887043" cy="1628410"/>
          </a:xfrm>
          <a:custGeom>
            <a:rect b="b" l="l" r="r" t="t"/>
            <a:pathLst>
              <a:path extrusionOk="0" h="116087" w="63236">
                <a:moveTo>
                  <a:pt x="2682" y="1"/>
                </a:moveTo>
                <a:cubicBezTo>
                  <a:pt x="1219" y="1"/>
                  <a:pt x="0" y="1171"/>
                  <a:pt x="0" y="2682"/>
                </a:cubicBezTo>
                <a:lnTo>
                  <a:pt x="0" y="113405"/>
                </a:lnTo>
                <a:cubicBezTo>
                  <a:pt x="0" y="114917"/>
                  <a:pt x="1219" y="116087"/>
                  <a:pt x="2682" y="116087"/>
                </a:cubicBezTo>
                <a:lnTo>
                  <a:pt x="60554" y="116087"/>
                </a:lnTo>
                <a:cubicBezTo>
                  <a:pt x="62066" y="116087"/>
                  <a:pt x="63236" y="114917"/>
                  <a:pt x="63236" y="113405"/>
                </a:cubicBezTo>
                <a:lnTo>
                  <a:pt x="63236" y="2682"/>
                </a:lnTo>
                <a:cubicBezTo>
                  <a:pt x="63236" y="1171"/>
                  <a:pt x="62066" y="1"/>
                  <a:pt x="60554" y="1"/>
                </a:cubicBezTo>
                <a:close/>
              </a:path>
            </a:pathLst>
          </a:custGeom>
          <a:gradFill>
            <a:gsLst>
              <a:gs pos="0">
                <a:srgbClr val="052643">
                  <a:alpha val="53460"/>
                </a:srgbClr>
              </a:gs>
              <a:gs pos="100000">
                <a:srgbClr val="041523">
                  <a:alpha val="53460"/>
                </a:srgbClr>
              </a:gs>
            </a:gsLst>
            <a:path path="circle">
              <a:fillToRect b="50%" l="50%" r="50%" t="50%"/>
            </a:path>
            <a:tileRect/>
          </a:grad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2"/>
          <p:cNvSpPr/>
          <p:nvPr/>
        </p:nvSpPr>
        <p:spPr>
          <a:xfrm>
            <a:off x="2396132" y="3661112"/>
            <a:ext cx="182624" cy="156421"/>
          </a:xfrm>
          <a:custGeom>
            <a:rect b="b" l="l" r="r" t="t"/>
            <a:pathLst>
              <a:path extrusionOk="0" h="11151" w="13019">
                <a:moveTo>
                  <a:pt x="7460" y="1"/>
                </a:moveTo>
                <a:cubicBezTo>
                  <a:pt x="2487" y="1"/>
                  <a:pt x="1" y="5997"/>
                  <a:pt x="3511" y="9508"/>
                </a:cubicBezTo>
                <a:cubicBezTo>
                  <a:pt x="4646" y="10643"/>
                  <a:pt x="6041" y="11151"/>
                  <a:pt x="7409" y="11151"/>
                </a:cubicBezTo>
                <a:cubicBezTo>
                  <a:pt x="10272" y="11151"/>
                  <a:pt x="13018" y="8924"/>
                  <a:pt x="13018" y="5559"/>
                </a:cubicBezTo>
                <a:cubicBezTo>
                  <a:pt x="13018" y="2487"/>
                  <a:pt x="10532" y="1"/>
                  <a:pt x="7460" y="1"/>
                </a:cubicBezTo>
                <a:close/>
              </a:path>
            </a:pathLst>
          </a:custGeom>
          <a:gradFill>
            <a:gsLst>
              <a:gs pos="0">
                <a:srgbClr val="052643"/>
              </a:gs>
              <a:gs pos="100000">
                <a:srgbClr val="041523"/>
              </a:gs>
            </a:gsLst>
            <a:path path="circle">
              <a:fillToRect b="50%" l="50%" r="50%" t="50%"/>
            </a:path>
            <a:tileRect/>
          </a:grad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2"/>
          <p:cNvSpPr/>
          <p:nvPr/>
        </p:nvSpPr>
        <p:spPr>
          <a:xfrm>
            <a:off x="2392035" y="1893688"/>
            <a:ext cx="217496" cy="35574"/>
          </a:xfrm>
          <a:custGeom>
            <a:rect b="b" l="l" r="r" t="t"/>
            <a:pathLst>
              <a:path extrusionOk="0" h="2536" w="15505">
                <a:moveTo>
                  <a:pt x="1317" y="0"/>
                </a:moveTo>
                <a:cubicBezTo>
                  <a:pt x="585" y="0"/>
                  <a:pt x="0" y="536"/>
                  <a:pt x="0" y="1268"/>
                </a:cubicBezTo>
                <a:cubicBezTo>
                  <a:pt x="0" y="1950"/>
                  <a:pt x="585" y="2535"/>
                  <a:pt x="1317" y="2535"/>
                </a:cubicBezTo>
                <a:lnTo>
                  <a:pt x="14188" y="2535"/>
                </a:lnTo>
                <a:cubicBezTo>
                  <a:pt x="14919" y="2535"/>
                  <a:pt x="15456" y="1950"/>
                  <a:pt x="15504" y="1268"/>
                </a:cubicBezTo>
                <a:cubicBezTo>
                  <a:pt x="15456" y="536"/>
                  <a:pt x="14919" y="0"/>
                  <a:pt x="14188" y="0"/>
                </a:cubicBezTo>
                <a:close/>
              </a:path>
            </a:pathLst>
          </a:custGeom>
          <a:solidFill>
            <a:srgbClr val="161234"/>
          </a:solid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2"/>
          <p:cNvSpPr/>
          <p:nvPr/>
        </p:nvSpPr>
        <p:spPr>
          <a:xfrm>
            <a:off x="2251814" y="3281499"/>
            <a:ext cx="119697" cy="102639"/>
          </a:xfrm>
          <a:custGeom>
            <a:rect b="b" l="l" r="r" t="t"/>
            <a:pathLst>
              <a:path extrusionOk="0" h="7317" w="8533">
                <a:moveTo>
                  <a:pt x="4876" y="0"/>
                </a:moveTo>
                <a:cubicBezTo>
                  <a:pt x="1658" y="0"/>
                  <a:pt x="1" y="3950"/>
                  <a:pt x="2292" y="6241"/>
                </a:cubicBezTo>
                <a:cubicBezTo>
                  <a:pt x="3050" y="6983"/>
                  <a:pt x="3972" y="7316"/>
                  <a:pt x="4872" y="7316"/>
                </a:cubicBezTo>
                <a:cubicBezTo>
                  <a:pt x="6750" y="7316"/>
                  <a:pt x="8533" y="5866"/>
                  <a:pt x="8533" y="3657"/>
                </a:cubicBezTo>
                <a:cubicBezTo>
                  <a:pt x="8533" y="1609"/>
                  <a:pt x="6924" y="0"/>
                  <a:pt x="4876" y="0"/>
                </a:cubicBezTo>
                <a:close/>
              </a:path>
            </a:pathLst>
          </a:custGeom>
          <a:solidFill>
            <a:schemeClr val="lt1"/>
          </a:solid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2"/>
          <p:cNvSpPr/>
          <p:nvPr/>
        </p:nvSpPr>
        <p:spPr>
          <a:xfrm>
            <a:off x="2326365" y="3384094"/>
            <a:ext cx="14" cy="30103"/>
          </a:xfrm>
          <a:custGeom>
            <a:rect b="b" l="l" r="r" t="t"/>
            <a:pathLst>
              <a:path extrusionOk="0" fill="none" h="2146" w="1">
                <a:moveTo>
                  <a:pt x="1" y="1"/>
                </a:moveTo>
                <a:lnTo>
                  <a:pt x="1" y="2146"/>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2"/>
          <p:cNvSpPr/>
          <p:nvPr/>
        </p:nvSpPr>
        <p:spPr>
          <a:xfrm>
            <a:off x="2327052" y="3444293"/>
            <a:ext cx="29430" cy="30103"/>
          </a:xfrm>
          <a:custGeom>
            <a:rect b="b" l="l" r="r" t="t"/>
            <a:pathLst>
              <a:path extrusionOk="0" fill="none" h="2146" w="2098">
                <a:moveTo>
                  <a:pt x="1" y="0"/>
                </a:moveTo>
                <a:lnTo>
                  <a:pt x="1" y="2145"/>
                </a:lnTo>
                <a:lnTo>
                  <a:pt x="2097" y="2145"/>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2"/>
          <p:cNvSpPr/>
          <p:nvPr/>
        </p:nvSpPr>
        <p:spPr>
          <a:xfrm>
            <a:off x="2411185" y="3474385"/>
            <a:ext cx="409673" cy="14"/>
          </a:xfrm>
          <a:custGeom>
            <a:rect b="b" l="l" r="r" t="t"/>
            <a:pathLst>
              <a:path extrusionOk="0" fill="none" h="1" w="29205">
                <a:moveTo>
                  <a:pt x="0" y="0"/>
                </a:moveTo>
                <a:lnTo>
                  <a:pt x="29205" y="0"/>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2"/>
          <p:cNvSpPr/>
          <p:nvPr/>
        </p:nvSpPr>
        <p:spPr>
          <a:xfrm>
            <a:off x="2848263" y="3444293"/>
            <a:ext cx="30103" cy="30103"/>
          </a:xfrm>
          <a:custGeom>
            <a:rect b="b" l="l" r="r" t="t"/>
            <a:pathLst>
              <a:path extrusionOk="0" fill="none" h="2146" w="2146">
                <a:moveTo>
                  <a:pt x="0" y="2145"/>
                </a:moveTo>
                <a:lnTo>
                  <a:pt x="2145" y="2145"/>
                </a:lnTo>
                <a:lnTo>
                  <a:pt x="2145" y="0"/>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2"/>
          <p:cNvSpPr/>
          <p:nvPr/>
        </p:nvSpPr>
        <p:spPr>
          <a:xfrm>
            <a:off x="2878356" y="3081768"/>
            <a:ext cx="14" cy="307090"/>
          </a:xfrm>
          <a:custGeom>
            <a:rect b="b" l="l" r="r" t="t"/>
            <a:pathLst>
              <a:path extrusionOk="0" fill="none" h="21892" w="1">
                <a:moveTo>
                  <a:pt x="0" y="21892"/>
                </a:moveTo>
                <a:lnTo>
                  <a:pt x="0" y="1"/>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2"/>
          <p:cNvSpPr/>
          <p:nvPr/>
        </p:nvSpPr>
        <p:spPr>
          <a:xfrm>
            <a:off x="2878356" y="3024319"/>
            <a:ext cx="30103" cy="29416"/>
          </a:xfrm>
          <a:custGeom>
            <a:rect b="b" l="l" r="r" t="t"/>
            <a:pathLst>
              <a:path extrusionOk="0" fill="none" h="2097" w="2146">
                <a:moveTo>
                  <a:pt x="0" y="2097"/>
                </a:moveTo>
                <a:lnTo>
                  <a:pt x="0" y="0"/>
                </a:lnTo>
                <a:lnTo>
                  <a:pt x="2145" y="0"/>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2"/>
          <p:cNvSpPr/>
          <p:nvPr/>
        </p:nvSpPr>
        <p:spPr>
          <a:xfrm>
            <a:off x="2970695" y="3024319"/>
            <a:ext cx="341962" cy="14"/>
          </a:xfrm>
          <a:custGeom>
            <a:rect b="b" l="l" r="r" t="t"/>
            <a:pathLst>
              <a:path extrusionOk="0" fill="none" h="1" w="24378">
                <a:moveTo>
                  <a:pt x="0" y="0"/>
                </a:moveTo>
                <a:lnTo>
                  <a:pt x="24378" y="0"/>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2"/>
          <p:cNvSpPr/>
          <p:nvPr/>
        </p:nvSpPr>
        <p:spPr>
          <a:xfrm>
            <a:off x="3344151" y="3024319"/>
            <a:ext cx="29416" cy="29416"/>
          </a:xfrm>
          <a:custGeom>
            <a:rect b="b" l="l" r="r" t="t"/>
            <a:pathLst>
              <a:path extrusionOk="0" fill="none" h="2097" w="2097">
                <a:moveTo>
                  <a:pt x="0" y="0"/>
                </a:moveTo>
                <a:lnTo>
                  <a:pt x="2097" y="0"/>
                </a:lnTo>
                <a:lnTo>
                  <a:pt x="2097" y="2097"/>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2"/>
          <p:cNvSpPr/>
          <p:nvPr/>
        </p:nvSpPr>
        <p:spPr>
          <a:xfrm>
            <a:off x="3373557" y="3107076"/>
            <a:ext cx="14" cy="292053"/>
          </a:xfrm>
          <a:custGeom>
            <a:rect b="b" l="l" r="r" t="t"/>
            <a:pathLst>
              <a:path extrusionOk="0" fill="none" h="20820" w="1">
                <a:moveTo>
                  <a:pt x="1" y="1"/>
                </a:moveTo>
                <a:lnTo>
                  <a:pt x="1" y="20819"/>
                </a:lnTo>
              </a:path>
            </a:pathLst>
          </a:custGeom>
          <a:solidFill>
            <a:schemeClr val="accent1"/>
          </a:solid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2"/>
          <p:cNvSpPr/>
          <p:nvPr/>
        </p:nvSpPr>
        <p:spPr>
          <a:xfrm>
            <a:off x="3373557" y="3425816"/>
            <a:ext cx="14" cy="30103"/>
          </a:xfrm>
          <a:custGeom>
            <a:rect b="b" l="l" r="r" t="t"/>
            <a:pathLst>
              <a:path extrusionOk="0" fill="none" h="2146" w="1">
                <a:moveTo>
                  <a:pt x="1" y="1"/>
                </a:moveTo>
                <a:lnTo>
                  <a:pt x="1" y="2146"/>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2"/>
          <p:cNvSpPr/>
          <p:nvPr/>
        </p:nvSpPr>
        <p:spPr>
          <a:xfrm>
            <a:off x="1673154" y="2077680"/>
            <a:ext cx="29430" cy="14"/>
          </a:xfrm>
          <a:custGeom>
            <a:rect b="b" l="l" r="r" t="t"/>
            <a:pathLst>
              <a:path extrusionOk="0" fill="none" h="1" w="2098">
                <a:moveTo>
                  <a:pt x="1" y="0"/>
                </a:moveTo>
                <a:lnTo>
                  <a:pt x="2097" y="0"/>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2"/>
          <p:cNvSpPr/>
          <p:nvPr/>
        </p:nvSpPr>
        <p:spPr>
          <a:xfrm>
            <a:off x="1736762" y="2077680"/>
            <a:ext cx="50625" cy="14"/>
          </a:xfrm>
          <a:custGeom>
            <a:rect b="b" l="l" r="r" t="t"/>
            <a:pathLst>
              <a:path extrusionOk="0" fill="none" h="1" w="3609">
                <a:moveTo>
                  <a:pt x="1" y="0"/>
                </a:moveTo>
                <a:lnTo>
                  <a:pt x="3609" y="0"/>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2"/>
          <p:cNvSpPr/>
          <p:nvPr/>
        </p:nvSpPr>
        <p:spPr>
          <a:xfrm>
            <a:off x="1804480" y="2077680"/>
            <a:ext cx="30103" cy="29416"/>
          </a:xfrm>
          <a:custGeom>
            <a:rect b="b" l="l" r="r" t="t"/>
            <a:pathLst>
              <a:path extrusionOk="0" fill="none" h="2097" w="2146">
                <a:moveTo>
                  <a:pt x="1" y="0"/>
                </a:moveTo>
                <a:lnTo>
                  <a:pt x="2146" y="0"/>
                </a:lnTo>
                <a:lnTo>
                  <a:pt x="2146" y="2097"/>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2"/>
          <p:cNvSpPr/>
          <p:nvPr/>
        </p:nvSpPr>
        <p:spPr>
          <a:xfrm>
            <a:off x="1833900" y="2169332"/>
            <a:ext cx="14" cy="464394"/>
          </a:xfrm>
          <a:custGeom>
            <a:rect b="b" l="l" r="r" t="t"/>
            <a:pathLst>
              <a:path extrusionOk="0" fill="none" h="33106" w="1">
                <a:moveTo>
                  <a:pt x="0" y="0"/>
                </a:moveTo>
                <a:lnTo>
                  <a:pt x="0" y="33105"/>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2"/>
          <p:cNvSpPr/>
          <p:nvPr/>
        </p:nvSpPr>
        <p:spPr>
          <a:xfrm>
            <a:off x="1834573" y="2665217"/>
            <a:ext cx="29430" cy="30117"/>
          </a:xfrm>
          <a:custGeom>
            <a:rect b="b" l="l" r="r" t="t"/>
            <a:pathLst>
              <a:path extrusionOk="0" fill="none" h="2147" w="2098">
                <a:moveTo>
                  <a:pt x="1" y="1"/>
                </a:moveTo>
                <a:lnTo>
                  <a:pt x="1" y="2146"/>
                </a:lnTo>
                <a:lnTo>
                  <a:pt x="2097" y="2146"/>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2"/>
          <p:cNvSpPr/>
          <p:nvPr/>
        </p:nvSpPr>
        <p:spPr>
          <a:xfrm>
            <a:off x="1923504" y="2695323"/>
            <a:ext cx="681189" cy="14"/>
          </a:xfrm>
          <a:custGeom>
            <a:rect b="b" l="l" r="r" t="t"/>
            <a:pathLst>
              <a:path extrusionOk="0" fill="none" h="1" w="48561">
                <a:moveTo>
                  <a:pt x="0" y="0"/>
                </a:moveTo>
                <a:lnTo>
                  <a:pt x="48560" y="0"/>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2"/>
          <p:cNvSpPr/>
          <p:nvPr/>
        </p:nvSpPr>
        <p:spPr>
          <a:xfrm>
            <a:off x="2634164" y="2695323"/>
            <a:ext cx="30103" cy="14"/>
          </a:xfrm>
          <a:custGeom>
            <a:rect b="b" l="l" r="r" t="t"/>
            <a:pathLst>
              <a:path extrusionOk="0" fill="none" h="1" w="2146">
                <a:moveTo>
                  <a:pt x="1" y="0"/>
                </a:moveTo>
                <a:lnTo>
                  <a:pt x="2146" y="0"/>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2"/>
          <p:cNvSpPr/>
          <p:nvPr/>
        </p:nvSpPr>
        <p:spPr>
          <a:xfrm>
            <a:off x="2608856" y="2648129"/>
            <a:ext cx="119697" cy="102934"/>
          </a:xfrm>
          <a:custGeom>
            <a:rect b="b" l="l" r="r" t="t"/>
            <a:pathLst>
              <a:path extrusionOk="0" h="7338" w="8533">
                <a:moveTo>
                  <a:pt x="4876" y="0"/>
                </a:moveTo>
                <a:cubicBezTo>
                  <a:pt x="1610" y="0"/>
                  <a:pt x="1" y="3949"/>
                  <a:pt x="2292" y="6241"/>
                </a:cubicBezTo>
                <a:cubicBezTo>
                  <a:pt x="3035" y="6999"/>
                  <a:pt x="3951" y="7338"/>
                  <a:pt x="4851" y="7338"/>
                </a:cubicBezTo>
                <a:cubicBezTo>
                  <a:pt x="6729" y="7338"/>
                  <a:pt x="8533" y="5865"/>
                  <a:pt x="8533" y="3657"/>
                </a:cubicBezTo>
                <a:cubicBezTo>
                  <a:pt x="8533" y="1658"/>
                  <a:pt x="6875" y="0"/>
                  <a:pt x="4876" y="0"/>
                </a:cubicBezTo>
                <a:close/>
              </a:path>
            </a:pathLst>
          </a:custGeom>
          <a:solidFill>
            <a:schemeClr val="lt1"/>
          </a:solid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2"/>
          <p:cNvSpPr/>
          <p:nvPr/>
        </p:nvSpPr>
        <p:spPr>
          <a:xfrm>
            <a:off x="1611594" y="3639226"/>
            <a:ext cx="30103" cy="14"/>
          </a:xfrm>
          <a:custGeom>
            <a:rect b="b" l="l" r="r" t="t"/>
            <a:pathLst>
              <a:path extrusionOk="0" fill="none" h="1" w="2146">
                <a:moveTo>
                  <a:pt x="1" y="0"/>
                </a:moveTo>
                <a:lnTo>
                  <a:pt x="2146" y="0"/>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2"/>
          <p:cNvSpPr/>
          <p:nvPr/>
        </p:nvSpPr>
        <p:spPr>
          <a:xfrm>
            <a:off x="1724458" y="3609808"/>
            <a:ext cx="30103" cy="30117"/>
          </a:xfrm>
          <a:custGeom>
            <a:rect b="b" l="l" r="r" t="t"/>
            <a:pathLst>
              <a:path extrusionOk="0" fill="none" h="2147" w="2146">
                <a:moveTo>
                  <a:pt x="0" y="2146"/>
                </a:moveTo>
                <a:lnTo>
                  <a:pt x="2146" y="2146"/>
                </a:lnTo>
                <a:lnTo>
                  <a:pt x="2146"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2"/>
          <p:cNvSpPr/>
          <p:nvPr/>
        </p:nvSpPr>
        <p:spPr>
          <a:xfrm>
            <a:off x="1754551" y="3238402"/>
            <a:ext cx="14" cy="313935"/>
          </a:xfrm>
          <a:custGeom>
            <a:rect b="b" l="l" r="r" t="t"/>
            <a:pathLst>
              <a:path extrusionOk="0" fill="none" h="22380" w="1">
                <a:moveTo>
                  <a:pt x="1" y="22379"/>
                </a:moveTo>
                <a:lnTo>
                  <a:pt x="1"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2"/>
          <p:cNvSpPr/>
          <p:nvPr/>
        </p:nvSpPr>
        <p:spPr>
          <a:xfrm>
            <a:off x="1754551" y="3179578"/>
            <a:ext cx="30103" cy="30117"/>
          </a:xfrm>
          <a:custGeom>
            <a:rect b="b" l="l" r="r" t="t"/>
            <a:pathLst>
              <a:path extrusionOk="0" fill="none" h="2147" w="2146">
                <a:moveTo>
                  <a:pt x="1" y="2146"/>
                </a:moveTo>
                <a:lnTo>
                  <a:pt x="1" y="1"/>
                </a:lnTo>
                <a:lnTo>
                  <a:pt x="2146"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2"/>
          <p:cNvSpPr/>
          <p:nvPr/>
        </p:nvSpPr>
        <p:spPr>
          <a:xfrm>
            <a:off x="1840732" y="3179578"/>
            <a:ext cx="871318" cy="14"/>
          </a:xfrm>
          <a:custGeom>
            <a:rect b="b" l="l" r="r" t="t"/>
            <a:pathLst>
              <a:path extrusionOk="0" fill="none" h="1" w="62115">
                <a:moveTo>
                  <a:pt x="1" y="1"/>
                </a:moveTo>
                <a:lnTo>
                  <a:pt x="62115"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2"/>
          <p:cNvSpPr/>
          <p:nvPr/>
        </p:nvSpPr>
        <p:spPr>
          <a:xfrm>
            <a:off x="2740183" y="3179578"/>
            <a:ext cx="30103" cy="30117"/>
          </a:xfrm>
          <a:custGeom>
            <a:rect b="b" l="l" r="r" t="t"/>
            <a:pathLst>
              <a:path extrusionOk="0" fill="none" h="2147" w="2146">
                <a:moveTo>
                  <a:pt x="1" y="1"/>
                </a:moveTo>
                <a:lnTo>
                  <a:pt x="2146" y="1"/>
                </a:lnTo>
                <a:lnTo>
                  <a:pt x="2146" y="2146"/>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2"/>
          <p:cNvSpPr/>
          <p:nvPr/>
        </p:nvSpPr>
        <p:spPr>
          <a:xfrm>
            <a:off x="2770275" y="3289706"/>
            <a:ext cx="14" cy="30103"/>
          </a:xfrm>
          <a:custGeom>
            <a:rect b="b" l="l" r="r" t="t"/>
            <a:pathLst>
              <a:path extrusionOk="0" fill="none" h="2146" w="1">
                <a:moveTo>
                  <a:pt x="1" y="0"/>
                </a:moveTo>
                <a:lnTo>
                  <a:pt x="1" y="2146"/>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2"/>
          <p:cNvSpPr/>
          <p:nvPr/>
        </p:nvSpPr>
        <p:spPr>
          <a:xfrm>
            <a:off x="2699147" y="3284235"/>
            <a:ext cx="119697" cy="102639"/>
          </a:xfrm>
          <a:custGeom>
            <a:rect b="b" l="l" r="r" t="t"/>
            <a:pathLst>
              <a:path extrusionOk="0" h="7317" w="8533">
                <a:moveTo>
                  <a:pt x="4876" y="0"/>
                </a:moveTo>
                <a:cubicBezTo>
                  <a:pt x="1658" y="0"/>
                  <a:pt x="0" y="3950"/>
                  <a:pt x="2292" y="6241"/>
                </a:cubicBezTo>
                <a:cubicBezTo>
                  <a:pt x="3050" y="6983"/>
                  <a:pt x="3972" y="7316"/>
                  <a:pt x="4872" y="7316"/>
                </a:cubicBezTo>
                <a:cubicBezTo>
                  <a:pt x="6750" y="7316"/>
                  <a:pt x="8533" y="5866"/>
                  <a:pt x="8533" y="3657"/>
                </a:cubicBezTo>
                <a:cubicBezTo>
                  <a:pt x="8533" y="1609"/>
                  <a:pt x="6924" y="0"/>
                  <a:pt x="4876" y="0"/>
                </a:cubicBezTo>
                <a:close/>
              </a:path>
            </a:pathLst>
          </a:custGeom>
          <a:solidFill>
            <a:schemeClr val="lt1"/>
          </a:solid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2"/>
          <p:cNvSpPr/>
          <p:nvPr/>
        </p:nvSpPr>
        <p:spPr>
          <a:xfrm>
            <a:off x="2526098" y="3007905"/>
            <a:ext cx="14" cy="29416"/>
          </a:xfrm>
          <a:custGeom>
            <a:rect b="b" l="l" r="r" t="t"/>
            <a:pathLst>
              <a:path extrusionOk="0" fill="none" h="2097" w="1">
                <a:moveTo>
                  <a:pt x="0" y="2097"/>
                </a:moveTo>
                <a:lnTo>
                  <a:pt x="0" y="0"/>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2"/>
          <p:cNvSpPr/>
          <p:nvPr/>
        </p:nvSpPr>
        <p:spPr>
          <a:xfrm>
            <a:off x="2526098" y="2548944"/>
            <a:ext cx="14" cy="404890"/>
          </a:xfrm>
          <a:custGeom>
            <a:rect b="b" l="l" r="r" t="t"/>
            <a:pathLst>
              <a:path extrusionOk="0" fill="none" h="28864" w="1">
                <a:moveTo>
                  <a:pt x="0" y="28864"/>
                </a:moveTo>
                <a:lnTo>
                  <a:pt x="0"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2"/>
          <p:cNvSpPr/>
          <p:nvPr/>
        </p:nvSpPr>
        <p:spPr>
          <a:xfrm>
            <a:off x="2526785" y="2492168"/>
            <a:ext cx="29416" cy="30117"/>
          </a:xfrm>
          <a:custGeom>
            <a:rect b="b" l="l" r="r" t="t"/>
            <a:pathLst>
              <a:path extrusionOk="0" fill="none" h="2147" w="2097">
                <a:moveTo>
                  <a:pt x="0" y="2146"/>
                </a:moveTo>
                <a:lnTo>
                  <a:pt x="0" y="1"/>
                </a:lnTo>
                <a:lnTo>
                  <a:pt x="2097"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2"/>
          <p:cNvSpPr/>
          <p:nvPr/>
        </p:nvSpPr>
        <p:spPr>
          <a:xfrm>
            <a:off x="2615014" y="2492168"/>
            <a:ext cx="904830" cy="14"/>
          </a:xfrm>
          <a:custGeom>
            <a:rect b="b" l="l" r="r" t="t"/>
            <a:pathLst>
              <a:path extrusionOk="0" fill="none" h="1" w="64504">
                <a:moveTo>
                  <a:pt x="1" y="1"/>
                </a:moveTo>
                <a:lnTo>
                  <a:pt x="64504"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2"/>
          <p:cNvSpPr/>
          <p:nvPr/>
        </p:nvSpPr>
        <p:spPr>
          <a:xfrm>
            <a:off x="3549342" y="2462076"/>
            <a:ext cx="30117" cy="30103"/>
          </a:xfrm>
          <a:custGeom>
            <a:rect b="b" l="l" r="r" t="t"/>
            <a:pathLst>
              <a:path extrusionOk="0" fill="none" h="2146" w="2147">
                <a:moveTo>
                  <a:pt x="1" y="2146"/>
                </a:moveTo>
                <a:lnTo>
                  <a:pt x="2146" y="2146"/>
                </a:lnTo>
                <a:lnTo>
                  <a:pt x="2146"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2"/>
          <p:cNvSpPr/>
          <p:nvPr/>
        </p:nvSpPr>
        <p:spPr>
          <a:xfrm>
            <a:off x="3579448" y="2350587"/>
            <a:ext cx="14" cy="67037"/>
          </a:xfrm>
          <a:custGeom>
            <a:rect b="b" l="l" r="r" t="t"/>
            <a:pathLst>
              <a:path extrusionOk="0" fill="none" h="4779" w="1">
                <a:moveTo>
                  <a:pt x="0" y="4779"/>
                </a:moveTo>
                <a:lnTo>
                  <a:pt x="0" y="1"/>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2"/>
          <p:cNvSpPr/>
          <p:nvPr/>
        </p:nvSpPr>
        <p:spPr>
          <a:xfrm>
            <a:off x="3579448" y="2297922"/>
            <a:ext cx="14" cy="30103"/>
          </a:xfrm>
          <a:custGeom>
            <a:rect b="b" l="l" r="r" t="t"/>
            <a:pathLst>
              <a:path extrusionOk="0" fill="none" h="2146" w="1">
                <a:moveTo>
                  <a:pt x="0" y="2146"/>
                </a:moveTo>
                <a:lnTo>
                  <a:pt x="0" y="0"/>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2"/>
          <p:cNvSpPr/>
          <p:nvPr/>
        </p:nvSpPr>
        <p:spPr>
          <a:xfrm>
            <a:off x="2473432" y="3007217"/>
            <a:ext cx="103284" cy="103284"/>
          </a:xfrm>
          <a:custGeom>
            <a:rect b="b" l="l" r="r" t="t"/>
            <a:pathLst>
              <a:path extrusionOk="0" h="7363" w="7363">
                <a:moveTo>
                  <a:pt x="3657" y="1"/>
                </a:moveTo>
                <a:cubicBezTo>
                  <a:pt x="1658" y="1"/>
                  <a:pt x="0" y="1658"/>
                  <a:pt x="0" y="3706"/>
                </a:cubicBezTo>
                <a:cubicBezTo>
                  <a:pt x="0" y="5754"/>
                  <a:pt x="1658" y="7363"/>
                  <a:pt x="3657" y="7363"/>
                </a:cubicBezTo>
                <a:cubicBezTo>
                  <a:pt x="5705" y="7363"/>
                  <a:pt x="7362" y="5754"/>
                  <a:pt x="7362" y="3706"/>
                </a:cubicBezTo>
                <a:cubicBezTo>
                  <a:pt x="7362" y="1658"/>
                  <a:pt x="5705" y="1"/>
                  <a:pt x="3657" y="1"/>
                </a:cubicBezTo>
                <a:close/>
              </a:path>
            </a:pathLst>
          </a:custGeom>
          <a:solidFill>
            <a:schemeClr val="lt1"/>
          </a:solid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2"/>
          <p:cNvSpPr/>
          <p:nvPr/>
        </p:nvSpPr>
        <p:spPr>
          <a:xfrm>
            <a:off x="2811324" y="1640604"/>
            <a:ext cx="14" cy="30103"/>
          </a:xfrm>
          <a:custGeom>
            <a:rect b="b" l="l" r="r" t="t"/>
            <a:pathLst>
              <a:path extrusionOk="0" fill="none" h="2146" w="1">
                <a:moveTo>
                  <a:pt x="0" y="1"/>
                </a:moveTo>
                <a:lnTo>
                  <a:pt x="0" y="2146"/>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2"/>
          <p:cNvSpPr/>
          <p:nvPr/>
        </p:nvSpPr>
        <p:spPr>
          <a:xfrm>
            <a:off x="2811324" y="1728160"/>
            <a:ext cx="14" cy="547143"/>
          </a:xfrm>
          <a:custGeom>
            <a:rect b="b" l="l" r="r" t="t"/>
            <a:pathLst>
              <a:path extrusionOk="0" fill="none" h="39005" w="1">
                <a:moveTo>
                  <a:pt x="0" y="0"/>
                </a:moveTo>
                <a:lnTo>
                  <a:pt x="0" y="39004"/>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2"/>
          <p:cNvSpPr/>
          <p:nvPr/>
        </p:nvSpPr>
        <p:spPr>
          <a:xfrm>
            <a:off x="2781905" y="2304754"/>
            <a:ext cx="30103" cy="29430"/>
          </a:xfrm>
          <a:custGeom>
            <a:rect b="b" l="l" r="r" t="t"/>
            <a:pathLst>
              <a:path extrusionOk="0" fill="none" h="2098" w="2146">
                <a:moveTo>
                  <a:pt x="2146" y="1"/>
                </a:moveTo>
                <a:lnTo>
                  <a:pt x="2146" y="2097"/>
                </a:lnTo>
                <a:lnTo>
                  <a:pt x="1" y="2097"/>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2"/>
          <p:cNvSpPr/>
          <p:nvPr/>
        </p:nvSpPr>
        <p:spPr>
          <a:xfrm>
            <a:off x="2296272" y="2334173"/>
            <a:ext cx="428147" cy="14"/>
          </a:xfrm>
          <a:custGeom>
            <a:rect b="b" l="l" r="r" t="t"/>
            <a:pathLst>
              <a:path extrusionOk="0" fill="none" h="1" w="30522">
                <a:moveTo>
                  <a:pt x="30521" y="0"/>
                </a:moveTo>
                <a:lnTo>
                  <a:pt x="1" y="0"/>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2"/>
          <p:cNvSpPr/>
          <p:nvPr/>
        </p:nvSpPr>
        <p:spPr>
          <a:xfrm>
            <a:off x="2237448" y="2334173"/>
            <a:ext cx="30103" cy="30103"/>
          </a:xfrm>
          <a:custGeom>
            <a:rect b="b" l="l" r="r" t="t"/>
            <a:pathLst>
              <a:path extrusionOk="0" fill="none" h="2146" w="2146">
                <a:moveTo>
                  <a:pt x="2146" y="0"/>
                </a:moveTo>
                <a:lnTo>
                  <a:pt x="1" y="0"/>
                </a:lnTo>
                <a:lnTo>
                  <a:pt x="1" y="2146"/>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2"/>
          <p:cNvSpPr/>
          <p:nvPr/>
        </p:nvSpPr>
        <p:spPr>
          <a:xfrm>
            <a:off x="2237448" y="2418993"/>
            <a:ext cx="14" cy="411034"/>
          </a:xfrm>
          <a:custGeom>
            <a:rect b="b" l="l" r="r" t="t"/>
            <a:pathLst>
              <a:path extrusionOk="0" fill="none" h="29302" w="1">
                <a:moveTo>
                  <a:pt x="1" y="0"/>
                </a:moveTo>
                <a:lnTo>
                  <a:pt x="1" y="29302"/>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2"/>
          <p:cNvSpPr/>
          <p:nvPr/>
        </p:nvSpPr>
        <p:spPr>
          <a:xfrm>
            <a:off x="2237448" y="2857429"/>
            <a:ext cx="14" cy="30103"/>
          </a:xfrm>
          <a:custGeom>
            <a:rect b="b" l="l" r="r" t="t"/>
            <a:pathLst>
              <a:path extrusionOk="0" fill="none" h="2146" w="1">
                <a:moveTo>
                  <a:pt x="1" y="0"/>
                </a:moveTo>
                <a:lnTo>
                  <a:pt x="1" y="2145"/>
                </a:lnTo>
              </a:path>
            </a:pathLst>
          </a:custGeom>
          <a:noFill/>
          <a:ln cap="rnd" cmpd="sng" w="304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2"/>
          <p:cNvSpPr/>
          <p:nvPr/>
        </p:nvSpPr>
        <p:spPr>
          <a:xfrm>
            <a:off x="2166320" y="2837592"/>
            <a:ext cx="119697" cy="102639"/>
          </a:xfrm>
          <a:custGeom>
            <a:rect b="b" l="l" r="r" t="t"/>
            <a:pathLst>
              <a:path extrusionOk="0" h="7317" w="8533">
                <a:moveTo>
                  <a:pt x="4876" y="0"/>
                </a:moveTo>
                <a:cubicBezTo>
                  <a:pt x="1658" y="0"/>
                  <a:pt x="0" y="3949"/>
                  <a:pt x="2292" y="6241"/>
                </a:cubicBezTo>
                <a:cubicBezTo>
                  <a:pt x="3050" y="6983"/>
                  <a:pt x="3971" y="7316"/>
                  <a:pt x="4871" y="7316"/>
                </a:cubicBezTo>
                <a:cubicBezTo>
                  <a:pt x="6749" y="7316"/>
                  <a:pt x="8532" y="5865"/>
                  <a:pt x="8532" y="3657"/>
                </a:cubicBezTo>
                <a:cubicBezTo>
                  <a:pt x="8532" y="1658"/>
                  <a:pt x="6923" y="0"/>
                  <a:pt x="4876" y="0"/>
                </a:cubicBezTo>
                <a:close/>
              </a:path>
            </a:pathLst>
          </a:custGeom>
          <a:solidFill>
            <a:schemeClr val="lt1"/>
          </a:solidFill>
          <a:ln cap="flat" cmpd="sng" w="30475">
            <a:solidFill>
              <a:schemeClr val="accent1"/>
            </a:solidFill>
            <a:prstDash val="solid"/>
            <a:miter lim="4875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2" name="Google Shape;872;p52"/>
          <p:cNvGrpSpPr/>
          <p:nvPr/>
        </p:nvGrpSpPr>
        <p:grpSpPr>
          <a:xfrm>
            <a:off x="2624430" y="1068391"/>
            <a:ext cx="373819" cy="412843"/>
            <a:chOff x="3040350" y="1113200"/>
            <a:chExt cx="1704600" cy="1882550"/>
          </a:xfrm>
        </p:grpSpPr>
        <p:sp>
          <p:nvSpPr>
            <p:cNvPr id="873" name="Google Shape;873;p52"/>
            <p:cNvSpPr/>
            <p:nvPr/>
          </p:nvSpPr>
          <p:spPr>
            <a:xfrm>
              <a:off x="3040350" y="2164475"/>
              <a:ext cx="1607250" cy="831275"/>
            </a:xfrm>
            <a:custGeom>
              <a:rect b="b" l="l" r="r" t="t"/>
              <a:pathLst>
                <a:path extrusionOk="0" h="33251" w="64290">
                  <a:moveTo>
                    <a:pt x="20497" y="1"/>
                  </a:moveTo>
                  <a:cubicBezTo>
                    <a:pt x="16743" y="1"/>
                    <a:pt x="13284" y="2001"/>
                    <a:pt x="11425" y="5248"/>
                  </a:cubicBezTo>
                  <a:lnTo>
                    <a:pt x="9931" y="7860"/>
                  </a:lnTo>
                  <a:cubicBezTo>
                    <a:pt x="8896" y="9649"/>
                    <a:pt x="7613" y="11296"/>
                    <a:pt x="6119" y="12731"/>
                  </a:cubicBezTo>
                  <a:lnTo>
                    <a:pt x="1" y="18614"/>
                  </a:lnTo>
                  <a:lnTo>
                    <a:pt x="8813" y="33251"/>
                  </a:lnTo>
                  <a:lnTo>
                    <a:pt x="14720" y="27733"/>
                  </a:lnTo>
                  <a:cubicBezTo>
                    <a:pt x="16214" y="26333"/>
                    <a:pt x="18191" y="25556"/>
                    <a:pt x="20238" y="25556"/>
                  </a:cubicBezTo>
                  <a:lnTo>
                    <a:pt x="35816" y="25556"/>
                  </a:lnTo>
                  <a:cubicBezTo>
                    <a:pt x="39487" y="25556"/>
                    <a:pt x="43028" y="24250"/>
                    <a:pt x="45817" y="21873"/>
                  </a:cubicBezTo>
                  <a:lnTo>
                    <a:pt x="62489" y="7684"/>
                  </a:lnTo>
                  <a:cubicBezTo>
                    <a:pt x="64030" y="6413"/>
                    <a:pt x="64289" y="4060"/>
                    <a:pt x="62983" y="2554"/>
                  </a:cubicBezTo>
                  <a:cubicBezTo>
                    <a:pt x="62278" y="1738"/>
                    <a:pt x="61283" y="1316"/>
                    <a:pt x="60281" y="1316"/>
                  </a:cubicBezTo>
                  <a:cubicBezTo>
                    <a:pt x="59478" y="1316"/>
                    <a:pt x="58671" y="1587"/>
                    <a:pt x="58006" y="2142"/>
                  </a:cubicBezTo>
                  <a:lnTo>
                    <a:pt x="47641" y="10778"/>
                  </a:lnTo>
                  <a:cubicBezTo>
                    <a:pt x="45640" y="12437"/>
                    <a:pt x="43122" y="13343"/>
                    <a:pt x="40522" y="13343"/>
                  </a:cubicBezTo>
                  <a:lnTo>
                    <a:pt x="28262" y="13343"/>
                  </a:lnTo>
                  <a:cubicBezTo>
                    <a:pt x="28255" y="13343"/>
                    <a:pt x="28248" y="13343"/>
                    <a:pt x="28241" y="13343"/>
                  </a:cubicBezTo>
                  <a:cubicBezTo>
                    <a:pt x="26403" y="13343"/>
                    <a:pt x="24921" y="11853"/>
                    <a:pt x="24921" y="10013"/>
                  </a:cubicBezTo>
                  <a:cubicBezTo>
                    <a:pt x="24921" y="8166"/>
                    <a:pt x="26415" y="6672"/>
                    <a:pt x="28262" y="6672"/>
                  </a:cubicBezTo>
                  <a:lnTo>
                    <a:pt x="40028" y="6672"/>
                  </a:lnTo>
                  <a:cubicBezTo>
                    <a:pt x="41864" y="6672"/>
                    <a:pt x="43358" y="5178"/>
                    <a:pt x="43358" y="3342"/>
                  </a:cubicBezTo>
                  <a:cubicBezTo>
                    <a:pt x="43358" y="1495"/>
                    <a:pt x="41864" y="1"/>
                    <a:pt x="400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EFFC1"/>
                </a:solidFill>
                <a:highlight>
                  <a:srgbClr val="1EFFC1"/>
                </a:highlight>
              </a:endParaRPr>
            </a:p>
          </p:txBody>
        </p:sp>
        <p:sp>
          <p:nvSpPr>
            <p:cNvPr id="874" name="Google Shape;874;p52"/>
            <p:cNvSpPr/>
            <p:nvPr/>
          </p:nvSpPr>
          <p:spPr>
            <a:xfrm>
              <a:off x="3073300" y="1113200"/>
              <a:ext cx="1671650" cy="924525"/>
            </a:xfrm>
            <a:custGeom>
              <a:rect b="b" l="l" r="r" t="t"/>
              <a:pathLst>
                <a:path extrusionOk="0" h="36981" w="66866">
                  <a:moveTo>
                    <a:pt x="33427" y="0"/>
                  </a:moveTo>
                  <a:cubicBezTo>
                    <a:pt x="29803" y="0"/>
                    <a:pt x="27109" y="3342"/>
                    <a:pt x="27886" y="6883"/>
                  </a:cubicBezTo>
                  <a:cubicBezTo>
                    <a:pt x="15826" y="9307"/>
                    <a:pt x="6519" y="19473"/>
                    <a:pt x="5413" y="31957"/>
                  </a:cubicBezTo>
                  <a:lnTo>
                    <a:pt x="0" y="31957"/>
                  </a:lnTo>
                  <a:lnTo>
                    <a:pt x="0" y="36981"/>
                  </a:lnTo>
                  <a:lnTo>
                    <a:pt x="66866" y="36981"/>
                  </a:lnTo>
                  <a:lnTo>
                    <a:pt x="66866" y="31957"/>
                  </a:lnTo>
                  <a:lnTo>
                    <a:pt x="61453" y="31957"/>
                  </a:lnTo>
                  <a:cubicBezTo>
                    <a:pt x="60347" y="19473"/>
                    <a:pt x="51041" y="9307"/>
                    <a:pt x="38981" y="6883"/>
                  </a:cubicBezTo>
                  <a:cubicBezTo>
                    <a:pt x="39745" y="3342"/>
                    <a:pt x="37051" y="0"/>
                    <a:pt x="334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EFFC1"/>
                </a:solidFill>
                <a:highlight>
                  <a:srgbClr val="1EFFC1"/>
                </a:highlight>
              </a:endParaRPr>
            </a:p>
          </p:txBody>
        </p:sp>
      </p:grpSp>
      <p:grpSp>
        <p:nvGrpSpPr>
          <p:cNvPr id="875" name="Google Shape;875;p52"/>
          <p:cNvGrpSpPr/>
          <p:nvPr/>
        </p:nvGrpSpPr>
        <p:grpSpPr>
          <a:xfrm>
            <a:off x="3390291" y="1782576"/>
            <a:ext cx="406573" cy="402537"/>
            <a:chOff x="462200" y="569000"/>
            <a:chExt cx="1901650" cy="1882775"/>
          </a:xfrm>
        </p:grpSpPr>
        <p:sp>
          <p:nvSpPr>
            <p:cNvPr id="876" name="Google Shape;876;p52"/>
            <p:cNvSpPr/>
            <p:nvPr/>
          </p:nvSpPr>
          <p:spPr>
            <a:xfrm>
              <a:off x="462200" y="890525"/>
              <a:ext cx="1573675" cy="1561250"/>
            </a:xfrm>
            <a:custGeom>
              <a:rect b="b" l="l" r="r" t="t"/>
              <a:pathLst>
                <a:path extrusionOk="0" h="62450" w="62947">
                  <a:moveTo>
                    <a:pt x="36971" y="12877"/>
                  </a:moveTo>
                  <a:cubicBezTo>
                    <a:pt x="38885" y="12877"/>
                    <a:pt x="40770" y="13628"/>
                    <a:pt x="42180" y="15037"/>
                  </a:cubicBezTo>
                  <a:cubicBezTo>
                    <a:pt x="45062" y="17897"/>
                    <a:pt x="45062" y="22568"/>
                    <a:pt x="42180" y="25427"/>
                  </a:cubicBezTo>
                  <a:cubicBezTo>
                    <a:pt x="40770" y="26837"/>
                    <a:pt x="38885" y="27587"/>
                    <a:pt x="36971" y="27587"/>
                  </a:cubicBezTo>
                  <a:cubicBezTo>
                    <a:pt x="36026" y="27587"/>
                    <a:pt x="35073" y="27404"/>
                    <a:pt x="34167" y="27027"/>
                  </a:cubicBezTo>
                  <a:cubicBezTo>
                    <a:pt x="31414" y="25886"/>
                    <a:pt x="29625" y="23203"/>
                    <a:pt x="29625" y="20226"/>
                  </a:cubicBezTo>
                  <a:cubicBezTo>
                    <a:pt x="29625" y="17261"/>
                    <a:pt x="31414" y="14579"/>
                    <a:pt x="34167" y="13437"/>
                  </a:cubicBezTo>
                  <a:cubicBezTo>
                    <a:pt x="35073" y="13060"/>
                    <a:pt x="36026" y="12877"/>
                    <a:pt x="36971" y="12877"/>
                  </a:cubicBezTo>
                  <a:close/>
                  <a:moveTo>
                    <a:pt x="50965" y="26846"/>
                  </a:moveTo>
                  <a:cubicBezTo>
                    <a:pt x="51507" y="26846"/>
                    <a:pt x="52060" y="27048"/>
                    <a:pt x="52510" y="27498"/>
                  </a:cubicBezTo>
                  <a:cubicBezTo>
                    <a:pt x="53369" y="28356"/>
                    <a:pt x="53369" y="29757"/>
                    <a:pt x="52510" y="30615"/>
                  </a:cubicBezTo>
                  <a:cubicBezTo>
                    <a:pt x="52060" y="31065"/>
                    <a:pt x="51506" y="31267"/>
                    <a:pt x="50963" y="31267"/>
                  </a:cubicBezTo>
                  <a:cubicBezTo>
                    <a:pt x="49831" y="31267"/>
                    <a:pt x="48745" y="30390"/>
                    <a:pt x="48745" y="29062"/>
                  </a:cubicBezTo>
                  <a:cubicBezTo>
                    <a:pt x="48745" y="27726"/>
                    <a:pt x="49832" y="26846"/>
                    <a:pt x="50965" y="26846"/>
                  </a:cubicBezTo>
                  <a:close/>
                  <a:moveTo>
                    <a:pt x="27672" y="1"/>
                  </a:moveTo>
                  <a:lnTo>
                    <a:pt x="18342" y="20509"/>
                  </a:lnTo>
                  <a:cubicBezTo>
                    <a:pt x="26649" y="22238"/>
                    <a:pt x="31214" y="31216"/>
                    <a:pt x="27696" y="38946"/>
                  </a:cubicBezTo>
                  <a:cubicBezTo>
                    <a:pt x="25441" y="43910"/>
                    <a:pt x="20597" y="46703"/>
                    <a:pt x="15627" y="46703"/>
                  </a:cubicBezTo>
                  <a:cubicBezTo>
                    <a:pt x="12869" y="46703"/>
                    <a:pt x="10073" y="45843"/>
                    <a:pt x="7659" y="44017"/>
                  </a:cubicBezTo>
                  <a:lnTo>
                    <a:pt x="705" y="59324"/>
                  </a:lnTo>
                  <a:cubicBezTo>
                    <a:pt x="0" y="60870"/>
                    <a:pt x="1201" y="62449"/>
                    <a:pt x="2694" y="62449"/>
                  </a:cubicBezTo>
                  <a:cubicBezTo>
                    <a:pt x="2996" y="62449"/>
                    <a:pt x="3310" y="62385"/>
                    <a:pt x="3623" y="62242"/>
                  </a:cubicBezTo>
                  <a:lnTo>
                    <a:pt x="62946" y="35287"/>
                  </a:lnTo>
                  <a:lnTo>
                    <a:pt x="62864" y="35310"/>
                  </a:lnTo>
                  <a:lnTo>
                    <a:pt x="62111" y="33239"/>
                  </a:lnTo>
                  <a:cubicBezTo>
                    <a:pt x="59393" y="25803"/>
                    <a:pt x="55099" y="19038"/>
                    <a:pt x="49510" y="13437"/>
                  </a:cubicBezTo>
                  <a:cubicBezTo>
                    <a:pt x="43909" y="7849"/>
                    <a:pt x="37144" y="3554"/>
                    <a:pt x="29708" y="836"/>
                  </a:cubicBezTo>
                  <a:lnTo>
                    <a:pt x="27637" y="83"/>
                  </a:lnTo>
                  <a:lnTo>
                    <a:pt x="2767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2"/>
            <p:cNvSpPr/>
            <p:nvPr/>
          </p:nvSpPr>
          <p:spPr>
            <a:xfrm>
              <a:off x="1198700" y="569000"/>
              <a:ext cx="1165150" cy="1158700"/>
            </a:xfrm>
            <a:custGeom>
              <a:rect b="b" l="l" r="r" t="t"/>
              <a:pathLst>
                <a:path extrusionOk="0" h="46348" w="46606">
                  <a:moveTo>
                    <a:pt x="5478" y="1"/>
                  </a:moveTo>
                  <a:cubicBezTo>
                    <a:pt x="4634" y="1"/>
                    <a:pt x="3833" y="487"/>
                    <a:pt x="3460" y="1296"/>
                  </a:cubicBezTo>
                  <a:lnTo>
                    <a:pt x="1" y="8920"/>
                  </a:lnTo>
                  <a:lnTo>
                    <a:pt x="1754" y="9555"/>
                  </a:lnTo>
                  <a:cubicBezTo>
                    <a:pt x="9802" y="12485"/>
                    <a:pt x="17108" y="17133"/>
                    <a:pt x="23168" y="23180"/>
                  </a:cubicBezTo>
                  <a:cubicBezTo>
                    <a:pt x="29215" y="29240"/>
                    <a:pt x="33863" y="36546"/>
                    <a:pt x="36793" y="44594"/>
                  </a:cubicBezTo>
                  <a:lnTo>
                    <a:pt x="37428" y="46347"/>
                  </a:lnTo>
                  <a:lnTo>
                    <a:pt x="45052" y="42888"/>
                  </a:lnTo>
                  <a:cubicBezTo>
                    <a:pt x="46099" y="42406"/>
                    <a:pt x="46605" y="41206"/>
                    <a:pt x="46217" y="40123"/>
                  </a:cubicBezTo>
                  <a:cubicBezTo>
                    <a:pt x="42864" y="30946"/>
                    <a:pt x="37557" y="22604"/>
                    <a:pt x="30663" y="15685"/>
                  </a:cubicBezTo>
                  <a:cubicBezTo>
                    <a:pt x="23744" y="8791"/>
                    <a:pt x="15402" y="3484"/>
                    <a:pt x="6225" y="131"/>
                  </a:cubicBezTo>
                  <a:cubicBezTo>
                    <a:pt x="5979" y="43"/>
                    <a:pt x="5727" y="1"/>
                    <a:pt x="547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2"/>
            <p:cNvSpPr/>
            <p:nvPr/>
          </p:nvSpPr>
          <p:spPr>
            <a:xfrm>
              <a:off x="1307825" y="1322925"/>
              <a:ext cx="159450" cy="146850"/>
            </a:xfrm>
            <a:custGeom>
              <a:rect b="b" l="l" r="r" t="t"/>
              <a:pathLst>
                <a:path extrusionOk="0" h="5874" w="6378">
                  <a:moveTo>
                    <a:pt x="3196" y="0"/>
                  </a:moveTo>
                  <a:cubicBezTo>
                    <a:pt x="3182" y="0"/>
                    <a:pt x="3168" y="0"/>
                    <a:pt x="3154" y="1"/>
                  </a:cubicBezTo>
                  <a:cubicBezTo>
                    <a:pt x="1754" y="1"/>
                    <a:pt x="542" y="989"/>
                    <a:pt x="271" y="2365"/>
                  </a:cubicBezTo>
                  <a:cubicBezTo>
                    <a:pt x="1" y="3742"/>
                    <a:pt x="742" y="5119"/>
                    <a:pt x="2036" y="5648"/>
                  </a:cubicBezTo>
                  <a:cubicBezTo>
                    <a:pt x="2402" y="5801"/>
                    <a:pt x="2783" y="5874"/>
                    <a:pt x="3160" y="5874"/>
                  </a:cubicBezTo>
                  <a:cubicBezTo>
                    <a:pt x="4117" y="5874"/>
                    <a:pt x="5044" y="5402"/>
                    <a:pt x="5601" y="4566"/>
                  </a:cubicBezTo>
                  <a:cubicBezTo>
                    <a:pt x="6378" y="3401"/>
                    <a:pt x="6225" y="1848"/>
                    <a:pt x="5237" y="848"/>
                  </a:cubicBezTo>
                  <a:cubicBezTo>
                    <a:pt x="4694" y="316"/>
                    <a:pt x="3958" y="0"/>
                    <a:pt x="319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2"/>
            <p:cNvSpPr/>
            <p:nvPr/>
          </p:nvSpPr>
          <p:spPr>
            <a:xfrm>
              <a:off x="701000" y="1507650"/>
              <a:ext cx="373300" cy="440175"/>
            </a:xfrm>
            <a:custGeom>
              <a:rect b="b" l="l" r="r" t="t"/>
              <a:pathLst>
                <a:path extrusionOk="0" h="17607" w="14932">
                  <a:moveTo>
                    <a:pt x="6896" y="0"/>
                  </a:moveTo>
                  <a:lnTo>
                    <a:pt x="1" y="15155"/>
                  </a:lnTo>
                  <a:cubicBezTo>
                    <a:pt x="1676" y="16760"/>
                    <a:pt x="3872" y="17606"/>
                    <a:pt x="6102" y="17606"/>
                  </a:cubicBezTo>
                  <a:cubicBezTo>
                    <a:pt x="7271" y="17606"/>
                    <a:pt x="8450" y="17374"/>
                    <a:pt x="9567" y="16896"/>
                  </a:cubicBezTo>
                  <a:cubicBezTo>
                    <a:pt x="12814" y="15508"/>
                    <a:pt x="14920" y="12319"/>
                    <a:pt x="14932" y="8790"/>
                  </a:cubicBezTo>
                  <a:cubicBezTo>
                    <a:pt x="14920" y="4224"/>
                    <a:pt x="11449" y="412"/>
                    <a:pt x="689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0" name="Google Shape;880;p52"/>
          <p:cNvGrpSpPr/>
          <p:nvPr/>
        </p:nvGrpSpPr>
        <p:grpSpPr>
          <a:xfrm>
            <a:off x="3246904" y="3482618"/>
            <a:ext cx="372185" cy="370679"/>
            <a:chOff x="4991125" y="2436850"/>
            <a:chExt cx="1890225" cy="1882575"/>
          </a:xfrm>
        </p:grpSpPr>
        <p:sp>
          <p:nvSpPr>
            <p:cNvPr id="881" name="Google Shape;881;p52"/>
            <p:cNvSpPr/>
            <p:nvPr/>
          </p:nvSpPr>
          <p:spPr>
            <a:xfrm>
              <a:off x="4991125" y="3057800"/>
              <a:ext cx="1890225" cy="1261625"/>
            </a:xfrm>
            <a:custGeom>
              <a:rect b="b" l="l" r="r" t="t"/>
              <a:pathLst>
                <a:path extrusionOk="0" h="50465" w="75609">
                  <a:moveTo>
                    <a:pt x="61195" y="10084"/>
                  </a:moveTo>
                  <a:cubicBezTo>
                    <a:pt x="63254" y="10131"/>
                    <a:pt x="64901" y="11802"/>
                    <a:pt x="64901" y="13861"/>
                  </a:cubicBezTo>
                  <a:cubicBezTo>
                    <a:pt x="64901" y="15920"/>
                    <a:pt x="63254" y="17591"/>
                    <a:pt x="61195" y="17638"/>
                  </a:cubicBezTo>
                  <a:lnTo>
                    <a:pt x="56606" y="17638"/>
                  </a:lnTo>
                  <a:lnTo>
                    <a:pt x="56606" y="10084"/>
                  </a:lnTo>
                  <a:close/>
                  <a:moveTo>
                    <a:pt x="7907" y="1"/>
                  </a:moveTo>
                  <a:lnTo>
                    <a:pt x="7907" y="15520"/>
                  </a:lnTo>
                  <a:cubicBezTo>
                    <a:pt x="7907" y="24250"/>
                    <a:pt x="12296" y="32392"/>
                    <a:pt x="19579" y="37204"/>
                  </a:cubicBezTo>
                  <a:lnTo>
                    <a:pt x="1" y="37204"/>
                  </a:lnTo>
                  <a:lnTo>
                    <a:pt x="1" y="39416"/>
                  </a:lnTo>
                  <a:cubicBezTo>
                    <a:pt x="1" y="45511"/>
                    <a:pt x="4931" y="50453"/>
                    <a:pt x="11025" y="50464"/>
                  </a:cubicBezTo>
                  <a:lnTo>
                    <a:pt x="64266" y="50464"/>
                  </a:lnTo>
                  <a:cubicBezTo>
                    <a:pt x="70360" y="50453"/>
                    <a:pt x="75290" y="45511"/>
                    <a:pt x="75302" y="39416"/>
                  </a:cubicBezTo>
                  <a:lnTo>
                    <a:pt x="75302" y="37216"/>
                  </a:lnTo>
                  <a:lnTo>
                    <a:pt x="48170" y="37216"/>
                  </a:lnTo>
                  <a:cubicBezTo>
                    <a:pt x="51759" y="34839"/>
                    <a:pt x="54700" y="31615"/>
                    <a:pt x="56736" y="27827"/>
                  </a:cubicBezTo>
                  <a:lnTo>
                    <a:pt x="61360" y="27827"/>
                  </a:lnTo>
                  <a:cubicBezTo>
                    <a:pt x="68702" y="27756"/>
                    <a:pt x="74737" y="22014"/>
                    <a:pt x="75173" y="14684"/>
                  </a:cubicBezTo>
                  <a:cubicBezTo>
                    <a:pt x="75608" y="7354"/>
                    <a:pt x="70302" y="930"/>
                    <a:pt x="6300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2"/>
            <p:cNvSpPr/>
            <p:nvPr/>
          </p:nvSpPr>
          <p:spPr>
            <a:xfrm>
              <a:off x="5188800" y="2813650"/>
              <a:ext cx="1298100" cy="133575"/>
            </a:xfrm>
            <a:custGeom>
              <a:rect b="b" l="l" r="r" t="t"/>
              <a:pathLst>
                <a:path extrusionOk="0" h="5343" w="51924">
                  <a:moveTo>
                    <a:pt x="0" y="1"/>
                  </a:moveTo>
                  <a:lnTo>
                    <a:pt x="0" y="5343"/>
                  </a:lnTo>
                  <a:lnTo>
                    <a:pt x="51923" y="5343"/>
                  </a:lnTo>
                  <a:lnTo>
                    <a:pt x="5192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2"/>
            <p:cNvSpPr/>
            <p:nvPr/>
          </p:nvSpPr>
          <p:spPr>
            <a:xfrm>
              <a:off x="5615600" y="2436850"/>
              <a:ext cx="176800" cy="253575"/>
            </a:xfrm>
            <a:custGeom>
              <a:rect b="b" l="l" r="r" t="t"/>
              <a:pathLst>
                <a:path extrusionOk="0" h="10143" w="7072">
                  <a:moveTo>
                    <a:pt x="2660" y="1"/>
                  </a:moveTo>
                  <a:cubicBezTo>
                    <a:pt x="2660" y="271"/>
                    <a:pt x="2636" y="342"/>
                    <a:pt x="2013" y="942"/>
                  </a:cubicBezTo>
                  <a:cubicBezTo>
                    <a:pt x="1260" y="1660"/>
                    <a:pt x="1" y="2848"/>
                    <a:pt x="1" y="5072"/>
                  </a:cubicBezTo>
                  <a:cubicBezTo>
                    <a:pt x="1" y="7296"/>
                    <a:pt x="1260" y="8484"/>
                    <a:pt x="2013" y="9202"/>
                  </a:cubicBezTo>
                  <a:cubicBezTo>
                    <a:pt x="2636" y="9790"/>
                    <a:pt x="2660" y="9872"/>
                    <a:pt x="2660" y="10143"/>
                  </a:cubicBezTo>
                  <a:lnTo>
                    <a:pt x="7072" y="10143"/>
                  </a:lnTo>
                  <a:cubicBezTo>
                    <a:pt x="7072" y="7919"/>
                    <a:pt x="5813" y="6719"/>
                    <a:pt x="5048" y="6001"/>
                  </a:cubicBezTo>
                  <a:cubicBezTo>
                    <a:pt x="4425" y="5413"/>
                    <a:pt x="4413" y="5343"/>
                    <a:pt x="4413" y="5072"/>
                  </a:cubicBezTo>
                  <a:cubicBezTo>
                    <a:pt x="4413" y="4801"/>
                    <a:pt x="4425" y="4731"/>
                    <a:pt x="5048" y="4142"/>
                  </a:cubicBezTo>
                  <a:cubicBezTo>
                    <a:pt x="5813" y="3425"/>
                    <a:pt x="7072" y="2225"/>
                    <a:pt x="707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52"/>
            <p:cNvSpPr/>
            <p:nvPr/>
          </p:nvSpPr>
          <p:spPr>
            <a:xfrm>
              <a:off x="5851800" y="2436850"/>
              <a:ext cx="176800" cy="253575"/>
            </a:xfrm>
            <a:custGeom>
              <a:rect b="b" l="l" r="r" t="t"/>
              <a:pathLst>
                <a:path extrusionOk="0" h="10143" w="7072">
                  <a:moveTo>
                    <a:pt x="2660" y="1"/>
                  </a:moveTo>
                  <a:cubicBezTo>
                    <a:pt x="2660" y="271"/>
                    <a:pt x="2648" y="342"/>
                    <a:pt x="2024" y="942"/>
                  </a:cubicBezTo>
                  <a:cubicBezTo>
                    <a:pt x="1271" y="1660"/>
                    <a:pt x="1" y="2848"/>
                    <a:pt x="1" y="5072"/>
                  </a:cubicBezTo>
                  <a:cubicBezTo>
                    <a:pt x="1" y="7296"/>
                    <a:pt x="1260" y="8484"/>
                    <a:pt x="2024" y="9202"/>
                  </a:cubicBezTo>
                  <a:cubicBezTo>
                    <a:pt x="2648" y="9790"/>
                    <a:pt x="2660" y="9872"/>
                    <a:pt x="2660" y="10143"/>
                  </a:cubicBezTo>
                  <a:lnTo>
                    <a:pt x="7072" y="10143"/>
                  </a:lnTo>
                  <a:cubicBezTo>
                    <a:pt x="7072" y="7919"/>
                    <a:pt x="5813" y="6719"/>
                    <a:pt x="5060" y="6001"/>
                  </a:cubicBezTo>
                  <a:cubicBezTo>
                    <a:pt x="4436" y="5413"/>
                    <a:pt x="4413" y="5343"/>
                    <a:pt x="4413" y="5072"/>
                  </a:cubicBezTo>
                  <a:cubicBezTo>
                    <a:pt x="4413" y="4801"/>
                    <a:pt x="4436" y="4731"/>
                    <a:pt x="5060" y="4142"/>
                  </a:cubicBezTo>
                  <a:cubicBezTo>
                    <a:pt x="5813" y="3425"/>
                    <a:pt x="7072" y="2225"/>
                    <a:pt x="707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5" name="Google Shape;885;p52"/>
          <p:cNvGrpSpPr/>
          <p:nvPr/>
        </p:nvGrpSpPr>
        <p:grpSpPr>
          <a:xfrm>
            <a:off x="1112845" y="3454559"/>
            <a:ext cx="372245" cy="369356"/>
            <a:chOff x="5249675" y="238125"/>
            <a:chExt cx="1897275" cy="1882550"/>
          </a:xfrm>
        </p:grpSpPr>
        <p:sp>
          <p:nvSpPr>
            <p:cNvPr id="886" name="Google Shape;886;p52"/>
            <p:cNvSpPr/>
            <p:nvPr/>
          </p:nvSpPr>
          <p:spPr>
            <a:xfrm>
              <a:off x="5367350" y="1455300"/>
              <a:ext cx="290050" cy="110325"/>
            </a:xfrm>
            <a:custGeom>
              <a:rect b="b" l="l" r="r" t="t"/>
              <a:pathLst>
                <a:path extrusionOk="0" h="4413" w="11602">
                  <a:moveTo>
                    <a:pt x="0" y="0"/>
                  </a:moveTo>
                  <a:lnTo>
                    <a:pt x="0" y="4412"/>
                  </a:lnTo>
                  <a:lnTo>
                    <a:pt x="11601" y="4412"/>
                  </a:lnTo>
                  <a:cubicBezTo>
                    <a:pt x="9272" y="1612"/>
                    <a:pt x="5836" y="0"/>
                    <a:pt x="22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52"/>
            <p:cNvSpPr/>
            <p:nvPr/>
          </p:nvSpPr>
          <p:spPr>
            <a:xfrm>
              <a:off x="5367350" y="1234675"/>
              <a:ext cx="1661950" cy="276525"/>
            </a:xfrm>
            <a:custGeom>
              <a:rect b="b" l="l" r="r" t="t"/>
              <a:pathLst>
                <a:path extrusionOk="0" h="11061" w="66478">
                  <a:moveTo>
                    <a:pt x="0" y="1"/>
                  </a:moveTo>
                  <a:lnTo>
                    <a:pt x="0" y="4413"/>
                  </a:lnTo>
                  <a:lnTo>
                    <a:pt x="2212" y="4413"/>
                  </a:lnTo>
                  <a:cubicBezTo>
                    <a:pt x="7519" y="4413"/>
                    <a:pt x="12519" y="6896"/>
                    <a:pt x="15590" y="11061"/>
                  </a:cubicBezTo>
                  <a:cubicBezTo>
                    <a:pt x="18670" y="6880"/>
                    <a:pt x="23556" y="4413"/>
                    <a:pt x="28753" y="4413"/>
                  </a:cubicBezTo>
                  <a:cubicBezTo>
                    <a:pt x="28777" y="4413"/>
                    <a:pt x="28802" y="4413"/>
                    <a:pt x="28827" y="4413"/>
                  </a:cubicBezTo>
                  <a:lnTo>
                    <a:pt x="66477" y="4413"/>
                  </a:lnTo>
                  <a:lnTo>
                    <a:pt x="664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52"/>
            <p:cNvSpPr/>
            <p:nvPr/>
          </p:nvSpPr>
          <p:spPr>
            <a:xfrm>
              <a:off x="5249675" y="1675900"/>
              <a:ext cx="1897275" cy="444775"/>
            </a:xfrm>
            <a:custGeom>
              <a:rect b="b" l="l" r="r" t="t"/>
              <a:pathLst>
                <a:path extrusionOk="0" h="17791" w="75891">
                  <a:moveTo>
                    <a:pt x="2519" y="1"/>
                  </a:moveTo>
                  <a:cubicBezTo>
                    <a:pt x="1060" y="1"/>
                    <a:pt x="1" y="1389"/>
                    <a:pt x="366" y="2801"/>
                  </a:cubicBezTo>
                  <a:cubicBezTo>
                    <a:pt x="2589" y="11319"/>
                    <a:pt x="11084" y="17791"/>
                    <a:pt x="20297" y="17791"/>
                  </a:cubicBezTo>
                  <a:lnTo>
                    <a:pt x="55595" y="17791"/>
                  </a:lnTo>
                  <a:cubicBezTo>
                    <a:pt x="64807" y="17791"/>
                    <a:pt x="73302" y="11319"/>
                    <a:pt x="75526" y="2801"/>
                  </a:cubicBezTo>
                  <a:cubicBezTo>
                    <a:pt x="75891" y="1389"/>
                    <a:pt x="74832" y="1"/>
                    <a:pt x="73373" y="1"/>
                  </a:cubicBezTo>
                  <a:lnTo>
                    <a:pt x="68984" y="1"/>
                  </a:lnTo>
                  <a:cubicBezTo>
                    <a:pt x="64407" y="1"/>
                    <a:pt x="60077" y="2577"/>
                    <a:pt x="58030" y="6672"/>
                  </a:cubicBezTo>
                  <a:lnTo>
                    <a:pt x="57571" y="7601"/>
                  </a:lnTo>
                  <a:cubicBezTo>
                    <a:pt x="57165" y="8413"/>
                    <a:pt x="56380" y="8819"/>
                    <a:pt x="55595" y="8819"/>
                  </a:cubicBezTo>
                  <a:cubicBezTo>
                    <a:pt x="54809" y="8819"/>
                    <a:pt x="54024" y="8413"/>
                    <a:pt x="53618" y="7601"/>
                  </a:cubicBezTo>
                  <a:lnTo>
                    <a:pt x="53159" y="6672"/>
                  </a:lnTo>
                  <a:cubicBezTo>
                    <a:pt x="51112" y="2577"/>
                    <a:pt x="46935" y="1"/>
                    <a:pt x="423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52"/>
            <p:cNvSpPr/>
            <p:nvPr/>
          </p:nvSpPr>
          <p:spPr>
            <a:xfrm>
              <a:off x="5856800" y="1455300"/>
              <a:ext cx="1172500" cy="276525"/>
            </a:xfrm>
            <a:custGeom>
              <a:rect b="b" l="l" r="r" t="t"/>
              <a:pathLst>
                <a:path extrusionOk="0" h="11061" w="46900">
                  <a:moveTo>
                    <a:pt x="9249" y="0"/>
                  </a:moveTo>
                  <a:cubicBezTo>
                    <a:pt x="5660" y="0"/>
                    <a:pt x="2271" y="1624"/>
                    <a:pt x="1" y="4412"/>
                  </a:cubicBezTo>
                  <a:lnTo>
                    <a:pt x="18073" y="4412"/>
                  </a:lnTo>
                  <a:cubicBezTo>
                    <a:pt x="18098" y="4412"/>
                    <a:pt x="18122" y="4412"/>
                    <a:pt x="18147" y="4412"/>
                  </a:cubicBezTo>
                  <a:cubicBezTo>
                    <a:pt x="23343" y="4412"/>
                    <a:pt x="28230" y="6879"/>
                    <a:pt x="31310" y="11060"/>
                  </a:cubicBezTo>
                  <a:cubicBezTo>
                    <a:pt x="36581" y="3918"/>
                    <a:pt x="44252" y="4530"/>
                    <a:pt x="44699" y="4412"/>
                  </a:cubicBezTo>
                  <a:lnTo>
                    <a:pt x="46899" y="4412"/>
                  </a:lnTo>
                  <a:lnTo>
                    <a:pt x="468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52"/>
            <p:cNvSpPr/>
            <p:nvPr/>
          </p:nvSpPr>
          <p:spPr>
            <a:xfrm>
              <a:off x="5253500" y="238125"/>
              <a:ext cx="1889625" cy="886275"/>
            </a:xfrm>
            <a:custGeom>
              <a:rect b="b" l="l" r="r" t="t"/>
              <a:pathLst>
                <a:path extrusionOk="0" h="35451" w="75585">
                  <a:moveTo>
                    <a:pt x="24550" y="13381"/>
                  </a:moveTo>
                  <a:cubicBezTo>
                    <a:pt x="25115" y="13381"/>
                    <a:pt x="25680" y="13595"/>
                    <a:pt x="26109" y="14025"/>
                  </a:cubicBezTo>
                  <a:cubicBezTo>
                    <a:pt x="26968" y="14896"/>
                    <a:pt x="26968" y="16284"/>
                    <a:pt x="26109" y="17155"/>
                  </a:cubicBezTo>
                  <a:lnTo>
                    <a:pt x="21697" y="21567"/>
                  </a:lnTo>
                  <a:cubicBezTo>
                    <a:pt x="21268" y="21996"/>
                    <a:pt x="20703" y="22211"/>
                    <a:pt x="20138" y="22211"/>
                  </a:cubicBezTo>
                  <a:cubicBezTo>
                    <a:pt x="19573" y="22211"/>
                    <a:pt x="19009" y="21996"/>
                    <a:pt x="18579" y="21567"/>
                  </a:cubicBezTo>
                  <a:cubicBezTo>
                    <a:pt x="17720" y="20696"/>
                    <a:pt x="17720" y="19308"/>
                    <a:pt x="18579" y="18437"/>
                  </a:cubicBezTo>
                  <a:lnTo>
                    <a:pt x="22991" y="14025"/>
                  </a:lnTo>
                  <a:cubicBezTo>
                    <a:pt x="23421" y="13595"/>
                    <a:pt x="23986" y="13381"/>
                    <a:pt x="24550" y="13381"/>
                  </a:cubicBezTo>
                  <a:close/>
                  <a:moveTo>
                    <a:pt x="51023" y="13381"/>
                  </a:moveTo>
                  <a:cubicBezTo>
                    <a:pt x="51588" y="13381"/>
                    <a:pt x="52153" y="13595"/>
                    <a:pt x="52582" y="14025"/>
                  </a:cubicBezTo>
                  <a:lnTo>
                    <a:pt x="56995" y="18437"/>
                  </a:lnTo>
                  <a:cubicBezTo>
                    <a:pt x="57854" y="19308"/>
                    <a:pt x="57854" y="20696"/>
                    <a:pt x="56995" y="21567"/>
                  </a:cubicBezTo>
                  <a:cubicBezTo>
                    <a:pt x="56565" y="21996"/>
                    <a:pt x="56000" y="22211"/>
                    <a:pt x="55436" y="22211"/>
                  </a:cubicBezTo>
                  <a:cubicBezTo>
                    <a:pt x="54871" y="22211"/>
                    <a:pt x="54306" y="21996"/>
                    <a:pt x="53877" y="21567"/>
                  </a:cubicBezTo>
                  <a:lnTo>
                    <a:pt x="49464" y="17155"/>
                  </a:lnTo>
                  <a:cubicBezTo>
                    <a:pt x="48606" y="16284"/>
                    <a:pt x="48606" y="14896"/>
                    <a:pt x="49464" y="14025"/>
                  </a:cubicBezTo>
                  <a:cubicBezTo>
                    <a:pt x="49894" y="13595"/>
                    <a:pt x="50459" y="13381"/>
                    <a:pt x="51023" y="13381"/>
                  </a:cubicBezTo>
                  <a:close/>
                  <a:moveTo>
                    <a:pt x="37793" y="17802"/>
                  </a:moveTo>
                  <a:cubicBezTo>
                    <a:pt x="39016" y="17802"/>
                    <a:pt x="40005" y="18778"/>
                    <a:pt x="40005" y="20002"/>
                  </a:cubicBezTo>
                  <a:lnTo>
                    <a:pt x="40005" y="24414"/>
                  </a:lnTo>
                  <a:cubicBezTo>
                    <a:pt x="40005" y="25638"/>
                    <a:pt x="39016" y="26614"/>
                    <a:pt x="37793" y="26614"/>
                  </a:cubicBezTo>
                  <a:cubicBezTo>
                    <a:pt x="36569" y="26614"/>
                    <a:pt x="35593" y="25638"/>
                    <a:pt x="35593" y="24414"/>
                  </a:cubicBezTo>
                  <a:lnTo>
                    <a:pt x="35593" y="20002"/>
                  </a:lnTo>
                  <a:cubicBezTo>
                    <a:pt x="35593" y="18778"/>
                    <a:pt x="36569" y="17802"/>
                    <a:pt x="37793" y="17802"/>
                  </a:cubicBezTo>
                  <a:close/>
                  <a:moveTo>
                    <a:pt x="37793" y="0"/>
                  </a:moveTo>
                  <a:cubicBezTo>
                    <a:pt x="18685" y="0"/>
                    <a:pt x="2460" y="14519"/>
                    <a:pt x="154" y="33003"/>
                  </a:cubicBezTo>
                  <a:cubicBezTo>
                    <a:pt x="1" y="34309"/>
                    <a:pt x="1083" y="35451"/>
                    <a:pt x="2378" y="35451"/>
                  </a:cubicBezTo>
                  <a:lnTo>
                    <a:pt x="73208" y="35451"/>
                  </a:lnTo>
                  <a:cubicBezTo>
                    <a:pt x="74514" y="35451"/>
                    <a:pt x="75585" y="34309"/>
                    <a:pt x="75432" y="33003"/>
                  </a:cubicBezTo>
                  <a:cubicBezTo>
                    <a:pt x="73137" y="14519"/>
                    <a:pt x="56900" y="0"/>
                    <a:pt x="3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1" name="Google Shape;891;p52"/>
          <p:cNvGrpSpPr/>
          <p:nvPr/>
        </p:nvGrpSpPr>
        <p:grpSpPr>
          <a:xfrm>
            <a:off x="1126337" y="1869842"/>
            <a:ext cx="357689" cy="347177"/>
            <a:chOff x="2652075" y="3639925"/>
            <a:chExt cx="1882575" cy="1827250"/>
          </a:xfrm>
        </p:grpSpPr>
        <p:sp>
          <p:nvSpPr>
            <p:cNvPr id="892" name="Google Shape;892;p52"/>
            <p:cNvSpPr/>
            <p:nvPr/>
          </p:nvSpPr>
          <p:spPr>
            <a:xfrm>
              <a:off x="2716200" y="3639925"/>
              <a:ext cx="628925" cy="694500"/>
            </a:xfrm>
            <a:custGeom>
              <a:rect b="b" l="l" r="r" t="t"/>
              <a:pathLst>
                <a:path extrusionOk="0" h="27780" w="25157">
                  <a:moveTo>
                    <a:pt x="5354" y="0"/>
                  </a:moveTo>
                  <a:lnTo>
                    <a:pt x="4519" y="1412"/>
                  </a:lnTo>
                  <a:cubicBezTo>
                    <a:pt x="4342" y="1718"/>
                    <a:pt x="118" y="8919"/>
                    <a:pt x="36" y="16696"/>
                  </a:cubicBezTo>
                  <a:cubicBezTo>
                    <a:pt x="1" y="19367"/>
                    <a:pt x="460" y="21826"/>
                    <a:pt x="1413" y="24003"/>
                  </a:cubicBezTo>
                  <a:cubicBezTo>
                    <a:pt x="2001" y="25356"/>
                    <a:pt x="2766" y="26626"/>
                    <a:pt x="3707" y="27779"/>
                  </a:cubicBezTo>
                  <a:lnTo>
                    <a:pt x="14932" y="27779"/>
                  </a:lnTo>
                  <a:lnTo>
                    <a:pt x="9049" y="14225"/>
                  </a:lnTo>
                  <a:lnTo>
                    <a:pt x="13202" y="12425"/>
                  </a:lnTo>
                  <a:lnTo>
                    <a:pt x="19861" y="27779"/>
                  </a:lnTo>
                  <a:lnTo>
                    <a:pt x="22450" y="27779"/>
                  </a:lnTo>
                  <a:cubicBezTo>
                    <a:pt x="22415" y="27368"/>
                    <a:pt x="22403" y="26956"/>
                    <a:pt x="22426" y="26556"/>
                  </a:cubicBezTo>
                  <a:cubicBezTo>
                    <a:pt x="22497" y="24532"/>
                    <a:pt x="23226" y="22591"/>
                    <a:pt x="24497" y="21026"/>
                  </a:cubicBezTo>
                  <a:lnTo>
                    <a:pt x="24591" y="20920"/>
                  </a:lnTo>
                  <a:cubicBezTo>
                    <a:pt x="24768" y="20708"/>
                    <a:pt x="24956" y="20496"/>
                    <a:pt x="25156" y="20308"/>
                  </a:cubicBezTo>
                  <a:cubicBezTo>
                    <a:pt x="21415" y="17473"/>
                    <a:pt x="20050" y="12484"/>
                    <a:pt x="21826" y="8142"/>
                  </a:cubicBezTo>
                  <a:cubicBezTo>
                    <a:pt x="20156" y="6518"/>
                    <a:pt x="18285" y="5130"/>
                    <a:pt x="16249" y="4024"/>
                  </a:cubicBezTo>
                  <a:cubicBezTo>
                    <a:pt x="13320" y="2389"/>
                    <a:pt x="10202" y="1165"/>
                    <a:pt x="6954" y="365"/>
                  </a:cubicBezTo>
                  <a:lnTo>
                    <a:pt x="535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52"/>
            <p:cNvSpPr/>
            <p:nvPr/>
          </p:nvSpPr>
          <p:spPr>
            <a:xfrm>
              <a:off x="3326275" y="3795950"/>
              <a:ext cx="282400" cy="286975"/>
            </a:xfrm>
            <a:custGeom>
              <a:rect b="b" l="l" r="r" t="t"/>
              <a:pathLst>
                <a:path extrusionOk="0" h="11479" w="11296">
                  <a:moveTo>
                    <a:pt x="6994" y="1"/>
                  </a:moveTo>
                  <a:cubicBezTo>
                    <a:pt x="5031" y="1"/>
                    <a:pt x="3085" y="984"/>
                    <a:pt x="1977" y="2866"/>
                  </a:cubicBezTo>
                  <a:cubicBezTo>
                    <a:pt x="0" y="6243"/>
                    <a:pt x="1847" y="10573"/>
                    <a:pt x="5659" y="11479"/>
                  </a:cubicBezTo>
                  <a:cubicBezTo>
                    <a:pt x="5836" y="11443"/>
                    <a:pt x="6024" y="11420"/>
                    <a:pt x="6201" y="11396"/>
                  </a:cubicBezTo>
                  <a:cubicBezTo>
                    <a:pt x="7213" y="9267"/>
                    <a:pt x="8966" y="7608"/>
                    <a:pt x="11142" y="6713"/>
                  </a:cubicBezTo>
                  <a:cubicBezTo>
                    <a:pt x="10813" y="5113"/>
                    <a:pt x="10872" y="3466"/>
                    <a:pt x="11295" y="1901"/>
                  </a:cubicBezTo>
                  <a:cubicBezTo>
                    <a:pt x="10124" y="620"/>
                    <a:pt x="8553" y="1"/>
                    <a:pt x="699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2"/>
            <p:cNvSpPr/>
            <p:nvPr/>
          </p:nvSpPr>
          <p:spPr>
            <a:xfrm>
              <a:off x="3696600" y="3760800"/>
              <a:ext cx="318000" cy="258600"/>
            </a:xfrm>
            <a:custGeom>
              <a:rect b="b" l="l" r="r" t="t"/>
              <a:pathLst>
                <a:path extrusionOk="0" h="10344" w="12720">
                  <a:moveTo>
                    <a:pt x="6708" y="0"/>
                  </a:moveTo>
                  <a:cubicBezTo>
                    <a:pt x="6378" y="0"/>
                    <a:pt x="6044" y="27"/>
                    <a:pt x="5707" y="83"/>
                  </a:cubicBezTo>
                  <a:cubicBezTo>
                    <a:pt x="2236" y="660"/>
                    <a:pt x="0" y="4048"/>
                    <a:pt x="824" y="7461"/>
                  </a:cubicBezTo>
                  <a:cubicBezTo>
                    <a:pt x="1400" y="7519"/>
                    <a:pt x="1965" y="7637"/>
                    <a:pt x="2518" y="7802"/>
                  </a:cubicBezTo>
                  <a:cubicBezTo>
                    <a:pt x="4095" y="8272"/>
                    <a:pt x="5518" y="9155"/>
                    <a:pt x="6648" y="10343"/>
                  </a:cubicBezTo>
                  <a:cubicBezTo>
                    <a:pt x="7083" y="10226"/>
                    <a:pt x="7530" y="10131"/>
                    <a:pt x="7989" y="10073"/>
                  </a:cubicBezTo>
                  <a:cubicBezTo>
                    <a:pt x="8954" y="8025"/>
                    <a:pt x="10637" y="6390"/>
                    <a:pt x="12719" y="5484"/>
                  </a:cubicBezTo>
                  <a:cubicBezTo>
                    <a:pt x="12422" y="2330"/>
                    <a:pt x="9766" y="0"/>
                    <a:pt x="67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52"/>
            <p:cNvSpPr/>
            <p:nvPr/>
          </p:nvSpPr>
          <p:spPr>
            <a:xfrm>
              <a:off x="3980450" y="3991375"/>
              <a:ext cx="455350" cy="343050"/>
            </a:xfrm>
            <a:custGeom>
              <a:rect b="b" l="l" r="r" t="t"/>
              <a:pathLst>
                <a:path extrusionOk="0" h="13722" w="18214">
                  <a:moveTo>
                    <a:pt x="5126" y="0"/>
                  </a:moveTo>
                  <a:cubicBezTo>
                    <a:pt x="3205" y="0"/>
                    <a:pt x="1451" y="1130"/>
                    <a:pt x="671" y="2897"/>
                  </a:cubicBezTo>
                  <a:cubicBezTo>
                    <a:pt x="565" y="3132"/>
                    <a:pt x="483" y="3379"/>
                    <a:pt x="424" y="3626"/>
                  </a:cubicBezTo>
                  <a:lnTo>
                    <a:pt x="0" y="5274"/>
                  </a:lnTo>
                  <a:cubicBezTo>
                    <a:pt x="294" y="5450"/>
                    <a:pt x="589" y="5626"/>
                    <a:pt x="859" y="5838"/>
                  </a:cubicBezTo>
                  <a:cubicBezTo>
                    <a:pt x="3377" y="7662"/>
                    <a:pt x="4824" y="10615"/>
                    <a:pt x="4718" y="13721"/>
                  </a:cubicBezTo>
                  <a:lnTo>
                    <a:pt x="15719" y="13721"/>
                  </a:lnTo>
                  <a:cubicBezTo>
                    <a:pt x="18214" y="10627"/>
                    <a:pt x="16120" y="6015"/>
                    <a:pt x="12154" y="5862"/>
                  </a:cubicBezTo>
                  <a:lnTo>
                    <a:pt x="12037" y="5862"/>
                  </a:lnTo>
                  <a:lnTo>
                    <a:pt x="10166" y="5827"/>
                  </a:lnTo>
                  <a:lnTo>
                    <a:pt x="9848" y="3991"/>
                  </a:lnTo>
                  <a:cubicBezTo>
                    <a:pt x="9448" y="1814"/>
                    <a:pt x="7636" y="179"/>
                    <a:pt x="5424" y="14"/>
                  </a:cubicBezTo>
                  <a:lnTo>
                    <a:pt x="5271" y="2"/>
                  </a:lnTo>
                  <a:cubicBezTo>
                    <a:pt x="5223" y="1"/>
                    <a:pt x="5174" y="0"/>
                    <a:pt x="512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2"/>
            <p:cNvSpPr/>
            <p:nvPr/>
          </p:nvSpPr>
          <p:spPr>
            <a:xfrm>
              <a:off x="3385675" y="4059600"/>
              <a:ext cx="602150" cy="274825"/>
            </a:xfrm>
            <a:custGeom>
              <a:rect b="b" l="l" r="r" t="t"/>
              <a:pathLst>
                <a:path extrusionOk="0" h="10993" w="24086">
                  <a:moveTo>
                    <a:pt x="12364" y="0"/>
                  </a:moveTo>
                  <a:cubicBezTo>
                    <a:pt x="10228" y="0"/>
                    <a:pt x="8173" y="1443"/>
                    <a:pt x="7625" y="3615"/>
                  </a:cubicBezTo>
                  <a:lnTo>
                    <a:pt x="7190" y="5298"/>
                  </a:lnTo>
                  <a:lnTo>
                    <a:pt x="7154" y="5451"/>
                  </a:lnTo>
                  <a:lnTo>
                    <a:pt x="6660" y="5415"/>
                  </a:lnTo>
                  <a:lnTo>
                    <a:pt x="5178" y="5309"/>
                  </a:lnTo>
                  <a:cubicBezTo>
                    <a:pt x="5105" y="5306"/>
                    <a:pt x="5032" y="5304"/>
                    <a:pt x="4960" y="5304"/>
                  </a:cubicBezTo>
                  <a:cubicBezTo>
                    <a:pt x="3521" y="5304"/>
                    <a:pt x="2155" y="5966"/>
                    <a:pt x="1248" y="7086"/>
                  </a:cubicBezTo>
                  <a:lnTo>
                    <a:pt x="1201" y="7145"/>
                  </a:lnTo>
                  <a:cubicBezTo>
                    <a:pt x="354" y="8227"/>
                    <a:pt x="1" y="9628"/>
                    <a:pt x="248" y="10992"/>
                  </a:cubicBezTo>
                  <a:lnTo>
                    <a:pt x="23980" y="10992"/>
                  </a:lnTo>
                  <a:cubicBezTo>
                    <a:pt x="23980" y="10945"/>
                    <a:pt x="23980" y="10910"/>
                    <a:pt x="23980" y="10863"/>
                  </a:cubicBezTo>
                  <a:cubicBezTo>
                    <a:pt x="24085" y="8204"/>
                    <a:pt x="22003" y="5957"/>
                    <a:pt x="19344" y="5851"/>
                  </a:cubicBezTo>
                  <a:lnTo>
                    <a:pt x="19226" y="5851"/>
                  </a:lnTo>
                  <a:lnTo>
                    <a:pt x="17367" y="5815"/>
                  </a:lnTo>
                  <a:lnTo>
                    <a:pt x="17261" y="5251"/>
                  </a:lnTo>
                  <a:cubicBezTo>
                    <a:pt x="17085" y="4203"/>
                    <a:pt x="16955" y="3227"/>
                    <a:pt x="16379" y="2309"/>
                  </a:cubicBezTo>
                  <a:cubicBezTo>
                    <a:pt x="15861" y="1462"/>
                    <a:pt x="15108" y="791"/>
                    <a:pt x="14202" y="380"/>
                  </a:cubicBezTo>
                  <a:cubicBezTo>
                    <a:pt x="13606" y="121"/>
                    <a:pt x="12981" y="0"/>
                    <a:pt x="123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2"/>
            <p:cNvSpPr/>
            <p:nvPr/>
          </p:nvSpPr>
          <p:spPr>
            <a:xfrm>
              <a:off x="2705900" y="4710325"/>
              <a:ext cx="1774625" cy="756850"/>
            </a:xfrm>
            <a:custGeom>
              <a:rect b="b" l="l" r="r" t="t"/>
              <a:pathLst>
                <a:path extrusionOk="0" h="30274" w="70985">
                  <a:moveTo>
                    <a:pt x="1" y="0"/>
                  </a:moveTo>
                  <a:cubicBezTo>
                    <a:pt x="907" y="2530"/>
                    <a:pt x="2083" y="4954"/>
                    <a:pt x="3507" y="7224"/>
                  </a:cubicBezTo>
                  <a:cubicBezTo>
                    <a:pt x="6896" y="12637"/>
                    <a:pt x="11602" y="17108"/>
                    <a:pt x="17191" y="20214"/>
                  </a:cubicBezTo>
                  <a:lnTo>
                    <a:pt x="17191" y="30274"/>
                  </a:lnTo>
                  <a:lnTo>
                    <a:pt x="53794" y="30274"/>
                  </a:lnTo>
                  <a:lnTo>
                    <a:pt x="53794" y="20214"/>
                  </a:lnTo>
                  <a:cubicBezTo>
                    <a:pt x="59383" y="17108"/>
                    <a:pt x="64089" y="12637"/>
                    <a:pt x="67478" y="7224"/>
                  </a:cubicBezTo>
                  <a:cubicBezTo>
                    <a:pt x="68902" y="4954"/>
                    <a:pt x="70078" y="2530"/>
                    <a:pt x="709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2"/>
            <p:cNvSpPr/>
            <p:nvPr/>
          </p:nvSpPr>
          <p:spPr>
            <a:xfrm>
              <a:off x="2652075" y="4447650"/>
              <a:ext cx="1882575" cy="149450"/>
            </a:xfrm>
            <a:custGeom>
              <a:rect b="b" l="l" r="r" t="t"/>
              <a:pathLst>
                <a:path extrusionOk="0" h="5978" w="75303">
                  <a:moveTo>
                    <a:pt x="1" y="0"/>
                  </a:moveTo>
                  <a:cubicBezTo>
                    <a:pt x="118" y="2012"/>
                    <a:pt x="401" y="4012"/>
                    <a:pt x="836" y="5977"/>
                  </a:cubicBezTo>
                  <a:lnTo>
                    <a:pt x="74455" y="5977"/>
                  </a:lnTo>
                  <a:cubicBezTo>
                    <a:pt x="74902" y="4012"/>
                    <a:pt x="75185" y="2012"/>
                    <a:pt x="753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9" name="Google Shape;899;p52"/>
          <p:cNvSpPr txBox="1"/>
          <p:nvPr/>
        </p:nvSpPr>
        <p:spPr>
          <a:xfrm>
            <a:off x="4393375" y="2749004"/>
            <a:ext cx="3856500" cy="5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solidFill>
                  <a:schemeClr val="lt1"/>
                </a:solidFill>
                <a:latin typeface="Roboto"/>
                <a:ea typeface="Roboto"/>
                <a:cs typeface="Roboto"/>
                <a:sym typeface="Roboto"/>
              </a:rPr>
              <a:t> </a:t>
            </a:r>
            <a:r>
              <a:rPr b="1" lang="es" sz="2600">
                <a:solidFill>
                  <a:schemeClr val="lt1"/>
                </a:solidFill>
                <a:latin typeface="Roboto"/>
                <a:ea typeface="Roboto"/>
                <a:cs typeface="Roboto"/>
                <a:sym typeface="Roboto"/>
              </a:rPr>
              <a:t> </a:t>
            </a:r>
            <a:r>
              <a:rPr b="1" lang="es" sz="2700">
                <a:solidFill>
                  <a:schemeClr val="lt1"/>
                </a:solidFill>
                <a:latin typeface="Roboto"/>
                <a:ea typeface="Roboto"/>
                <a:cs typeface="Roboto"/>
                <a:sym typeface="Roboto"/>
              </a:rPr>
              <a:t> OUTPUT DEVICE</a:t>
            </a:r>
            <a:endParaRPr b="1" sz="2700">
              <a:solidFill>
                <a:schemeClr val="lt1"/>
              </a:solidFill>
              <a:latin typeface="Roboto"/>
              <a:ea typeface="Roboto"/>
              <a:cs typeface="Roboto"/>
              <a:sym typeface="Roboto"/>
            </a:endParaRPr>
          </a:p>
          <a:p>
            <a:pPr indent="0" lvl="0" marL="0" rtl="0" algn="l">
              <a:spcBef>
                <a:spcPts val="0"/>
              </a:spcBef>
              <a:spcAft>
                <a:spcPts val="0"/>
              </a:spcAft>
              <a:buNone/>
            </a:pPr>
            <a:r>
              <a:t/>
            </a:r>
            <a:endParaRPr b="1" sz="2000">
              <a:solidFill>
                <a:schemeClr val="lt1"/>
              </a:solidFill>
              <a:latin typeface="Roboto"/>
              <a:ea typeface="Roboto"/>
              <a:cs typeface="Roboto"/>
              <a:sym typeface="Roboto"/>
            </a:endParaRPr>
          </a:p>
          <a:p>
            <a:pPr indent="0" lvl="0" marL="457200" rtl="0" algn="l">
              <a:spcBef>
                <a:spcPts val="0"/>
              </a:spcBef>
              <a:spcAft>
                <a:spcPts val="0"/>
              </a:spcAft>
              <a:buNone/>
            </a:pPr>
            <a:r>
              <a:t/>
            </a:r>
            <a:endParaRPr sz="1500"/>
          </a:p>
        </p:txBody>
      </p:sp>
      <p:cxnSp>
        <p:nvCxnSpPr>
          <p:cNvPr id="900" name="Google Shape;900;p52"/>
          <p:cNvCxnSpPr/>
          <p:nvPr/>
        </p:nvCxnSpPr>
        <p:spPr>
          <a:xfrm flipH="1" rot="10800000">
            <a:off x="4592400" y="3352475"/>
            <a:ext cx="4454700" cy="45900"/>
          </a:xfrm>
          <a:prstGeom prst="straightConnector1">
            <a:avLst/>
          </a:prstGeom>
          <a:noFill/>
          <a:ln cap="flat" cmpd="sng" w="9525">
            <a:solidFill>
              <a:srgbClr val="FF00FF"/>
            </a:solidFill>
            <a:prstDash val="solid"/>
            <a:round/>
            <a:headEnd len="med" w="med" type="none"/>
            <a:tailEnd len="med" w="med" type="none"/>
          </a:ln>
        </p:spPr>
      </p:cxnSp>
      <p:sp>
        <p:nvSpPr>
          <p:cNvPr id="901" name="Google Shape;901;p52"/>
          <p:cNvSpPr txBox="1"/>
          <p:nvPr/>
        </p:nvSpPr>
        <p:spPr>
          <a:xfrm>
            <a:off x="4826625" y="3552350"/>
            <a:ext cx="3246900" cy="1068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s" sz="1600">
                <a:solidFill>
                  <a:schemeClr val="lt1"/>
                </a:solidFill>
                <a:latin typeface="Roboto Light"/>
                <a:ea typeface="Roboto Light"/>
                <a:cs typeface="Roboto Light"/>
                <a:sym typeface="Roboto Light"/>
              </a:rPr>
              <a:t>-Monitors </a:t>
            </a:r>
            <a:endParaRPr sz="1600">
              <a:solidFill>
                <a:schemeClr val="lt1"/>
              </a:solidFill>
              <a:latin typeface="Roboto Light"/>
              <a:ea typeface="Roboto Light"/>
              <a:cs typeface="Roboto Light"/>
              <a:sym typeface="Roboto Light"/>
            </a:endParaRPr>
          </a:p>
          <a:p>
            <a:pPr indent="0" lvl="0" marL="457200" rtl="0" algn="l">
              <a:spcBef>
                <a:spcPts val="0"/>
              </a:spcBef>
              <a:spcAft>
                <a:spcPts val="0"/>
              </a:spcAft>
              <a:buNone/>
            </a:pPr>
            <a:r>
              <a:rPr lang="es" sz="1600">
                <a:solidFill>
                  <a:schemeClr val="lt1"/>
                </a:solidFill>
                <a:latin typeface="Roboto Light"/>
                <a:ea typeface="Roboto Light"/>
                <a:cs typeface="Roboto Light"/>
                <a:sym typeface="Roboto Light"/>
              </a:rPr>
              <a:t>- Printers  </a:t>
            </a:r>
            <a:endParaRPr sz="1600">
              <a:solidFill>
                <a:schemeClr val="lt1"/>
              </a:solidFill>
              <a:latin typeface="Roboto Light"/>
              <a:ea typeface="Roboto Light"/>
              <a:cs typeface="Roboto Light"/>
              <a:sym typeface="Roboto Light"/>
            </a:endParaRPr>
          </a:p>
          <a:p>
            <a:pPr indent="0" lvl="0" marL="457200" rtl="0" algn="l">
              <a:spcBef>
                <a:spcPts val="0"/>
              </a:spcBef>
              <a:spcAft>
                <a:spcPts val="0"/>
              </a:spcAft>
              <a:buNone/>
            </a:pPr>
            <a:r>
              <a:rPr lang="es" sz="1600">
                <a:solidFill>
                  <a:schemeClr val="lt1"/>
                </a:solidFill>
                <a:latin typeface="Roboto Light"/>
                <a:ea typeface="Roboto Light"/>
                <a:cs typeface="Roboto Light"/>
                <a:sym typeface="Roboto Light"/>
              </a:rPr>
              <a:t>-Audio-output devices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5"/>
          <p:cNvPicPr preferRelativeResize="0"/>
          <p:nvPr/>
        </p:nvPicPr>
        <p:blipFill>
          <a:blip r:embed="rId3">
            <a:alphaModFix amt="70000"/>
          </a:blip>
          <a:stretch>
            <a:fillRect/>
          </a:stretch>
        </p:blipFill>
        <p:spPr>
          <a:xfrm>
            <a:off x="0" y="0"/>
            <a:ext cx="9144001" cy="4008699"/>
          </a:xfrm>
          <a:prstGeom prst="rect">
            <a:avLst/>
          </a:prstGeom>
          <a:noFill/>
          <a:ln>
            <a:noFill/>
          </a:ln>
          <a:effectLst>
            <a:outerShdw blurRad="414338" rotWithShape="0" algn="bl" dir="21540000" dist="952500">
              <a:srgbClr val="FFFFFF">
                <a:alpha val="0"/>
              </a:srgbClr>
            </a:outerShdw>
            <a:reflection blurRad="0" dir="5400000" dist="38100" endA="0" endPos="30000" fadeDir="5400012" kx="0" rotWithShape="0" algn="bl" stPos="0" sy="-100000" ky="0"/>
          </a:effectLst>
        </p:spPr>
      </p:pic>
      <p:sp>
        <p:nvSpPr>
          <p:cNvPr id="317" name="Google Shape;317;p35"/>
          <p:cNvSpPr txBox="1"/>
          <p:nvPr>
            <p:ph idx="1" type="body"/>
          </p:nvPr>
        </p:nvSpPr>
        <p:spPr>
          <a:xfrm>
            <a:off x="790225" y="1564600"/>
            <a:ext cx="6430800" cy="244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2500">
                <a:solidFill>
                  <a:srgbClr val="FFFFFF"/>
                </a:solidFill>
                <a:latin typeface="Roboto"/>
                <a:ea typeface="Roboto"/>
                <a:cs typeface="Roboto"/>
                <a:sym typeface="Roboto"/>
              </a:rPr>
              <a:t>INPUT DEVICES</a:t>
            </a:r>
            <a:endParaRPr b="1" sz="2500">
              <a:solidFill>
                <a:srgbClr val="FFFFFF"/>
              </a:solidFill>
              <a:latin typeface="Roboto"/>
              <a:ea typeface="Roboto"/>
              <a:cs typeface="Roboto"/>
              <a:sym typeface="Roboto"/>
            </a:endParaRPr>
          </a:p>
          <a:p>
            <a:pPr indent="0" lvl="0" marL="0" rtl="0" algn="l">
              <a:spcBef>
                <a:spcPts val="1600"/>
              </a:spcBef>
              <a:spcAft>
                <a:spcPts val="0"/>
              </a:spcAft>
              <a:buNone/>
            </a:pPr>
            <a:r>
              <a:rPr lang="es" sz="2500">
                <a:latin typeface="Nunito ExtraBold"/>
                <a:ea typeface="Nunito ExtraBold"/>
                <a:cs typeface="Nunito ExtraBold"/>
                <a:sym typeface="Nunito ExtraBold"/>
              </a:rPr>
              <a:t>     </a:t>
            </a:r>
            <a:r>
              <a:rPr lang="es" sz="3000">
                <a:solidFill>
                  <a:schemeClr val="lt1"/>
                </a:solidFill>
                <a:latin typeface="Roboto"/>
                <a:ea typeface="Roboto"/>
                <a:cs typeface="Roboto"/>
                <a:sym typeface="Roboto"/>
              </a:rPr>
              <a:t>Translate data into a form that </a:t>
            </a:r>
            <a:endParaRPr sz="3000">
              <a:solidFill>
                <a:schemeClr val="lt1"/>
              </a:solidFill>
              <a:latin typeface="Roboto"/>
              <a:ea typeface="Roboto"/>
              <a:cs typeface="Roboto"/>
              <a:sym typeface="Roboto"/>
            </a:endParaRPr>
          </a:p>
          <a:p>
            <a:pPr indent="0" lvl="0" marL="0" rtl="0" algn="l">
              <a:spcBef>
                <a:spcPts val="1600"/>
              </a:spcBef>
              <a:spcAft>
                <a:spcPts val="0"/>
              </a:spcAft>
              <a:buNone/>
            </a:pPr>
            <a:r>
              <a:rPr lang="es" sz="3000">
                <a:solidFill>
                  <a:schemeClr val="lt1"/>
                </a:solidFill>
                <a:latin typeface="Roboto"/>
                <a:ea typeface="Roboto"/>
                <a:cs typeface="Roboto"/>
                <a:sym typeface="Roboto"/>
              </a:rPr>
              <a:t>      the system unit can process.</a:t>
            </a:r>
            <a:endParaRPr sz="3000">
              <a:solidFill>
                <a:schemeClr val="lt1"/>
              </a:solidFill>
              <a:latin typeface="Roboto"/>
              <a:ea typeface="Roboto"/>
              <a:cs typeface="Roboto"/>
              <a:sym typeface="Roboto"/>
            </a:endParaRPr>
          </a:p>
          <a:p>
            <a:pPr indent="0" lvl="0" marL="0" rtl="0" algn="l">
              <a:spcBef>
                <a:spcPts val="1600"/>
              </a:spcBef>
              <a:spcAft>
                <a:spcPts val="0"/>
              </a:spcAft>
              <a:buNone/>
            </a:pPr>
            <a:r>
              <a:t/>
            </a:r>
            <a:endParaRPr sz="2500">
              <a:latin typeface="Nunito ExtraBold"/>
              <a:ea typeface="Nunito ExtraBold"/>
              <a:cs typeface="Nunito ExtraBold"/>
              <a:sym typeface="Nunito ExtraBold"/>
            </a:endParaRPr>
          </a:p>
          <a:p>
            <a:pPr indent="0" lvl="0" marL="0" rtl="0" algn="l">
              <a:spcBef>
                <a:spcPts val="1600"/>
              </a:spcBef>
              <a:spcAft>
                <a:spcPts val="1600"/>
              </a:spcAft>
              <a:buNone/>
            </a:pPr>
            <a:r>
              <a:t/>
            </a:r>
            <a:endParaRPr sz="2200">
              <a:latin typeface="Nunito ExtraBold"/>
              <a:ea typeface="Nunito ExtraBold"/>
              <a:cs typeface="Nunito ExtraBold"/>
              <a:sym typeface="Nunito ExtraBold"/>
            </a:endParaRPr>
          </a:p>
        </p:txBody>
      </p:sp>
      <p:sp>
        <p:nvSpPr>
          <p:cNvPr id="318" name="Google Shape;318;p35"/>
          <p:cNvSpPr txBox="1"/>
          <p:nvPr>
            <p:ph type="ctrTitle"/>
          </p:nvPr>
        </p:nvSpPr>
        <p:spPr>
          <a:xfrm>
            <a:off x="892325" y="183700"/>
            <a:ext cx="7940100" cy="100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INPUT</a:t>
            </a:r>
            <a:endParaRPr/>
          </a:p>
          <a:p>
            <a:pPr indent="0" lvl="0" marL="0" rtl="0" algn="l">
              <a:spcBef>
                <a:spcPts val="0"/>
              </a:spcBef>
              <a:spcAft>
                <a:spcPts val="0"/>
              </a:spcAft>
              <a:buNone/>
            </a:pPr>
            <a:r>
              <a:rPr lang="es"/>
              <a:t>     </a:t>
            </a:r>
            <a:r>
              <a:rPr lang="es">
                <a:latin typeface="Roboto"/>
                <a:ea typeface="Roboto"/>
                <a:cs typeface="Roboto"/>
                <a:sym typeface="Roboto"/>
              </a:rPr>
              <a:t>Data that a computer receives.</a:t>
            </a:r>
            <a:endParaRPr/>
          </a:p>
        </p:txBody>
      </p:sp>
      <p:grpSp>
        <p:nvGrpSpPr>
          <p:cNvPr id="319" name="Google Shape;319;p35"/>
          <p:cNvGrpSpPr/>
          <p:nvPr/>
        </p:nvGrpSpPr>
        <p:grpSpPr>
          <a:xfrm rot="-135569">
            <a:off x="970522" y="710891"/>
            <a:ext cx="393523" cy="351416"/>
            <a:chOff x="1492675" y="1520750"/>
            <a:chExt cx="481825" cy="310575"/>
          </a:xfrm>
        </p:grpSpPr>
        <p:sp>
          <p:nvSpPr>
            <p:cNvPr id="320" name="Google Shape;320;p35"/>
            <p:cNvSpPr/>
            <p:nvPr/>
          </p:nvSpPr>
          <p:spPr>
            <a:xfrm>
              <a:off x="1492675" y="1540400"/>
              <a:ext cx="481825" cy="290925"/>
            </a:xfrm>
            <a:custGeom>
              <a:rect b="b" l="l" r="r" t="t"/>
              <a:pathLst>
                <a:path extrusionOk="0" h="11637" w="19273">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21" name="Google Shape;321;p35"/>
            <p:cNvSpPr/>
            <p:nvPr/>
          </p:nvSpPr>
          <p:spPr>
            <a:xfrm>
              <a:off x="1522575" y="1520750"/>
              <a:ext cx="421975" cy="165800"/>
            </a:xfrm>
            <a:custGeom>
              <a:rect b="b" l="l" r="r" t="t"/>
              <a:pathLst>
                <a:path extrusionOk="0" h="6632" w="16879">
                  <a:moveTo>
                    <a:pt x="497" y="1"/>
                  </a:moveTo>
                  <a:cubicBezTo>
                    <a:pt x="328" y="1"/>
                    <a:pt x="160" y="31"/>
                    <a:pt x="0" y="82"/>
                  </a:cubicBezTo>
                  <a:lnTo>
                    <a:pt x="8441" y="6631"/>
                  </a:lnTo>
                  <a:lnTo>
                    <a:pt x="16878" y="82"/>
                  </a:lnTo>
                  <a:cubicBezTo>
                    <a:pt x="16719" y="31"/>
                    <a:pt x="16550" y="1"/>
                    <a:pt x="163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322" name="Google Shape;322;p35"/>
          <p:cNvGrpSpPr/>
          <p:nvPr/>
        </p:nvGrpSpPr>
        <p:grpSpPr>
          <a:xfrm rot="-134864">
            <a:off x="592967" y="2280211"/>
            <a:ext cx="597055" cy="471800"/>
            <a:chOff x="1492675" y="1520750"/>
            <a:chExt cx="481825" cy="310575"/>
          </a:xfrm>
        </p:grpSpPr>
        <p:sp>
          <p:nvSpPr>
            <p:cNvPr id="323" name="Google Shape;323;p35"/>
            <p:cNvSpPr/>
            <p:nvPr/>
          </p:nvSpPr>
          <p:spPr>
            <a:xfrm>
              <a:off x="1492675" y="1540400"/>
              <a:ext cx="481825" cy="290925"/>
            </a:xfrm>
            <a:custGeom>
              <a:rect b="b" l="l" r="r" t="t"/>
              <a:pathLst>
                <a:path extrusionOk="0" h="11637" w="19273">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24" name="Google Shape;324;p35"/>
            <p:cNvSpPr/>
            <p:nvPr/>
          </p:nvSpPr>
          <p:spPr>
            <a:xfrm>
              <a:off x="1522575" y="1520750"/>
              <a:ext cx="421975" cy="165800"/>
            </a:xfrm>
            <a:custGeom>
              <a:rect b="b" l="l" r="r" t="t"/>
              <a:pathLst>
                <a:path extrusionOk="0" h="6632" w="16879">
                  <a:moveTo>
                    <a:pt x="497" y="1"/>
                  </a:moveTo>
                  <a:cubicBezTo>
                    <a:pt x="328" y="1"/>
                    <a:pt x="160" y="31"/>
                    <a:pt x="0" y="82"/>
                  </a:cubicBezTo>
                  <a:lnTo>
                    <a:pt x="8441" y="6631"/>
                  </a:lnTo>
                  <a:lnTo>
                    <a:pt x="16878" y="82"/>
                  </a:lnTo>
                  <a:cubicBezTo>
                    <a:pt x="16719" y="31"/>
                    <a:pt x="16550" y="1"/>
                    <a:pt x="1638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53"/>
          <p:cNvSpPr/>
          <p:nvPr/>
        </p:nvSpPr>
        <p:spPr>
          <a:xfrm>
            <a:off x="7249450" y="0"/>
            <a:ext cx="2024113" cy="1877257"/>
          </a:xfrm>
          <a:custGeom>
            <a:rect b="b" l="l" r="r" t="t"/>
            <a:pathLst>
              <a:path extrusionOk="0" h="41861" w="41944">
                <a:moveTo>
                  <a:pt x="21243" y="15752"/>
                </a:moveTo>
                <a:cubicBezTo>
                  <a:pt x="20950" y="15752"/>
                  <a:pt x="20650" y="15775"/>
                  <a:pt x="20344" y="15823"/>
                </a:cubicBezTo>
                <a:cubicBezTo>
                  <a:pt x="17414" y="16242"/>
                  <a:pt x="15321" y="19005"/>
                  <a:pt x="15823" y="22019"/>
                </a:cubicBezTo>
                <a:cubicBezTo>
                  <a:pt x="16280" y="24914"/>
                  <a:pt x="18709" y="26576"/>
                  <a:pt x="21185" y="26576"/>
                </a:cubicBezTo>
                <a:cubicBezTo>
                  <a:pt x="22790" y="26576"/>
                  <a:pt x="24415" y="25877"/>
                  <a:pt x="25534" y="24363"/>
                </a:cubicBezTo>
                <a:cubicBezTo>
                  <a:pt x="28198" y="20680"/>
                  <a:pt x="25510" y="15752"/>
                  <a:pt x="21243" y="15752"/>
                </a:cubicBezTo>
                <a:close/>
                <a:moveTo>
                  <a:pt x="21052" y="10506"/>
                </a:moveTo>
                <a:cubicBezTo>
                  <a:pt x="27354" y="10506"/>
                  <a:pt x="32385" y="16206"/>
                  <a:pt x="31227" y="22688"/>
                </a:cubicBezTo>
                <a:cubicBezTo>
                  <a:pt x="30474" y="27125"/>
                  <a:pt x="26958" y="30474"/>
                  <a:pt x="22604" y="31144"/>
                </a:cubicBezTo>
                <a:cubicBezTo>
                  <a:pt x="22054" y="31229"/>
                  <a:pt x="21510" y="31270"/>
                  <a:pt x="20975" y="31270"/>
                </a:cubicBezTo>
                <a:cubicBezTo>
                  <a:pt x="14673" y="31270"/>
                  <a:pt x="9642" y="25571"/>
                  <a:pt x="10800" y="19088"/>
                </a:cubicBezTo>
                <a:cubicBezTo>
                  <a:pt x="11470" y="14735"/>
                  <a:pt x="14986" y="11302"/>
                  <a:pt x="19423" y="10633"/>
                </a:cubicBezTo>
                <a:cubicBezTo>
                  <a:pt x="19973" y="10548"/>
                  <a:pt x="20517" y="10506"/>
                  <a:pt x="21052" y="10506"/>
                </a:cubicBezTo>
                <a:close/>
                <a:moveTo>
                  <a:pt x="21097" y="0"/>
                </a:moveTo>
                <a:lnTo>
                  <a:pt x="17916" y="503"/>
                </a:lnTo>
                <a:lnTo>
                  <a:pt x="14651" y="1005"/>
                </a:lnTo>
                <a:lnTo>
                  <a:pt x="15153" y="4019"/>
                </a:lnTo>
                <a:cubicBezTo>
                  <a:pt x="12725" y="4856"/>
                  <a:pt x="10632" y="6196"/>
                  <a:pt x="8791" y="7870"/>
                </a:cubicBezTo>
                <a:lnTo>
                  <a:pt x="6279" y="6112"/>
                </a:lnTo>
                <a:lnTo>
                  <a:pt x="2428" y="11302"/>
                </a:lnTo>
                <a:lnTo>
                  <a:pt x="4856" y="13144"/>
                </a:lnTo>
                <a:cubicBezTo>
                  <a:pt x="3767" y="15405"/>
                  <a:pt x="3181" y="17833"/>
                  <a:pt x="3098" y="20344"/>
                </a:cubicBezTo>
                <a:lnTo>
                  <a:pt x="0" y="20846"/>
                </a:lnTo>
                <a:lnTo>
                  <a:pt x="1005" y="27293"/>
                </a:lnTo>
                <a:lnTo>
                  <a:pt x="4102" y="26791"/>
                </a:lnTo>
                <a:cubicBezTo>
                  <a:pt x="4939" y="29135"/>
                  <a:pt x="6195" y="31311"/>
                  <a:pt x="7953" y="33153"/>
                </a:cubicBezTo>
                <a:lnTo>
                  <a:pt x="6112" y="35665"/>
                </a:lnTo>
                <a:lnTo>
                  <a:pt x="11386" y="39516"/>
                </a:lnTo>
                <a:lnTo>
                  <a:pt x="13144" y="37004"/>
                </a:lnTo>
                <a:cubicBezTo>
                  <a:pt x="15404" y="38093"/>
                  <a:pt x="17916" y="38679"/>
                  <a:pt x="20428" y="38762"/>
                </a:cubicBezTo>
                <a:lnTo>
                  <a:pt x="20930" y="41860"/>
                </a:lnTo>
                <a:lnTo>
                  <a:pt x="24195" y="41358"/>
                </a:lnTo>
                <a:lnTo>
                  <a:pt x="27376" y="40855"/>
                </a:lnTo>
                <a:lnTo>
                  <a:pt x="26958" y="37842"/>
                </a:lnTo>
                <a:cubicBezTo>
                  <a:pt x="29302" y="37004"/>
                  <a:pt x="31478" y="35665"/>
                  <a:pt x="33237" y="33990"/>
                </a:cubicBezTo>
                <a:lnTo>
                  <a:pt x="35748" y="35832"/>
                </a:lnTo>
                <a:lnTo>
                  <a:pt x="39599" y="30558"/>
                </a:lnTo>
                <a:lnTo>
                  <a:pt x="37088" y="28716"/>
                </a:lnTo>
                <a:cubicBezTo>
                  <a:pt x="38176" y="26456"/>
                  <a:pt x="38846" y="24028"/>
                  <a:pt x="38929" y="21516"/>
                </a:cubicBezTo>
                <a:lnTo>
                  <a:pt x="41943" y="21014"/>
                </a:lnTo>
                <a:lnTo>
                  <a:pt x="40939" y="14568"/>
                </a:lnTo>
                <a:lnTo>
                  <a:pt x="37925" y="15070"/>
                </a:lnTo>
                <a:cubicBezTo>
                  <a:pt x="37088" y="12642"/>
                  <a:pt x="35748" y="10549"/>
                  <a:pt x="34074" y="8707"/>
                </a:cubicBezTo>
                <a:lnTo>
                  <a:pt x="35916" y="6196"/>
                </a:lnTo>
                <a:lnTo>
                  <a:pt x="30641" y="2344"/>
                </a:lnTo>
                <a:lnTo>
                  <a:pt x="28799" y="4856"/>
                </a:lnTo>
                <a:cubicBezTo>
                  <a:pt x="26539" y="3684"/>
                  <a:pt x="24111" y="3098"/>
                  <a:pt x="21600" y="3014"/>
                </a:cubicBezTo>
                <a:lnTo>
                  <a:pt x="21097" y="0"/>
                </a:lnTo>
                <a:close/>
              </a:path>
            </a:pathLst>
          </a:cu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3"/>
          <p:cNvSpPr txBox="1"/>
          <p:nvPr>
            <p:ph type="ctrTitle"/>
          </p:nvPr>
        </p:nvSpPr>
        <p:spPr>
          <a:xfrm>
            <a:off x="480125" y="30300"/>
            <a:ext cx="8520600" cy="606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MONITOR</a:t>
            </a:r>
            <a:endParaRPr/>
          </a:p>
        </p:txBody>
      </p:sp>
      <p:sp>
        <p:nvSpPr>
          <p:cNvPr id="908" name="Google Shape;908;p53"/>
          <p:cNvSpPr/>
          <p:nvPr/>
        </p:nvSpPr>
        <p:spPr>
          <a:xfrm>
            <a:off x="372950" y="780700"/>
            <a:ext cx="6720257" cy="4138687"/>
          </a:xfrm>
          <a:custGeom>
            <a:rect b="b" l="l" r="r" t="t"/>
            <a:pathLst>
              <a:path extrusionOk="0" h="174831" w="209468">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9" name="Google Shape;909;p53"/>
          <p:cNvCxnSpPr/>
          <p:nvPr/>
        </p:nvCxnSpPr>
        <p:spPr>
          <a:xfrm>
            <a:off x="311700" y="571025"/>
            <a:ext cx="8520600" cy="0"/>
          </a:xfrm>
          <a:prstGeom prst="straightConnector1">
            <a:avLst/>
          </a:prstGeom>
          <a:noFill/>
          <a:ln cap="flat" cmpd="sng" w="9525">
            <a:solidFill>
              <a:schemeClr val="accent1"/>
            </a:solidFill>
            <a:prstDash val="solid"/>
            <a:round/>
            <a:headEnd len="med" w="med" type="none"/>
            <a:tailEnd len="med" w="med" type="none"/>
          </a:ln>
        </p:spPr>
      </p:cxnSp>
      <p:sp>
        <p:nvSpPr>
          <p:cNvPr id="910" name="Google Shape;910;p53"/>
          <p:cNvSpPr txBox="1"/>
          <p:nvPr/>
        </p:nvSpPr>
        <p:spPr>
          <a:xfrm>
            <a:off x="568375" y="1011613"/>
            <a:ext cx="6329400" cy="3539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FFFFFF"/>
              </a:buClr>
              <a:buSzPts val="1600"/>
              <a:buFont typeface="Nunito Black"/>
              <a:buChar char="★"/>
            </a:pPr>
            <a:r>
              <a:rPr lang="es" sz="1600">
                <a:solidFill>
                  <a:srgbClr val="FFFFFF"/>
                </a:solidFill>
                <a:latin typeface="Nunito Black"/>
                <a:ea typeface="Nunito Black"/>
                <a:cs typeface="Nunito Black"/>
                <a:sym typeface="Nunito Black"/>
              </a:rPr>
              <a:t>Display screen that display text, graphics and videos as soft copies</a:t>
            </a:r>
            <a:endParaRPr sz="1600">
              <a:solidFill>
                <a:srgbClr val="FFFFFF"/>
              </a:solidFill>
              <a:latin typeface="Nunito Black"/>
              <a:ea typeface="Nunito Black"/>
              <a:cs typeface="Nunito Black"/>
              <a:sym typeface="Nunito Black"/>
            </a:endParaRPr>
          </a:p>
          <a:p>
            <a:pPr indent="0" lvl="0" marL="457200" rtl="0" algn="l">
              <a:spcBef>
                <a:spcPts val="0"/>
              </a:spcBef>
              <a:spcAft>
                <a:spcPts val="0"/>
              </a:spcAft>
              <a:buNone/>
            </a:pPr>
            <a:r>
              <a:t/>
            </a:r>
            <a:endParaRPr sz="1600">
              <a:solidFill>
                <a:srgbClr val="FFFFFF"/>
              </a:solidFill>
              <a:latin typeface="Nunito Black"/>
              <a:ea typeface="Nunito Black"/>
              <a:cs typeface="Nunito Black"/>
              <a:sym typeface="Nunito Black"/>
            </a:endParaRPr>
          </a:p>
          <a:p>
            <a:pPr indent="-330200" lvl="0" marL="457200" rtl="0" algn="l">
              <a:spcBef>
                <a:spcPts val="0"/>
              </a:spcBef>
              <a:spcAft>
                <a:spcPts val="0"/>
              </a:spcAft>
              <a:buClr>
                <a:srgbClr val="FFFFFF"/>
              </a:buClr>
              <a:buSzPts val="1600"/>
              <a:buFont typeface="Nunito Black"/>
              <a:buChar char="★"/>
            </a:pPr>
            <a:r>
              <a:rPr lang="es" sz="1600">
                <a:solidFill>
                  <a:srgbClr val="FFFFFF"/>
                </a:solidFill>
                <a:latin typeface="Nunito Black"/>
                <a:ea typeface="Nunito Black"/>
                <a:cs typeface="Nunito Black"/>
                <a:sym typeface="Nunito Black"/>
              </a:rPr>
              <a:t>Features:</a:t>
            </a:r>
            <a:endParaRPr sz="1600">
              <a:solidFill>
                <a:srgbClr val="FFFFFF"/>
              </a:solidFill>
              <a:latin typeface="Nunito Black"/>
              <a:ea typeface="Nunito Black"/>
              <a:cs typeface="Nunito Black"/>
              <a:sym typeface="Nunito Black"/>
            </a:endParaRPr>
          </a:p>
          <a:p>
            <a:pPr indent="-330200" lvl="0" marL="1371600" rtl="0" algn="l">
              <a:spcBef>
                <a:spcPts val="0"/>
              </a:spcBef>
              <a:spcAft>
                <a:spcPts val="0"/>
              </a:spcAft>
              <a:buClr>
                <a:srgbClr val="FFFFFF"/>
              </a:buClr>
              <a:buSzPts val="1600"/>
              <a:buFont typeface="Nunito Black"/>
              <a:buChar char="❏"/>
            </a:pPr>
            <a:r>
              <a:rPr lang="es" sz="1600">
                <a:solidFill>
                  <a:srgbClr val="FFFFFF"/>
                </a:solidFill>
                <a:latin typeface="Nunito Black"/>
                <a:ea typeface="Nunito Black"/>
                <a:cs typeface="Nunito Black"/>
                <a:sym typeface="Nunito Black"/>
              </a:rPr>
              <a:t>Resolution/pixels: </a:t>
            </a:r>
            <a:r>
              <a:rPr lang="es" sz="1600">
                <a:solidFill>
                  <a:srgbClr val="FFFFFF"/>
                </a:solidFill>
                <a:latin typeface="Nunito"/>
                <a:ea typeface="Nunito"/>
                <a:cs typeface="Nunito"/>
                <a:sym typeface="Nunito"/>
              </a:rPr>
              <a:t>The clearness of the image</a:t>
            </a:r>
            <a:endParaRPr sz="1600">
              <a:solidFill>
                <a:srgbClr val="FFFFFF"/>
              </a:solidFill>
              <a:latin typeface="Nunito"/>
              <a:ea typeface="Nunito"/>
              <a:cs typeface="Nunito"/>
              <a:sym typeface="Nunito"/>
            </a:endParaRPr>
          </a:p>
          <a:p>
            <a:pPr indent="-330200" lvl="0" marL="1371600" rtl="0" algn="l">
              <a:spcBef>
                <a:spcPts val="0"/>
              </a:spcBef>
              <a:spcAft>
                <a:spcPts val="0"/>
              </a:spcAft>
              <a:buClr>
                <a:srgbClr val="FFFFFF"/>
              </a:buClr>
              <a:buSzPts val="1600"/>
              <a:buFont typeface="Nunito Black"/>
              <a:buChar char="❏"/>
            </a:pPr>
            <a:r>
              <a:rPr lang="es" sz="1600">
                <a:solidFill>
                  <a:srgbClr val="FFFFFF"/>
                </a:solidFill>
                <a:latin typeface="Nunito Black"/>
                <a:ea typeface="Nunito Black"/>
                <a:cs typeface="Nunito Black"/>
                <a:sym typeface="Nunito Black"/>
              </a:rPr>
              <a:t>Dot pitch: </a:t>
            </a:r>
            <a:r>
              <a:rPr lang="es" sz="1600">
                <a:solidFill>
                  <a:srgbClr val="FFFFFF"/>
                </a:solidFill>
                <a:latin typeface="Nunito"/>
                <a:ea typeface="Nunito"/>
                <a:cs typeface="Nunito"/>
                <a:sym typeface="Nunito"/>
              </a:rPr>
              <a:t>How sharp the displayed image can be</a:t>
            </a:r>
            <a:endParaRPr sz="1600">
              <a:solidFill>
                <a:srgbClr val="FFFFFF"/>
              </a:solidFill>
              <a:latin typeface="Nunito"/>
              <a:ea typeface="Nunito"/>
              <a:cs typeface="Nunito"/>
              <a:sym typeface="Nunito"/>
            </a:endParaRPr>
          </a:p>
          <a:p>
            <a:pPr indent="-330200" lvl="0" marL="1371600" rtl="0" algn="l">
              <a:spcBef>
                <a:spcPts val="0"/>
              </a:spcBef>
              <a:spcAft>
                <a:spcPts val="0"/>
              </a:spcAft>
              <a:buClr>
                <a:srgbClr val="FFFFFF"/>
              </a:buClr>
              <a:buSzPts val="1600"/>
              <a:buFont typeface="Nunito Black"/>
              <a:buChar char="❏"/>
            </a:pPr>
            <a:r>
              <a:rPr lang="es" sz="1600">
                <a:solidFill>
                  <a:srgbClr val="FFFFFF"/>
                </a:solidFill>
                <a:latin typeface="Nunito Black"/>
                <a:ea typeface="Nunito Black"/>
                <a:cs typeface="Nunito Black"/>
                <a:sym typeface="Nunito Black"/>
              </a:rPr>
              <a:t>Contrast ratios: </a:t>
            </a:r>
            <a:r>
              <a:rPr lang="es" sz="1600">
                <a:solidFill>
                  <a:srgbClr val="FFFFFF"/>
                </a:solidFill>
                <a:latin typeface="Nunito"/>
                <a:ea typeface="Nunito"/>
                <a:cs typeface="Nunito"/>
                <a:sym typeface="Nunito"/>
              </a:rPr>
              <a:t>Difference in light intensity between brightest white and darkest black</a:t>
            </a:r>
            <a:endParaRPr sz="1600">
              <a:solidFill>
                <a:srgbClr val="FFFFFF"/>
              </a:solidFill>
              <a:latin typeface="Nunito"/>
              <a:ea typeface="Nunito"/>
              <a:cs typeface="Nunito"/>
              <a:sym typeface="Nunito"/>
            </a:endParaRPr>
          </a:p>
          <a:p>
            <a:pPr indent="-330200" lvl="0" marL="1371600" rtl="0" algn="l">
              <a:spcBef>
                <a:spcPts val="0"/>
              </a:spcBef>
              <a:spcAft>
                <a:spcPts val="0"/>
              </a:spcAft>
              <a:buClr>
                <a:srgbClr val="FFFFFF"/>
              </a:buClr>
              <a:buSzPts val="1600"/>
              <a:buFont typeface="Nunito Black"/>
              <a:buChar char="❏"/>
            </a:pPr>
            <a:r>
              <a:rPr lang="es" sz="1600">
                <a:solidFill>
                  <a:srgbClr val="FFFFFF"/>
                </a:solidFill>
                <a:latin typeface="Nunito Black"/>
                <a:ea typeface="Nunito Black"/>
                <a:cs typeface="Nunito Black"/>
                <a:sym typeface="Nunito Black"/>
              </a:rPr>
              <a:t>Size: </a:t>
            </a:r>
            <a:r>
              <a:rPr lang="es" sz="1600">
                <a:solidFill>
                  <a:srgbClr val="FFFFFF"/>
                </a:solidFill>
                <a:latin typeface="Nunito"/>
                <a:ea typeface="Nunito"/>
                <a:cs typeface="Nunito"/>
                <a:sym typeface="Nunito"/>
              </a:rPr>
              <a:t>Size of the monitor</a:t>
            </a:r>
            <a:endParaRPr sz="1600">
              <a:solidFill>
                <a:srgbClr val="FFFFFF"/>
              </a:solidFill>
              <a:latin typeface="Nunito"/>
              <a:ea typeface="Nunito"/>
              <a:cs typeface="Nunito"/>
              <a:sym typeface="Nunito"/>
            </a:endParaRPr>
          </a:p>
          <a:p>
            <a:pPr indent="-330200" lvl="0" marL="1371600" rtl="0" algn="l">
              <a:spcBef>
                <a:spcPts val="0"/>
              </a:spcBef>
              <a:spcAft>
                <a:spcPts val="0"/>
              </a:spcAft>
              <a:buClr>
                <a:srgbClr val="FFFFFF"/>
              </a:buClr>
              <a:buSzPts val="1600"/>
              <a:buFont typeface="Nunito Black"/>
              <a:buChar char="❏"/>
            </a:pPr>
            <a:r>
              <a:rPr lang="es" sz="1600">
                <a:solidFill>
                  <a:srgbClr val="FFFFFF"/>
                </a:solidFill>
                <a:latin typeface="Nunito Black"/>
                <a:ea typeface="Nunito Black"/>
                <a:cs typeface="Nunito Black"/>
                <a:sym typeface="Nunito Black"/>
              </a:rPr>
              <a:t>Aspect ratio: </a:t>
            </a:r>
            <a:r>
              <a:rPr lang="es" sz="1600">
                <a:solidFill>
                  <a:srgbClr val="FFFFFF"/>
                </a:solidFill>
                <a:latin typeface="Nunito"/>
                <a:ea typeface="Nunito"/>
                <a:cs typeface="Nunito"/>
                <a:sym typeface="Nunito"/>
              </a:rPr>
              <a:t>Width to height proportion</a:t>
            </a:r>
            <a:endParaRPr>
              <a:solidFill>
                <a:srgbClr val="FFFFFF"/>
              </a:solidFill>
            </a:endParaRPr>
          </a:p>
        </p:txBody>
      </p:sp>
      <p:pic>
        <p:nvPicPr>
          <p:cNvPr id="911" name="Google Shape;911;p53"/>
          <p:cNvPicPr preferRelativeResize="0"/>
          <p:nvPr/>
        </p:nvPicPr>
        <p:blipFill>
          <a:blip r:embed="rId3">
            <a:alphaModFix/>
          </a:blip>
          <a:stretch>
            <a:fillRect/>
          </a:stretch>
        </p:blipFill>
        <p:spPr>
          <a:xfrm>
            <a:off x="7249450" y="2965275"/>
            <a:ext cx="1751275" cy="1167225"/>
          </a:xfrm>
          <a:prstGeom prst="rect">
            <a:avLst/>
          </a:prstGeom>
          <a:noFill/>
          <a:ln>
            <a:noFill/>
          </a:ln>
        </p:spPr>
      </p:pic>
      <p:sp>
        <p:nvSpPr>
          <p:cNvPr id="912" name="Google Shape;912;p53"/>
          <p:cNvSpPr txBox="1"/>
          <p:nvPr/>
        </p:nvSpPr>
        <p:spPr>
          <a:xfrm>
            <a:off x="7507838" y="4168525"/>
            <a:ext cx="1234500" cy="38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F3F3F3"/>
                </a:solidFill>
                <a:latin typeface="Roboto"/>
                <a:ea typeface="Roboto"/>
                <a:cs typeface="Roboto"/>
                <a:sym typeface="Roboto"/>
              </a:rPr>
              <a:t>Pixels</a:t>
            </a:r>
            <a:endParaRPr>
              <a:solidFill>
                <a:srgbClr val="F3F3F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54"/>
          <p:cNvSpPr/>
          <p:nvPr/>
        </p:nvSpPr>
        <p:spPr>
          <a:xfrm>
            <a:off x="2929950" y="350700"/>
            <a:ext cx="3284100" cy="4442100"/>
          </a:xfrm>
          <a:prstGeom prst="flowChartAlternateProcess">
            <a:avLst/>
          </a:prstGeom>
          <a:solidFill>
            <a:srgbClr val="FFB4DF">
              <a:alpha val="80390"/>
            </a:srgbClr>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400">
              <a:latin typeface="Nunito"/>
              <a:ea typeface="Nunito"/>
              <a:cs typeface="Nunito"/>
              <a:sym typeface="Nunito"/>
            </a:endParaRPr>
          </a:p>
          <a:p>
            <a:pPr indent="0" lvl="0" marL="0" rtl="0" algn="ctr">
              <a:spcBef>
                <a:spcPts val="0"/>
              </a:spcBef>
              <a:spcAft>
                <a:spcPts val="0"/>
              </a:spcAft>
              <a:buNone/>
            </a:pPr>
            <a:r>
              <a:rPr b="1" lang="es" sz="3400">
                <a:latin typeface="Nunito"/>
                <a:ea typeface="Nunito"/>
                <a:cs typeface="Nunito"/>
                <a:sym typeface="Nunito"/>
              </a:rPr>
              <a:t>TYPES OF MONITOR</a:t>
            </a:r>
            <a:endParaRPr b="1" sz="3400">
              <a:latin typeface="Nunito"/>
              <a:ea typeface="Nunito"/>
              <a:cs typeface="Nunito"/>
              <a:sym typeface="Nunito"/>
            </a:endParaRPr>
          </a:p>
          <a:p>
            <a:pPr indent="0" lvl="0" marL="0" rtl="0" algn="ctr">
              <a:spcBef>
                <a:spcPts val="0"/>
              </a:spcBef>
              <a:spcAft>
                <a:spcPts val="0"/>
              </a:spcAft>
              <a:buNone/>
            </a:pPr>
            <a:r>
              <a:t/>
            </a:r>
            <a:endParaRPr b="1" sz="1500">
              <a:latin typeface="Nunito"/>
              <a:ea typeface="Nunito"/>
              <a:cs typeface="Nunito"/>
              <a:sym typeface="Nunito"/>
            </a:endParaRPr>
          </a:p>
          <a:p>
            <a:pPr indent="0" lvl="0" marL="0" rtl="0" algn="ctr">
              <a:spcBef>
                <a:spcPts val="0"/>
              </a:spcBef>
              <a:spcAft>
                <a:spcPts val="0"/>
              </a:spcAft>
              <a:buNone/>
            </a:pPr>
            <a:r>
              <a:rPr b="1" lang="es" sz="1500">
                <a:latin typeface="Nunito"/>
                <a:ea typeface="Nunito"/>
                <a:cs typeface="Nunito"/>
                <a:sym typeface="Nunito"/>
              </a:rPr>
              <a:t>Flat-Panel</a:t>
            </a:r>
            <a:endParaRPr b="1" sz="1500">
              <a:latin typeface="Nunito"/>
              <a:ea typeface="Nunito"/>
              <a:cs typeface="Nunito"/>
              <a:sym typeface="Nunito"/>
            </a:endParaRPr>
          </a:p>
          <a:p>
            <a:pPr indent="0" lvl="0" marL="0" rtl="0" algn="ctr">
              <a:spcBef>
                <a:spcPts val="0"/>
              </a:spcBef>
              <a:spcAft>
                <a:spcPts val="0"/>
              </a:spcAft>
              <a:buNone/>
            </a:pPr>
            <a:r>
              <a:t/>
            </a:r>
            <a:endParaRPr b="1" sz="1500">
              <a:latin typeface="Nunito"/>
              <a:ea typeface="Nunito"/>
              <a:cs typeface="Nunito"/>
              <a:sym typeface="Nunito"/>
            </a:endParaRPr>
          </a:p>
          <a:p>
            <a:pPr indent="-317500" lvl="0" marL="457200" rtl="0" algn="ctr">
              <a:spcBef>
                <a:spcPts val="0"/>
              </a:spcBef>
              <a:spcAft>
                <a:spcPts val="0"/>
              </a:spcAft>
              <a:buSzPts val="1400"/>
              <a:buChar char="❏"/>
            </a:pPr>
            <a:r>
              <a:rPr lang="es"/>
              <a:t> A thin panel design </a:t>
            </a:r>
            <a:endParaRPr/>
          </a:p>
          <a:p>
            <a:pPr indent="-317500" lvl="0" marL="457200" rtl="0" algn="ctr">
              <a:spcBef>
                <a:spcPts val="0"/>
              </a:spcBef>
              <a:spcAft>
                <a:spcPts val="0"/>
              </a:spcAft>
              <a:buSzPts val="1400"/>
              <a:buChar char="❏"/>
            </a:pPr>
            <a:r>
              <a:rPr lang="es"/>
              <a:t>Require less power</a:t>
            </a:r>
            <a:endParaRPr/>
          </a:p>
          <a:p>
            <a:pPr indent="-317500" lvl="0" marL="457200" rtl="0" algn="ctr">
              <a:spcBef>
                <a:spcPts val="0"/>
              </a:spcBef>
              <a:spcAft>
                <a:spcPts val="0"/>
              </a:spcAft>
              <a:buSzPts val="1400"/>
              <a:buChar char="❏"/>
            </a:pPr>
            <a:r>
              <a:rPr lang="es"/>
              <a:t>Portable and thin</a:t>
            </a:r>
            <a:endParaRPr/>
          </a:p>
          <a:p>
            <a:pPr indent="-317500" lvl="0" marL="457200" rtl="0" algn="ctr">
              <a:spcBef>
                <a:spcPts val="0"/>
              </a:spcBef>
              <a:spcAft>
                <a:spcPts val="0"/>
              </a:spcAft>
              <a:buSzPts val="1400"/>
              <a:buChar char="❏"/>
            </a:pPr>
            <a:r>
              <a:rPr lang="es"/>
              <a:t>Most are backlit</a:t>
            </a:r>
            <a:endParaRPr/>
          </a:p>
        </p:txBody>
      </p:sp>
      <p:sp>
        <p:nvSpPr>
          <p:cNvPr id="918" name="Google Shape;918;p54"/>
          <p:cNvSpPr/>
          <p:nvPr/>
        </p:nvSpPr>
        <p:spPr>
          <a:xfrm>
            <a:off x="424650" y="150200"/>
            <a:ext cx="2677200" cy="1745100"/>
          </a:xfrm>
          <a:prstGeom prst="rightArrowCallout">
            <a:avLst>
              <a:gd fmla="val 25000" name="adj1"/>
              <a:gd fmla="val 25000" name="adj2"/>
              <a:gd fmla="val 25000" name="adj3"/>
              <a:gd fmla="val 64977" name="adj4"/>
            </a:avLst>
          </a:prstGeom>
          <a:solidFill>
            <a:srgbClr val="EAD1D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LCD</a:t>
            </a:r>
            <a:endParaRPr b="1"/>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s"/>
              <a:t>Older monitor</a:t>
            </a:r>
            <a:endParaRPr/>
          </a:p>
          <a:p>
            <a:pPr indent="-317500" lvl="0" marL="457200" rtl="0" algn="l">
              <a:spcBef>
                <a:spcPts val="0"/>
              </a:spcBef>
              <a:spcAft>
                <a:spcPts val="0"/>
              </a:spcAft>
              <a:buSzPts val="1400"/>
              <a:buChar char="●"/>
            </a:pPr>
            <a:r>
              <a:rPr lang="es"/>
              <a:t>Light and energy efficient</a:t>
            </a:r>
            <a:endParaRPr/>
          </a:p>
        </p:txBody>
      </p:sp>
      <p:sp>
        <p:nvSpPr>
          <p:cNvPr id="919" name="Google Shape;919;p54"/>
          <p:cNvSpPr/>
          <p:nvPr/>
        </p:nvSpPr>
        <p:spPr>
          <a:xfrm>
            <a:off x="5913125" y="150200"/>
            <a:ext cx="2677200" cy="2866800"/>
          </a:xfrm>
          <a:prstGeom prst="leftArrowCallout">
            <a:avLst>
              <a:gd fmla="val 25000" name="adj1"/>
              <a:gd fmla="val 25000" name="adj2"/>
              <a:gd fmla="val 25000" name="adj3"/>
              <a:gd fmla="val 64977" name="adj4"/>
            </a:avLst>
          </a:prstGeom>
          <a:solidFill>
            <a:srgbClr val="EAD1D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OLED</a:t>
            </a:r>
            <a:endParaRPr b="1"/>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s"/>
              <a:t>Organic compound that produces light</a:t>
            </a:r>
            <a:endParaRPr/>
          </a:p>
          <a:p>
            <a:pPr indent="-317500" lvl="0" marL="457200" rtl="0" algn="l">
              <a:spcBef>
                <a:spcPts val="0"/>
              </a:spcBef>
              <a:spcAft>
                <a:spcPts val="0"/>
              </a:spcAft>
              <a:buSzPts val="1400"/>
              <a:buChar char="●"/>
            </a:pPr>
            <a:r>
              <a:rPr lang="es"/>
              <a:t>Don’t require backlight</a:t>
            </a:r>
            <a:endParaRPr/>
          </a:p>
          <a:p>
            <a:pPr indent="-317500" lvl="0" marL="457200" rtl="0" algn="l">
              <a:spcBef>
                <a:spcPts val="0"/>
              </a:spcBef>
              <a:spcAft>
                <a:spcPts val="0"/>
              </a:spcAft>
              <a:buSzPts val="1400"/>
              <a:buChar char="●"/>
            </a:pPr>
            <a:r>
              <a:rPr lang="es"/>
              <a:t>Less power </a:t>
            </a:r>
            <a:endParaRPr/>
          </a:p>
          <a:p>
            <a:pPr indent="-317500" lvl="0" marL="457200" rtl="0" algn="l">
              <a:spcBef>
                <a:spcPts val="0"/>
              </a:spcBef>
              <a:spcAft>
                <a:spcPts val="0"/>
              </a:spcAft>
              <a:buSzPts val="1400"/>
              <a:buChar char="●"/>
            </a:pPr>
            <a:r>
              <a:rPr lang="es"/>
              <a:t>Thinner display</a:t>
            </a:r>
            <a:endParaRPr/>
          </a:p>
          <a:p>
            <a:pPr indent="-317500" lvl="0" marL="457200" rtl="0" algn="l">
              <a:spcBef>
                <a:spcPts val="0"/>
              </a:spcBef>
              <a:spcAft>
                <a:spcPts val="0"/>
              </a:spcAft>
              <a:buSzPts val="1400"/>
              <a:buChar char="●"/>
            </a:pPr>
            <a:r>
              <a:rPr lang="es"/>
              <a:t>Brighter  </a:t>
            </a:r>
            <a:endParaRPr/>
          </a:p>
        </p:txBody>
      </p:sp>
      <p:sp>
        <p:nvSpPr>
          <p:cNvPr id="920" name="Google Shape;920;p54"/>
          <p:cNvSpPr/>
          <p:nvPr/>
        </p:nvSpPr>
        <p:spPr>
          <a:xfrm>
            <a:off x="5972150" y="3356050"/>
            <a:ext cx="2778300" cy="1661700"/>
          </a:xfrm>
          <a:prstGeom prst="leftArrowCallout">
            <a:avLst>
              <a:gd fmla="val 25000" name="adj1"/>
              <a:gd fmla="val 25000" name="adj2"/>
              <a:gd fmla="val 25000" name="adj3"/>
              <a:gd fmla="val 64977" name="adj4"/>
            </a:avLst>
          </a:prstGeom>
          <a:solidFill>
            <a:srgbClr val="EAD1D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LED</a:t>
            </a:r>
            <a:endParaRPr b="1"/>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s"/>
              <a:t>More advanced backlighting</a:t>
            </a:r>
            <a:endParaRPr/>
          </a:p>
          <a:p>
            <a:pPr indent="-317500" lvl="0" marL="457200" rtl="0" algn="l">
              <a:spcBef>
                <a:spcPts val="0"/>
              </a:spcBef>
              <a:spcAft>
                <a:spcPts val="0"/>
              </a:spcAft>
              <a:buSzPts val="1400"/>
              <a:buChar char="●"/>
            </a:pPr>
            <a:r>
              <a:rPr lang="es"/>
              <a:t>More energy efficient</a:t>
            </a:r>
            <a:endParaRPr/>
          </a:p>
          <a:p>
            <a:pPr indent="0" lvl="0" marL="457200" rtl="0" algn="l">
              <a:spcBef>
                <a:spcPts val="0"/>
              </a:spcBef>
              <a:spcAft>
                <a:spcPts val="0"/>
              </a:spcAft>
              <a:buNone/>
            </a:pPr>
            <a:r>
              <a:t/>
            </a:r>
            <a:endParaRPr/>
          </a:p>
        </p:txBody>
      </p:sp>
      <p:sp>
        <p:nvSpPr>
          <p:cNvPr id="921" name="Google Shape;921;p54"/>
          <p:cNvSpPr/>
          <p:nvPr/>
        </p:nvSpPr>
        <p:spPr>
          <a:xfrm>
            <a:off x="938425" y="2053475"/>
            <a:ext cx="2452800" cy="2806500"/>
          </a:xfrm>
          <a:prstGeom prst="rightArrowCallout">
            <a:avLst>
              <a:gd fmla="val 25000" name="adj1"/>
              <a:gd fmla="val 25000" name="adj2"/>
              <a:gd fmla="val 25000" name="adj3"/>
              <a:gd fmla="val 64977" name="adj4"/>
            </a:avLst>
          </a:prstGeom>
          <a:solidFill>
            <a:srgbClr val="EAD1D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PLASMA</a:t>
            </a:r>
            <a:endParaRPr b="1"/>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s"/>
              <a:t>Don’t require backlighting</a:t>
            </a:r>
            <a:endParaRPr/>
          </a:p>
          <a:p>
            <a:pPr indent="-317500" lvl="0" marL="457200" rtl="0" algn="l">
              <a:spcBef>
                <a:spcPts val="0"/>
              </a:spcBef>
              <a:spcAft>
                <a:spcPts val="0"/>
              </a:spcAft>
              <a:buSzPts val="1400"/>
              <a:buChar char="●"/>
            </a:pPr>
            <a:r>
              <a:rPr lang="es"/>
              <a:t>Brighter and wider viewing angle than LCD</a:t>
            </a:r>
            <a:endParaRPr b="1"/>
          </a:p>
          <a:p>
            <a:pPr indent="0" lvl="0" marL="457200" rtl="0" algn="l">
              <a:spcBef>
                <a:spcPts val="0"/>
              </a:spcBef>
              <a:spcAft>
                <a:spcPts val="0"/>
              </a:spcAft>
              <a:buNone/>
            </a:pPr>
            <a:r>
              <a:t/>
            </a:r>
            <a:endParaRPr b="1"/>
          </a:p>
        </p:txBody>
      </p:sp>
      <p:sp>
        <p:nvSpPr>
          <p:cNvPr id="922" name="Google Shape;922;p54"/>
          <p:cNvSpPr/>
          <p:nvPr/>
        </p:nvSpPr>
        <p:spPr>
          <a:xfrm flipH="1" rot="10800000">
            <a:off x="275572" y="1944126"/>
            <a:ext cx="91799" cy="3073624"/>
          </a:xfrm>
          <a:custGeom>
            <a:rect b="b" l="l" r="r" t="t"/>
            <a:pathLst>
              <a:path extrusionOk="0" h="1322" w="22067">
                <a:moveTo>
                  <a:pt x="0" y="1"/>
                </a:moveTo>
                <a:lnTo>
                  <a:pt x="0" y="1321"/>
                </a:lnTo>
                <a:lnTo>
                  <a:pt x="22066" y="1321"/>
                </a:lnTo>
                <a:lnTo>
                  <a:pt x="2206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23" name="Google Shape;923;p54"/>
          <p:cNvSpPr/>
          <p:nvPr/>
        </p:nvSpPr>
        <p:spPr>
          <a:xfrm>
            <a:off x="607000" y="3314350"/>
            <a:ext cx="91799" cy="1745101"/>
          </a:xfrm>
          <a:custGeom>
            <a:rect b="b" l="l" r="r" t="t"/>
            <a:pathLst>
              <a:path extrusionOk="0" h="1365" w="22067">
                <a:moveTo>
                  <a:pt x="0" y="1"/>
                </a:moveTo>
                <a:lnTo>
                  <a:pt x="0" y="1364"/>
                </a:lnTo>
                <a:lnTo>
                  <a:pt x="22066" y="1364"/>
                </a:lnTo>
                <a:lnTo>
                  <a:pt x="2206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55"/>
          <p:cNvSpPr/>
          <p:nvPr/>
        </p:nvSpPr>
        <p:spPr>
          <a:xfrm>
            <a:off x="126875" y="100650"/>
            <a:ext cx="2025900" cy="49422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Curved Monitors</a:t>
            </a:r>
            <a:endParaRPr b="1"/>
          </a:p>
          <a:p>
            <a:pPr indent="0" lvl="0" marL="0" rtl="0" algn="ctr">
              <a:spcBef>
                <a:spcPts val="0"/>
              </a:spcBef>
              <a:spcAft>
                <a:spcPts val="0"/>
              </a:spcAft>
              <a:buNone/>
            </a:pPr>
            <a:r>
              <a:rPr b="1" lang="es"/>
              <a:t> </a:t>
            </a:r>
            <a:endParaRPr b="1"/>
          </a:p>
          <a:p>
            <a:pPr indent="-317500" lvl="0" marL="457200" rtl="0" algn="l">
              <a:spcBef>
                <a:spcPts val="0"/>
              </a:spcBef>
              <a:spcAft>
                <a:spcPts val="0"/>
              </a:spcAft>
              <a:buSzPts val="1400"/>
              <a:buChar char="●"/>
            </a:pPr>
            <a:r>
              <a:rPr lang="es"/>
              <a:t>Better viewing angles</a:t>
            </a:r>
            <a:endParaRPr/>
          </a:p>
          <a:p>
            <a:pPr indent="-317500" lvl="0" marL="457200" rtl="0" algn="l">
              <a:spcBef>
                <a:spcPts val="0"/>
              </a:spcBef>
              <a:spcAft>
                <a:spcPts val="0"/>
              </a:spcAft>
              <a:buSzPts val="1400"/>
              <a:buChar char="●"/>
            </a:pPr>
            <a:r>
              <a:rPr lang="es"/>
              <a:t>Used by high-end gamers</a:t>
            </a:r>
            <a:endParaRPr/>
          </a:p>
          <a:p>
            <a:pPr indent="-317500" lvl="0" marL="457200" rtl="0" algn="l">
              <a:spcBef>
                <a:spcPts val="0"/>
              </a:spcBef>
              <a:spcAft>
                <a:spcPts val="0"/>
              </a:spcAft>
              <a:buSzPts val="1400"/>
              <a:buChar char="●"/>
            </a:pPr>
            <a:r>
              <a:rPr lang="es"/>
              <a:t>Used for smart watch displays</a:t>
            </a:r>
            <a:endParaRPr/>
          </a:p>
        </p:txBody>
      </p:sp>
      <p:sp>
        <p:nvSpPr>
          <p:cNvPr id="929" name="Google Shape;929;p55"/>
          <p:cNvSpPr/>
          <p:nvPr/>
        </p:nvSpPr>
        <p:spPr>
          <a:xfrm>
            <a:off x="2270901" y="100650"/>
            <a:ext cx="2382900" cy="4942200"/>
          </a:xfrm>
          <a:prstGeom prst="flowChartAlternateProcess">
            <a:avLst/>
          </a:prstGeom>
          <a:solidFill>
            <a:srgbClr val="D9D9D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E-book Readers</a:t>
            </a:r>
            <a:endParaRPr b="1"/>
          </a:p>
          <a:p>
            <a:pPr indent="0" lvl="0" marL="0" rtl="0" algn="l">
              <a:spcBef>
                <a:spcPts val="0"/>
              </a:spcBef>
              <a:spcAft>
                <a:spcPts val="0"/>
              </a:spcAft>
              <a:buNone/>
            </a:pPr>
            <a:r>
              <a:t/>
            </a:r>
            <a:endParaRPr b="1"/>
          </a:p>
          <a:p>
            <a:pPr indent="-317500" lvl="0" marL="457200" rtl="0" algn="l">
              <a:spcBef>
                <a:spcPts val="0"/>
              </a:spcBef>
              <a:spcAft>
                <a:spcPts val="0"/>
              </a:spcAft>
              <a:buSzPts val="1400"/>
              <a:buChar char="●"/>
            </a:pPr>
            <a:r>
              <a:rPr lang="es"/>
              <a:t>Traditional books printed in electronic form</a:t>
            </a:r>
            <a:endParaRPr/>
          </a:p>
          <a:p>
            <a:pPr indent="-317500" lvl="0" marL="457200" rtl="0" algn="l">
              <a:spcBef>
                <a:spcPts val="0"/>
              </a:spcBef>
              <a:spcAft>
                <a:spcPts val="0"/>
              </a:spcAft>
              <a:buSzPts val="1400"/>
              <a:buChar char="●"/>
            </a:pPr>
            <a:r>
              <a:rPr lang="es"/>
              <a:t>Storing and displaying e-books</a:t>
            </a:r>
            <a:endParaRPr/>
          </a:p>
          <a:p>
            <a:pPr indent="-317500" lvl="0" marL="457200" rtl="0" algn="l">
              <a:spcBef>
                <a:spcPts val="0"/>
              </a:spcBef>
              <a:spcAft>
                <a:spcPts val="0"/>
              </a:spcAft>
              <a:buSzPts val="1400"/>
              <a:buChar char="●"/>
            </a:pPr>
            <a:r>
              <a:rPr lang="es"/>
              <a:t>Use e-ink technology: produce images that reflect light</a:t>
            </a:r>
            <a:endParaRPr/>
          </a:p>
          <a:p>
            <a:pPr indent="-317500" lvl="0" marL="457200" rtl="0" algn="l">
              <a:spcBef>
                <a:spcPts val="0"/>
              </a:spcBef>
              <a:spcAft>
                <a:spcPts val="0"/>
              </a:spcAft>
              <a:buSzPts val="1400"/>
              <a:buChar char="●"/>
            </a:pPr>
            <a:r>
              <a:rPr lang="es"/>
              <a:t>A low-power, paper-like display</a:t>
            </a:r>
            <a:endParaRPr/>
          </a:p>
          <a:p>
            <a:pPr indent="-317500" lvl="0" marL="457200" rtl="0" algn="l">
              <a:spcBef>
                <a:spcPts val="0"/>
              </a:spcBef>
              <a:spcAft>
                <a:spcPts val="0"/>
              </a:spcAft>
              <a:buSzPts val="1400"/>
              <a:buChar char="●"/>
            </a:pPr>
            <a:r>
              <a:rPr lang="es"/>
              <a:t>Many feature subscriptions</a:t>
            </a:r>
            <a:endParaRPr/>
          </a:p>
        </p:txBody>
      </p:sp>
      <p:sp>
        <p:nvSpPr>
          <p:cNvPr id="930" name="Google Shape;930;p55"/>
          <p:cNvSpPr/>
          <p:nvPr/>
        </p:nvSpPr>
        <p:spPr>
          <a:xfrm>
            <a:off x="4787800" y="100650"/>
            <a:ext cx="2025900" cy="49422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Digital/interactive Whiteboards</a:t>
            </a:r>
            <a:endParaRPr b="1"/>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s"/>
              <a:t>Controlled by special pen or finger</a:t>
            </a:r>
            <a:endParaRPr/>
          </a:p>
          <a:p>
            <a:pPr indent="-317500" lvl="0" marL="457200" rtl="0" algn="l">
              <a:spcBef>
                <a:spcPts val="0"/>
              </a:spcBef>
              <a:spcAft>
                <a:spcPts val="0"/>
              </a:spcAft>
              <a:buSzPts val="1400"/>
              <a:buChar char="●"/>
            </a:pPr>
            <a:r>
              <a:rPr lang="es"/>
              <a:t>Classrooms and corporate boardrooms</a:t>
            </a:r>
            <a:endParaRPr b="1"/>
          </a:p>
        </p:txBody>
      </p:sp>
      <p:pic>
        <p:nvPicPr>
          <p:cNvPr id="931" name="Google Shape;931;p55"/>
          <p:cNvPicPr preferRelativeResize="0"/>
          <p:nvPr/>
        </p:nvPicPr>
        <p:blipFill>
          <a:blip r:embed="rId3">
            <a:alphaModFix/>
          </a:blip>
          <a:stretch>
            <a:fillRect/>
          </a:stretch>
        </p:blipFill>
        <p:spPr>
          <a:xfrm>
            <a:off x="2495613" y="3581499"/>
            <a:ext cx="1949349" cy="1299552"/>
          </a:xfrm>
          <a:prstGeom prst="rect">
            <a:avLst/>
          </a:prstGeom>
          <a:noFill/>
          <a:ln>
            <a:noFill/>
          </a:ln>
        </p:spPr>
      </p:pic>
      <p:pic>
        <p:nvPicPr>
          <p:cNvPr id="932" name="Google Shape;932;p55"/>
          <p:cNvPicPr preferRelativeResize="0"/>
          <p:nvPr/>
        </p:nvPicPr>
        <p:blipFill rotWithShape="1">
          <a:blip r:embed="rId4">
            <a:alphaModFix/>
          </a:blip>
          <a:srcRect b="30870" l="29816" r="28412" t="21275"/>
          <a:stretch/>
        </p:blipFill>
        <p:spPr>
          <a:xfrm>
            <a:off x="4885512" y="2726400"/>
            <a:ext cx="1813467" cy="1299551"/>
          </a:xfrm>
          <a:prstGeom prst="rect">
            <a:avLst/>
          </a:prstGeom>
          <a:noFill/>
          <a:ln>
            <a:noFill/>
          </a:ln>
        </p:spPr>
      </p:pic>
      <p:sp>
        <p:nvSpPr>
          <p:cNvPr id="933" name="Google Shape;933;p55"/>
          <p:cNvSpPr/>
          <p:nvPr/>
        </p:nvSpPr>
        <p:spPr>
          <a:xfrm>
            <a:off x="6930688" y="100650"/>
            <a:ext cx="2087700" cy="4942200"/>
          </a:xfrm>
          <a:prstGeom prst="flowChartAlternateProcess">
            <a:avLst/>
          </a:prstGeom>
          <a:solidFill>
            <a:srgbClr val="D9D9D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Digital Projector </a:t>
            </a:r>
            <a:endParaRPr b="1"/>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s"/>
              <a:t>Project the images from traditional monitor onto a screen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s"/>
              <a:t>Ultra High-definition Television (UHDTV)</a:t>
            </a:r>
            <a:endParaRPr b="1"/>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s"/>
              <a:t>Clearer and more detailed image</a:t>
            </a:r>
            <a:endParaRPr/>
          </a:p>
          <a:p>
            <a:pPr indent="0" lvl="0" marL="0" rtl="0" algn="ctr">
              <a:spcBef>
                <a:spcPts val="0"/>
              </a:spcBef>
              <a:spcAft>
                <a:spcPts val="0"/>
              </a:spcAft>
              <a:buNone/>
            </a:pPr>
            <a:r>
              <a:t/>
            </a:r>
            <a:endParaRPr b="1"/>
          </a:p>
          <a:p>
            <a:pPr indent="0" lvl="0" marL="0" rtl="0" algn="ctr">
              <a:spcBef>
                <a:spcPts val="0"/>
              </a:spcBef>
              <a:spcAft>
                <a:spcPts val="0"/>
              </a:spcAft>
              <a:buNone/>
            </a:pPr>
            <a:r>
              <a:t/>
            </a:r>
            <a:endParaRPr b="1"/>
          </a:p>
        </p:txBody>
      </p:sp>
      <p:pic>
        <p:nvPicPr>
          <p:cNvPr id="934" name="Google Shape;934;p55"/>
          <p:cNvPicPr preferRelativeResize="0"/>
          <p:nvPr/>
        </p:nvPicPr>
        <p:blipFill>
          <a:blip r:embed="rId5">
            <a:alphaModFix/>
          </a:blip>
          <a:stretch>
            <a:fillRect/>
          </a:stretch>
        </p:blipFill>
        <p:spPr>
          <a:xfrm>
            <a:off x="63750" y="2442397"/>
            <a:ext cx="2382900" cy="1668555"/>
          </a:xfrm>
          <a:prstGeom prst="rect">
            <a:avLst/>
          </a:prstGeom>
          <a:noFill/>
          <a:ln>
            <a:noFill/>
          </a:ln>
        </p:spPr>
      </p:pic>
      <p:pic>
        <p:nvPicPr>
          <p:cNvPr id="935" name="Google Shape;935;p55"/>
          <p:cNvPicPr preferRelativeResize="0"/>
          <p:nvPr/>
        </p:nvPicPr>
        <p:blipFill>
          <a:blip r:embed="rId6">
            <a:alphaModFix/>
          </a:blip>
          <a:stretch>
            <a:fillRect/>
          </a:stretch>
        </p:blipFill>
        <p:spPr>
          <a:xfrm>
            <a:off x="6653099" y="959650"/>
            <a:ext cx="2537700" cy="2537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56"/>
          <p:cNvSpPr txBox="1"/>
          <p:nvPr>
            <p:ph type="title"/>
          </p:nvPr>
        </p:nvSpPr>
        <p:spPr>
          <a:xfrm>
            <a:off x="321950" y="1141425"/>
            <a:ext cx="8039100" cy="36861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Translates information that has been processed </a:t>
            </a:r>
            <a:endParaRPr b="1" sz="1700">
              <a:solidFill>
                <a:srgbClr val="FFFFFF"/>
              </a:solidFill>
              <a:latin typeface="Nunito"/>
              <a:ea typeface="Nunito"/>
              <a:cs typeface="Nunito"/>
              <a:sym typeface="Nunito"/>
            </a:endParaRPr>
          </a:p>
          <a:p>
            <a:pPr indent="-336550" lvl="0" marL="4572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by the system unit </a:t>
            </a:r>
            <a:endParaRPr b="1" sz="1700">
              <a:solidFill>
                <a:srgbClr val="FFFFFF"/>
              </a:solidFill>
              <a:latin typeface="Nunito"/>
              <a:ea typeface="Nunito"/>
              <a:cs typeface="Nunito"/>
              <a:sym typeface="Nunito"/>
            </a:endParaRPr>
          </a:p>
          <a:p>
            <a:pPr indent="-336550" lvl="0" marL="4572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Output as hard copy</a:t>
            </a:r>
            <a:endParaRPr b="1" sz="1700">
              <a:solidFill>
                <a:srgbClr val="FFFFFF"/>
              </a:solidFill>
              <a:latin typeface="Nunito"/>
              <a:ea typeface="Nunito"/>
              <a:cs typeface="Nunito"/>
              <a:sym typeface="Nunito"/>
            </a:endParaRPr>
          </a:p>
          <a:p>
            <a:pPr indent="0" lvl="0" marL="0" rtl="0" algn="l">
              <a:spcBef>
                <a:spcPts val="0"/>
              </a:spcBef>
              <a:spcAft>
                <a:spcPts val="0"/>
              </a:spcAft>
              <a:buNone/>
            </a:pPr>
            <a:r>
              <a:t/>
            </a:r>
            <a:endParaRPr b="1" sz="1700">
              <a:solidFill>
                <a:srgbClr val="FFFFFF"/>
              </a:solidFill>
              <a:latin typeface="Nunito"/>
              <a:ea typeface="Nunito"/>
              <a:cs typeface="Nunito"/>
              <a:sym typeface="Nunito"/>
            </a:endParaRPr>
          </a:p>
          <a:p>
            <a:pPr indent="-336550" lvl="0" marL="4572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Features:</a:t>
            </a:r>
            <a:endParaRPr b="1" sz="1700">
              <a:solidFill>
                <a:srgbClr val="FFFFFF"/>
              </a:solidFill>
              <a:latin typeface="Nunito"/>
              <a:ea typeface="Nunito"/>
              <a:cs typeface="Nunito"/>
              <a:sym typeface="Nunito"/>
            </a:endParaRPr>
          </a:p>
          <a:p>
            <a:pPr indent="0" lvl="0" marL="0" rtl="0" algn="l">
              <a:spcBef>
                <a:spcPts val="0"/>
              </a:spcBef>
              <a:spcAft>
                <a:spcPts val="0"/>
              </a:spcAft>
              <a:buNone/>
            </a:pPr>
            <a:r>
              <a:rPr b="1" lang="es" sz="1700">
                <a:solidFill>
                  <a:srgbClr val="FFFFFF"/>
                </a:solidFill>
                <a:latin typeface="Nunito"/>
                <a:ea typeface="Nunito"/>
                <a:cs typeface="Nunito"/>
                <a:sym typeface="Nunito"/>
              </a:rPr>
              <a:t>		</a:t>
            </a:r>
            <a:endParaRPr b="1" sz="1700">
              <a:solidFill>
                <a:srgbClr val="FFFFFF"/>
              </a:solidFill>
              <a:latin typeface="Nunito"/>
              <a:ea typeface="Nunito"/>
              <a:cs typeface="Nunito"/>
              <a:sym typeface="Nunito"/>
            </a:endParaRPr>
          </a:p>
          <a:p>
            <a:pPr indent="-336550" lvl="0" marL="13716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Resolution: </a:t>
            </a:r>
            <a:r>
              <a:rPr lang="es" sz="1700">
                <a:solidFill>
                  <a:srgbClr val="FFFFFF"/>
                </a:solidFill>
                <a:latin typeface="Nunito"/>
                <a:ea typeface="Nunito"/>
                <a:cs typeface="Nunito"/>
                <a:sym typeface="Nunito"/>
              </a:rPr>
              <a:t>The image clarity</a:t>
            </a:r>
            <a:endParaRPr sz="1700">
              <a:solidFill>
                <a:srgbClr val="FFFFFF"/>
              </a:solidFill>
              <a:latin typeface="Nunito"/>
              <a:ea typeface="Nunito"/>
              <a:cs typeface="Nunito"/>
              <a:sym typeface="Nunito"/>
            </a:endParaRPr>
          </a:p>
          <a:p>
            <a:pPr indent="-336550" lvl="0" marL="13716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Color:</a:t>
            </a:r>
            <a:r>
              <a:rPr lang="es" sz="1700">
                <a:solidFill>
                  <a:srgbClr val="FFFFFF"/>
                </a:solidFill>
                <a:latin typeface="Nunito"/>
                <a:ea typeface="Nunito"/>
                <a:cs typeface="Nunito"/>
                <a:sym typeface="Nunito"/>
              </a:rPr>
              <a:t> Printers with separate cartridges produce the best quality output</a:t>
            </a:r>
            <a:endParaRPr sz="1700">
              <a:solidFill>
                <a:srgbClr val="FFFFFF"/>
              </a:solidFill>
              <a:latin typeface="Nunito"/>
              <a:ea typeface="Nunito"/>
              <a:cs typeface="Nunito"/>
              <a:sym typeface="Nunito"/>
            </a:endParaRPr>
          </a:p>
          <a:p>
            <a:pPr indent="-336550" lvl="0" marL="13716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Speed: </a:t>
            </a:r>
            <a:r>
              <a:rPr lang="es" sz="1700">
                <a:solidFill>
                  <a:srgbClr val="FFFFFF"/>
                </a:solidFill>
                <a:latin typeface="Nunito"/>
                <a:ea typeface="Nunito"/>
                <a:cs typeface="Nunito"/>
                <a:sym typeface="Nunito"/>
              </a:rPr>
              <a:t>Is measured in pages per minute (PPM)</a:t>
            </a:r>
            <a:endParaRPr sz="1700">
              <a:solidFill>
                <a:srgbClr val="FFFFFF"/>
              </a:solidFill>
              <a:latin typeface="Nunito"/>
              <a:ea typeface="Nunito"/>
              <a:cs typeface="Nunito"/>
              <a:sym typeface="Nunito"/>
            </a:endParaRPr>
          </a:p>
          <a:p>
            <a:pPr indent="-336550" lvl="0" marL="13716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Memory: </a:t>
            </a:r>
            <a:r>
              <a:rPr lang="es" sz="1700">
                <a:solidFill>
                  <a:srgbClr val="FFFFFF"/>
                </a:solidFill>
                <a:latin typeface="Nunito"/>
                <a:ea typeface="Nunito"/>
                <a:cs typeface="Nunito"/>
                <a:sym typeface="Nunito"/>
              </a:rPr>
              <a:t>All printers come with printer memory installed and most are upgradeable</a:t>
            </a:r>
            <a:endParaRPr sz="1700">
              <a:solidFill>
                <a:srgbClr val="FFFFFF"/>
              </a:solidFill>
              <a:latin typeface="Nunito"/>
              <a:ea typeface="Nunito"/>
              <a:cs typeface="Nunito"/>
              <a:sym typeface="Nunito"/>
            </a:endParaRPr>
          </a:p>
          <a:p>
            <a:pPr indent="-336550" lvl="0" marL="1371600" rtl="0" algn="l">
              <a:spcBef>
                <a:spcPts val="0"/>
              </a:spcBef>
              <a:spcAft>
                <a:spcPts val="0"/>
              </a:spcAft>
              <a:buClr>
                <a:srgbClr val="FFFFFF"/>
              </a:buClr>
              <a:buSzPts val="1700"/>
              <a:buFont typeface="Nunito"/>
              <a:buChar char="❏"/>
            </a:pPr>
            <a:r>
              <a:rPr b="1" lang="es" sz="1700">
                <a:solidFill>
                  <a:srgbClr val="FFFFFF"/>
                </a:solidFill>
                <a:latin typeface="Nunito"/>
                <a:ea typeface="Nunito"/>
                <a:cs typeface="Nunito"/>
                <a:sym typeface="Nunito"/>
              </a:rPr>
              <a:t>Duplex printing: </a:t>
            </a:r>
            <a:r>
              <a:rPr lang="es" sz="1700">
                <a:solidFill>
                  <a:srgbClr val="FFFFFF"/>
                </a:solidFill>
                <a:latin typeface="Nunito"/>
                <a:ea typeface="Nunito"/>
                <a:cs typeface="Nunito"/>
                <a:sym typeface="Nunito"/>
              </a:rPr>
              <a:t>Printer allow print on both side </a:t>
            </a:r>
            <a:endParaRPr sz="1700">
              <a:solidFill>
                <a:srgbClr val="FFFFFF"/>
              </a:solidFill>
              <a:latin typeface="Nunito"/>
              <a:ea typeface="Nunito"/>
              <a:cs typeface="Nunito"/>
              <a:sym typeface="Nunito"/>
            </a:endParaRPr>
          </a:p>
        </p:txBody>
      </p:sp>
      <p:sp>
        <p:nvSpPr>
          <p:cNvPr id="941" name="Google Shape;941;p56"/>
          <p:cNvSpPr txBox="1"/>
          <p:nvPr/>
        </p:nvSpPr>
        <p:spPr>
          <a:xfrm>
            <a:off x="321950" y="163200"/>
            <a:ext cx="6058500" cy="7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4800">
                <a:solidFill>
                  <a:srgbClr val="FCE5CD"/>
                </a:solidFill>
                <a:latin typeface="Merriweather Black"/>
                <a:ea typeface="Merriweather Black"/>
                <a:cs typeface="Merriweather Black"/>
                <a:sym typeface="Merriweather Black"/>
              </a:rPr>
              <a:t>PRINTER</a:t>
            </a:r>
            <a:endParaRPr b="1">
              <a:solidFill>
                <a:srgbClr val="FCE5CD"/>
              </a:solidFill>
              <a:latin typeface="Merriweather"/>
              <a:ea typeface="Merriweather"/>
              <a:cs typeface="Merriweather"/>
              <a:sym typeface="Merriweath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57"/>
          <p:cNvSpPr txBox="1"/>
          <p:nvPr>
            <p:ph type="title"/>
          </p:nvPr>
        </p:nvSpPr>
        <p:spPr>
          <a:xfrm>
            <a:off x="311700" y="136525"/>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3400">
                <a:solidFill>
                  <a:srgbClr val="000000"/>
                </a:solidFill>
                <a:latin typeface="Nunito"/>
                <a:ea typeface="Nunito"/>
                <a:cs typeface="Nunito"/>
                <a:sym typeface="Nunito"/>
              </a:rPr>
              <a:t>TYPES OF PRINTER</a:t>
            </a:r>
            <a:endParaRPr b="1" sz="3400">
              <a:solidFill>
                <a:srgbClr val="000000"/>
              </a:solidFill>
              <a:latin typeface="Nunito"/>
              <a:ea typeface="Nunito"/>
              <a:cs typeface="Nunito"/>
              <a:sym typeface="Nunito"/>
            </a:endParaRPr>
          </a:p>
        </p:txBody>
      </p:sp>
      <p:sp>
        <p:nvSpPr>
          <p:cNvPr id="947" name="Google Shape;947;p57"/>
          <p:cNvSpPr/>
          <p:nvPr/>
        </p:nvSpPr>
        <p:spPr>
          <a:xfrm>
            <a:off x="432825" y="930800"/>
            <a:ext cx="2553300" cy="39990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Ink-jet Printer </a:t>
            </a:r>
            <a:endParaRPr b="1"/>
          </a:p>
          <a:p>
            <a:pPr indent="0" lvl="0" marL="0" rtl="0" algn="ctr">
              <a:spcBef>
                <a:spcPts val="0"/>
              </a:spcBef>
              <a:spcAft>
                <a:spcPts val="0"/>
              </a:spcAft>
              <a:buNone/>
            </a:pPr>
            <a:r>
              <a:rPr b="1" lang="es"/>
              <a:t> </a:t>
            </a:r>
            <a:endParaRPr b="1"/>
          </a:p>
          <a:p>
            <a:pPr indent="-317500" lvl="0" marL="457200" rtl="0" algn="l">
              <a:spcBef>
                <a:spcPts val="0"/>
              </a:spcBef>
              <a:spcAft>
                <a:spcPts val="0"/>
              </a:spcAft>
              <a:buSzPts val="1400"/>
              <a:buChar char="●"/>
            </a:pPr>
            <a:r>
              <a:rPr lang="es"/>
              <a:t>Spray ink in high speed</a:t>
            </a:r>
            <a:endParaRPr/>
          </a:p>
          <a:p>
            <a:pPr indent="-317500" lvl="0" marL="457200" rtl="0" algn="l">
              <a:spcBef>
                <a:spcPts val="0"/>
              </a:spcBef>
              <a:spcAft>
                <a:spcPts val="0"/>
              </a:spcAft>
              <a:buSzPts val="1400"/>
              <a:buChar char="●"/>
            </a:pPr>
            <a:r>
              <a:rPr lang="es"/>
              <a:t>Reliable</a:t>
            </a:r>
            <a:endParaRPr/>
          </a:p>
          <a:p>
            <a:pPr indent="-317500" lvl="0" marL="457200" rtl="0" algn="l">
              <a:spcBef>
                <a:spcPts val="0"/>
              </a:spcBef>
              <a:spcAft>
                <a:spcPts val="0"/>
              </a:spcAft>
              <a:buSzPts val="1400"/>
              <a:buChar char="●"/>
            </a:pPr>
            <a:r>
              <a:rPr lang="es"/>
              <a:t>Quiet</a:t>
            </a:r>
            <a:endParaRPr/>
          </a:p>
          <a:p>
            <a:pPr indent="-317500" lvl="0" marL="457200" rtl="0" algn="l">
              <a:spcBef>
                <a:spcPts val="0"/>
              </a:spcBef>
              <a:spcAft>
                <a:spcPts val="0"/>
              </a:spcAft>
              <a:buSzPts val="1400"/>
              <a:buChar char="●"/>
            </a:pPr>
            <a:r>
              <a:rPr lang="es"/>
              <a:t>Affordable </a:t>
            </a:r>
            <a:endParaRPr/>
          </a:p>
        </p:txBody>
      </p:sp>
      <p:sp>
        <p:nvSpPr>
          <p:cNvPr id="948" name="Google Shape;948;p57"/>
          <p:cNvSpPr/>
          <p:nvPr/>
        </p:nvSpPr>
        <p:spPr>
          <a:xfrm>
            <a:off x="3280800" y="931025"/>
            <a:ext cx="2640000" cy="3999000"/>
          </a:xfrm>
          <a:prstGeom prst="flowChartAlternateProcess">
            <a:avLst/>
          </a:prstGeom>
          <a:solidFill>
            <a:srgbClr val="D9D9D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Laser Printer </a:t>
            </a:r>
            <a:endParaRPr b="1"/>
          </a:p>
          <a:p>
            <a:pPr indent="0" lvl="0" marL="0" rtl="0" algn="ctr">
              <a:spcBef>
                <a:spcPts val="0"/>
              </a:spcBef>
              <a:spcAft>
                <a:spcPts val="0"/>
              </a:spcAft>
              <a:buNone/>
            </a:pPr>
            <a:r>
              <a:rPr b="1" lang="es"/>
              <a:t> </a:t>
            </a:r>
            <a:endParaRPr b="1"/>
          </a:p>
          <a:p>
            <a:pPr indent="-317500" lvl="0" marL="457200" rtl="0" algn="l">
              <a:spcBef>
                <a:spcPts val="0"/>
              </a:spcBef>
              <a:spcAft>
                <a:spcPts val="0"/>
              </a:spcAft>
              <a:buSzPts val="1400"/>
              <a:buChar char="●"/>
            </a:pPr>
            <a:r>
              <a:rPr lang="es"/>
              <a:t>Use laser light beam </a:t>
            </a:r>
            <a:endParaRPr/>
          </a:p>
          <a:p>
            <a:pPr indent="-317500" lvl="0" marL="457200" rtl="0" algn="l">
              <a:spcBef>
                <a:spcPts val="0"/>
              </a:spcBef>
              <a:spcAft>
                <a:spcPts val="0"/>
              </a:spcAft>
              <a:buSzPts val="1400"/>
              <a:buChar char="●"/>
            </a:pPr>
            <a:r>
              <a:rPr lang="es"/>
              <a:t>Faster</a:t>
            </a:r>
            <a:endParaRPr/>
          </a:p>
          <a:p>
            <a:pPr indent="-317500" lvl="0" marL="457200" rtl="0" algn="l">
              <a:spcBef>
                <a:spcPts val="0"/>
              </a:spcBef>
              <a:spcAft>
                <a:spcPts val="0"/>
              </a:spcAft>
              <a:buSzPts val="1400"/>
              <a:buChar char="●"/>
            </a:pPr>
            <a:r>
              <a:rPr lang="es"/>
              <a:t>Higher quality</a:t>
            </a:r>
            <a:endParaRPr/>
          </a:p>
          <a:p>
            <a:pPr indent="-317500" lvl="0" marL="457200" rtl="0" algn="l">
              <a:spcBef>
                <a:spcPts val="0"/>
              </a:spcBef>
              <a:spcAft>
                <a:spcPts val="0"/>
              </a:spcAft>
              <a:buSzPts val="1400"/>
              <a:buChar char="●"/>
            </a:pPr>
            <a:r>
              <a:rPr lang="es"/>
              <a:t>More economical </a:t>
            </a:r>
            <a:endParaRPr/>
          </a:p>
          <a:p>
            <a:pPr indent="-317500" lvl="0" marL="457200" rtl="0" algn="l">
              <a:spcBef>
                <a:spcPts val="0"/>
              </a:spcBef>
              <a:spcAft>
                <a:spcPts val="0"/>
              </a:spcAft>
              <a:buSzPts val="1400"/>
              <a:buChar char="●"/>
            </a:pPr>
            <a:r>
              <a:rPr lang="es"/>
              <a:t>Personal and shared</a:t>
            </a:r>
            <a:endParaRPr/>
          </a:p>
        </p:txBody>
      </p:sp>
      <p:sp>
        <p:nvSpPr>
          <p:cNvPr id="949" name="Google Shape;949;p57"/>
          <p:cNvSpPr/>
          <p:nvPr/>
        </p:nvSpPr>
        <p:spPr>
          <a:xfrm>
            <a:off x="6215475" y="930825"/>
            <a:ext cx="2553300" cy="39990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3D Printer </a:t>
            </a:r>
            <a:endParaRPr b="1"/>
          </a:p>
          <a:p>
            <a:pPr indent="0" lvl="0" marL="0" rtl="0" algn="ctr">
              <a:spcBef>
                <a:spcPts val="0"/>
              </a:spcBef>
              <a:spcAft>
                <a:spcPts val="0"/>
              </a:spcAft>
              <a:buNone/>
            </a:pPr>
            <a:r>
              <a:rPr b="1" lang="es"/>
              <a:t> </a:t>
            </a:r>
            <a:endParaRPr b="1"/>
          </a:p>
          <a:p>
            <a:pPr indent="-317500" lvl="0" marL="457200" rtl="0" algn="l">
              <a:spcBef>
                <a:spcPts val="0"/>
              </a:spcBef>
              <a:spcAft>
                <a:spcPts val="0"/>
              </a:spcAft>
              <a:buSzPts val="1400"/>
              <a:buChar char="●"/>
            </a:pPr>
            <a:r>
              <a:rPr lang="es"/>
              <a:t>Create 3-D shapes with a thin layer of material </a:t>
            </a:r>
            <a:endParaRPr/>
          </a:p>
          <a:p>
            <a:pPr indent="-317500" lvl="0" marL="457200" rtl="0" algn="l">
              <a:spcBef>
                <a:spcPts val="0"/>
              </a:spcBef>
              <a:spcAft>
                <a:spcPts val="0"/>
              </a:spcAft>
              <a:buSzPts val="1400"/>
              <a:buChar char="●"/>
            </a:pPr>
            <a:r>
              <a:rPr lang="es"/>
              <a:t>Additive manufacturing </a:t>
            </a:r>
            <a:endParaRPr/>
          </a:p>
          <a:p>
            <a:pPr indent="-317500" lvl="0" marL="457200" rtl="0" algn="l">
              <a:spcBef>
                <a:spcPts val="0"/>
              </a:spcBef>
              <a:spcAft>
                <a:spcPts val="0"/>
              </a:spcAft>
              <a:buSzPts val="1400"/>
              <a:buChar char="●"/>
            </a:pPr>
            <a:r>
              <a:rPr lang="es"/>
              <a:t>Education, Medicine, Prototyping and Manufacturing</a:t>
            </a:r>
            <a:endParaRPr/>
          </a:p>
        </p:txBody>
      </p:sp>
      <p:pic>
        <p:nvPicPr>
          <p:cNvPr id="950" name="Google Shape;950;p57"/>
          <p:cNvPicPr preferRelativeResize="0"/>
          <p:nvPr/>
        </p:nvPicPr>
        <p:blipFill>
          <a:blip r:embed="rId3">
            <a:alphaModFix/>
          </a:blip>
          <a:stretch>
            <a:fillRect/>
          </a:stretch>
        </p:blipFill>
        <p:spPr>
          <a:xfrm>
            <a:off x="3444913" y="2742981"/>
            <a:ext cx="2311787" cy="2043569"/>
          </a:xfrm>
          <a:prstGeom prst="rect">
            <a:avLst/>
          </a:prstGeom>
          <a:noFill/>
          <a:ln>
            <a:noFill/>
          </a:ln>
        </p:spPr>
      </p:pic>
      <p:pic>
        <p:nvPicPr>
          <p:cNvPr id="951" name="Google Shape;951;p57"/>
          <p:cNvPicPr preferRelativeResize="0"/>
          <p:nvPr/>
        </p:nvPicPr>
        <p:blipFill>
          <a:blip r:embed="rId4">
            <a:alphaModFix/>
          </a:blip>
          <a:stretch>
            <a:fillRect/>
          </a:stretch>
        </p:blipFill>
        <p:spPr>
          <a:xfrm>
            <a:off x="6044325" y="3205400"/>
            <a:ext cx="2895600" cy="1581150"/>
          </a:xfrm>
          <a:prstGeom prst="rect">
            <a:avLst/>
          </a:prstGeom>
          <a:noFill/>
          <a:ln>
            <a:noFill/>
          </a:ln>
        </p:spPr>
      </p:pic>
      <p:pic>
        <p:nvPicPr>
          <p:cNvPr id="952" name="Google Shape;952;p57"/>
          <p:cNvPicPr preferRelativeResize="0"/>
          <p:nvPr/>
        </p:nvPicPr>
        <p:blipFill>
          <a:blip r:embed="rId5">
            <a:alphaModFix/>
          </a:blip>
          <a:stretch>
            <a:fillRect/>
          </a:stretch>
        </p:blipFill>
        <p:spPr>
          <a:xfrm>
            <a:off x="389475" y="2831087"/>
            <a:ext cx="2640000" cy="23297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58"/>
          <p:cNvSpPr/>
          <p:nvPr/>
        </p:nvSpPr>
        <p:spPr>
          <a:xfrm>
            <a:off x="311700" y="941300"/>
            <a:ext cx="2640000" cy="3999000"/>
          </a:xfrm>
          <a:prstGeom prst="flowChartAlternateProcess">
            <a:avLst/>
          </a:prstGeom>
          <a:solidFill>
            <a:srgbClr val="D9D9D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Plotter</a:t>
            </a:r>
            <a:endParaRPr b="1"/>
          </a:p>
          <a:p>
            <a:pPr indent="0" lvl="0" marL="0" rtl="0" algn="ctr">
              <a:spcBef>
                <a:spcPts val="0"/>
              </a:spcBef>
              <a:spcAft>
                <a:spcPts val="0"/>
              </a:spcAft>
              <a:buNone/>
            </a:pPr>
            <a:r>
              <a:rPr b="1" lang="es"/>
              <a:t> </a:t>
            </a:r>
            <a:endParaRPr b="1"/>
          </a:p>
          <a:p>
            <a:pPr indent="-317500" lvl="0" marL="457200" rtl="0" algn="l">
              <a:spcBef>
                <a:spcPts val="0"/>
              </a:spcBef>
              <a:spcAft>
                <a:spcPts val="0"/>
              </a:spcAft>
              <a:buSzPts val="1400"/>
              <a:buChar char="●"/>
            </a:pPr>
            <a:r>
              <a:rPr lang="es"/>
              <a:t>Cloud printer</a:t>
            </a:r>
            <a:endParaRPr/>
          </a:p>
          <a:p>
            <a:pPr indent="-317500" lvl="0" marL="457200" rtl="0" algn="l">
              <a:spcBef>
                <a:spcPts val="0"/>
              </a:spcBef>
              <a:spcAft>
                <a:spcPts val="0"/>
              </a:spcAft>
              <a:buSzPts val="1400"/>
              <a:buChar char="●"/>
            </a:pPr>
            <a:r>
              <a:rPr lang="es"/>
              <a:t>Print oversize images. </a:t>
            </a:r>
            <a:endParaRPr/>
          </a:p>
          <a:p>
            <a:pPr indent="-317500" lvl="0" marL="457200" rtl="0" algn="l">
              <a:spcBef>
                <a:spcPts val="0"/>
              </a:spcBef>
              <a:spcAft>
                <a:spcPts val="0"/>
              </a:spcAft>
              <a:buSzPts val="1400"/>
              <a:buChar char="●"/>
            </a:pPr>
            <a:r>
              <a:rPr lang="es"/>
              <a:t>Use a computer controlled pen.</a:t>
            </a:r>
            <a:endParaRPr/>
          </a:p>
          <a:p>
            <a:pPr indent="0" lvl="0" marL="457200" rtl="0" algn="l">
              <a:spcBef>
                <a:spcPts val="0"/>
              </a:spcBef>
              <a:spcAft>
                <a:spcPts val="0"/>
              </a:spcAft>
              <a:buNone/>
            </a:pPr>
            <a:r>
              <a:t/>
            </a:r>
            <a:endParaRPr/>
          </a:p>
        </p:txBody>
      </p:sp>
      <p:sp>
        <p:nvSpPr>
          <p:cNvPr id="958" name="Google Shape;958;p58"/>
          <p:cNvSpPr txBox="1"/>
          <p:nvPr>
            <p:ph idx="4294967295" type="title"/>
          </p:nvPr>
        </p:nvSpPr>
        <p:spPr>
          <a:xfrm>
            <a:off x="311700" y="136525"/>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3400">
                <a:solidFill>
                  <a:srgbClr val="000000"/>
                </a:solidFill>
                <a:latin typeface="Nunito"/>
                <a:ea typeface="Nunito"/>
                <a:cs typeface="Nunito"/>
                <a:sym typeface="Nunito"/>
              </a:rPr>
              <a:t>TYPES OF PRINTER</a:t>
            </a:r>
            <a:endParaRPr b="1" sz="3400">
              <a:solidFill>
                <a:srgbClr val="000000"/>
              </a:solidFill>
              <a:latin typeface="Nunito"/>
              <a:ea typeface="Nunito"/>
              <a:cs typeface="Nunito"/>
              <a:sym typeface="Nunito"/>
            </a:endParaRPr>
          </a:p>
        </p:txBody>
      </p:sp>
      <p:sp>
        <p:nvSpPr>
          <p:cNvPr id="959" name="Google Shape;959;p58"/>
          <p:cNvSpPr/>
          <p:nvPr/>
        </p:nvSpPr>
        <p:spPr>
          <a:xfrm>
            <a:off x="6192300" y="941300"/>
            <a:ext cx="2640000" cy="3999000"/>
          </a:xfrm>
          <a:prstGeom prst="flowChartAlternateProcess">
            <a:avLst/>
          </a:prstGeom>
          <a:solidFill>
            <a:srgbClr val="D9D9D9"/>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Wireless Printer</a:t>
            </a:r>
            <a:endParaRPr b="1"/>
          </a:p>
          <a:p>
            <a:pPr indent="0" lvl="0" marL="0" rtl="0" algn="ctr">
              <a:spcBef>
                <a:spcPts val="0"/>
              </a:spcBef>
              <a:spcAft>
                <a:spcPts val="0"/>
              </a:spcAft>
              <a:buNone/>
            </a:pPr>
            <a:r>
              <a:rPr b="1" lang="es"/>
              <a:t> </a:t>
            </a:r>
            <a:endParaRPr b="1"/>
          </a:p>
          <a:p>
            <a:pPr indent="-317500" lvl="0" marL="457200" rtl="0" algn="l">
              <a:spcBef>
                <a:spcPts val="0"/>
              </a:spcBef>
              <a:spcAft>
                <a:spcPts val="0"/>
              </a:spcAft>
              <a:buSzPts val="1400"/>
              <a:buChar char="●"/>
            </a:pPr>
            <a:r>
              <a:rPr lang="es"/>
              <a:t>Several devices can print to the same printer from any location.</a:t>
            </a:r>
            <a:endParaRPr/>
          </a:p>
          <a:p>
            <a:pPr indent="-317500" lvl="0" marL="457200" rtl="0" algn="l">
              <a:spcBef>
                <a:spcPts val="0"/>
              </a:spcBef>
              <a:spcAft>
                <a:spcPts val="0"/>
              </a:spcAft>
              <a:buSzPts val="1400"/>
              <a:buChar char="●"/>
            </a:pPr>
            <a:r>
              <a:rPr lang="es"/>
              <a:t>WiFi and Bluetooth have a range up to 300 feet.</a:t>
            </a:r>
            <a:endParaRPr/>
          </a:p>
          <a:p>
            <a:pPr indent="-317500" lvl="0" marL="457200" rtl="0" algn="l">
              <a:spcBef>
                <a:spcPts val="0"/>
              </a:spcBef>
              <a:spcAft>
                <a:spcPts val="0"/>
              </a:spcAft>
              <a:buSzPts val="1400"/>
              <a:buChar char="●"/>
            </a:pPr>
            <a:r>
              <a:rPr lang="es"/>
              <a:t>Print from portable devices</a:t>
            </a:r>
            <a:endParaRPr/>
          </a:p>
          <a:p>
            <a:pPr indent="0" lvl="0" marL="457200" rtl="0" algn="l">
              <a:spcBef>
                <a:spcPts val="0"/>
              </a:spcBef>
              <a:spcAft>
                <a:spcPts val="0"/>
              </a:spcAft>
              <a:buNone/>
            </a:pPr>
            <a:r>
              <a:t/>
            </a:r>
            <a:endParaRPr/>
          </a:p>
        </p:txBody>
      </p:sp>
      <p:sp>
        <p:nvSpPr>
          <p:cNvPr id="960" name="Google Shape;960;p58"/>
          <p:cNvSpPr/>
          <p:nvPr/>
        </p:nvSpPr>
        <p:spPr>
          <a:xfrm>
            <a:off x="3295350" y="941300"/>
            <a:ext cx="2553300" cy="39990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s"/>
              <a:t>Thermal Printer </a:t>
            </a:r>
            <a:endParaRPr b="1"/>
          </a:p>
          <a:p>
            <a:pPr indent="0" lvl="0" marL="0" rtl="0" algn="ctr">
              <a:spcBef>
                <a:spcPts val="0"/>
              </a:spcBef>
              <a:spcAft>
                <a:spcPts val="0"/>
              </a:spcAft>
              <a:buNone/>
            </a:pPr>
            <a:r>
              <a:rPr b="1" lang="es"/>
              <a:t> </a:t>
            </a:r>
            <a:endParaRPr b="1"/>
          </a:p>
          <a:p>
            <a:pPr indent="-317500" lvl="0" marL="457200" rtl="0" algn="l">
              <a:spcBef>
                <a:spcPts val="0"/>
              </a:spcBef>
              <a:spcAft>
                <a:spcPts val="0"/>
              </a:spcAft>
              <a:buSzPts val="1400"/>
              <a:buChar char="●"/>
            </a:pPr>
            <a:r>
              <a:rPr lang="es"/>
              <a:t>Cloud printer</a:t>
            </a:r>
            <a:endParaRPr/>
          </a:p>
          <a:p>
            <a:pPr indent="-317500" lvl="0" marL="457200" rtl="0" algn="l">
              <a:spcBef>
                <a:spcPts val="0"/>
              </a:spcBef>
              <a:spcAft>
                <a:spcPts val="0"/>
              </a:spcAft>
              <a:buSzPts val="1400"/>
              <a:buChar char="●"/>
            </a:pPr>
            <a:r>
              <a:rPr lang="es"/>
              <a:t>To print receipts and electronic ticketing in airpot.</a:t>
            </a:r>
            <a:endParaRPr/>
          </a:p>
          <a:p>
            <a:pPr indent="-317500" lvl="0" marL="457200" rtl="0" algn="l">
              <a:spcBef>
                <a:spcPts val="0"/>
              </a:spcBef>
              <a:spcAft>
                <a:spcPts val="0"/>
              </a:spcAft>
              <a:buSzPts val="1400"/>
              <a:buChar char="●"/>
            </a:pPr>
            <a:r>
              <a:rPr lang="es"/>
              <a:t>Thermal wax transfer printing</a:t>
            </a:r>
            <a:endParaRPr/>
          </a:p>
          <a:p>
            <a:pPr indent="-317500" lvl="0" marL="457200" rtl="0" algn="l">
              <a:spcBef>
                <a:spcPts val="0"/>
              </a:spcBef>
              <a:spcAft>
                <a:spcPts val="0"/>
              </a:spcAft>
              <a:buSzPts val="1400"/>
              <a:buChar char="●"/>
            </a:pPr>
            <a:r>
              <a:rPr lang="es"/>
              <a:t>Direct thermal printing</a:t>
            </a:r>
            <a:endParaRPr/>
          </a:p>
        </p:txBody>
      </p:sp>
      <p:pic>
        <p:nvPicPr>
          <p:cNvPr id="961" name="Google Shape;961;p58"/>
          <p:cNvPicPr preferRelativeResize="0"/>
          <p:nvPr/>
        </p:nvPicPr>
        <p:blipFill>
          <a:blip r:embed="rId3">
            <a:alphaModFix/>
          </a:blip>
          <a:stretch>
            <a:fillRect/>
          </a:stretch>
        </p:blipFill>
        <p:spPr>
          <a:xfrm>
            <a:off x="355050" y="2743463"/>
            <a:ext cx="2553300" cy="1823056"/>
          </a:xfrm>
          <a:prstGeom prst="rect">
            <a:avLst/>
          </a:prstGeom>
          <a:noFill/>
          <a:ln>
            <a:noFill/>
          </a:ln>
        </p:spPr>
      </p:pic>
      <p:pic>
        <p:nvPicPr>
          <p:cNvPr id="962" name="Google Shape;962;p58"/>
          <p:cNvPicPr preferRelativeResize="0"/>
          <p:nvPr/>
        </p:nvPicPr>
        <p:blipFill>
          <a:blip r:embed="rId4">
            <a:alphaModFix/>
          </a:blip>
          <a:stretch>
            <a:fillRect/>
          </a:stretch>
        </p:blipFill>
        <p:spPr>
          <a:xfrm>
            <a:off x="3221050" y="3181425"/>
            <a:ext cx="3120600" cy="1758875"/>
          </a:xfrm>
          <a:prstGeom prst="rect">
            <a:avLst/>
          </a:prstGeom>
          <a:noFill/>
          <a:ln>
            <a:noFill/>
          </a:ln>
        </p:spPr>
      </p:pic>
      <p:pic>
        <p:nvPicPr>
          <p:cNvPr id="963" name="Google Shape;963;p58"/>
          <p:cNvPicPr preferRelativeResize="0"/>
          <p:nvPr/>
        </p:nvPicPr>
        <p:blipFill rotWithShape="1">
          <a:blip r:embed="rId5">
            <a:alphaModFix/>
          </a:blip>
          <a:srcRect b="0" l="9610" r="3726" t="0"/>
          <a:stretch/>
        </p:blipFill>
        <p:spPr>
          <a:xfrm>
            <a:off x="6451013" y="3537375"/>
            <a:ext cx="2122575" cy="1543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59"/>
          <p:cNvSpPr txBox="1"/>
          <p:nvPr/>
        </p:nvSpPr>
        <p:spPr>
          <a:xfrm>
            <a:off x="270350" y="163175"/>
            <a:ext cx="6058500" cy="7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4800">
                <a:solidFill>
                  <a:srgbClr val="69B9B2"/>
                </a:solidFill>
                <a:latin typeface="Nunito Black"/>
                <a:ea typeface="Nunito Black"/>
                <a:cs typeface="Nunito Black"/>
                <a:sym typeface="Nunito Black"/>
              </a:rPr>
              <a:t>SOUND OUTPUT</a:t>
            </a:r>
            <a:endParaRPr b="1">
              <a:solidFill>
                <a:srgbClr val="69B9B2"/>
              </a:solidFill>
              <a:latin typeface="Roboto"/>
              <a:ea typeface="Roboto"/>
              <a:cs typeface="Roboto"/>
              <a:sym typeface="Roboto"/>
            </a:endParaRPr>
          </a:p>
        </p:txBody>
      </p:sp>
      <p:sp>
        <p:nvSpPr>
          <p:cNvPr id="969" name="Google Shape;969;p59"/>
          <p:cNvSpPr txBox="1"/>
          <p:nvPr>
            <p:ph type="title"/>
          </p:nvPr>
        </p:nvSpPr>
        <p:spPr>
          <a:xfrm>
            <a:off x="479725" y="1225550"/>
            <a:ext cx="8302200" cy="3297000"/>
          </a:xfrm>
          <a:prstGeom prst="rect">
            <a:avLst/>
          </a:prstGeom>
          <a:noFill/>
        </p:spPr>
        <p:txBody>
          <a:bodyPr anchorCtr="0" anchor="t" bIns="91425" lIns="91425" spcFirstLastPara="1" rIns="91425" wrap="square" tIns="91425">
            <a:noAutofit/>
          </a:bodyPr>
          <a:lstStyle/>
          <a:p>
            <a:pPr indent="-330200" lvl="0" marL="457200" rtl="0" algn="l">
              <a:spcBef>
                <a:spcPts val="0"/>
              </a:spcBef>
              <a:spcAft>
                <a:spcPts val="0"/>
              </a:spcAft>
              <a:buClr>
                <a:srgbClr val="EFEFEF"/>
              </a:buClr>
              <a:buSzPts val="1600"/>
              <a:buFont typeface="Nunito Black"/>
              <a:buChar char="★"/>
            </a:pPr>
            <a:r>
              <a:rPr lang="es" sz="1600">
                <a:solidFill>
                  <a:srgbClr val="EFEFEF"/>
                </a:solidFill>
                <a:latin typeface="Nunito Black"/>
                <a:ea typeface="Nunito Black"/>
                <a:cs typeface="Nunito Black"/>
                <a:sym typeface="Nunito Black"/>
              </a:rPr>
              <a:t>Translates audio information from the computer </a:t>
            </a:r>
            <a:endParaRPr sz="1600">
              <a:solidFill>
                <a:srgbClr val="EFEFEF"/>
              </a:solidFill>
              <a:latin typeface="Nunito Black"/>
              <a:ea typeface="Nunito Black"/>
              <a:cs typeface="Nunito Black"/>
              <a:sym typeface="Nunito Black"/>
            </a:endParaRPr>
          </a:p>
          <a:p>
            <a:pPr indent="0" lvl="0" marL="457200" rtl="0" algn="l">
              <a:spcBef>
                <a:spcPts val="0"/>
              </a:spcBef>
              <a:spcAft>
                <a:spcPts val="0"/>
              </a:spcAft>
              <a:buNone/>
            </a:pPr>
            <a:r>
              <a:rPr lang="es" sz="1600">
                <a:solidFill>
                  <a:srgbClr val="EFEFEF"/>
                </a:solidFill>
                <a:latin typeface="Nunito Black"/>
                <a:ea typeface="Nunito Black"/>
                <a:cs typeface="Nunito Black"/>
                <a:sym typeface="Nunito Black"/>
              </a:rPr>
              <a:t>into sounds that people can understand  </a:t>
            </a:r>
            <a:endParaRPr sz="1600">
              <a:solidFill>
                <a:srgbClr val="EFEFEF"/>
              </a:solidFill>
              <a:latin typeface="Nunito Black"/>
              <a:ea typeface="Nunito Black"/>
              <a:cs typeface="Nunito Black"/>
              <a:sym typeface="Nunito Black"/>
            </a:endParaRPr>
          </a:p>
          <a:p>
            <a:pPr indent="0" lvl="0" marL="457200" rtl="0" algn="l">
              <a:spcBef>
                <a:spcPts val="0"/>
              </a:spcBef>
              <a:spcAft>
                <a:spcPts val="0"/>
              </a:spcAft>
              <a:buNone/>
            </a:pPr>
            <a:r>
              <a:t/>
            </a:r>
            <a:endParaRPr sz="1600">
              <a:solidFill>
                <a:srgbClr val="EFEFEF"/>
              </a:solidFill>
              <a:latin typeface="Nunito Black"/>
              <a:ea typeface="Nunito Black"/>
              <a:cs typeface="Nunito Black"/>
              <a:sym typeface="Nunito Black"/>
            </a:endParaRPr>
          </a:p>
          <a:p>
            <a:pPr indent="-330200" lvl="0" marL="457200" rtl="0" algn="l">
              <a:spcBef>
                <a:spcPts val="0"/>
              </a:spcBef>
              <a:spcAft>
                <a:spcPts val="0"/>
              </a:spcAft>
              <a:buClr>
                <a:srgbClr val="EFEFEF"/>
              </a:buClr>
              <a:buSzPts val="1600"/>
              <a:buFont typeface="Nunito Black"/>
              <a:buChar char="★"/>
            </a:pPr>
            <a:r>
              <a:rPr lang="es" sz="1600">
                <a:solidFill>
                  <a:srgbClr val="EFEFEF"/>
                </a:solidFill>
                <a:latin typeface="Nunito Black"/>
                <a:ea typeface="Nunito Black"/>
                <a:cs typeface="Nunito Black"/>
                <a:sym typeface="Nunito Black"/>
              </a:rPr>
              <a:t>Subwoofers: </a:t>
            </a:r>
            <a:r>
              <a:rPr lang="es" sz="1600">
                <a:solidFill>
                  <a:srgbClr val="EFEFEF"/>
                </a:solidFill>
                <a:latin typeface="Nunito"/>
                <a:ea typeface="Nunito"/>
                <a:cs typeface="Nunito"/>
                <a:sym typeface="Nunito"/>
              </a:rPr>
              <a:t>Speaker that produce only low bass sound </a:t>
            </a:r>
            <a:endParaRPr sz="1600">
              <a:solidFill>
                <a:srgbClr val="EFEFEF"/>
              </a:solidFill>
              <a:latin typeface="Nunito"/>
              <a:ea typeface="Nunito"/>
              <a:cs typeface="Nunito"/>
              <a:sym typeface="Nunito"/>
            </a:endParaRPr>
          </a:p>
          <a:p>
            <a:pPr indent="-330200" lvl="0" marL="457200" rtl="0" algn="l">
              <a:spcBef>
                <a:spcPts val="0"/>
              </a:spcBef>
              <a:spcAft>
                <a:spcPts val="0"/>
              </a:spcAft>
              <a:buClr>
                <a:srgbClr val="EFEFEF"/>
              </a:buClr>
              <a:buSzPts val="1600"/>
              <a:buFont typeface="Nunito Black"/>
              <a:buChar char="★"/>
            </a:pPr>
            <a:r>
              <a:rPr lang="es" sz="1600">
                <a:solidFill>
                  <a:srgbClr val="EFEFEF"/>
                </a:solidFill>
                <a:latin typeface="Nunito Black"/>
                <a:ea typeface="Nunito Black"/>
                <a:cs typeface="Nunito Black"/>
                <a:sym typeface="Nunito Black"/>
              </a:rPr>
              <a:t>Surround-sound speaker: </a:t>
            </a:r>
            <a:r>
              <a:rPr lang="es" sz="1600">
                <a:solidFill>
                  <a:srgbClr val="EFEFEF"/>
                </a:solidFill>
                <a:latin typeface="Nunito"/>
                <a:ea typeface="Nunito"/>
                <a:cs typeface="Nunito"/>
                <a:sym typeface="Nunito"/>
              </a:rPr>
              <a:t>A system that envelops in a 360-degree field of sound</a:t>
            </a:r>
            <a:endParaRPr sz="1600">
              <a:solidFill>
                <a:srgbClr val="EFEFEF"/>
              </a:solidFill>
              <a:latin typeface="Nunito"/>
              <a:ea typeface="Nunito"/>
              <a:cs typeface="Nunito"/>
              <a:sym typeface="Nunito"/>
            </a:endParaRPr>
          </a:p>
          <a:p>
            <a:pPr indent="-330200" lvl="0" marL="457200" rtl="0" algn="l">
              <a:spcBef>
                <a:spcPts val="0"/>
              </a:spcBef>
              <a:spcAft>
                <a:spcPts val="0"/>
              </a:spcAft>
              <a:buClr>
                <a:srgbClr val="EFEFEF"/>
              </a:buClr>
              <a:buSzPts val="1600"/>
              <a:buFont typeface="Nunito Black"/>
              <a:buChar char="★"/>
            </a:pPr>
            <a:r>
              <a:rPr lang="es" sz="1600">
                <a:solidFill>
                  <a:srgbClr val="EFEFEF"/>
                </a:solidFill>
                <a:latin typeface="Nunito Black"/>
                <a:ea typeface="Nunito Black"/>
                <a:cs typeface="Nunito Black"/>
                <a:sym typeface="Nunito Black"/>
              </a:rPr>
              <a:t>Wireless speaker system: </a:t>
            </a:r>
            <a:r>
              <a:rPr lang="es" sz="1600">
                <a:solidFill>
                  <a:srgbClr val="EFEFEF"/>
                </a:solidFill>
                <a:latin typeface="Nunito"/>
                <a:ea typeface="Nunito"/>
                <a:cs typeface="Nunito"/>
                <a:sym typeface="Nunito"/>
              </a:rPr>
              <a:t>Wireless technology or </a:t>
            </a:r>
            <a:endParaRPr sz="1600">
              <a:solidFill>
                <a:srgbClr val="EFEFEF"/>
              </a:solidFill>
              <a:latin typeface="Nunito"/>
              <a:ea typeface="Nunito"/>
              <a:cs typeface="Nunito"/>
              <a:sym typeface="Nunito"/>
            </a:endParaRPr>
          </a:p>
          <a:p>
            <a:pPr indent="-330200" lvl="0" marL="457200" rtl="0" algn="l">
              <a:spcBef>
                <a:spcPts val="0"/>
              </a:spcBef>
              <a:spcAft>
                <a:spcPts val="0"/>
              </a:spcAft>
              <a:buClr>
                <a:srgbClr val="EFEFEF"/>
              </a:buClr>
              <a:buSzPts val="1600"/>
              <a:buFont typeface="Nunito Black"/>
              <a:buChar char="★"/>
            </a:pPr>
            <a:r>
              <a:rPr lang="es" sz="1600">
                <a:solidFill>
                  <a:srgbClr val="EFEFEF"/>
                </a:solidFill>
                <a:latin typeface="Nunito"/>
                <a:ea typeface="Nunito"/>
                <a:cs typeface="Nunito"/>
                <a:sym typeface="Nunito"/>
              </a:rPr>
              <a:t>bluetooth technology</a:t>
            </a:r>
            <a:endParaRPr sz="1600">
              <a:solidFill>
                <a:srgbClr val="EFEFEF"/>
              </a:solidFill>
              <a:latin typeface="Nunito"/>
              <a:ea typeface="Nunito"/>
              <a:cs typeface="Nunito"/>
              <a:sym typeface="Nunito"/>
            </a:endParaRPr>
          </a:p>
          <a:p>
            <a:pPr indent="-330200" lvl="0" marL="457200" rtl="0" algn="l">
              <a:spcBef>
                <a:spcPts val="0"/>
              </a:spcBef>
              <a:spcAft>
                <a:spcPts val="0"/>
              </a:spcAft>
              <a:buClr>
                <a:srgbClr val="EFEFEF"/>
              </a:buClr>
              <a:buSzPts val="1600"/>
              <a:buFont typeface="Nunito Black"/>
              <a:buChar char="★"/>
            </a:pPr>
            <a:r>
              <a:rPr lang="es" sz="1600">
                <a:solidFill>
                  <a:srgbClr val="EFEFEF"/>
                </a:solidFill>
                <a:latin typeface="Nunito Black"/>
                <a:ea typeface="Nunito Black"/>
                <a:cs typeface="Nunito Black"/>
                <a:sym typeface="Nunito Black"/>
              </a:rPr>
              <a:t>Headphones or earbuds: </a:t>
            </a:r>
            <a:r>
              <a:rPr lang="es" sz="1600">
                <a:solidFill>
                  <a:srgbClr val="EFEFEF"/>
                </a:solidFill>
                <a:latin typeface="Nunito"/>
                <a:ea typeface="Nunito"/>
                <a:cs typeface="Nunito"/>
                <a:sym typeface="Nunito"/>
              </a:rPr>
              <a:t>Avoid distracting other</a:t>
            </a:r>
            <a:endParaRPr sz="1600">
              <a:solidFill>
                <a:srgbClr val="EFEFEF"/>
              </a:solidFill>
              <a:latin typeface="Nunito"/>
              <a:ea typeface="Nunito"/>
              <a:cs typeface="Nunito"/>
              <a:sym typeface="Nunito"/>
            </a:endParaRPr>
          </a:p>
        </p:txBody>
      </p:sp>
      <p:pic>
        <p:nvPicPr>
          <p:cNvPr id="970" name="Google Shape;970;p59"/>
          <p:cNvPicPr preferRelativeResize="0"/>
          <p:nvPr/>
        </p:nvPicPr>
        <p:blipFill>
          <a:blip r:embed="rId3">
            <a:alphaModFix/>
          </a:blip>
          <a:stretch>
            <a:fillRect/>
          </a:stretch>
        </p:blipFill>
        <p:spPr>
          <a:xfrm>
            <a:off x="5939700" y="2364600"/>
            <a:ext cx="2589801" cy="2589801"/>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60"/>
          <p:cNvSpPr/>
          <p:nvPr/>
        </p:nvSpPr>
        <p:spPr>
          <a:xfrm rot="-3173578">
            <a:off x="2948502" y="636938"/>
            <a:ext cx="755592" cy="874209"/>
          </a:xfrm>
          <a:custGeom>
            <a:rect b="b" l="l" r="r" t="t"/>
            <a:pathLst>
              <a:path extrusionOk="0" fill="none" h="27306" w="23601">
                <a:moveTo>
                  <a:pt x="7583" y="1747"/>
                </a:moveTo>
                <a:cubicBezTo>
                  <a:pt x="16316" y="0"/>
                  <a:pt x="23600" y="8392"/>
                  <a:pt x="20704" y="16784"/>
                </a:cubicBezTo>
                <a:cubicBezTo>
                  <a:pt x="17807" y="25218"/>
                  <a:pt x="6859" y="27306"/>
                  <a:pt x="1108" y="20533"/>
                </a:cubicBezTo>
                <a:cubicBezTo>
                  <a:pt x="682" y="20064"/>
                  <a:pt x="299" y="19553"/>
                  <a:pt x="1" y="18999"/>
                </a:cubicBezTo>
              </a:path>
            </a:pathLst>
          </a:custGeom>
          <a:solidFill>
            <a:schemeClr val="accent1"/>
          </a:solidFill>
          <a:ln cap="rnd" cmpd="sng" w="13850">
            <a:solidFill>
              <a:schemeClr val="accent1"/>
            </a:solidFill>
            <a:prstDash val="solid"/>
            <a:miter lim="425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76" name="Google Shape;976;p60"/>
          <p:cNvSpPr/>
          <p:nvPr/>
        </p:nvSpPr>
        <p:spPr>
          <a:xfrm>
            <a:off x="5784719" y="3707004"/>
            <a:ext cx="1373867" cy="1113719"/>
          </a:xfrm>
          <a:custGeom>
            <a:rect b="b" l="l" r="r" t="t"/>
            <a:pathLst>
              <a:path extrusionOk="0" fill="none" h="20789" w="25645">
                <a:moveTo>
                  <a:pt x="23472" y="5709"/>
                </a:moveTo>
                <a:cubicBezTo>
                  <a:pt x="25645" y="13547"/>
                  <a:pt x="18488" y="20789"/>
                  <a:pt x="10608" y="18744"/>
                </a:cubicBezTo>
                <a:cubicBezTo>
                  <a:pt x="2684" y="16657"/>
                  <a:pt x="1" y="6859"/>
                  <a:pt x="5752" y="1066"/>
                </a:cubicBezTo>
                <a:cubicBezTo>
                  <a:pt x="6092" y="683"/>
                  <a:pt x="6518" y="299"/>
                  <a:pt x="6944" y="1"/>
                </a:cubicBezTo>
              </a:path>
            </a:pathLst>
          </a:custGeom>
          <a:solidFill>
            <a:schemeClr val="accent1"/>
          </a:solidFill>
          <a:ln cap="rnd" cmpd="sng" w="13850">
            <a:solidFill>
              <a:schemeClr val="accent1"/>
            </a:solidFill>
            <a:prstDash val="solid"/>
            <a:miter lim="425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60"/>
          <p:cNvSpPr/>
          <p:nvPr/>
        </p:nvSpPr>
        <p:spPr>
          <a:xfrm>
            <a:off x="-2" y="2933780"/>
            <a:ext cx="2563026" cy="2560152"/>
          </a:xfrm>
          <a:custGeom>
            <a:rect b="b" l="l" r="r" t="t"/>
            <a:pathLst>
              <a:path extrusionOk="0" fill="none" h="39191" w="39235">
                <a:moveTo>
                  <a:pt x="37487" y="27817"/>
                </a:moveTo>
                <a:lnTo>
                  <a:pt x="39234" y="20661"/>
                </a:lnTo>
                <a:lnTo>
                  <a:pt x="34719" y="19511"/>
                </a:lnTo>
                <a:cubicBezTo>
                  <a:pt x="34676" y="18062"/>
                  <a:pt x="34420" y="16614"/>
                  <a:pt x="33952" y="15251"/>
                </a:cubicBezTo>
                <a:lnTo>
                  <a:pt x="38041" y="12780"/>
                </a:lnTo>
                <a:lnTo>
                  <a:pt x="34250" y="6475"/>
                </a:lnTo>
                <a:lnTo>
                  <a:pt x="30075" y="8989"/>
                </a:lnTo>
                <a:cubicBezTo>
                  <a:pt x="29053" y="8009"/>
                  <a:pt x="27903" y="7157"/>
                  <a:pt x="26668" y="6475"/>
                </a:cubicBezTo>
                <a:lnTo>
                  <a:pt x="27860" y="1747"/>
                </a:lnTo>
                <a:lnTo>
                  <a:pt x="20704" y="1"/>
                </a:lnTo>
                <a:lnTo>
                  <a:pt x="19554" y="4601"/>
                </a:lnTo>
                <a:cubicBezTo>
                  <a:pt x="18105" y="4601"/>
                  <a:pt x="16657" y="4772"/>
                  <a:pt x="15294" y="5155"/>
                </a:cubicBezTo>
                <a:lnTo>
                  <a:pt x="12866" y="1108"/>
                </a:lnTo>
                <a:lnTo>
                  <a:pt x="6518" y="4942"/>
                </a:lnTo>
                <a:lnTo>
                  <a:pt x="8819" y="8776"/>
                </a:lnTo>
                <a:cubicBezTo>
                  <a:pt x="7711" y="9841"/>
                  <a:pt x="6774" y="11033"/>
                  <a:pt x="6007" y="12354"/>
                </a:cubicBezTo>
                <a:lnTo>
                  <a:pt x="1790" y="11289"/>
                </a:lnTo>
                <a:lnTo>
                  <a:pt x="1" y="18531"/>
                </a:lnTo>
                <a:lnTo>
                  <a:pt x="3963" y="19511"/>
                </a:lnTo>
                <a:cubicBezTo>
                  <a:pt x="3920" y="21129"/>
                  <a:pt x="4133" y="22748"/>
                  <a:pt x="4602" y="24282"/>
                </a:cubicBezTo>
                <a:lnTo>
                  <a:pt x="1194" y="26326"/>
                </a:lnTo>
                <a:lnTo>
                  <a:pt x="4985" y="32673"/>
                </a:lnTo>
                <a:lnTo>
                  <a:pt x="8308" y="30671"/>
                </a:lnTo>
                <a:cubicBezTo>
                  <a:pt x="9458" y="31907"/>
                  <a:pt x="10821" y="32886"/>
                  <a:pt x="12312" y="33653"/>
                </a:cubicBezTo>
                <a:lnTo>
                  <a:pt x="11375" y="37402"/>
                </a:lnTo>
                <a:lnTo>
                  <a:pt x="18574" y="39191"/>
                </a:lnTo>
                <a:lnTo>
                  <a:pt x="19511" y="35357"/>
                </a:lnTo>
                <a:cubicBezTo>
                  <a:pt x="21130" y="35357"/>
                  <a:pt x="22748" y="35059"/>
                  <a:pt x="24325" y="34548"/>
                </a:cubicBezTo>
                <a:lnTo>
                  <a:pt x="26412" y="37998"/>
                </a:lnTo>
                <a:lnTo>
                  <a:pt x="32716" y="34164"/>
                </a:lnTo>
                <a:lnTo>
                  <a:pt x="30544" y="30543"/>
                </a:lnTo>
                <a:cubicBezTo>
                  <a:pt x="31609" y="29393"/>
                  <a:pt x="32503" y="28115"/>
                  <a:pt x="33185" y="26710"/>
                </a:cubicBezTo>
                <a:close/>
                <a:moveTo>
                  <a:pt x="26242" y="23430"/>
                </a:moveTo>
                <a:cubicBezTo>
                  <a:pt x="25986" y="23898"/>
                  <a:pt x="25688" y="24367"/>
                  <a:pt x="25347" y="24793"/>
                </a:cubicBezTo>
                <a:cubicBezTo>
                  <a:pt x="22961" y="27902"/>
                  <a:pt x="18574" y="28627"/>
                  <a:pt x="15294" y="26497"/>
                </a:cubicBezTo>
                <a:cubicBezTo>
                  <a:pt x="14953" y="26284"/>
                  <a:pt x="14612" y="26028"/>
                  <a:pt x="14271" y="25730"/>
                </a:cubicBezTo>
                <a:cubicBezTo>
                  <a:pt x="12993" y="24622"/>
                  <a:pt x="12141" y="23131"/>
                  <a:pt x="11843" y="21470"/>
                </a:cubicBezTo>
                <a:cubicBezTo>
                  <a:pt x="11715" y="21001"/>
                  <a:pt x="11673" y="20490"/>
                  <a:pt x="11673" y="20022"/>
                </a:cubicBezTo>
                <a:cubicBezTo>
                  <a:pt x="11673" y="19383"/>
                  <a:pt x="11758" y="18744"/>
                  <a:pt x="11886" y="18147"/>
                </a:cubicBezTo>
                <a:cubicBezTo>
                  <a:pt x="13036" y="13249"/>
                  <a:pt x="18574" y="10778"/>
                  <a:pt x="23004" y="13249"/>
                </a:cubicBezTo>
                <a:cubicBezTo>
                  <a:pt x="23600" y="13589"/>
                  <a:pt x="24197" y="14015"/>
                  <a:pt x="24708" y="14484"/>
                </a:cubicBezTo>
                <a:cubicBezTo>
                  <a:pt x="26625" y="16401"/>
                  <a:pt x="27434" y="19212"/>
                  <a:pt x="26838" y="21853"/>
                </a:cubicBezTo>
                <a:cubicBezTo>
                  <a:pt x="26710" y="22407"/>
                  <a:pt x="26497" y="22918"/>
                  <a:pt x="26242" y="23430"/>
                </a:cubicBezTo>
                <a:close/>
              </a:path>
            </a:pathLst>
          </a:custGeom>
          <a:solidFill>
            <a:schemeClr val="accent1"/>
          </a:solidFill>
          <a:ln cap="flat" cmpd="sng" w="26625">
            <a:solidFill>
              <a:schemeClr val="accent1"/>
            </a:solidFill>
            <a:prstDash val="solid"/>
            <a:miter lim="425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78" name="Google Shape;978;p60"/>
          <p:cNvSpPr/>
          <p:nvPr/>
        </p:nvSpPr>
        <p:spPr>
          <a:xfrm>
            <a:off x="6101912" y="3732129"/>
            <a:ext cx="837606" cy="839856"/>
          </a:xfrm>
          <a:custGeom>
            <a:rect b="b" l="l" r="r" t="t"/>
            <a:pathLst>
              <a:path extrusionOk="0" h="15677" w="15635">
                <a:moveTo>
                  <a:pt x="7626" y="4942"/>
                </a:moveTo>
                <a:cubicBezTo>
                  <a:pt x="7882" y="4942"/>
                  <a:pt x="8137" y="4942"/>
                  <a:pt x="8393" y="5027"/>
                </a:cubicBezTo>
                <a:cubicBezTo>
                  <a:pt x="8648" y="5070"/>
                  <a:pt x="8861" y="5155"/>
                  <a:pt x="9032" y="5240"/>
                </a:cubicBezTo>
                <a:cubicBezTo>
                  <a:pt x="9287" y="5368"/>
                  <a:pt x="9500" y="5496"/>
                  <a:pt x="9671" y="5666"/>
                </a:cubicBezTo>
                <a:cubicBezTo>
                  <a:pt x="9884" y="5879"/>
                  <a:pt x="10097" y="6092"/>
                  <a:pt x="10225" y="6305"/>
                </a:cubicBezTo>
                <a:cubicBezTo>
                  <a:pt x="10523" y="6731"/>
                  <a:pt x="10693" y="7157"/>
                  <a:pt x="10736" y="7668"/>
                </a:cubicBezTo>
                <a:cubicBezTo>
                  <a:pt x="10778" y="7924"/>
                  <a:pt x="10778" y="8179"/>
                  <a:pt x="10736" y="8478"/>
                </a:cubicBezTo>
                <a:cubicBezTo>
                  <a:pt x="10693" y="8776"/>
                  <a:pt x="10608" y="9074"/>
                  <a:pt x="10480" y="9372"/>
                </a:cubicBezTo>
                <a:cubicBezTo>
                  <a:pt x="10352" y="9585"/>
                  <a:pt x="10225" y="9756"/>
                  <a:pt x="10097" y="9926"/>
                </a:cubicBezTo>
                <a:cubicBezTo>
                  <a:pt x="9926" y="10096"/>
                  <a:pt x="9799" y="10267"/>
                  <a:pt x="9628" y="10394"/>
                </a:cubicBezTo>
                <a:cubicBezTo>
                  <a:pt x="9117" y="10820"/>
                  <a:pt x="8521" y="11033"/>
                  <a:pt x="7882" y="11076"/>
                </a:cubicBezTo>
                <a:lnTo>
                  <a:pt x="7370" y="11076"/>
                </a:lnTo>
                <a:cubicBezTo>
                  <a:pt x="6689" y="11033"/>
                  <a:pt x="6007" y="10735"/>
                  <a:pt x="5539" y="10224"/>
                </a:cubicBezTo>
                <a:cubicBezTo>
                  <a:pt x="5411" y="10096"/>
                  <a:pt x="5326" y="9969"/>
                  <a:pt x="5198" y="9841"/>
                </a:cubicBezTo>
                <a:cubicBezTo>
                  <a:pt x="4815" y="9287"/>
                  <a:pt x="4602" y="8605"/>
                  <a:pt x="4602" y="7924"/>
                </a:cubicBezTo>
                <a:cubicBezTo>
                  <a:pt x="4602" y="7753"/>
                  <a:pt x="4644" y="7540"/>
                  <a:pt x="4687" y="7370"/>
                </a:cubicBezTo>
                <a:cubicBezTo>
                  <a:pt x="4729" y="7114"/>
                  <a:pt x="4815" y="6901"/>
                  <a:pt x="4942" y="6646"/>
                </a:cubicBezTo>
                <a:cubicBezTo>
                  <a:pt x="5070" y="6348"/>
                  <a:pt x="5283" y="6049"/>
                  <a:pt x="5581" y="5794"/>
                </a:cubicBezTo>
                <a:cubicBezTo>
                  <a:pt x="5709" y="5623"/>
                  <a:pt x="5880" y="5496"/>
                  <a:pt x="6093" y="5368"/>
                </a:cubicBezTo>
                <a:cubicBezTo>
                  <a:pt x="6561" y="5112"/>
                  <a:pt x="7072" y="4942"/>
                  <a:pt x="7626" y="4942"/>
                </a:cubicBezTo>
                <a:close/>
                <a:moveTo>
                  <a:pt x="6731" y="1"/>
                </a:moveTo>
                <a:lnTo>
                  <a:pt x="3920" y="938"/>
                </a:lnTo>
                <a:lnTo>
                  <a:pt x="4474" y="2684"/>
                </a:lnTo>
                <a:cubicBezTo>
                  <a:pt x="3963" y="2982"/>
                  <a:pt x="3494" y="3366"/>
                  <a:pt x="3068" y="3834"/>
                </a:cubicBezTo>
                <a:lnTo>
                  <a:pt x="1534" y="3068"/>
                </a:lnTo>
                <a:lnTo>
                  <a:pt x="214" y="5709"/>
                </a:lnTo>
                <a:lnTo>
                  <a:pt x="1662" y="6433"/>
                </a:lnTo>
                <a:cubicBezTo>
                  <a:pt x="1534" y="7072"/>
                  <a:pt x="1449" y="7753"/>
                  <a:pt x="1492" y="8392"/>
                </a:cubicBezTo>
                <a:lnTo>
                  <a:pt x="1" y="8904"/>
                </a:lnTo>
                <a:lnTo>
                  <a:pt x="938" y="11758"/>
                </a:lnTo>
                <a:lnTo>
                  <a:pt x="2429" y="11246"/>
                </a:lnTo>
                <a:cubicBezTo>
                  <a:pt x="2770" y="11800"/>
                  <a:pt x="3196" y="12311"/>
                  <a:pt x="3750" y="12737"/>
                </a:cubicBezTo>
                <a:lnTo>
                  <a:pt x="3068" y="14143"/>
                </a:lnTo>
                <a:lnTo>
                  <a:pt x="5709" y="15464"/>
                </a:lnTo>
                <a:lnTo>
                  <a:pt x="6433" y="14015"/>
                </a:lnTo>
                <a:cubicBezTo>
                  <a:pt x="6859" y="14129"/>
                  <a:pt x="7285" y="14167"/>
                  <a:pt x="7724" y="14167"/>
                </a:cubicBezTo>
                <a:cubicBezTo>
                  <a:pt x="7943" y="14167"/>
                  <a:pt x="8166" y="14157"/>
                  <a:pt x="8393" y="14143"/>
                </a:cubicBezTo>
                <a:lnTo>
                  <a:pt x="8904" y="15677"/>
                </a:lnTo>
                <a:lnTo>
                  <a:pt x="11715" y="14697"/>
                </a:lnTo>
                <a:lnTo>
                  <a:pt x="11204" y="13121"/>
                </a:lnTo>
                <a:cubicBezTo>
                  <a:pt x="11715" y="12737"/>
                  <a:pt x="12184" y="12311"/>
                  <a:pt x="12567" y="11843"/>
                </a:cubicBezTo>
                <a:lnTo>
                  <a:pt x="14101" y="12610"/>
                </a:lnTo>
                <a:lnTo>
                  <a:pt x="15422" y="9926"/>
                </a:lnTo>
                <a:lnTo>
                  <a:pt x="13760" y="9117"/>
                </a:lnTo>
                <a:cubicBezTo>
                  <a:pt x="13845" y="8520"/>
                  <a:pt x="13888" y="7966"/>
                  <a:pt x="13845" y="7370"/>
                </a:cubicBezTo>
                <a:lnTo>
                  <a:pt x="15635" y="6774"/>
                </a:lnTo>
                <a:lnTo>
                  <a:pt x="14697" y="3920"/>
                </a:lnTo>
                <a:lnTo>
                  <a:pt x="12866" y="4559"/>
                </a:lnTo>
                <a:cubicBezTo>
                  <a:pt x="12525" y="4090"/>
                  <a:pt x="12141" y="3664"/>
                  <a:pt x="11715" y="3323"/>
                </a:cubicBezTo>
                <a:lnTo>
                  <a:pt x="12610" y="1534"/>
                </a:lnTo>
                <a:lnTo>
                  <a:pt x="9926" y="214"/>
                </a:lnTo>
                <a:lnTo>
                  <a:pt x="9074" y="1960"/>
                </a:lnTo>
                <a:cubicBezTo>
                  <a:pt x="8521" y="1832"/>
                  <a:pt x="7924" y="1790"/>
                  <a:pt x="7370" y="1790"/>
                </a:cubicBezTo>
                <a:lnTo>
                  <a:pt x="673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60"/>
          <p:cNvSpPr/>
          <p:nvPr/>
        </p:nvSpPr>
        <p:spPr>
          <a:xfrm rot="-3173578">
            <a:off x="3032075" y="862878"/>
            <a:ext cx="501903" cy="500527"/>
          </a:xfrm>
          <a:custGeom>
            <a:rect b="b" l="l" r="r" t="t"/>
            <a:pathLst>
              <a:path extrusionOk="0" h="15634" w="15677">
                <a:moveTo>
                  <a:pt x="7625" y="4899"/>
                </a:moveTo>
                <a:cubicBezTo>
                  <a:pt x="7924" y="4899"/>
                  <a:pt x="8179" y="4942"/>
                  <a:pt x="8435" y="4984"/>
                </a:cubicBezTo>
                <a:cubicBezTo>
                  <a:pt x="8648" y="5070"/>
                  <a:pt x="8861" y="5112"/>
                  <a:pt x="9074" y="5240"/>
                </a:cubicBezTo>
                <a:cubicBezTo>
                  <a:pt x="9287" y="5325"/>
                  <a:pt x="9500" y="5496"/>
                  <a:pt x="9713" y="5666"/>
                </a:cubicBezTo>
                <a:cubicBezTo>
                  <a:pt x="10309" y="6177"/>
                  <a:pt x="10650" y="6859"/>
                  <a:pt x="10778" y="7625"/>
                </a:cubicBezTo>
                <a:cubicBezTo>
                  <a:pt x="10778" y="7881"/>
                  <a:pt x="10778" y="8179"/>
                  <a:pt x="10778" y="8435"/>
                </a:cubicBezTo>
                <a:cubicBezTo>
                  <a:pt x="10735" y="8776"/>
                  <a:pt x="10650" y="9074"/>
                  <a:pt x="10480" y="9372"/>
                </a:cubicBezTo>
                <a:cubicBezTo>
                  <a:pt x="10394" y="9542"/>
                  <a:pt x="10267" y="9713"/>
                  <a:pt x="10139" y="9883"/>
                </a:cubicBezTo>
                <a:lnTo>
                  <a:pt x="10096" y="9926"/>
                </a:lnTo>
                <a:cubicBezTo>
                  <a:pt x="9968" y="10096"/>
                  <a:pt x="9798" y="10224"/>
                  <a:pt x="9628" y="10394"/>
                </a:cubicBezTo>
                <a:cubicBezTo>
                  <a:pt x="9159" y="10778"/>
                  <a:pt x="8520" y="11033"/>
                  <a:pt x="7924" y="11076"/>
                </a:cubicBezTo>
                <a:lnTo>
                  <a:pt x="7370" y="11076"/>
                </a:lnTo>
                <a:cubicBezTo>
                  <a:pt x="7029" y="11033"/>
                  <a:pt x="6688" y="10906"/>
                  <a:pt x="6348" y="10778"/>
                </a:cubicBezTo>
                <a:cubicBezTo>
                  <a:pt x="6049" y="10607"/>
                  <a:pt x="5794" y="10437"/>
                  <a:pt x="5581" y="10181"/>
                </a:cubicBezTo>
                <a:cubicBezTo>
                  <a:pt x="5453" y="10096"/>
                  <a:pt x="5325" y="9968"/>
                  <a:pt x="5240" y="9798"/>
                </a:cubicBezTo>
                <a:cubicBezTo>
                  <a:pt x="4814" y="9287"/>
                  <a:pt x="4601" y="8605"/>
                  <a:pt x="4644" y="7924"/>
                </a:cubicBezTo>
                <a:cubicBezTo>
                  <a:pt x="4644" y="7711"/>
                  <a:pt x="4644" y="7540"/>
                  <a:pt x="4686" y="7370"/>
                </a:cubicBezTo>
                <a:cubicBezTo>
                  <a:pt x="4771" y="7114"/>
                  <a:pt x="4857" y="6859"/>
                  <a:pt x="4942" y="6646"/>
                </a:cubicBezTo>
                <a:cubicBezTo>
                  <a:pt x="5112" y="6305"/>
                  <a:pt x="5325" y="6007"/>
                  <a:pt x="5581" y="5751"/>
                </a:cubicBezTo>
                <a:cubicBezTo>
                  <a:pt x="5751" y="5623"/>
                  <a:pt x="5922" y="5453"/>
                  <a:pt x="6135" y="5325"/>
                </a:cubicBezTo>
                <a:cubicBezTo>
                  <a:pt x="6560" y="5070"/>
                  <a:pt x="7114" y="4942"/>
                  <a:pt x="7625" y="4899"/>
                </a:cubicBezTo>
                <a:close/>
                <a:moveTo>
                  <a:pt x="6731" y="0"/>
                </a:moveTo>
                <a:lnTo>
                  <a:pt x="3919" y="938"/>
                </a:lnTo>
                <a:lnTo>
                  <a:pt x="4516" y="2641"/>
                </a:lnTo>
                <a:cubicBezTo>
                  <a:pt x="4005" y="2982"/>
                  <a:pt x="3493" y="3366"/>
                  <a:pt x="3110" y="3834"/>
                </a:cubicBezTo>
                <a:lnTo>
                  <a:pt x="1534" y="3067"/>
                </a:lnTo>
                <a:lnTo>
                  <a:pt x="213" y="5709"/>
                </a:lnTo>
                <a:lnTo>
                  <a:pt x="1704" y="6433"/>
                </a:lnTo>
                <a:cubicBezTo>
                  <a:pt x="1534" y="7072"/>
                  <a:pt x="1491" y="7711"/>
                  <a:pt x="1534" y="8392"/>
                </a:cubicBezTo>
                <a:lnTo>
                  <a:pt x="0" y="8903"/>
                </a:lnTo>
                <a:lnTo>
                  <a:pt x="980" y="11715"/>
                </a:lnTo>
                <a:lnTo>
                  <a:pt x="2428" y="11246"/>
                </a:lnTo>
                <a:cubicBezTo>
                  <a:pt x="2769" y="11800"/>
                  <a:pt x="3238" y="12311"/>
                  <a:pt x="3749" y="12737"/>
                </a:cubicBezTo>
                <a:lnTo>
                  <a:pt x="3067" y="14100"/>
                </a:lnTo>
                <a:lnTo>
                  <a:pt x="5709" y="15421"/>
                </a:lnTo>
                <a:lnTo>
                  <a:pt x="6433" y="14015"/>
                </a:lnTo>
                <a:cubicBezTo>
                  <a:pt x="6845" y="14098"/>
                  <a:pt x="7258" y="14145"/>
                  <a:pt x="7682" y="14145"/>
                </a:cubicBezTo>
                <a:cubicBezTo>
                  <a:pt x="7915" y="14145"/>
                  <a:pt x="8151" y="14131"/>
                  <a:pt x="8392" y="14100"/>
                </a:cubicBezTo>
                <a:lnTo>
                  <a:pt x="8903" y="15634"/>
                </a:lnTo>
                <a:lnTo>
                  <a:pt x="11758" y="14697"/>
                </a:lnTo>
                <a:lnTo>
                  <a:pt x="11204" y="13078"/>
                </a:lnTo>
                <a:cubicBezTo>
                  <a:pt x="11715" y="12737"/>
                  <a:pt x="12183" y="12311"/>
                  <a:pt x="12567" y="11800"/>
                </a:cubicBezTo>
                <a:lnTo>
                  <a:pt x="14143" y="12567"/>
                </a:lnTo>
                <a:lnTo>
                  <a:pt x="15464" y="9926"/>
                </a:lnTo>
                <a:lnTo>
                  <a:pt x="13760" y="9074"/>
                </a:lnTo>
                <a:cubicBezTo>
                  <a:pt x="13887" y="8520"/>
                  <a:pt x="13887" y="7924"/>
                  <a:pt x="13845" y="7327"/>
                </a:cubicBezTo>
                <a:lnTo>
                  <a:pt x="15677" y="6731"/>
                </a:lnTo>
                <a:lnTo>
                  <a:pt x="14697" y="3919"/>
                </a:lnTo>
                <a:lnTo>
                  <a:pt x="12865" y="4558"/>
                </a:lnTo>
                <a:cubicBezTo>
                  <a:pt x="12524" y="4090"/>
                  <a:pt x="12183" y="3664"/>
                  <a:pt x="11758" y="3280"/>
                </a:cubicBezTo>
                <a:lnTo>
                  <a:pt x="12609" y="1534"/>
                </a:lnTo>
                <a:lnTo>
                  <a:pt x="9926" y="213"/>
                </a:lnTo>
                <a:lnTo>
                  <a:pt x="9074" y="1917"/>
                </a:lnTo>
                <a:cubicBezTo>
                  <a:pt x="8658" y="1821"/>
                  <a:pt x="8219" y="1774"/>
                  <a:pt x="7792" y="1774"/>
                </a:cubicBezTo>
                <a:cubicBezTo>
                  <a:pt x="7649" y="1774"/>
                  <a:pt x="7508" y="1779"/>
                  <a:pt x="7370" y="1789"/>
                </a:cubicBezTo>
                <a:lnTo>
                  <a:pt x="673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0" name="Google Shape;980;p60"/>
          <p:cNvSpPr/>
          <p:nvPr/>
        </p:nvSpPr>
        <p:spPr>
          <a:xfrm>
            <a:off x="6406139" y="804152"/>
            <a:ext cx="267858" cy="59329"/>
          </a:xfrm>
          <a:custGeom>
            <a:rect b="b" l="l" r="r" t="t"/>
            <a:pathLst>
              <a:path extrusionOk="0" h="1321" w="5964">
                <a:moveTo>
                  <a:pt x="0" y="0"/>
                </a:moveTo>
                <a:lnTo>
                  <a:pt x="0" y="1321"/>
                </a:lnTo>
                <a:lnTo>
                  <a:pt x="5964" y="1321"/>
                </a:lnTo>
                <a:lnTo>
                  <a:pt x="596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1" name="Google Shape;981;p60"/>
          <p:cNvSpPr/>
          <p:nvPr/>
        </p:nvSpPr>
        <p:spPr>
          <a:xfrm>
            <a:off x="6828947" y="804152"/>
            <a:ext cx="1568883" cy="59329"/>
          </a:xfrm>
          <a:custGeom>
            <a:rect b="b" l="l" r="r" t="t"/>
            <a:pathLst>
              <a:path extrusionOk="0" h="1321" w="34932">
                <a:moveTo>
                  <a:pt x="0" y="0"/>
                </a:moveTo>
                <a:lnTo>
                  <a:pt x="0" y="1321"/>
                </a:lnTo>
                <a:lnTo>
                  <a:pt x="34931" y="1321"/>
                </a:lnTo>
                <a:lnTo>
                  <a:pt x="3493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2" name="Google Shape;982;p60"/>
          <p:cNvSpPr/>
          <p:nvPr/>
        </p:nvSpPr>
        <p:spPr>
          <a:xfrm>
            <a:off x="6406139" y="983982"/>
            <a:ext cx="267858" cy="61261"/>
          </a:xfrm>
          <a:custGeom>
            <a:rect b="b" l="l" r="r" t="t"/>
            <a:pathLst>
              <a:path extrusionOk="0" h="1364" w="5964">
                <a:moveTo>
                  <a:pt x="0" y="0"/>
                </a:moveTo>
                <a:lnTo>
                  <a:pt x="0" y="1364"/>
                </a:lnTo>
                <a:lnTo>
                  <a:pt x="5964" y="1364"/>
                </a:lnTo>
                <a:lnTo>
                  <a:pt x="596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3" name="Google Shape;983;p60"/>
          <p:cNvSpPr/>
          <p:nvPr/>
        </p:nvSpPr>
        <p:spPr>
          <a:xfrm>
            <a:off x="6828947" y="983982"/>
            <a:ext cx="1568883" cy="61261"/>
          </a:xfrm>
          <a:custGeom>
            <a:rect b="b" l="l" r="r" t="t"/>
            <a:pathLst>
              <a:path extrusionOk="0" h="1364" w="34932">
                <a:moveTo>
                  <a:pt x="0" y="0"/>
                </a:moveTo>
                <a:lnTo>
                  <a:pt x="0" y="1364"/>
                </a:lnTo>
                <a:lnTo>
                  <a:pt x="34931" y="1364"/>
                </a:lnTo>
                <a:lnTo>
                  <a:pt x="3493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4" name="Google Shape;984;p60"/>
          <p:cNvSpPr/>
          <p:nvPr/>
        </p:nvSpPr>
        <p:spPr>
          <a:xfrm>
            <a:off x="6406139" y="1165742"/>
            <a:ext cx="267858" cy="59329"/>
          </a:xfrm>
          <a:custGeom>
            <a:rect b="b" l="l" r="r" t="t"/>
            <a:pathLst>
              <a:path extrusionOk="0" h="1321" w="5964">
                <a:moveTo>
                  <a:pt x="0" y="0"/>
                </a:moveTo>
                <a:lnTo>
                  <a:pt x="0" y="1321"/>
                </a:lnTo>
                <a:lnTo>
                  <a:pt x="5964" y="1321"/>
                </a:lnTo>
                <a:lnTo>
                  <a:pt x="596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5" name="Google Shape;985;p60"/>
          <p:cNvSpPr/>
          <p:nvPr/>
        </p:nvSpPr>
        <p:spPr>
          <a:xfrm>
            <a:off x="6828947" y="1165742"/>
            <a:ext cx="991084" cy="59329"/>
          </a:xfrm>
          <a:custGeom>
            <a:rect b="b" l="l" r="r" t="t"/>
            <a:pathLst>
              <a:path extrusionOk="0" h="1321" w="22067">
                <a:moveTo>
                  <a:pt x="0" y="0"/>
                </a:moveTo>
                <a:lnTo>
                  <a:pt x="0" y="1321"/>
                </a:lnTo>
                <a:lnTo>
                  <a:pt x="22066" y="1321"/>
                </a:lnTo>
                <a:lnTo>
                  <a:pt x="2206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6" name="Google Shape;986;p60"/>
          <p:cNvSpPr/>
          <p:nvPr/>
        </p:nvSpPr>
        <p:spPr>
          <a:xfrm>
            <a:off x="6406139" y="1347503"/>
            <a:ext cx="267858" cy="59329"/>
          </a:xfrm>
          <a:custGeom>
            <a:rect b="b" l="l" r="r" t="t"/>
            <a:pathLst>
              <a:path extrusionOk="0" h="1321" w="5964">
                <a:moveTo>
                  <a:pt x="0" y="0"/>
                </a:moveTo>
                <a:lnTo>
                  <a:pt x="0" y="1321"/>
                </a:lnTo>
                <a:lnTo>
                  <a:pt x="5964" y="1321"/>
                </a:lnTo>
                <a:lnTo>
                  <a:pt x="5964"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7" name="Google Shape;987;p60"/>
          <p:cNvSpPr/>
          <p:nvPr/>
        </p:nvSpPr>
        <p:spPr>
          <a:xfrm>
            <a:off x="6828947" y="1347503"/>
            <a:ext cx="991084" cy="59329"/>
          </a:xfrm>
          <a:custGeom>
            <a:rect b="b" l="l" r="r" t="t"/>
            <a:pathLst>
              <a:path extrusionOk="0" h="1321" w="22067">
                <a:moveTo>
                  <a:pt x="0" y="0"/>
                </a:moveTo>
                <a:lnTo>
                  <a:pt x="0" y="1321"/>
                </a:lnTo>
                <a:lnTo>
                  <a:pt x="22066" y="1321"/>
                </a:lnTo>
                <a:lnTo>
                  <a:pt x="2206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8" name="Google Shape;988;p60"/>
          <p:cNvSpPr/>
          <p:nvPr/>
        </p:nvSpPr>
        <p:spPr>
          <a:xfrm>
            <a:off x="6101900" y="869185"/>
            <a:ext cx="141654" cy="552963"/>
          </a:xfrm>
          <a:custGeom>
            <a:rect b="b" l="l" r="r" t="t"/>
            <a:pathLst>
              <a:path extrusionOk="0" fill="none" h="12312" w="3154">
                <a:moveTo>
                  <a:pt x="3153" y="12311"/>
                </a:moveTo>
                <a:lnTo>
                  <a:pt x="1" y="12311"/>
                </a:lnTo>
                <a:lnTo>
                  <a:pt x="1" y="0"/>
                </a:lnTo>
                <a:lnTo>
                  <a:pt x="3068" y="0"/>
                </a:lnTo>
              </a:path>
            </a:pathLst>
          </a:custGeom>
          <a:solidFill>
            <a:schemeClr val="accent1"/>
          </a:solidFill>
          <a:ln cap="flat" cmpd="sng" w="13850">
            <a:solidFill>
              <a:schemeClr val="accent1"/>
            </a:solidFill>
            <a:prstDash val="solid"/>
            <a:miter lim="425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89" name="Google Shape;989;p60"/>
          <p:cNvSpPr/>
          <p:nvPr/>
        </p:nvSpPr>
        <p:spPr>
          <a:xfrm>
            <a:off x="523596" y="911573"/>
            <a:ext cx="1335660" cy="80014"/>
          </a:xfrm>
          <a:custGeom>
            <a:rect b="b" l="l" r="r" t="t"/>
            <a:pathLst>
              <a:path extrusionOk="0" h="1322" w="22067">
                <a:moveTo>
                  <a:pt x="0" y="1"/>
                </a:moveTo>
                <a:lnTo>
                  <a:pt x="0" y="1321"/>
                </a:lnTo>
                <a:lnTo>
                  <a:pt x="22066" y="1321"/>
                </a:lnTo>
                <a:lnTo>
                  <a:pt x="2206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90" name="Google Shape;990;p60"/>
          <p:cNvSpPr/>
          <p:nvPr/>
        </p:nvSpPr>
        <p:spPr>
          <a:xfrm>
            <a:off x="523596" y="1153907"/>
            <a:ext cx="1335660" cy="82617"/>
          </a:xfrm>
          <a:custGeom>
            <a:rect b="b" l="l" r="r" t="t"/>
            <a:pathLst>
              <a:path extrusionOk="0" h="1365" w="22067">
                <a:moveTo>
                  <a:pt x="0" y="1"/>
                </a:moveTo>
                <a:lnTo>
                  <a:pt x="0" y="1364"/>
                </a:lnTo>
                <a:lnTo>
                  <a:pt x="22066" y="1364"/>
                </a:lnTo>
                <a:lnTo>
                  <a:pt x="2206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sp>
        <p:nvSpPr>
          <p:cNvPr id="991" name="Google Shape;991;p60"/>
          <p:cNvSpPr/>
          <p:nvPr/>
        </p:nvSpPr>
        <p:spPr>
          <a:xfrm>
            <a:off x="6580967" y="2995135"/>
            <a:ext cx="1929800" cy="381875"/>
          </a:xfrm>
          <a:custGeom>
            <a:rect b="b" l="l" r="r" t="t"/>
            <a:pathLst>
              <a:path extrusionOk="0" fill="none" h="11928" w="60278">
                <a:moveTo>
                  <a:pt x="0" y="0"/>
                </a:moveTo>
                <a:lnTo>
                  <a:pt x="60277" y="0"/>
                </a:lnTo>
                <a:lnTo>
                  <a:pt x="60277" y="11928"/>
                </a:lnTo>
                <a:lnTo>
                  <a:pt x="0" y="11928"/>
                </a:lnTo>
                <a:close/>
              </a:path>
            </a:pathLst>
          </a:custGeom>
          <a:solidFill>
            <a:schemeClr val="accent1"/>
          </a:solidFill>
          <a:ln cap="flat" cmpd="sng" w="13850">
            <a:solidFill>
              <a:schemeClr val="accent1"/>
            </a:solidFill>
            <a:prstDash val="solid"/>
            <a:miter lim="425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60"/>
          <p:cNvSpPr txBox="1"/>
          <p:nvPr>
            <p:ph type="ctrTitle"/>
          </p:nvPr>
        </p:nvSpPr>
        <p:spPr>
          <a:xfrm>
            <a:off x="2749775" y="1594525"/>
            <a:ext cx="3530400" cy="194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—SOMEONE FAMOUS</a:t>
            </a:r>
            <a:endParaRPr/>
          </a:p>
        </p:txBody>
      </p:sp>
      <p:sp>
        <p:nvSpPr>
          <p:cNvPr id="993" name="Google Shape;993;p60"/>
          <p:cNvSpPr txBox="1"/>
          <p:nvPr>
            <p:ph idx="1" type="subTitle"/>
          </p:nvPr>
        </p:nvSpPr>
        <p:spPr>
          <a:xfrm>
            <a:off x="2786225" y="1793775"/>
            <a:ext cx="3457500" cy="14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161234"/>
                </a:solidFill>
              </a:rPr>
              <a:t>“This is a quote. Words full of wisdom that someone important said and can make the reader get inspired.”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6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EAD1DC"/>
                </a:solidFill>
              </a:rPr>
              <a:t>Combination input and output devices</a:t>
            </a:r>
            <a:endParaRPr>
              <a:solidFill>
                <a:srgbClr val="EAD1DC"/>
              </a:solidFill>
            </a:endParaRPr>
          </a:p>
        </p:txBody>
      </p:sp>
      <p:sp>
        <p:nvSpPr>
          <p:cNvPr id="999" name="Google Shape;999;p61"/>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CE5CD"/>
              </a:buClr>
              <a:buSzPts val="1800"/>
              <a:buChar char="●"/>
            </a:pPr>
            <a:r>
              <a:rPr lang="es">
                <a:solidFill>
                  <a:srgbClr val="FCE5CD"/>
                </a:solidFill>
              </a:rPr>
              <a:t>Combination input and output devices also known as dual devices are devices that can take and process input and produces output.</a:t>
            </a:r>
            <a:endParaRPr>
              <a:solidFill>
                <a:srgbClr val="FCE5CD"/>
              </a:solidFill>
            </a:endParaRPr>
          </a:p>
          <a:p>
            <a:pPr indent="-342900" lvl="0" marL="457200" rtl="0" algn="l">
              <a:spcBef>
                <a:spcPts val="0"/>
              </a:spcBef>
              <a:spcAft>
                <a:spcPts val="0"/>
              </a:spcAft>
              <a:buClr>
                <a:srgbClr val="FCE5CD"/>
              </a:buClr>
              <a:buSzPts val="1800"/>
              <a:buChar char="●"/>
            </a:pPr>
            <a:r>
              <a:rPr lang="es">
                <a:solidFill>
                  <a:srgbClr val="FCE5CD"/>
                </a:solidFill>
              </a:rPr>
              <a:t>Dual Devices are made to serve specific uses that requires the ability to process input and to produce output. Sometimes they are made to make tasks more intuitive, like for example: Interactive whiteboards, and touch screens.</a:t>
            </a:r>
            <a:endParaRPr>
              <a:solidFill>
                <a:srgbClr val="FCE5CD"/>
              </a:solidFill>
            </a:endParaRPr>
          </a:p>
          <a:p>
            <a:pPr indent="-342900" lvl="0" marL="457200" rtl="0" algn="l">
              <a:spcBef>
                <a:spcPts val="0"/>
              </a:spcBef>
              <a:spcAft>
                <a:spcPts val="0"/>
              </a:spcAft>
              <a:buClr>
                <a:srgbClr val="FCE5CD"/>
              </a:buClr>
              <a:buSzPts val="1800"/>
              <a:buChar char="●"/>
            </a:pPr>
            <a:r>
              <a:rPr lang="es">
                <a:solidFill>
                  <a:srgbClr val="FCE5CD"/>
                </a:solidFill>
              </a:rPr>
              <a:t>Dual devices can be regularly seen in almost everywhere and with many variations</a:t>
            </a:r>
            <a:endParaRPr>
              <a:solidFill>
                <a:srgbClr val="FCE5CD"/>
              </a:solidFill>
            </a:endParaRPr>
          </a:p>
          <a:p>
            <a:pPr indent="0" lvl="0" marL="457200" rtl="0" algn="l">
              <a:spcBef>
                <a:spcPts val="1600"/>
              </a:spcBef>
              <a:spcAft>
                <a:spcPts val="1600"/>
              </a:spcAft>
              <a:buNone/>
            </a:pPr>
            <a:r>
              <a:t/>
            </a:r>
            <a:endParaRPr/>
          </a:p>
        </p:txBody>
      </p:sp>
      <p:sp>
        <p:nvSpPr>
          <p:cNvPr id="1000" name="Google Shape;1000;p61"/>
          <p:cNvSpPr/>
          <p:nvPr/>
        </p:nvSpPr>
        <p:spPr>
          <a:xfrm>
            <a:off x="7372525" y="247250"/>
            <a:ext cx="933300" cy="933300"/>
          </a:xfrm>
          <a:prstGeom prst="ellipse">
            <a:avLst/>
          </a:prstGeom>
          <a:solidFill>
            <a:srgbClr val="FF6D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1" name="Google Shape;1001;p61"/>
          <p:cNvGrpSpPr/>
          <p:nvPr/>
        </p:nvGrpSpPr>
        <p:grpSpPr>
          <a:xfrm>
            <a:off x="7652727" y="442027"/>
            <a:ext cx="372883" cy="543742"/>
            <a:chOff x="2070550" y="767325"/>
            <a:chExt cx="1106150" cy="1613000"/>
          </a:xfrm>
        </p:grpSpPr>
        <p:sp>
          <p:nvSpPr>
            <p:cNvPr id="1002" name="Google Shape;1002;p61"/>
            <p:cNvSpPr/>
            <p:nvPr/>
          </p:nvSpPr>
          <p:spPr>
            <a:xfrm>
              <a:off x="2199700" y="767325"/>
              <a:ext cx="608525" cy="516100"/>
            </a:xfrm>
            <a:custGeom>
              <a:rect b="b" l="l" r="r" t="t"/>
              <a:pathLst>
                <a:path extrusionOk="0" h="20644" w="24341">
                  <a:moveTo>
                    <a:pt x="12200" y="0"/>
                  </a:moveTo>
                  <a:cubicBezTo>
                    <a:pt x="5487" y="0"/>
                    <a:pt x="0" y="5487"/>
                    <a:pt x="0" y="12200"/>
                  </a:cubicBezTo>
                  <a:cubicBezTo>
                    <a:pt x="0" y="15060"/>
                    <a:pt x="993" y="17862"/>
                    <a:pt x="2919" y="20080"/>
                  </a:cubicBezTo>
                  <a:cubicBezTo>
                    <a:pt x="3288" y="20448"/>
                    <a:pt x="3734" y="20644"/>
                    <a:pt x="4146" y="20644"/>
                  </a:cubicBezTo>
                  <a:cubicBezTo>
                    <a:pt x="4451" y="20644"/>
                    <a:pt x="4738" y="20537"/>
                    <a:pt x="4962" y="20313"/>
                  </a:cubicBezTo>
                  <a:cubicBezTo>
                    <a:pt x="5545" y="19788"/>
                    <a:pt x="5604" y="18912"/>
                    <a:pt x="5078" y="18329"/>
                  </a:cubicBezTo>
                  <a:cubicBezTo>
                    <a:pt x="3619" y="16636"/>
                    <a:pt x="2860" y="14476"/>
                    <a:pt x="2860" y="12258"/>
                  </a:cubicBezTo>
                  <a:cubicBezTo>
                    <a:pt x="2860" y="7121"/>
                    <a:pt x="7063" y="2860"/>
                    <a:pt x="12258" y="2860"/>
                  </a:cubicBezTo>
                  <a:cubicBezTo>
                    <a:pt x="17453" y="2860"/>
                    <a:pt x="21656" y="7121"/>
                    <a:pt x="21656" y="12258"/>
                  </a:cubicBezTo>
                  <a:cubicBezTo>
                    <a:pt x="21656" y="14534"/>
                    <a:pt x="20839" y="16636"/>
                    <a:pt x="19379" y="18329"/>
                  </a:cubicBezTo>
                  <a:cubicBezTo>
                    <a:pt x="18912" y="18912"/>
                    <a:pt x="18971" y="19788"/>
                    <a:pt x="19554" y="20313"/>
                  </a:cubicBezTo>
                  <a:cubicBezTo>
                    <a:pt x="19846" y="20547"/>
                    <a:pt x="20138" y="20605"/>
                    <a:pt x="20430" y="20605"/>
                  </a:cubicBezTo>
                  <a:cubicBezTo>
                    <a:pt x="20780" y="20605"/>
                    <a:pt x="21247" y="20430"/>
                    <a:pt x="21422" y="20080"/>
                  </a:cubicBezTo>
                  <a:cubicBezTo>
                    <a:pt x="23348" y="17920"/>
                    <a:pt x="24341" y="15118"/>
                    <a:pt x="24341" y="12200"/>
                  </a:cubicBezTo>
                  <a:cubicBezTo>
                    <a:pt x="24341" y="5487"/>
                    <a:pt x="18912" y="0"/>
                    <a:pt x="12200" y="0"/>
                  </a:cubicBezTo>
                  <a:close/>
                </a:path>
              </a:pathLst>
            </a:custGeom>
            <a:solidFill>
              <a:srgbClr val="0526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61"/>
            <p:cNvSpPr/>
            <p:nvPr/>
          </p:nvSpPr>
          <p:spPr>
            <a:xfrm>
              <a:off x="2341975" y="887475"/>
              <a:ext cx="323975" cy="208700"/>
            </a:xfrm>
            <a:custGeom>
              <a:rect b="b" l="l" r="r" t="t"/>
              <a:pathLst>
                <a:path extrusionOk="0" h="8348" w="12959">
                  <a:moveTo>
                    <a:pt x="6479" y="1"/>
                  </a:moveTo>
                  <a:cubicBezTo>
                    <a:pt x="2919" y="1"/>
                    <a:pt x="0" y="2919"/>
                    <a:pt x="0" y="6480"/>
                  </a:cubicBezTo>
                  <a:cubicBezTo>
                    <a:pt x="0" y="7064"/>
                    <a:pt x="59" y="7647"/>
                    <a:pt x="234" y="8231"/>
                  </a:cubicBezTo>
                  <a:cubicBezTo>
                    <a:pt x="1051" y="5604"/>
                    <a:pt x="3444" y="3795"/>
                    <a:pt x="6421" y="3795"/>
                  </a:cubicBezTo>
                  <a:cubicBezTo>
                    <a:pt x="9456" y="3795"/>
                    <a:pt x="11908" y="5604"/>
                    <a:pt x="12667" y="8348"/>
                  </a:cubicBezTo>
                  <a:cubicBezTo>
                    <a:pt x="12842" y="7764"/>
                    <a:pt x="12959" y="7064"/>
                    <a:pt x="12959" y="6480"/>
                  </a:cubicBezTo>
                  <a:cubicBezTo>
                    <a:pt x="12959" y="2919"/>
                    <a:pt x="10040" y="1"/>
                    <a:pt x="6479" y="1"/>
                  </a:cubicBezTo>
                  <a:close/>
                </a:path>
              </a:pathLst>
            </a:custGeom>
            <a:solidFill>
              <a:srgbClr val="0526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61"/>
            <p:cNvSpPr/>
            <p:nvPr/>
          </p:nvSpPr>
          <p:spPr>
            <a:xfrm>
              <a:off x="2070550" y="1050925"/>
              <a:ext cx="1106150" cy="1329400"/>
            </a:xfrm>
            <a:custGeom>
              <a:rect b="b" l="l" r="r" t="t"/>
              <a:pathLst>
                <a:path extrusionOk="0" h="53176" w="44246">
                  <a:moveTo>
                    <a:pt x="17220" y="0"/>
                  </a:moveTo>
                  <a:cubicBezTo>
                    <a:pt x="15293" y="0"/>
                    <a:pt x="13367" y="1285"/>
                    <a:pt x="13367" y="3853"/>
                  </a:cubicBezTo>
                  <a:lnTo>
                    <a:pt x="13367" y="23290"/>
                  </a:lnTo>
                  <a:cubicBezTo>
                    <a:pt x="13367" y="24458"/>
                    <a:pt x="12492" y="25158"/>
                    <a:pt x="11558" y="25158"/>
                  </a:cubicBezTo>
                  <a:cubicBezTo>
                    <a:pt x="10974" y="25158"/>
                    <a:pt x="10449" y="24808"/>
                    <a:pt x="10040" y="24282"/>
                  </a:cubicBezTo>
                  <a:lnTo>
                    <a:pt x="8289" y="21481"/>
                  </a:lnTo>
                  <a:cubicBezTo>
                    <a:pt x="7472" y="20197"/>
                    <a:pt x="6304" y="19613"/>
                    <a:pt x="5137" y="19613"/>
                  </a:cubicBezTo>
                  <a:cubicBezTo>
                    <a:pt x="2510" y="19613"/>
                    <a:pt x="0" y="22415"/>
                    <a:pt x="1810" y="25450"/>
                  </a:cubicBezTo>
                  <a:lnTo>
                    <a:pt x="16111" y="52884"/>
                  </a:lnTo>
                  <a:cubicBezTo>
                    <a:pt x="16169" y="53001"/>
                    <a:pt x="16403" y="53176"/>
                    <a:pt x="16636" y="53176"/>
                  </a:cubicBezTo>
                  <a:lnTo>
                    <a:pt x="36774" y="53176"/>
                  </a:lnTo>
                  <a:cubicBezTo>
                    <a:pt x="37066" y="53176"/>
                    <a:pt x="37241" y="52942"/>
                    <a:pt x="37241" y="52651"/>
                  </a:cubicBezTo>
                  <a:lnTo>
                    <a:pt x="37766" y="44420"/>
                  </a:lnTo>
                  <a:cubicBezTo>
                    <a:pt x="37766" y="44304"/>
                    <a:pt x="37824" y="44187"/>
                    <a:pt x="37824" y="44128"/>
                  </a:cubicBezTo>
                  <a:cubicBezTo>
                    <a:pt x="42786" y="36599"/>
                    <a:pt x="44245" y="31696"/>
                    <a:pt x="43486" y="26792"/>
                  </a:cubicBezTo>
                  <a:cubicBezTo>
                    <a:pt x="42611" y="21656"/>
                    <a:pt x="38934" y="20839"/>
                    <a:pt x="37241" y="20780"/>
                  </a:cubicBezTo>
                  <a:cubicBezTo>
                    <a:pt x="36774" y="20780"/>
                    <a:pt x="36248" y="20430"/>
                    <a:pt x="35957" y="20021"/>
                  </a:cubicBezTo>
                  <a:cubicBezTo>
                    <a:pt x="34731" y="18154"/>
                    <a:pt x="33038" y="17628"/>
                    <a:pt x="31637" y="17628"/>
                  </a:cubicBezTo>
                  <a:cubicBezTo>
                    <a:pt x="30587" y="17628"/>
                    <a:pt x="29769" y="17920"/>
                    <a:pt x="29244" y="18037"/>
                  </a:cubicBezTo>
                  <a:lnTo>
                    <a:pt x="29011" y="18037"/>
                  </a:lnTo>
                  <a:cubicBezTo>
                    <a:pt x="28777" y="18037"/>
                    <a:pt x="28660" y="17978"/>
                    <a:pt x="28485" y="17745"/>
                  </a:cubicBezTo>
                  <a:cubicBezTo>
                    <a:pt x="27259" y="15644"/>
                    <a:pt x="25450" y="15060"/>
                    <a:pt x="23991" y="15060"/>
                  </a:cubicBezTo>
                  <a:cubicBezTo>
                    <a:pt x="23115" y="15060"/>
                    <a:pt x="22298" y="15293"/>
                    <a:pt x="21773" y="15410"/>
                  </a:cubicBezTo>
                  <a:lnTo>
                    <a:pt x="21597" y="15410"/>
                  </a:lnTo>
                  <a:cubicBezTo>
                    <a:pt x="21247" y="15410"/>
                    <a:pt x="21014" y="15177"/>
                    <a:pt x="21014" y="14885"/>
                  </a:cubicBezTo>
                  <a:lnTo>
                    <a:pt x="21014" y="3853"/>
                  </a:lnTo>
                  <a:cubicBezTo>
                    <a:pt x="21014" y="1285"/>
                    <a:pt x="19088" y="0"/>
                    <a:pt x="17220" y="0"/>
                  </a:cubicBezTo>
                  <a:close/>
                </a:path>
              </a:pathLst>
            </a:custGeom>
            <a:solidFill>
              <a:srgbClr val="0526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62"/>
          <p:cNvSpPr txBox="1"/>
          <p:nvPr>
            <p:ph type="title"/>
          </p:nvPr>
        </p:nvSpPr>
        <p:spPr>
          <a:xfrm>
            <a:off x="311700" y="3641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D9D9D9"/>
                </a:solidFill>
              </a:rPr>
              <a:t>Different forms of dual devices</a:t>
            </a:r>
            <a:endParaRPr>
              <a:solidFill>
                <a:srgbClr val="D9D9D9"/>
              </a:solidFill>
            </a:endParaRPr>
          </a:p>
        </p:txBody>
      </p:sp>
      <p:sp>
        <p:nvSpPr>
          <p:cNvPr id="1010" name="Google Shape;1010;p62"/>
          <p:cNvSpPr txBox="1"/>
          <p:nvPr>
            <p:ph idx="1" type="body"/>
          </p:nvPr>
        </p:nvSpPr>
        <p:spPr>
          <a:xfrm>
            <a:off x="311700" y="109212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3F3F3"/>
              </a:buClr>
              <a:buSzPts val="1800"/>
              <a:buChar char="●"/>
            </a:pPr>
            <a:r>
              <a:rPr lang="es">
                <a:solidFill>
                  <a:srgbClr val="F3F3F3"/>
                </a:solidFill>
              </a:rPr>
              <a:t>There are many different form of devices in the dual devices umbrella, with the notable ones being:</a:t>
            </a:r>
            <a:endParaRPr>
              <a:solidFill>
                <a:srgbClr val="F3F3F3"/>
              </a:solidFill>
            </a:endParaRPr>
          </a:p>
          <a:p>
            <a:pPr indent="-342900" lvl="0" marL="457200" rtl="0" algn="l">
              <a:spcBef>
                <a:spcPts val="0"/>
              </a:spcBef>
              <a:spcAft>
                <a:spcPts val="0"/>
              </a:spcAft>
              <a:buClr>
                <a:srgbClr val="F3F3F3"/>
              </a:buClr>
              <a:buSzPts val="1800"/>
              <a:buAutoNum type="arabicPeriod"/>
            </a:pPr>
            <a:r>
              <a:rPr lang="es">
                <a:solidFill>
                  <a:srgbClr val="F3F3F3"/>
                </a:solidFill>
              </a:rPr>
              <a:t>Headsets: Headsets are dual devices because essentially they are a combination of the microphone (input) and the speaker (output) with the microphone to process the input and the speaker to produce the output.</a:t>
            </a:r>
            <a:endParaRPr>
              <a:solidFill>
                <a:srgbClr val="F3F3F3"/>
              </a:solidFill>
            </a:endParaRPr>
          </a:p>
          <a:p>
            <a:pPr indent="-342900" lvl="0" marL="457200" rtl="0" algn="l">
              <a:spcBef>
                <a:spcPts val="0"/>
              </a:spcBef>
              <a:spcAft>
                <a:spcPts val="0"/>
              </a:spcAft>
              <a:buClr>
                <a:srgbClr val="F3F3F3"/>
              </a:buClr>
              <a:buSzPts val="1800"/>
              <a:buAutoNum type="arabicPeriod"/>
            </a:pPr>
            <a:r>
              <a:rPr lang="es">
                <a:solidFill>
                  <a:srgbClr val="F3F3F3"/>
                </a:solidFill>
              </a:rPr>
              <a:t>FAX machine (Facsimile machine): The FAX machine is a combination of the scanner device (input) to read the messages and the printer (output) to print out the messages. </a:t>
            </a:r>
            <a:endParaRPr>
              <a:solidFill>
                <a:srgbClr val="F3F3F3"/>
              </a:solidFill>
            </a:endParaRPr>
          </a:p>
          <a:p>
            <a:pPr indent="-342900" lvl="0" marL="457200" rtl="0" algn="l">
              <a:spcBef>
                <a:spcPts val="0"/>
              </a:spcBef>
              <a:spcAft>
                <a:spcPts val="0"/>
              </a:spcAft>
              <a:buClr>
                <a:srgbClr val="F3F3F3"/>
              </a:buClr>
              <a:buSzPts val="1800"/>
              <a:buAutoNum type="arabicPeriod"/>
            </a:pPr>
            <a:r>
              <a:rPr lang="es">
                <a:solidFill>
                  <a:srgbClr val="F3F3F3"/>
                </a:solidFill>
              </a:rPr>
              <a:t>Touch Screen: The touch screen is a computer display screen that is  layered almost on top of every every visual display nowadays, the touch screen allows the user to input data and control the data directly with what is displayed.</a:t>
            </a:r>
            <a:endParaRPr>
              <a:solidFill>
                <a:srgbClr val="F3F3F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6"/>
          <p:cNvSpPr txBox="1"/>
          <p:nvPr>
            <p:ph type="ctrTitle"/>
          </p:nvPr>
        </p:nvSpPr>
        <p:spPr>
          <a:xfrm>
            <a:off x="311700" y="644550"/>
            <a:ext cx="8520600" cy="606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INPUT DEVICES</a:t>
            </a:r>
            <a:endParaRPr/>
          </a:p>
        </p:txBody>
      </p:sp>
      <p:sp>
        <p:nvSpPr>
          <p:cNvPr id="330" name="Google Shape;330;p36"/>
          <p:cNvSpPr txBox="1"/>
          <p:nvPr>
            <p:ph idx="1" type="subTitle"/>
          </p:nvPr>
        </p:nvSpPr>
        <p:spPr>
          <a:xfrm>
            <a:off x="6344025" y="2074050"/>
            <a:ext cx="1889400" cy="43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t>Scanning</a:t>
            </a:r>
            <a:endParaRPr sz="1600">
              <a:solidFill>
                <a:schemeClr val="accent1"/>
              </a:solidFill>
            </a:endParaRPr>
          </a:p>
        </p:txBody>
      </p:sp>
      <p:sp>
        <p:nvSpPr>
          <p:cNvPr id="331" name="Google Shape;331;p36"/>
          <p:cNvSpPr txBox="1"/>
          <p:nvPr>
            <p:ph idx="2" type="title"/>
          </p:nvPr>
        </p:nvSpPr>
        <p:spPr>
          <a:xfrm>
            <a:off x="4616000" y="2035800"/>
            <a:ext cx="1176900" cy="606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solidFill>
                  <a:schemeClr val="accent1"/>
                </a:solidFill>
              </a:rPr>
              <a:t>04</a:t>
            </a:r>
            <a:endParaRPr>
              <a:solidFill>
                <a:schemeClr val="accent1"/>
              </a:solidFill>
            </a:endParaRPr>
          </a:p>
        </p:txBody>
      </p:sp>
      <p:sp>
        <p:nvSpPr>
          <p:cNvPr id="332" name="Google Shape;332;p36"/>
          <p:cNvSpPr txBox="1"/>
          <p:nvPr>
            <p:ph idx="3" type="subTitle"/>
          </p:nvPr>
        </p:nvSpPr>
        <p:spPr>
          <a:xfrm>
            <a:off x="6411225" y="2960063"/>
            <a:ext cx="18894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t>Mice</a:t>
            </a:r>
            <a:endParaRPr sz="1600">
              <a:solidFill>
                <a:schemeClr val="accent1"/>
              </a:solidFill>
            </a:endParaRPr>
          </a:p>
        </p:txBody>
      </p:sp>
      <p:sp>
        <p:nvSpPr>
          <p:cNvPr id="333" name="Google Shape;333;p36"/>
          <p:cNvSpPr txBox="1"/>
          <p:nvPr>
            <p:ph idx="4" type="title"/>
          </p:nvPr>
        </p:nvSpPr>
        <p:spPr>
          <a:xfrm>
            <a:off x="4616000" y="2865250"/>
            <a:ext cx="1176900" cy="606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solidFill>
                  <a:schemeClr val="accent1"/>
                </a:solidFill>
              </a:rPr>
              <a:t>05</a:t>
            </a:r>
            <a:endParaRPr>
              <a:solidFill>
                <a:schemeClr val="accent1"/>
              </a:solidFill>
            </a:endParaRPr>
          </a:p>
        </p:txBody>
      </p:sp>
      <p:sp>
        <p:nvSpPr>
          <p:cNvPr id="334" name="Google Shape;334;p36"/>
          <p:cNvSpPr txBox="1"/>
          <p:nvPr>
            <p:ph idx="5" type="subTitle"/>
          </p:nvPr>
        </p:nvSpPr>
        <p:spPr>
          <a:xfrm>
            <a:off x="6411225" y="3798238"/>
            <a:ext cx="18894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500"/>
              <a:t>Image Capturing</a:t>
            </a:r>
            <a:endParaRPr sz="1500">
              <a:solidFill>
                <a:schemeClr val="accent1"/>
              </a:solidFill>
            </a:endParaRPr>
          </a:p>
        </p:txBody>
      </p:sp>
      <p:sp>
        <p:nvSpPr>
          <p:cNvPr id="335" name="Google Shape;335;p36"/>
          <p:cNvSpPr txBox="1"/>
          <p:nvPr>
            <p:ph idx="6" type="title"/>
          </p:nvPr>
        </p:nvSpPr>
        <p:spPr>
          <a:xfrm>
            <a:off x="5089400" y="3694700"/>
            <a:ext cx="720000" cy="606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solidFill>
                  <a:schemeClr val="accent1"/>
                </a:solidFill>
              </a:rPr>
              <a:t>06</a:t>
            </a:r>
            <a:endParaRPr>
              <a:solidFill>
                <a:schemeClr val="accent1"/>
              </a:solidFill>
            </a:endParaRPr>
          </a:p>
        </p:txBody>
      </p:sp>
      <p:sp>
        <p:nvSpPr>
          <p:cNvPr id="336" name="Google Shape;336;p36"/>
          <p:cNvSpPr txBox="1"/>
          <p:nvPr>
            <p:ph idx="7" type="subTitle"/>
          </p:nvPr>
        </p:nvSpPr>
        <p:spPr>
          <a:xfrm>
            <a:off x="1287650" y="2087850"/>
            <a:ext cx="1448100" cy="50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600"/>
              <a:t>Keyboard</a:t>
            </a:r>
            <a:endParaRPr sz="1600">
              <a:solidFill>
                <a:schemeClr val="accent1"/>
              </a:solidFill>
            </a:endParaRPr>
          </a:p>
        </p:txBody>
      </p:sp>
      <p:sp>
        <p:nvSpPr>
          <p:cNvPr id="337" name="Google Shape;337;p36"/>
          <p:cNvSpPr txBox="1"/>
          <p:nvPr>
            <p:ph idx="8" type="title"/>
          </p:nvPr>
        </p:nvSpPr>
        <p:spPr>
          <a:xfrm>
            <a:off x="3310675" y="1987650"/>
            <a:ext cx="1176900" cy="60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accent1"/>
                </a:solidFill>
              </a:rPr>
              <a:t>01</a:t>
            </a:r>
            <a:endParaRPr>
              <a:solidFill>
                <a:schemeClr val="accent1"/>
              </a:solidFill>
            </a:endParaRPr>
          </a:p>
        </p:txBody>
      </p:sp>
      <p:sp>
        <p:nvSpPr>
          <p:cNvPr id="338" name="Google Shape;338;p36"/>
          <p:cNvSpPr txBox="1"/>
          <p:nvPr>
            <p:ph idx="9" type="subTitle"/>
          </p:nvPr>
        </p:nvSpPr>
        <p:spPr>
          <a:xfrm>
            <a:off x="1109450" y="2887950"/>
            <a:ext cx="1539900" cy="50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1600"/>
              <a:t>Pointing Input</a:t>
            </a:r>
            <a:endParaRPr sz="1600">
              <a:solidFill>
                <a:schemeClr val="accent1"/>
              </a:solidFill>
            </a:endParaRPr>
          </a:p>
        </p:txBody>
      </p:sp>
      <p:sp>
        <p:nvSpPr>
          <p:cNvPr id="339" name="Google Shape;339;p36"/>
          <p:cNvSpPr txBox="1"/>
          <p:nvPr>
            <p:ph idx="13" type="title"/>
          </p:nvPr>
        </p:nvSpPr>
        <p:spPr>
          <a:xfrm>
            <a:off x="3310675" y="2841175"/>
            <a:ext cx="1176900" cy="60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accent1"/>
                </a:solidFill>
              </a:rPr>
              <a:t>02</a:t>
            </a:r>
            <a:endParaRPr>
              <a:solidFill>
                <a:schemeClr val="accent1"/>
              </a:solidFill>
            </a:endParaRPr>
          </a:p>
        </p:txBody>
      </p:sp>
      <p:sp>
        <p:nvSpPr>
          <p:cNvPr id="340" name="Google Shape;340;p36"/>
          <p:cNvSpPr txBox="1"/>
          <p:nvPr>
            <p:ph idx="14" type="subTitle"/>
          </p:nvPr>
        </p:nvSpPr>
        <p:spPr>
          <a:xfrm>
            <a:off x="1287650" y="3798250"/>
            <a:ext cx="13617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t>Audio Input</a:t>
            </a:r>
            <a:endParaRPr sz="1600">
              <a:solidFill>
                <a:schemeClr val="accent1"/>
              </a:solidFill>
            </a:endParaRPr>
          </a:p>
        </p:txBody>
      </p:sp>
      <p:sp>
        <p:nvSpPr>
          <p:cNvPr id="341" name="Google Shape;341;p36"/>
          <p:cNvSpPr txBox="1"/>
          <p:nvPr>
            <p:ph idx="15" type="title"/>
          </p:nvPr>
        </p:nvSpPr>
        <p:spPr>
          <a:xfrm>
            <a:off x="3310675" y="3694700"/>
            <a:ext cx="1176900" cy="60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accent1"/>
                </a:solidFill>
              </a:rPr>
              <a:t>03</a:t>
            </a:r>
            <a:endParaRPr>
              <a:solidFill>
                <a:schemeClr val="accent1"/>
              </a:solidFill>
            </a:endParaRPr>
          </a:p>
        </p:txBody>
      </p:sp>
      <p:cxnSp>
        <p:nvCxnSpPr>
          <p:cNvPr id="342" name="Google Shape;342;p36"/>
          <p:cNvCxnSpPr/>
          <p:nvPr/>
        </p:nvCxnSpPr>
        <p:spPr>
          <a:xfrm>
            <a:off x="311700" y="1191700"/>
            <a:ext cx="8520600" cy="0"/>
          </a:xfrm>
          <a:prstGeom prst="straightConnector1">
            <a:avLst/>
          </a:prstGeom>
          <a:noFill/>
          <a:ln cap="flat" cmpd="sng" w="9525">
            <a:solidFill>
              <a:schemeClr val="accent1"/>
            </a:solidFill>
            <a:prstDash val="solid"/>
            <a:round/>
            <a:headEnd len="med" w="med" type="none"/>
            <a:tailEnd len="med" w="med" type="none"/>
          </a:ln>
        </p:spPr>
      </p:cxnSp>
      <p:sp>
        <p:nvSpPr>
          <p:cNvPr id="343" name="Google Shape;343;p36"/>
          <p:cNvSpPr txBox="1"/>
          <p:nvPr/>
        </p:nvSpPr>
        <p:spPr>
          <a:xfrm>
            <a:off x="7189850" y="1069250"/>
            <a:ext cx="73446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6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Robots</a:t>
            </a:r>
            <a:endParaRPr/>
          </a:p>
        </p:txBody>
      </p:sp>
      <p:sp>
        <p:nvSpPr>
          <p:cNvPr id="1016" name="Google Shape;1016;p63"/>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s"/>
              <a:t>Robots are machines that are programmed by a computer to do complex actions automatically</a:t>
            </a:r>
            <a:endParaRPr/>
          </a:p>
          <a:p>
            <a:pPr indent="-342900" lvl="0" marL="457200" rtl="0" algn="l">
              <a:spcBef>
                <a:spcPts val="0"/>
              </a:spcBef>
              <a:spcAft>
                <a:spcPts val="0"/>
              </a:spcAft>
              <a:buSzPts val="1800"/>
              <a:buChar char="●"/>
            </a:pPr>
            <a:r>
              <a:rPr lang="es"/>
              <a:t>Robots have many types because they take up many different shapes and forms to do certain tasks</a:t>
            </a:r>
            <a:endParaRPr/>
          </a:p>
          <a:p>
            <a:pPr indent="-342900" lvl="0" marL="457200" rtl="0" algn="l">
              <a:spcBef>
                <a:spcPts val="0"/>
              </a:spcBef>
              <a:spcAft>
                <a:spcPts val="0"/>
              </a:spcAft>
              <a:buSzPts val="1800"/>
              <a:buChar char="●"/>
            </a:pPr>
            <a:r>
              <a:rPr lang="es"/>
              <a:t>Robots use a central computer to process information, as well as input and output devices to react and carry out tasks </a:t>
            </a:r>
            <a:endParaRPr/>
          </a:p>
        </p:txBody>
      </p:sp>
      <p:pic>
        <p:nvPicPr>
          <p:cNvPr id="1017" name="Google Shape;1017;p63"/>
          <p:cNvPicPr preferRelativeResize="0"/>
          <p:nvPr/>
        </p:nvPicPr>
        <p:blipFill>
          <a:blip r:embed="rId3">
            <a:alphaModFix/>
          </a:blip>
          <a:stretch>
            <a:fillRect/>
          </a:stretch>
        </p:blipFill>
        <p:spPr>
          <a:xfrm>
            <a:off x="3559325" y="3451275"/>
            <a:ext cx="2368750" cy="1333150"/>
          </a:xfrm>
          <a:prstGeom prst="rect">
            <a:avLst/>
          </a:prstGeom>
          <a:noFill/>
          <a:ln>
            <a:noFill/>
          </a:ln>
        </p:spPr>
      </p:pic>
      <p:pic>
        <p:nvPicPr>
          <p:cNvPr id="1018" name="Google Shape;1018;p63"/>
          <p:cNvPicPr preferRelativeResize="0"/>
          <p:nvPr/>
        </p:nvPicPr>
        <p:blipFill>
          <a:blip r:embed="rId4">
            <a:alphaModFix/>
          </a:blip>
          <a:stretch>
            <a:fillRect/>
          </a:stretch>
        </p:blipFill>
        <p:spPr>
          <a:xfrm>
            <a:off x="1294822" y="3281022"/>
            <a:ext cx="1582025" cy="1582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64"/>
          <p:cNvSpPr txBox="1"/>
          <p:nvPr>
            <p:ph type="ctrTitle"/>
          </p:nvPr>
        </p:nvSpPr>
        <p:spPr>
          <a:xfrm>
            <a:off x="3802875" y="791675"/>
            <a:ext cx="3578100" cy="60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Types of Robots</a:t>
            </a:r>
            <a:endParaRPr/>
          </a:p>
        </p:txBody>
      </p:sp>
      <p:sp>
        <p:nvSpPr>
          <p:cNvPr id="1024" name="Google Shape;1024;p64"/>
          <p:cNvSpPr txBox="1"/>
          <p:nvPr>
            <p:ph idx="4294967295" type="body"/>
          </p:nvPr>
        </p:nvSpPr>
        <p:spPr>
          <a:xfrm>
            <a:off x="1768375" y="1222500"/>
            <a:ext cx="7392000" cy="387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s"/>
              <a:t>Drones: are unmanned aerial vehicles which varies in design some are used for taking bird-eye view photos or videos and some are used for military purposes.</a:t>
            </a:r>
            <a:endParaRPr/>
          </a:p>
          <a:p>
            <a:pPr indent="-342900" lvl="0" marL="457200" rtl="0" algn="l">
              <a:spcBef>
                <a:spcPts val="0"/>
              </a:spcBef>
              <a:spcAft>
                <a:spcPts val="0"/>
              </a:spcAft>
              <a:buSzPts val="1800"/>
              <a:buChar char="●"/>
            </a:pPr>
            <a:r>
              <a:rPr lang="es"/>
              <a:t>Industrial: are robots that are used for manufacture or assembly purposes in an industrial setting. There are about 6 types of industrial robots: Articulated, Cartesian, Cylindrical, Polar, SCARA, Delta.</a:t>
            </a:r>
            <a:endParaRPr/>
          </a:p>
          <a:p>
            <a:pPr indent="-342900" lvl="0" marL="457200" rtl="0" algn="l">
              <a:spcBef>
                <a:spcPts val="0"/>
              </a:spcBef>
              <a:spcAft>
                <a:spcPts val="0"/>
              </a:spcAft>
              <a:buSzPts val="1800"/>
              <a:buChar char="●"/>
            </a:pPr>
            <a:r>
              <a:rPr lang="es"/>
              <a:t>Medical: are robots that are used to assist in surgery, disinfect entire hospital rooms and etc.</a:t>
            </a:r>
            <a:endParaRPr/>
          </a:p>
          <a:p>
            <a:pPr indent="-342900" lvl="0" marL="457200" rtl="0" algn="l">
              <a:spcBef>
                <a:spcPts val="0"/>
              </a:spcBef>
              <a:spcAft>
                <a:spcPts val="0"/>
              </a:spcAft>
              <a:buSzPts val="1800"/>
              <a:buChar char="●"/>
            </a:pPr>
            <a:r>
              <a:rPr lang="es"/>
              <a:t>Other types: Commercial, Disaster response and many more. </a:t>
            </a:r>
            <a:endParaRPr/>
          </a:p>
        </p:txBody>
      </p:sp>
      <p:sp>
        <p:nvSpPr>
          <p:cNvPr id="1025" name="Google Shape;1025;p64"/>
          <p:cNvSpPr/>
          <p:nvPr/>
        </p:nvSpPr>
        <p:spPr>
          <a:xfrm>
            <a:off x="291628" y="230054"/>
            <a:ext cx="1476741" cy="1959677"/>
          </a:xfrm>
          <a:custGeom>
            <a:rect b="b" l="l" r="r" t="t"/>
            <a:pathLst>
              <a:path extrusionOk="0" h="129096" w="97282">
                <a:moveTo>
                  <a:pt x="7702" y="0"/>
                </a:moveTo>
                <a:cubicBezTo>
                  <a:pt x="3433" y="84"/>
                  <a:pt x="0" y="3684"/>
                  <a:pt x="84" y="7953"/>
                </a:cubicBezTo>
                <a:lnTo>
                  <a:pt x="84" y="120807"/>
                </a:lnTo>
                <a:cubicBezTo>
                  <a:pt x="84" y="125161"/>
                  <a:pt x="3349" y="129096"/>
                  <a:pt x="7702" y="129096"/>
                </a:cubicBezTo>
                <a:lnTo>
                  <a:pt x="89161" y="129096"/>
                </a:lnTo>
                <a:cubicBezTo>
                  <a:pt x="93682" y="128928"/>
                  <a:pt x="97198" y="125244"/>
                  <a:pt x="97282" y="120807"/>
                </a:cubicBezTo>
                <a:lnTo>
                  <a:pt x="97282" y="7953"/>
                </a:lnTo>
                <a:cubicBezTo>
                  <a:pt x="97198" y="3600"/>
                  <a:pt x="93598" y="0"/>
                  <a:pt x="891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4"/>
          <p:cNvSpPr/>
          <p:nvPr/>
        </p:nvSpPr>
        <p:spPr>
          <a:xfrm>
            <a:off x="409182" y="459432"/>
            <a:ext cx="1241633" cy="1500907"/>
          </a:xfrm>
          <a:custGeom>
            <a:rect b="b" l="l" r="r" t="t"/>
            <a:pathLst>
              <a:path extrusionOk="0" h="98874" w="81794">
                <a:moveTo>
                  <a:pt x="0" y="0"/>
                </a:moveTo>
                <a:lnTo>
                  <a:pt x="0" y="98873"/>
                </a:lnTo>
                <a:lnTo>
                  <a:pt x="81794" y="98873"/>
                </a:lnTo>
                <a:lnTo>
                  <a:pt x="81794" y="0"/>
                </a:ln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64"/>
          <p:cNvSpPr/>
          <p:nvPr/>
        </p:nvSpPr>
        <p:spPr>
          <a:xfrm>
            <a:off x="711645" y="1155569"/>
            <a:ext cx="636710" cy="635450"/>
          </a:xfrm>
          <a:custGeom>
            <a:rect b="b" l="l" r="r" t="t"/>
            <a:pathLst>
              <a:path extrusionOk="0" h="41861" w="41944">
                <a:moveTo>
                  <a:pt x="21243" y="15752"/>
                </a:moveTo>
                <a:cubicBezTo>
                  <a:pt x="20950" y="15752"/>
                  <a:pt x="20650" y="15775"/>
                  <a:pt x="20344" y="15823"/>
                </a:cubicBezTo>
                <a:cubicBezTo>
                  <a:pt x="17414" y="16242"/>
                  <a:pt x="15321" y="19005"/>
                  <a:pt x="15823" y="22019"/>
                </a:cubicBezTo>
                <a:cubicBezTo>
                  <a:pt x="16280" y="24914"/>
                  <a:pt x="18709" y="26576"/>
                  <a:pt x="21185" y="26576"/>
                </a:cubicBezTo>
                <a:cubicBezTo>
                  <a:pt x="22790" y="26576"/>
                  <a:pt x="24415" y="25877"/>
                  <a:pt x="25534" y="24363"/>
                </a:cubicBezTo>
                <a:cubicBezTo>
                  <a:pt x="28198" y="20680"/>
                  <a:pt x="25510" y="15752"/>
                  <a:pt x="21243" y="15752"/>
                </a:cubicBezTo>
                <a:close/>
                <a:moveTo>
                  <a:pt x="21052" y="10506"/>
                </a:moveTo>
                <a:cubicBezTo>
                  <a:pt x="27354" y="10506"/>
                  <a:pt x="32385" y="16206"/>
                  <a:pt x="31227" y="22688"/>
                </a:cubicBezTo>
                <a:cubicBezTo>
                  <a:pt x="30474" y="27125"/>
                  <a:pt x="26958" y="30474"/>
                  <a:pt x="22604" y="31144"/>
                </a:cubicBezTo>
                <a:cubicBezTo>
                  <a:pt x="22054" y="31229"/>
                  <a:pt x="21510" y="31270"/>
                  <a:pt x="20975" y="31270"/>
                </a:cubicBezTo>
                <a:cubicBezTo>
                  <a:pt x="14673" y="31270"/>
                  <a:pt x="9642" y="25571"/>
                  <a:pt x="10800" y="19088"/>
                </a:cubicBezTo>
                <a:cubicBezTo>
                  <a:pt x="11470" y="14735"/>
                  <a:pt x="14986" y="11302"/>
                  <a:pt x="19423" y="10633"/>
                </a:cubicBezTo>
                <a:cubicBezTo>
                  <a:pt x="19973" y="10548"/>
                  <a:pt x="20517" y="10506"/>
                  <a:pt x="21052" y="10506"/>
                </a:cubicBezTo>
                <a:close/>
                <a:moveTo>
                  <a:pt x="21097" y="0"/>
                </a:moveTo>
                <a:lnTo>
                  <a:pt x="17916" y="503"/>
                </a:lnTo>
                <a:lnTo>
                  <a:pt x="14651" y="1005"/>
                </a:lnTo>
                <a:lnTo>
                  <a:pt x="15153" y="4019"/>
                </a:lnTo>
                <a:cubicBezTo>
                  <a:pt x="12725" y="4856"/>
                  <a:pt x="10632" y="6196"/>
                  <a:pt x="8791" y="7870"/>
                </a:cubicBezTo>
                <a:lnTo>
                  <a:pt x="6279" y="6112"/>
                </a:lnTo>
                <a:lnTo>
                  <a:pt x="2428" y="11302"/>
                </a:lnTo>
                <a:lnTo>
                  <a:pt x="4856" y="13144"/>
                </a:lnTo>
                <a:cubicBezTo>
                  <a:pt x="3767" y="15405"/>
                  <a:pt x="3181" y="17833"/>
                  <a:pt x="3098" y="20344"/>
                </a:cubicBezTo>
                <a:lnTo>
                  <a:pt x="0" y="20846"/>
                </a:lnTo>
                <a:lnTo>
                  <a:pt x="1005" y="27293"/>
                </a:lnTo>
                <a:lnTo>
                  <a:pt x="4102" y="26791"/>
                </a:lnTo>
                <a:cubicBezTo>
                  <a:pt x="4939" y="29135"/>
                  <a:pt x="6195" y="31311"/>
                  <a:pt x="7953" y="33153"/>
                </a:cubicBezTo>
                <a:lnTo>
                  <a:pt x="6112" y="35665"/>
                </a:lnTo>
                <a:lnTo>
                  <a:pt x="11386" y="39516"/>
                </a:lnTo>
                <a:lnTo>
                  <a:pt x="13144" y="37004"/>
                </a:lnTo>
                <a:cubicBezTo>
                  <a:pt x="15404" y="38093"/>
                  <a:pt x="17916" y="38679"/>
                  <a:pt x="20428" y="38762"/>
                </a:cubicBezTo>
                <a:lnTo>
                  <a:pt x="20930" y="41860"/>
                </a:lnTo>
                <a:lnTo>
                  <a:pt x="24195" y="41358"/>
                </a:lnTo>
                <a:lnTo>
                  <a:pt x="27376" y="40855"/>
                </a:lnTo>
                <a:lnTo>
                  <a:pt x="26958" y="37842"/>
                </a:lnTo>
                <a:cubicBezTo>
                  <a:pt x="29302" y="37004"/>
                  <a:pt x="31478" y="35665"/>
                  <a:pt x="33237" y="33990"/>
                </a:cubicBezTo>
                <a:lnTo>
                  <a:pt x="35748" y="35832"/>
                </a:lnTo>
                <a:lnTo>
                  <a:pt x="39599" y="30558"/>
                </a:lnTo>
                <a:lnTo>
                  <a:pt x="37088" y="28716"/>
                </a:lnTo>
                <a:cubicBezTo>
                  <a:pt x="38176" y="26456"/>
                  <a:pt x="38846" y="24028"/>
                  <a:pt x="38929" y="21516"/>
                </a:cubicBezTo>
                <a:lnTo>
                  <a:pt x="41943" y="21014"/>
                </a:lnTo>
                <a:lnTo>
                  <a:pt x="40939" y="14568"/>
                </a:lnTo>
                <a:lnTo>
                  <a:pt x="37925" y="15070"/>
                </a:lnTo>
                <a:cubicBezTo>
                  <a:pt x="37088" y="12642"/>
                  <a:pt x="35748" y="10549"/>
                  <a:pt x="34074" y="8707"/>
                </a:cubicBezTo>
                <a:lnTo>
                  <a:pt x="35916" y="6196"/>
                </a:lnTo>
                <a:lnTo>
                  <a:pt x="30641" y="2344"/>
                </a:lnTo>
                <a:lnTo>
                  <a:pt x="28799" y="4856"/>
                </a:lnTo>
                <a:cubicBezTo>
                  <a:pt x="26539" y="3684"/>
                  <a:pt x="24111" y="3098"/>
                  <a:pt x="21600" y="3014"/>
                </a:cubicBezTo>
                <a:lnTo>
                  <a:pt x="2109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64"/>
          <p:cNvSpPr/>
          <p:nvPr/>
        </p:nvSpPr>
        <p:spPr>
          <a:xfrm>
            <a:off x="526079" y="791672"/>
            <a:ext cx="432099" cy="430839"/>
          </a:xfrm>
          <a:custGeom>
            <a:rect b="b" l="l" r="r" t="t"/>
            <a:pathLst>
              <a:path extrusionOk="0" h="28382" w="28465">
                <a:moveTo>
                  <a:pt x="14316" y="10633"/>
                </a:moveTo>
                <a:cubicBezTo>
                  <a:pt x="12307" y="10633"/>
                  <a:pt x="10632" y="12307"/>
                  <a:pt x="10632" y="14400"/>
                </a:cubicBezTo>
                <a:cubicBezTo>
                  <a:pt x="10632" y="16628"/>
                  <a:pt x="12504" y="18154"/>
                  <a:pt x="14437" y="18154"/>
                </a:cubicBezTo>
                <a:cubicBezTo>
                  <a:pt x="15337" y="18154"/>
                  <a:pt x="16251" y="17824"/>
                  <a:pt x="16995" y="17079"/>
                </a:cubicBezTo>
                <a:cubicBezTo>
                  <a:pt x="19339" y="14651"/>
                  <a:pt x="17665" y="10633"/>
                  <a:pt x="14316" y="10633"/>
                </a:cubicBezTo>
                <a:close/>
                <a:moveTo>
                  <a:pt x="14232" y="7033"/>
                </a:moveTo>
                <a:cubicBezTo>
                  <a:pt x="19088" y="7033"/>
                  <a:pt x="22521" y="11805"/>
                  <a:pt x="21014" y="16493"/>
                </a:cubicBezTo>
                <a:cubicBezTo>
                  <a:pt x="20093" y="19340"/>
                  <a:pt x="17330" y="21349"/>
                  <a:pt x="14232" y="21349"/>
                </a:cubicBezTo>
                <a:cubicBezTo>
                  <a:pt x="9377" y="21265"/>
                  <a:pt x="5944" y="16493"/>
                  <a:pt x="7535" y="11889"/>
                </a:cubicBezTo>
                <a:lnTo>
                  <a:pt x="7451" y="11889"/>
                </a:lnTo>
                <a:cubicBezTo>
                  <a:pt x="8372" y="8958"/>
                  <a:pt x="11135" y="7033"/>
                  <a:pt x="14232" y="7033"/>
                </a:cubicBezTo>
                <a:close/>
                <a:moveTo>
                  <a:pt x="11972" y="0"/>
                </a:moveTo>
                <a:lnTo>
                  <a:pt x="11972" y="2093"/>
                </a:lnTo>
                <a:cubicBezTo>
                  <a:pt x="10298" y="2428"/>
                  <a:pt x="8707" y="3098"/>
                  <a:pt x="7284" y="4103"/>
                </a:cubicBezTo>
                <a:lnTo>
                  <a:pt x="5777" y="2596"/>
                </a:lnTo>
                <a:lnTo>
                  <a:pt x="2595" y="5693"/>
                </a:lnTo>
                <a:lnTo>
                  <a:pt x="4102" y="7200"/>
                </a:lnTo>
                <a:cubicBezTo>
                  <a:pt x="3098" y="8623"/>
                  <a:pt x="2428" y="10214"/>
                  <a:pt x="2177" y="11972"/>
                </a:cubicBezTo>
                <a:lnTo>
                  <a:pt x="2093" y="11889"/>
                </a:lnTo>
                <a:lnTo>
                  <a:pt x="0" y="11889"/>
                </a:lnTo>
                <a:lnTo>
                  <a:pt x="0" y="16493"/>
                </a:lnTo>
                <a:lnTo>
                  <a:pt x="2093" y="16493"/>
                </a:lnTo>
                <a:cubicBezTo>
                  <a:pt x="2428" y="18167"/>
                  <a:pt x="3098" y="19758"/>
                  <a:pt x="4102" y="21181"/>
                </a:cubicBezTo>
                <a:lnTo>
                  <a:pt x="2595" y="22688"/>
                </a:lnTo>
                <a:lnTo>
                  <a:pt x="5693" y="25786"/>
                </a:lnTo>
                <a:lnTo>
                  <a:pt x="7200" y="24363"/>
                </a:lnTo>
                <a:cubicBezTo>
                  <a:pt x="8623" y="25284"/>
                  <a:pt x="10214" y="25953"/>
                  <a:pt x="11972" y="26288"/>
                </a:cubicBezTo>
                <a:lnTo>
                  <a:pt x="11972" y="28381"/>
                </a:lnTo>
                <a:lnTo>
                  <a:pt x="16493" y="28381"/>
                </a:lnTo>
                <a:lnTo>
                  <a:pt x="16493" y="26288"/>
                </a:lnTo>
                <a:cubicBezTo>
                  <a:pt x="18167" y="25953"/>
                  <a:pt x="19758" y="25284"/>
                  <a:pt x="21181" y="24363"/>
                </a:cubicBezTo>
                <a:lnTo>
                  <a:pt x="22772" y="25870"/>
                </a:lnTo>
                <a:lnTo>
                  <a:pt x="25869" y="22772"/>
                </a:lnTo>
                <a:lnTo>
                  <a:pt x="24362" y="21265"/>
                </a:lnTo>
                <a:cubicBezTo>
                  <a:pt x="25367" y="19758"/>
                  <a:pt x="26037" y="18167"/>
                  <a:pt x="26372" y="16493"/>
                </a:cubicBezTo>
                <a:lnTo>
                  <a:pt x="28465" y="16493"/>
                </a:lnTo>
                <a:lnTo>
                  <a:pt x="28465" y="11972"/>
                </a:lnTo>
                <a:lnTo>
                  <a:pt x="26372" y="11972"/>
                </a:lnTo>
                <a:cubicBezTo>
                  <a:pt x="26037" y="10214"/>
                  <a:pt x="25367" y="8623"/>
                  <a:pt x="24362" y="7200"/>
                </a:cubicBezTo>
                <a:lnTo>
                  <a:pt x="25869" y="5693"/>
                </a:lnTo>
                <a:lnTo>
                  <a:pt x="22772" y="2596"/>
                </a:lnTo>
                <a:lnTo>
                  <a:pt x="21265" y="4103"/>
                </a:lnTo>
                <a:cubicBezTo>
                  <a:pt x="19842" y="3098"/>
                  <a:pt x="18167" y="2428"/>
                  <a:pt x="16493" y="2093"/>
                </a:cubicBezTo>
                <a:lnTo>
                  <a:pt x="164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4"/>
          <p:cNvSpPr/>
          <p:nvPr/>
        </p:nvSpPr>
        <p:spPr>
          <a:xfrm>
            <a:off x="958169" y="639146"/>
            <a:ext cx="584612" cy="583352"/>
          </a:xfrm>
          <a:custGeom>
            <a:rect b="b" l="l" r="r" t="t"/>
            <a:pathLst>
              <a:path extrusionOk="0" h="38429" w="38512">
                <a:moveTo>
                  <a:pt x="19339" y="14484"/>
                </a:moveTo>
                <a:cubicBezTo>
                  <a:pt x="16577" y="14484"/>
                  <a:pt x="14316" y="16745"/>
                  <a:pt x="14316" y="19507"/>
                </a:cubicBezTo>
                <a:cubicBezTo>
                  <a:pt x="14316" y="22569"/>
                  <a:pt x="16812" y="24594"/>
                  <a:pt x="19411" y="24594"/>
                </a:cubicBezTo>
                <a:cubicBezTo>
                  <a:pt x="20650" y="24594"/>
                  <a:pt x="21913" y="24134"/>
                  <a:pt x="22939" y="23107"/>
                </a:cubicBezTo>
                <a:cubicBezTo>
                  <a:pt x="26037" y="19926"/>
                  <a:pt x="23860" y="14484"/>
                  <a:pt x="19339" y="14484"/>
                </a:cubicBezTo>
                <a:close/>
                <a:moveTo>
                  <a:pt x="19256" y="9629"/>
                </a:moveTo>
                <a:cubicBezTo>
                  <a:pt x="25786" y="9629"/>
                  <a:pt x="30390" y="16075"/>
                  <a:pt x="28381" y="22354"/>
                </a:cubicBezTo>
                <a:cubicBezTo>
                  <a:pt x="27062" y="26229"/>
                  <a:pt x="23469" y="28886"/>
                  <a:pt x="19363" y="28886"/>
                </a:cubicBezTo>
                <a:cubicBezTo>
                  <a:pt x="19299" y="28886"/>
                  <a:pt x="19236" y="28885"/>
                  <a:pt x="19172" y="28884"/>
                </a:cubicBezTo>
                <a:cubicBezTo>
                  <a:pt x="12558" y="28884"/>
                  <a:pt x="7954" y="22438"/>
                  <a:pt x="10047" y="16159"/>
                </a:cubicBezTo>
                <a:cubicBezTo>
                  <a:pt x="11386" y="12224"/>
                  <a:pt x="15070" y="9629"/>
                  <a:pt x="19256" y="9629"/>
                </a:cubicBezTo>
                <a:close/>
                <a:moveTo>
                  <a:pt x="16242" y="1"/>
                </a:moveTo>
                <a:lnTo>
                  <a:pt x="16242" y="2847"/>
                </a:lnTo>
                <a:cubicBezTo>
                  <a:pt x="13898" y="3266"/>
                  <a:pt x="11721" y="4187"/>
                  <a:pt x="9879" y="5526"/>
                </a:cubicBezTo>
                <a:lnTo>
                  <a:pt x="7786" y="3517"/>
                </a:lnTo>
                <a:lnTo>
                  <a:pt x="3433" y="7787"/>
                </a:lnTo>
                <a:lnTo>
                  <a:pt x="5526" y="9796"/>
                </a:lnTo>
                <a:cubicBezTo>
                  <a:pt x="4186" y="11722"/>
                  <a:pt x="3265" y="13898"/>
                  <a:pt x="2847" y="16159"/>
                </a:cubicBezTo>
                <a:lnTo>
                  <a:pt x="0" y="16159"/>
                </a:lnTo>
                <a:lnTo>
                  <a:pt x="0" y="22270"/>
                </a:lnTo>
                <a:lnTo>
                  <a:pt x="2847" y="22270"/>
                </a:lnTo>
                <a:cubicBezTo>
                  <a:pt x="3265" y="24531"/>
                  <a:pt x="4186" y="26707"/>
                  <a:pt x="5526" y="28633"/>
                </a:cubicBezTo>
                <a:lnTo>
                  <a:pt x="3433" y="30642"/>
                </a:lnTo>
                <a:lnTo>
                  <a:pt x="7786" y="34912"/>
                </a:lnTo>
                <a:lnTo>
                  <a:pt x="9879" y="32903"/>
                </a:lnTo>
                <a:cubicBezTo>
                  <a:pt x="11721" y="34242"/>
                  <a:pt x="13898" y="35163"/>
                  <a:pt x="16242" y="35582"/>
                </a:cubicBezTo>
                <a:lnTo>
                  <a:pt x="16242" y="38428"/>
                </a:lnTo>
                <a:lnTo>
                  <a:pt x="22270" y="38428"/>
                </a:lnTo>
                <a:lnTo>
                  <a:pt x="22270" y="35582"/>
                </a:lnTo>
                <a:cubicBezTo>
                  <a:pt x="24614" y="35163"/>
                  <a:pt x="26790" y="34242"/>
                  <a:pt x="28716" y="32903"/>
                </a:cubicBezTo>
                <a:lnTo>
                  <a:pt x="30809" y="34996"/>
                </a:lnTo>
                <a:lnTo>
                  <a:pt x="35079" y="30642"/>
                </a:lnTo>
                <a:lnTo>
                  <a:pt x="33069" y="28633"/>
                </a:lnTo>
                <a:cubicBezTo>
                  <a:pt x="34325" y="26707"/>
                  <a:pt x="35246" y="24531"/>
                  <a:pt x="35665" y="22270"/>
                </a:cubicBezTo>
                <a:lnTo>
                  <a:pt x="38511" y="22270"/>
                </a:lnTo>
                <a:lnTo>
                  <a:pt x="38511" y="16242"/>
                </a:lnTo>
                <a:lnTo>
                  <a:pt x="35665" y="16242"/>
                </a:lnTo>
                <a:cubicBezTo>
                  <a:pt x="35246" y="13898"/>
                  <a:pt x="34325" y="11722"/>
                  <a:pt x="33069" y="9796"/>
                </a:cubicBezTo>
                <a:lnTo>
                  <a:pt x="35079" y="7787"/>
                </a:lnTo>
                <a:lnTo>
                  <a:pt x="30809" y="3517"/>
                </a:lnTo>
                <a:lnTo>
                  <a:pt x="28716" y="5526"/>
                </a:lnTo>
                <a:cubicBezTo>
                  <a:pt x="26790" y="4187"/>
                  <a:pt x="24614" y="3350"/>
                  <a:pt x="22270" y="2847"/>
                </a:cubicBezTo>
                <a:lnTo>
                  <a:pt x="22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6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VR Headsets and Gloves</a:t>
            </a:r>
            <a:endParaRPr/>
          </a:p>
        </p:txBody>
      </p:sp>
      <p:sp>
        <p:nvSpPr>
          <p:cNvPr id="1035" name="Google Shape;1035;p65"/>
          <p:cNvSpPr txBox="1"/>
          <p:nvPr>
            <p:ph idx="1" type="body"/>
          </p:nvPr>
        </p:nvSpPr>
        <p:spPr>
          <a:xfrm>
            <a:off x="201450" y="923750"/>
            <a:ext cx="8520600" cy="2671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s"/>
              <a:t>VR Devices are devices that takes the user from normal reality to a three-dimensional computer-generated virtual reality to provide an immersive experience for the user.</a:t>
            </a:r>
            <a:endParaRPr/>
          </a:p>
          <a:p>
            <a:pPr indent="-342900" lvl="0" marL="457200" rtl="0" algn="l">
              <a:spcBef>
                <a:spcPts val="0"/>
              </a:spcBef>
              <a:spcAft>
                <a:spcPts val="0"/>
              </a:spcAft>
              <a:buSzPts val="1800"/>
              <a:buChar char="●"/>
            </a:pPr>
            <a:r>
              <a:rPr lang="es"/>
              <a:t>A VR system is both an input and output system which consists of a computer and a software with the software being the one that does the head-tracking and the touch controllers or gloves acting as input devices.</a:t>
            </a:r>
            <a:endParaRPr/>
          </a:p>
        </p:txBody>
      </p:sp>
      <p:pic>
        <p:nvPicPr>
          <p:cNvPr id="1036" name="Google Shape;1036;p65"/>
          <p:cNvPicPr preferRelativeResize="0"/>
          <p:nvPr/>
        </p:nvPicPr>
        <p:blipFill>
          <a:blip r:embed="rId3">
            <a:alphaModFix/>
          </a:blip>
          <a:stretch>
            <a:fillRect/>
          </a:stretch>
        </p:blipFill>
        <p:spPr>
          <a:xfrm>
            <a:off x="1230125" y="3360800"/>
            <a:ext cx="2182650" cy="1455100"/>
          </a:xfrm>
          <a:prstGeom prst="rect">
            <a:avLst/>
          </a:prstGeom>
          <a:noFill/>
          <a:ln>
            <a:noFill/>
          </a:ln>
        </p:spPr>
      </p:pic>
      <p:sp>
        <p:nvSpPr>
          <p:cNvPr id="1037" name="Google Shape;1037;p65"/>
          <p:cNvSpPr/>
          <p:nvPr/>
        </p:nvSpPr>
        <p:spPr>
          <a:xfrm>
            <a:off x="5420925" y="3360801"/>
            <a:ext cx="654441" cy="543280"/>
          </a:xfrm>
          <a:custGeom>
            <a:rect b="b" l="l" r="r" t="t"/>
            <a:pathLst>
              <a:path extrusionOk="0" h="9724" w="10819">
                <a:moveTo>
                  <a:pt x="5406" y="0"/>
                </a:moveTo>
                <a:cubicBezTo>
                  <a:pt x="3266" y="0"/>
                  <a:pt x="1305" y="1422"/>
                  <a:pt x="712" y="3585"/>
                </a:cubicBezTo>
                <a:cubicBezTo>
                  <a:pt x="1" y="6180"/>
                  <a:pt x="1528" y="8858"/>
                  <a:pt x="4123" y="9549"/>
                </a:cubicBezTo>
                <a:cubicBezTo>
                  <a:pt x="4554" y="9667"/>
                  <a:pt x="4987" y="9723"/>
                  <a:pt x="5414" y="9723"/>
                </a:cubicBezTo>
                <a:cubicBezTo>
                  <a:pt x="7553" y="9723"/>
                  <a:pt x="9514" y="8305"/>
                  <a:pt x="10107" y="6159"/>
                </a:cubicBezTo>
                <a:cubicBezTo>
                  <a:pt x="10818" y="3564"/>
                  <a:pt x="9291" y="886"/>
                  <a:pt x="6696" y="175"/>
                </a:cubicBezTo>
                <a:cubicBezTo>
                  <a:pt x="6265" y="57"/>
                  <a:pt x="5832" y="0"/>
                  <a:pt x="5406"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5"/>
          <p:cNvSpPr/>
          <p:nvPr/>
        </p:nvSpPr>
        <p:spPr>
          <a:xfrm flipH="1">
            <a:off x="4466025" y="4265933"/>
            <a:ext cx="2376250" cy="415847"/>
          </a:xfrm>
          <a:custGeom>
            <a:rect b="b" l="l" r="r" t="t"/>
            <a:pathLst>
              <a:path extrusionOk="0" fill="none" h="3432" w="1">
                <a:moveTo>
                  <a:pt x="1" y="0"/>
                </a:moveTo>
                <a:lnTo>
                  <a:pt x="1" y="3432"/>
                </a:lnTo>
              </a:path>
            </a:pathLst>
          </a:custGeom>
          <a:solidFill>
            <a:srgbClr val="0E2A47"/>
          </a:solidFill>
          <a:ln cap="rnd" cmpd="sng" w="19875">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E2A47"/>
              </a:solidFill>
              <a:highlight>
                <a:srgbClr val="0E2A47"/>
              </a:highlight>
            </a:endParaRPr>
          </a:p>
        </p:txBody>
      </p:sp>
      <p:sp>
        <p:nvSpPr>
          <p:cNvPr id="1039" name="Google Shape;1039;p65"/>
          <p:cNvSpPr/>
          <p:nvPr/>
        </p:nvSpPr>
        <p:spPr>
          <a:xfrm flipH="1">
            <a:off x="4562500" y="4138550"/>
            <a:ext cx="475600" cy="415847"/>
          </a:xfrm>
          <a:custGeom>
            <a:rect b="b" l="l" r="r" t="t"/>
            <a:pathLst>
              <a:path extrusionOk="0" fill="none" h="3432" w="1">
                <a:moveTo>
                  <a:pt x="1" y="0"/>
                </a:moveTo>
                <a:lnTo>
                  <a:pt x="1" y="3432"/>
                </a:lnTo>
              </a:path>
            </a:pathLst>
          </a:custGeom>
          <a:solidFill>
            <a:srgbClr val="0E2A47"/>
          </a:solidFill>
          <a:ln cap="rnd" cmpd="sng" w="19875">
            <a:solidFill>
              <a:srgbClr val="0E2A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E2A47"/>
              </a:solidFill>
              <a:highlight>
                <a:srgbClr val="0E2A47"/>
              </a:highlight>
            </a:endParaRPr>
          </a:p>
        </p:txBody>
      </p:sp>
      <p:grpSp>
        <p:nvGrpSpPr>
          <p:cNvPr id="1040" name="Google Shape;1040;p65"/>
          <p:cNvGrpSpPr/>
          <p:nvPr/>
        </p:nvGrpSpPr>
        <p:grpSpPr>
          <a:xfrm>
            <a:off x="5580650" y="3464940"/>
            <a:ext cx="334990" cy="334990"/>
            <a:chOff x="1190625" y="238125"/>
            <a:chExt cx="5226050" cy="5226050"/>
          </a:xfrm>
        </p:grpSpPr>
        <p:sp>
          <p:nvSpPr>
            <p:cNvPr id="1041" name="Google Shape;1041;p65"/>
            <p:cNvSpPr/>
            <p:nvPr/>
          </p:nvSpPr>
          <p:spPr>
            <a:xfrm>
              <a:off x="1190625" y="1515525"/>
              <a:ext cx="1645000" cy="2151125"/>
            </a:xfrm>
            <a:custGeom>
              <a:rect b="b" l="l" r="r" t="t"/>
              <a:pathLst>
                <a:path extrusionOk="0" h="86045" w="65800">
                  <a:moveTo>
                    <a:pt x="15900" y="1"/>
                  </a:moveTo>
                  <a:cubicBezTo>
                    <a:pt x="15179" y="1"/>
                    <a:pt x="14457" y="360"/>
                    <a:pt x="14044" y="1081"/>
                  </a:cubicBezTo>
                  <a:cubicBezTo>
                    <a:pt x="5120" y="16475"/>
                    <a:pt x="0" y="34358"/>
                    <a:pt x="0" y="53434"/>
                  </a:cubicBezTo>
                  <a:cubicBezTo>
                    <a:pt x="0" y="64269"/>
                    <a:pt x="1648" y="74718"/>
                    <a:pt x="4716" y="84536"/>
                  </a:cubicBezTo>
                  <a:cubicBezTo>
                    <a:pt x="4997" y="85431"/>
                    <a:pt x="5821" y="86044"/>
                    <a:pt x="6750" y="86044"/>
                  </a:cubicBezTo>
                  <a:lnTo>
                    <a:pt x="63117" y="86044"/>
                  </a:lnTo>
                  <a:cubicBezTo>
                    <a:pt x="64766" y="86044"/>
                    <a:pt x="65800" y="84256"/>
                    <a:pt x="64976" y="82836"/>
                  </a:cubicBezTo>
                  <a:lnTo>
                    <a:pt x="17743" y="1064"/>
                  </a:lnTo>
                  <a:cubicBezTo>
                    <a:pt x="17332" y="356"/>
                    <a:pt x="16617" y="1"/>
                    <a:pt x="15900"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65"/>
            <p:cNvSpPr/>
            <p:nvPr/>
          </p:nvSpPr>
          <p:spPr>
            <a:xfrm>
              <a:off x="1865625" y="238125"/>
              <a:ext cx="2005325" cy="2148975"/>
            </a:xfrm>
            <a:custGeom>
              <a:rect b="b" l="l" r="r" t="t"/>
              <a:pathLst>
                <a:path extrusionOk="0" h="85959" w="80213">
                  <a:moveTo>
                    <a:pt x="77530" y="0"/>
                  </a:moveTo>
                  <a:cubicBezTo>
                    <a:pt x="47163" y="0"/>
                    <a:pt x="19847" y="12939"/>
                    <a:pt x="754" y="33610"/>
                  </a:cubicBezTo>
                  <a:cubicBezTo>
                    <a:pt x="105" y="34294"/>
                    <a:pt x="0" y="35311"/>
                    <a:pt x="456" y="36135"/>
                  </a:cubicBezTo>
                  <a:lnTo>
                    <a:pt x="28614" y="84893"/>
                  </a:lnTo>
                  <a:cubicBezTo>
                    <a:pt x="29026" y="85603"/>
                    <a:pt x="29749" y="85958"/>
                    <a:pt x="30472" y="85958"/>
                  </a:cubicBezTo>
                  <a:cubicBezTo>
                    <a:pt x="31195" y="85958"/>
                    <a:pt x="31918" y="85603"/>
                    <a:pt x="32330" y="84893"/>
                  </a:cubicBezTo>
                  <a:lnTo>
                    <a:pt x="79406" y="3208"/>
                  </a:lnTo>
                  <a:cubicBezTo>
                    <a:pt x="80212" y="1788"/>
                    <a:pt x="79195" y="0"/>
                    <a:pt x="7756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65"/>
            <p:cNvSpPr/>
            <p:nvPr/>
          </p:nvSpPr>
          <p:spPr>
            <a:xfrm>
              <a:off x="4772975" y="2037400"/>
              <a:ext cx="1643700" cy="2149150"/>
            </a:xfrm>
            <a:custGeom>
              <a:rect b="b" l="l" r="r" t="t"/>
              <a:pathLst>
                <a:path extrusionOk="0" h="85966" w="65748">
                  <a:moveTo>
                    <a:pt x="2683" y="0"/>
                  </a:moveTo>
                  <a:cubicBezTo>
                    <a:pt x="1035" y="0"/>
                    <a:pt x="0" y="1789"/>
                    <a:pt x="824" y="3209"/>
                  </a:cubicBezTo>
                  <a:lnTo>
                    <a:pt x="48022" y="84893"/>
                  </a:lnTo>
                  <a:cubicBezTo>
                    <a:pt x="48433" y="85610"/>
                    <a:pt x="49149" y="85965"/>
                    <a:pt x="49865" y="85965"/>
                  </a:cubicBezTo>
                  <a:cubicBezTo>
                    <a:pt x="50586" y="85965"/>
                    <a:pt x="51308" y="85606"/>
                    <a:pt x="51721" y="84893"/>
                  </a:cubicBezTo>
                  <a:cubicBezTo>
                    <a:pt x="60646" y="69500"/>
                    <a:pt x="65748" y="51617"/>
                    <a:pt x="65748" y="32559"/>
                  </a:cubicBezTo>
                  <a:cubicBezTo>
                    <a:pt x="65748" y="21741"/>
                    <a:pt x="64117" y="11327"/>
                    <a:pt x="61066" y="1508"/>
                  </a:cubicBezTo>
                  <a:cubicBezTo>
                    <a:pt x="60786" y="614"/>
                    <a:pt x="59962" y="0"/>
                    <a:pt x="5901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65"/>
            <p:cNvSpPr/>
            <p:nvPr/>
          </p:nvSpPr>
          <p:spPr>
            <a:xfrm>
              <a:off x="3595225" y="300300"/>
              <a:ext cx="2493600" cy="1326850"/>
            </a:xfrm>
            <a:custGeom>
              <a:rect b="b" l="l" r="r" t="t"/>
              <a:pathLst>
                <a:path extrusionOk="0" h="53074" w="99744">
                  <a:moveTo>
                    <a:pt x="30831" y="0"/>
                  </a:moveTo>
                  <a:cubicBezTo>
                    <a:pt x="30083" y="0"/>
                    <a:pt x="29374" y="393"/>
                    <a:pt x="28999" y="1072"/>
                  </a:cubicBezTo>
                  <a:lnTo>
                    <a:pt x="807" y="49865"/>
                  </a:lnTo>
                  <a:cubicBezTo>
                    <a:pt x="0" y="51303"/>
                    <a:pt x="1017" y="53074"/>
                    <a:pt x="2665" y="53074"/>
                  </a:cubicBezTo>
                  <a:lnTo>
                    <a:pt x="97078" y="53056"/>
                  </a:lnTo>
                  <a:cubicBezTo>
                    <a:pt x="98709" y="53056"/>
                    <a:pt x="99743" y="51286"/>
                    <a:pt x="98919" y="49865"/>
                  </a:cubicBezTo>
                  <a:cubicBezTo>
                    <a:pt x="84542" y="24952"/>
                    <a:pt x="60190" y="6525"/>
                    <a:pt x="31313" y="55"/>
                  </a:cubicBezTo>
                  <a:cubicBezTo>
                    <a:pt x="31153" y="18"/>
                    <a:pt x="30991" y="0"/>
                    <a:pt x="3083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65"/>
            <p:cNvSpPr/>
            <p:nvPr/>
          </p:nvSpPr>
          <p:spPr>
            <a:xfrm>
              <a:off x="1519350" y="4075125"/>
              <a:ext cx="2490100" cy="1326425"/>
            </a:xfrm>
            <a:custGeom>
              <a:rect b="b" l="l" r="r" t="t"/>
              <a:pathLst>
                <a:path extrusionOk="0" h="53057" w="99604">
                  <a:moveTo>
                    <a:pt x="96921" y="1"/>
                  </a:moveTo>
                  <a:lnTo>
                    <a:pt x="2683" y="88"/>
                  </a:lnTo>
                  <a:cubicBezTo>
                    <a:pt x="1052" y="106"/>
                    <a:pt x="0" y="1877"/>
                    <a:pt x="825" y="3297"/>
                  </a:cubicBezTo>
                  <a:cubicBezTo>
                    <a:pt x="15201" y="28141"/>
                    <a:pt x="39484" y="46515"/>
                    <a:pt x="68290" y="53002"/>
                  </a:cubicBezTo>
                  <a:cubicBezTo>
                    <a:pt x="68451" y="53039"/>
                    <a:pt x="68613" y="53057"/>
                    <a:pt x="68773" y="53057"/>
                  </a:cubicBezTo>
                  <a:cubicBezTo>
                    <a:pt x="69521" y="53057"/>
                    <a:pt x="70232" y="52664"/>
                    <a:pt x="70622" y="51985"/>
                  </a:cubicBezTo>
                  <a:lnTo>
                    <a:pt x="98779" y="3209"/>
                  </a:lnTo>
                  <a:cubicBezTo>
                    <a:pt x="99603" y="1789"/>
                    <a:pt x="98569" y="1"/>
                    <a:pt x="9692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65"/>
            <p:cNvSpPr/>
            <p:nvPr/>
          </p:nvSpPr>
          <p:spPr>
            <a:xfrm>
              <a:off x="3733275" y="3314750"/>
              <a:ext cx="2008825" cy="2149425"/>
            </a:xfrm>
            <a:custGeom>
              <a:rect b="b" l="l" r="r" t="t"/>
              <a:pathLst>
                <a:path extrusionOk="0" h="85977" w="80353">
                  <a:moveTo>
                    <a:pt x="49872" y="1"/>
                  </a:moveTo>
                  <a:cubicBezTo>
                    <a:pt x="49154" y="1"/>
                    <a:pt x="48435" y="356"/>
                    <a:pt x="48023" y="1066"/>
                  </a:cubicBezTo>
                  <a:lnTo>
                    <a:pt x="825" y="82768"/>
                  </a:lnTo>
                  <a:cubicBezTo>
                    <a:pt x="1" y="84188"/>
                    <a:pt x="1035" y="85977"/>
                    <a:pt x="2666" y="85977"/>
                  </a:cubicBezTo>
                  <a:lnTo>
                    <a:pt x="2824" y="85977"/>
                  </a:lnTo>
                  <a:cubicBezTo>
                    <a:pt x="33173" y="85977"/>
                    <a:pt x="60506" y="73037"/>
                    <a:pt x="79599" y="52367"/>
                  </a:cubicBezTo>
                  <a:cubicBezTo>
                    <a:pt x="80248" y="51683"/>
                    <a:pt x="80353" y="50666"/>
                    <a:pt x="79897" y="49842"/>
                  </a:cubicBezTo>
                  <a:lnTo>
                    <a:pt x="51722" y="1066"/>
                  </a:lnTo>
                  <a:cubicBezTo>
                    <a:pt x="51310" y="356"/>
                    <a:pt x="50591" y="1"/>
                    <a:pt x="4987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7" name="Google Shape;1047;p65"/>
          <p:cNvSpPr/>
          <p:nvPr/>
        </p:nvSpPr>
        <p:spPr>
          <a:xfrm>
            <a:off x="5544881" y="3799934"/>
            <a:ext cx="406531" cy="701131"/>
          </a:xfrm>
          <a:custGeom>
            <a:rect b="b" l="l" r="r" t="t"/>
            <a:pathLst>
              <a:path extrusionOk="0" h="35366" w="20506">
                <a:moveTo>
                  <a:pt x="7531" y="1"/>
                </a:moveTo>
                <a:cubicBezTo>
                  <a:pt x="7092" y="1"/>
                  <a:pt x="6629" y="79"/>
                  <a:pt x="6424" y="248"/>
                </a:cubicBezTo>
                <a:cubicBezTo>
                  <a:pt x="5943" y="604"/>
                  <a:pt x="5943" y="1964"/>
                  <a:pt x="5943" y="2048"/>
                </a:cubicBezTo>
                <a:lnTo>
                  <a:pt x="5943" y="15920"/>
                </a:lnTo>
                <a:cubicBezTo>
                  <a:pt x="5399" y="15648"/>
                  <a:pt x="4415" y="14246"/>
                  <a:pt x="4269" y="14204"/>
                </a:cubicBezTo>
                <a:cubicBezTo>
                  <a:pt x="5231" y="9162"/>
                  <a:pt x="3181" y="8241"/>
                  <a:pt x="3097" y="8241"/>
                </a:cubicBezTo>
                <a:cubicBezTo>
                  <a:pt x="3029" y="8210"/>
                  <a:pt x="2954" y="8194"/>
                  <a:pt x="2877" y="8194"/>
                </a:cubicBezTo>
                <a:cubicBezTo>
                  <a:pt x="2696" y="8194"/>
                  <a:pt x="2510" y="8286"/>
                  <a:pt x="2407" y="8492"/>
                </a:cubicBezTo>
                <a:cubicBezTo>
                  <a:pt x="1653" y="9852"/>
                  <a:pt x="524" y="11338"/>
                  <a:pt x="210" y="12886"/>
                </a:cubicBezTo>
                <a:cubicBezTo>
                  <a:pt x="0" y="13869"/>
                  <a:pt x="2428" y="21883"/>
                  <a:pt x="4813" y="24101"/>
                </a:cubicBezTo>
                <a:cubicBezTo>
                  <a:pt x="6131" y="25357"/>
                  <a:pt x="6863" y="26926"/>
                  <a:pt x="8056" y="28286"/>
                </a:cubicBezTo>
                <a:cubicBezTo>
                  <a:pt x="9479" y="29939"/>
                  <a:pt x="9835" y="32596"/>
                  <a:pt x="10420" y="34647"/>
                </a:cubicBezTo>
                <a:cubicBezTo>
                  <a:pt x="10462" y="34751"/>
                  <a:pt x="10504" y="34814"/>
                  <a:pt x="10567" y="34877"/>
                </a:cubicBezTo>
                <a:cubicBezTo>
                  <a:pt x="10615" y="35133"/>
                  <a:pt x="10860" y="35366"/>
                  <a:pt x="11160" y="35366"/>
                </a:cubicBezTo>
                <a:cubicBezTo>
                  <a:pt x="11252" y="35366"/>
                  <a:pt x="11348" y="35344"/>
                  <a:pt x="11446" y="35295"/>
                </a:cubicBezTo>
                <a:cubicBezTo>
                  <a:pt x="14291" y="33852"/>
                  <a:pt x="20254" y="31194"/>
                  <a:pt x="20296" y="31090"/>
                </a:cubicBezTo>
                <a:cubicBezTo>
                  <a:pt x="20422" y="30943"/>
                  <a:pt x="20506" y="30776"/>
                  <a:pt x="20401" y="30525"/>
                </a:cubicBezTo>
                <a:cubicBezTo>
                  <a:pt x="20024" y="29520"/>
                  <a:pt x="19187" y="28390"/>
                  <a:pt x="18685" y="27365"/>
                </a:cubicBezTo>
                <a:cubicBezTo>
                  <a:pt x="18392" y="26737"/>
                  <a:pt x="18476" y="26005"/>
                  <a:pt x="18894" y="25461"/>
                </a:cubicBezTo>
                <a:cubicBezTo>
                  <a:pt x="19083" y="25231"/>
                  <a:pt x="19250" y="24959"/>
                  <a:pt x="19418" y="24729"/>
                </a:cubicBezTo>
                <a:cubicBezTo>
                  <a:pt x="19669" y="24352"/>
                  <a:pt x="19899" y="23996"/>
                  <a:pt x="20087" y="23599"/>
                </a:cubicBezTo>
                <a:cubicBezTo>
                  <a:pt x="20234" y="23264"/>
                  <a:pt x="20359" y="22427"/>
                  <a:pt x="20359" y="22302"/>
                </a:cubicBezTo>
                <a:cubicBezTo>
                  <a:pt x="20359" y="22302"/>
                  <a:pt x="20464" y="12928"/>
                  <a:pt x="20464" y="12781"/>
                </a:cubicBezTo>
                <a:cubicBezTo>
                  <a:pt x="20422" y="11944"/>
                  <a:pt x="19920" y="11212"/>
                  <a:pt x="19146" y="10898"/>
                </a:cubicBezTo>
                <a:cubicBezTo>
                  <a:pt x="18908" y="10798"/>
                  <a:pt x="18656" y="10751"/>
                  <a:pt x="18398" y="10751"/>
                </a:cubicBezTo>
                <a:cubicBezTo>
                  <a:pt x="18223" y="10751"/>
                  <a:pt x="18046" y="10772"/>
                  <a:pt x="17869" y="10815"/>
                </a:cubicBezTo>
                <a:cubicBezTo>
                  <a:pt x="17514" y="10898"/>
                  <a:pt x="17262" y="11066"/>
                  <a:pt x="16928" y="11254"/>
                </a:cubicBezTo>
                <a:cubicBezTo>
                  <a:pt x="16489" y="10716"/>
                  <a:pt x="15814" y="10484"/>
                  <a:pt x="15099" y="10484"/>
                </a:cubicBezTo>
                <a:cubicBezTo>
                  <a:pt x="14451" y="10484"/>
                  <a:pt x="13770" y="10675"/>
                  <a:pt x="13203" y="11003"/>
                </a:cubicBezTo>
                <a:cubicBezTo>
                  <a:pt x="12771" y="10589"/>
                  <a:pt x="12202" y="10412"/>
                  <a:pt x="11602" y="10412"/>
                </a:cubicBezTo>
                <a:cubicBezTo>
                  <a:pt x="10777" y="10412"/>
                  <a:pt x="9894" y="10745"/>
                  <a:pt x="9228" y="11254"/>
                </a:cubicBezTo>
                <a:lnTo>
                  <a:pt x="9144" y="11338"/>
                </a:lnTo>
                <a:lnTo>
                  <a:pt x="9144" y="2152"/>
                </a:lnTo>
                <a:cubicBezTo>
                  <a:pt x="9144" y="1964"/>
                  <a:pt x="9060" y="374"/>
                  <a:pt x="8349" y="123"/>
                </a:cubicBezTo>
                <a:cubicBezTo>
                  <a:pt x="8163" y="43"/>
                  <a:pt x="7853" y="1"/>
                  <a:pt x="753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5"/>
          <p:cNvSpPr/>
          <p:nvPr/>
        </p:nvSpPr>
        <p:spPr>
          <a:xfrm>
            <a:off x="5683353" y="4314342"/>
            <a:ext cx="392020" cy="319004"/>
          </a:xfrm>
          <a:custGeom>
            <a:rect b="b" l="l" r="r" t="t"/>
            <a:pathLst>
              <a:path extrusionOk="0" h="16091" w="19774">
                <a:moveTo>
                  <a:pt x="13329" y="1"/>
                </a:moveTo>
                <a:lnTo>
                  <a:pt x="1" y="5859"/>
                </a:lnTo>
                <a:lnTo>
                  <a:pt x="3746" y="16091"/>
                </a:lnTo>
                <a:lnTo>
                  <a:pt x="19773" y="16091"/>
                </a:lnTo>
                <a:lnTo>
                  <a:pt x="1332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66"/>
          <p:cNvSpPr txBox="1"/>
          <p:nvPr>
            <p:ph type="title"/>
          </p:nvPr>
        </p:nvSpPr>
        <p:spPr>
          <a:xfrm>
            <a:off x="1028625" y="410000"/>
            <a:ext cx="7803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a:t>
            </a:r>
            <a:r>
              <a:rPr lang="es"/>
              <a:t>Ergonomics</a:t>
            </a:r>
            <a:endParaRPr/>
          </a:p>
        </p:txBody>
      </p:sp>
      <p:sp>
        <p:nvSpPr>
          <p:cNvPr id="1054" name="Google Shape;1054;p66"/>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D9D9D9"/>
              </a:buClr>
              <a:buSzPts val="1800"/>
              <a:buChar char="●"/>
            </a:pPr>
            <a:r>
              <a:rPr lang="es">
                <a:solidFill>
                  <a:srgbClr val="D9D9D9"/>
                </a:solidFill>
              </a:rPr>
              <a:t>Ergonomics is the study of work or the “science of work” in which it is used to optimize efficiency in workplaces through using psychological and physiological principles in engineering to design products for workplaces.</a:t>
            </a:r>
            <a:endParaRPr>
              <a:solidFill>
                <a:srgbClr val="D9D9D9"/>
              </a:solidFill>
            </a:endParaRPr>
          </a:p>
          <a:p>
            <a:pPr indent="-342900" lvl="0" marL="457200" rtl="0" algn="l">
              <a:spcBef>
                <a:spcPts val="0"/>
              </a:spcBef>
              <a:spcAft>
                <a:spcPts val="0"/>
              </a:spcAft>
              <a:buClr>
                <a:srgbClr val="D9D9D9"/>
              </a:buClr>
              <a:buSzPts val="1800"/>
              <a:buChar char="●"/>
            </a:pPr>
            <a:r>
              <a:rPr lang="es">
                <a:solidFill>
                  <a:srgbClr val="D9D9D9"/>
                </a:solidFill>
              </a:rPr>
              <a:t>Because of the nature of most workplaces there are a possibility that you will contract work-related medical conditions like: Tech neck, Computer Hunch and so on.</a:t>
            </a:r>
            <a:endParaRPr>
              <a:solidFill>
                <a:srgbClr val="D9D9D9"/>
              </a:solidFill>
            </a:endParaRPr>
          </a:p>
          <a:p>
            <a:pPr indent="-342900" lvl="0" marL="457200" rtl="0" algn="l">
              <a:spcBef>
                <a:spcPts val="0"/>
              </a:spcBef>
              <a:spcAft>
                <a:spcPts val="0"/>
              </a:spcAft>
              <a:buSzPts val="1800"/>
              <a:buChar char="●"/>
            </a:pPr>
            <a:r>
              <a:rPr lang="es">
                <a:solidFill>
                  <a:srgbClr val="D9D9D9"/>
                </a:solidFill>
              </a:rPr>
              <a:t>Most of these conditions can be solved by buying office equipments that are made for convenience (like for example: a chair with headrest for tech neck) or by doing exercises like chest stretches or thoraci</a:t>
            </a:r>
            <a:r>
              <a:rPr lang="es"/>
              <a:t>c bridges.</a:t>
            </a:r>
            <a:endParaRPr/>
          </a:p>
        </p:txBody>
      </p:sp>
      <p:sp>
        <p:nvSpPr>
          <p:cNvPr id="1055" name="Google Shape;1055;p66"/>
          <p:cNvSpPr/>
          <p:nvPr/>
        </p:nvSpPr>
        <p:spPr>
          <a:xfrm>
            <a:off x="632775" y="84850"/>
            <a:ext cx="1028623" cy="876274"/>
          </a:xfrm>
          <a:custGeom>
            <a:rect b="b" l="l" r="r" t="t"/>
            <a:pathLst>
              <a:path extrusionOk="0" h="48180" w="54714">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66"/>
          <p:cNvSpPr/>
          <p:nvPr/>
        </p:nvSpPr>
        <p:spPr>
          <a:xfrm>
            <a:off x="1132800" y="456724"/>
            <a:ext cx="39876" cy="773176"/>
          </a:xfrm>
          <a:custGeom>
            <a:rect b="b" l="l" r="r" t="t"/>
            <a:pathLst>
              <a:path extrusionOk="0" h="48727" w="2131">
                <a:moveTo>
                  <a:pt x="1066" y="1"/>
                </a:moveTo>
                <a:cubicBezTo>
                  <a:pt x="533" y="1"/>
                  <a:pt x="0" y="363"/>
                  <a:pt x="0" y="1087"/>
                </a:cubicBezTo>
                <a:lnTo>
                  <a:pt x="0" y="47704"/>
                </a:lnTo>
                <a:cubicBezTo>
                  <a:pt x="0" y="48300"/>
                  <a:pt x="512" y="48726"/>
                  <a:pt x="1108" y="48726"/>
                </a:cubicBezTo>
                <a:cubicBezTo>
                  <a:pt x="1705" y="48726"/>
                  <a:pt x="2131" y="48300"/>
                  <a:pt x="2131" y="47704"/>
                </a:cubicBezTo>
                <a:lnTo>
                  <a:pt x="2131" y="1087"/>
                </a:lnTo>
                <a:cubicBezTo>
                  <a:pt x="2131" y="363"/>
                  <a:pt x="1598" y="1"/>
                  <a:pt x="106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66"/>
          <p:cNvSpPr/>
          <p:nvPr/>
        </p:nvSpPr>
        <p:spPr>
          <a:xfrm>
            <a:off x="789765" y="212941"/>
            <a:ext cx="725812" cy="620121"/>
          </a:xfrm>
          <a:custGeom>
            <a:rect b="b" l="l" r="r" t="t"/>
            <a:pathLst>
              <a:path extrusionOk="0" h="34096" w="38607">
                <a:moveTo>
                  <a:pt x="19240" y="0"/>
                </a:moveTo>
                <a:cubicBezTo>
                  <a:pt x="17086" y="0"/>
                  <a:pt x="14897" y="412"/>
                  <a:pt x="12784" y="1282"/>
                </a:cubicBezTo>
                <a:cubicBezTo>
                  <a:pt x="4091" y="4947"/>
                  <a:pt x="1" y="14832"/>
                  <a:pt x="3580" y="23525"/>
                </a:cubicBezTo>
                <a:cubicBezTo>
                  <a:pt x="6289" y="30104"/>
                  <a:pt x="12660" y="34096"/>
                  <a:pt x="19367" y="34096"/>
                </a:cubicBezTo>
                <a:cubicBezTo>
                  <a:pt x="21521" y="34096"/>
                  <a:pt x="23710" y="33684"/>
                  <a:pt x="25823" y="32814"/>
                </a:cubicBezTo>
                <a:cubicBezTo>
                  <a:pt x="34516" y="29149"/>
                  <a:pt x="38606" y="19179"/>
                  <a:pt x="35027" y="10571"/>
                </a:cubicBezTo>
                <a:cubicBezTo>
                  <a:pt x="32318" y="3992"/>
                  <a:pt x="25947" y="0"/>
                  <a:pt x="19240" y="0"/>
                </a:cubicBezTo>
                <a:close/>
              </a:path>
            </a:pathLst>
          </a:custGeom>
          <a:solidFill>
            <a:srgbClr val="0E2A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66"/>
          <p:cNvSpPr/>
          <p:nvPr/>
        </p:nvSpPr>
        <p:spPr>
          <a:xfrm>
            <a:off x="698459" y="193281"/>
            <a:ext cx="794695" cy="659879"/>
          </a:xfrm>
          <a:custGeom>
            <a:rect b="b" l="l" r="r" t="t"/>
            <a:pathLst>
              <a:path extrusionOk="0" h="36282" w="42271">
                <a:moveTo>
                  <a:pt x="24098" y="2192"/>
                </a:moveTo>
                <a:cubicBezTo>
                  <a:pt x="24133" y="2192"/>
                  <a:pt x="24168" y="2192"/>
                  <a:pt x="24203" y="2193"/>
                </a:cubicBezTo>
                <a:cubicBezTo>
                  <a:pt x="32981" y="2193"/>
                  <a:pt x="40140" y="9266"/>
                  <a:pt x="40140" y="18129"/>
                </a:cubicBezTo>
                <a:cubicBezTo>
                  <a:pt x="40140" y="27767"/>
                  <a:pt x="32244" y="34162"/>
                  <a:pt x="24024" y="34162"/>
                </a:cubicBezTo>
                <a:cubicBezTo>
                  <a:pt x="20106" y="34162"/>
                  <a:pt x="16114" y="32709"/>
                  <a:pt x="12869" y="29463"/>
                </a:cubicBezTo>
                <a:cubicBezTo>
                  <a:pt x="2837" y="19347"/>
                  <a:pt x="9936" y="2192"/>
                  <a:pt x="24098" y="2192"/>
                </a:cubicBezTo>
                <a:close/>
                <a:moveTo>
                  <a:pt x="24021" y="1"/>
                </a:moveTo>
                <a:cubicBezTo>
                  <a:pt x="19568" y="1"/>
                  <a:pt x="15028" y="1653"/>
                  <a:pt x="11335" y="5346"/>
                </a:cubicBezTo>
                <a:cubicBezTo>
                  <a:pt x="0" y="16765"/>
                  <a:pt x="8011" y="36281"/>
                  <a:pt x="24203" y="36281"/>
                </a:cubicBezTo>
                <a:cubicBezTo>
                  <a:pt x="34174" y="36281"/>
                  <a:pt x="42270" y="28100"/>
                  <a:pt x="42270" y="18129"/>
                </a:cubicBezTo>
                <a:cubicBezTo>
                  <a:pt x="42270" y="7231"/>
                  <a:pt x="33336" y="1"/>
                  <a:pt x="2402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66"/>
          <p:cNvSpPr/>
          <p:nvPr/>
        </p:nvSpPr>
        <p:spPr>
          <a:xfrm>
            <a:off x="1005846" y="369398"/>
            <a:ext cx="317516" cy="307213"/>
          </a:xfrm>
          <a:custGeom>
            <a:rect b="b" l="l" r="r" t="t"/>
            <a:pathLst>
              <a:path extrusionOk="0" h="187325" w="187325">
                <a:moveTo>
                  <a:pt x="102235" y="36195"/>
                </a:moveTo>
                <a:cubicBezTo>
                  <a:pt x="106045" y="36195"/>
                  <a:pt x="109220" y="37465"/>
                  <a:pt x="112395" y="40005"/>
                </a:cubicBezTo>
                <a:cubicBezTo>
                  <a:pt x="114935" y="42545"/>
                  <a:pt x="116205" y="45720"/>
                  <a:pt x="116205" y="49530"/>
                </a:cubicBezTo>
                <a:cubicBezTo>
                  <a:pt x="116205" y="53340"/>
                  <a:pt x="114935" y="56515"/>
                  <a:pt x="112395" y="59055"/>
                </a:cubicBezTo>
                <a:cubicBezTo>
                  <a:pt x="109220" y="61595"/>
                  <a:pt x="106045" y="62865"/>
                  <a:pt x="102235" y="62865"/>
                </a:cubicBezTo>
                <a:cubicBezTo>
                  <a:pt x="98425" y="62865"/>
                  <a:pt x="94615" y="61595"/>
                  <a:pt x="92075" y="59055"/>
                </a:cubicBezTo>
                <a:cubicBezTo>
                  <a:pt x="88900" y="56515"/>
                  <a:pt x="87630" y="53340"/>
                  <a:pt x="87630" y="49530"/>
                </a:cubicBezTo>
                <a:cubicBezTo>
                  <a:pt x="87630" y="45720"/>
                  <a:pt x="88900" y="42545"/>
                  <a:pt x="92075" y="40005"/>
                </a:cubicBezTo>
                <a:cubicBezTo>
                  <a:pt x="94615" y="37465"/>
                  <a:pt x="98425" y="36195"/>
                  <a:pt x="102235" y="36195"/>
                </a:cubicBezTo>
                <a:close/>
                <a:moveTo>
                  <a:pt x="88900" y="74930"/>
                </a:moveTo>
                <a:cubicBezTo>
                  <a:pt x="94615" y="74930"/>
                  <a:pt x="99060" y="76200"/>
                  <a:pt x="102235" y="79375"/>
                </a:cubicBezTo>
                <a:cubicBezTo>
                  <a:pt x="105410" y="81915"/>
                  <a:pt x="106680" y="85725"/>
                  <a:pt x="106680" y="90170"/>
                </a:cubicBezTo>
                <a:cubicBezTo>
                  <a:pt x="106680" y="90805"/>
                  <a:pt x="106680" y="92710"/>
                  <a:pt x="106680" y="95250"/>
                </a:cubicBezTo>
                <a:cubicBezTo>
                  <a:pt x="106045" y="97155"/>
                  <a:pt x="106045" y="99695"/>
                  <a:pt x="105410" y="101600"/>
                </a:cubicBezTo>
                <a:lnTo>
                  <a:pt x="99060" y="122555"/>
                </a:lnTo>
                <a:cubicBezTo>
                  <a:pt x="99060" y="124460"/>
                  <a:pt x="98425" y="126365"/>
                  <a:pt x="97790" y="128270"/>
                </a:cubicBezTo>
                <a:cubicBezTo>
                  <a:pt x="97790" y="130810"/>
                  <a:pt x="97155" y="132715"/>
                  <a:pt x="97155" y="133350"/>
                </a:cubicBezTo>
                <a:cubicBezTo>
                  <a:pt x="97155" y="136525"/>
                  <a:pt x="97790" y="138430"/>
                  <a:pt x="99060" y="139065"/>
                </a:cubicBezTo>
                <a:cubicBezTo>
                  <a:pt x="100330" y="140335"/>
                  <a:pt x="102870" y="140970"/>
                  <a:pt x="106045" y="140970"/>
                </a:cubicBezTo>
                <a:cubicBezTo>
                  <a:pt x="107315" y="140970"/>
                  <a:pt x="109220" y="140335"/>
                  <a:pt x="111125" y="140335"/>
                </a:cubicBezTo>
                <a:cubicBezTo>
                  <a:pt x="112395" y="139700"/>
                  <a:pt x="114300" y="139065"/>
                  <a:pt x="114935" y="138430"/>
                </a:cubicBezTo>
                <a:lnTo>
                  <a:pt x="114935" y="138430"/>
                </a:lnTo>
                <a:lnTo>
                  <a:pt x="113030" y="145415"/>
                </a:lnTo>
                <a:cubicBezTo>
                  <a:pt x="108585" y="147320"/>
                  <a:pt x="104775" y="148590"/>
                  <a:pt x="101600" y="149860"/>
                </a:cubicBezTo>
                <a:cubicBezTo>
                  <a:pt x="99060" y="150495"/>
                  <a:pt x="95250" y="151130"/>
                  <a:pt x="91440" y="151130"/>
                </a:cubicBezTo>
                <a:cubicBezTo>
                  <a:pt x="85725" y="151130"/>
                  <a:pt x="81280" y="149860"/>
                  <a:pt x="78105" y="146685"/>
                </a:cubicBezTo>
                <a:cubicBezTo>
                  <a:pt x="74930" y="144145"/>
                  <a:pt x="73025" y="140335"/>
                  <a:pt x="73025" y="135890"/>
                </a:cubicBezTo>
                <a:cubicBezTo>
                  <a:pt x="73025" y="134620"/>
                  <a:pt x="73660" y="132715"/>
                  <a:pt x="73660" y="130810"/>
                </a:cubicBezTo>
                <a:cubicBezTo>
                  <a:pt x="73660" y="128905"/>
                  <a:pt x="74295" y="127000"/>
                  <a:pt x="74930" y="124460"/>
                </a:cubicBezTo>
                <a:lnTo>
                  <a:pt x="80645" y="103505"/>
                </a:lnTo>
                <a:cubicBezTo>
                  <a:pt x="81280" y="101600"/>
                  <a:pt x="81915" y="99695"/>
                  <a:pt x="81915" y="97790"/>
                </a:cubicBezTo>
                <a:cubicBezTo>
                  <a:pt x="82550" y="95885"/>
                  <a:pt x="82550" y="93980"/>
                  <a:pt x="82550" y="92710"/>
                </a:cubicBezTo>
                <a:cubicBezTo>
                  <a:pt x="82550" y="90170"/>
                  <a:pt x="81915" y="88265"/>
                  <a:pt x="81280" y="86995"/>
                </a:cubicBezTo>
                <a:cubicBezTo>
                  <a:pt x="80010" y="85725"/>
                  <a:pt x="77470" y="85090"/>
                  <a:pt x="74295" y="85090"/>
                </a:cubicBezTo>
                <a:cubicBezTo>
                  <a:pt x="73025" y="85090"/>
                  <a:pt x="71120" y="85725"/>
                  <a:pt x="69850" y="85725"/>
                </a:cubicBezTo>
                <a:cubicBezTo>
                  <a:pt x="67945" y="86360"/>
                  <a:pt x="66675" y="86995"/>
                  <a:pt x="65405" y="87630"/>
                </a:cubicBezTo>
                <a:lnTo>
                  <a:pt x="67310" y="80645"/>
                </a:lnTo>
                <a:cubicBezTo>
                  <a:pt x="71120" y="79375"/>
                  <a:pt x="74930" y="78105"/>
                  <a:pt x="78740" y="76835"/>
                </a:cubicBezTo>
                <a:cubicBezTo>
                  <a:pt x="81915" y="75565"/>
                  <a:pt x="85725" y="74930"/>
                  <a:pt x="88900" y="74930"/>
                </a:cubicBezTo>
                <a:close/>
                <a:moveTo>
                  <a:pt x="93980" y="0"/>
                </a:moveTo>
                <a:cubicBezTo>
                  <a:pt x="41910" y="0"/>
                  <a:pt x="0" y="41910"/>
                  <a:pt x="0" y="93980"/>
                </a:cubicBezTo>
                <a:cubicBezTo>
                  <a:pt x="0" y="145415"/>
                  <a:pt x="41910" y="187325"/>
                  <a:pt x="93980" y="187325"/>
                </a:cubicBezTo>
                <a:cubicBezTo>
                  <a:pt x="145415" y="187325"/>
                  <a:pt x="187325" y="145415"/>
                  <a:pt x="187325" y="93980"/>
                </a:cubicBezTo>
                <a:cubicBezTo>
                  <a:pt x="187325" y="41910"/>
                  <a:pt x="145415" y="0"/>
                  <a:pt x="939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67"/>
          <p:cNvSpPr txBox="1"/>
          <p:nvPr>
            <p:ph type="ctrTitle"/>
          </p:nvPr>
        </p:nvSpPr>
        <p:spPr>
          <a:xfrm>
            <a:off x="3986575" y="933800"/>
            <a:ext cx="4264500" cy="128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THANK YOU FOR YOUR TIME</a:t>
            </a:r>
            <a:endParaRPr/>
          </a:p>
        </p:txBody>
      </p:sp>
      <p:grpSp>
        <p:nvGrpSpPr>
          <p:cNvPr id="1065" name="Google Shape;1065;p67"/>
          <p:cNvGrpSpPr/>
          <p:nvPr/>
        </p:nvGrpSpPr>
        <p:grpSpPr>
          <a:xfrm flipH="1">
            <a:off x="-4133401" y="3"/>
            <a:ext cx="7324051" cy="5378088"/>
            <a:chOff x="238125" y="262775"/>
            <a:chExt cx="7092825" cy="5151425"/>
          </a:xfrm>
        </p:grpSpPr>
        <p:sp>
          <p:nvSpPr>
            <p:cNvPr id="1066" name="Google Shape;1066;p67"/>
            <p:cNvSpPr/>
            <p:nvPr/>
          </p:nvSpPr>
          <p:spPr>
            <a:xfrm>
              <a:off x="4565450" y="4835675"/>
              <a:ext cx="850200" cy="445800"/>
            </a:xfrm>
            <a:custGeom>
              <a:rect b="b" l="l" r="r" t="t"/>
              <a:pathLst>
                <a:path extrusionOk="0" h="17832" w="34008">
                  <a:moveTo>
                    <a:pt x="4203" y="0"/>
                  </a:moveTo>
                  <a:cubicBezTo>
                    <a:pt x="1847" y="0"/>
                    <a:pt x="0" y="1847"/>
                    <a:pt x="0" y="4203"/>
                  </a:cubicBezTo>
                  <a:lnTo>
                    <a:pt x="0" y="13629"/>
                  </a:lnTo>
                  <a:cubicBezTo>
                    <a:pt x="0" y="15921"/>
                    <a:pt x="1847" y="17832"/>
                    <a:pt x="4203" y="17832"/>
                  </a:cubicBezTo>
                  <a:lnTo>
                    <a:pt x="29804" y="17832"/>
                  </a:lnTo>
                  <a:cubicBezTo>
                    <a:pt x="32160" y="17832"/>
                    <a:pt x="34007" y="15921"/>
                    <a:pt x="34007" y="13629"/>
                  </a:cubicBezTo>
                  <a:lnTo>
                    <a:pt x="34007" y="4203"/>
                  </a:lnTo>
                  <a:cubicBezTo>
                    <a:pt x="34007" y="1847"/>
                    <a:pt x="32160" y="0"/>
                    <a:pt x="298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67"/>
            <p:cNvSpPr/>
            <p:nvPr/>
          </p:nvSpPr>
          <p:spPr>
            <a:xfrm>
              <a:off x="5848675" y="1425000"/>
              <a:ext cx="423525" cy="132575"/>
            </a:xfrm>
            <a:custGeom>
              <a:rect b="b" l="l" r="r" t="t"/>
              <a:pathLst>
                <a:path extrusionOk="0" h="5303" w="16941">
                  <a:moveTo>
                    <a:pt x="8470" y="0"/>
                  </a:moveTo>
                  <a:cubicBezTo>
                    <a:pt x="5413" y="0"/>
                    <a:pt x="2357" y="1131"/>
                    <a:pt x="0" y="3392"/>
                  </a:cubicBezTo>
                  <a:lnTo>
                    <a:pt x="1783" y="5302"/>
                  </a:lnTo>
                  <a:cubicBezTo>
                    <a:pt x="3662" y="3487"/>
                    <a:pt x="6082" y="2580"/>
                    <a:pt x="8502" y="2580"/>
                  </a:cubicBezTo>
                  <a:cubicBezTo>
                    <a:pt x="10922" y="2580"/>
                    <a:pt x="13342" y="3487"/>
                    <a:pt x="15221" y="5302"/>
                  </a:cubicBezTo>
                  <a:lnTo>
                    <a:pt x="16940" y="3392"/>
                  </a:lnTo>
                  <a:cubicBezTo>
                    <a:pt x="14584" y="1131"/>
                    <a:pt x="11527" y="0"/>
                    <a:pt x="84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67"/>
            <p:cNvSpPr/>
            <p:nvPr/>
          </p:nvSpPr>
          <p:spPr>
            <a:xfrm>
              <a:off x="5941025" y="1557925"/>
              <a:ext cx="238825" cy="95175"/>
            </a:xfrm>
            <a:custGeom>
              <a:rect b="b" l="l" r="r" t="t"/>
              <a:pathLst>
                <a:path extrusionOk="0" h="3807" w="9553">
                  <a:moveTo>
                    <a:pt x="4752" y="1"/>
                  </a:moveTo>
                  <a:cubicBezTo>
                    <a:pt x="3025" y="1"/>
                    <a:pt x="1306" y="654"/>
                    <a:pt x="0" y="1959"/>
                  </a:cubicBezTo>
                  <a:lnTo>
                    <a:pt x="1783" y="3806"/>
                  </a:lnTo>
                  <a:cubicBezTo>
                    <a:pt x="2611" y="3010"/>
                    <a:pt x="3678" y="2612"/>
                    <a:pt x="4744" y="2612"/>
                  </a:cubicBezTo>
                  <a:cubicBezTo>
                    <a:pt x="5811" y="2612"/>
                    <a:pt x="6878" y="3010"/>
                    <a:pt x="7706" y="3806"/>
                  </a:cubicBezTo>
                  <a:lnTo>
                    <a:pt x="9553" y="1959"/>
                  </a:lnTo>
                  <a:cubicBezTo>
                    <a:pt x="8215" y="654"/>
                    <a:pt x="6480" y="1"/>
                    <a:pt x="47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67"/>
            <p:cNvSpPr/>
            <p:nvPr/>
          </p:nvSpPr>
          <p:spPr>
            <a:xfrm>
              <a:off x="6009475" y="1680125"/>
              <a:ext cx="119425" cy="102525"/>
            </a:xfrm>
            <a:custGeom>
              <a:rect b="b" l="l" r="r" t="t"/>
              <a:pathLst>
                <a:path extrusionOk="0" h="4101" w="4777">
                  <a:moveTo>
                    <a:pt x="2038" y="1"/>
                  </a:moveTo>
                  <a:cubicBezTo>
                    <a:pt x="892" y="1"/>
                    <a:pt x="0" y="892"/>
                    <a:pt x="0" y="2039"/>
                  </a:cubicBezTo>
                  <a:cubicBezTo>
                    <a:pt x="0" y="3288"/>
                    <a:pt x="992" y="4101"/>
                    <a:pt x="2047" y="4101"/>
                  </a:cubicBezTo>
                  <a:cubicBezTo>
                    <a:pt x="2552" y="4101"/>
                    <a:pt x="3071" y="3915"/>
                    <a:pt x="3503" y="3503"/>
                  </a:cubicBezTo>
                  <a:cubicBezTo>
                    <a:pt x="4777" y="2166"/>
                    <a:pt x="3885" y="1"/>
                    <a:pt x="203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67"/>
            <p:cNvSpPr/>
            <p:nvPr/>
          </p:nvSpPr>
          <p:spPr>
            <a:xfrm>
              <a:off x="5753150" y="1286475"/>
              <a:ext cx="614575" cy="170775"/>
            </a:xfrm>
            <a:custGeom>
              <a:rect b="b" l="l" r="r" t="t"/>
              <a:pathLst>
                <a:path extrusionOk="0" h="6831" w="24583">
                  <a:moveTo>
                    <a:pt x="12291" y="1"/>
                  </a:moveTo>
                  <a:cubicBezTo>
                    <a:pt x="7865" y="1"/>
                    <a:pt x="3439" y="1641"/>
                    <a:pt x="0" y="4920"/>
                  </a:cubicBezTo>
                  <a:lnTo>
                    <a:pt x="1783" y="6831"/>
                  </a:lnTo>
                  <a:cubicBezTo>
                    <a:pt x="4713" y="3997"/>
                    <a:pt x="8502" y="2580"/>
                    <a:pt x="12291" y="2580"/>
                  </a:cubicBezTo>
                  <a:cubicBezTo>
                    <a:pt x="16081" y="2580"/>
                    <a:pt x="19870" y="3997"/>
                    <a:pt x="22799" y="6831"/>
                  </a:cubicBezTo>
                  <a:lnTo>
                    <a:pt x="24582" y="4920"/>
                  </a:lnTo>
                  <a:cubicBezTo>
                    <a:pt x="21143" y="1641"/>
                    <a:pt x="16717" y="1"/>
                    <a:pt x="122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67"/>
            <p:cNvSpPr/>
            <p:nvPr/>
          </p:nvSpPr>
          <p:spPr>
            <a:xfrm>
              <a:off x="1997375" y="1099025"/>
              <a:ext cx="3593400" cy="4136275"/>
            </a:xfrm>
            <a:custGeom>
              <a:rect b="b" l="l" r="r" t="t"/>
              <a:pathLst>
                <a:path extrusionOk="0" h="165451" w="143736">
                  <a:moveTo>
                    <a:pt x="75084" y="96481"/>
                  </a:moveTo>
                  <a:cubicBezTo>
                    <a:pt x="75020" y="96545"/>
                    <a:pt x="74957" y="96609"/>
                    <a:pt x="74893" y="96609"/>
                  </a:cubicBezTo>
                  <a:cubicBezTo>
                    <a:pt x="74957" y="96545"/>
                    <a:pt x="75020" y="96545"/>
                    <a:pt x="75084" y="96481"/>
                  </a:cubicBezTo>
                  <a:close/>
                  <a:moveTo>
                    <a:pt x="74000" y="97376"/>
                  </a:moveTo>
                  <a:cubicBezTo>
                    <a:pt x="73937" y="97501"/>
                    <a:pt x="73874" y="97565"/>
                    <a:pt x="73874" y="97691"/>
                  </a:cubicBezTo>
                  <a:lnTo>
                    <a:pt x="73874" y="97628"/>
                  </a:lnTo>
                  <a:cubicBezTo>
                    <a:pt x="73874" y="97564"/>
                    <a:pt x="73937" y="97501"/>
                    <a:pt x="74000" y="97376"/>
                  </a:cubicBezTo>
                  <a:close/>
                  <a:moveTo>
                    <a:pt x="73618" y="98331"/>
                  </a:moveTo>
                  <a:lnTo>
                    <a:pt x="73618" y="98331"/>
                  </a:lnTo>
                  <a:cubicBezTo>
                    <a:pt x="73556" y="98458"/>
                    <a:pt x="73556" y="98648"/>
                    <a:pt x="73556" y="98838"/>
                  </a:cubicBezTo>
                  <a:lnTo>
                    <a:pt x="73556" y="98774"/>
                  </a:lnTo>
                  <a:cubicBezTo>
                    <a:pt x="73556" y="98648"/>
                    <a:pt x="73556" y="98458"/>
                    <a:pt x="73618" y="98331"/>
                  </a:cubicBezTo>
                  <a:close/>
                  <a:moveTo>
                    <a:pt x="87375" y="108709"/>
                  </a:moveTo>
                  <a:cubicBezTo>
                    <a:pt x="87311" y="108709"/>
                    <a:pt x="87248" y="108772"/>
                    <a:pt x="87184" y="108836"/>
                  </a:cubicBezTo>
                  <a:lnTo>
                    <a:pt x="87120" y="108772"/>
                  </a:lnTo>
                  <a:cubicBezTo>
                    <a:pt x="87184" y="108772"/>
                    <a:pt x="87311" y="108709"/>
                    <a:pt x="87375" y="108709"/>
                  </a:cubicBezTo>
                  <a:close/>
                  <a:moveTo>
                    <a:pt x="86929" y="108836"/>
                  </a:moveTo>
                  <a:cubicBezTo>
                    <a:pt x="86866" y="108900"/>
                    <a:pt x="86802" y="108963"/>
                    <a:pt x="86738" y="108963"/>
                  </a:cubicBezTo>
                  <a:lnTo>
                    <a:pt x="86675" y="108963"/>
                  </a:lnTo>
                  <a:cubicBezTo>
                    <a:pt x="86738" y="108963"/>
                    <a:pt x="86802" y="108900"/>
                    <a:pt x="86929" y="108836"/>
                  </a:cubicBezTo>
                  <a:close/>
                  <a:moveTo>
                    <a:pt x="85783" y="109728"/>
                  </a:moveTo>
                  <a:cubicBezTo>
                    <a:pt x="85783" y="109855"/>
                    <a:pt x="85719" y="109919"/>
                    <a:pt x="85719" y="110046"/>
                  </a:cubicBezTo>
                  <a:lnTo>
                    <a:pt x="85656" y="110046"/>
                  </a:lnTo>
                  <a:cubicBezTo>
                    <a:pt x="85719" y="109919"/>
                    <a:pt x="85719" y="109855"/>
                    <a:pt x="85783" y="109728"/>
                  </a:cubicBezTo>
                  <a:close/>
                  <a:moveTo>
                    <a:pt x="85592" y="110173"/>
                  </a:moveTo>
                  <a:cubicBezTo>
                    <a:pt x="85528" y="110301"/>
                    <a:pt x="85528" y="110428"/>
                    <a:pt x="85528" y="110492"/>
                  </a:cubicBezTo>
                  <a:lnTo>
                    <a:pt x="85465" y="110492"/>
                  </a:lnTo>
                  <a:cubicBezTo>
                    <a:pt x="85465" y="110428"/>
                    <a:pt x="85528" y="110301"/>
                    <a:pt x="85592" y="110173"/>
                  </a:cubicBezTo>
                  <a:close/>
                  <a:moveTo>
                    <a:pt x="85401" y="110683"/>
                  </a:moveTo>
                  <a:cubicBezTo>
                    <a:pt x="85401" y="110810"/>
                    <a:pt x="85401" y="111001"/>
                    <a:pt x="85401" y="111192"/>
                  </a:cubicBezTo>
                  <a:lnTo>
                    <a:pt x="85337" y="111129"/>
                  </a:lnTo>
                  <a:cubicBezTo>
                    <a:pt x="85337" y="111001"/>
                    <a:pt x="85401" y="110810"/>
                    <a:pt x="85401" y="110683"/>
                  </a:cubicBezTo>
                  <a:close/>
                  <a:moveTo>
                    <a:pt x="96291" y="112156"/>
                  </a:moveTo>
                  <a:cubicBezTo>
                    <a:pt x="96294" y="112284"/>
                    <a:pt x="96355" y="112469"/>
                    <a:pt x="96355" y="112593"/>
                  </a:cubicBezTo>
                  <a:lnTo>
                    <a:pt x="96355" y="112657"/>
                  </a:lnTo>
                  <a:cubicBezTo>
                    <a:pt x="96355" y="112470"/>
                    <a:pt x="96294" y="112284"/>
                    <a:pt x="96291" y="112156"/>
                  </a:cubicBezTo>
                  <a:close/>
                  <a:moveTo>
                    <a:pt x="90432" y="113758"/>
                  </a:moveTo>
                  <a:lnTo>
                    <a:pt x="90432" y="113758"/>
                  </a:lnTo>
                  <a:cubicBezTo>
                    <a:pt x="90432" y="113879"/>
                    <a:pt x="90438" y="113997"/>
                    <a:pt x="90559" y="114058"/>
                  </a:cubicBezTo>
                  <a:lnTo>
                    <a:pt x="90559" y="114122"/>
                  </a:lnTo>
                  <a:cubicBezTo>
                    <a:pt x="90438" y="114001"/>
                    <a:pt x="90432" y="113879"/>
                    <a:pt x="90432" y="113758"/>
                  </a:cubicBezTo>
                  <a:close/>
                  <a:moveTo>
                    <a:pt x="91260" y="113740"/>
                  </a:moveTo>
                  <a:cubicBezTo>
                    <a:pt x="91260" y="113994"/>
                    <a:pt x="91132" y="114185"/>
                    <a:pt x="90878" y="114185"/>
                  </a:cubicBezTo>
                  <a:lnTo>
                    <a:pt x="90814" y="114185"/>
                  </a:lnTo>
                  <a:cubicBezTo>
                    <a:pt x="91069" y="114185"/>
                    <a:pt x="91260" y="113994"/>
                    <a:pt x="91260" y="113740"/>
                  </a:cubicBezTo>
                  <a:close/>
                  <a:moveTo>
                    <a:pt x="73556" y="122167"/>
                  </a:moveTo>
                  <a:cubicBezTo>
                    <a:pt x="73556" y="122287"/>
                    <a:pt x="73552" y="122408"/>
                    <a:pt x="73492" y="122528"/>
                  </a:cubicBezTo>
                  <a:lnTo>
                    <a:pt x="73492" y="122464"/>
                  </a:lnTo>
                  <a:cubicBezTo>
                    <a:pt x="73552" y="122404"/>
                    <a:pt x="73556" y="122287"/>
                    <a:pt x="73556" y="122167"/>
                  </a:cubicBezTo>
                  <a:close/>
                  <a:moveTo>
                    <a:pt x="73236" y="122848"/>
                  </a:moveTo>
                  <a:cubicBezTo>
                    <a:pt x="73173" y="122911"/>
                    <a:pt x="73109" y="122974"/>
                    <a:pt x="72983" y="123037"/>
                  </a:cubicBezTo>
                  <a:lnTo>
                    <a:pt x="72983" y="122974"/>
                  </a:lnTo>
                  <a:cubicBezTo>
                    <a:pt x="73109" y="122974"/>
                    <a:pt x="73173" y="122911"/>
                    <a:pt x="73236" y="122848"/>
                  </a:cubicBezTo>
                  <a:close/>
                  <a:moveTo>
                    <a:pt x="142143" y="18914"/>
                  </a:moveTo>
                  <a:lnTo>
                    <a:pt x="142143" y="121891"/>
                  </a:lnTo>
                  <a:cubicBezTo>
                    <a:pt x="142143" y="124884"/>
                    <a:pt x="139660" y="127368"/>
                    <a:pt x="136667" y="127368"/>
                  </a:cubicBezTo>
                  <a:lnTo>
                    <a:pt x="97947" y="127368"/>
                  </a:lnTo>
                  <a:lnTo>
                    <a:pt x="97947" y="117306"/>
                  </a:lnTo>
                  <a:lnTo>
                    <a:pt x="120172" y="117306"/>
                  </a:lnTo>
                  <a:lnTo>
                    <a:pt x="120172" y="115714"/>
                  </a:lnTo>
                  <a:lnTo>
                    <a:pt x="97947" y="115714"/>
                  </a:lnTo>
                  <a:lnTo>
                    <a:pt x="97947" y="112593"/>
                  </a:lnTo>
                  <a:cubicBezTo>
                    <a:pt x="97947" y="112339"/>
                    <a:pt x="97883" y="112084"/>
                    <a:pt x="97819" y="111829"/>
                  </a:cubicBezTo>
                  <a:lnTo>
                    <a:pt x="133673" y="111829"/>
                  </a:lnTo>
                  <a:lnTo>
                    <a:pt x="133673" y="110237"/>
                  </a:lnTo>
                  <a:lnTo>
                    <a:pt x="97119" y="110237"/>
                  </a:lnTo>
                  <a:cubicBezTo>
                    <a:pt x="96355" y="109154"/>
                    <a:pt x="95145" y="108581"/>
                    <a:pt x="93871" y="108581"/>
                  </a:cubicBezTo>
                  <a:lnTo>
                    <a:pt x="93744" y="108581"/>
                  </a:lnTo>
                  <a:cubicBezTo>
                    <a:pt x="92916" y="108581"/>
                    <a:pt x="92152" y="108836"/>
                    <a:pt x="91515" y="109345"/>
                  </a:cubicBezTo>
                  <a:cubicBezTo>
                    <a:pt x="90814" y="108008"/>
                    <a:pt x="89477" y="107180"/>
                    <a:pt x="88012" y="107116"/>
                  </a:cubicBezTo>
                  <a:lnTo>
                    <a:pt x="87885" y="107116"/>
                  </a:lnTo>
                  <a:cubicBezTo>
                    <a:pt x="87120" y="107116"/>
                    <a:pt x="86293" y="107371"/>
                    <a:pt x="85656" y="107817"/>
                  </a:cubicBezTo>
                  <a:cubicBezTo>
                    <a:pt x="84933" y="106371"/>
                    <a:pt x="83472" y="105534"/>
                    <a:pt x="81957" y="105534"/>
                  </a:cubicBezTo>
                  <a:cubicBezTo>
                    <a:pt x="81336" y="105534"/>
                    <a:pt x="80707" y="105674"/>
                    <a:pt x="80115" y="105970"/>
                  </a:cubicBezTo>
                  <a:lnTo>
                    <a:pt x="80115" y="98965"/>
                  </a:lnTo>
                  <a:cubicBezTo>
                    <a:pt x="80115" y="96736"/>
                    <a:pt x="78396" y="94889"/>
                    <a:pt x="76167" y="94762"/>
                  </a:cubicBezTo>
                  <a:lnTo>
                    <a:pt x="76039" y="94762"/>
                  </a:lnTo>
                  <a:cubicBezTo>
                    <a:pt x="73747" y="94762"/>
                    <a:pt x="71964" y="96609"/>
                    <a:pt x="71964" y="98838"/>
                  </a:cubicBezTo>
                  <a:lnTo>
                    <a:pt x="71964" y="121000"/>
                  </a:lnTo>
                  <a:lnTo>
                    <a:pt x="67824" y="118516"/>
                  </a:lnTo>
                  <a:cubicBezTo>
                    <a:pt x="67060" y="118134"/>
                    <a:pt x="66232" y="117879"/>
                    <a:pt x="65404" y="117879"/>
                  </a:cubicBezTo>
                  <a:cubicBezTo>
                    <a:pt x="61647" y="117879"/>
                    <a:pt x="59545" y="122337"/>
                    <a:pt x="62029" y="125203"/>
                  </a:cubicBezTo>
                  <a:lnTo>
                    <a:pt x="62093" y="125266"/>
                  </a:lnTo>
                  <a:lnTo>
                    <a:pt x="62156" y="125266"/>
                  </a:lnTo>
                  <a:lnTo>
                    <a:pt x="64258" y="127368"/>
                  </a:lnTo>
                  <a:lnTo>
                    <a:pt x="7070" y="127368"/>
                  </a:lnTo>
                  <a:cubicBezTo>
                    <a:pt x="4077" y="127368"/>
                    <a:pt x="1593" y="124948"/>
                    <a:pt x="1593" y="121891"/>
                  </a:cubicBezTo>
                  <a:lnTo>
                    <a:pt x="1593" y="18914"/>
                  </a:lnTo>
                  <a:close/>
                  <a:moveTo>
                    <a:pt x="7070" y="0"/>
                  </a:moveTo>
                  <a:cubicBezTo>
                    <a:pt x="3185" y="0"/>
                    <a:pt x="1" y="3184"/>
                    <a:pt x="1" y="7069"/>
                  </a:cubicBezTo>
                  <a:lnTo>
                    <a:pt x="1" y="121891"/>
                  </a:lnTo>
                  <a:cubicBezTo>
                    <a:pt x="1" y="125776"/>
                    <a:pt x="3185" y="128960"/>
                    <a:pt x="7070" y="128960"/>
                  </a:cubicBezTo>
                  <a:lnTo>
                    <a:pt x="65914" y="128960"/>
                  </a:lnTo>
                  <a:lnTo>
                    <a:pt x="73811" y="136666"/>
                  </a:lnTo>
                  <a:cubicBezTo>
                    <a:pt x="74002" y="136857"/>
                    <a:pt x="74129" y="137112"/>
                    <a:pt x="74129" y="137366"/>
                  </a:cubicBezTo>
                  <a:lnTo>
                    <a:pt x="74129" y="143607"/>
                  </a:lnTo>
                  <a:lnTo>
                    <a:pt x="73365" y="143607"/>
                  </a:lnTo>
                  <a:lnTo>
                    <a:pt x="73365" y="163859"/>
                  </a:lnTo>
                  <a:lnTo>
                    <a:pt x="74129" y="163859"/>
                  </a:lnTo>
                  <a:lnTo>
                    <a:pt x="74129" y="165451"/>
                  </a:lnTo>
                  <a:lnTo>
                    <a:pt x="94699" y="165451"/>
                  </a:lnTo>
                  <a:lnTo>
                    <a:pt x="94699" y="163859"/>
                  </a:lnTo>
                  <a:lnTo>
                    <a:pt x="97055" y="163859"/>
                  </a:lnTo>
                  <a:lnTo>
                    <a:pt x="97055" y="143607"/>
                  </a:lnTo>
                  <a:lnTo>
                    <a:pt x="94699" y="143607"/>
                  </a:lnTo>
                  <a:lnTo>
                    <a:pt x="94699" y="137175"/>
                  </a:lnTo>
                  <a:cubicBezTo>
                    <a:pt x="94699" y="136857"/>
                    <a:pt x="94763" y="136602"/>
                    <a:pt x="94954" y="136347"/>
                  </a:cubicBezTo>
                  <a:lnTo>
                    <a:pt x="97183" y="132781"/>
                  </a:lnTo>
                  <a:cubicBezTo>
                    <a:pt x="97692" y="132017"/>
                    <a:pt x="97947" y="131189"/>
                    <a:pt x="97947" y="130297"/>
                  </a:cubicBezTo>
                  <a:lnTo>
                    <a:pt x="97947" y="128960"/>
                  </a:lnTo>
                  <a:lnTo>
                    <a:pt x="136667" y="128960"/>
                  </a:lnTo>
                  <a:cubicBezTo>
                    <a:pt x="140551" y="128960"/>
                    <a:pt x="143672" y="125776"/>
                    <a:pt x="143736" y="121891"/>
                  </a:cubicBezTo>
                  <a:lnTo>
                    <a:pt x="143736" y="7069"/>
                  </a:lnTo>
                  <a:cubicBezTo>
                    <a:pt x="143672" y="3121"/>
                    <a:pt x="140551" y="0"/>
                    <a:pt x="1366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67"/>
            <p:cNvSpPr/>
            <p:nvPr/>
          </p:nvSpPr>
          <p:spPr>
            <a:xfrm>
              <a:off x="2271225" y="2928325"/>
              <a:ext cx="977575" cy="976000"/>
            </a:xfrm>
            <a:custGeom>
              <a:rect b="b" l="l" r="r" t="t"/>
              <a:pathLst>
                <a:path extrusionOk="0" h="39040" w="39103">
                  <a:moveTo>
                    <a:pt x="19551" y="6369"/>
                  </a:moveTo>
                  <a:cubicBezTo>
                    <a:pt x="20761" y="6369"/>
                    <a:pt x="21971" y="6497"/>
                    <a:pt x="23118" y="6879"/>
                  </a:cubicBezTo>
                  <a:cubicBezTo>
                    <a:pt x="30123" y="8789"/>
                    <a:pt x="34199" y="16113"/>
                    <a:pt x="32225" y="23118"/>
                  </a:cubicBezTo>
                  <a:cubicBezTo>
                    <a:pt x="30632" y="28786"/>
                    <a:pt x="25474" y="32671"/>
                    <a:pt x="19551" y="32734"/>
                  </a:cubicBezTo>
                  <a:cubicBezTo>
                    <a:pt x="18341" y="32671"/>
                    <a:pt x="17131" y="32543"/>
                    <a:pt x="15985" y="32225"/>
                  </a:cubicBezTo>
                  <a:cubicBezTo>
                    <a:pt x="9617" y="30442"/>
                    <a:pt x="5605" y="24201"/>
                    <a:pt x="6496" y="17705"/>
                  </a:cubicBezTo>
                  <a:cubicBezTo>
                    <a:pt x="7388" y="11209"/>
                    <a:pt x="12992" y="6369"/>
                    <a:pt x="19551" y="6369"/>
                  </a:cubicBezTo>
                  <a:close/>
                  <a:moveTo>
                    <a:pt x="18469" y="1"/>
                  </a:moveTo>
                  <a:lnTo>
                    <a:pt x="18596" y="2421"/>
                  </a:lnTo>
                  <a:cubicBezTo>
                    <a:pt x="16049" y="2548"/>
                    <a:pt x="13501" y="3249"/>
                    <a:pt x="11273" y="4523"/>
                  </a:cubicBezTo>
                  <a:lnTo>
                    <a:pt x="10063" y="2485"/>
                  </a:lnTo>
                  <a:cubicBezTo>
                    <a:pt x="8152" y="3504"/>
                    <a:pt x="6433" y="4905"/>
                    <a:pt x="4968" y="6560"/>
                  </a:cubicBezTo>
                  <a:lnTo>
                    <a:pt x="6751" y="8152"/>
                  </a:lnTo>
                  <a:cubicBezTo>
                    <a:pt x="5031" y="10063"/>
                    <a:pt x="3821" y="12356"/>
                    <a:pt x="3121" y="14776"/>
                  </a:cubicBezTo>
                  <a:lnTo>
                    <a:pt x="765" y="14139"/>
                  </a:lnTo>
                  <a:lnTo>
                    <a:pt x="765" y="14202"/>
                  </a:lnTo>
                  <a:cubicBezTo>
                    <a:pt x="255" y="15922"/>
                    <a:pt x="64" y="17705"/>
                    <a:pt x="0" y="19488"/>
                  </a:cubicBezTo>
                  <a:lnTo>
                    <a:pt x="0" y="20635"/>
                  </a:lnTo>
                  <a:lnTo>
                    <a:pt x="2420" y="20507"/>
                  </a:lnTo>
                  <a:cubicBezTo>
                    <a:pt x="2548" y="23055"/>
                    <a:pt x="3312" y="25538"/>
                    <a:pt x="4522" y="27831"/>
                  </a:cubicBezTo>
                  <a:lnTo>
                    <a:pt x="2420" y="28977"/>
                  </a:lnTo>
                  <a:cubicBezTo>
                    <a:pt x="3503" y="30888"/>
                    <a:pt x="4904" y="32607"/>
                    <a:pt x="6496" y="34072"/>
                  </a:cubicBezTo>
                  <a:lnTo>
                    <a:pt x="8088" y="32289"/>
                  </a:lnTo>
                  <a:cubicBezTo>
                    <a:pt x="9999" y="34008"/>
                    <a:pt x="12291" y="35282"/>
                    <a:pt x="14775" y="35982"/>
                  </a:cubicBezTo>
                  <a:lnTo>
                    <a:pt x="14202" y="38275"/>
                  </a:lnTo>
                  <a:lnTo>
                    <a:pt x="14266" y="38275"/>
                  </a:lnTo>
                  <a:cubicBezTo>
                    <a:pt x="15985" y="38784"/>
                    <a:pt x="17768" y="39039"/>
                    <a:pt x="19615" y="39039"/>
                  </a:cubicBezTo>
                  <a:lnTo>
                    <a:pt x="20761" y="39039"/>
                  </a:lnTo>
                  <a:lnTo>
                    <a:pt x="20634" y="36619"/>
                  </a:lnTo>
                  <a:cubicBezTo>
                    <a:pt x="23181" y="36492"/>
                    <a:pt x="25665" y="35728"/>
                    <a:pt x="27958" y="34454"/>
                  </a:cubicBezTo>
                  <a:lnTo>
                    <a:pt x="29104" y="36619"/>
                  </a:lnTo>
                  <a:cubicBezTo>
                    <a:pt x="31015" y="35537"/>
                    <a:pt x="32734" y="34136"/>
                    <a:pt x="34199" y="32480"/>
                  </a:cubicBezTo>
                  <a:lnTo>
                    <a:pt x="32416" y="30888"/>
                  </a:lnTo>
                  <a:cubicBezTo>
                    <a:pt x="34071" y="28977"/>
                    <a:pt x="35345" y="26685"/>
                    <a:pt x="36046" y="24265"/>
                  </a:cubicBezTo>
                  <a:lnTo>
                    <a:pt x="38402" y="24901"/>
                  </a:lnTo>
                  <a:cubicBezTo>
                    <a:pt x="38848" y="23182"/>
                    <a:pt x="39102" y="21399"/>
                    <a:pt x="39102" y="19552"/>
                  </a:cubicBezTo>
                  <a:cubicBezTo>
                    <a:pt x="39102" y="19170"/>
                    <a:pt x="39102" y="18788"/>
                    <a:pt x="39102" y="18406"/>
                  </a:cubicBezTo>
                  <a:lnTo>
                    <a:pt x="36619" y="18469"/>
                  </a:lnTo>
                  <a:cubicBezTo>
                    <a:pt x="36491" y="15922"/>
                    <a:pt x="35727" y="13438"/>
                    <a:pt x="34517" y="11209"/>
                  </a:cubicBezTo>
                  <a:lnTo>
                    <a:pt x="36619" y="10063"/>
                  </a:lnTo>
                  <a:cubicBezTo>
                    <a:pt x="35536" y="8089"/>
                    <a:pt x="34199" y="6369"/>
                    <a:pt x="32543" y="4905"/>
                  </a:cubicBezTo>
                  <a:lnTo>
                    <a:pt x="30951" y="6751"/>
                  </a:lnTo>
                  <a:cubicBezTo>
                    <a:pt x="29040" y="5032"/>
                    <a:pt x="26748" y="3758"/>
                    <a:pt x="24264" y="3058"/>
                  </a:cubicBezTo>
                  <a:lnTo>
                    <a:pt x="24901" y="765"/>
                  </a:lnTo>
                  <a:cubicBezTo>
                    <a:pt x="23181" y="256"/>
                    <a:pt x="21398" y="1"/>
                    <a:pt x="1961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67"/>
            <p:cNvSpPr/>
            <p:nvPr/>
          </p:nvSpPr>
          <p:spPr>
            <a:xfrm>
              <a:off x="3957250" y="2998400"/>
              <a:ext cx="25" cy="25"/>
            </a:xfrm>
            <a:custGeom>
              <a:rect b="b" l="l" r="r" t="t"/>
              <a:pathLst>
                <a:path extrusionOk="0" h="1" w="1">
                  <a:moveTo>
                    <a:pt x="1" y="0"/>
                  </a:move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67"/>
            <p:cNvSpPr/>
            <p:nvPr/>
          </p:nvSpPr>
          <p:spPr>
            <a:xfrm>
              <a:off x="3307675" y="2819750"/>
              <a:ext cx="697375" cy="688475"/>
            </a:xfrm>
            <a:custGeom>
              <a:rect b="b" l="l" r="r" t="t"/>
              <a:pathLst>
                <a:path extrusionOk="0" h="27539" w="27895">
                  <a:moveTo>
                    <a:pt x="13948" y="5618"/>
                  </a:moveTo>
                  <a:cubicBezTo>
                    <a:pt x="14712" y="5618"/>
                    <a:pt x="15412" y="5745"/>
                    <a:pt x="16176" y="5936"/>
                  </a:cubicBezTo>
                  <a:cubicBezTo>
                    <a:pt x="19679" y="6955"/>
                    <a:pt x="22099" y="10139"/>
                    <a:pt x="22099" y="13833"/>
                  </a:cubicBezTo>
                  <a:cubicBezTo>
                    <a:pt x="22099" y="14533"/>
                    <a:pt x="21972" y="15298"/>
                    <a:pt x="21781" y="16062"/>
                  </a:cubicBezTo>
                  <a:cubicBezTo>
                    <a:pt x="20802" y="19631"/>
                    <a:pt x="17534" y="22003"/>
                    <a:pt x="13953" y="22003"/>
                  </a:cubicBezTo>
                  <a:cubicBezTo>
                    <a:pt x="13572" y="22003"/>
                    <a:pt x="13187" y="21976"/>
                    <a:pt x="12801" y="21921"/>
                  </a:cubicBezTo>
                  <a:cubicBezTo>
                    <a:pt x="8725" y="21411"/>
                    <a:pt x="5732" y="17909"/>
                    <a:pt x="5732" y="13833"/>
                  </a:cubicBezTo>
                  <a:cubicBezTo>
                    <a:pt x="5732" y="13069"/>
                    <a:pt x="5860" y="12304"/>
                    <a:pt x="6051" y="11604"/>
                  </a:cubicBezTo>
                  <a:cubicBezTo>
                    <a:pt x="7070" y="8038"/>
                    <a:pt x="10254" y="5618"/>
                    <a:pt x="13948" y="5618"/>
                  </a:cubicBezTo>
                  <a:close/>
                  <a:moveTo>
                    <a:pt x="13928" y="0"/>
                  </a:moveTo>
                  <a:cubicBezTo>
                    <a:pt x="13059" y="0"/>
                    <a:pt x="12192" y="87"/>
                    <a:pt x="11336" y="268"/>
                  </a:cubicBezTo>
                  <a:lnTo>
                    <a:pt x="11655" y="1860"/>
                  </a:lnTo>
                  <a:cubicBezTo>
                    <a:pt x="10381" y="2115"/>
                    <a:pt x="9171" y="2497"/>
                    <a:pt x="8089" y="3134"/>
                  </a:cubicBezTo>
                  <a:lnTo>
                    <a:pt x="7261" y="1733"/>
                  </a:lnTo>
                  <a:cubicBezTo>
                    <a:pt x="5350" y="2752"/>
                    <a:pt x="3758" y="4217"/>
                    <a:pt x="2484" y="6000"/>
                  </a:cubicBezTo>
                  <a:lnTo>
                    <a:pt x="3885" y="6955"/>
                  </a:lnTo>
                  <a:cubicBezTo>
                    <a:pt x="3121" y="7974"/>
                    <a:pt x="2612" y="9120"/>
                    <a:pt x="2293" y="10394"/>
                  </a:cubicBezTo>
                  <a:lnTo>
                    <a:pt x="701" y="9948"/>
                  </a:lnTo>
                  <a:lnTo>
                    <a:pt x="701" y="10012"/>
                  </a:lnTo>
                  <a:cubicBezTo>
                    <a:pt x="64" y="12050"/>
                    <a:pt x="1" y="14215"/>
                    <a:pt x="383" y="16317"/>
                  </a:cubicBezTo>
                  <a:lnTo>
                    <a:pt x="1975" y="15998"/>
                  </a:lnTo>
                  <a:cubicBezTo>
                    <a:pt x="2230" y="17272"/>
                    <a:pt x="2612" y="18482"/>
                    <a:pt x="3249" y="19564"/>
                  </a:cubicBezTo>
                  <a:lnTo>
                    <a:pt x="1848" y="20392"/>
                  </a:lnTo>
                  <a:cubicBezTo>
                    <a:pt x="2866" y="22303"/>
                    <a:pt x="4331" y="23959"/>
                    <a:pt x="6114" y="25169"/>
                  </a:cubicBezTo>
                  <a:lnTo>
                    <a:pt x="7070" y="23831"/>
                  </a:lnTo>
                  <a:cubicBezTo>
                    <a:pt x="8089" y="24532"/>
                    <a:pt x="9235" y="25041"/>
                    <a:pt x="10445" y="25423"/>
                  </a:cubicBezTo>
                  <a:lnTo>
                    <a:pt x="10063" y="27015"/>
                  </a:lnTo>
                  <a:lnTo>
                    <a:pt x="10190" y="27015"/>
                  </a:lnTo>
                  <a:cubicBezTo>
                    <a:pt x="11436" y="27355"/>
                    <a:pt x="12704" y="27538"/>
                    <a:pt x="13981" y="27538"/>
                  </a:cubicBezTo>
                  <a:cubicBezTo>
                    <a:pt x="14858" y="27538"/>
                    <a:pt x="15740" y="27452"/>
                    <a:pt x="16622" y="27270"/>
                  </a:cubicBezTo>
                  <a:lnTo>
                    <a:pt x="16304" y="25678"/>
                  </a:lnTo>
                  <a:cubicBezTo>
                    <a:pt x="17514" y="25423"/>
                    <a:pt x="18724" y="24978"/>
                    <a:pt x="19870" y="24404"/>
                  </a:cubicBezTo>
                  <a:lnTo>
                    <a:pt x="20634" y="25805"/>
                  </a:lnTo>
                  <a:cubicBezTo>
                    <a:pt x="22545" y="24723"/>
                    <a:pt x="24137" y="23258"/>
                    <a:pt x="25347" y="21475"/>
                  </a:cubicBezTo>
                  <a:lnTo>
                    <a:pt x="24010" y="20583"/>
                  </a:lnTo>
                  <a:cubicBezTo>
                    <a:pt x="24710" y="19501"/>
                    <a:pt x="25283" y="18354"/>
                    <a:pt x="25602" y="17144"/>
                  </a:cubicBezTo>
                  <a:lnTo>
                    <a:pt x="27194" y="17590"/>
                  </a:lnTo>
                  <a:cubicBezTo>
                    <a:pt x="27767" y="15489"/>
                    <a:pt x="27894" y="13323"/>
                    <a:pt x="27449" y="11222"/>
                  </a:cubicBezTo>
                  <a:lnTo>
                    <a:pt x="27449" y="11222"/>
                  </a:lnTo>
                  <a:lnTo>
                    <a:pt x="25856" y="11477"/>
                  </a:lnTo>
                  <a:cubicBezTo>
                    <a:pt x="25602" y="10267"/>
                    <a:pt x="25220" y="9057"/>
                    <a:pt x="24583" y="7910"/>
                  </a:cubicBezTo>
                  <a:lnTo>
                    <a:pt x="25984" y="7146"/>
                  </a:lnTo>
                  <a:cubicBezTo>
                    <a:pt x="24965" y="5236"/>
                    <a:pt x="23500" y="3580"/>
                    <a:pt x="21653" y="2370"/>
                  </a:cubicBezTo>
                  <a:lnTo>
                    <a:pt x="20762" y="3707"/>
                  </a:lnTo>
                  <a:cubicBezTo>
                    <a:pt x="19743" y="3007"/>
                    <a:pt x="18533" y="2497"/>
                    <a:pt x="17323" y="2115"/>
                  </a:cubicBezTo>
                  <a:lnTo>
                    <a:pt x="17769" y="523"/>
                  </a:lnTo>
                  <a:lnTo>
                    <a:pt x="17705" y="523"/>
                  </a:lnTo>
                  <a:cubicBezTo>
                    <a:pt x="16459" y="183"/>
                    <a:pt x="15191" y="0"/>
                    <a:pt x="139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67"/>
            <p:cNvSpPr/>
            <p:nvPr/>
          </p:nvSpPr>
          <p:spPr>
            <a:xfrm>
              <a:off x="2445675" y="3165225"/>
              <a:ext cx="592975" cy="501025"/>
            </a:xfrm>
            <a:custGeom>
              <a:rect b="b" l="l" r="r" t="t"/>
              <a:pathLst>
                <a:path extrusionOk="0" h="20041" w="23719">
                  <a:moveTo>
                    <a:pt x="12506" y="1"/>
                  </a:moveTo>
                  <a:cubicBezTo>
                    <a:pt x="5255" y="1"/>
                    <a:pt x="0" y="8012"/>
                    <a:pt x="3849" y="14916"/>
                  </a:cubicBezTo>
                  <a:cubicBezTo>
                    <a:pt x="5784" y="18387"/>
                    <a:pt x="9168" y="20041"/>
                    <a:pt x="12536" y="20041"/>
                  </a:cubicBezTo>
                  <a:cubicBezTo>
                    <a:pt x="16706" y="20041"/>
                    <a:pt x="20851" y="17507"/>
                    <a:pt x="22190" y="12751"/>
                  </a:cubicBezTo>
                  <a:cubicBezTo>
                    <a:pt x="23718" y="7465"/>
                    <a:pt x="20598" y="1924"/>
                    <a:pt x="15312" y="396"/>
                  </a:cubicBezTo>
                  <a:cubicBezTo>
                    <a:pt x="14355" y="127"/>
                    <a:pt x="13415" y="1"/>
                    <a:pt x="125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67"/>
            <p:cNvSpPr/>
            <p:nvPr/>
          </p:nvSpPr>
          <p:spPr>
            <a:xfrm>
              <a:off x="3481225" y="3027000"/>
              <a:ext cx="333850" cy="275925"/>
            </a:xfrm>
            <a:custGeom>
              <a:rect b="b" l="l" r="r" t="t"/>
              <a:pathLst>
                <a:path extrusionOk="0" h="11037" w="13354">
                  <a:moveTo>
                    <a:pt x="6963" y="1"/>
                  </a:moveTo>
                  <a:cubicBezTo>
                    <a:pt x="6076" y="1"/>
                    <a:pt x="5157" y="219"/>
                    <a:pt x="4267" y="703"/>
                  </a:cubicBezTo>
                  <a:cubicBezTo>
                    <a:pt x="0" y="3123"/>
                    <a:pt x="764" y="9491"/>
                    <a:pt x="5477" y="10829"/>
                  </a:cubicBezTo>
                  <a:cubicBezTo>
                    <a:pt x="5975" y="10969"/>
                    <a:pt x="6477" y="11037"/>
                    <a:pt x="6971" y="11037"/>
                  </a:cubicBezTo>
                  <a:cubicBezTo>
                    <a:pt x="9382" y="11037"/>
                    <a:pt x="11604" y="9439"/>
                    <a:pt x="12291" y="7008"/>
                  </a:cubicBezTo>
                  <a:cubicBezTo>
                    <a:pt x="13354" y="3263"/>
                    <a:pt x="10396" y="1"/>
                    <a:pt x="69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67"/>
            <p:cNvSpPr/>
            <p:nvPr/>
          </p:nvSpPr>
          <p:spPr>
            <a:xfrm>
              <a:off x="639325" y="2213475"/>
              <a:ext cx="444225" cy="442625"/>
            </a:xfrm>
            <a:custGeom>
              <a:rect b="b" l="l" r="r" t="t"/>
              <a:pathLst>
                <a:path extrusionOk="0" h="17705" w="17769">
                  <a:moveTo>
                    <a:pt x="8916" y="2867"/>
                  </a:moveTo>
                  <a:cubicBezTo>
                    <a:pt x="9426" y="2867"/>
                    <a:pt x="9999" y="2930"/>
                    <a:pt x="10572" y="3058"/>
                  </a:cubicBezTo>
                  <a:cubicBezTo>
                    <a:pt x="13119" y="3822"/>
                    <a:pt x="14902" y="6178"/>
                    <a:pt x="14902" y="8853"/>
                  </a:cubicBezTo>
                  <a:cubicBezTo>
                    <a:pt x="14902" y="9426"/>
                    <a:pt x="14839" y="9936"/>
                    <a:pt x="14648" y="10509"/>
                  </a:cubicBezTo>
                  <a:cubicBezTo>
                    <a:pt x="13947" y="13056"/>
                    <a:pt x="11591" y="14839"/>
                    <a:pt x="8916" y="14839"/>
                  </a:cubicBezTo>
                  <a:cubicBezTo>
                    <a:pt x="5605" y="14839"/>
                    <a:pt x="2930" y="12164"/>
                    <a:pt x="2930" y="8853"/>
                  </a:cubicBezTo>
                  <a:cubicBezTo>
                    <a:pt x="2930" y="8280"/>
                    <a:pt x="2994" y="7770"/>
                    <a:pt x="3121" y="7197"/>
                  </a:cubicBezTo>
                  <a:cubicBezTo>
                    <a:pt x="3885" y="4650"/>
                    <a:pt x="6178" y="2867"/>
                    <a:pt x="8852" y="2867"/>
                  </a:cubicBezTo>
                  <a:close/>
                  <a:moveTo>
                    <a:pt x="8343" y="1"/>
                  </a:moveTo>
                  <a:lnTo>
                    <a:pt x="8407" y="1083"/>
                  </a:lnTo>
                  <a:cubicBezTo>
                    <a:pt x="7260" y="1147"/>
                    <a:pt x="6114" y="1529"/>
                    <a:pt x="5095" y="2102"/>
                  </a:cubicBezTo>
                  <a:lnTo>
                    <a:pt x="4586" y="1083"/>
                  </a:lnTo>
                  <a:cubicBezTo>
                    <a:pt x="3694" y="1593"/>
                    <a:pt x="2930" y="2230"/>
                    <a:pt x="2293" y="2930"/>
                  </a:cubicBezTo>
                  <a:lnTo>
                    <a:pt x="3057" y="3695"/>
                  </a:lnTo>
                  <a:cubicBezTo>
                    <a:pt x="2293" y="4522"/>
                    <a:pt x="1720" y="5605"/>
                    <a:pt x="1401" y="6688"/>
                  </a:cubicBezTo>
                  <a:lnTo>
                    <a:pt x="319" y="6433"/>
                  </a:lnTo>
                  <a:cubicBezTo>
                    <a:pt x="128" y="7197"/>
                    <a:pt x="0" y="7961"/>
                    <a:pt x="0" y="8789"/>
                  </a:cubicBezTo>
                  <a:lnTo>
                    <a:pt x="0" y="9299"/>
                  </a:lnTo>
                  <a:lnTo>
                    <a:pt x="1083" y="9235"/>
                  </a:lnTo>
                  <a:cubicBezTo>
                    <a:pt x="1147" y="10445"/>
                    <a:pt x="1465" y="11528"/>
                    <a:pt x="2038" y="12610"/>
                  </a:cubicBezTo>
                  <a:lnTo>
                    <a:pt x="1083" y="13120"/>
                  </a:lnTo>
                  <a:cubicBezTo>
                    <a:pt x="1592" y="14011"/>
                    <a:pt x="2229" y="14776"/>
                    <a:pt x="2930" y="15412"/>
                  </a:cubicBezTo>
                  <a:lnTo>
                    <a:pt x="3694" y="14648"/>
                  </a:lnTo>
                  <a:cubicBezTo>
                    <a:pt x="4586" y="15412"/>
                    <a:pt x="5605" y="15986"/>
                    <a:pt x="6751" y="16304"/>
                  </a:cubicBezTo>
                  <a:lnTo>
                    <a:pt x="6432" y="17387"/>
                  </a:lnTo>
                  <a:cubicBezTo>
                    <a:pt x="7197" y="17578"/>
                    <a:pt x="8025" y="17705"/>
                    <a:pt x="8852" y="17705"/>
                  </a:cubicBezTo>
                  <a:lnTo>
                    <a:pt x="9362" y="17705"/>
                  </a:lnTo>
                  <a:lnTo>
                    <a:pt x="9298" y="16622"/>
                  </a:lnTo>
                  <a:cubicBezTo>
                    <a:pt x="10508" y="16559"/>
                    <a:pt x="11591" y="16177"/>
                    <a:pt x="12673" y="15603"/>
                  </a:cubicBezTo>
                  <a:lnTo>
                    <a:pt x="13183" y="16622"/>
                  </a:lnTo>
                  <a:cubicBezTo>
                    <a:pt x="14075" y="16113"/>
                    <a:pt x="14839" y="15476"/>
                    <a:pt x="15476" y="14712"/>
                  </a:cubicBezTo>
                  <a:lnTo>
                    <a:pt x="14711" y="14011"/>
                  </a:lnTo>
                  <a:cubicBezTo>
                    <a:pt x="15476" y="13120"/>
                    <a:pt x="16049" y="12101"/>
                    <a:pt x="16367" y="10954"/>
                  </a:cubicBezTo>
                  <a:lnTo>
                    <a:pt x="17450" y="11273"/>
                  </a:lnTo>
                  <a:cubicBezTo>
                    <a:pt x="17641" y="10509"/>
                    <a:pt x="17768" y="9681"/>
                    <a:pt x="17768" y="8853"/>
                  </a:cubicBezTo>
                  <a:lnTo>
                    <a:pt x="17768" y="8343"/>
                  </a:lnTo>
                  <a:lnTo>
                    <a:pt x="16686" y="8407"/>
                  </a:lnTo>
                  <a:cubicBezTo>
                    <a:pt x="16622" y="7261"/>
                    <a:pt x="16240" y="6115"/>
                    <a:pt x="15667" y="5096"/>
                  </a:cubicBezTo>
                  <a:lnTo>
                    <a:pt x="16686" y="4522"/>
                  </a:lnTo>
                  <a:cubicBezTo>
                    <a:pt x="16176" y="3695"/>
                    <a:pt x="15539" y="2867"/>
                    <a:pt x="14775" y="2230"/>
                  </a:cubicBezTo>
                  <a:lnTo>
                    <a:pt x="14075" y="2994"/>
                  </a:lnTo>
                  <a:cubicBezTo>
                    <a:pt x="13183" y="2230"/>
                    <a:pt x="12164" y="1657"/>
                    <a:pt x="11018" y="1338"/>
                  </a:cubicBezTo>
                  <a:lnTo>
                    <a:pt x="11336" y="319"/>
                  </a:lnTo>
                  <a:cubicBezTo>
                    <a:pt x="10508" y="65"/>
                    <a:pt x="9680" y="1"/>
                    <a:pt x="88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67"/>
            <p:cNvSpPr/>
            <p:nvPr/>
          </p:nvSpPr>
          <p:spPr>
            <a:xfrm>
              <a:off x="1112175" y="2165725"/>
              <a:ext cx="313675" cy="310475"/>
            </a:xfrm>
            <a:custGeom>
              <a:rect b="b" l="l" r="r" t="t"/>
              <a:pathLst>
                <a:path extrusionOk="0" h="12419" w="12547">
                  <a:moveTo>
                    <a:pt x="6242" y="2484"/>
                  </a:moveTo>
                  <a:cubicBezTo>
                    <a:pt x="6624" y="2484"/>
                    <a:pt x="6942" y="2484"/>
                    <a:pt x="7260" y="2611"/>
                  </a:cubicBezTo>
                  <a:cubicBezTo>
                    <a:pt x="8916" y="3057"/>
                    <a:pt x="9999" y="4522"/>
                    <a:pt x="9999" y="6178"/>
                  </a:cubicBezTo>
                  <a:cubicBezTo>
                    <a:pt x="9999" y="6560"/>
                    <a:pt x="9935" y="6878"/>
                    <a:pt x="9872" y="7197"/>
                  </a:cubicBezTo>
                  <a:cubicBezTo>
                    <a:pt x="9426" y="8789"/>
                    <a:pt x="7961" y="9935"/>
                    <a:pt x="6305" y="9935"/>
                  </a:cubicBezTo>
                  <a:cubicBezTo>
                    <a:pt x="5923" y="9935"/>
                    <a:pt x="5605" y="9871"/>
                    <a:pt x="5286" y="9808"/>
                  </a:cubicBezTo>
                  <a:cubicBezTo>
                    <a:pt x="3630" y="9298"/>
                    <a:pt x="2548" y="7833"/>
                    <a:pt x="2548" y="6178"/>
                  </a:cubicBezTo>
                  <a:cubicBezTo>
                    <a:pt x="2548" y="5859"/>
                    <a:pt x="2612" y="5477"/>
                    <a:pt x="2675" y="5159"/>
                  </a:cubicBezTo>
                  <a:cubicBezTo>
                    <a:pt x="3121" y="3567"/>
                    <a:pt x="4586" y="2484"/>
                    <a:pt x="6242" y="2484"/>
                  </a:cubicBezTo>
                  <a:close/>
                  <a:moveTo>
                    <a:pt x="6242" y="0"/>
                  </a:moveTo>
                  <a:cubicBezTo>
                    <a:pt x="5859" y="0"/>
                    <a:pt x="5477" y="0"/>
                    <a:pt x="5095" y="64"/>
                  </a:cubicBezTo>
                  <a:lnTo>
                    <a:pt x="5223" y="828"/>
                  </a:lnTo>
                  <a:cubicBezTo>
                    <a:pt x="4649" y="956"/>
                    <a:pt x="4140" y="1147"/>
                    <a:pt x="3630" y="1401"/>
                  </a:cubicBezTo>
                  <a:lnTo>
                    <a:pt x="3248" y="701"/>
                  </a:lnTo>
                  <a:cubicBezTo>
                    <a:pt x="2357" y="1147"/>
                    <a:pt x="1656" y="1847"/>
                    <a:pt x="1083" y="2675"/>
                  </a:cubicBezTo>
                  <a:lnTo>
                    <a:pt x="1720" y="3057"/>
                  </a:lnTo>
                  <a:cubicBezTo>
                    <a:pt x="1338" y="3567"/>
                    <a:pt x="1147" y="4076"/>
                    <a:pt x="956" y="4649"/>
                  </a:cubicBezTo>
                  <a:lnTo>
                    <a:pt x="255" y="4458"/>
                  </a:lnTo>
                  <a:lnTo>
                    <a:pt x="255" y="4522"/>
                  </a:lnTo>
                  <a:cubicBezTo>
                    <a:pt x="128" y="5095"/>
                    <a:pt x="1" y="5668"/>
                    <a:pt x="1" y="6241"/>
                  </a:cubicBezTo>
                  <a:cubicBezTo>
                    <a:pt x="1" y="6623"/>
                    <a:pt x="64" y="7006"/>
                    <a:pt x="128" y="7388"/>
                  </a:cubicBezTo>
                  <a:lnTo>
                    <a:pt x="828" y="7260"/>
                  </a:lnTo>
                  <a:cubicBezTo>
                    <a:pt x="956" y="7833"/>
                    <a:pt x="1147" y="8343"/>
                    <a:pt x="1465" y="8852"/>
                  </a:cubicBezTo>
                  <a:lnTo>
                    <a:pt x="765" y="9171"/>
                  </a:lnTo>
                  <a:cubicBezTo>
                    <a:pt x="1274" y="10062"/>
                    <a:pt x="1911" y="10827"/>
                    <a:pt x="2739" y="11336"/>
                  </a:cubicBezTo>
                  <a:lnTo>
                    <a:pt x="3185" y="10763"/>
                  </a:lnTo>
                  <a:cubicBezTo>
                    <a:pt x="3630" y="11081"/>
                    <a:pt x="4204" y="11336"/>
                    <a:pt x="4777" y="11463"/>
                  </a:cubicBezTo>
                  <a:lnTo>
                    <a:pt x="4522" y="12228"/>
                  </a:lnTo>
                  <a:lnTo>
                    <a:pt x="4586" y="12228"/>
                  </a:lnTo>
                  <a:cubicBezTo>
                    <a:pt x="5159" y="12355"/>
                    <a:pt x="5732" y="12419"/>
                    <a:pt x="6305" y="12419"/>
                  </a:cubicBezTo>
                  <a:cubicBezTo>
                    <a:pt x="6751" y="12419"/>
                    <a:pt x="7133" y="12419"/>
                    <a:pt x="7515" y="12291"/>
                  </a:cubicBezTo>
                  <a:lnTo>
                    <a:pt x="7388" y="11591"/>
                  </a:lnTo>
                  <a:cubicBezTo>
                    <a:pt x="7961" y="11463"/>
                    <a:pt x="8470" y="11272"/>
                    <a:pt x="8980" y="11018"/>
                  </a:cubicBezTo>
                  <a:lnTo>
                    <a:pt x="9362" y="11654"/>
                  </a:lnTo>
                  <a:cubicBezTo>
                    <a:pt x="10190" y="11145"/>
                    <a:pt x="10954" y="10508"/>
                    <a:pt x="11464" y="9680"/>
                  </a:cubicBezTo>
                  <a:lnTo>
                    <a:pt x="10890" y="9234"/>
                  </a:lnTo>
                  <a:cubicBezTo>
                    <a:pt x="11209" y="8789"/>
                    <a:pt x="11464" y="8216"/>
                    <a:pt x="11591" y="7642"/>
                  </a:cubicBezTo>
                  <a:lnTo>
                    <a:pt x="12292" y="7897"/>
                  </a:lnTo>
                  <a:cubicBezTo>
                    <a:pt x="12483" y="7388"/>
                    <a:pt x="12546" y="6751"/>
                    <a:pt x="12546" y="6178"/>
                  </a:cubicBezTo>
                  <a:cubicBezTo>
                    <a:pt x="12546" y="5796"/>
                    <a:pt x="12483" y="5413"/>
                    <a:pt x="12419" y="5031"/>
                  </a:cubicBezTo>
                  <a:lnTo>
                    <a:pt x="11718" y="5159"/>
                  </a:lnTo>
                  <a:cubicBezTo>
                    <a:pt x="11591" y="4586"/>
                    <a:pt x="11400" y="4076"/>
                    <a:pt x="11082" y="3567"/>
                  </a:cubicBezTo>
                  <a:lnTo>
                    <a:pt x="11782" y="3185"/>
                  </a:lnTo>
                  <a:cubicBezTo>
                    <a:pt x="11273" y="2357"/>
                    <a:pt x="10572" y="1592"/>
                    <a:pt x="9808" y="1019"/>
                  </a:cubicBezTo>
                  <a:lnTo>
                    <a:pt x="9362" y="1656"/>
                  </a:lnTo>
                  <a:cubicBezTo>
                    <a:pt x="8853" y="1338"/>
                    <a:pt x="8343" y="1083"/>
                    <a:pt x="7770" y="956"/>
                  </a:cubicBezTo>
                  <a:lnTo>
                    <a:pt x="7961" y="191"/>
                  </a:lnTo>
                  <a:cubicBezTo>
                    <a:pt x="7452" y="64"/>
                    <a:pt x="6878" y="0"/>
                    <a:pt x="62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67"/>
            <p:cNvSpPr/>
            <p:nvPr/>
          </p:nvSpPr>
          <p:spPr>
            <a:xfrm>
              <a:off x="4310700" y="2208700"/>
              <a:ext cx="1028525" cy="39825"/>
            </a:xfrm>
            <a:custGeom>
              <a:rect b="b" l="l" r="r" t="t"/>
              <a:pathLst>
                <a:path extrusionOk="0" h="1593" w="41141">
                  <a:moveTo>
                    <a:pt x="1" y="1"/>
                  </a:moveTo>
                  <a:lnTo>
                    <a:pt x="1" y="1593"/>
                  </a:lnTo>
                  <a:lnTo>
                    <a:pt x="41140" y="1593"/>
                  </a:lnTo>
                  <a:lnTo>
                    <a:pt x="4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67"/>
            <p:cNvSpPr/>
            <p:nvPr/>
          </p:nvSpPr>
          <p:spPr>
            <a:xfrm>
              <a:off x="4310700" y="2345625"/>
              <a:ext cx="1028525" cy="39825"/>
            </a:xfrm>
            <a:custGeom>
              <a:rect b="b" l="l" r="r" t="t"/>
              <a:pathLst>
                <a:path extrusionOk="0" h="1593" w="41141">
                  <a:moveTo>
                    <a:pt x="1" y="1"/>
                  </a:moveTo>
                  <a:lnTo>
                    <a:pt x="1" y="1593"/>
                  </a:lnTo>
                  <a:lnTo>
                    <a:pt x="41140" y="1593"/>
                  </a:lnTo>
                  <a:lnTo>
                    <a:pt x="4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67"/>
            <p:cNvSpPr/>
            <p:nvPr/>
          </p:nvSpPr>
          <p:spPr>
            <a:xfrm>
              <a:off x="4310700" y="2482550"/>
              <a:ext cx="1028525" cy="39825"/>
            </a:xfrm>
            <a:custGeom>
              <a:rect b="b" l="l" r="r" t="t"/>
              <a:pathLst>
                <a:path extrusionOk="0" h="1593" w="41141">
                  <a:moveTo>
                    <a:pt x="1" y="0"/>
                  </a:moveTo>
                  <a:lnTo>
                    <a:pt x="1" y="1593"/>
                  </a:lnTo>
                  <a:lnTo>
                    <a:pt x="41140" y="1593"/>
                  </a:lnTo>
                  <a:lnTo>
                    <a:pt x="411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67"/>
            <p:cNvSpPr/>
            <p:nvPr/>
          </p:nvSpPr>
          <p:spPr>
            <a:xfrm>
              <a:off x="4310700" y="2621050"/>
              <a:ext cx="1028525" cy="39850"/>
            </a:xfrm>
            <a:custGeom>
              <a:rect b="b" l="l" r="r" t="t"/>
              <a:pathLst>
                <a:path extrusionOk="0" h="1594" w="41141">
                  <a:moveTo>
                    <a:pt x="1" y="1"/>
                  </a:moveTo>
                  <a:lnTo>
                    <a:pt x="1" y="1593"/>
                  </a:lnTo>
                  <a:lnTo>
                    <a:pt x="41140" y="1593"/>
                  </a:lnTo>
                  <a:lnTo>
                    <a:pt x="4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67"/>
            <p:cNvSpPr/>
            <p:nvPr/>
          </p:nvSpPr>
          <p:spPr>
            <a:xfrm>
              <a:off x="4310700" y="2757975"/>
              <a:ext cx="1028525" cy="39825"/>
            </a:xfrm>
            <a:custGeom>
              <a:rect b="b" l="l" r="r" t="t"/>
              <a:pathLst>
                <a:path extrusionOk="0" h="1593" w="41141">
                  <a:moveTo>
                    <a:pt x="1" y="1"/>
                  </a:moveTo>
                  <a:lnTo>
                    <a:pt x="1" y="1593"/>
                  </a:lnTo>
                  <a:lnTo>
                    <a:pt x="41140" y="1593"/>
                  </a:lnTo>
                  <a:lnTo>
                    <a:pt x="4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67"/>
            <p:cNvSpPr/>
            <p:nvPr/>
          </p:nvSpPr>
          <p:spPr>
            <a:xfrm>
              <a:off x="4310700" y="2894900"/>
              <a:ext cx="1028525" cy="39825"/>
            </a:xfrm>
            <a:custGeom>
              <a:rect b="b" l="l" r="r" t="t"/>
              <a:pathLst>
                <a:path extrusionOk="0" h="1593" w="41141">
                  <a:moveTo>
                    <a:pt x="1" y="1"/>
                  </a:moveTo>
                  <a:lnTo>
                    <a:pt x="1" y="1593"/>
                  </a:lnTo>
                  <a:lnTo>
                    <a:pt x="41140" y="1593"/>
                  </a:lnTo>
                  <a:lnTo>
                    <a:pt x="4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67"/>
            <p:cNvSpPr/>
            <p:nvPr/>
          </p:nvSpPr>
          <p:spPr>
            <a:xfrm>
              <a:off x="4310700" y="3031825"/>
              <a:ext cx="1028525" cy="39825"/>
            </a:xfrm>
            <a:custGeom>
              <a:rect b="b" l="l" r="r" t="t"/>
              <a:pathLst>
                <a:path extrusionOk="0" h="1593" w="41141">
                  <a:moveTo>
                    <a:pt x="1" y="0"/>
                  </a:moveTo>
                  <a:lnTo>
                    <a:pt x="1" y="1592"/>
                  </a:lnTo>
                  <a:lnTo>
                    <a:pt x="41140" y="1592"/>
                  </a:lnTo>
                  <a:lnTo>
                    <a:pt x="411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67"/>
            <p:cNvSpPr/>
            <p:nvPr/>
          </p:nvSpPr>
          <p:spPr>
            <a:xfrm>
              <a:off x="4310700" y="3168750"/>
              <a:ext cx="1028525" cy="39825"/>
            </a:xfrm>
            <a:custGeom>
              <a:rect b="b" l="l" r="r" t="t"/>
              <a:pathLst>
                <a:path extrusionOk="0" h="1593" w="41141">
                  <a:moveTo>
                    <a:pt x="1" y="0"/>
                  </a:moveTo>
                  <a:lnTo>
                    <a:pt x="1" y="1592"/>
                  </a:lnTo>
                  <a:lnTo>
                    <a:pt x="41140" y="1592"/>
                  </a:lnTo>
                  <a:lnTo>
                    <a:pt x="411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67"/>
            <p:cNvSpPr/>
            <p:nvPr/>
          </p:nvSpPr>
          <p:spPr>
            <a:xfrm>
              <a:off x="4310700" y="3305675"/>
              <a:ext cx="1028525" cy="39825"/>
            </a:xfrm>
            <a:custGeom>
              <a:rect b="b" l="l" r="r" t="t"/>
              <a:pathLst>
                <a:path extrusionOk="0" h="1593" w="41141">
                  <a:moveTo>
                    <a:pt x="1" y="0"/>
                  </a:moveTo>
                  <a:lnTo>
                    <a:pt x="1" y="1592"/>
                  </a:lnTo>
                  <a:lnTo>
                    <a:pt x="41140" y="1592"/>
                  </a:lnTo>
                  <a:lnTo>
                    <a:pt x="411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67"/>
            <p:cNvSpPr/>
            <p:nvPr/>
          </p:nvSpPr>
          <p:spPr>
            <a:xfrm>
              <a:off x="4310700" y="3442575"/>
              <a:ext cx="1028525" cy="39825"/>
            </a:xfrm>
            <a:custGeom>
              <a:rect b="b" l="l" r="r" t="t"/>
              <a:pathLst>
                <a:path extrusionOk="0" h="1593" w="41141">
                  <a:moveTo>
                    <a:pt x="1" y="1"/>
                  </a:moveTo>
                  <a:lnTo>
                    <a:pt x="1" y="1593"/>
                  </a:lnTo>
                  <a:lnTo>
                    <a:pt x="41140" y="1593"/>
                  </a:lnTo>
                  <a:lnTo>
                    <a:pt x="4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67"/>
            <p:cNvSpPr/>
            <p:nvPr/>
          </p:nvSpPr>
          <p:spPr>
            <a:xfrm>
              <a:off x="4310700" y="3579500"/>
              <a:ext cx="1028525" cy="39825"/>
            </a:xfrm>
            <a:custGeom>
              <a:rect b="b" l="l" r="r" t="t"/>
              <a:pathLst>
                <a:path extrusionOk="0" h="1593" w="41141">
                  <a:moveTo>
                    <a:pt x="1" y="1"/>
                  </a:moveTo>
                  <a:lnTo>
                    <a:pt x="1" y="1593"/>
                  </a:lnTo>
                  <a:lnTo>
                    <a:pt x="41140" y="1593"/>
                  </a:lnTo>
                  <a:lnTo>
                    <a:pt x="4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67"/>
            <p:cNvSpPr/>
            <p:nvPr/>
          </p:nvSpPr>
          <p:spPr>
            <a:xfrm>
              <a:off x="4310700" y="3716425"/>
              <a:ext cx="1028525" cy="39825"/>
            </a:xfrm>
            <a:custGeom>
              <a:rect b="b" l="l" r="r" t="t"/>
              <a:pathLst>
                <a:path extrusionOk="0" h="1593" w="41141">
                  <a:moveTo>
                    <a:pt x="1" y="0"/>
                  </a:moveTo>
                  <a:lnTo>
                    <a:pt x="1" y="1593"/>
                  </a:lnTo>
                  <a:lnTo>
                    <a:pt x="41140" y="1593"/>
                  </a:lnTo>
                  <a:lnTo>
                    <a:pt x="411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67"/>
            <p:cNvSpPr/>
            <p:nvPr/>
          </p:nvSpPr>
          <p:spPr>
            <a:xfrm>
              <a:off x="2293525" y="2208700"/>
              <a:ext cx="1776800" cy="39825"/>
            </a:xfrm>
            <a:custGeom>
              <a:rect b="b" l="l" r="r" t="t"/>
              <a:pathLst>
                <a:path extrusionOk="0" h="1593" w="71072">
                  <a:moveTo>
                    <a:pt x="0" y="1"/>
                  </a:moveTo>
                  <a:lnTo>
                    <a:pt x="0" y="1593"/>
                  </a:lnTo>
                  <a:lnTo>
                    <a:pt x="71071" y="1593"/>
                  </a:lnTo>
                  <a:lnTo>
                    <a:pt x="7107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67"/>
            <p:cNvSpPr/>
            <p:nvPr/>
          </p:nvSpPr>
          <p:spPr>
            <a:xfrm>
              <a:off x="2293525" y="2345625"/>
              <a:ext cx="1776800" cy="39825"/>
            </a:xfrm>
            <a:custGeom>
              <a:rect b="b" l="l" r="r" t="t"/>
              <a:pathLst>
                <a:path extrusionOk="0" h="1593" w="71072">
                  <a:moveTo>
                    <a:pt x="0" y="1"/>
                  </a:moveTo>
                  <a:lnTo>
                    <a:pt x="0" y="1593"/>
                  </a:lnTo>
                  <a:lnTo>
                    <a:pt x="71071" y="1593"/>
                  </a:lnTo>
                  <a:lnTo>
                    <a:pt x="7107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67"/>
            <p:cNvSpPr/>
            <p:nvPr/>
          </p:nvSpPr>
          <p:spPr>
            <a:xfrm>
              <a:off x="2293525" y="2482550"/>
              <a:ext cx="1776800" cy="39825"/>
            </a:xfrm>
            <a:custGeom>
              <a:rect b="b" l="l" r="r" t="t"/>
              <a:pathLst>
                <a:path extrusionOk="0" h="1593" w="71072">
                  <a:moveTo>
                    <a:pt x="0" y="0"/>
                  </a:moveTo>
                  <a:lnTo>
                    <a:pt x="0" y="1593"/>
                  </a:lnTo>
                  <a:lnTo>
                    <a:pt x="71071" y="1593"/>
                  </a:lnTo>
                  <a:lnTo>
                    <a:pt x="7107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67"/>
            <p:cNvSpPr/>
            <p:nvPr/>
          </p:nvSpPr>
          <p:spPr>
            <a:xfrm>
              <a:off x="2293525" y="2621050"/>
              <a:ext cx="1195675" cy="39850"/>
            </a:xfrm>
            <a:custGeom>
              <a:rect b="b" l="l" r="r" t="t"/>
              <a:pathLst>
                <a:path extrusionOk="0" h="1594" w="47827">
                  <a:moveTo>
                    <a:pt x="0" y="1"/>
                  </a:moveTo>
                  <a:lnTo>
                    <a:pt x="0" y="1593"/>
                  </a:lnTo>
                  <a:lnTo>
                    <a:pt x="47827" y="1593"/>
                  </a:lnTo>
                  <a:lnTo>
                    <a:pt x="4782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67"/>
            <p:cNvSpPr/>
            <p:nvPr/>
          </p:nvSpPr>
          <p:spPr>
            <a:xfrm>
              <a:off x="4430100" y="1931675"/>
              <a:ext cx="730800" cy="119450"/>
            </a:xfrm>
            <a:custGeom>
              <a:rect b="b" l="l" r="r" t="t"/>
              <a:pathLst>
                <a:path extrusionOk="0" h="4778" w="29232">
                  <a:moveTo>
                    <a:pt x="1" y="1"/>
                  </a:moveTo>
                  <a:lnTo>
                    <a:pt x="1" y="4777"/>
                  </a:lnTo>
                  <a:lnTo>
                    <a:pt x="29232" y="4777"/>
                  </a:lnTo>
                  <a:lnTo>
                    <a:pt x="2923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67"/>
            <p:cNvSpPr/>
            <p:nvPr/>
          </p:nvSpPr>
          <p:spPr>
            <a:xfrm>
              <a:off x="2817325" y="1931675"/>
              <a:ext cx="729200" cy="119450"/>
            </a:xfrm>
            <a:custGeom>
              <a:rect b="b" l="l" r="r" t="t"/>
              <a:pathLst>
                <a:path extrusionOk="0" h="4778" w="29168">
                  <a:moveTo>
                    <a:pt x="0" y="1"/>
                  </a:moveTo>
                  <a:lnTo>
                    <a:pt x="0" y="4777"/>
                  </a:lnTo>
                  <a:lnTo>
                    <a:pt x="29167" y="4777"/>
                  </a:lnTo>
                  <a:lnTo>
                    <a:pt x="2916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67"/>
            <p:cNvSpPr/>
            <p:nvPr/>
          </p:nvSpPr>
          <p:spPr>
            <a:xfrm>
              <a:off x="628175" y="3272225"/>
              <a:ext cx="765825" cy="1550725"/>
            </a:xfrm>
            <a:custGeom>
              <a:rect b="b" l="l" r="r" t="t"/>
              <a:pathLst>
                <a:path extrusionOk="0" h="62029" w="30633">
                  <a:moveTo>
                    <a:pt x="17705" y="42924"/>
                  </a:moveTo>
                  <a:lnTo>
                    <a:pt x="17705" y="60437"/>
                  </a:lnTo>
                  <a:lnTo>
                    <a:pt x="12928" y="60437"/>
                  </a:lnTo>
                  <a:lnTo>
                    <a:pt x="12928" y="42924"/>
                  </a:lnTo>
                  <a:close/>
                  <a:moveTo>
                    <a:pt x="15348" y="1"/>
                  </a:moveTo>
                  <a:cubicBezTo>
                    <a:pt x="7133" y="1"/>
                    <a:pt x="446" y="6496"/>
                    <a:pt x="192" y="14712"/>
                  </a:cubicBezTo>
                  <a:cubicBezTo>
                    <a:pt x="1" y="22927"/>
                    <a:pt x="6369" y="29741"/>
                    <a:pt x="14521" y="30187"/>
                  </a:cubicBezTo>
                  <a:lnTo>
                    <a:pt x="14521" y="41332"/>
                  </a:lnTo>
                  <a:lnTo>
                    <a:pt x="12164" y="41332"/>
                  </a:lnTo>
                  <a:cubicBezTo>
                    <a:pt x="11718" y="41332"/>
                    <a:pt x="11336" y="41714"/>
                    <a:pt x="11336" y="42159"/>
                  </a:cubicBezTo>
                  <a:lnTo>
                    <a:pt x="11336" y="61265"/>
                  </a:lnTo>
                  <a:cubicBezTo>
                    <a:pt x="11336" y="61710"/>
                    <a:pt x="11718" y="62029"/>
                    <a:pt x="12164" y="62029"/>
                  </a:cubicBezTo>
                  <a:lnTo>
                    <a:pt x="18533" y="62029"/>
                  </a:lnTo>
                  <a:cubicBezTo>
                    <a:pt x="18978" y="62029"/>
                    <a:pt x="19297" y="61710"/>
                    <a:pt x="19297" y="61265"/>
                  </a:cubicBezTo>
                  <a:lnTo>
                    <a:pt x="19297" y="42159"/>
                  </a:lnTo>
                  <a:cubicBezTo>
                    <a:pt x="19297" y="41714"/>
                    <a:pt x="18978" y="41332"/>
                    <a:pt x="18533" y="41332"/>
                  </a:cubicBezTo>
                  <a:lnTo>
                    <a:pt x="16113" y="41332"/>
                  </a:lnTo>
                  <a:lnTo>
                    <a:pt x="16113" y="30187"/>
                  </a:lnTo>
                  <a:cubicBezTo>
                    <a:pt x="24328" y="29741"/>
                    <a:pt x="30633" y="22927"/>
                    <a:pt x="30442" y="14712"/>
                  </a:cubicBezTo>
                  <a:cubicBezTo>
                    <a:pt x="30250" y="6496"/>
                    <a:pt x="23500" y="1"/>
                    <a:pt x="1534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67"/>
            <p:cNvSpPr/>
            <p:nvPr/>
          </p:nvSpPr>
          <p:spPr>
            <a:xfrm>
              <a:off x="972075" y="4366000"/>
              <a:ext cx="79625" cy="398050"/>
            </a:xfrm>
            <a:custGeom>
              <a:rect b="b" l="l" r="r" t="t"/>
              <a:pathLst>
                <a:path extrusionOk="0" h="15922" w="3185">
                  <a:moveTo>
                    <a:pt x="0" y="1"/>
                  </a:moveTo>
                  <a:lnTo>
                    <a:pt x="0" y="15922"/>
                  </a:lnTo>
                  <a:lnTo>
                    <a:pt x="3185" y="15922"/>
                  </a:lnTo>
                  <a:lnTo>
                    <a:pt x="318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67"/>
            <p:cNvSpPr/>
            <p:nvPr/>
          </p:nvSpPr>
          <p:spPr>
            <a:xfrm>
              <a:off x="2436800" y="685075"/>
              <a:ext cx="213375" cy="214950"/>
            </a:xfrm>
            <a:custGeom>
              <a:rect b="b" l="l" r="r" t="t"/>
              <a:pathLst>
                <a:path extrusionOk="0" h="8598" w="8535">
                  <a:moveTo>
                    <a:pt x="1" y="0"/>
                  </a:moveTo>
                  <a:lnTo>
                    <a:pt x="1" y="8598"/>
                  </a:lnTo>
                  <a:lnTo>
                    <a:pt x="8534" y="8598"/>
                  </a:lnTo>
                  <a:lnTo>
                    <a:pt x="85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67"/>
            <p:cNvSpPr/>
            <p:nvPr/>
          </p:nvSpPr>
          <p:spPr>
            <a:xfrm>
              <a:off x="2791850" y="685075"/>
              <a:ext cx="213350" cy="214950"/>
            </a:xfrm>
            <a:custGeom>
              <a:rect b="b" l="l" r="r" t="t"/>
              <a:pathLst>
                <a:path extrusionOk="0" h="8598" w="8534">
                  <a:moveTo>
                    <a:pt x="0" y="0"/>
                  </a:moveTo>
                  <a:lnTo>
                    <a:pt x="0" y="8598"/>
                  </a:lnTo>
                  <a:lnTo>
                    <a:pt x="8534" y="8598"/>
                  </a:lnTo>
                  <a:lnTo>
                    <a:pt x="85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67"/>
            <p:cNvSpPr/>
            <p:nvPr/>
          </p:nvSpPr>
          <p:spPr>
            <a:xfrm>
              <a:off x="3146875" y="685075"/>
              <a:ext cx="213375" cy="214950"/>
            </a:xfrm>
            <a:custGeom>
              <a:rect b="b" l="l" r="r" t="t"/>
              <a:pathLst>
                <a:path extrusionOk="0" h="8598" w="8535">
                  <a:moveTo>
                    <a:pt x="1" y="0"/>
                  </a:moveTo>
                  <a:lnTo>
                    <a:pt x="1" y="8598"/>
                  </a:lnTo>
                  <a:lnTo>
                    <a:pt x="8534" y="8598"/>
                  </a:lnTo>
                  <a:lnTo>
                    <a:pt x="85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67"/>
            <p:cNvSpPr/>
            <p:nvPr/>
          </p:nvSpPr>
          <p:spPr>
            <a:xfrm>
              <a:off x="2258475" y="570450"/>
              <a:ext cx="1280075" cy="444200"/>
            </a:xfrm>
            <a:custGeom>
              <a:rect b="b" l="l" r="r" t="t"/>
              <a:pathLst>
                <a:path extrusionOk="0" h="17768" w="51203">
                  <a:moveTo>
                    <a:pt x="49611" y="1592"/>
                  </a:moveTo>
                  <a:lnTo>
                    <a:pt x="49611" y="16176"/>
                  </a:lnTo>
                  <a:lnTo>
                    <a:pt x="1593" y="16176"/>
                  </a:lnTo>
                  <a:lnTo>
                    <a:pt x="1593" y="1592"/>
                  </a:lnTo>
                  <a:close/>
                  <a:moveTo>
                    <a:pt x="1" y="0"/>
                  </a:moveTo>
                  <a:lnTo>
                    <a:pt x="1" y="17768"/>
                  </a:lnTo>
                  <a:lnTo>
                    <a:pt x="51203" y="17768"/>
                  </a:lnTo>
                  <a:lnTo>
                    <a:pt x="512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67"/>
            <p:cNvSpPr/>
            <p:nvPr/>
          </p:nvSpPr>
          <p:spPr>
            <a:xfrm>
              <a:off x="4947550" y="262775"/>
              <a:ext cx="1147925" cy="384100"/>
            </a:xfrm>
            <a:custGeom>
              <a:rect b="b" l="l" r="r" t="t"/>
              <a:pathLst>
                <a:path extrusionOk="0" h="15364" w="45917">
                  <a:moveTo>
                    <a:pt x="18787" y="1927"/>
                  </a:moveTo>
                  <a:lnTo>
                    <a:pt x="18787" y="1927"/>
                  </a:lnTo>
                  <a:cubicBezTo>
                    <a:pt x="15539" y="5557"/>
                    <a:pt x="18150" y="11288"/>
                    <a:pt x="22990" y="11288"/>
                  </a:cubicBezTo>
                  <a:cubicBezTo>
                    <a:pt x="27830" y="11288"/>
                    <a:pt x="30377" y="5557"/>
                    <a:pt x="27193" y="1927"/>
                  </a:cubicBezTo>
                  <a:lnTo>
                    <a:pt x="27193" y="1927"/>
                  </a:lnTo>
                  <a:cubicBezTo>
                    <a:pt x="27639" y="1990"/>
                    <a:pt x="28149" y="2054"/>
                    <a:pt x="28594" y="2118"/>
                  </a:cubicBezTo>
                  <a:cubicBezTo>
                    <a:pt x="31396" y="6512"/>
                    <a:pt x="28212" y="12307"/>
                    <a:pt x="22990" y="12307"/>
                  </a:cubicBezTo>
                  <a:cubicBezTo>
                    <a:pt x="17768" y="12307"/>
                    <a:pt x="14584" y="6512"/>
                    <a:pt x="17386" y="2118"/>
                  </a:cubicBezTo>
                  <a:cubicBezTo>
                    <a:pt x="17832" y="2054"/>
                    <a:pt x="18278" y="1990"/>
                    <a:pt x="18787" y="1927"/>
                  </a:cubicBezTo>
                  <a:close/>
                  <a:moveTo>
                    <a:pt x="30569" y="2500"/>
                  </a:moveTo>
                  <a:cubicBezTo>
                    <a:pt x="35026" y="3455"/>
                    <a:pt x="39293" y="5238"/>
                    <a:pt x="43114" y="7722"/>
                  </a:cubicBezTo>
                  <a:cubicBezTo>
                    <a:pt x="37641" y="11329"/>
                    <a:pt x="31317" y="13418"/>
                    <a:pt x="24736" y="13692"/>
                  </a:cubicBezTo>
                  <a:lnTo>
                    <a:pt x="24736" y="13692"/>
                  </a:lnTo>
                  <a:cubicBezTo>
                    <a:pt x="29704" y="12588"/>
                    <a:pt x="32491" y="7212"/>
                    <a:pt x="30569" y="2500"/>
                  </a:cubicBezTo>
                  <a:close/>
                  <a:moveTo>
                    <a:pt x="15348" y="2500"/>
                  </a:moveTo>
                  <a:lnTo>
                    <a:pt x="15348" y="2500"/>
                  </a:lnTo>
                  <a:cubicBezTo>
                    <a:pt x="13310" y="7340"/>
                    <a:pt x="16367" y="12880"/>
                    <a:pt x="21589" y="13772"/>
                  </a:cubicBezTo>
                  <a:cubicBezTo>
                    <a:pt x="14902" y="13517"/>
                    <a:pt x="8406" y="11415"/>
                    <a:pt x="2802" y="7722"/>
                  </a:cubicBezTo>
                  <a:cubicBezTo>
                    <a:pt x="6623" y="5174"/>
                    <a:pt x="10890" y="3455"/>
                    <a:pt x="15348" y="2500"/>
                  </a:cubicBezTo>
                  <a:close/>
                  <a:moveTo>
                    <a:pt x="22958" y="0"/>
                  </a:moveTo>
                  <a:cubicBezTo>
                    <a:pt x="22608" y="0"/>
                    <a:pt x="22258" y="48"/>
                    <a:pt x="21907" y="143"/>
                  </a:cubicBezTo>
                  <a:cubicBezTo>
                    <a:pt x="14393" y="334"/>
                    <a:pt x="7069" y="2754"/>
                    <a:pt x="892" y="7085"/>
                  </a:cubicBezTo>
                  <a:lnTo>
                    <a:pt x="0" y="7722"/>
                  </a:lnTo>
                  <a:lnTo>
                    <a:pt x="892" y="8359"/>
                  </a:lnTo>
                  <a:cubicBezTo>
                    <a:pt x="7388" y="12944"/>
                    <a:pt x="15030" y="15364"/>
                    <a:pt x="22926" y="15364"/>
                  </a:cubicBezTo>
                  <a:cubicBezTo>
                    <a:pt x="30823" y="15364"/>
                    <a:pt x="38529" y="12944"/>
                    <a:pt x="44961" y="8359"/>
                  </a:cubicBezTo>
                  <a:lnTo>
                    <a:pt x="45916" y="7722"/>
                  </a:lnTo>
                  <a:lnTo>
                    <a:pt x="44961" y="7085"/>
                  </a:lnTo>
                  <a:cubicBezTo>
                    <a:pt x="38847" y="2754"/>
                    <a:pt x="31524" y="334"/>
                    <a:pt x="24009" y="143"/>
                  </a:cubicBezTo>
                  <a:cubicBezTo>
                    <a:pt x="23659" y="48"/>
                    <a:pt x="23309" y="0"/>
                    <a:pt x="2295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67"/>
            <p:cNvSpPr/>
            <p:nvPr/>
          </p:nvSpPr>
          <p:spPr>
            <a:xfrm>
              <a:off x="5336025" y="1923725"/>
              <a:ext cx="162400" cy="135350"/>
            </a:xfrm>
            <a:custGeom>
              <a:rect b="b" l="l" r="r" t="t"/>
              <a:pathLst>
                <a:path extrusionOk="0" h="5414" w="6496">
                  <a:moveTo>
                    <a:pt x="4649" y="0"/>
                  </a:moveTo>
                  <a:lnTo>
                    <a:pt x="0" y="2675"/>
                  </a:lnTo>
                  <a:lnTo>
                    <a:pt x="4649" y="5414"/>
                  </a:lnTo>
                  <a:lnTo>
                    <a:pt x="4649" y="3503"/>
                  </a:lnTo>
                  <a:lnTo>
                    <a:pt x="5477" y="3503"/>
                  </a:lnTo>
                  <a:cubicBezTo>
                    <a:pt x="6496" y="3503"/>
                    <a:pt x="6496" y="1911"/>
                    <a:pt x="5477" y="1911"/>
                  </a:cubicBezTo>
                  <a:lnTo>
                    <a:pt x="4649" y="1911"/>
                  </a:lnTo>
                  <a:lnTo>
                    <a:pt x="464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67"/>
            <p:cNvSpPr/>
            <p:nvPr/>
          </p:nvSpPr>
          <p:spPr>
            <a:xfrm>
              <a:off x="2651725" y="4047575"/>
              <a:ext cx="135375" cy="116250"/>
            </a:xfrm>
            <a:custGeom>
              <a:rect b="b" l="l" r="r" t="t"/>
              <a:pathLst>
                <a:path extrusionOk="0" h="4650" w="5415">
                  <a:moveTo>
                    <a:pt x="2739" y="1"/>
                  </a:moveTo>
                  <a:lnTo>
                    <a:pt x="1" y="4650"/>
                  </a:lnTo>
                  <a:lnTo>
                    <a:pt x="5414" y="4650"/>
                  </a:lnTo>
                  <a:lnTo>
                    <a:pt x="27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67"/>
            <p:cNvSpPr/>
            <p:nvPr/>
          </p:nvSpPr>
          <p:spPr>
            <a:xfrm>
              <a:off x="2481375" y="1923725"/>
              <a:ext cx="164025" cy="135350"/>
            </a:xfrm>
            <a:custGeom>
              <a:rect b="b" l="l" r="r" t="t"/>
              <a:pathLst>
                <a:path extrusionOk="0" h="5414" w="6561">
                  <a:moveTo>
                    <a:pt x="1848" y="0"/>
                  </a:moveTo>
                  <a:lnTo>
                    <a:pt x="1848" y="1911"/>
                  </a:lnTo>
                  <a:lnTo>
                    <a:pt x="1083" y="1911"/>
                  </a:lnTo>
                  <a:cubicBezTo>
                    <a:pt x="1" y="1911"/>
                    <a:pt x="1" y="3503"/>
                    <a:pt x="1083" y="3503"/>
                  </a:cubicBezTo>
                  <a:lnTo>
                    <a:pt x="1848" y="3503"/>
                  </a:lnTo>
                  <a:lnTo>
                    <a:pt x="1848" y="5414"/>
                  </a:lnTo>
                  <a:lnTo>
                    <a:pt x="6560" y="2675"/>
                  </a:lnTo>
                  <a:lnTo>
                    <a:pt x="18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67"/>
            <p:cNvSpPr/>
            <p:nvPr/>
          </p:nvSpPr>
          <p:spPr>
            <a:xfrm>
              <a:off x="1459250" y="2527125"/>
              <a:ext cx="243625" cy="208425"/>
            </a:xfrm>
            <a:custGeom>
              <a:rect b="b" l="l" r="r" t="t"/>
              <a:pathLst>
                <a:path extrusionOk="0" h="8337" w="9745">
                  <a:moveTo>
                    <a:pt x="5559" y="1576"/>
                  </a:moveTo>
                  <a:cubicBezTo>
                    <a:pt x="6878" y="1576"/>
                    <a:pt x="8152" y="2615"/>
                    <a:pt x="8152" y="4204"/>
                  </a:cubicBezTo>
                  <a:cubicBezTo>
                    <a:pt x="8152" y="5605"/>
                    <a:pt x="7006" y="6751"/>
                    <a:pt x="5541" y="6751"/>
                  </a:cubicBezTo>
                  <a:cubicBezTo>
                    <a:pt x="3248" y="6751"/>
                    <a:pt x="2102" y="3949"/>
                    <a:pt x="3758" y="2357"/>
                  </a:cubicBezTo>
                  <a:cubicBezTo>
                    <a:pt x="4276" y="1818"/>
                    <a:pt x="4923" y="1576"/>
                    <a:pt x="5559" y="1576"/>
                  </a:cubicBezTo>
                  <a:close/>
                  <a:moveTo>
                    <a:pt x="5541" y="1"/>
                  </a:moveTo>
                  <a:cubicBezTo>
                    <a:pt x="1847" y="1"/>
                    <a:pt x="1" y="4458"/>
                    <a:pt x="2612" y="7070"/>
                  </a:cubicBezTo>
                  <a:cubicBezTo>
                    <a:pt x="3467" y="7945"/>
                    <a:pt x="4527" y="8336"/>
                    <a:pt x="5566" y="8336"/>
                  </a:cubicBezTo>
                  <a:cubicBezTo>
                    <a:pt x="7699" y="8336"/>
                    <a:pt x="9744" y="6688"/>
                    <a:pt x="9744" y="4204"/>
                  </a:cubicBezTo>
                  <a:cubicBezTo>
                    <a:pt x="9744" y="1847"/>
                    <a:pt x="7897" y="1"/>
                    <a:pt x="55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67"/>
            <p:cNvSpPr/>
            <p:nvPr/>
          </p:nvSpPr>
          <p:spPr>
            <a:xfrm>
              <a:off x="4718275" y="1636825"/>
              <a:ext cx="243625" cy="208900"/>
            </a:xfrm>
            <a:custGeom>
              <a:rect b="b" l="l" r="r" t="t"/>
              <a:pathLst>
                <a:path extrusionOk="0" h="8356" w="9745">
                  <a:moveTo>
                    <a:pt x="4034" y="1603"/>
                  </a:moveTo>
                  <a:cubicBezTo>
                    <a:pt x="4070" y="1603"/>
                    <a:pt x="4105" y="1604"/>
                    <a:pt x="4140" y="1605"/>
                  </a:cubicBezTo>
                  <a:cubicBezTo>
                    <a:pt x="6433" y="1605"/>
                    <a:pt x="7579" y="4344"/>
                    <a:pt x="5987" y="6000"/>
                  </a:cubicBezTo>
                  <a:cubicBezTo>
                    <a:pt x="5456" y="6531"/>
                    <a:pt x="4813" y="6767"/>
                    <a:pt x="4185" y="6767"/>
                  </a:cubicBezTo>
                  <a:cubicBezTo>
                    <a:pt x="2856" y="6767"/>
                    <a:pt x="1593" y="5710"/>
                    <a:pt x="1593" y="4153"/>
                  </a:cubicBezTo>
                  <a:cubicBezTo>
                    <a:pt x="1593" y="2787"/>
                    <a:pt x="2682" y="1603"/>
                    <a:pt x="4034" y="1603"/>
                  </a:cubicBezTo>
                  <a:close/>
                  <a:moveTo>
                    <a:pt x="4189" y="0"/>
                  </a:moveTo>
                  <a:cubicBezTo>
                    <a:pt x="2041" y="0"/>
                    <a:pt x="1" y="1654"/>
                    <a:pt x="1" y="4153"/>
                  </a:cubicBezTo>
                  <a:cubicBezTo>
                    <a:pt x="1" y="6509"/>
                    <a:pt x="1848" y="8356"/>
                    <a:pt x="4140" y="8356"/>
                  </a:cubicBezTo>
                  <a:cubicBezTo>
                    <a:pt x="7898" y="8356"/>
                    <a:pt x="9744" y="3834"/>
                    <a:pt x="7133" y="1223"/>
                  </a:cubicBezTo>
                  <a:cubicBezTo>
                    <a:pt x="6268" y="379"/>
                    <a:pt x="5216" y="0"/>
                    <a:pt x="418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67"/>
            <p:cNvSpPr/>
            <p:nvPr/>
          </p:nvSpPr>
          <p:spPr>
            <a:xfrm>
              <a:off x="4971425" y="1636825"/>
              <a:ext cx="243625" cy="208900"/>
            </a:xfrm>
            <a:custGeom>
              <a:rect b="b" l="l" r="r" t="t"/>
              <a:pathLst>
                <a:path extrusionOk="0" h="8356" w="9745">
                  <a:moveTo>
                    <a:pt x="4217" y="0"/>
                  </a:moveTo>
                  <a:cubicBezTo>
                    <a:pt x="2070" y="0"/>
                    <a:pt x="0" y="1654"/>
                    <a:pt x="0" y="4153"/>
                  </a:cubicBezTo>
                  <a:cubicBezTo>
                    <a:pt x="0" y="6509"/>
                    <a:pt x="1911" y="8356"/>
                    <a:pt x="4204" y="8356"/>
                  </a:cubicBezTo>
                  <a:cubicBezTo>
                    <a:pt x="7897" y="8356"/>
                    <a:pt x="9744" y="3834"/>
                    <a:pt x="7133" y="1223"/>
                  </a:cubicBezTo>
                  <a:cubicBezTo>
                    <a:pt x="6288" y="379"/>
                    <a:pt x="5244" y="0"/>
                    <a:pt x="421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67"/>
            <p:cNvSpPr/>
            <p:nvPr/>
          </p:nvSpPr>
          <p:spPr>
            <a:xfrm>
              <a:off x="6803925" y="2260975"/>
              <a:ext cx="243625" cy="208850"/>
            </a:xfrm>
            <a:custGeom>
              <a:rect b="b" l="l" r="r" t="t"/>
              <a:pathLst>
                <a:path extrusionOk="0" h="8354" w="9745">
                  <a:moveTo>
                    <a:pt x="5547" y="1"/>
                  </a:moveTo>
                  <a:cubicBezTo>
                    <a:pt x="4523" y="1"/>
                    <a:pt x="3475" y="379"/>
                    <a:pt x="2612" y="1221"/>
                  </a:cubicBezTo>
                  <a:cubicBezTo>
                    <a:pt x="1" y="3896"/>
                    <a:pt x="1848" y="8354"/>
                    <a:pt x="5605" y="8354"/>
                  </a:cubicBezTo>
                  <a:cubicBezTo>
                    <a:pt x="7898" y="8354"/>
                    <a:pt x="9744" y="6507"/>
                    <a:pt x="9744" y="4215"/>
                  </a:cubicBezTo>
                  <a:cubicBezTo>
                    <a:pt x="9744" y="1669"/>
                    <a:pt x="7699" y="1"/>
                    <a:pt x="554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67"/>
            <p:cNvSpPr/>
            <p:nvPr/>
          </p:nvSpPr>
          <p:spPr>
            <a:xfrm>
              <a:off x="5711750" y="2736450"/>
              <a:ext cx="197450" cy="168025"/>
            </a:xfrm>
            <a:custGeom>
              <a:rect b="b" l="l" r="r" t="t"/>
              <a:pathLst>
                <a:path extrusionOk="0" h="6721" w="7898">
                  <a:moveTo>
                    <a:pt x="4472" y="0"/>
                  </a:moveTo>
                  <a:cubicBezTo>
                    <a:pt x="3635" y="0"/>
                    <a:pt x="2785" y="307"/>
                    <a:pt x="2102" y="989"/>
                  </a:cubicBezTo>
                  <a:cubicBezTo>
                    <a:pt x="1" y="3091"/>
                    <a:pt x="1465" y="6721"/>
                    <a:pt x="4522" y="6721"/>
                  </a:cubicBezTo>
                  <a:cubicBezTo>
                    <a:pt x="6369" y="6721"/>
                    <a:pt x="7897" y="5256"/>
                    <a:pt x="7897" y="3345"/>
                  </a:cubicBezTo>
                  <a:cubicBezTo>
                    <a:pt x="7897" y="1324"/>
                    <a:pt x="6213" y="0"/>
                    <a:pt x="44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67"/>
            <p:cNvSpPr/>
            <p:nvPr/>
          </p:nvSpPr>
          <p:spPr>
            <a:xfrm>
              <a:off x="5789775" y="945725"/>
              <a:ext cx="197425" cy="169225"/>
            </a:xfrm>
            <a:custGeom>
              <a:rect b="b" l="l" r="r" t="t"/>
              <a:pathLst>
                <a:path extrusionOk="0" h="6769" w="7897">
                  <a:moveTo>
                    <a:pt x="4463" y="0"/>
                  </a:moveTo>
                  <a:cubicBezTo>
                    <a:pt x="3637" y="0"/>
                    <a:pt x="2795" y="301"/>
                    <a:pt x="2102" y="974"/>
                  </a:cubicBezTo>
                  <a:cubicBezTo>
                    <a:pt x="0" y="3139"/>
                    <a:pt x="1528" y="6769"/>
                    <a:pt x="4522" y="6769"/>
                  </a:cubicBezTo>
                  <a:cubicBezTo>
                    <a:pt x="6368" y="6769"/>
                    <a:pt x="7897" y="5241"/>
                    <a:pt x="7897" y="3394"/>
                  </a:cubicBezTo>
                  <a:cubicBezTo>
                    <a:pt x="7897" y="1358"/>
                    <a:pt x="6218" y="0"/>
                    <a:pt x="44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67"/>
            <p:cNvSpPr/>
            <p:nvPr/>
          </p:nvSpPr>
          <p:spPr>
            <a:xfrm>
              <a:off x="6049275" y="945725"/>
              <a:ext cx="197450" cy="169225"/>
            </a:xfrm>
            <a:custGeom>
              <a:rect b="b" l="l" r="r" t="t"/>
              <a:pathLst>
                <a:path extrusionOk="0" h="6769" w="7898">
                  <a:moveTo>
                    <a:pt x="4464" y="0"/>
                  </a:moveTo>
                  <a:cubicBezTo>
                    <a:pt x="3638" y="0"/>
                    <a:pt x="2795" y="301"/>
                    <a:pt x="2102" y="974"/>
                  </a:cubicBezTo>
                  <a:cubicBezTo>
                    <a:pt x="1" y="3139"/>
                    <a:pt x="1529" y="6769"/>
                    <a:pt x="4522" y="6769"/>
                  </a:cubicBezTo>
                  <a:cubicBezTo>
                    <a:pt x="6369" y="6769"/>
                    <a:pt x="7897" y="5241"/>
                    <a:pt x="7897" y="3394"/>
                  </a:cubicBezTo>
                  <a:cubicBezTo>
                    <a:pt x="7897" y="1358"/>
                    <a:pt x="6219" y="0"/>
                    <a:pt x="44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67"/>
            <p:cNvSpPr/>
            <p:nvPr/>
          </p:nvSpPr>
          <p:spPr>
            <a:xfrm>
              <a:off x="3006775" y="4857175"/>
              <a:ext cx="197450" cy="169575"/>
            </a:xfrm>
            <a:custGeom>
              <a:rect b="b" l="l" r="r" t="t"/>
              <a:pathLst>
                <a:path extrusionOk="0" h="6783" w="7898">
                  <a:moveTo>
                    <a:pt x="4464" y="0"/>
                  </a:moveTo>
                  <a:cubicBezTo>
                    <a:pt x="3629" y="0"/>
                    <a:pt x="2782" y="307"/>
                    <a:pt x="2102" y="987"/>
                  </a:cubicBezTo>
                  <a:cubicBezTo>
                    <a:pt x="0" y="3089"/>
                    <a:pt x="1465" y="6782"/>
                    <a:pt x="4522" y="6782"/>
                  </a:cubicBezTo>
                  <a:cubicBezTo>
                    <a:pt x="6369" y="6782"/>
                    <a:pt x="7897" y="5254"/>
                    <a:pt x="7897" y="3407"/>
                  </a:cubicBezTo>
                  <a:cubicBezTo>
                    <a:pt x="7897" y="1340"/>
                    <a:pt x="6207" y="0"/>
                    <a:pt x="446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67"/>
            <p:cNvSpPr/>
            <p:nvPr/>
          </p:nvSpPr>
          <p:spPr>
            <a:xfrm>
              <a:off x="3264700" y="4857175"/>
              <a:ext cx="197450" cy="169575"/>
            </a:xfrm>
            <a:custGeom>
              <a:rect b="b" l="l" r="r" t="t"/>
              <a:pathLst>
                <a:path extrusionOk="0" h="6783" w="7898">
                  <a:moveTo>
                    <a:pt x="4511" y="0"/>
                  </a:moveTo>
                  <a:cubicBezTo>
                    <a:pt x="3686" y="0"/>
                    <a:pt x="2846" y="307"/>
                    <a:pt x="2166" y="987"/>
                  </a:cubicBezTo>
                  <a:cubicBezTo>
                    <a:pt x="0" y="3089"/>
                    <a:pt x="1529" y="6782"/>
                    <a:pt x="4522" y="6782"/>
                  </a:cubicBezTo>
                  <a:cubicBezTo>
                    <a:pt x="6369" y="6782"/>
                    <a:pt x="7897" y="5254"/>
                    <a:pt x="7897" y="3407"/>
                  </a:cubicBezTo>
                  <a:cubicBezTo>
                    <a:pt x="7897" y="1340"/>
                    <a:pt x="6236" y="0"/>
                    <a:pt x="45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67"/>
            <p:cNvSpPr/>
            <p:nvPr/>
          </p:nvSpPr>
          <p:spPr>
            <a:xfrm>
              <a:off x="6307200" y="945725"/>
              <a:ext cx="195850" cy="169225"/>
            </a:xfrm>
            <a:custGeom>
              <a:rect b="b" l="l" r="r" t="t"/>
              <a:pathLst>
                <a:path extrusionOk="0" h="6769" w="7834">
                  <a:moveTo>
                    <a:pt x="4420" y="0"/>
                  </a:moveTo>
                  <a:cubicBezTo>
                    <a:pt x="3604" y="0"/>
                    <a:pt x="2774" y="301"/>
                    <a:pt x="2102" y="974"/>
                  </a:cubicBezTo>
                  <a:cubicBezTo>
                    <a:pt x="0" y="3139"/>
                    <a:pt x="1465" y="6769"/>
                    <a:pt x="4458" y="6769"/>
                  </a:cubicBezTo>
                  <a:cubicBezTo>
                    <a:pt x="6369" y="6769"/>
                    <a:pt x="7833" y="5241"/>
                    <a:pt x="7833" y="3394"/>
                  </a:cubicBezTo>
                  <a:cubicBezTo>
                    <a:pt x="7833" y="1358"/>
                    <a:pt x="6155" y="0"/>
                    <a:pt x="442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67"/>
            <p:cNvSpPr/>
            <p:nvPr/>
          </p:nvSpPr>
          <p:spPr>
            <a:xfrm>
              <a:off x="3767800" y="836325"/>
              <a:ext cx="197450" cy="168025"/>
            </a:xfrm>
            <a:custGeom>
              <a:rect b="b" l="l" r="r" t="t"/>
              <a:pathLst>
                <a:path extrusionOk="0" h="6721" w="7898">
                  <a:moveTo>
                    <a:pt x="3376" y="0"/>
                  </a:moveTo>
                  <a:cubicBezTo>
                    <a:pt x="1529" y="0"/>
                    <a:pt x="0" y="1465"/>
                    <a:pt x="0" y="3375"/>
                  </a:cubicBezTo>
                  <a:cubicBezTo>
                    <a:pt x="0" y="5397"/>
                    <a:pt x="1655" y="6721"/>
                    <a:pt x="3397" y="6721"/>
                  </a:cubicBezTo>
                  <a:cubicBezTo>
                    <a:pt x="4235" y="6721"/>
                    <a:pt x="5092" y="6414"/>
                    <a:pt x="5796" y="5732"/>
                  </a:cubicBezTo>
                  <a:cubicBezTo>
                    <a:pt x="7897" y="3630"/>
                    <a:pt x="6369" y="0"/>
                    <a:pt x="33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67"/>
            <p:cNvSpPr/>
            <p:nvPr/>
          </p:nvSpPr>
          <p:spPr>
            <a:xfrm>
              <a:off x="3505100" y="4547475"/>
              <a:ext cx="287750" cy="207875"/>
            </a:xfrm>
            <a:custGeom>
              <a:rect b="b" l="l" r="r" t="t"/>
              <a:pathLst>
                <a:path extrusionOk="0" h="8315" w="11510">
                  <a:moveTo>
                    <a:pt x="6004" y="1555"/>
                  </a:moveTo>
                  <a:cubicBezTo>
                    <a:pt x="7334" y="1555"/>
                    <a:pt x="8598" y="2583"/>
                    <a:pt x="8598" y="4141"/>
                  </a:cubicBezTo>
                  <a:cubicBezTo>
                    <a:pt x="8598" y="5542"/>
                    <a:pt x="7452" y="6688"/>
                    <a:pt x="6051" y="6752"/>
                  </a:cubicBezTo>
                  <a:cubicBezTo>
                    <a:pt x="3758" y="6752"/>
                    <a:pt x="2612" y="3950"/>
                    <a:pt x="4204" y="2294"/>
                  </a:cubicBezTo>
                  <a:cubicBezTo>
                    <a:pt x="4734" y="1784"/>
                    <a:pt x="5377" y="1555"/>
                    <a:pt x="6004" y="1555"/>
                  </a:cubicBezTo>
                  <a:close/>
                  <a:moveTo>
                    <a:pt x="6130" y="1"/>
                  </a:moveTo>
                  <a:cubicBezTo>
                    <a:pt x="6104" y="1"/>
                    <a:pt x="6077" y="1"/>
                    <a:pt x="6051" y="2"/>
                  </a:cubicBezTo>
                  <a:cubicBezTo>
                    <a:pt x="4013" y="2"/>
                    <a:pt x="2293" y="1403"/>
                    <a:pt x="1975" y="3377"/>
                  </a:cubicBezTo>
                  <a:lnTo>
                    <a:pt x="1083" y="3377"/>
                  </a:lnTo>
                  <a:cubicBezTo>
                    <a:pt x="1" y="3377"/>
                    <a:pt x="1" y="4969"/>
                    <a:pt x="1083" y="4969"/>
                  </a:cubicBezTo>
                  <a:lnTo>
                    <a:pt x="1975" y="4969"/>
                  </a:lnTo>
                  <a:cubicBezTo>
                    <a:pt x="2367" y="7090"/>
                    <a:pt x="4189" y="8314"/>
                    <a:pt x="6051" y="8314"/>
                  </a:cubicBezTo>
                  <a:cubicBezTo>
                    <a:pt x="7208" y="8314"/>
                    <a:pt x="8380" y="7841"/>
                    <a:pt x="9235" y="6816"/>
                  </a:cubicBezTo>
                  <a:cubicBezTo>
                    <a:pt x="11510" y="4098"/>
                    <a:pt x="9583" y="1"/>
                    <a:pt x="61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67"/>
            <p:cNvSpPr/>
            <p:nvPr/>
          </p:nvSpPr>
          <p:spPr>
            <a:xfrm>
              <a:off x="1495875" y="2773900"/>
              <a:ext cx="203800" cy="1459975"/>
            </a:xfrm>
            <a:custGeom>
              <a:rect b="b" l="l" r="r" t="t"/>
              <a:pathLst>
                <a:path extrusionOk="0" h="58399" w="8152">
                  <a:moveTo>
                    <a:pt x="5859" y="13438"/>
                  </a:moveTo>
                  <a:lnTo>
                    <a:pt x="6369" y="20634"/>
                  </a:lnTo>
                  <a:lnTo>
                    <a:pt x="1783" y="20634"/>
                  </a:lnTo>
                  <a:lnTo>
                    <a:pt x="2293" y="13438"/>
                  </a:lnTo>
                  <a:close/>
                  <a:moveTo>
                    <a:pt x="4076" y="1"/>
                  </a:moveTo>
                  <a:lnTo>
                    <a:pt x="3376" y="1593"/>
                  </a:lnTo>
                  <a:cubicBezTo>
                    <a:pt x="2611" y="3312"/>
                    <a:pt x="0" y="8980"/>
                    <a:pt x="0" y="10254"/>
                  </a:cubicBezTo>
                  <a:cubicBezTo>
                    <a:pt x="64" y="11082"/>
                    <a:pt x="319" y="11909"/>
                    <a:pt x="765" y="12610"/>
                  </a:cubicBezTo>
                  <a:lnTo>
                    <a:pt x="191" y="20634"/>
                  </a:lnTo>
                  <a:lnTo>
                    <a:pt x="128" y="20634"/>
                  </a:lnTo>
                  <a:lnTo>
                    <a:pt x="128" y="21462"/>
                  </a:lnTo>
                  <a:lnTo>
                    <a:pt x="64" y="22226"/>
                  </a:lnTo>
                  <a:lnTo>
                    <a:pt x="128" y="22226"/>
                  </a:lnTo>
                  <a:lnTo>
                    <a:pt x="765" y="58399"/>
                  </a:lnTo>
                  <a:lnTo>
                    <a:pt x="7388" y="58399"/>
                  </a:lnTo>
                  <a:lnTo>
                    <a:pt x="8025" y="22163"/>
                  </a:lnTo>
                  <a:lnTo>
                    <a:pt x="8088" y="22163"/>
                  </a:lnTo>
                  <a:lnTo>
                    <a:pt x="8025" y="21398"/>
                  </a:lnTo>
                  <a:lnTo>
                    <a:pt x="8025" y="20571"/>
                  </a:lnTo>
                  <a:lnTo>
                    <a:pt x="7961" y="20571"/>
                  </a:lnTo>
                  <a:lnTo>
                    <a:pt x="7388" y="12546"/>
                  </a:lnTo>
                  <a:cubicBezTo>
                    <a:pt x="7833" y="11846"/>
                    <a:pt x="8088" y="11018"/>
                    <a:pt x="8152" y="10254"/>
                  </a:cubicBezTo>
                  <a:cubicBezTo>
                    <a:pt x="8152" y="8980"/>
                    <a:pt x="5605" y="3312"/>
                    <a:pt x="4840" y="1593"/>
                  </a:cubicBezTo>
                  <a:lnTo>
                    <a:pt x="407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67"/>
            <p:cNvSpPr/>
            <p:nvPr/>
          </p:nvSpPr>
          <p:spPr>
            <a:xfrm>
              <a:off x="4119650" y="868550"/>
              <a:ext cx="133750" cy="157250"/>
            </a:xfrm>
            <a:custGeom>
              <a:rect b="b" l="l" r="r" t="t"/>
              <a:pathLst>
                <a:path extrusionOk="0" h="6290" w="5350">
                  <a:moveTo>
                    <a:pt x="2643" y="1"/>
                  </a:moveTo>
                  <a:cubicBezTo>
                    <a:pt x="2245" y="1"/>
                    <a:pt x="1847" y="271"/>
                    <a:pt x="1847" y="813"/>
                  </a:cubicBezTo>
                  <a:lnTo>
                    <a:pt x="1847" y="1577"/>
                  </a:lnTo>
                  <a:lnTo>
                    <a:pt x="1" y="1577"/>
                  </a:lnTo>
                  <a:lnTo>
                    <a:pt x="2675" y="6290"/>
                  </a:lnTo>
                  <a:lnTo>
                    <a:pt x="5350" y="1577"/>
                  </a:lnTo>
                  <a:lnTo>
                    <a:pt x="3439" y="1577"/>
                  </a:lnTo>
                  <a:lnTo>
                    <a:pt x="3439" y="813"/>
                  </a:lnTo>
                  <a:cubicBezTo>
                    <a:pt x="3439" y="271"/>
                    <a:pt x="3041" y="1"/>
                    <a:pt x="264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67"/>
            <p:cNvSpPr/>
            <p:nvPr/>
          </p:nvSpPr>
          <p:spPr>
            <a:xfrm>
              <a:off x="5961700" y="1944425"/>
              <a:ext cx="812000" cy="746725"/>
            </a:xfrm>
            <a:custGeom>
              <a:rect b="b" l="l" r="r" t="t"/>
              <a:pathLst>
                <a:path extrusionOk="0" h="29869" w="32480">
                  <a:moveTo>
                    <a:pt x="27258" y="1592"/>
                  </a:moveTo>
                  <a:cubicBezTo>
                    <a:pt x="29232" y="1592"/>
                    <a:pt x="30888" y="3248"/>
                    <a:pt x="30888" y="5222"/>
                  </a:cubicBezTo>
                  <a:lnTo>
                    <a:pt x="30888" y="16112"/>
                  </a:lnTo>
                  <a:cubicBezTo>
                    <a:pt x="30888" y="18086"/>
                    <a:pt x="29232" y="19679"/>
                    <a:pt x="27258" y="19679"/>
                  </a:cubicBezTo>
                  <a:lnTo>
                    <a:pt x="24328" y="19679"/>
                  </a:lnTo>
                  <a:lnTo>
                    <a:pt x="18151" y="25856"/>
                  </a:lnTo>
                  <a:lnTo>
                    <a:pt x="18406" y="19679"/>
                  </a:lnTo>
                  <a:lnTo>
                    <a:pt x="5223" y="19679"/>
                  </a:lnTo>
                  <a:cubicBezTo>
                    <a:pt x="3249" y="19679"/>
                    <a:pt x="1593" y="18086"/>
                    <a:pt x="1593" y="16112"/>
                  </a:cubicBezTo>
                  <a:lnTo>
                    <a:pt x="1593" y="5222"/>
                  </a:lnTo>
                  <a:cubicBezTo>
                    <a:pt x="1593" y="3248"/>
                    <a:pt x="3249" y="1592"/>
                    <a:pt x="5223" y="1592"/>
                  </a:cubicBezTo>
                  <a:close/>
                  <a:moveTo>
                    <a:pt x="5223" y="0"/>
                  </a:moveTo>
                  <a:cubicBezTo>
                    <a:pt x="2357" y="0"/>
                    <a:pt x="1" y="2357"/>
                    <a:pt x="1" y="5222"/>
                  </a:cubicBezTo>
                  <a:lnTo>
                    <a:pt x="1" y="16112"/>
                  </a:lnTo>
                  <a:cubicBezTo>
                    <a:pt x="1" y="18978"/>
                    <a:pt x="2357" y="21271"/>
                    <a:pt x="5223" y="21271"/>
                  </a:cubicBezTo>
                  <a:lnTo>
                    <a:pt x="16750" y="21271"/>
                  </a:lnTo>
                  <a:lnTo>
                    <a:pt x="16431" y="29868"/>
                  </a:lnTo>
                  <a:lnTo>
                    <a:pt x="25029" y="21271"/>
                  </a:lnTo>
                  <a:lnTo>
                    <a:pt x="27258" y="21271"/>
                  </a:lnTo>
                  <a:cubicBezTo>
                    <a:pt x="30187" y="21271"/>
                    <a:pt x="32480" y="18978"/>
                    <a:pt x="32480" y="16112"/>
                  </a:cubicBezTo>
                  <a:lnTo>
                    <a:pt x="32480" y="5222"/>
                  </a:lnTo>
                  <a:cubicBezTo>
                    <a:pt x="32480" y="2357"/>
                    <a:pt x="30123" y="0"/>
                    <a:pt x="2725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67"/>
            <p:cNvSpPr/>
            <p:nvPr/>
          </p:nvSpPr>
          <p:spPr>
            <a:xfrm flipH="1">
              <a:off x="755540" y="1025104"/>
              <a:ext cx="1047660" cy="746725"/>
            </a:xfrm>
            <a:custGeom>
              <a:rect b="b" l="l" r="r" t="t"/>
              <a:pathLst>
                <a:path extrusionOk="0" h="29869" w="38849">
                  <a:moveTo>
                    <a:pt x="33626" y="1593"/>
                  </a:moveTo>
                  <a:cubicBezTo>
                    <a:pt x="35600" y="1593"/>
                    <a:pt x="37256" y="3248"/>
                    <a:pt x="37256" y="5223"/>
                  </a:cubicBezTo>
                  <a:lnTo>
                    <a:pt x="37256" y="16113"/>
                  </a:lnTo>
                  <a:cubicBezTo>
                    <a:pt x="37256" y="18087"/>
                    <a:pt x="35600" y="19679"/>
                    <a:pt x="33626" y="19743"/>
                  </a:cubicBezTo>
                  <a:lnTo>
                    <a:pt x="30697" y="19743"/>
                  </a:lnTo>
                  <a:lnTo>
                    <a:pt x="24519" y="25856"/>
                  </a:lnTo>
                  <a:lnTo>
                    <a:pt x="24774" y="19679"/>
                  </a:lnTo>
                  <a:lnTo>
                    <a:pt x="5223" y="19679"/>
                  </a:lnTo>
                  <a:cubicBezTo>
                    <a:pt x="3249" y="19679"/>
                    <a:pt x="1593" y="18087"/>
                    <a:pt x="1593" y="16113"/>
                  </a:cubicBezTo>
                  <a:lnTo>
                    <a:pt x="1593" y="5223"/>
                  </a:lnTo>
                  <a:cubicBezTo>
                    <a:pt x="1593" y="3248"/>
                    <a:pt x="3249" y="1593"/>
                    <a:pt x="5223" y="1593"/>
                  </a:cubicBezTo>
                  <a:close/>
                  <a:moveTo>
                    <a:pt x="5223" y="1"/>
                  </a:moveTo>
                  <a:cubicBezTo>
                    <a:pt x="2357" y="1"/>
                    <a:pt x="1" y="2357"/>
                    <a:pt x="1" y="5223"/>
                  </a:cubicBezTo>
                  <a:lnTo>
                    <a:pt x="1" y="16113"/>
                  </a:lnTo>
                  <a:cubicBezTo>
                    <a:pt x="1" y="18978"/>
                    <a:pt x="2357" y="21335"/>
                    <a:pt x="5223" y="21335"/>
                  </a:cubicBezTo>
                  <a:lnTo>
                    <a:pt x="23118" y="21335"/>
                  </a:lnTo>
                  <a:lnTo>
                    <a:pt x="22800" y="29868"/>
                  </a:lnTo>
                  <a:lnTo>
                    <a:pt x="31397" y="21335"/>
                  </a:lnTo>
                  <a:lnTo>
                    <a:pt x="33626" y="21335"/>
                  </a:lnTo>
                  <a:cubicBezTo>
                    <a:pt x="36556" y="21271"/>
                    <a:pt x="38848" y="18978"/>
                    <a:pt x="38848" y="16113"/>
                  </a:cubicBezTo>
                  <a:lnTo>
                    <a:pt x="38848" y="5223"/>
                  </a:lnTo>
                  <a:cubicBezTo>
                    <a:pt x="38848" y="2357"/>
                    <a:pt x="36556" y="1"/>
                    <a:pt x="3362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67"/>
            <p:cNvSpPr/>
            <p:nvPr/>
          </p:nvSpPr>
          <p:spPr>
            <a:xfrm>
              <a:off x="5700600" y="3254725"/>
              <a:ext cx="246800" cy="1534800"/>
            </a:xfrm>
            <a:custGeom>
              <a:rect b="b" l="l" r="r" t="t"/>
              <a:pathLst>
                <a:path extrusionOk="0" h="61392" w="9872">
                  <a:moveTo>
                    <a:pt x="6751" y="16431"/>
                  </a:moveTo>
                  <a:lnTo>
                    <a:pt x="7261" y="23563"/>
                  </a:lnTo>
                  <a:lnTo>
                    <a:pt x="2675" y="23563"/>
                  </a:lnTo>
                  <a:lnTo>
                    <a:pt x="3121" y="16431"/>
                  </a:lnTo>
                  <a:close/>
                  <a:moveTo>
                    <a:pt x="4522" y="0"/>
                  </a:moveTo>
                  <a:cubicBezTo>
                    <a:pt x="3312" y="2229"/>
                    <a:pt x="1" y="8661"/>
                    <a:pt x="1" y="10890"/>
                  </a:cubicBezTo>
                  <a:cubicBezTo>
                    <a:pt x="1" y="12482"/>
                    <a:pt x="765" y="13947"/>
                    <a:pt x="1975" y="14902"/>
                  </a:cubicBezTo>
                  <a:lnTo>
                    <a:pt x="1657" y="14902"/>
                  </a:lnTo>
                  <a:lnTo>
                    <a:pt x="1020" y="23627"/>
                  </a:lnTo>
                  <a:lnTo>
                    <a:pt x="956" y="23627"/>
                  </a:lnTo>
                  <a:lnTo>
                    <a:pt x="956" y="24455"/>
                  </a:lnTo>
                  <a:lnTo>
                    <a:pt x="956" y="25219"/>
                  </a:lnTo>
                  <a:lnTo>
                    <a:pt x="1020" y="25219"/>
                  </a:lnTo>
                  <a:lnTo>
                    <a:pt x="1593" y="61391"/>
                  </a:lnTo>
                  <a:lnTo>
                    <a:pt x="8216" y="61391"/>
                  </a:lnTo>
                  <a:lnTo>
                    <a:pt x="8853" y="25219"/>
                  </a:lnTo>
                  <a:lnTo>
                    <a:pt x="8916" y="25219"/>
                  </a:lnTo>
                  <a:lnTo>
                    <a:pt x="8853" y="24455"/>
                  </a:lnTo>
                  <a:lnTo>
                    <a:pt x="8853" y="23627"/>
                  </a:lnTo>
                  <a:lnTo>
                    <a:pt x="8789" y="23627"/>
                  </a:lnTo>
                  <a:lnTo>
                    <a:pt x="8216" y="14902"/>
                  </a:lnTo>
                  <a:lnTo>
                    <a:pt x="7834" y="14902"/>
                  </a:lnTo>
                  <a:cubicBezTo>
                    <a:pt x="9108" y="13947"/>
                    <a:pt x="9872" y="12482"/>
                    <a:pt x="9872" y="10890"/>
                  </a:cubicBezTo>
                  <a:cubicBezTo>
                    <a:pt x="9872" y="8661"/>
                    <a:pt x="6560" y="2229"/>
                    <a:pt x="5350" y="0"/>
                  </a:cubicBezTo>
                  <a:lnTo>
                    <a:pt x="5350" y="9553"/>
                  </a:lnTo>
                  <a:cubicBezTo>
                    <a:pt x="7261" y="10062"/>
                    <a:pt x="6879" y="12801"/>
                    <a:pt x="4904" y="12801"/>
                  </a:cubicBezTo>
                  <a:cubicBezTo>
                    <a:pt x="2994" y="12801"/>
                    <a:pt x="2612" y="10062"/>
                    <a:pt x="4522" y="9553"/>
                  </a:cubicBezTo>
                  <a:lnTo>
                    <a:pt x="452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67"/>
            <p:cNvSpPr/>
            <p:nvPr/>
          </p:nvSpPr>
          <p:spPr>
            <a:xfrm>
              <a:off x="6150075" y="3201275"/>
              <a:ext cx="131675" cy="74175"/>
            </a:xfrm>
            <a:custGeom>
              <a:rect b="b" l="l" r="r" t="t"/>
              <a:pathLst>
                <a:path extrusionOk="0" h="2967" w="5267">
                  <a:moveTo>
                    <a:pt x="1179" y="1"/>
                  </a:moveTo>
                  <a:cubicBezTo>
                    <a:pt x="396" y="1"/>
                    <a:pt x="0" y="1235"/>
                    <a:pt x="936" y="1565"/>
                  </a:cubicBezTo>
                  <a:cubicBezTo>
                    <a:pt x="1891" y="1947"/>
                    <a:pt x="2846" y="2329"/>
                    <a:pt x="3802" y="2839"/>
                  </a:cubicBezTo>
                  <a:cubicBezTo>
                    <a:pt x="3865" y="2902"/>
                    <a:pt x="3993" y="2966"/>
                    <a:pt x="4120" y="2966"/>
                  </a:cubicBezTo>
                  <a:cubicBezTo>
                    <a:pt x="4948" y="2966"/>
                    <a:pt x="5266" y="1820"/>
                    <a:pt x="4502" y="1438"/>
                  </a:cubicBezTo>
                  <a:cubicBezTo>
                    <a:pt x="3547" y="928"/>
                    <a:pt x="2528" y="482"/>
                    <a:pt x="1573" y="100"/>
                  </a:cubicBezTo>
                  <a:cubicBezTo>
                    <a:pt x="1434" y="31"/>
                    <a:pt x="1302" y="1"/>
                    <a:pt x="11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67"/>
            <p:cNvSpPr/>
            <p:nvPr/>
          </p:nvSpPr>
          <p:spPr>
            <a:xfrm>
              <a:off x="6616075" y="3944100"/>
              <a:ext cx="157625" cy="176750"/>
            </a:xfrm>
            <a:custGeom>
              <a:rect b="b" l="l" r="r" t="t"/>
              <a:pathLst>
                <a:path extrusionOk="0" h="7070" w="6305">
                  <a:moveTo>
                    <a:pt x="3121" y="0"/>
                  </a:moveTo>
                  <a:cubicBezTo>
                    <a:pt x="2675" y="0"/>
                    <a:pt x="2293" y="319"/>
                    <a:pt x="2293" y="765"/>
                  </a:cubicBezTo>
                  <a:lnTo>
                    <a:pt x="0" y="765"/>
                  </a:lnTo>
                  <a:lnTo>
                    <a:pt x="0" y="7069"/>
                  </a:lnTo>
                  <a:lnTo>
                    <a:pt x="6305" y="7069"/>
                  </a:lnTo>
                  <a:lnTo>
                    <a:pt x="6305" y="828"/>
                  </a:lnTo>
                  <a:lnTo>
                    <a:pt x="3885" y="828"/>
                  </a:lnTo>
                  <a:lnTo>
                    <a:pt x="3885" y="765"/>
                  </a:lnTo>
                  <a:cubicBezTo>
                    <a:pt x="3885" y="319"/>
                    <a:pt x="3566" y="0"/>
                    <a:pt x="31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67"/>
            <p:cNvSpPr/>
            <p:nvPr/>
          </p:nvSpPr>
          <p:spPr>
            <a:xfrm>
              <a:off x="6299225" y="3275275"/>
              <a:ext cx="313675" cy="328125"/>
            </a:xfrm>
            <a:custGeom>
              <a:rect b="b" l="l" r="r" t="t"/>
              <a:pathLst>
                <a:path extrusionOk="0" h="13125" w="12547">
                  <a:moveTo>
                    <a:pt x="920" y="1"/>
                  </a:moveTo>
                  <a:cubicBezTo>
                    <a:pt x="664" y="1"/>
                    <a:pt x="420" y="141"/>
                    <a:pt x="256" y="388"/>
                  </a:cubicBezTo>
                  <a:cubicBezTo>
                    <a:pt x="1" y="707"/>
                    <a:pt x="128" y="1216"/>
                    <a:pt x="510" y="1471"/>
                  </a:cubicBezTo>
                  <a:cubicBezTo>
                    <a:pt x="1338" y="2044"/>
                    <a:pt x="2166" y="2617"/>
                    <a:pt x="2994" y="3318"/>
                  </a:cubicBezTo>
                  <a:cubicBezTo>
                    <a:pt x="3121" y="3381"/>
                    <a:pt x="3312" y="3445"/>
                    <a:pt x="3504" y="3445"/>
                  </a:cubicBezTo>
                  <a:lnTo>
                    <a:pt x="3567" y="3445"/>
                  </a:lnTo>
                  <a:lnTo>
                    <a:pt x="3567" y="9049"/>
                  </a:lnTo>
                  <a:lnTo>
                    <a:pt x="9490" y="9049"/>
                  </a:lnTo>
                  <a:cubicBezTo>
                    <a:pt x="9171" y="9304"/>
                    <a:pt x="9108" y="9750"/>
                    <a:pt x="9299" y="10068"/>
                  </a:cubicBezTo>
                  <a:cubicBezTo>
                    <a:pt x="9936" y="10960"/>
                    <a:pt x="10445" y="11851"/>
                    <a:pt x="10955" y="12743"/>
                  </a:cubicBezTo>
                  <a:cubicBezTo>
                    <a:pt x="11082" y="12998"/>
                    <a:pt x="11337" y="13125"/>
                    <a:pt x="11655" y="13125"/>
                  </a:cubicBezTo>
                  <a:cubicBezTo>
                    <a:pt x="11782" y="13125"/>
                    <a:pt x="11910" y="13125"/>
                    <a:pt x="12037" y="12998"/>
                  </a:cubicBezTo>
                  <a:cubicBezTo>
                    <a:pt x="12419" y="12807"/>
                    <a:pt x="12547" y="12361"/>
                    <a:pt x="12356" y="11915"/>
                  </a:cubicBezTo>
                  <a:cubicBezTo>
                    <a:pt x="11846" y="11023"/>
                    <a:pt x="11273" y="10068"/>
                    <a:pt x="10636" y="9177"/>
                  </a:cubicBezTo>
                  <a:cubicBezTo>
                    <a:pt x="10445" y="8922"/>
                    <a:pt x="10190" y="8858"/>
                    <a:pt x="9872" y="8858"/>
                  </a:cubicBezTo>
                  <a:lnTo>
                    <a:pt x="9872" y="2744"/>
                  </a:lnTo>
                  <a:lnTo>
                    <a:pt x="4268" y="2744"/>
                  </a:lnTo>
                  <a:cubicBezTo>
                    <a:pt x="4268" y="2490"/>
                    <a:pt x="4204" y="2235"/>
                    <a:pt x="4013" y="2044"/>
                  </a:cubicBezTo>
                  <a:cubicBezTo>
                    <a:pt x="3121" y="1407"/>
                    <a:pt x="2230" y="707"/>
                    <a:pt x="1338" y="133"/>
                  </a:cubicBezTo>
                  <a:cubicBezTo>
                    <a:pt x="1203" y="43"/>
                    <a:pt x="1060" y="1"/>
                    <a:pt x="92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67"/>
            <p:cNvSpPr/>
            <p:nvPr/>
          </p:nvSpPr>
          <p:spPr>
            <a:xfrm>
              <a:off x="5732450" y="3078000"/>
              <a:ext cx="244700" cy="157625"/>
            </a:xfrm>
            <a:custGeom>
              <a:rect b="b" l="l" r="r" t="t"/>
              <a:pathLst>
                <a:path extrusionOk="0" h="6305" w="9788">
                  <a:moveTo>
                    <a:pt x="0" y="0"/>
                  </a:moveTo>
                  <a:lnTo>
                    <a:pt x="0" y="6305"/>
                  </a:lnTo>
                  <a:lnTo>
                    <a:pt x="6305" y="6305"/>
                  </a:lnTo>
                  <a:lnTo>
                    <a:pt x="6305" y="4140"/>
                  </a:lnTo>
                  <a:cubicBezTo>
                    <a:pt x="7133" y="4140"/>
                    <a:pt x="7834" y="4203"/>
                    <a:pt x="8598" y="4267"/>
                  </a:cubicBezTo>
                  <a:lnTo>
                    <a:pt x="8725" y="4267"/>
                  </a:lnTo>
                  <a:cubicBezTo>
                    <a:pt x="8745" y="4268"/>
                    <a:pt x="8765" y="4269"/>
                    <a:pt x="8784" y="4269"/>
                  </a:cubicBezTo>
                  <a:cubicBezTo>
                    <a:pt x="9746" y="4269"/>
                    <a:pt x="9788" y="2737"/>
                    <a:pt x="8789" y="2675"/>
                  </a:cubicBezTo>
                  <a:cubicBezTo>
                    <a:pt x="7961" y="2611"/>
                    <a:pt x="7133" y="2548"/>
                    <a:pt x="6305" y="2548"/>
                  </a:cubicBezTo>
                  <a:lnTo>
                    <a:pt x="630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67"/>
            <p:cNvSpPr/>
            <p:nvPr/>
          </p:nvSpPr>
          <p:spPr>
            <a:xfrm>
              <a:off x="6651200" y="3786250"/>
              <a:ext cx="58825" cy="118075"/>
            </a:xfrm>
            <a:custGeom>
              <a:rect b="b" l="l" r="r" t="t"/>
              <a:pathLst>
                <a:path extrusionOk="0" h="4723" w="2353">
                  <a:moveTo>
                    <a:pt x="968" y="1"/>
                  </a:moveTo>
                  <a:cubicBezTo>
                    <a:pt x="491" y="1"/>
                    <a:pt x="1" y="395"/>
                    <a:pt x="187" y="1029"/>
                  </a:cubicBezTo>
                  <a:cubicBezTo>
                    <a:pt x="378" y="1984"/>
                    <a:pt x="569" y="3003"/>
                    <a:pt x="697" y="4022"/>
                  </a:cubicBezTo>
                  <a:cubicBezTo>
                    <a:pt x="760" y="4404"/>
                    <a:pt x="1079" y="4722"/>
                    <a:pt x="1524" y="4722"/>
                  </a:cubicBezTo>
                  <a:lnTo>
                    <a:pt x="1588" y="4722"/>
                  </a:lnTo>
                  <a:cubicBezTo>
                    <a:pt x="2034" y="4659"/>
                    <a:pt x="2352" y="4276"/>
                    <a:pt x="2289" y="3831"/>
                  </a:cubicBezTo>
                  <a:cubicBezTo>
                    <a:pt x="2161" y="2748"/>
                    <a:pt x="1970" y="1729"/>
                    <a:pt x="1716" y="646"/>
                  </a:cubicBezTo>
                  <a:cubicBezTo>
                    <a:pt x="1636" y="198"/>
                    <a:pt x="1306" y="1"/>
                    <a:pt x="9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67"/>
            <p:cNvSpPr/>
            <p:nvPr/>
          </p:nvSpPr>
          <p:spPr>
            <a:xfrm>
              <a:off x="6007875" y="3155300"/>
              <a:ext cx="121025" cy="59650"/>
            </a:xfrm>
            <a:custGeom>
              <a:rect b="b" l="l" r="r" t="t"/>
              <a:pathLst>
                <a:path extrusionOk="0" h="2386" w="4841">
                  <a:moveTo>
                    <a:pt x="759" y="0"/>
                  </a:moveTo>
                  <a:cubicBezTo>
                    <a:pt x="402" y="0"/>
                    <a:pt x="118" y="287"/>
                    <a:pt x="64" y="666"/>
                  </a:cubicBezTo>
                  <a:cubicBezTo>
                    <a:pt x="1" y="1111"/>
                    <a:pt x="255" y="1557"/>
                    <a:pt x="701" y="1621"/>
                  </a:cubicBezTo>
                  <a:cubicBezTo>
                    <a:pt x="1720" y="1812"/>
                    <a:pt x="2739" y="2067"/>
                    <a:pt x="3694" y="2385"/>
                  </a:cubicBezTo>
                  <a:lnTo>
                    <a:pt x="3949" y="2385"/>
                  </a:lnTo>
                  <a:cubicBezTo>
                    <a:pt x="4268" y="2321"/>
                    <a:pt x="4586" y="2130"/>
                    <a:pt x="4713" y="1812"/>
                  </a:cubicBezTo>
                  <a:cubicBezTo>
                    <a:pt x="4841" y="1366"/>
                    <a:pt x="4586" y="920"/>
                    <a:pt x="4140" y="793"/>
                  </a:cubicBezTo>
                  <a:cubicBezTo>
                    <a:pt x="3121" y="475"/>
                    <a:pt x="2102" y="220"/>
                    <a:pt x="956" y="29"/>
                  </a:cubicBezTo>
                  <a:cubicBezTo>
                    <a:pt x="889" y="10"/>
                    <a:pt x="823" y="0"/>
                    <a:pt x="75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67"/>
            <p:cNvSpPr/>
            <p:nvPr/>
          </p:nvSpPr>
          <p:spPr>
            <a:xfrm>
              <a:off x="6599900" y="3634350"/>
              <a:ext cx="76675" cy="115525"/>
            </a:xfrm>
            <a:custGeom>
              <a:rect b="b" l="l" r="r" t="t"/>
              <a:pathLst>
                <a:path extrusionOk="0" h="4621" w="3067">
                  <a:moveTo>
                    <a:pt x="1048" y="1"/>
                  </a:moveTo>
                  <a:cubicBezTo>
                    <a:pt x="518" y="1"/>
                    <a:pt x="0" y="525"/>
                    <a:pt x="329" y="1182"/>
                  </a:cubicBezTo>
                  <a:cubicBezTo>
                    <a:pt x="711" y="2074"/>
                    <a:pt x="1093" y="3092"/>
                    <a:pt x="1411" y="4048"/>
                  </a:cubicBezTo>
                  <a:cubicBezTo>
                    <a:pt x="1539" y="4366"/>
                    <a:pt x="1857" y="4621"/>
                    <a:pt x="2175" y="4621"/>
                  </a:cubicBezTo>
                  <a:cubicBezTo>
                    <a:pt x="2239" y="4621"/>
                    <a:pt x="2366" y="4621"/>
                    <a:pt x="2430" y="4557"/>
                  </a:cubicBezTo>
                  <a:cubicBezTo>
                    <a:pt x="2812" y="4430"/>
                    <a:pt x="3067" y="3984"/>
                    <a:pt x="2940" y="3538"/>
                  </a:cubicBezTo>
                  <a:cubicBezTo>
                    <a:pt x="2621" y="2519"/>
                    <a:pt x="2239" y="1500"/>
                    <a:pt x="1793" y="545"/>
                  </a:cubicBezTo>
                  <a:cubicBezTo>
                    <a:pt x="1635" y="160"/>
                    <a:pt x="1340" y="1"/>
                    <a:pt x="104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67"/>
            <p:cNvSpPr/>
            <p:nvPr/>
          </p:nvSpPr>
          <p:spPr>
            <a:xfrm>
              <a:off x="238125" y="2229325"/>
              <a:ext cx="224500" cy="433150"/>
            </a:xfrm>
            <a:custGeom>
              <a:rect b="b" l="l" r="r" t="t"/>
              <a:pathLst>
                <a:path extrusionOk="0" h="17326" w="8980">
                  <a:moveTo>
                    <a:pt x="5509" y="0"/>
                  </a:moveTo>
                  <a:cubicBezTo>
                    <a:pt x="5187" y="0"/>
                    <a:pt x="4877" y="174"/>
                    <a:pt x="4776" y="577"/>
                  </a:cubicBezTo>
                  <a:cubicBezTo>
                    <a:pt x="4458" y="1659"/>
                    <a:pt x="4267" y="2742"/>
                    <a:pt x="4076" y="3761"/>
                  </a:cubicBezTo>
                  <a:cubicBezTo>
                    <a:pt x="4012" y="4079"/>
                    <a:pt x="4076" y="4334"/>
                    <a:pt x="4331" y="4525"/>
                  </a:cubicBezTo>
                  <a:lnTo>
                    <a:pt x="0" y="8856"/>
                  </a:lnTo>
                  <a:lnTo>
                    <a:pt x="4012" y="12868"/>
                  </a:lnTo>
                  <a:cubicBezTo>
                    <a:pt x="3757" y="12995"/>
                    <a:pt x="3694" y="13250"/>
                    <a:pt x="3694" y="13505"/>
                  </a:cubicBezTo>
                  <a:cubicBezTo>
                    <a:pt x="3821" y="14587"/>
                    <a:pt x="4012" y="15670"/>
                    <a:pt x="4203" y="16689"/>
                  </a:cubicBezTo>
                  <a:cubicBezTo>
                    <a:pt x="4267" y="17071"/>
                    <a:pt x="4585" y="17326"/>
                    <a:pt x="4967" y="17326"/>
                  </a:cubicBezTo>
                  <a:lnTo>
                    <a:pt x="5158" y="17326"/>
                  </a:lnTo>
                  <a:cubicBezTo>
                    <a:pt x="5541" y="17262"/>
                    <a:pt x="5859" y="16816"/>
                    <a:pt x="5732" y="16434"/>
                  </a:cubicBezTo>
                  <a:cubicBezTo>
                    <a:pt x="5541" y="15415"/>
                    <a:pt x="5413" y="14396"/>
                    <a:pt x="5286" y="13377"/>
                  </a:cubicBezTo>
                  <a:cubicBezTo>
                    <a:pt x="5222" y="13123"/>
                    <a:pt x="5158" y="12932"/>
                    <a:pt x="4967" y="12804"/>
                  </a:cubicBezTo>
                  <a:lnTo>
                    <a:pt x="8979" y="8856"/>
                  </a:lnTo>
                  <a:lnTo>
                    <a:pt x="4776" y="4716"/>
                  </a:lnTo>
                  <a:lnTo>
                    <a:pt x="4840" y="4716"/>
                  </a:lnTo>
                  <a:cubicBezTo>
                    <a:pt x="5222" y="4716"/>
                    <a:pt x="5541" y="4462"/>
                    <a:pt x="5668" y="4079"/>
                  </a:cubicBezTo>
                  <a:cubicBezTo>
                    <a:pt x="5859" y="3061"/>
                    <a:pt x="6050" y="2042"/>
                    <a:pt x="6368" y="1023"/>
                  </a:cubicBezTo>
                  <a:cubicBezTo>
                    <a:pt x="6522" y="407"/>
                    <a:pt x="6001" y="0"/>
                    <a:pt x="550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67"/>
            <p:cNvSpPr/>
            <p:nvPr/>
          </p:nvSpPr>
          <p:spPr>
            <a:xfrm>
              <a:off x="417375" y="2847300"/>
              <a:ext cx="91425" cy="108125"/>
            </a:xfrm>
            <a:custGeom>
              <a:rect b="b" l="l" r="r" t="t"/>
              <a:pathLst>
                <a:path extrusionOk="0" h="4325" w="3657">
                  <a:moveTo>
                    <a:pt x="1064" y="1"/>
                  </a:moveTo>
                  <a:cubicBezTo>
                    <a:pt x="528" y="1"/>
                    <a:pt x="1" y="559"/>
                    <a:pt x="345" y="1204"/>
                  </a:cubicBezTo>
                  <a:cubicBezTo>
                    <a:pt x="918" y="2159"/>
                    <a:pt x="1427" y="3051"/>
                    <a:pt x="2064" y="3942"/>
                  </a:cubicBezTo>
                  <a:cubicBezTo>
                    <a:pt x="2192" y="4197"/>
                    <a:pt x="2446" y="4325"/>
                    <a:pt x="2701" y="4325"/>
                  </a:cubicBezTo>
                  <a:cubicBezTo>
                    <a:pt x="2892" y="4325"/>
                    <a:pt x="3019" y="4261"/>
                    <a:pt x="3147" y="4197"/>
                  </a:cubicBezTo>
                  <a:cubicBezTo>
                    <a:pt x="3529" y="3942"/>
                    <a:pt x="3656" y="3433"/>
                    <a:pt x="3402" y="3051"/>
                  </a:cubicBezTo>
                  <a:cubicBezTo>
                    <a:pt x="2828" y="2223"/>
                    <a:pt x="2255" y="1331"/>
                    <a:pt x="1746" y="440"/>
                  </a:cubicBezTo>
                  <a:cubicBezTo>
                    <a:pt x="1580" y="130"/>
                    <a:pt x="1321" y="1"/>
                    <a:pt x="106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67"/>
            <p:cNvSpPr/>
            <p:nvPr/>
          </p:nvSpPr>
          <p:spPr>
            <a:xfrm>
              <a:off x="360700" y="2701425"/>
              <a:ext cx="71675" cy="113900"/>
            </a:xfrm>
            <a:custGeom>
              <a:rect b="b" l="l" r="r" t="t"/>
              <a:pathLst>
                <a:path extrusionOk="0" h="4556" w="2867">
                  <a:moveTo>
                    <a:pt x="908" y="1"/>
                  </a:moveTo>
                  <a:cubicBezTo>
                    <a:pt x="839" y="1"/>
                    <a:pt x="769" y="11"/>
                    <a:pt x="701" y="34"/>
                  </a:cubicBezTo>
                  <a:cubicBezTo>
                    <a:pt x="255" y="161"/>
                    <a:pt x="1" y="607"/>
                    <a:pt x="128" y="989"/>
                  </a:cubicBezTo>
                  <a:cubicBezTo>
                    <a:pt x="446" y="2072"/>
                    <a:pt x="829" y="3091"/>
                    <a:pt x="1274" y="4046"/>
                  </a:cubicBezTo>
                  <a:cubicBezTo>
                    <a:pt x="1402" y="4364"/>
                    <a:pt x="1656" y="4555"/>
                    <a:pt x="1975" y="4555"/>
                  </a:cubicBezTo>
                  <a:cubicBezTo>
                    <a:pt x="2102" y="4555"/>
                    <a:pt x="2230" y="4555"/>
                    <a:pt x="2293" y="4492"/>
                  </a:cubicBezTo>
                  <a:cubicBezTo>
                    <a:pt x="2675" y="4301"/>
                    <a:pt x="2866" y="3855"/>
                    <a:pt x="2675" y="3473"/>
                  </a:cubicBezTo>
                  <a:cubicBezTo>
                    <a:pt x="2293" y="2517"/>
                    <a:pt x="1911" y="1499"/>
                    <a:pt x="1656" y="543"/>
                  </a:cubicBezTo>
                  <a:cubicBezTo>
                    <a:pt x="1552" y="229"/>
                    <a:pt x="1231" y="1"/>
                    <a:pt x="90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67"/>
            <p:cNvSpPr/>
            <p:nvPr/>
          </p:nvSpPr>
          <p:spPr>
            <a:xfrm>
              <a:off x="379800" y="2081500"/>
              <a:ext cx="80800" cy="112900"/>
            </a:xfrm>
            <a:custGeom>
              <a:rect b="b" l="l" r="r" t="t"/>
              <a:pathLst>
                <a:path extrusionOk="0" h="4516" w="3232">
                  <a:moveTo>
                    <a:pt x="2170" y="1"/>
                  </a:moveTo>
                  <a:cubicBezTo>
                    <a:pt x="1919" y="1"/>
                    <a:pt x="1674" y="130"/>
                    <a:pt x="1529" y="440"/>
                  </a:cubicBezTo>
                  <a:cubicBezTo>
                    <a:pt x="1020" y="1395"/>
                    <a:pt x="574" y="2414"/>
                    <a:pt x="192" y="3433"/>
                  </a:cubicBezTo>
                  <a:cubicBezTo>
                    <a:pt x="1" y="3815"/>
                    <a:pt x="192" y="4325"/>
                    <a:pt x="638" y="4516"/>
                  </a:cubicBezTo>
                  <a:lnTo>
                    <a:pt x="892" y="4516"/>
                  </a:lnTo>
                  <a:cubicBezTo>
                    <a:pt x="1211" y="4516"/>
                    <a:pt x="1529" y="4325"/>
                    <a:pt x="1657" y="4006"/>
                  </a:cubicBezTo>
                  <a:cubicBezTo>
                    <a:pt x="2039" y="3051"/>
                    <a:pt x="2421" y="2096"/>
                    <a:pt x="2930" y="1204"/>
                  </a:cubicBezTo>
                  <a:cubicBezTo>
                    <a:pt x="3231" y="559"/>
                    <a:pt x="2690" y="1"/>
                    <a:pt x="21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67"/>
            <p:cNvSpPr/>
            <p:nvPr/>
          </p:nvSpPr>
          <p:spPr>
            <a:xfrm>
              <a:off x="516725" y="1740625"/>
              <a:ext cx="222925" cy="222925"/>
            </a:xfrm>
            <a:custGeom>
              <a:rect b="b" l="l" r="r" t="t"/>
              <a:pathLst>
                <a:path extrusionOk="0" h="8917" w="8917">
                  <a:moveTo>
                    <a:pt x="4459" y="1"/>
                  </a:moveTo>
                  <a:lnTo>
                    <a:pt x="1" y="4459"/>
                  </a:lnTo>
                  <a:lnTo>
                    <a:pt x="1656" y="6114"/>
                  </a:lnTo>
                  <a:lnTo>
                    <a:pt x="1656" y="6178"/>
                  </a:lnTo>
                  <a:cubicBezTo>
                    <a:pt x="1338" y="6496"/>
                    <a:pt x="1338" y="7006"/>
                    <a:pt x="1656" y="7324"/>
                  </a:cubicBezTo>
                  <a:cubicBezTo>
                    <a:pt x="1784" y="7452"/>
                    <a:pt x="1975" y="7515"/>
                    <a:pt x="2230" y="7515"/>
                  </a:cubicBezTo>
                  <a:cubicBezTo>
                    <a:pt x="2421" y="7515"/>
                    <a:pt x="2612" y="7452"/>
                    <a:pt x="2803" y="7261"/>
                  </a:cubicBezTo>
                  <a:lnTo>
                    <a:pt x="4459" y="8916"/>
                  </a:lnTo>
                  <a:lnTo>
                    <a:pt x="8916" y="4459"/>
                  </a:lnTo>
                  <a:lnTo>
                    <a:pt x="445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67"/>
            <p:cNvSpPr/>
            <p:nvPr/>
          </p:nvSpPr>
          <p:spPr>
            <a:xfrm>
              <a:off x="451450" y="1948450"/>
              <a:ext cx="90775" cy="104250"/>
            </a:xfrm>
            <a:custGeom>
              <a:rect b="b" l="l" r="r" t="t"/>
              <a:pathLst>
                <a:path extrusionOk="0" h="4170" w="3631">
                  <a:moveTo>
                    <a:pt x="2782" y="0"/>
                  </a:moveTo>
                  <a:cubicBezTo>
                    <a:pt x="2549" y="0"/>
                    <a:pt x="2314" y="100"/>
                    <a:pt x="2166" y="285"/>
                  </a:cubicBezTo>
                  <a:cubicBezTo>
                    <a:pt x="1465" y="1113"/>
                    <a:pt x="829" y="2005"/>
                    <a:pt x="255" y="2960"/>
                  </a:cubicBezTo>
                  <a:cubicBezTo>
                    <a:pt x="1" y="3342"/>
                    <a:pt x="128" y="3788"/>
                    <a:pt x="510" y="4042"/>
                  </a:cubicBezTo>
                  <a:cubicBezTo>
                    <a:pt x="637" y="4106"/>
                    <a:pt x="765" y="4170"/>
                    <a:pt x="892" y="4170"/>
                  </a:cubicBezTo>
                  <a:cubicBezTo>
                    <a:pt x="1211" y="4170"/>
                    <a:pt x="1465" y="4042"/>
                    <a:pt x="1593" y="3788"/>
                  </a:cubicBezTo>
                  <a:cubicBezTo>
                    <a:pt x="2166" y="2960"/>
                    <a:pt x="2739" y="2068"/>
                    <a:pt x="3376" y="1304"/>
                  </a:cubicBezTo>
                  <a:cubicBezTo>
                    <a:pt x="3631" y="922"/>
                    <a:pt x="3567" y="412"/>
                    <a:pt x="3249" y="158"/>
                  </a:cubicBezTo>
                  <a:cubicBezTo>
                    <a:pt x="3116" y="51"/>
                    <a:pt x="2949" y="0"/>
                    <a:pt x="278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67"/>
            <p:cNvSpPr/>
            <p:nvPr/>
          </p:nvSpPr>
          <p:spPr>
            <a:xfrm>
              <a:off x="504525" y="2977900"/>
              <a:ext cx="231950" cy="235450"/>
            </a:xfrm>
            <a:custGeom>
              <a:rect b="b" l="l" r="r" t="t"/>
              <a:pathLst>
                <a:path extrusionOk="0" h="9418" w="9278">
                  <a:moveTo>
                    <a:pt x="1102" y="1"/>
                  </a:moveTo>
                  <a:cubicBezTo>
                    <a:pt x="511" y="1"/>
                    <a:pt x="0" y="732"/>
                    <a:pt x="552" y="1330"/>
                  </a:cubicBezTo>
                  <a:cubicBezTo>
                    <a:pt x="1062" y="1966"/>
                    <a:pt x="1635" y="2603"/>
                    <a:pt x="2144" y="3176"/>
                  </a:cubicBezTo>
                  <a:lnTo>
                    <a:pt x="361" y="4959"/>
                  </a:lnTo>
                  <a:lnTo>
                    <a:pt x="4819" y="9417"/>
                  </a:lnTo>
                  <a:lnTo>
                    <a:pt x="9277" y="4959"/>
                  </a:lnTo>
                  <a:lnTo>
                    <a:pt x="4819" y="502"/>
                  </a:lnTo>
                  <a:lnTo>
                    <a:pt x="3291" y="2094"/>
                  </a:lnTo>
                  <a:cubicBezTo>
                    <a:pt x="2781" y="1521"/>
                    <a:pt x="2272" y="947"/>
                    <a:pt x="1762" y="374"/>
                  </a:cubicBezTo>
                  <a:cubicBezTo>
                    <a:pt x="1568" y="109"/>
                    <a:pt x="1329" y="1"/>
                    <a:pt x="11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67"/>
            <p:cNvSpPr/>
            <p:nvPr/>
          </p:nvSpPr>
          <p:spPr>
            <a:xfrm>
              <a:off x="7060250" y="2937275"/>
              <a:ext cx="87600" cy="107625"/>
            </a:xfrm>
            <a:custGeom>
              <a:rect b="b" l="l" r="r" t="t"/>
              <a:pathLst>
                <a:path extrusionOk="0" h="4305" w="3504">
                  <a:moveTo>
                    <a:pt x="2565" y="1"/>
                  </a:moveTo>
                  <a:cubicBezTo>
                    <a:pt x="2291" y="1"/>
                    <a:pt x="2024" y="143"/>
                    <a:pt x="1848" y="407"/>
                  </a:cubicBezTo>
                  <a:cubicBezTo>
                    <a:pt x="1402" y="1362"/>
                    <a:pt x="829" y="2254"/>
                    <a:pt x="256" y="3082"/>
                  </a:cubicBezTo>
                  <a:cubicBezTo>
                    <a:pt x="1" y="3464"/>
                    <a:pt x="128" y="3973"/>
                    <a:pt x="510" y="4165"/>
                  </a:cubicBezTo>
                  <a:cubicBezTo>
                    <a:pt x="638" y="4292"/>
                    <a:pt x="765" y="4292"/>
                    <a:pt x="956" y="4292"/>
                  </a:cubicBezTo>
                  <a:cubicBezTo>
                    <a:pt x="990" y="4300"/>
                    <a:pt x="1024" y="4304"/>
                    <a:pt x="1058" y="4304"/>
                  </a:cubicBezTo>
                  <a:cubicBezTo>
                    <a:pt x="1277" y="4304"/>
                    <a:pt x="1483" y="4139"/>
                    <a:pt x="1593" y="3973"/>
                  </a:cubicBezTo>
                  <a:cubicBezTo>
                    <a:pt x="2166" y="3082"/>
                    <a:pt x="2803" y="2127"/>
                    <a:pt x="3312" y="1171"/>
                  </a:cubicBezTo>
                  <a:cubicBezTo>
                    <a:pt x="3503" y="789"/>
                    <a:pt x="3312" y="280"/>
                    <a:pt x="2930" y="89"/>
                  </a:cubicBezTo>
                  <a:cubicBezTo>
                    <a:pt x="2812" y="30"/>
                    <a:pt x="2688" y="1"/>
                    <a:pt x="25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67"/>
            <p:cNvSpPr/>
            <p:nvPr/>
          </p:nvSpPr>
          <p:spPr>
            <a:xfrm>
              <a:off x="7136675" y="2790600"/>
              <a:ext cx="71675" cy="115475"/>
            </a:xfrm>
            <a:custGeom>
              <a:rect b="b" l="l" r="r" t="t"/>
              <a:pathLst>
                <a:path extrusionOk="0" h="4619" w="2867">
                  <a:moveTo>
                    <a:pt x="1998" y="0"/>
                  </a:moveTo>
                  <a:cubicBezTo>
                    <a:pt x="1638" y="0"/>
                    <a:pt x="1316" y="238"/>
                    <a:pt x="1211" y="606"/>
                  </a:cubicBezTo>
                  <a:cubicBezTo>
                    <a:pt x="892" y="1562"/>
                    <a:pt x="574" y="2517"/>
                    <a:pt x="128" y="3472"/>
                  </a:cubicBezTo>
                  <a:cubicBezTo>
                    <a:pt x="1" y="3918"/>
                    <a:pt x="192" y="4364"/>
                    <a:pt x="574" y="4555"/>
                  </a:cubicBezTo>
                  <a:cubicBezTo>
                    <a:pt x="701" y="4555"/>
                    <a:pt x="765" y="4618"/>
                    <a:pt x="892" y="4618"/>
                  </a:cubicBezTo>
                  <a:cubicBezTo>
                    <a:pt x="1211" y="4618"/>
                    <a:pt x="1529" y="4427"/>
                    <a:pt x="1656" y="4109"/>
                  </a:cubicBezTo>
                  <a:cubicBezTo>
                    <a:pt x="2039" y="3090"/>
                    <a:pt x="2421" y="2071"/>
                    <a:pt x="2739" y="1052"/>
                  </a:cubicBezTo>
                  <a:cubicBezTo>
                    <a:pt x="2866" y="606"/>
                    <a:pt x="2612" y="160"/>
                    <a:pt x="2230" y="33"/>
                  </a:cubicBezTo>
                  <a:cubicBezTo>
                    <a:pt x="2152" y="11"/>
                    <a:pt x="2074" y="0"/>
                    <a:pt x="19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67"/>
            <p:cNvSpPr/>
            <p:nvPr/>
          </p:nvSpPr>
          <p:spPr>
            <a:xfrm>
              <a:off x="6832600" y="3069275"/>
              <a:ext cx="226100" cy="234825"/>
            </a:xfrm>
            <a:custGeom>
              <a:rect b="b" l="l" r="r" t="t"/>
              <a:pathLst>
                <a:path extrusionOk="0" h="9393" w="9044">
                  <a:moveTo>
                    <a:pt x="8144" y="1"/>
                  </a:moveTo>
                  <a:cubicBezTo>
                    <a:pt x="7898" y="1"/>
                    <a:pt x="7663" y="100"/>
                    <a:pt x="7515" y="286"/>
                  </a:cubicBezTo>
                  <a:cubicBezTo>
                    <a:pt x="7005" y="859"/>
                    <a:pt x="6496" y="1432"/>
                    <a:pt x="5986" y="2005"/>
                  </a:cubicBezTo>
                  <a:lnTo>
                    <a:pt x="4458" y="477"/>
                  </a:lnTo>
                  <a:lnTo>
                    <a:pt x="0" y="4934"/>
                  </a:lnTo>
                  <a:lnTo>
                    <a:pt x="4458" y="9392"/>
                  </a:lnTo>
                  <a:lnTo>
                    <a:pt x="8916" y="4934"/>
                  </a:lnTo>
                  <a:lnTo>
                    <a:pt x="7069" y="3151"/>
                  </a:lnTo>
                  <a:cubicBezTo>
                    <a:pt x="7642" y="2514"/>
                    <a:pt x="8215" y="1941"/>
                    <a:pt x="8725" y="1304"/>
                  </a:cubicBezTo>
                  <a:cubicBezTo>
                    <a:pt x="9043" y="986"/>
                    <a:pt x="8979" y="477"/>
                    <a:pt x="8661" y="158"/>
                  </a:cubicBezTo>
                  <a:cubicBezTo>
                    <a:pt x="8502" y="52"/>
                    <a:pt x="8320" y="1"/>
                    <a:pt x="81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67"/>
            <p:cNvSpPr/>
            <p:nvPr/>
          </p:nvSpPr>
          <p:spPr>
            <a:xfrm>
              <a:off x="7108025" y="2320075"/>
              <a:ext cx="222925" cy="434750"/>
            </a:xfrm>
            <a:custGeom>
              <a:rect b="b" l="l" r="r" t="t"/>
              <a:pathLst>
                <a:path extrusionOk="0" h="17390" w="8917">
                  <a:moveTo>
                    <a:pt x="3384" y="0"/>
                  </a:moveTo>
                  <a:cubicBezTo>
                    <a:pt x="2901" y="0"/>
                    <a:pt x="2419" y="407"/>
                    <a:pt x="2611" y="1023"/>
                  </a:cubicBezTo>
                  <a:cubicBezTo>
                    <a:pt x="2866" y="1978"/>
                    <a:pt x="3121" y="2997"/>
                    <a:pt x="3312" y="4016"/>
                  </a:cubicBezTo>
                  <a:cubicBezTo>
                    <a:pt x="3376" y="4398"/>
                    <a:pt x="3694" y="4653"/>
                    <a:pt x="4076" y="4653"/>
                  </a:cubicBezTo>
                  <a:lnTo>
                    <a:pt x="4140" y="4653"/>
                  </a:lnTo>
                  <a:lnTo>
                    <a:pt x="0" y="8856"/>
                  </a:lnTo>
                  <a:lnTo>
                    <a:pt x="3949" y="12804"/>
                  </a:lnTo>
                  <a:cubicBezTo>
                    <a:pt x="3821" y="12932"/>
                    <a:pt x="3694" y="13123"/>
                    <a:pt x="3694" y="13377"/>
                  </a:cubicBezTo>
                  <a:cubicBezTo>
                    <a:pt x="3567" y="14396"/>
                    <a:pt x="3376" y="15415"/>
                    <a:pt x="3185" y="16434"/>
                  </a:cubicBezTo>
                  <a:cubicBezTo>
                    <a:pt x="3121" y="16880"/>
                    <a:pt x="3376" y="17262"/>
                    <a:pt x="3821" y="17389"/>
                  </a:cubicBezTo>
                  <a:lnTo>
                    <a:pt x="3949" y="17389"/>
                  </a:lnTo>
                  <a:cubicBezTo>
                    <a:pt x="4331" y="17389"/>
                    <a:pt x="4713" y="17135"/>
                    <a:pt x="4777" y="16753"/>
                  </a:cubicBezTo>
                  <a:cubicBezTo>
                    <a:pt x="4968" y="15670"/>
                    <a:pt x="5159" y="14587"/>
                    <a:pt x="5286" y="13568"/>
                  </a:cubicBezTo>
                  <a:cubicBezTo>
                    <a:pt x="5286" y="13250"/>
                    <a:pt x="5159" y="12995"/>
                    <a:pt x="4904" y="12804"/>
                  </a:cubicBezTo>
                  <a:lnTo>
                    <a:pt x="8916" y="8856"/>
                  </a:lnTo>
                  <a:lnTo>
                    <a:pt x="4586" y="4525"/>
                  </a:lnTo>
                  <a:cubicBezTo>
                    <a:pt x="4777" y="4334"/>
                    <a:pt x="4904" y="4016"/>
                    <a:pt x="4840" y="3761"/>
                  </a:cubicBezTo>
                  <a:cubicBezTo>
                    <a:pt x="4649" y="2678"/>
                    <a:pt x="4395" y="1596"/>
                    <a:pt x="4140" y="577"/>
                  </a:cubicBezTo>
                  <a:cubicBezTo>
                    <a:pt x="4014" y="174"/>
                    <a:pt x="3699" y="0"/>
                    <a:pt x="33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67"/>
            <p:cNvSpPr/>
            <p:nvPr/>
          </p:nvSpPr>
          <p:spPr>
            <a:xfrm>
              <a:off x="7025225" y="2038025"/>
              <a:ext cx="92375" cy="105425"/>
            </a:xfrm>
            <a:custGeom>
              <a:rect b="b" l="l" r="r" t="t"/>
              <a:pathLst>
                <a:path extrusionOk="0" h="4217" w="3695">
                  <a:moveTo>
                    <a:pt x="931" y="1"/>
                  </a:moveTo>
                  <a:cubicBezTo>
                    <a:pt x="758" y="1"/>
                    <a:pt x="584" y="67"/>
                    <a:pt x="447" y="205"/>
                  </a:cubicBezTo>
                  <a:cubicBezTo>
                    <a:pt x="64" y="459"/>
                    <a:pt x="1" y="969"/>
                    <a:pt x="319" y="1287"/>
                  </a:cubicBezTo>
                  <a:cubicBezTo>
                    <a:pt x="956" y="2115"/>
                    <a:pt x="1529" y="2943"/>
                    <a:pt x="2102" y="3835"/>
                  </a:cubicBezTo>
                  <a:cubicBezTo>
                    <a:pt x="2230" y="4026"/>
                    <a:pt x="2484" y="4217"/>
                    <a:pt x="2739" y="4217"/>
                  </a:cubicBezTo>
                  <a:cubicBezTo>
                    <a:pt x="2930" y="4217"/>
                    <a:pt x="3058" y="4153"/>
                    <a:pt x="3185" y="4089"/>
                  </a:cubicBezTo>
                  <a:cubicBezTo>
                    <a:pt x="3567" y="3835"/>
                    <a:pt x="3694" y="3325"/>
                    <a:pt x="3440" y="2943"/>
                  </a:cubicBezTo>
                  <a:cubicBezTo>
                    <a:pt x="2867" y="2051"/>
                    <a:pt x="2230" y="1160"/>
                    <a:pt x="1529" y="332"/>
                  </a:cubicBezTo>
                  <a:cubicBezTo>
                    <a:pt x="1385" y="115"/>
                    <a:pt x="1158" y="1"/>
                    <a:pt x="93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67"/>
            <p:cNvSpPr/>
            <p:nvPr/>
          </p:nvSpPr>
          <p:spPr>
            <a:xfrm>
              <a:off x="7111200" y="2171525"/>
              <a:ext cx="78050" cy="113625"/>
            </a:xfrm>
            <a:custGeom>
              <a:rect b="b" l="l" r="r" t="t"/>
              <a:pathLst>
                <a:path extrusionOk="0" h="4545" w="3122">
                  <a:moveTo>
                    <a:pt x="876" y="1"/>
                  </a:moveTo>
                  <a:cubicBezTo>
                    <a:pt x="751" y="1"/>
                    <a:pt x="625" y="29"/>
                    <a:pt x="510" y="87"/>
                  </a:cubicBezTo>
                  <a:cubicBezTo>
                    <a:pt x="128" y="278"/>
                    <a:pt x="1" y="787"/>
                    <a:pt x="192" y="1169"/>
                  </a:cubicBezTo>
                  <a:cubicBezTo>
                    <a:pt x="701" y="2125"/>
                    <a:pt x="1083" y="3080"/>
                    <a:pt x="1465" y="4035"/>
                  </a:cubicBezTo>
                  <a:cubicBezTo>
                    <a:pt x="1593" y="4290"/>
                    <a:pt x="1911" y="4545"/>
                    <a:pt x="2230" y="4545"/>
                  </a:cubicBezTo>
                  <a:cubicBezTo>
                    <a:pt x="2293" y="4545"/>
                    <a:pt x="2421" y="4481"/>
                    <a:pt x="2484" y="4481"/>
                  </a:cubicBezTo>
                  <a:cubicBezTo>
                    <a:pt x="2930" y="4290"/>
                    <a:pt x="3121" y="3844"/>
                    <a:pt x="2930" y="3462"/>
                  </a:cubicBezTo>
                  <a:cubicBezTo>
                    <a:pt x="2548" y="2443"/>
                    <a:pt x="2102" y="1424"/>
                    <a:pt x="1593" y="469"/>
                  </a:cubicBezTo>
                  <a:cubicBezTo>
                    <a:pt x="1459" y="157"/>
                    <a:pt x="1169" y="1"/>
                    <a:pt x="8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67"/>
            <p:cNvSpPr/>
            <p:nvPr/>
          </p:nvSpPr>
          <p:spPr>
            <a:xfrm>
              <a:off x="6829400" y="1831375"/>
              <a:ext cx="222925" cy="222925"/>
            </a:xfrm>
            <a:custGeom>
              <a:rect b="b" l="l" r="r" t="t"/>
              <a:pathLst>
                <a:path extrusionOk="0" h="8917" w="8917">
                  <a:moveTo>
                    <a:pt x="4459" y="1"/>
                  </a:moveTo>
                  <a:lnTo>
                    <a:pt x="1" y="4459"/>
                  </a:lnTo>
                  <a:lnTo>
                    <a:pt x="4459" y="8916"/>
                  </a:lnTo>
                  <a:lnTo>
                    <a:pt x="6114" y="7197"/>
                  </a:lnTo>
                  <a:cubicBezTo>
                    <a:pt x="6242" y="7388"/>
                    <a:pt x="6433" y="7452"/>
                    <a:pt x="6687" y="7452"/>
                  </a:cubicBezTo>
                  <a:cubicBezTo>
                    <a:pt x="7388" y="7452"/>
                    <a:pt x="7706" y="6624"/>
                    <a:pt x="7261" y="6114"/>
                  </a:cubicBezTo>
                  <a:lnTo>
                    <a:pt x="8916" y="4459"/>
                  </a:lnTo>
                  <a:lnTo>
                    <a:pt x="445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67"/>
            <p:cNvSpPr/>
            <p:nvPr/>
          </p:nvSpPr>
          <p:spPr>
            <a:xfrm>
              <a:off x="1369300" y="4886275"/>
              <a:ext cx="322425" cy="328350"/>
            </a:xfrm>
            <a:custGeom>
              <a:rect b="b" l="l" r="r" t="t"/>
              <a:pathLst>
                <a:path extrusionOk="0" h="13134" w="12897">
                  <a:moveTo>
                    <a:pt x="1070" y="1"/>
                  </a:moveTo>
                  <a:cubicBezTo>
                    <a:pt x="523" y="1"/>
                    <a:pt x="0" y="567"/>
                    <a:pt x="351" y="1224"/>
                  </a:cubicBezTo>
                  <a:cubicBezTo>
                    <a:pt x="860" y="2179"/>
                    <a:pt x="1433" y="3071"/>
                    <a:pt x="2070" y="3963"/>
                  </a:cubicBezTo>
                  <a:cubicBezTo>
                    <a:pt x="2198" y="4154"/>
                    <a:pt x="2452" y="4281"/>
                    <a:pt x="2707" y="4345"/>
                  </a:cubicBezTo>
                  <a:lnTo>
                    <a:pt x="2834" y="4345"/>
                  </a:lnTo>
                  <a:lnTo>
                    <a:pt x="2834" y="10458"/>
                  </a:lnTo>
                  <a:lnTo>
                    <a:pt x="8439" y="10458"/>
                  </a:lnTo>
                  <a:cubicBezTo>
                    <a:pt x="8439" y="10713"/>
                    <a:pt x="8502" y="10968"/>
                    <a:pt x="8693" y="11095"/>
                  </a:cubicBezTo>
                  <a:cubicBezTo>
                    <a:pt x="9585" y="11796"/>
                    <a:pt x="10476" y="12433"/>
                    <a:pt x="11368" y="13006"/>
                  </a:cubicBezTo>
                  <a:cubicBezTo>
                    <a:pt x="11495" y="13133"/>
                    <a:pt x="11623" y="13133"/>
                    <a:pt x="11814" y="13133"/>
                  </a:cubicBezTo>
                  <a:cubicBezTo>
                    <a:pt x="12578" y="13133"/>
                    <a:pt x="12896" y="12114"/>
                    <a:pt x="12196" y="11732"/>
                  </a:cubicBezTo>
                  <a:lnTo>
                    <a:pt x="12196" y="11668"/>
                  </a:lnTo>
                  <a:cubicBezTo>
                    <a:pt x="11368" y="11095"/>
                    <a:pt x="10540" y="10458"/>
                    <a:pt x="9712" y="9822"/>
                  </a:cubicBezTo>
                  <a:cubicBezTo>
                    <a:pt x="9572" y="9728"/>
                    <a:pt x="9433" y="9669"/>
                    <a:pt x="9268" y="9669"/>
                  </a:cubicBezTo>
                  <a:cubicBezTo>
                    <a:pt x="9207" y="9669"/>
                    <a:pt x="9144" y="9677"/>
                    <a:pt x="9075" y="9694"/>
                  </a:cubicBezTo>
                  <a:lnTo>
                    <a:pt x="9075" y="4090"/>
                  </a:lnTo>
                  <a:lnTo>
                    <a:pt x="3217" y="4090"/>
                  </a:lnTo>
                  <a:cubicBezTo>
                    <a:pt x="3535" y="3835"/>
                    <a:pt x="3599" y="3389"/>
                    <a:pt x="3408" y="3071"/>
                  </a:cubicBezTo>
                  <a:cubicBezTo>
                    <a:pt x="2771" y="2179"/>
                    <a:pt x="2261" y="1288"/>
                    <a:pt x="1752" y="396"/>
                  </a:cubicBezTo>
                  <a:cubicBezTo>
                    <a:pt x="1573" y="118"/>
                    <a:pt x="1319" y="1"/>
                    <a:pt x="10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67"/>
            <p:cNvSpPr/>
            <p:nvPr/>
          </p:nvSpPr>
          <p:spPr>
            <a:xfrm>
              <a:off x="1849075" y="5273675"/>
              <a:ext cx="130825" cy="60350"/>
            </a:xfrm>
            <a:custGeom>
              <a:rect b="b" l="l" r="r" t="t"/>
              <a:pathLst>
                <a:path extrusionOk="0" h="2414" w="5233">
                  <a:moveTo>
                    <a:pt x="1161" y="0"/>
                  </a:moveTo>
                  <a:cubicBezTo>
                    <a:pt x="305" y="0"/>
                    <a:pt x="0" y="1357"/>
                    <a:pt x="1029" y="1586"/>
                  </a:cubicBezTo>
                  <a:cubicBezTo>
                    <a:pt x="2048" y="1904"/>
                    <a:pt x="3131" y="2159"/>
                    <a:pt x="4213" y="2413"/>
                  </a:cubicBezTo>
                  <a:lnTo>
                    <a:pt x="4341" y="2413"/>
                  </a:lnTo>
                  <a:cubicBezTo>
                    <a:pt x="4723" y="2413"/>
                    <a:pt x="5041" y="2095"/>
                    <a:pt x="5105" y="1713"/>
                  </a:cubicBezTo>
                  <a:cubicBezTo>
                    <a:pt x="5232" y="1331"/>
                    <a:pt x="4914" y="885"/>
                    <a:pt x="4468" y="821"/>
                  </a:cubicBezTo>
                  <a:cubicBezTo>
                    <a:pt x="3449" y="630"/>
                    <a:pt x="2430" y="376"/>
                    <a:pt x="1475" y="57"/>
                  </a:cubicBezTo>
                  <a:cubicBezTo>
                    <a:pt x="1364" y="18"/>
                    <a:pt x="1259" y="0"/>
                    <a:pt x="11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67"/>
            <p:cNvSpPr/>
            <p:nvPr/>
          </p:nvSpPr>
          <p:spPr>
            <a:xfrm>
              <a:off x="1276025" y="4585150"/>
              <a:ext cx="55875" cy="116800"/>
            </a:xfrm>
            <a:custGeom>
              <a:rect b="b" l="l" r="r" t="t"/>
              <a:pathLst>
                <a:path extrusionOk="0" h="4672" w="2235">
                  <a:moveTo>
                    <a:pt x="875" y="1"/>
                  </a:moveTo>
                  <a:cubicBezTo>
                    <a:pt x="440" y="1"/>
                    <a:pt x="0" y="326"/>
                    <a:pt x="70" y="915"/>
                  </a:cubicBezTo>
                  <a:cubicBezTo>
                    <a:pt x="197" y="1933"/>
                    <a:pt x="388" y="3016"/>
                    <a:pt x="643" y="4099"/>
                  </a:cubicBezTo>
                  <a:cubicBezTo>
                    <a:pt x="706" y="4417"/>
                    <a:pt x="1025" y="4672"/>
                    <a:pt x="1407" y="4672"/>
                  </a:cubicBezTo>
                  <a:lnTo>
                    <a:pt x="1598" y="4672"/>
                  </a:lnTo>
                  <a:cubicBezTo>
                    <a:pt x="1980" y="4608"/>
                    <a:pt x="2235" y="4162"/>
                    <a:pt x="2171" y="3780"/>
                  </a:cubicBezTo>
                  <a:cubicBezTo>
                    <a:pt x="1916" y="2761"/>
                    <a:pt x="1789" y="1742"/>
                    <a:pt x="1662" y="723"/>
                  </a:cubicBezTo>
                  <a:cubicBezTo>
                    <a:pt x="1604" y="230"/>
                    <a:pt x="1241" y="1"/>
                    <a:pt x="87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67"/>
            <p:cNvSpPr/>
            <p:nvPr/>
          </p:nvSpPr>
          <p:spPr>
            <a:xfrm>
              <a:off x="1307975" y="4740050"/>
              <a:ext cx="74875" cy="114750"/>
            </a:xfrm>
            <a:custGeom>
              <a:rect b="b" l="l" r="r" t="t"/>
              <a:pathLst>
                <a:path extrusionOk="0" h="4590" w="2995">
                  <a:moveTo>
                    <a:pt x="965" y="1"/>
                  </a:moveTo>
                  <a:cubicBezTo>
                    <a:pt x="483" y="1"/>
                    <a:pt x="0" y="407"/>
                    <a:pt x="193" y="1023"/>
                  </a:cubicBezTo>
                  <a:cubicBezTo>
                    <a:pt x="511" y="2106"/>
                    <a:pt x="893" y="3125"/>
                    <a:pt x="1339" y="4080"/>
                  </a:cubicBezTo>
                  <a:cubicBezTo>
                    <a:pt x="1466" y="4398"/>
                    <a:pt x="1785" y="4590"/>
                    <a:pt x="2103" y="4590"/>
                  </a:cubicBezTo>
                  <a:cubicBezTo>
                    <a:pt x="2167" y="4590"/>
                    <a:pt x="2294" y="4526"/>
                    <a:pt x="2422" y="4526"/>
                  </a:cubicBezTo>
                  <a:cubicBezTo>
                    <a:pt x="2804" y="4335"/>
                    <a:pt x="2995" y="3889"/>
                    <a:pt x="2804" y="3443"/>
                  </a:cubicBezTo>
                  <a:cubicBezTo>
                    <a:pt x="2422" y="2488"/>
                    <a:pt x="2040" y="1533"/>
                    <a:pt x="1721" y="577"/>
                  </a:cubicBezTo>
                  <a:cubicBezTo>
                    <a:pt x="1595" y="175"/>
                    <a:pt x="1280" y="1"/>
                    <a:pt x="96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67"/>
            <p:cNvSpPr/>
            <p:nvPr/>
          </p:nvSpPr>
          <p:spPr>
            <a:xfrm>
              <a:off x="1214075" y="4367600"/>
              <a:ext cx="157625" cy="178325"/>
            </a:xfrm>
            <a:custGeom>
              <a:rect b="b" l="l" r="r" t="t"/>
              <a:pathLst>
                <a:path extrusionOk="0" h="7133" w="6305">
                  <a:moveTo>
                    <a:pt x="0" y="0"/>
                  </a:moveTo>
                  <a:lnTo>
                    <a:pt x="0" y="6305"/>
                  </a:lnTo>
                  <a:lnTo>
                    <a:pt x="2357" y="6305"/>
                  </a:lnTo>
                  <a:cubicBezTo>
                    <a:pt x="2357" y="6751"/>
                    <a:pt x="2739" y="7133"/>
                    <a:pt x="3184" y="7133"/>
                  </a:cubicBezTo>
                  <a:cubicBezTo>
                    <a:pt x="3567" y="7133"/>
                    <a:pt x="3949" y="6751"/>
                    <a:pt x="3949" y="6305"/>
                  </a:cubicBezTo>
                  <a:lnTo>
                    <a:pt x="6305" y="6305"/>
                  </a:lnTo>
                  <a:lnTo>
                    <a:pt x="630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67"/>
            <p:cNvSpPr/>
            <p:nvPr/>
          </p:nvSpPr>
          <p:spPr>
            <a:xfrm>
              <a:off x="1702125" y="5214500"/>
              <a:ext cx="131300" cy="73350"/>
            </a:xfrm>
            <a:custGeom>
              <a:rect b="b" l="l" r="r" t="t"/>
              <a:pathLst>
                <a:path extrusionOk="0" h="2934" w="5252">
                  <a:moveTo>
                    <a:pt x="1122" y="1"/>
                  </a:moveTo>
                  <a:cubicBezTo>
                    <a:pt x="404" y="1"/>
                    <a:pt x="0" y="1104"/>
                    <a:pt x="857" y="1533"/>
                  </a:cubicBezTo>
                  <a:cubicBezTo>
                    <a:pt x="1812" y="2042"/>
                    <a:pt x="2768" y="2488"/>
                    <a:pt x="3787" y="2870"/>
                  </a:cubicBezTo>
                  <a:cubicBezTo>
                    <a:pt x="3914" y="2934"/>
                    <a:pt x="3978" y="2934"/>
                    <a:pt x="4105" y="2934"/>
                  </a:cubicBezTo>
                  <a:cubicBezTo>
                    <a:pt x="4997" y="2934"/>
                    <a:pt x="5251" y="1724"/>
                    <a:pt x="4423" y="1405"/>
                  </a:cubicBezTo>
                  <a:cubicBezTo>
                    <a:pt x="3468" y="1023"/>
                    <a:pt x="2513" y="641"/>
                    <a:pt x="1558" y="131"/>
                  </a:cubicBezTo>
                  <a:cubicBezTo>
                    <a:pt x="1406" y="40"/>
                    <a:pt x="1258" y="1"/>
                    <a:pt x="11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67"/>
            <p:cNvSpPr/>
            <p:nvPr/>
          </p:nvSpPr>
          <p:spPr>
            <a:xfrm>
              <a:off x="2014900" y="5254400"/>
              <a:ext cx="237250" cy="157625"/>
            </a:xfrm>
            <a:custGeom>
              <a:rect b="b" l="l" r="r" t="t"/>
              <a:pathLst>
                <a:path extrusionOk="0" h="6305" w="9490">
                  <a:moveTo>
                    <a:pt x="3185" y="0"/>
                  </a:moveTo>
                  <a:lnTo>
                    <a:pt x="3185" y="2165"/>
                  </a:lnTo>
                  <a:cubicBezTo>
                    <a:pt x="2420" y="2165"/>
                    <a:pt x="1656" y="2102"/>
                    <a:pt x="892" y="2038"/>
                  </a:cubicBezTo>
                  <a:cubicBezTo>
                    <a:pt x="854" y="2033"/>
                    <a:pt x="816" y="2030"/>
                    <a:pt x="779" y="2030"/>
                  </a:cubicBezTo>
                  <a:cubicBezTo>
                    <a:pt x="383" y="2030"/>
                    <a:pt x="64" y="2331"/>
                    <a:pt x="64" y="2739"/>
                  </a:cubicBezTo>
                  <a:cubicBezTo>
                    <a:pt x="0" y="3184"/>
                    <a:pt x="319" y="3566"/>
                    <a:pt x="765" y="3630"/>
                  </a:cubicBezTo>
                  <a:cubicBezTo>
                    <a:pt x="1529" y="3694"/>
                    <a:pt x="2357" y="3758"/>
                    <a:pt x="3185" y="3758"/>
                  </a:cubicBezTo>
                  <a:lnTo>
                    <a:pt x="3185" y="6305"/>
                  </a:lnTo>
                  <a:lnTo>
                    <a:pt x="9489" y="6305"/>
                  </a:lnTo>
                  <a:lnTo>
                    <a:pt x="948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67"/>
            <p:cNvSpPr/>
            <p:nvPr/>
          </p:nvSpPr>
          <p:spPr>
            <a:xfrm>
              <a:off x="3619725" y="1871175"/>
              <a:ext cx="240450" cy="240450"/>
            </a:xfrm>
            <a:custGeom>
              <a:rect b="b" l="l" r="r" t="t"/>
              <a:pathLst>
                <a:path extrusionOk="0" h="9618" w="9618">
                  <a:moveTo>
                    <a:pt x="1" y="1"/>
                  </a:moveTo>
                  <a:lnTo>
                    <a:pt x="1" y="9617"/>
                  </a:lnTo>
                  <a:lnTo>
                    <a:pt x="9617" y="9617"/>
                  </a:lnTo>
                  <a:lnTo>
                    <a:pt x="961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67"/>
            <p:cNvSpPr/>
            <p:nvPr/>
          </p:nvSpPr>
          <p:spPr>
            <a:xfrm>
              <a:off x="4411000" y="772625"/>
              <a:ext cx="240425" cy="240450"/>
            </a:xfrm>
            <a:custGeom>
              <a:rect b="b" l="l" r="r" t="t"/>
              <a:pathLst>
                <a:path extrusionOk="0" h="9618" w="9617">
                  <a:moveTo>
                    <a:pt x="1" y="1"/>
                  </a:moveTo>
                  <a:lnTo>
                    <a:pt x="1" y="9617"/>
                  </a:lnTo>
                  <a:lnTo>
                    <a:pt x="9617" y="9617"/>
                  </a:lnTo>
                  <a:lnTo>
                    <a:pt x="961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67"/>
            <p:cNvSpPr/>
            <p:nvPr/>
          </p:nvSpPr>
          <p:spPr>
            <a:xfrm>
              <a:off x="4718275" y="772625"/>
              <a:ext cx="240425" cy="240450"/>
            </a:xfrm>
            <a:custGeom>
              <a:rect b="b" l="l" r="r" t="t"/>
              <a:pathLst>
                <a:path extrusionOk="0" h="9618" w="9617">
                  <a:moveTo>
                    <a:pt x="1" y="1"/>
                  </a:moveTo>
                  <a:lnTo>
                    <a:pt x="1" y="9617"/>
                  </a:lnTo>
                  <a:lnTo>
                    <a:pt x="9617" y="9617"/>
                  </a:lnTo>
                  <a:lnTo>
                    <a:pt x="961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67"/>
            <p:cNvSpPr/>
            <p:nvPr/>
          </p:nvSpPr>
          <p:spPr>
            <a:xfrm>
              <a:off x="5320100" y="772625"/>
              <a:ext cx="240425" cy="240450"/>
            </a:xfrm>
            <a:custGeom>
              <a:rect b="b" l="l" r="r" t="t"/>
              <a:pathLst>
                <a:path extrusionOk="0" h="9618" w="9617">
                  <a:moveTo>
                    <a:pt x="0" y="1"/>
                  </a:moveTo>
                  <a:lnTo>
                    <a:pt x="0" y="9617"/>
                  </a:lnTo>
                  <a:lnTo>
                    <a:pt x="9617" y="9617"/>
                  </a:lnTo>
                  <a:lnTo>
                    <a:pt x="961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67"/>
            <p:cNvSpPr/>
            <p:nvPr/>
          </p:nvSpPr>
          <p:spPr>
            <a:xfrm>
              <a:off x="1718775" y="4396250"/>
              <a:ext cx="472875" cy="608200"/>
            </a:xfrm>
            <a:custGeom>
              <a:rect b="b" l="l" r="r" t="t"/>
              <a:pathLst>
                <a:path extrusionOk="0" h="24328" w="18915">
                  <a:moveTo>
                    <a:pt x="16494" y="16749"/>
                  </a:moveTo>
                  <a:lnTo>
                    <a:pt x="12992" y="21207"/>
                  </a:lnTo>
                  <a:lnTo>
                    <a:pt x="12992" y="16749"/>
                  </a:lnTo>
                  <a:close/>
                  <a:moveTo>
                    <a:pt x="17322" y="1593"/>
                  </a:moveTo>
                  <a:lnTo>
                    <a:pt x="17322" y="15157"/>
                  </a:lnTo>
                  <a:lnTo>
                    <a:pt x="12164" y="15157"/>
                  </a:lnTo>
                  <a:cubicBezTo>
                    <a:pt x="11718" y="15157"/>
                    <a:pt x="11400" y="15476"/>
                    <a:pt x="11400" y="15922"/>
                  </a:cubicBezTo>
                  <a:lnTo>
                    <a:pt x="11400" y="22672"/>
                  </a:lnTo>
                  <a:lnTo>
                    <a:pt x="1592" y="22672"/>
                  </a:lnTo>
                  <a:lnTo>
                    <a:pt x="1592" y="1593"/>
                  </a:lnTo>
                  <a:close/>
                  <a:moveTo>
                    <a:pt x="764" y="1"/>
                  </a:moveTo>
                  <a:cubicBezTo>
                    <a:pt x="319" y="1"/>
                    <a:pt x="0" y="383"/>
                    <a:pt x="0" y="828"/>
                  </a:cubicBezTo>
                  <a:lnTo>
                    <a:pt x="0" y="23500"/>
                  </a:lnTo>
                  <a:cubicBezTo>
                    <a:pt x="0" y="23946"/>
                    <a:pt x="319" y="24328"/>
                    <a:pt x="764" y="24328"/>
                  </a:cubicBezTo>
                  <a:lnTo>
                    <a:pt x="12164" y="24328"/>
                  </a:lnTo>
                  <a:cubicBezTo>
                    <a:pt x="12291" y="24328"/>
                    <a:pt x="12418" y="24264"/>
                    <a:pt x="12482" y="24200"/>
                  </a:cubicBezTo>
                  <a:cubicBezTo>
                    <a:pt x="12610" y="24137"/>
                    <a:pt x="12737" y="24073"/>
                    <a:pt x="12801" y="24009"/>
                  </a:cubicBezTo>
                  <a:lnTo>
                    <a:pt x="18787" y="16431"/>
                  </a:lnTo>
                  <a:cubicBezTo>
                    <a:pt x="18787" y="16367"/>
                    <a:pt x="18851" y="16304"/>
                    <a:pt x="18851" y="16240"/>
                  </a:cubicBezTo>
                  <a:lnTo>
                    <a:pt x="18851" y="16176"/>
                  </a:lnTo>
                  <a:cubicBezTo>
                    <a:pt x="18914" y="16113"/>
                    <a:pt x="18914" y="16049"/>
                    <a:pt x="18851" y="15985"/>
                  </a:cubicBezTo>
                  <a:lnTo>
                    <a:pt x="18914" y="828"/>
                  </a:lnTo>
                  <a:cubicBezTo>
                    <a:pt x="18914" y="383"/>
                    <a:pt x="18596" y="1"/>
                    <a:pt x="181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67"/>
            <p:cNvSpPr/>
            <p:nvPr/>
          </p:nvSpPr>
          <p:spPr>
            <a:xfrm>
              <a:off x="1817475" y="4498150"/>
              <a:ext cx="280225" cy="39825"/>
            </a:xfrm>
            <a:custGeom>
              <a:rect b="b" l="l" r="r" t="t"/>
              <a:pathLst>
                <a:path extrusionOk="0" h="1593" w="11209">
                  <a:moveTo>
                    <a:pt x="1" y="0"/>
                  </a:moveTo>
                  <a:lnTo>
                    <a:pt x="1" y="1592"/>
                  </a:lnTo>
                  <a:lnTo>
                    <a:pt x="11209" y="1592"/>
                  </a:lnTo>
                  <a:lnTo>
                    <a:pt x="11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67"/>
            <p:cNvSpPr/>
            <p:nvPr/>
          </p:nvSpPr>
          <p:spPr>
            <a:xfrm>
              <a:off x="1817475" y="4574575"/>
              <a:ext cx="280225" cy="39825"/>
            </a:xfrm>
            <a:custGeom>
              <a:rect b="b" l="l" r="r" t="t"/>
              <a:pathLst>
                <a:path extrusionOk="0" h="1593" w="11209">
                  <a:moveTo>
                    <a:pt x="1" y="0"/>
                  </a:moveTo>
                  <a:lnTo>
                    <a:pt x="1" y="1592"/>
                  </a:lnTo>
                  <a:lnTo>
                    <a:pt x="11209" y="1592"/>
                  </a:lnTo>
                  <a:lnTo>
                    <a:pt x="11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67"/>
            <p:cNvSpPr/>
            <p:nvPr/>
          </p:nvSpPr>
          <p:spPr>
            <a:xfrm>
              <a:off x="1817475" y="4650975"/>
              <a:ext cx="221325" cy="39850"/>
            </a:xfrm>
            <a:custGeom>
              <a:rect b="b" l="l" r="r" t="t"/>
              <a:pathLst>
                <a:path extrusionOk="0" h="1594" w="8853">
                  <a:moveTo>
                    <a:pt x="1" y="1"/>
                  </a:moveTo>
                  <a:lnTo>
                    <a:pt x="1" y="1593"/>
                  </a:lnTo>
                  <a:lnTo>
                    <a:pt x="8853" y="1593"/>
                  </a:lnTo>
                  <a:lnTo>
                    <a:pt x="885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67"/>
            <p:cNvSpPr/>
            <p:nvPr/>
          </p:nvSpPr>
          <p:spPr>
            <a:xfrm>
              <a:off x="6358150" y="2643350"/>
              <a:ext cx="401225" cy="445825"/>
            </a:xfrm>
            <a:custGeom>
              <a:rect b="b" l="l" r="r" t="t"/>
              <a:pathLst>
                <a:path extrusionOk="0" h="17833" w="16049">
                  <a:moveTo>
                    <a:pt x="8024" y="2166"/>
                  </a:moveTo>
                  <a:lnTo>
                    <a:pt x="14456" y="8216"/>
                  </a:lnTo>
                  <a:lnTo>
                    <a:pt x="14456" y="16240"/>
                  </a:lnTo>
                  <a:lnTo>
                    <a:pt x="11081" y="16240"/>
                  </a:lnTo>
                  <a:lnTo>
                    <a:pt x="11081" y="9872"/>
                  </a:lnTo>
                  <a:lnTo>
                    <a:pt x="4968" y="9872"/>
                  </a:lnTo>
                  <a:lnTo>
                    <a:pt x="4968" y="16240"/>
                  </a:lnTo>
                  <a:lnTo>
                    <a:pt x="1592" y="16240"/>
                  </a:lnTo>
                  <a:lnTo>
                    <a:pt x="1592" y="8216"/>
                  </a:lnTo>
                  <a:lnTo>
                    <a:pt x="8024" y="2166"/>
                  </a:lnTo>
                  <a:close/>
                  <a:moveTo>
                    <a:pt x="8024" y="1"/>
                  </a:moveTo>
                  <a:lnTo>
                    <a:pt x="0" y="7515"/>
                  </a:lnTo>
                  <a:lnTo>
                    <a:pt x="0" y="17832"/>
                  </a:lnTo>
                  <a:lnTo>
                    <a:pt x="6560" y="17832"/>
                  </a:lnTo>
                  <a:lnTo>
                    <a:pt x="6560" y="11464"/>
                  </a:lnTo>
                  <a:lnTo>
                    <a:pt x="9489" y="11464"/>
                  </a:lnTo>
                  <a:lnTo>
                    <a:pt x="9489" y="17832"/>
                  </a:lnTo>
                  <a:lnTo>
                    <a:pt x="16049" y="17832"/>
                  </a:lnTo>
                  <a:lnTo>
                    <a:pt x="16049" y="7515"/>
                  </a:lnTo>
                  <a:lnTo>
                    <a:pt x="802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67"/>
            <p:cNvSpPr/>
            <p:nvPr/>
          </p:nvSpPr>
          <p:spPr>
            <a:xfrm>
              <a:off x="3627700" y="319425"/>
              <a:ext cx="525400" cy="450050"/>
            </a:xfrm>
            <a:custGeom>
              <a:rect b="b" l="l" r="r" t="t"/>
              <a:pathLst>
                <a:path extrusionOk="0" h="18002" w="21016">
                  <a:moveTo>
                    <a:pt x="8980" y="1635"/>
                  </a:moveTo>
                  <a:cubicBezTo>
                    <a:pt x="15603" y="1635"/>
                    <a:pt x="18851" y="9595"/>
                    <a:pt x="14202" y="14244"/>
                  </a:cubicBezTo>
                  <a:cubicBezTo>
                    <a:pt x="12701" y="15745"/>
                    <a:pt x="10855" y="16416"/>
                    <a:pt x="9043" y="16416"/>
                  </a:cubicBezTo>
                  <a:cubicBezTo>
                    <a:pt x="5242" y="16416"/>
                    <a:pt x="1592" y="13464"/>
                    <a:pt x="1592" y="9022"/>
                  </a:cubicBezTo>
                  <a:cubicBezTo>
                    <a:pt x="1592" y="4883"/>
                    <a:pt x="4904" y="1635"/>
                    <a:pt x="8980" y="1635"/>
                  </a:cubicBezTo>
                  <a:close/>
                  <a:moveTo>
                    <a:pt x="9054" y="0"/>
                  </a:moveTo>
                  <a:cubicBezTo>
                    <a:pt x="4432" y="0"/>
                    <a:pt x="0" y="3593"/>
                    <a:pt x="0" y="9022"/>
                  </a:cubicBezTo>
                  <a:cubicBezTo>
                    <a:pt x="0" y="13926"/>
                    <a:pt x="4012" y="18001"/>
                    <a:pt x="8980" y="18001"/>
                  </a:cubicBezTo>
                  <a:cubicBezTo>
                    <a:pt x="17004" y="18001"/>
                    <a:pt x="21016" y="8322"/>
                    <a:pt x="15348" y="2654"/>
                  </a:cubicBezTo>
                  <a:cubicBezTo>
                    <a:pt x="13515" y="821"/>
                    <a:pt x="11263" y="0"/>
                    <a:pt x="905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67"/>
            <p:cNvSpPr/>
            <p:nvPr/>
          </p:nvSpPr>
          <p:spPr>
            <a:xfrm>
              <a:off x="3778950" y="401675"/>
              <a:ext cx="101900" cy="235650"/>
            </a:xfrm>
            <a:custGeom>
              <a:rect b="b" l="l" r="r" t="t"/>
              <a:pathLst>
                <a:path extrusionOk="0" h="9426" w="4076">
                  <a:moveTo>
                    <a:pt x="2484" y="1"/>
                  </a:moveTo>
                  <a:lnTo>
                    <a:pt x="2484" y="5668"/>
                  </a:lnTo>
                  <a:lnTo>
                    <a:pt x="0" y="8279"/>
                  </a:lnTo>
                  <a:lnTo>
                    <a:pt x="1146" y="9426"/>
                  </a:lnTo>
                  <a:lnTo>
                    <a:pt x="4076" y="6305"/>
                  </a:lnTo>
                  <a:lnTo>
                    <a:pt x="407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67"/>
            <p:cNvSpPr/>
            <p:nvPr/>
          </p:nvSpPr>
          <p:spPr>
            <a:xfrm>
              <a:off x="2650150" y="1654650"/>
              <a:ext cx="173550" cy="173575"/>
            </a:xfrm>
            <a:custGeom>
              <a:rect b="b" l="l" r="r" t="t"/>
              <a:pathLst>
                <a:path extrusionOk="0" h="6943" w="6942">
                  <a:moveTo>
                    <a:pt x="2675" y="1"/>
                  </a:moveTo>
                  <a:lnTo>
                    <a:pt x="2675" y="2676"/>
                  </a:lnTo>
                  <a:lnTo>
                    <a:pt x="0" y="2676"/>
                  </a:lnTo>
                  <a:lnTo>
                    <a:pt x="0" y="4268"/>
                  </a:lnTo>
                  <a:lnTo>
                    <a:pt x="2675" y="4268"/>
                  </a:lnTo>
                  <a:lnTo>
                    <a:pt x="2675" y="6942"/>
                  </a:lnTo>
                  <a:lnTo>
                    <a:pt x="4267" y="6942"/>
                  </a:lnTo>
                  <a:lnTo>
                    <a:pt x="4267" y="4268"/>
                  </a:lnTo>
                  <a:lnTo>
                    <a:pt x="6942" y="4268"/>
                  </a:lnTo>
                  <a:lnTo>
                    <a:pt x="6942" y="2676"/>
                  </a:lnTo>
                  <a:lnTo>
                    <a:pt x="4267" y="2676"/>
                  </a:lnTo>
                  <a:lnTo>
                    <a:pt x="426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67"/>
            <p:cNvSpPr/>
            <p:nvPr/>
          </p:nvSpPr>
          <p:spPr>
            <a:xfrm>
              <a:off x="1094650" y="2691125"/>
              <a:ext cx="171975" cy="173550"/>
            </a:xfrm>
            <a:custGeom>
              <a:rect b="b" l="l" r="r" t="t"/>
              <a:pathLst>
                <a:path extrusionOk="0" h="6942" w="6879">
                  <a:moveTo>
                    <a:pt x="2612" y="0"/>
                  </a:moveTo>
                  <a:lnTo>
                    <a:pt x="2612" y="2675"/>
                  </a:lnTo>
                  <a:lnTo>
                    <a:pt x="1" y="2675"/>
                  </a:lnTo>
                  <a:lnTo>
                    <a:pt x="1" y="4267"/>
                  </a:lnTo>
                  <a:lnTo>
                    <a:pt x="2612" y="4267"/>
                  </a:lnTo>
                  <a:lnTo>
                    <a:pt x="2612" y="6942"/>
                  </a:lnTo>
                  <a:lnTo>
                    <a:pt x="4204" y="6942"/>
                  </a:lnTo>
                  <a:lnTo>
                    <a:pt x="4204" y="4267"/>
                  </a:lnTo>
                  <a:lnTo>
                    <a:pt x="6879" y="4267"/>
                  </a:lnTo>
                  <a:lnTo>
                    <a:pt x="6879" y="2675"/>
                  </a:lnTo>
                  <a:lnTo>
                    <a:pt x="4204" y="2675"/>
                  </a:lnTo>
                  <a:lnTo>
                    <a:pt x="420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67"/>
            <p:cNvSpPr/>
            <p:nvPr/>
          </p:nvSpPr>
          <p:spPr>
            <a:xfrm>
              <a:off x="1723550" y="1665800"/>
              <a:ext cx="151275" cy="151275"/>
            </a:xfrm>
            <a:custGeom>
              <a:rect b="b" l="l" r="r" t="t"/>
              <a:pathLst>
                <a:path extrusionOk="0" h="6051" w="6051">
                  <a:moveTo>
                    <a:pt x="1146" y="1"/>
                  </a:moveTo>
                  <a:lnTo>
                    <a:pt x="0" y="1147"/>
                  </a:lnTo>
                  <a:lnTo>
                    <a:pt x="1911" y="3057"/>
                  </a:lnTo>
                  <a:lnTo>
                    <a:pt x="0" y="4904"/>
                  </a:lnTo>
                  <a:lnTo>
                    <a:pt x="1146" y="6051"/>
                  </a:lnTo>
                  <a:lnTo>
                    <a:pt x="3057" y="4140"/>
                  </a:lnTo>
                  <a:lnTo>
                    <a:pt x="4904" y="6051"/>
                  </a:lnTo>
                  <a:lnTo>
                    <a:pt x="6050" y="4904"/>
                  </a:lnTo>
                  <a:lnTo>
                    <a:pt x="4140" y="3057"/>
                  </a:lnTo>
                  <a:lnTo>
                    <a:pt x="6050" y="1147"/>
                  </a:lnTo>
                  <a:lnTo>
                    <a:pt x="4904" y="1"/>
                  </a:lnTo>
                  <a:lnTo>
                    <a:pt x="3057" y="1911"/>
                  </a:lnTo>
                  <a:lnTo>
                    <a:pt x="114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67"/>
            <p:cNvSpPr/>
            <p:nvPr/>
          </p:nvSpPr>
          <p:spPr>
            <a:xfrm>
              <a:off x="6334250" y="436700"/>
              <a:ext cx="149700" cy="151275"/>
            </a:xfrm>
            <a:custGeom>
              <a:rect b="b" l="l" r="r" t="t"/>
              <a:pathLst>
                <a:path extrusionOk="0" h="6051" w="5988">
                  <a:moveTo>
                    <a:pt x="1084" y="1"/>
                  </a:moveTo>
                  <a:lnTo>
                    <a:pt x="1" y="1147"/>
                  </a:lnTo>
                  <a:lnTo>
                    <a:pt x="1848" y="3057"/>
                  </a:lnTo>
                  <a:lnTo>
                    <a:pt x="1" y="4904"/>
                  </a:lnTo>
                  <a:lnTo>
                    <a:pt x="1084" y="6051"/>
                  </a:lnTo>
                  <a:lnTo>
                    <a:pt x="2994" y="4140"/>
                  </a:lnTo>
                  <a:lnTo>
                    <a:pt x="4905" y="6051"/>
                  </a:lnTo>
                  <a:lnTo>
                    <a:pt x="5987" y="4904"/>
                  </a:lnTo>
                  <a:lnTo>
                    <a:pt x="4140" y="3057"/>
                  </a:lnTo>
                  <a:lnTo>
                    <a:pt x="5987" y="1147"/>
                  </a:lnTo>
                  <a:lnTo>
                    <a:pt x="4905" y="1"/>
                  </a:lnTo>
                  <a:lnTo>
                    <a:pt x="2994" y="1911"/>
                  </a:lnTo>
                  <a:lnTo>
                    <a:pt x="108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67"/>
            <p:cNvSpPr/>
            <p:nvPr/>
          </p:nvSpPr>
          <p:spPr>
            <a:xfrm>
              <a:off x="6866025" y="2581250"/>
              <a:ext cx="149675" cy="151275"/>
            </a:xfrm>
            <a:custGeom>
              <a:rect b="b" l="l" r="r" t="t"/>
              <a:pathLst>
                <a:path extrusionOk="0" h="6051" w="5987">
                  <a:moveTo>
                    <a:pt x="1083" y="1"/>
                  </a:moveTo>
                  <a:lnTo>
                    <a:pt x="0" y="1147"/>
                  </a:lnTo>
                  <a:lnTo>
                    <a:pt x="1847" y="3058"/>
                  </a:lnTo>
                  <a:lnTo>
                    <a:pt x="0" y="4905"/>
                  </a:lnTo>
                  <a:lnTo>
                    <a:pt x="1083" y="6051"/>
                  </a:lnTo>
                  <a:lnTo>
                    <a:pt x="2994" y="4140"/>
                  </a:lnTo>
                  <a:lnTo>
                    <a:pt x="4840" y="6051"/>
                  </a:lnTo>
                  <a:lnTo>
                    <a:pt x="5987" y="4905"/>
                  </a:lnTo>
                  <a:lnTo>
                    <a:pt x="4076" y="3058"/>
                  </a:lnTo>
                  <a:lnTo>
                    <a:pt x="5987" y="1147"/>
                  </a:lnTo>
                  <a:lnTo>
                    <a:pt x="4840" y="1"/>
                  </a:lnTo>
                  <a:lnTo>
                    <a:pt x="2994" y="1911"/>
                  </a:lnTo>
                  <a:lnTo>
                    <a:pt x="10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67"/>
            <p:cNvSpPr/>
            <p:nvPr/>
          </p:nvSpPr>
          <p:spPr>
            <a:xfrm>
              <a:off x="1094650" y="2971325"/>
              <a:ext cx="171975" cy="173550"/>
            </a:xfrm>
            <a:custGeom>
              <a:rect b="b" l="l" r="r" t="t"/>
              <a:pathLst>
                <a:path extrusionOk="0" h="6942" w="6879">
                  <a:moveTo>
                    <a:pt x="2612" y="0"/>
                  </a:moveTo>
                  <a:lnTo>
                    <a:pt x="2612" y="2675"/>
                  </a:lnTo>
                  <a:lnTo>
                    <a:pt x="1" y="2675"/>
                  </a:lnTo>
                  <a:lnTo>
                    <a:pt x="1" y="4267"/>
                  </a:lnTo>
                  <a:lnTo>
                    <a:pt x="2612" y="4267"/>
                  </a:lnTo>
                  <a:lnTo>
                    <a:pt x="2612" y="6942"/>
                  </a:lnTo>
                  <a:lnTo>
                    <a:pt x="4204" y="6942"/>
                  </a:lnTo>
                  <a:lnTo>
                    <a:pt x="4204" y="4267"/>
                  </a:lnTo>
                  <a:lnTo>
                    <a:pt x="6879" y="4267"/>
                  </a:lnTo>
                  <a:lnTo>
                    <a:pt x="6879" y="2675"/>
                  </a:lnTo>
                  <a:lnTo>
                    <a:pt x="4204" y="2675"/>
                  </a:lnTo>
                  <a:lnTo>
                    <a:pt x="420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67"/>
            <p:cNvSpPr/>
            <p:nvPr/>
          </p:nvSpPr>
          <p:spPr>
            <a:xfrm>
              <a:off x="2409725" y="1654650"/>
              <a:ext cx="171975" cy="173575"/>
            </a:xfrm>
            <a:custGeom>
              <a:rect b="b" l="l" r="r" t="t"/>
              <a:pathLst>
                <a:path extrusionOk="0" h="6943" w="6879">
                  <a:moveTo>
                    <a:pt x="2612" y="1"/>
                  </a:moveTo>
                  <a:lnTo>
                    <a:pt x="2612" y="2676"/>
                  </a:lnTo>
                  <a:lnTo>
                    <a:pt x="1" y="2676"/>
                  </a:lnTo>
                  <a:lnTo>
                    <a:pt x="1" y="4268"/>
                  </a:lnTo>
                  <a:lnTo>
                    <a:pt x="2612" y="4268"/>
                  </a:lnTo>
                  <a:lnTo>
                    <a:pt x="2612" y="6942"/>
                  </a:lnTo>
                  <a:lnTo>
                    <a:pt x="4204" y="6942"/>
                  </a:lnTo>
                  <a:lnTo>
                    <a:pt x="4204" y="4268"/>
                  </a:lnTo>
                  <a:lnTo>
                    <a:pt x="6879" y="4268"/>
                  </a:lnTo>
                  <a:lnTo>
                    <a:pt x="6879" y="2676"/>
                  </a:lnTo>
                  <a:lnTo>
                    <a:pt x="4204" y="2676"/>
                  </a:lnTo>
                  <a:lnTo>
                    <a:pt x="420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67"/>
            <p:cNvSpPr/>
            <p:nvPr/>
          </p:nvSpPr>
          <p:spPr>
            <a:xfrm>
              <a:off x="4450800" y="4440825"/>
              <a:ext cx="1246650" cy="250000"/>
            </a:xfrm>
            <a:custGeom>
              <a:rect b="b" l="l" r="r" t="t"/>
              <a:pathLst>
                <a:path extrusionOk="0" h="10000" w="49866">
                  <a:moveTo>
                    <a:pt x="38975" y="1529"/>
                  </a:moveTo>
                  <a:lnTo>
                    <a:pt x="38975" y="4140"/>
                  </a:lnTo>
                  <a:lnTo>
                    <a:pt x="13438" y="4140"/>
                  </a:lnTo>
                  <a:lnTo>
                    <a:pt x="13438" y="1529"/>
                  </a:lnTo>
                  <a:close/>
                  <a:moveTo>
                    <a:pt x="40568" y="2039"/>
                  </a:moveTo>
                  <a:lnTo>
                    <a:pt x="43943" y="3758"/>
                  </a:lnTo>
                  <a:lnTo>
                    <a:pt x="43943" y="6114"/>
                  </a:lnTo>
                  <a:lnTo>
                    <a:pt x="40568" y="7834"/>
                  </a:lnTo>
                  <a:lnTo>
                    <a:pt x="40568" y="2039"/>
                  </a:lnTo>
                  <a:close/>
                  <a:moveTo>
                    <a:pt x="38975" y="5732"/>
                  </a:moveTo>
                  <a:lnTo>
                    <a:pt x="38975" y="8343"/>
                  </a:lnTo>
                  <a:lnTo>
                    <a:pt x="13438" y="8343"/>
                  </a:lnTo>
                  <a:lnTo>
                    <a:pt x="13438" y="5732"/>
                  </a:lnTo>
                  <a:close/>
                  <a:moveTo>
                    <a:pt x="3694" y="1"/>
                  </a:moveTo>
                  <a:cubicBezTo>
                    <a:pt x="1657" y="1"/>
                    <a:pt x="1" y="1593"/>
                    <a:pt x="1" y="3631"/>
                  </a:cubicBezTo>
                  <a:lnTo>
                    <a:pt x="1" y="6305"/>
                  </a:lnTo>
                  <a:cubicBezTo>
                    <a:pt x="1" y="8343"/>
                    <a:pt x="1657" y="9999"/>
                    <a:pt x="3694" y="9999"/>
                  </a:cubicBezTo>
                  <a:lnTo>
                    <a:pt x="39803" y="9999"/>
                  </a:lnTo>
                  <a:cubicBezTo>
                    <a:pt x="39931" y="9999"/>
                    <a:pt x="40058" y="9935"/>
                    <a:pt x="40122" y="9872"/>
                  </a:cubicBezTo>
                  <a:lnTo>
                    <a:pt x="49865" y="4968"/>
                  </a:lnTo>
                  <a:lnTo>
                    <a:pt x="40122" y="64"/>
                  </a:lnTo>
                  <a:cubicBezTo>
                    <a:pt x="40058" y="1"/>
                    <a:pt x="39931" y="1"/>
                    <a:pt x="3980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67"/>
            <p:cNvSpPr/>
            <p:nvPr/>
          </p:nvSpPr>
          <p:spPr>
            <a:xfrm>
              <a:off x="3118225" y="1673750"/>
              <a:ext cx="1514100" cy="135375"/>
            </a:xfrm>
            <a:custGeom>
              <a:rect b="b" l="l" r="r" t="t"/>
              <a:pathLst>
                <a:path extrusionOk="0" h="5415" w="60564">
                  <a:moveTo>
                    <a:pt x="55851" y="1"/>
                  </a:moveTo>
                  <a:lnTo>
                    <a:pt x="55851" y="1912"/>
                  </a:lnTo>
                  <a:lnTo>
                    <a:pt x="1083" y="1912"/>
                  </a:lnTo>
                  <a:cubicBezTo>
                    <a:pt x="0" y="1912"/>
                    <a:pt x="0" y="3504"/>
                    <a:pt x="1083" y="3504"/>
                  </a:cubicBezTo>
                  <a:lnTo>
                    <a:pt x="55851" y="3504"/>
                  </a:lnTo>
                  <a:lnTo>
                    <a:pt x="55851" y="5414"/>
                  </a:lnTo>
                  <a:lnTo>
                    <a:pt x="60564" y="2676"/>
                  </a:lnTo>
                  <a:lnTo>
                    <a:pt x="5585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67"/>
            <p:cNvSpPr/>
            <p:nvPr/>
          </p:nvSpPr>
          <p:spPr>
            <a:xfrm>
              <a:off x="1349400" y="323650"/>
              <a:ext cx="2101600" cy="616175"/>
            </a:xfrm>
            <a:custGeom>
              <a:rect b="b" l="l" r="r" t="t"/>
              <a:pathLst>
                <a:path extrusionOk="0" h="24647" w="84064">
                  <a:moveTo>
                    <a:pt x="23563" y="1"/>
                  </a:moveTo>
                  <a:lnTo>
                    <a:pt x="23563" y="2357"/>
                  </a:lnTo>
                  <a:lnTo>
                    <a:pt x="7897" y="2357"/>
                  </a:lnTo>
                  <a:cubicBezTo>
                    <a:pt x="3503" y="2357"/>
                    <a:pt x="0" y="5860"/>
                    <a:pt x="0" y="10254"/>
                  </a:cubicBezTo>
                  <a:lnTo>
                    <a:pt x="0" y="23882"/>
                  </a:lnTo>
                  <a:cubicBezTo>
                    <a:pt x="0" y="24265"/>
                    <a:pt x="383" y="24647"/>
                    <a:pt x="828" y="24647"/>
                  </a:cubicBezTo>
                  <a:cubicBezTo>
                    <a:pt x="1274" y="24647"/>
                    <a:pt x="1593" y="24265"/>
                    <a:pt x="1593" y="23882"/>
                  </a:cubicBezTo>
                  <a:lnTo>
                    <a:pt x="1593" y="10190"/>
                  </a:lnTo>
                  <a:cubicBezTo>
                    <a:pt x="1593" y="6751"/>
                    <a:pt x="4395" y="3949"/>
                    <a:pt x="7897" y="3949"/>
                  </a:cubicBezTo>
                  <a:lnTo>
                    <a:pt x="23563" y="3949"/>
                  </a:lnTo>
                  <a:lnTo>
                    <a:pt x="23563" y="6369"/>
                  </a:lnTo>
                  <a:lnTo>
                    <a:pt x="29868" y="6369"/>
                  </a:lnTo>
                  <a:lnTo>
                    <a:pt x="29868" y="3949"/>
                  </a:lnTo>
                  <a:lnTo>
                    <a:pt x="79414" y="3949"/>
                  </a:lnTo>
                  <a:lnTo>
                    <a:pt x="79414" y="5860"/>
                  </a:lnTo>
                  <a:lnTo>
                    <a:pt x="84063" y="3185"/>
                  </a:lnTo>
                  <a:lnTo>
                    <a:pt x="79414" y="447"/>
                  </a:lnTo>
                  <a:lnTo>
                    <a:pt x="79414" y="2357"/>
                  </a:lnTo>
                  <a:lnTo>
                    <a:pt x="29868" y="2357"/>
                  </a:lnTo>
                  <a:lnTo>
                    <a:pt x="2986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67"/>
            <p:cNvSpPr/>
            <p:nvPr/>
          </p:nvSpPr>
          <p:spPr>
            <a:xfrm>
              <a:off x="5823200" y="713725"/>
              <a:ext cx="843825" cy="1111300"/>
            </a:xfrm>
            <a:custGeom>
              <a:rect b="b" l="l" r="r" t="t"/>
              <a:pathLst>
                <a:path extrusionOk="0" h="44452" w="33753">
                  <a:moveTo>
                    <a:pt x="0" y="1"/>
                  </a:moveTo>
                  <a:lnTo>
                    <a:pt x="0" y="6305"/>
                  </a:lnTo>
                  <a:lnTo>
                    <a:pt x="6305" y="6305"/>
                  </a:lnTo>
                  <a:lnTo>
                    <a:pt x="6305" y="3885"/>
                  </a:lnTo>
                  <a:lnTo>
                    <a:pt x="24264" y="3885"/>
                  </a:lnTo>
                  <a:cubicBezTo>
                    <a:pt x="27576" y="3885"/>
                    <a:pt x="30250" y="6560"/>
                    <a:pt x="30314" y="9935"/>
                  </a:cubicBezTo>
                  <a:lnTo>
                    <a:pt x="30314" y="39803"/>
                  </a:lnTo>
                  <a:lnTo>
                    <a:pt x="28403" y="39803"/>
                  </a:lnTo>
                  <a:lnTo>
                    <a:pt x="31078" y="44452"/>
                  </a:lnTo>
                  <a:lnTo>
                    <a:pt x="33753" y="39803"/>
                  </a:lnTo>
                  <a:lnTo>
                    <a:pt x="31906" y="39803"/>
                  </a:lnTo>
                  <a:lnTo>
                    <a:pt x="31906" y="9935"/>
                  </a:lnTo>
                  <a:cubicBezTo>
                    <a:pt x="31842" y="5796"/>
                    <a:pt x="28467" y="2357"/>
                    <a:pt x="24264" y="2357"/>
                  </a:cubicBezTo>
                  <a:lnTo>
                    <a:pt x="6305" y="2357"/>
                  </a:lnTo>
                  <a:lnTo>
                    <a:pt x="63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67"/>
            <p:cNvSpPr/>
            <p:nvPr/>
          </p:nvSpPr>
          <p:spPr>
            <a:xfrm>
              <a:off x="924300" y="661175"/>
              <a:ext cx="135350" cy="314875"/>
            </a:xfrm>
            <a:custGeom>
              <a:rect b="b" l="l" r="r" t="t"/>
              <a:pathLst>
                <a:path extrusionOk="0" h="12595" w="5414">
                  <a:moveTo>
                    <a:pt x="2676" y="1"/>
                  </a:moveTo>
                  <a:lnTo>
                    <a:pt x="1" y="4714"/>
                  </a:lnTo>
                  <a:lnTo>
                    <a:pt x="1911" y="4714"/>
                  </a:lnTo>
                  <a:lnTo>
                    <a:pt x="1911" y="11783"/>
                  </a:lnTo>
                  <a:cubicBezTo>
                    <a:pt x="1911" y="12324"/>
                    <a:pt x="2309" y="12594"/>
                    <a:pt x="2707" y="12594"/>
                  </a:cubicBezTo>
                  <a:cubicBezTo>
                    <a:pt x="3105" y="12594"/>
                    <a:pt x="3503" y="12324"/>
                    <a:pt x="3503" y="11783"/>
                  </a:cubicBezTo>
                  <a:lnTo>
                    <a:pt x="3503" y="4714"/>
                  </a:lnTo>
                  <a:lnTo>
                    <a:pt x="5414" y="4714"/>
                  </a:lnTo>
                  <a:lnTo>
                    <a:pt x="267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67"/>
            <p:cNvSpPr/>
            <p:nvPr/>
          </p:nvSpPr>
          <p:spPr>
            <a:xfrm>
              <a:off x="1782450" y="3907475"/>
              <a:ext cx="135350" cy="315250"/>
            </a:xfrm>
            <a:custGeom>
              <a:rect b="b" l="l" r="r" t="t"/>
              <a:pathLst>
                <a:path extrusionOk="0" h="12610" w="5414">
                  <a:moveTo>
                    <a:pt x="2739" y="1"/>
                  </a:moveTo>
                  <a:cubicBezTo>
                    <a:pt x="2293" y="1"/>
                    <a:pt x="1911" y="383"/>
                    <a:pt x="1911" y="828"/>
                  </a:cubicBezTo>
                  <a:lnTo>
                    <a:pt x="1911" y="7897"/>
                  </a:lnTo>
                  <a:lnTo>
                    <a:pt x="0" y="7897"/>
                  </a:lnTo>
                  <a:lnTo>
                    <a:pt x="2739" y="12610"/>
                  </a:lnTo>
                  <a:lnTo>
                    <a:pt x="5414" y="7897"/>
                  </a:lnTo>
                  <a:lnTo>
                    <a:pt x="3503" y="7897"/>
                  </a:lnTo>
                  <a:lnTo>
                    <a:pt x="3503" y="828"/>
                  </a:lnTo>
                  <a:cubicBezTo>
                    <a:pt x="3503" y="383"/>
                    <a:pt x="3121" y="1"/>
                    <a:pt x="27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67"/>
            <p:cNvSpPr/>
            <p:nvPr/>
          </p:nvSpPr>
          <p:spPr>
            <a:xfrm>
              <a:off x="1113775" y="661175"/>
              <a:ext cx="133750" cy="314875"/>
            </a:xfrm>
            <a:custGeom>
              <a:rect b="b" l="l" r="r" t="t"/>
              <a:pathLst>
                <a:path extrusionOk="0" h="12595" w="5350">
                  <a:moveTo>
                    <a:pt x="2675" y="1"/>
                  </a:moveTo>
                  <a:lnTo>
                    <a:pt x="0" y="4714"/>
                  </a:lnTo>
                  <a:lnTo>
                    <a:pt x="1911" y="4714"/>
                  </a:lnTo>
                  <a:lnTo>
                    <a:pt x="1847" y="11783"/>
                  </a:lnTo>
                  <a:cubicBezTo>
                    <a:pt x="1847" y="12324"/>
                    <a:pt x="2245" y="12594"/>
                    <a:pt x="2643" y="12594"/>
                  </a:cubicBezTo>
                  <a:cubicBezTo>
                    <a:pt x="3041" y="12594"/>
                    <a:pt x="3439" y="12324"/>
                    <a:pt x="3439" y="11783"/>
                  </a:cubicBezTo>
                  <a:lnTo>
                    <a:pt x="3439" y="4714"/>
                  </a:lnTo>
                  <a:lnTo>
                    <a:pt x="5350" y="4714"/>
                  </a:lnTo>
                  <a:lnTo>
                    <a:pt x="267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67"/>
            <p:cNvSpPr/>
            <p:nvPr/>
          </p:nvSpPr>
          <p:spPr>
            <a:xfrm>
              <a:off x="1782450" y="2181650"/>
              <a:ext cx="135350" cy="1668525"/>
            </a:xfrm>
            <a:custGeom>
              <a:rect b="b" l="l" r="r" t="t"/>
              <a:pathLst>
                <a:path extrusionOk="0" h="66741" w="5414">
                  <a:moveTo>
                    <a:pt x="2739" y="0"/>
                  </a:moveTo>
                  <a:lnTo>
                    <a:pt x="0" y="4649"/>
                  </a:lnTo>
                  <a:lnTo>
                    <a:pt x="1911" y="4649"/>
                  </a:lnTo>
                  <a:lnTo>
                    <a:pt x="1911" y="65977"/>
                  </a:lnTo>
                  <a:cubicBezTo>
                    <a:pt x="1911" y="66486"/>
                    <a:pt x="2309" y="66741"/>
                    <a:pt x="2707" y="66741"/>
                  </a:cubicBezTo>
                  <a:cubicBezTo>
                    <a:pt x="3105" y="66741"/>
                    <a:pt x="3503" y="66486"/>
                    <a:pt x="3503" y="65977"/>
                  </a:cubicBezTo>
                  <a:lnTo>
                    <a:pt x="3503" y="4649"/>
                  </a:lnTo>
                  <a:lnTo>
                    <a:pt x="5414" y="4649"/>
                  </a:lnTo>
                  <a:lnTo>
                    <a:pt x="27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67"/>
            <p:cNvSpPr/>
            <p:nvPr/>
          </p:nvSpPr>
          <p:spPr>
            <a:xfrm>
              <a:off x="5576425" y="4885025"/>
              <a:ext cx="1047625" cy="159225"/>
            </a:xfrm>
            <a:custGeom>
              <a:rect b="b" l="l" r="r" t="t"/>
              <a:pathLst>
                <a:path extrusionOk="0" h="6369" w="41905">
                  <a:moveTo>
                    <a:pt x="25092" y="1"/>
                  </a:moveTo>
                  <a:lnTo>
                    <a:pt x="25092" y="2357"/>
                  </a:lnTo>
                  <a:lnTo>
                    <a:pt x="1019" y="2357"/>
                  </a:lnTo>
                  <a:cubicBezTo>
                    <a:pt x="0" y="2357"/>
                    <a:pt x="0" y="3949"/>
                    <a:pt x="1019" y="3949"/>
                  </a:cubicBezTo>
                  <a:lnTo>
                    <a:pt x="25092" y="3949"/>
                  </a:lnTo>
                  <a:lnTo>
                    <a:pt x="25092" y="6369"/>
                  </a:lnTo>
                  <a:lnTo>
                    <a:pt x="31397" y="6369"/>
                  </a:lnTo>
                  <a:lnTo>
                    <a:pt x="31397" y="3949"/>
                  </a:lnTo>
                  <a:lnTo>
                    <a:pt x="37256" y="3949"/>
                  </a:lnTo>
                  <a:lnTo>
                    <a:pt x="37256" y="5859"/>
                  </a:lnTo>
                  <a:lnTo>
                    <a:pt x="41904" y="3185"/>
                  </a:lnTo>
                  <a:lnTo>
                    <a:pt x="37256" y="446"/>
                  </a:lnTo>
                  <a:lnTo>
                    <a:pt x="37256" y="2357"/>
                  </a:lnTo>
                  <a:lnTo>
                    <a:pt x="31397" y="2357"/>
                  </a:lnTo>
                  <a:lnTo>
                    <a:pt x="313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67"/>
            <p:cNvSpPr/>
            <p:nvPr/>
          </p:nvSpPr>
          <p:spPr>
            <a:xfrm>
              <a:off x="5523875" y="5074475"/>
              <a:ext cx="1100175" cy="157650"/>
            </a:xfrm>
            <a:custGeom>
              <a:rect b="b" l="l" r="r" t="t"/>
              <a:pathLst>
                <a:path extrusionOk="0" h="6306" w="44007">
                  <a:moveTo>
                    <a:pt x="1" y="1"/>
                  </a:moveTo>
                  <a:lnTo>
                    <a:pt x="1" y="6306"/>
                  </a:lnTo>
                  <a:lnTo>
                    <a:pt x="6306" y="6306"/>
                  </a:lnTo>
                  <a:lnTo>
                    <a:pt x="6306" y="3949"/>
                  </a:lnTo>
                  <a:lnTo>
                    <a:pt x="39358" y="3949"/>
                  </a:lnTo>
                  <a:lnTo>
                    <a:pt x="39358" y="5860"/>
                  </a:lnTo>
                  <a:lnTo>
                    <a:pt x="44006" y="3121"/>
                  </a:lnTo>
                  <a:lnTo>
                    <a:pt x="39358" y="447"/>
                  </a:lnTo>
                  <a:lnTo>
                    <a:pt x="39358" y="2357"/>
                  </a:lnTo>
                  <a:lnTo>
                    <a:pt x="6306" y="2357"/>
                  </a:lnTo>
                  <a:lnTo>
                    <a:pt x="630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67"/>
            <p:cNvSpPr/>
            <p:nvPr/>
          </p:nvSpPr>
          <p:spPr>
            <a:xfrm>
              <a:off x="2408625" y="5020350"/>
              <a:ext cx="1230225" cy="393850"/>
            </a:xfrm>
            <a:custGeom>
              <a:rect b="b" l="l" r="r" t="t"/>
              <a:pathLst>
                <a:path extrusionOk="0" h="15754" w="49209">
                  <a:moveTo>
                    <a:pt x="46534" y="1"/>
                  </a:moveTo>
                  <a:lnTo>
                    <a:pt x="43796" y="4650"/>
                  </a:lnTo>
                  <a:lnTo>
                    <a:pt x="45706" y="4650"/>
                  </a:lnTo>
                  <a:lnTo>
                    <a:pt x="45706" y="8725"/>
                  </a:lnTo>
                  <a:cubicBezTo>
                    <a:pt x="45706" y="10381"/>
                    <a:pt x="44369" y="11719"/>
                    <a:pt x="42713" y="11719"/>
                  </a:cubicBezTo>
                  <a:lnTo>
                    <a:pt x="32651" y="11719"/>
                  </a:lnTo>
                  <a:lnTo>
                    <a:pt x="32651" y="9235"/>
                  </a:lnTo>
                  <a:lnTo>
                    <a:pt x="26346" y="9235"/>
                  </a:lnTo>
                  <a:lnTo>
                    <a:pt x="26346" y="11719"/>
                  </a:lnTo>
                  <a:lnTo>
                    <a:pt x="6859" y="11719"/>
                  </a:lnTo>
                  <a:cubicBezTo>
                    <a:pt x="6497" y="9847"/>
                    <a:pt x="5018" y="8948"/>
                    <a:pt x="3536" y="8948"/>
                  </a:cubicBezTo>
                  <a:cubicBezTo>
                    <a:pt x="1892" y="8948"/>
                    <a:pt x="243" y="10054"/>
                    <a:pt x="109" y="12164"/>
                  </a:cubicBezTo>
                  <a:cubicBezTo>
                    <a:pt x="0" y="14441"/>
                    <a:pt x="1778" y="15754"/>
                    <a:pt x="3558" y="15754"/>
                  </a:cubicBezTo>
                  <a:cubicBezTo>
                    <a:pt x="4915" y="15754"/>
                    <a:pt x="6272" y="14991"/>
                    <a:pt x="6795" y="13311"/>
                  </a:cubicBezTo>
                  <a:lnTo>
                    <a:pt x="26346" y="13311"/>
                  </a:lnTo>
                  <a:lnTo>
                    <a:pt x="26346" y="15540"/>
                  </a:lnTo>
                  <a:lnTo>
                    <a:pt x="32651" y="15540"/>
                  </a:lnTo>
                  <a:lnTo>
                    <a:pt x="32651" y="13311"/>
                  </a:lnTo>
                  <a:lnTo>
                    <a:pt x="42650" y="13311"/>
                  </a:lnTo>
                  <a:cubicBezTo>
                    <a:pt x="45261" y="13311"/>
                    <a:pt x="47298" y="11273"/>
                    <a:pt x="47298" y="8725"/>
                  </a:cubicBezTo>
                  <a:lnTo>
                    <a:pt x="47298" y="4650"/>
                  </a:lnTo>
                  <a:lnTo>
                    <a:pt x="49209" y="4650"/>
                  </a:lnTo>
                  <a:lnTo>
                    <a:pt x="4653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67"/>
            <p:cNvSpPr/>
            <p:nvPr/>
          </p:nvSpPr>
          <p:spPr>
            <a:xfrm>
              <a:off x="819225" y="2831225"/>
              <a:ext cx="197450" cy="168025"/>
            </a:xfrm>
            <a:custGeom>
              <a:rect b="b" l="l" r="r" t="t"/>
              <a:pathLst>
                <a:path extrusionOk="0" h="6721" w="7898">
                  <a:moveTo>
                    <a:pt x="4522" y="0"/>
                  </a:moveTo>
                  <a:cubicBezTo>
                    <a:pt x="1465" y="0"/>
                    <a:pt x="1" y="3630"/>
                    <a:pt x="2102" y="5732"/>
                  </a:cubicBezTo>
                  <a:cubicBezTo>
                    <a:pt x="2805" y="6414"/>
                    <a:pt x="3663" y="6721"/>
                    <a:pt x="4501" y="6721"/>
                  </a:cubicBezTo>
                  <a:cubicBezTo>
                    <a:pt x="6242" y="6721"/>
                    <a:pt x="7897" y="5396"/>
                    <a:pt x="7897" y="3375"/>
                  </a:cubicBezTo>
                  <a:cubicBezTo>
                    <a:pt x="7897" y="1465"/>
                    <a:pt x="6369" y="0"/>
                    <a:pt x="45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67"/>
            <p:cNvSpPr/>
            <p:nvPr/>
          </p:nvSpPr>
          <p:spPr>
            <a:xfrm>
              <a:off x="860625" y="1842525"/>
              <a:ext cx="619350" cy="135350"/>
            </a:xfrm>
            <a:custGeom>
              <a:rect b="b" l="l" r="r" t="t"/>
              <a:pathLst>
                <a:path extrusionOk="0" h="5414" w="24774">
                  <a:moveTo>
                    <a:pt x="4713" y="0"/>
                  </a:moveTo>
                  <a:lnTo>
                    <a:pt x="0" y="2739"/>
                  </a:lnTo>
                  <a:lnTo>
                    <a:pt x="4713" y="5414"/>
                  </a:lnTo>
                  <a:lnTo>
                    <a:pt x="4713" y="3503"/>
                  </a:lnTo>
                  <a:lnTo>
                    <a:pt x="23946" y="3503"/>
                  </a:lnTo>
                  <a:cubicBezTo>
                    <a:pt x="24391" y="3503"/>
                    <a:pt x="24774" y="3185"/>
                    <a:pt x="24774" y="2739"/>
                  </a:cubicBezTo>
                  <a:cubicBezTo>
                    <a:pt x="24774" y="2293"/>
                    <a:pt x="24391" y="1911"/>
                    <a:pt x="23946" y="1911"/>
                  </a:cubicBezTo>
                  <a:lnTo>
                    <a:pt x="4713" y="1911"/>
                  </a:lnTo>
                  <a:lnTo>
                    <a:pt x="4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67"/>
            <p:cNvSpPr/>
            <p:nvPr/>
          </p:nvSpPr>
          <p:spPr>
            <a:xfrm>
              <a:off x="6060425" y="4273650"/>
              <a:ext cx="627300" cy="495175"/>
            </a:xfrm>
            <a:custGeom>
              <a:rect b="b" l="l" r="r" t="t"/>
              <a:pathLst>
                <a:path extrusionOk="0" h="19807" w="25092">
                  <a:moveTo>
                    <a:pt x="5031" y="1"/>
                  </a:moveTo>
                  <a:cubicBezTo>
                    <a:pt x="2229" y="1"/>
                    <a:pt x="0" y="2230"/>
                    <a:pt x="0" y="5032"/>
                  </a:cubicBezTo>
                  <a:lnTo>
                    <a:pt x="0" y="14776"/>
                  </a:lnTo>
                  <a:cubicBezTo>
                    <a:pt x="0" y="17578"/>
                    <a:pt x="2229" y="19807"/>
                    <a:pt x="5031" y="19807"/>
                  </a:cubicBezTo>
                  <a:lnTo>
                    <a:pt x="20124" y="19807"/>
                  </a:lnTo>
                  <a:cubicBezTo>
                    <a:pt x="22863" y="19807"/>
                    <a:pt x="25092" y="17578"/>
                    <a:pt x="25092" y="14776"/>
                  </a:cubicBezTo>
                  <a:lnTo>
                    <a:pt x="25092" y="5032"/>
                  </a:lnTo>
                  <a:cubicBezTo>
                    <a:pt x="25092" y="2230"/>
                    <a:pt x="22863" y="1"/>
                    <a:pt x="201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67"/>
            <p:cNvSpPr/>
            <p:nvPr/>
          </p:nvSpPr>
          <p:spPr>
            <a:xfrm>
              <a:off x="6033350" y="2694300"/>
              <a:ext cx="97150" cy="98725"/>
            </a:xfrm>
            <a:custGeom>
              <a:rect b="b" l="l" r="r" t="t"/>
              <a:pathLst>
                <a:path extrusionOk="0" h="3949" w="3886">
                  <a:moveTo>
                    <a:pt x="1" y="0"/>
                  </a:moveTo>
                  <a:lnTo>
                    <a:pt x="1" y="3949"/>
                  </a:lnTo>
                  <a:lnTo>
                    <a:pt x="3885" y="3949"/>
                  </a:lnTo>
                  <a:lnTo>
                    <a:pt x="38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67"/>
            <p:cNvSpPr/>
            <p:nvPr/>
          </p:nvSpPr>
          <p:spPr>
            <a:xfrm>
              <a:off x="6162325" y="2694300"/>
              <a:ext cx="98725" cy="98725"/>
            </a:xfrm>
            <a:custGeom>
              <a:rect b="b" l="l" r="r" t="t"/>
              <a:pathLst>
                <a:path extrusionOk="0" h="3949" w="3949">
                  <a:moveTo>
                    <a:pt x="0" y="0"/>
                  </a:moveTo>
                  <a:lnTo>
                    <a:pt x="0" y="3949"/>
                  </a:lnTo>
                  <a:lnTo>
                    <a:pt x="3948" y="3949"/>
                  </a:lnTo>
                  <a:lnTo>
                    <a:pt x="39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67"/>
            <p:cNvSpPr/>
            <p:nvPr/>
          </p:nvSpPr>
          <p:spPr>
            <a:xfrm>
              <a:off x="6033350" y="2820075"/>
              <a:ext cx="97150" cy="98725"/>
            </a:xfrm>
            <a:custGeom>
              <a:rect b="b" l="l" r="r" t="t"/>
              <a:pathLst>
                <a:path extrusionOk="0" h="3949" w="3886">
                  <a:moveTo>
                    <a:pt x="1" y="0"/>
                  </a:moveTo>
                  <a:lnTo>
                    <a:pt x="1" y="3949"/>
                  </a:lnTo>
                  <a:lnTo>
                    <a:pt x="3885" y="3949"/>
                  </a:lnTo>
                  <a:lnTo>
                    <a:pt x="38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67"/>
            <p:cNvSpPr/>
            <p:nvPr/>
          </p:nvSpPr>
          <p:spPr>
            <a:xfrm>
              <a:off x="6162325" y="2820075"/>
              <a:ext cx="98725" cy="98725"/>
            </a:xfrm>
            <a:custGeom>
              <a:rect b="b" l="l" r="r" t="t"/>
              <a:pathLst>
                <a:path extrusionOk="0" h="3949" w="3949">
                  <a:moveTo>
                    <a:pt x="0" y="0"/>
                  </a:moveTo>
                  <a:lnTo>
                    <a:pt x="0" y="3949"/>
                  </a:lnTo>
                  <a:lnTo>
                    <a:pt x="3948" y="3949"/>
                  </a:lnTo>
                  <a:lnTo>
                    <a:pt x="39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67"/>
            <p:cNvSpPr/>
            <p:nvPr/>
          </p:nvSpPr>
          <p:spPr>
            <a:xfrm>
              <a:off x="6076350" y="3681400"/>
              <a:ext cx="176750" cy="455375"/>
            </a:xfrm>
            <a:custGeom>
              <a:rect b="b" l="l" r="r" t="t"/>
              <a:pathLst>
                <a:path extrusionOk="0" h="18215" w="7070">
                  <a:moveTo>
                    <a:pt x="0" y="0"/>
                  </a:moveTo>
                  <a:cubicBezTo>
                    <a:pt x="0" y="2866"/>
                    <a:pt x="1911" y="4777"/>
                    <a:pt x="3503" y="6305"/>
                  </a:cubicBezTo>
                  <a:cubicBezTo>
                    <a:pt x="4522" y="7324"/>
                    <a:pt x="5413" y="8279"/>
                    <a:pt x="5541" y="9107"/>
                  </a:cubicBezTo>
                  <a:cubicBezTo>
                    <a:pt x="5413" y="9935"/>
                    <a:pt x="4522" y="10890"/>
                    <a:pt x="3503" y="11846"/>
                  </a:cubicBezTo>
                  <a:cubicBezTo>
                    <a:pt x="1911" y="13438"/>
                    <a:pt x="0" y="15348"/>
                    <a:pt x="0" y="18214"/>
                  </a:cubicBezTo>
                  <a:lnTo>
                    <a:pt x="1592" y="18214"/>
                  </a:lnTo>
                  <a:cubicBezTo>
                    <a:pt x="1592" y="16049"/>
                    <a:pt x="3121" y="14520"/>
                    <a:pt x="4585" y="13056"/>
                  </a:cubicBezTo>
                  <a:cubicBezTo>
                    <a:pt x="5859" y="11846"/>
                    <a:pt x="7005" y="10636"/>
                    <a:pt x="7069" y="9235"/>
                  </a:cubicBezTo>
                  <a:lnTo>
                    <a:pt x="7069" y="9107"/>
                  </a:lnTo>
                  <a:lnTo>
                    <a:pt x="7069" y="9044"/>
                  </a:lnTo>
                  <a:cubicBezTo>
                    <a:pt x="7005" y="7579"/>
                    <a:pt x="5859" y="6433"/>
                    <a:pt x="4585" y="5223"/>
                  </a:cubicBezTo>
                  <a:cubicBezTo>
                    <a:pt x="3121" y="3694"/>
                    <a:pt x="1592" y="2166"/>
                    <a:pt x="15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67"/>
            <p:cNvSpPr/>
            <p:nvPr/>
          </p:nvSpPr>
          <p:spPr>
            <a:xfrm>
              <a:off x="6270575" y="3679800"/>
              <a:ext cx="178350" cy="456975"/>
            </a:xfrm>
            <a:custGeom>
              <a:rect b="b" l="l" r="r" t="t"/>
              <a:pathLst>
                <a:path extrusionOk="0" h="18279" w="7134">
                  <a:moveTo>
                    <a:pt x="5541" y="1"/>
                  </a:moveTo>
                  <a:cubicBezTo>
                    <a:pt x="5541" y="2230"/>
                    <a:pt x="4013" y="3758"/>
                    <a:pt x="2484" y="5223"/>
                  </a:cubicBezTo>
                  <a:cubicBezTo>
                    <a:pt x="1274" y="6433"/>
                    <a:pt x="128" y="7643"/>
                    <a:pt x="1" y="9044"/>
                  </a:cubicBezTo>
                  <a:lnTo>
                    <a:pt x="1" y="9171"/>
                  </a:lnTo>
                  <a:lnTo>
                    <a:pt x="1" y="9235"/>
                  </a:lnTo>
                  <a:cubicBezTo>
                    <a:pt x="128" y="10700"/>
                    <a:pt x="1274" y="11846"/>
                    <a:pt x="2484" y="13056"/>
                  </a:cubicBezTo>
                  <a:cubicBezTo>
                    <a:pt x="4013" y="14521"/>
                    <a:pt x="5541" y="16113"/>
                    <a:pt x="5541" y="18278"/>
                  </a:cubicBezTo>
                  <a:lnTo>
                    <a:pt x="7133" y="18278"/>
                  </a:lnTo>
                  <a:cubicBezTo>
                    <a:pt x="7133" y="15412"/>
                    <a:pt x="5159" y="13502"/>
                    <a:pt x="3631" y="11910"/>
                  </a:cubicBezTo>
                  <a:cubicBezTo>
                    <a:pt x="2612" y="10891"/>
                    <a:pt x="1656" y="9935"/>
                    <a:pt x="1593" y="9108"/>
                  </a:cubicBezTo>
                  <a:cubicBezTo>
                    <a:pt x="1656" y="8280"/>
                    <a:pt x="2612" y="7388"/>
                    <a:pt x="3631" y="6369"/>
                  </a:cubicBezTo>
                  <a:cubicBezTo>
                    <a:pt x="5223" y="4777"/>
                    <a:pt x="7133" y="2867"/>
                    <a:pt x="71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67"/>
            <p:cNvSpPr/>
            <p:nvPr/>
          </p:nvSpPr>
          <p:spPr>
            <a:xfrm>
              <a:off x="6170275" y="3772150"/>
              <a:ext cx="184700" cy="116250"/>
            </a:xfrm>
            <a:custGeom>
              <a:rect b="b" l="l" r="r" t="t"/>
              <a:pathLst>
                <a:path extrusionOk="0" h="4650" w="7388">
                  <a:moveTo>
                    <a:pt x="1" y="0"/>
                  </a:moveTo>
                  <a:cubicBezTo>
                    <a:pt x="574" y="637"/>
                    <a:pt x="1274" y="1338"/>
                    <a:pt x="1975" y="1975"/>
                  </a:cubicBezTo>
                  <a:cubicBezTo>
                    <a:pt x="2548" y="2548"/>
                    <a:pt x="3057" y="3248"/>
                    <a:pt x="3439" y="4013"/>
                  </a:cubicBezTo>
                  <a:cubicBezTo>
                    <a:pt x="3567" y="4204"/>
                    <a:pt x="3630" y="4458"/>
                    <a:pt x="3694" y="4649"/>
                  </a:cubicBezTo>
                  <a:cubicBezTo>
                    <a:pt x="3694" y="4586"/>
                    <a:pt x="3758" y="4458"/>
                    <a:pt x="3758" y="4395"/>
                  </a:cubicBezTo>
                  <a:cubicBezTo>
                    <a:pt x="3885" y="4013"/>
                    <a:pt x="4076" y="3694"/>
                    <a:pt x="4267" y="3376"/>
                  </a:cubicBezTo>
                  <a:cubicBezTo>
                    <a:pt x="4713" y="2803"/>
                    <a:pt x="5159" y="2229"/>
                    <a:pt x="5668" y="1720"/>
                  </a:cubicBezTo>
                  <a:cubicBezTo>
                    <a:pt x="6242" y="1147"/>
                    <a:pt x="6878" y="574"/>
                    <a:pt x="73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67"/>
            <p:cNvSpPr/>
            <p:nvPr/>
          </p:nvSpPr>
          <p:spPr>
            <a:xfrm>
              <a:off x="6132075" y="3928175"/>
              <a:ext cx="261125" cy="208600"/>
            </a:xfrm>
            <a:custGeom>
              <a:rect b="b" l="l" r="r" t="t"/>
              <a:pathLst>
                <a:path extrusionOk="0" h="8344" w="10445">
                  <a:moveTo>
                    <a:pt x="5222" y="0"/>
                  </a:moveTo>
                  <a:cubicBezTo>
                    <a:pt x="5222" y="4522"/>
                    <a:pt x="828" y="6496"/>
                    <a:pt x="191" y="6751"/>
                  </a:cubicBezTo>
                  <a:cubicBezTo>
                    <a:pt x="64" y="7260"/>
                    <a:pt x="0" y="7770"/>
                    <a:pt x="0" y="8343"/>
                  </a:cubicBezTo>
                  <a:lnTo>
                    <a:pt x="10444" y="8343"/>
                  </a:lnTo>
                  <a:cubicBezTo>
                    <a:pt x="10444" y="7770"/>
                    <a:pt x="10444" y="7260"/>
                    <a:pt x="10317" y="6751"/>
                  </a:cubicBezTo>
                  <a:cubicBezTo>
                    <a:pt x="10317" y="6751"/>
                    <a:pt x="5222" y="4840"/>
                    <a:pt x="52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67"/>
            <p:cNvSpPr/>
            <p:nvPr/>
          </p:nvSpPr>
          <p:spPr>
            <a:xfrm>
              <a:off x="6262625" y="3928175"/>
              <a:ext cx="25" cy="25"/>
            </a:xfrm>
            <a:custGeom>
              <a:rect b="b" l="l" r="r" t="t"/>
              <a:pathLst>
                <a:path extrusionOk="0" h="1" w="1">
                  <a:moveTo>
                    <a:pt x="0" y="0"/>
                  </a:move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67"/>
            <p:cNvSpPr/>
            <p:nvPr/>
          </p:nvSpPr>
          <p:spPr>
            <a:xfrm>
              <a:off x="6036550" y="3628850"/>
              <a:ext cx="447400" cy="39825"/>
            </a:xfrm>
            <a:custGeom>
              <a:rect b="b" l="l" r="r" t="t"/>
              <a:pathLst>
                <a:path extrusionOk="0" h="1593" w="17896">
                  <a:moveTo>
                    <a:pt x="0" y="1"/>
                  </a:moveTo>
                  <a:lnTo>
                    <a:pt x="0" y="1593"/>
                  </a:lnTo>
                  <a:lnTo>
                    <a:pt x="17895" y="1593"/>
                  </a:lnTo>
                  <a:lnTo>
                    <a:pt x="1789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67"/>
            <p:cNvSpPr/>
            <p:nvPr/>
          </p:nvSpPr>
          <p:spPr>
            <a:xfrm>
              <a:off x="6036550" y="4149475"/>
              <a:ext cx="447400" cy="39825"/>
            </a:xfrm>
            <a:custGeom>
              <a:rect b="b" l="l" r="r" t="t"/>
              <a:pathLst>
                <a:path extrusionOk="0" h="1593" w="17896">
                  <a:moveTo>
                    <a:pt x="0" y="1"/>
                  </a:moveTo>
                  <a:lnTo>
                    <a:pt x="0" y="1593"/>
                  </a:lnTo>
                  <a:lnTo>
                    <a:pt x="17895" y="1593"/>
                  </a:lnTo>
                  <a:lnTo>
                    <a:pt x="1789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67"/>
            <p:cNvSpPr/>
            <p:nvPr/>
          </p:nvSpPr>
          <p:spPr>
            <a:xfrm>
              <a:off x="6163900" y="2121150"/>
              <a:ext cx="122575" cy="176750"/>
            </a:xfrm>
            <a:custGeom>
              <a:rect b="b" l="l" r="r" t="t"/>
              <a:pathLst>
                <a:path extrusionOk="0" h="7070" w="4903">
                  <a:moveTo>
                    <a:pt x="2357" y="1274"/>
                  </a:moveTo>
                  <a:cubicBezTo>
                    <a:pt x="2930" y="1274"/>
                    <a:pt x="3312" y="1720"/>
                    <a:pt x="3312" y="2293"/>
                  </a:cubicBezTo>
                  <a:cubicBezTo>
                    <a:pt x="3312" y="2802"/>
                    <a:pt x="2930" y="3312"/>
                    <a:pt x="2357" y="3312"/>
                  </a:cubicBezTo>
                  <a:lnTo>
                    <a:pt x="1593" y="3312"/>
                  </a:lnTo>
                  <a:lnTo>
                    <a:pt x="1593" y="1274"/>
                  </a:lnTo>
                  <a:close/>
                  <a:moveTo>
                    <a:pt x="1" y="0"/>
                  </a:moveTo>
                  <a:lnTo>
                    <a:pt x="1" y="7069"/>
                  </a:lnTo>
                  <a:lnTo>
                    <a:pt x="1593" y="7069"/>
                  </a:lnTo>
                  <a:lnTo>
                    <a:pt x="1593" y="4522"/>
                  </a:lnTo>
                  <a:lnTo>
                    <a:pt x="2675" y="4522"/>
                  </a:lnTo>
                  <a:cubicBezTo>
                    <a:pt x="2710" y="4524"/>
                    <a:pt x="2743" y="4524"/>
                    <a:pt x="2777" y="4524"/>
                  </a:cubicBezTo>
                  <a:cubicBezTo>
                    <a:pt x="3942" y="4524"/>
                    <a:pt x="4903" y="3469"/>
                    <a:pt x="4841" y="2293"/>
                  </a:cubicBezTo>
                  <a:cubicBezTo>
                    <a:pt x="4841" y="1019"/>
                    <a:pt x="3885" y="0"/>
                    <a:pt x="26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67"/>
            <p:cNvSpPr/>
            <p:nvPr/>
          </p:nvSpPr>
          <p:spPr>
            <a:xfrm>
              <a:off x="6302425" y="2121150"/>
              <a:ext cx="138525" cy="176750"/>
            </a:xfrm>
            <a:custGeom>
              <a:rect b="b" l="l" r="r" t="t"/>
              <a:pathLst>
                <a:path extrusionOk="0" h="7070" w="5541">
                  <a:moveTo>
                    <a:pt x="0" y="0"/>
                  </a:moveTo>
                  <a:lnTo>
                    <a:pt x="0" y="7069"/>
                  </a:lnTo>
                  <a:lnTo>
                    <a:pt x="1592" y="7069"/>
                  </a:lnTo>
                  <a:lnTo>
                    <a:pt x="1592" y="4267"/>
                  </a:lnTo>
                  <a:lnTo>
                    <a:pt x="3885" y="4267"/>
                  </a:lnTo>
                  <a:lnTo>
                    <a:pt x="3885" y="7069"/>
                  </a:lnTo>
                  <a:lnTo>
                    <a:pt x="5541" y="7069"/>
                  </a:lnTo>
                  <a:lnTo>
                    <a:pt x="5541" y="0"/>
                  </a:lnTo>
                  <a:lnTo>
                    <a:pt x="3885" y="0"/>
                  </a:lnTo>
                  <a:lnTo>
                    <a:pt x="3885" y="2802"/>
                  </a:lnTo>
                  <a:lnTo>
                    <a:pt x="1592" y="2802"/>
                  </a:lnTo>
                  <a:lnTo>
                    <a:pt x="159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67"/>
            <p:cNvSpPr/>
            <p:nvPr/>
          </p:nvSpPr>
          <p:spPr>
            <a:xfrm>
              <a:off x="6472775" y="2121150"/>
              <a:ext cx="121025" cy="176750"/>
            </a:xfrm>
            <a:custGeom>
              <a:rect b="b" l="l" r="r" t="t"/>
              <a:pathLst>
                <a:path extrusionOk="0" h="7070" w="4841">
                  <a:moveTo>
                    <a:pt x="2357" y="1274"/>
                  </a:moveTo>
                  <a:cubicBezTo>
                    <a:pt x="2930" y="1274"/>
                    <a:pt x="3312" y="1720"/>
                    <a:pt x="3312" y="2293"/>
                  </a:cubicBezTo>
                  <a:cubicBezTo>
                    <a:pt x="3312" y="2802"/>
                    <a:pt x="2930" y="3312"/>
                    <a:pt x="2357" y="3312"/>
                  </a:cubicBezTo>
                  <a:lnTo>
                    <a:pt x="1529" y="3312"/>
                  </a:lnTo>
                  <a:lnTo>
                    <a:pt x="1529" y="1274"/>
                  </a:lnTo>
                  <a:close/>
                  <a:moveTo>
                    <a:pt x="0" y="0"/>
                  </a:moveTo>
                  <a:lnTo>
                    <a:pt x="0" y="7069"/>
                  </a:lnTo>
                  <a:lnTo>
                    <a:pt x="1529" y="7069"/>
                  </a:lnTo>
                  <a:lnTo>
                    <a:pt x="1529" y="4522"/>
                  </a:lnTo>
                  <a:lnTo>
                    <a:pt x="2612" y="4522"/>
                  </a:lnTo>
                  <a:cubicBezTo>
                    <a:pt x="2647" y="4524"/>
                    <a:pt x="2683" y="4524"/>
                    <a:pt x="2718" y="4524"/>
                  </a:cubicBezTo>
                  <a:cubicBezTo>
                    <a:pt x="3938" y="4524"/>
                    <a:pt x="4839" y="3469"/>
                    <a:pt x="4777" y="2293"/>
                  </a:cubicBezTo>
                  <a:cubicBezTo>
                    <a:pt x="4840" y="1083"/>
                    <a:pt x="3822" y="64"/>
                    <a:pt x="26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67"/>
            <p:cNvSpPr/>
            <p:nvPr/>
          </p:nvSpPr>
          <p:spPr>
            <a:xfrm>
              <a:off x="1688525" y="661175"/>
              <a:ext cx="92350" cy="178350"/>
            </a:xfrm>
            <a:custGeom>
              <a:rect b="b" l="l" r="r" t="t"/>
              <a:pathLst>
                <a:path extrusionOk="0" h="7134" w="3694">
                  <a:moveTo>
                    <a:pt x="2102" y="1"/>
                  </a:moveTo>
                  <a:lnTo>
                    <a:pt x="2102" y="4268"/>
                  </a:lnTo>
                  <a:cubicBezTo>
                    <a:pt x="2102" y="5032"/>
                    <a:pt x="2102" y="5669"/>
                    <a:pt x="955" y="5669"/>
                  </a:cubicBezTo>
                  <a:cubicBezTo>
                    <a:pt x="573" y="5669"/>
                    <a:pt x="191" y="5478"/>
                    <a:pt x="0" y="5159"/>
                  </a:cubicBezTo>
                  <a:lnTo>
                    <a:pt x="0" y="7006"/>
                  </a:lnTo>
                  <a:cubicBezTo>
                    <a:pt x="319" y="7134"/>
                    <a:pt x="637" y="7134"/>
                    <a:pt x="955" y="7134"/>
                  </a:cubicBezTo>
                  <a:cubicBezTo>
                    <a:pt x="2675" y="7134"/>
                    <a:pt x="3694" y="6433"/>
                    <a:pt x="3694" y="4395"/>
                  </a:cubicBezTo>
                  <a:lnTo>
                    <a:pt x="36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67"/>
            <p:cNvSpPr/>
            <p:nvPr/>
          </p:nvSpPr>
          <p:spPr>
            <a:xfrm flipH="1">
              <a:off x="1461393" y="1206602"/>
              <a:ext cx="147728" cy="176750"/>
            </a:xfrm>
            <a:custGeom>
              <a:rect b="b" l="l" r="r" t="t"/>
              <a:pathLst>
                <a:path extrusionOk="0" h="7070" w="5478">
                  <a:moveTo>
                    <a:pt x="0" y="1"/>
                  </a:moveTo>
                  <a:lnTo>
                    <a:pt x="0" y="7069"/>
                  </a:lnTo>
                  <a:lnTo>
                    <a:pt x="1529" y="7069"/>
                  </a:lnTo>
                  <a:lnTo>
                    <a:pt x="1529" y="4267"/>
                  </a:lnTo>
                  <a:lnTo>
                    <a:pt x="3821" y="4267"/>
                  </a:lnTo>
                  <a:lnTo>
                    <a:pt x="3821" y="7069"/>
                  </a:lnTo>
                  <a:lnTo>
                    <a:pt x="5477" y="7069"/>
                  </a:lnTo>
                  <a:lnTo>
                    <a:pt x="5477" y="1"/>
                  </a:lnTo>
                  <a:lnTo>
                    <a:pt x="3821" y="1"/>
                  </a:lnTo>
                  <a:lnTo>
                    <a:pt x="3821" y="2866"/>
                  </a:lnTo>
                  <a:lnTo>
                    <a:pt x="1529" y="2866"/>
                  </a:lnTo>
                  <a:lnTo>
                    <a:pt x="152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67"/>
            <p:cNvSpPr/>
            <p:nvPr/>
          </p:nvSpPr>
          <p:spPr>
            <a:xfrm flipH="1">
              <a:off x="1291396" y="1206602"/>
              <a:ext cx="151153" cy="176750"/>
            </a:xfrm>
            <a:custGeom>
              <a:rect b="b" l="l" r="r" t="t"/>
              <a:pathLst>
                <a:path extrusionOk="0" h="7070" w="5605">
                  <a:moveTo>
                    <a:pt x="1" y="1"/>
                  </a:moveTo>
                  <a:lnTo>
                    <a:pt x="1" y="1465"/>
                  </a:lnTo>
                  <a:lnTo>
                    <a:pt x="2038" y="1465"/>
                  </a:lnTo>
                  <a:lnTo>
                    <a:pt x="2038" y="7069"/>
                  </a:lnTo>
                  <a:lnTo>
                    <a:pt x="3567" y="7069"/>
                  </a:lnTo>
                  <a:lnTo>
                    <a:pt x="3567" y="1465"/>
                  </a:lnTo>
                  <a:lnTo>
                    <a:pt x="5605" y="1465"/>
                  </a:lnTo>
                  <a:lnTo>
                    <a:pt x="56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67"/>
            <p:cNvSpPr/>
            <p:nvPr/>
          </p:nvSpPr>
          <p:spPr>
            <a:xfrm flipH="1">
              <a:off x="1037205" y="1206602"/>
              <a:ext cx="252497" cy="176750"/>
            </a:xfrm>
            <a:custGeom>
              <a:rect b="b" l="l" r="r" t="t"/>
              <a:pathLst>
                <a:path extrusionOk="0" h="7070" w="9363">
                  <a:moveTo>
                    <a:pt x="1402" y="1"/>
                  </a:moveTo>
                  <a:lnTo>
                    <a:pt x="0" y="7069"/>
                  </a:lnTo>
                  <a:lnTo>
                    <a:pt x="1720" y="7069"/>
                  </a:lnTo>
                  <a:lnTo>
                    <a:pt x="2548" y="2229"/>
                  </a:lnTo>
                  <a:lnTo>
                    <a:pt x="3949" y="7069"/>
                  </a:lnTo>
                  <a:lnTo>
                    <a:pt x="5477" y="7069"/>
                  </a:lnTo>
                  <a:lnTo>
                    <a:pt x="6815" y="2229"/>
                  </a:lnTo>
                  <a:lnTo>
                    <a:pt x="7643" y="7069"/>
                  </a:lnTo>
                  <a:lnTo>
                    <a:pt x="9362" y="7069"/>
                  </a:lnTo>
                  <a:lnTo>
                    <a:pt x="8025" y="1"/>
                  </a:lnTo>
                  <a:lnTo>
                    <a:pt x="6178" y="1"/>
                  </a:lnTo>
                  <a:lnTo>
                    <a:pt x="4713" y="4968"/>
                  </a:lnTo>
                  <a:lnTo>
                    <a:pt x="32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67"/>
            <p:cNvSpPr/>
            <p:nvPr/>
          </p:nvSpPr>
          <p:spPr>
            <a:xfrm flipH="1">
              <a:off x="908417" y="1206602"/>
              <a:ext cx="109946" cy="176750"/>
            </a:xfrm>
            <a:custGeom>
              <a:rect b="b" l="l" r="r" t="t"/>
              <a:pathLst>
                <a:path extrusionOk="0" h="7070" w="4077">
                  <a:moveTo>
                    <a:pt x="1" y="1"/>
                  </a:moveTo>
                  <a:lnTo>
                    <a:pt x="1" y="7069"/>
                  </a:lnTo>
                  <a:lnTo>
                    <a:pt x="4076" y="7069"/>
                  </a:lnTo>
                  <a:lnTo>
                    <a:pt x="4076" y="5668"/>
                  </a:lnTo>
                  <a:lnTo>
                    <a:pt x="1529" y="5668"/>
                  </a:lnTo>
                  <a:lnTo>
                    <a:pt x="152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67"/>
            <p:cNvSpPr/>
            <p:nvPr/>
          </p:nvSpPr>
          <p:spPr>
            <a:xfrm>
              <a:off x="2245750" y="4830900"/>
              <a:ext cx="162425" cy="211775"/>
            </a:xfrm>
            <a:custGeom>
              <a:rect b="b" l="l" r="r" t="t"/>
              <a:pathLst>
                <a:path extrusionOk="0" h="8471" w="6497">
                  <a:moveTo>
                    <a:pt x="6496" y="0"/>
                  </a:moveTo>
                  <a:lnTo>
                    <a:pt x="0" y="3057"/>
                  </a:lnTo>
                  <a:lnTo>
                    <a:pt x="0" y="5413"/>
                  </a:lnTo>
                  <a:lnTo>
                    <a:pt x="6496" y="8470"/>
                  </a:lnTo>
                  <a:lnTo>
                    <a:pt x="6496" y="6560"/>
                  </a:lnTo>
                  <a:lnTo>
                    <a:pt x="1402" y="4267"/>
                  </a:lnTo>
                  <a:lnTo>
                    <a:pt x="6496" y="1911"/>
                  </a:lnTo>
                  <a:lnTo>
                    <a:pt x="649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67"/>
            <p:cNvSpPr/>
            <p:nvPr/>
          </p:nvSpPr>
          <p:spPr>
            <a:xfrm>
              <a:off x="2433625" y="4727400"/>
              <a:ext cx="207000" cy="380550"/>
            </a:xfrm>
            <a:custGeom>
              <a:rect b="b" l="l" r="r" t="t"/>
              <a:pathLst>
                <a:path extrusionOk="0" h="15222" w="8280">
                  <a:moveTo>
                    <a:pt x="6114" y="1"/>
                  </a:moveTo>
                  <a:lnTo>
                    <a:pt x="0" y="15221"/>
                  </a:lnTo>
                  <a:lnTo>
                    <a:pt x="2165" y="15221"/>
                  </a:lnTo>
                  <a:lnTo>
                    <a:pt x="827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67"/>
            <p:cNvSpPr/>
            <p:nvPr/>
          </p:nvSpPr>
          <p:spPr>
            <a:xfrm>
              <a:off x="2661300" y="4830900"/>
              <a:ext cx="164000" cy="211775"/>
            </a:xfrm>
            <a:custGeom>
              <a:rect b="b" l="l" r="r" t="t"/>
              <a:pathLst>
                <a:path extrusionOk="0" h="8471" w="6560">
                  <a:moveTo>
                    <a:pt x="0" y="0"/>
                  </a:moveTo>
                  <a:lnTo>
                    <a:pt x="0" y="1911"/>
                  </a:lnTo>
                  <a:lnTo>
                    <a:pt x="5095" y="4267"/>
                  </a:lnTo>
                  <a:lnTo>
                    <a:pt x="0" y="6560"/>
                  </a:lnTo>
                  <a:lnTo>
                    <a:pt x="0" y="8470"/>
                  </a:lnTo>
                  <a:lnTo>
                    <a:pt x="6559" y="5413"/>
                  </a:lnTo>
                  <a:lnTo>
                    <a:pt x="6559" y="3057"/>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7"/>
          <p:cNvSpPr txBox="1"/>
          <p:nvPr>
            <p:ph type="ctrTitle"/>
          </p:nvPr>
        </p:nvSpPr>
        <p:spPr>
          <a:xfrm>
            <a:off x="4893700" y="1737500"/>
            <a:ext cx="3530400" cy="60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000"/>
              <a:t>FOUNDER</a:t>
            </a:r>
            <a:endParaRPr sz="3000"/>
          </a:p>
        </p:txBody>
      </p:sp>
      <p:sp>
        <p:nvSpPr>
          <p:cNvPr id="349" name="Google Shape;349;p37"/>
          <p:cNvSpPr txBox="1"/>
          <p:nvPr>
            <p:ph idx="1" type="subTitle"/>
          </p:nvPr>
        </p:nvSpPr>
        <p:spPr>
          <a:xfrm>
            <a:off x="5015700" y="2452225"/>
            <a:ext cx="3678900" cy="84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ctr">
              <a:spcBef>
                <a:spcPts val="0"/>
              </a:spcBef>
              <a:spcAft>
                <a:spcPts val="0"/>
              </a:spcAft>
              <a:buClr>
                <a:schemeClr val="dk1"/>
              </a:buClr>
              <a:buSzPts val="1100"/>
              <a:buFont typeface="Arial"/>
              <a:buNone/>
            </a:pPr>
            <a:r>
              <a:rPr b="1" lang="es" sz="1900">
                <a:solidFill>
                  <a:srgbClr val="48FFD5"/>
                </a:solidFill>
                <a:latin typeface="Arial"/>
                <a:ea typeface="Arial"/>
                <a:cs typeface="Arial"/>
                <a:sym typeface="Arial"/>
              </a:rPr>
              <a:t>Christopher Latham Sholes</a:t>
            </a:r>
            <a:endParaRPr sz="1500">
              <a:solidFill>
                <a:srgbClr val="48FFD5"/>
              </a:solidFill>
            </a:endParaRPr>
          </a:p>
        </p:txBody>
      </p:sp>
      <p:cxnSp>
        <p:nvCxnSpPr>
          <p:cNvPr id="350" name="Google Shape;350;p37"/>
          <p:cNvCxnSpPr/>
          <p:nvPr/>
        </p:nvCxnSpPr>
        <p:spPr>
          <a:xfrm>
            <a:off x="4969825" y="2283850"/>
            <a:ext cx="4448400" cy="0"/>
          </a:xfrm>
          <a:prstGeom prst="straightConnector1">
            <a:avLst/>
          </a:prstGeom>
          <a:noFill/>
          <a:ln cap="flat" cmpd="sng" w="9525">
            <a:solidFill>
              <a:schemeClr val="accent1"/>
            </a:solidFill>
            <a:prstDash val="solid"/>
            <a:round/>
            <a:headEnd len="med" w="med" type="none"/>
            <a:tailEnd len="med" w="med" type="none"/>
          </a:ln>
        </p:spPr>
      </p:cxnSp>
      <p:grpSp>
        <p:nvGrpSpPr>
          <p:cNvPr id="351" name="Google Shape;351;p37"/>
          <p:cNvGrpSpPr/>
          <p:nvPr/>
        </p:nvGrpSpPr>
        <p:grpSpPr>
          <a:xfrm>
            <a:off x="1064349" y="170681"/>
            <a:ext cx="1905366" cy="1663122"/>
            <a:chOff x="160323" y="221245"/>
            <a:chExt cx="5292683" cy="5112580"/>
          </a:xfrm>
        </p:grpSpPr>
        <p:sp>
          <p:nvSpPr>
            <p:cNvPr id="352" name="Google Shape;352;p37"/>
            <p:cNvSpPr/>
            <p:nvPr/>
          </p:nvSpPr>
          <p:spPr>
            <a:xfrm>
              <a:off x="2015790" y="1727691"/>
              <a:ext cx="1581722" cy="2681190"/>
            </a:xfrm>
            <a:custGeom>
              <a:rect b="b" l="l" r="r" t="t"/>
              <a:pathLst>
                <a:path extrusionOk="0" h="140542" w="99746">
                  <a:moveTo>
                    <a:pt x="86262" y="95423"/>
                  </a:moveTo>
                  <a:lnTo>
                    <a:pt x="86262" y="53416"/>
                  </a:lnTo>
                  <a:cubicBezTo>
                    <a:pt x="86780" y="53243"/>
                    <a:pt x="87126" y="53071"/>
                    <a:pt x="87645" y="52898"/>
                  </a:cubicBezTo>
                  <a:cubicBezTo>
                    <a:pt x="99745" y="47366"/>
                    <a:pt x="95251" y="29215"/>
                    <a:pt x="82113" y="29734"/>
                  </a:cubicBezTo>
                  <a:cubicBezTo>
                    <a:pt x="68802" y="30252"/>
                    <a:pt x="65863" y="48749"/>
                    <a:pt x="78310" y="53243"/>
                  </a:cubicBezTo>
                  <a:lnTo>
                    <a:pt x="78828" y="53416"/>
                  </a:lnTo>
                  <a:lnTo>
                    <a:pt x="78828" y="91447"/>
                  </a:lnTo>
                  <a:lnTo>
                    <a:pt x="49960" y="111154"/>
                  </a:lnTo>
                  <a:lnTo>
                    <a:pt x="49960" y="23856"/>
                  </a:lnTo>
                  <a:cubicBezTo>
                    <a:pt x="62925" y="19534"/>
                    <a:pt x="60159" y="519"/>
                    <a:pt x="46502" y="173"/>
                  </a:cubicBezTo>
                  <a:cubicBezTo>
                    <a:pt x="33019" y="0"/>
                    <a:pt x="29388" y="18843"/>
                    <a:pt x="42008" y="23510"/>
                  </a:cubicBezTo>
                  <a:lnTo>
                    <a:pt x="42526" y="23683"/>
                  </a:lnTo>
                  <a:lnTo>
                    <a:pt x="42526" y="82285"/>
                  </a:lnTo>
                  <a:lnTo>
                    <a:pt x="20399" y="71567"/>
                  </a:lnTo>
                  <a:lnTo>
                    <a:pt x="20399" y="43909"/>
                  </a:lnTo>
                  <a:cubicBezTo>
                    <a:pt x="20918" y="43736"/>
                    <a:pt x="21264" y="43736"/>
                    <a:pt x="21782" y="43563"/>
                  </a:cubicBezTo>
                  <a:cubicBezTo>
                    <a:pt x="33883" y="37858"/>
                    <a:pt x="29388" y="19880"/>
                    <a:pt x="16250" y="20399"/>
                  </a:cubicBezTo>
                  <a:cubicBezTo>
                    <a:pt x="2940" y="20917"/>
                    <a:pt x="1" y="39241"/>
                    <a:pt x="12447" y="43909"/>
                  </a:cubicBezTo>
                  <a:lnTo>
                    <a:pt x="12966" y="44082"/>
                  </a:lnTo>
                  <a:lnTo>
                    <a:pt x="12966" y="76235"/>
                  </a:lnTo>
                  <a:lnTo>
                    <a:pt x="42526" y="90756"/>
                  </a:lnTo>
                  <a:lnTo>
                    <a:pt x="42526" y="140541"/>
                  </a:lnTo>
                  <a:lnTo>
                    <a:pt x="49960" y="140541"/>
                  </a:lnTo>
                  <a:lnTo>
                    <a:pt x="49960" y="120143"/>
                  </a:lnTo>
                  <a:close/>
                  <a:moveTo>
                    <a:pt x="78310" y="40278"/>
                  </a:moveTo>
                  <a:cubicBezTo>
                    <a:pt x="78828" y="38550"/>
                    <a:pt x="80557" y="37340"/>
                    <a:pt x="82632" y="37340"/>
                  </a:cubicBezTo>
                  <a:cubicBezTo>
                    <a:pt x="83150" y="37340"/>
                    <a:pt x="83669" y="37340"/>
                    <a:pt x="84187" y="37513"/>
                  </a:cubicBezTo>
                  <a:cubicBezTo>
                    <a:pt x="88163" y="38895"/>
                    <a:pt x="88336" y="44600"/>
                    <a:pt x="84533" y="46156"/>
                  </a:cubicBezTo>
                  <a:cubicBezTo>
                    <a:pt x="80730" y="47885"/>
                    <a:pt x="76754" y="44254"/>
                    <a:pt x="78137" y="40451"/>
                  </a:cubicBezTo>
                  <a:close/>
                  <a:moveTo>
                    <a:pt x="12447" y="34401"/>
                  </a:moveTo>
                  <a:cubicBezTo>
                    <a:pt x="11064" y="31289"/>
                    <a:pt x="13484" y="28005"/>
                    <a:pt x="16769" y="28005"/>
                  </a:cubicBezTo>
                  <a:cubicBezTo>
                    <a:pt x="17288" y="28005"/>
                    <a:pt x="17806" y="28005"/>
                    <a:pt x="18325" y="28178"/>
                  </a:cubicBezTo>
                  <a:cubicBezTo>
                    <a:pt x="22301" y="29388"/>
                    <a:pt x="22474" y="35092"/>
                    <a:pt x="18671" y="36821"/>
                  </a:cubicBezTo>
                  <a:cubicBezTo>
                    <a:pt x="16250" y="37858"/>
                    <a:pt x="13484" y="36821"/>
                    <a:pt x="12447" y="34574"/>
                  </a:cubicBezTo>
                  <a:close/>
                  <a:moveTo>
                    <a:pt x="42008" y="14176"/>
                  </a:moveTo>
                  <a:cubicBezTo>
                    <a:pt x="41489" y="12965"/>
                    <a:pt x="41489" y="11755"/>
                    <a:pt x="42008" y="10545"/>
                  </a:cubicBezTo>
                  <a:cubicBezTo>
                    <a:pt x="42699" y="8817"/>
                    <a:pt x="44428" y="7607"/>
                    <a:pt x="46329" y="7607"/>
                  </a:cubicBezTo>
                  <a:cubicBezTo>
                    <a:pt x="48058" y="7607"/>
                    <a:pt x="49787" y="8644"/>
                    <a:pt x="50478" y="10200"/>
                  </a:cubicBezTo>
                  <a:cubicBezTo>
                    <a:pt x="50997" y="11410"/>
                    <a:pt x="50997" y="12620"/>
                    <a:pt x="50651" y="13830"/>
                  </a:cubicBezTo>
                  <a:cubicBezTo>
                    <a:pt x="49787" y="16250"/>
                    <a:pt x="47194" y="17460"/>
                    <a:pt x="44774" y="16596"/>
                  </a:cubicBezTo>
                  <a:cubicBezTo>
                    <a:pt x="43563" y="16077"/>
                    <a:pt x="42526" y="15213"/>
                    <a:pt x="42008" y="14176"/>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7"/>
            <p:cNvSpPr/>
            <p:nvPr/>
          </p:nvSpPr>
          <p:spPr>
            <a:xfrm>
              <a:off x="160323" y="221245"/>
              <a:ext cx="5292683" cy="3513775"/>
            </a:xfrm>
            <a:custGeom>
              <a:rect b="b" l="l" r="r" t="t"/>
              <a:pathLst>
                <a:path extrusionOk="0" h="204676" w="287998">
                  <a:moveTo>
                    <a:pt x="219196" y="79865"/>
                  </a:moveTo>
                  <a:cubicBezTo>
                    <a:pt x="217468" y="40106"/>
                    <a:pt x="186697" y="7607"/>
                    <a:pt x="146938" y="3804"/>
                  </a:cubicBezTo>
                  <a:cubicBezTo>
                    <a:pt x="107178" y="1"/>
                    <a:pt x="70876" y="26104"/>
                    <a:pt x="61714" y="64999"/>
                  </a:cubicBezTo>
                  <a:cubicBezTo>
                    <a:pt x="25585" y="70876"/>
                    <a:pt x="0" y="103548"/>
                    <a:pt x="2939" y="140023"/>
                  </a:cubicBezTo>
                  <a:cubicBezTo>
                    <a:pt x="5878" y="176498"/>
                    <a:pt x="36648" y="204675"/>
                    <a:pt x="73296" y="204502"/>
                  </a:cubicBezTo>
                  <a:lnTo>
                    <a:pt x="86088" y="204502"/>
                  </a:lnTo>
                  <a:lnTo>
                    <a:pt x="86088" y="148321"/>
                  </a:lnTo>
                  <a:cubicBezTo>
                    <a:pt x="87471" y="147802"/>
                    <a:pt x="88854" y="147110"/>
                    <a:pt x="89891" y="146073"/>
                  </a:cubicBezTo>
                  <a:cubicBezTo>
                    <a:pt x="92485" y="144172"/>
                    <a:pt x="94040" y="141233"/>
                    <a:pt x="94386" y="137948"/>
                  </a:cubicBezTo>
                  <a:cubicBezTo>
                    <a:pt x="95596" y="127749"/>
                    <a:pt x="84360" y="120835"/>
                    <a:pt x="75716" y="126366"/>
                  </a:cubicBezTo>
                  <a:cubicBezTo>
                    <a:pt x="67246" y="131898"/>
                    <a:pt x="68802" y="145036"/>
                    <a:pt x="78655" y="148148"/>
                  </a:cubicBezTo>
                  <a:lnTo>
                    <a:pt x="78655" y="196896"/>
                  </a:lnTo>
                  <a:lnTo>
                    <a:pt x="73296" y="196896"/>
                  </a:lnTo>
                  <a:cubicBezTo>
                    <a:pt x="40279" y="196723"/>
                    <a:pt x="12965" y="171139"/>
                    <a:pt x="10891" y="138121"/>
                  </a:cubicBezTo>
                  <a:cubicBezTo>
                    <a:pt x="8817" y="105277"/>
                    <a:pt x="32672" y="76235"/>
                    <a:pt x="65344" y="72086"/>
                  </a:cubicBezTo>
                  <a:lnTo>
                    <a:pt x="67937" y="71740"/>
                  </a:lnTo>
                  <a:lnTo>
                    <a:pt x="68456" y="69147"/>
                  </a:lnTo>
                  <a:cubicBezTo>
                    <a:pt x="75716" y="32673"/>
                    <a:pt x="109598" y="7780"/>
                    <a:pt x="146592" y="11410"/>
                  </a:cubicBezTo>
                  <a:cubicBezTo>
                    <a:pt x="183413" y="15040"/>
                    <a:pt x="211590" y="46156"/>
                    <a:pt x="211763" y="83323"/>
                  </a:cubicBezTo>
                  <a:lnTo>
                    <a:pt x="211763" y="86780"/>
                  </a:lnTo>
                  <a:lnTo>
                    <a:pt x="215220" y="86953"/>
                  </a:lnTo>
                  <a:cubicBezTo>
                    <a:pt x="226630" y="88163"/>
                    <a:pt x="237693" y="91102"/>
                    <a:pt x="248238" y="95942"/>
                  </a:cubicBezTo>
                  <a:cubicBezTo>
                    <a:pt x="269501" y="106141"/>
                    <a:pt x="280392" y="122045"/>
                    <a:pt x="280392" y="143653"/>
                  </a:cubicBezTo>
                  <a:cubicBezTo>
                    <a:pt x="280392" y="171485"/>
                    <a:pt x="257400" y="196896"/>
                    <a:pt x="232161" y="196896"/>
                  </a:cubicBezTo>
                  <a:lnTo>
                    <a:pt x="205886" y="196896"/>
                  </a:lnTo>
                  <a:lnTo>
                    <a:pt x="205886" y="156791"/>
                  </a:lnTo>
                  <a:cubicBezTo>
                    <a:pt x="219196" y="153334"/>
                    <a:pt x="217468" y="133800"/>
                    <a:pt x="203638" y="132935"/>
                  </a:cubicBezTo>
                  <a:cubicBezTo>
                    <a:pt x="189982" y="131898"/>
                    <a:pt x="185487" y="151086"/>
                    <a:pt x="198279" y="156272"/>
                  </a:cubicBezTo>
                  <a:lnTo>
                    <a:pt x="198279" y="204502"/>
                  </a:lnTo>
                  <a:lnTo>
                    <a:pt x="232334" y="204502"/>
                  </a:lnTo>
                  <a:cubicBezTo>
                    <a:pt x="261895" y="204502"/>
                    <a:pt x="287998" y="176152"/>
                    <a:pt x="287998" y="143826"/>
                  </a:cubicBezTo>
                  <a:cubicBezTo>
                    <a:pt x="287998" y="92657"/>
                    <a:pt x="233544" y="81940"/>
                    <a:pt x="219196" y="79865"/>
                  </a:cubicBezTo>
                  <a:close/>
                  <a:moveTo>
                    <a:pt x="77791" y="136047"/>
                  </a:moveTo>
                  <a:cubicBezTo>
                    <a:pt x="77964" y="133800"/>
                    <a:pt x="80038" y="132071"/>
                    <a:pt x="82285" y="132071"/>
                  </a:cubicBezTo>
                  <a:lnTo>
                    <a:pt x="82804" y="132071"/>
                  </a:lnTo>
                  <a:cubicBezTo>
                    <a:pt x="85397" y="132244"/>
                    <a:pt x="87298" y="134664"/>
                    <a:pt x="86953" y="137257"/>
                  </a:cubicBezTo>
                  <a:cubicBezTo>
                    <a:pt x="86780" y="138467"/>
                    <a:pt x="86261" y="139504"/>
                    <a:pt x="85224" y="140369"/>
                  </a:cubicBezTo>
                  <a:cubicBezTo>
                    <a:pt x="81940" y="142962"/>
                    <a:pt x="77272" y="140196"/>
                    <a:pt x="77791" y="136220"/>
                  </a:cubicBezTo>
                  <a:close/>
                  <a:moveTo>
                    <a:pt x="198279" y="144517"/>
                  </a:moveTo>
                  <a:cubicBezTo>
                    <a:pt x="198452" y="142097"/>
                    <a:pt x="200527" y="140369"/>
                    <a:pt x="202774" y="140369"/>
                  </a:cubicBezTo>
                  <a:lnTo>
                    <a:pt x="203293" y="140369"/>
                  </a:lnTo>
                  <a:cubicBezTo>
                    <a:pt x="204503" y="140541"/>
                    <a:pt x="205713" y="141060"/>
                    <a:pt x="206404" y="142097"/>
                  </a:cubicBezTo>
                  <a:cubicBezTo>
                    <a:pt x="208997" y="145209"/>
                    <a:pt x="206404" y="150049"/>
                    <a:pt x="202255" y="149531"/>
                  </a:cubicBezTo>
                  <a:cubicBezTo>
                    <a:pt x="199835" y="149185"/>
                    <a:pt x="197934" y="146938"/>
                    <a:pt x="198279" y="144517"/>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7"/>
            <p:cNvSpPr/>
            <p:nvPr/>
          </p:nvSpPr>
          <p:spPr>
            <a:xfrm>
              <a:off x="2472425" y="4158300"/>
              <a:ext cx="726075" cy="1175525"/>
            </a:xfrm>
            <a:custGeom>
              <a:rect b="b" l="l" r="r" t="t"/>
              <a:pathLst>
                <a:path extrusionOk="0" h="47021" w="29043">
                  <a:moveTo>
                    <a:pt x="19189" y="1038"/>
                  </a:moveTo>
                  <a:cubicBezTo>
                    <a:pt x="16077" y="0"/>
                    <a:pt x="12793" y="173"/>
                    <a:pt x="9854" y="1556"/>
                  </a:cubicBezTo>
                  <a:cubicBezTo>
                    <a:pt x="1" y="6051"/>
                    <a:pt x="519" y="20053"/>
                    <a:pt x="10718" y="23856"/>
                  </a:cubicBezTo>
                  <a:lnTo>
                    <a:pt x="11237" y="24029"/>
                  </a:lnTo>
                  <a:lnTo>
                    <a:pt x="11237" y="47020"/>
                  </a:lnTo>
                  <a:lnTo>
                    <a:pt x="18670" y="47020"/>
                  </a:lnTo>
                  <a:lnTo>
                    <a:pt x="18670" y="24029"/>
                  </a:lnTo>
                  <a:cubicBezTo>
                    <a:pt x="25585" y="21782"/>
                    <a:pt x="29042" y="14003"/>
                    <a:pt x="25931" y="7434"/>
                  </a:cubicBezTo>
                  <a:cubicBezTo>
                    <a:pt x="24548" y="4495"/>
                    <a:pt x="22128" y="2248"/>
                    <a:pt x="19189" y="1038"/>
                  </a:cubicBezTo>
                  <a:close/>
                  <a:moveTo>
                    <a:pt x="19189" y="14003"/>
                  </a:moveTo>
                  <a:cubicBezTo>
                    <a:pt x="17979" y="17633"/>
                    <a:pt x="13311" y="18151"/>
                    <a:pt x="11064" y="15040"/>
                  </a:cubicBezTo>
                  <a:cubicBezTo>
                    <a:pt x="8990" y="12101"/>
                    <a:pt x="11237" y="7779"/>
                    <a:pt x="14867" y="7779"/>
                  </a:cubicBezTo>
                  <a:cubicBezTo>
                    <a:pt x="15386" y="7779"/>
                    <a:pt x="16077" y="7952"/>
                    <a:pt x="16596" y="8125"/>
                  </a:cubicBezTo>
                  <a:cubicBezTo>
                    <a:pt x="19016" y="8990"/>
                    <a:pt x="20226" y="11583"/>
                    <a:pt x="19189" y="1400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7"/>
            <p:cNvSpPr/>
            <p:nvPr/>
          </p:nvSpPr>
          <p:spPr>
            <a:xfrm>
              <a:off x="4054175" y="4408950"/>
              <a:ext cx="816800" cy="916225"/>
            </a:xfrm>
            <a:custGeom>
              <a:rect b="b" l="l" r="r" t="t"/>
              <a:pathLst>
                <a:path extrusionOk="0" h="36649" w="32672">
                  <a:moveTo>
                    <a:pt x="23164" y="5360"/>
                  </a:moveTo>
                  <a:cubicBezTo>
                    <a:pt x="8125" y="1"/>
                    <a:pt x="0" y="22301"/>
                    <a:pt x="14867" y="28005"/>
                  </a:cubicBezTo>
                  <a:lnTo>
                    <a:pt x="15212" y="28005"/>
                  </a:lnTo>
                  <a:lnTo>
                    <a:pt x="15212" y="36649"/>
                  </a:lnTo>
                  <a:lnTo>
                    <a:pt x="22819" y="36649"/>
                  </a:lnTo>
                  <a:lnTo>
                    <a:pt x="22819" y="28005"/>
                  </a:lnTo>
                  <a:cubicBezTo>
                    <a:pt x="23164" y="28005"/>
                    <a:pt x="23683" y="27832"/>
                    <a:pt x="24029" y="27659"/>
                  </a:cubicBezTo>
                  <a:cubicBezTo>
                    <a:pt x="26967" y="26277"/>
                    <a:pt x="29215" y="23856"/>
                    <a:pt x="30425" y="20745"/>
                  </a:cubicBezTo>
                  <a:cubicBezTo>
                    <a:pt x="32672" y="14522"/>
                    <a:pt x="29387" y="7607"/>
                    <a:pt x="23164" y="5360"/>
                  </a:cubicBezTo>
                  <a:close/>
                  <a:moveTo>
                    <a:pt x="23337" y="18325"/>
                  </a:moveTo>
                  <a:cubicBezTo>
                    <a:pt x="22991" y="19362"/>
                    <a:pt x="22127" y="20399"/>
                    <a:pt x="20917" y="20918"/>
                  </a:cubicBezTo>
                  <a:cubicBezTo>
                    <a:pt x="19880" y="21436"/>
                    <a:pt x="18497" y="21436"/>
                    <a:pt x="17460" y="21091"/>
                  </a:cubicBezTo>
                  <a:cubicBezTo>
                    <a:pt x="15039" y="20226"/>
                    <a:pt x="13829" y="17460"/>
                    <a:pt x="14694" y="15040"/>
                  </a:cubicBezTo>
                  <a:cubicBezTo>
                    <a:pt x="15385" y="13311"/>
                    <a:pt x="17114" y="12101"/>
                    <a:pt x="19015" y="12101"/>
                  </a:cubicBezTo>
                  <a:cubicBezTo>
                    <a:pt x="19534" y="12101"/>
                    <a:pt x="20053" y="12101"/>
                    <a:pt x="20571" y="12274"/>
                  </a:cubicBezTo>
                  <a:cubicBezTo>
                    <a:pt x="22991" y="13311"/>
                    <a:pt x="24201" y="15905"/>
                    <a:pt x="23337" y="1832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6" name="Google Shape;356;p37"/>
          <p:cNvSpPr txBox="1"/>
          <p:nvPr>
            <p:ph type="ctrTitle"/>
          </p:nvPr>
        </p:nvSpPr>
        <p:spPr>
          <a:xfrm>
            <a:off x="599575" y="1980550"/>
            <a:ext cx="2584500" cy="606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solidFill>
                  <a:schemeClr val="accent1"/>
                </a:solidFill>
                <a:latin typeface="Impact"/>
                <a:ea typeface="Impact"/>
                <a:cs typeface="Impact"/>
                <a:sym typeface="Impact"/>
              </a:rPr>
              <a:t>KEYBOARD</a:t>
            </a:r>
            <a:endParaRPr>
              <a:solidFill>
                <a:schemeClr val="accent1"/>
              </a:solidFill>
              <a:latin typeface="Impact"/>
              <a:ea typeface="Impact"/>
              <a:cs typeface="Impact"/>
              <a:sym typeface="Impact"/>
            </a:endParaRPr>
          </a:p>
        </p:txBody>
      </p:sp>
      <p:sp>
        <p:nvSpPr>
          <p:cNvPr id="357" name="Google Shape;357;p37"/>
          <p:cNvSpPr txBox="1"/>
          <p:nvPr/>
        </p:nvSpPr>
        <p:spPr>
          <a:xfrm>
            <a:off x="826625" y="2479900"/>
            <a:ext cx="4067100" cy="20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rgbClr val="FFFFFF"/>
                </a:solidFill>
                <a:latin typeface="Roboto Light"/>
                <a:ea typeface="Roboto Light"/>
                <a:cs typeface="Roboto Light"/>
                <a:sym typeface="Roboto Light"/>
              </a:rPr>
              <a:t> Inputting data to computer</a:t>
            </a:r>
            <a:endParaRPr sz="1700">
              <a:solidFill>
                <a:srgbClr val="FFFFFF"/>
              </a:solidFill>
              <a:latin typeface="Roboto Light"/>
              <a:ea typeface="Roboto Light"/>
              <a:cs typeface="Roboto Light"/>
              <a:sym typeface="Roboto Light"/>
            </a:endParaRPr>
          </a:p>
          <a:p>
            <a:pPr indent="0" lvl="0" marL="0" rtl="0" algn="l">
              <a:spcBef>
                <a:spcPts val="0"/>
              </a:spcBef>
              <a:spcAft>
                <a:spcPts val="0"/>
              </a:spcAft>
              <a:buNone/>
            </a:pPr>
            <a:r>
              <a:t/>
            </a:r>
            <a:endParaRPr sz="1700">
              <a:solidFill>
                <a:srgbClr val="FFFFFF"/>
              </a:solidFill>
              <a:latin typeface="Roboto Light"/>
              <a:ea typeface="Roboto Light"/>
              <a:cs typeface="Roboto Light"/>
              <a:sym typeface="Roboto Light"/>
            </a:endParaRPr>
          </a:p>
          <a:p>
            <a:pPr indent="0" lvl="0" marL="0" rtl="0" algn="l">
              <a:spcBef>
                <a:spcPts val="0"/>
              </a:spcBef>
              <a:spcAft>
                <a:spcPts val="0"/>
              </a:spcAft>
              <a:buNone/>
            </a:pPr>
            <a:r>
              <a:rPr lang="es" sz="1700">
                <a:solidFill>
                  <a:srgbClr val="FFFFFF"/>
                </a:solidFill>
                <a:latin typeface="Roboto Light"/>
                <a:ea typeface="Roboto Light"/>
                <a:cs typeface="Roboto Light"/>
                <a:sym typeface="Roboto Light"/>
              </a:rPr>
              <a:t> Sizes： 84/101/102/104/108  keys</a:t>
            </a:r>
            <a:endParaRPr sz="1700">
              <a:solidFill>
                <a:srgbClr val="FFFFFF"/>
              </a:solidFill>
              <a:latin typeface="Roboto Light"/>
              <a:ea typeface="Roboto Light"/>
              <a:cs typeface="Roboto Light"/>
              <a:sym typeface="Roboto Light"/>
            </a:endParaRPr>
          </a:p>
          <a:p>
            <a:pPr indent="0" lvl="0" marL="0" rtl="0" algn="l">
              <a:spcBef>
                <a:spcPts val="0"/>
              </a:spcBef>
              <a:spcAft>
                <a:spcPts val="0"/>
              </a:spcAft>
              <a:buNone/>
            </a:pPr>
            <a:r>
              <a:t/>
            </a:r>
            <a:endParaRPr sz="1700">
              <a:solidFill>
                <a:srgbClr val="FFFFFF"/>
              </a:solidFill>
              <a:latin typeface="Roboto Light"/>
              <a:ea typeface="Roboto Light"/>
              <a:cs typeface="Roboto Light"/>
              <a:sym typeface="Roboto Light"/>
            </a:endParaRPr>
          </a:p>
          <a:p>
            <a:pPr indent="0" lvl="0" marL="0" rtl="0" algn="l">
              <a:spcBef>
                <a:spcPts val="0"/>
              </a:spcBef>
              <a:spcAft>
                <a:spcPts val="0"/>
              </a:spcAft>
              <a:buNone/>
            </a:pPr>
            <a:r>
              <a:rPr lang="es" sz="1700">
                <a:solidFill>
                  <a:srgbClr val="FFFFFF"/>
                </a:solidFill>
                <a:latin typeface="Roboto Light"/>
                <a:ea typeface="Roboto Light"/>
                <a:cs typeface="Roboto Light"/>
                <a:sym typeface="Roboto Light"/>
              </a:rPr>
              <a:t>Contains extra command keys &amp;  </a:t>
            </a:r>
            <a:r>
              <a:rPr lang="es" sz="1700">
                <a:solidFill>
                  <a:srgbClr val="FFFFFF"/>
                </a:solidFill>
                <a:latin typeface="Roboto Light"/>
                <a:ea typeface="Roboto Light"/>
                <a:cs typeface="Roboto Light"/>
                <a:sym typeface="Roboto Light"/>
              </a:rPr>
              <a:t>function </a:t>
            </a:r>
            <a:r>
              <a:rPr lang="es" sz="1700">
                <a:solidFill>
                  <a:srgbClr val="FFFFFF"/>
                </a:solidFill>
                <a:latin typeface="Roboto Light"/>
                <a:ea typeface="Roboto Light"/>
                <a:cs typeface="Roboto Light"/>
                <a:sym typeface="Roboto Light"/>
              </a:rPr>
              <a:t>keys.</a:t>
            </a:r>
            <a:endParaRPr sz="1700">
              <a:solidFill>
                <a:srgbClr val="FFFFFF"/>
              </a:solidFill>
              <a:latin typeface="Roboto Light"/>
              <a:ea typeface="Roboto Light"/>
              <a:cs typeface="Roboto Light"/>
              <a:sym typeface="Roboto Light"/>
            </a:endParaRPr>
          </a:p>
          <a:p>
            <a:pPr indent="0" lvl="0" marL="0" rtl="0" algn="l">
              <a:spcBef>
                <a:spcPts val="0"/>
              </a:spcBef>
              <a:spcAft>
                <a:spcPts val="0"/>
              </a:spcAft>
              <a:buNone/>
            </a:pPr>
            <a:r>
              <a:t/>
            </a:r>
            <a:endParaRPr>
              <a:latin typeface="Roboto Light"/>
              <a:ea typeface="Roboto Light"/>
              <a:cs typeface="Roboto Light"/>
              <a:sym typeface="Roboto Light"/>
            </a:endParaRPr>
          </a:p>
        </p:txBody>
      </p:sp>
      <p:grpSp>
        <p:nvGrpSpPr>
          <p:cNvPr id="358" name="Google Shape;358;p37"/>
          <p:cNvGrpSpPr/>
          <p:nvPr/>
        </p:nvGrpSpPr>
        <p:grpSpPr>
          <a:xfrm>
            <a:off x="599585" y="2587140"/>
            <a:ext cx="330936" cy="330743"/>
            <a:chOff x="-49764975" y="3183375"/>
            <a:chExt cx="299300" cy="299125"/>
          </a:xfrm>
        </p:grpSpPr>
        <p:sp>
          <p:nvSpPr>
            <p:cNvPr id="359" name="Google Shape;359;p37"/>
            <p:cNvSpPr/>
            <p:nvPr/>
          </p:nvSpPr>
          <p:spPr>
            <a:xfrm>
              <a:off x="-49606675" y="3233575"/>
              <a:ext cx="70125" cy="103200"/>
            </a:xfrm>
            <a:custGeom>
              <a:rect b="b" l="l" r="r" t="t"/>
              <a:pathLst>
                <a:path extrusionOk="0" h="4128" w="2805">
                  <a:moveTo>
                    <a:pt x="2805" y="1"/>
                  </a:moveTo>
                  <a:lnTo>
                    <a:pt x="1" y="1355"/>
                  </a:lnTo>
                  <a:lnTo>
                    <a:pt x="1" y="4128"/>
                  </a:lnTo>
                  <a:lnTo>
                    <a:pt x="2805" y="2710"/>
                  </a:lnTo>
                  <a:lnTo>
                    <a:pt x="28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7"/>
            <p:cNvSpPr/>
            <p:nvPr/>
          </p:nvSpPr>
          <p:spPr>
            <a:xfrm>
              <a:off x="-49676775" y="3364325"/>
              <a:ext cx="52000" cy="118175"/>
            </a:xfrm>
            <a:custGeom>
              <a:rect b="b" l="l" r="r" t="t"/>
              <a:pathLst>
                <a:path extrusionOk="0" h="4727" w="2080">
                  <a:moveTo>
                    <a:pt x="2080" y="0"/>
                  </a:moveTo>
                  <a:lnTo>
                    <a:pt x="1" y="1072"/>
                  </a:lnTo>
                  <a:lnTo>
                    <a:pt x="1" y="4726"/>
                  </a:lnTo>
                  <a:lnTo>
                    <a:pt x="2080" y="3529"/>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7"/>
            <p:cNvSpPr/>
            <p:nvPr/>
          </p:nvSpPr>
          <p:spPr>
            <a:xfrm>
              <a:off x="-49694100" y="3233575"/>
              <a:ext cx="69325" cy="103200"/>
            </a:xfrm>
            <a:custGeom>
              <a:rect b="b" l="l" r="r" t="t"/>
              <a:pathLst>
                <a:path extrusionOk="0" h="4128" w="2773">
                  <a:moveTo>
                    <a:pt x="1" y="1"/>
                  </a:moveTo>
                  <a:lnTo>
                    <a:pt x="1" y="2710"/>
                  </a:lnTo>
                  <a:lnTo>
                    <a:pt x="2773" y="4128"/>
                  </a:lnTo>
                  <a:lnTo>
                    <a:pt x="2773" y="1355"/>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7"/>
            <p:cNvSpPr/>
            <p:nvPr/>
          </p:nvSpPr>
          <p:spPr>
            <a:xfrm>
              <a:off x="-49756325" y="3314700"/>
              <a:ext cx="121325" cy="61450"/>
            </a:xfrm>
            <a:custGeom>
              <a:rect b="b" l="l" r="r" t="t"/>
              <a:pathLst>
                <a:path extrusionOk="0" h="2458" w="4853">
                  <a:moveTo>
                    <a:pt x="2048" y="1"/>
                  </a:moveTo>
                  <a:lnTo>
                    <a:pt x="1" y="1040"/>
                  </a:lnTo>
                  <a:lnTo>
                    <a:pt x="2836" y="2458"/>
                  </a:lnTo>
                  <a:lnTo>
                    <a:pt x="4852" y="1418"/>
                  </a:lnTo>
                  <a:lnTo>
                    <a:pt x="204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7"/>
            <p:cNvSpPr/>
            <p:nvPr/>
          </p:nvSpPr>
          <p:spPr>
            <a:xfrm>
              <a:off x="-49606675" y="3364325"/>
              <a:ext cx="52000" cy="118175"/>
            </a:xfrm>
            <a:custGeom>
              <a:rect b="b" l="l" r="r" t="t"/>
              <a:pathLst>
                <a:path extrusionOk="0" h="4727" w="2080">
                  <a:moveTo>
                    <a:pt x="1" y="0"/>
                  </a:moveTo>
                  <a:lnTo>
                    <a:pt x="1" y="3529"/>
                  </a:lnTo>
                  <a:lnTo>
                    <a:pt x="2080" y="4726"/>
                  </a:lnTo>
                  <a:lnTo>
                    <a:pt x="2080" y="1072"/>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7"/>
            <p:cNvSpPr/>
            <p:nvPr/>
          </p:nvSpPr>
          <p:spPr>
            <a:xfrm>
              <a:off x="-49595650" y="3314700"/>
              <a:ext cx="121325" cy="61450"/>
            </a:xfrm>
            <a:custGeom>
              <a:rect b="b" l="l" r="r" t="t"/>
              <a:pathLst>
                <a:path extrusionOk="0" h="2458" w="4853">
                  <a:moveTo>
                    <a:pt x="2773" y="1"/>
                  </a:moveTo>
                  <a:lnTo>
                    <a:pt x="1" y="1418"/>
                  </a:lnTo>
                  <a:lnTo>
                    <a:pt x="1985" y="2458"/>
                  </a:lnTo>
                  <a:lnTo>
                    <a:pt x="4852" y="1040"/>
                  </a:ln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7"/>
            <p:cNvSpPr/>
            <p:nvPr/>
          </p:nvSpPr>
          <p:spPr>
            <a:xfrm>
              <a:off x="-49764975" y="3355650"/>
              <a:ext cx="70100" cy="126850"/>
            </a:xfrm>
            <a:custGeom>
              <a:rect b="b" l="l" r="r" t="t"/>
              <a:pathLst>
                <a:path extrusionOk="0" h="5074" w="2804">
                  <a:moveTo>
                    <a:pt x="0" y="1"/>
                  </a:moveTo>
                  <a:lnTo>
                    <a:pt x="0" y="3309"/>
                  </a:lnTo>
                  <a:cubicBezTo>
                    <a:pt x="0" y="3403"/>
                    <a:pt x="63" y="3529"/>
                    <a:pt x="189" y="3624"/>
                  </a:cubicBezTo>
                  <a:lnTo>
                    <a:pt x="2804" y="5073"/>
                  </a:lnTo>
                  <a:lnTo>
                    <a:pt x="2804" y="1419"/>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7"/>
            <p:cNvSpPr/>
            <p:nvPr/>
          </p:nvSpPr>
          <p:spPr>
            <a:xfrm>
              <a:off x="-49535775" y="3355650"/>
              <a:ext cx="70100" cy="126850"/>
            </a:xfrm>
            <a:custGeom>
              <a:rect b="b" l="l" r="r" t="t"/>
              <a:pathLst>
                <a:path extrusionOk="0" h="5074" w="2804">
                  <a:moveTo>
                    <a:pt x="2804" y="1"/>
                  </a:moveTo>
                  <a:lnTo>
                    <a:pt x="0" y="1419"/>
                  </a:lnTo>
                  <a:lnTo>
                    <a:pt x="0" y="5073"/>
                  </a:lnTo>
                  <a:lnTo>
                    <a:pt x="2583" y="3624"/>
                  </a:lnTo>
                  <a:cubicBezTo>
                    <a:pt x="2709" y="3529"/>
                    <a:pt x="2804" y="3403"/>
                    <a:pt x="2804" y="3309"/>
                  </a:cubicBezTo>
                  <a:lnTo>
                    <a:pt x="2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7"/>
            <p:cNvSpPr/>
            <p:nvPr/>
          </p:nvSpPr>
          <p:spPr>
            <a:xfrm>
              <a:off x="-49685425" y="3183375"/>
              <a:ext cx="140200" cy="69925"/>
            </a:xfrm>
            <a:custGeom>
              <a:rect b="b" l="l" r="r" t="t"/>
              <a:pathLst>
                <a:path extrusionOk="0" h="2797" w="5608">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37"/>
          <p:cNvGrpSpPr/>
          <p:nvPr/>
        </p:nvGrpSpPr>
        <p:grpSpPr>
          <a:xfrm>
            <a:off x="599585" y="3091615"/>
            <a:ext cx="330936" cy="330743"/>
            <a:chOff x="-49764975" y="3183375"/>
            <a:chExt cx="299300" cy="299125"/>
          </a:xfrm>
        </p:grpSpPr>
        <p:sp>
          <p:nvSpPr>
            <p:cNvPr id="369" name="Google Shape;369;p37"/>
            <p:cNvSpPr/>
            <p:nvPr/>
          </p:nvSpPr>
          <p:spPr>
            <a:xfrm>
              <a:off x="-49606675" y="3233575"/>
              <a:ext cx="70125" cy="103200"/>
            </a:xfrm>
            <a:custGeom>
              <a:rect b="b" l="l" r="r" t="t"/>
              <a:pathLst>
                <a:path extrusionOk="0" h="4128" w="2805">
                  <a:moveTo>
                    <a:pt x="2805" y="1"/>
                  </a:moveTo>
                  <a:lnTo>
                    <a:pt x="1" y="1355"/>
                  </a:lnTo>
                  <a:lnTo>
                    <a:pt x="1" y="4128"/>
                  </a:lnTo>
                  <a:lnTo>
                    <a:pt x="2805" y="2710"/>
                  </a:lnTo>
                  <a:lnTo>
                    <a:pt x="28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7"/>
            <p:cNvSpPr/>
            <p:nvPr/>
          </p:nvSpPr>
          <p:spPr>
            <a:xfrm>
              <a:off x="-49676775" y="3364325"/>
              <a:ext cx="52000" cy="118175"/>
            </a:xfrm>
            <a:custGeom>
              <a:rect b="b" l="l" r="r" t="t"/>
              <a:pathLst>
                <a:path extrusionOk="0" h="4727" w="2080">
                  <a:moveTo>
                    <a:pt x="2080" y="0"/>
                  </a:moveTo>
                  <a:lnTo>
                    <a:pt x="1" y="1072"/>
                  </a:lnTo>
                  <a:lnTo>
                    <a:pt x="1" y="4726"/>
                  </a:lnTo>
                  <a:lnTo>
                    <a:pt x="2080" y="3529"/>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7"/>
            <p:cNvSpPr/>
            <p:nvPr/>
          </p:nvSpPr>
          <p:spPr>
            <a:xfrm>
              <a:off x="-49694100" y="3233575"/>
              <a:ext cx="69325" cy="103200"/>
            </a:xfrm>
            <a:custGeom>
              <a:rect b="b" l="l" r="r" t="t"/>
              <a:pathLst>
                <a:path extrusionOk="0" h="4128" w="2773">
                  <a:moveTo>
                    <a:pt x="1" y="1"/>
                  </a:moveTo>
                  <a:lnTo>
                    <a:pt x="1" y="2710"/>
                  </a:lnTo>
                  <a:lnTo>
                    <a:pt x="2773" y="4128"/>
                  </a:lnTo>
                  <a:lnTo>
                    <a:pt x="2773" y="1355"/>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7"/>
            <p:cNvSpPr/>
            <p:nvPr/>
          </p:nvSpPr>
          <p:spPr>
            <a:xfrm>
              <a:off x="-49756325" y="3314700"/>
              <a:ext cx="121325" cy="61450"/>
            </a:xfrm>
            <a:custGeom>
              <a:rect b="b" l="l" r="r" t="t"/>
              <a:pathLst>
                <a:path extrusionOk="0" h="2458" w="4853">
                  <a:moveTo>
                    <a:pt x="2048" y="1"/>
                  </a:moveTo>
                  <a:lnTo>
                    <a:pt x="1" y="1040"/>
                  </a:lnTo>
                  <a:lnTo>
                    <a:pt x="2836" y="2458"/>
                  </a:lnTo>
                  <a:lnTo>
                    <a:pt x="4852" y="1418"/>
                  </a:lnTo>
                  <a:lnTo>
                    <a:pt x="204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7"/>
            <p:cNvSpPr/>
            <p:nvPr/>
          </p:nvSpPr>
          <p:spPr>
            <a:xfrm>
              <a:off x="-49606675" y="3364325"/>
              <a:ext cx="52000" cy="118175"/>
            </a:xfrm>
            <a:custGeom>
              <a:rect b="b" l="l" r="r" t="t"/>
              <a:pathLst>
                <a:path extrusionOk="0" h="4727" w="2080">
                  <a:moveTo>
                    <a:pt x="1" y="0"/>
                  </a:moveTo>
                  <a:lnTo>
                    <a:pt x="1" y="3529"/>
                  </a:lnTo>
                  <a:lnTo>
                    <a:pt x="2080" y="4726"/>
                  </a:lnTo>
                  <a:lnTo>
                    <a:pt x="2080" y="1072"/>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7"/>
            <p:cNvSpPr/>
            <p:nvPr/>
          </p:nvSpPr>
          <p:spPr>
            <a:xfrm>
              <a:off x="-49595650" y="3314700"/>
              <a:ext cx="121325" cy="61450"/>
            </a:xfrm>
            <a:custGeom>
              <a:rect b="b" l="l" r="r" t="t"/>
              <a:pathLst>
                <a:path extrusionOk="0" h="2458" w="4853">
                  <a:moveTo>
                    <a:pt x="2773" y="1"/>
                  </a:moveTo>
                  <a:lnTo>
                    <a:pt x="1" y="1418"/>
                  </a:lnTo>
                  <a:lnTo>
                    <a:pt x="1985" y="2458"/>
                  </a:lnTo>
                  <a:lnTo>
                    <a:pt x="4852" y="1040"/>
                  </a:ln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7"/>
            <p:cNvSpPr/>
            <p:nvPr/>
          </p:nvSpPr>
          <p:spPr>
            <a:xfrm>
              <a:off x="-49764975" y="3355650"/>
              <a:ext cx="70100" cy="126850"/>
            </a:xfrm>
            <a:custGeom>
              <a:rect b="b" l="l" r="r" t="t"/>
              <a:pathLst>
                <a:path extrusionOk="0" h="5074" w="2804">
                  <a:moveTo>
                    <a:pt x="0" y="1"/>
                  </a:moveTo>
                  <a:lnTo>
                    <a:pt x="0" y="3309"/>
                  </a:lnTo>
                  <a:cubicBezTo>
                    <a:pt x="0" y="3403"/>
                    <a:pt x="63" y="3529"/>
                    <a:pt x="189" y="3624"/>
                  </a:cubicBezTo>
                  <a:lnTo>
                    <a:pt x="2804" y="5073"/>
                  </a:lnTo>
                  <a:lnTo>
                    <a:pt x="2804" y="1419"/>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7"/>
            <p:cNvSpPr/>
            <p:nvPr/>
          </p:nvSpPr>
          <p:spPr>
            <a:xfrm>
              <a:off x="-49535775" y="3355650"/>
              <a:ext cx="70100" cy="126850"/>
            </a:xfrm>
            <a:custGeom>
              <a:rect b="b" l="l" r="r" t="t"/>
              <a:pathLst>
                <a:path extrusionOk="0" h="5074" w="2804">
                  <a:moveTo>
                    <a:pt x="2804" y="1"/>
                  </a:moveTo>
                  <a:lnTo>
                    <a:pt x="0" y="1419"/>
                  </a:lnTo>
                  <a:lnTo>
                    <a:pt x="0" y="5073"/>
                  </a:lnTo>
                  <a:lnTo>
                    <a:pt x="2583" y="3624"/>
                  </a:lnTo>
                  <a:cubicBezTo>
                    <a:pt x="2709" y="3529"/>
                    <a:pt x="2804" y="3403"/>
                    <a:pt x="2804" y="3309"/>
                  </a:cubicBezTo>
                  <a:lnTo>
                    <a:pt x="2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7"/>
            <p:cNvSpPr/>
            <p:nvPr/>
          </p:nvSpPr>
          <p:spPr>
            <a:xfrm>
              <a:off x="-49685425" y="3183375"/>
              <a:ext cx="140200" cy="69925"/>
            </a:xfrm>
            <a:custGeom>
              <a:rect b="b" l="l" r="r" t="t"/>
              <a:pathLst>
                <a:path extrusionOk="0" h="2797" w="5608">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 name="Google Shape;378;p37"/>
          <p:cNvGrpSpPr/>
          <p:nvPr/>
        </p:nvGrpSpPr>
        <p:grpSpPr>
          <a:xfrm>
            <a:off x="599585" y="3596090"/>
            <a:ext cx="330936" cy="330743"/>
            <a:chOff x="-49764975" y="3183375"/>
            <a:chExt cx="299300" cy="299125"/>
          </a:xfrm>
        </p:grpSpPr>
        <p:sp>
          <p:nvSpPr>
            <p:cNvPr id="379" name="Google Shape;379;p37"/>
            <p:cNvSpPr/>
            <p:nvPr/>
          </p:nvSpPr>
          <p:spPr>
            <a:xfrm>
              <a:off x="-49606675" y="3233575"/>
              <a:ext cx="70125" cy="103200"/>
            </a:xfrm>
            <a:custGeom>
              <a:rect b="b" l="l" r="r" t="t"/>
              <a:pathLst>
                <a:path extrusionOk="0" h="4128" w="2805">
                  <a:moveTo>
                    <a:pt x="2805" y="1"/>
                  </a:moveTo>
                  <a:lnTo>
                    <a:pt x="1" y="1355"/>
                  </a:lnTo>
                  <a:lnTo>
                    <a:pt x="1" y="4128"/>
                  </a:lnTo>
                  <a:lnTo>
                    <a:pt x="2805" y="2710"/>
                  </a:lnTo>
                  <a:lnTo>
                    <a:pt x="280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7"/>
            <p:cNvSpPr/>
            <p:nvPr/>
          </p:nvSpPr>
          <p:spPr>
            <a:xfrm>
              <a:off x="-49676775" y="3364325"/>
              <a:ext cx="52000" cy="118175"/>
            </a:xfrm>
            <a:custGeom>
              <a:rect b="b" l="l" r="r" t="t"/>
              <a:pathLst>
                <a:path extrusionOk="0" h="4727" w="2080">
                  <a:moveTo>
                    <a:pt x="2080" y="0"/>
                  </a:moveTo>
                  <a:lnTo>
                    <a:pt x="1" y="1072"/>
                  </a:lnTo>
                  <a:lnTo>
                    <a:pt x="1" y="4726"/>
                  </a:lnTo>
                  <a:lnTo>
                    <a:pt x="2080" y="3529"/>
                  </a:lnTo>
                  <a:lnTo>
                    <a:pt x="2080"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7"/>
            <p:cNvSpPr/>
            <p:nvPr/>
          </p:nvSpPr>
          <p:spPr>
            <a:xfrm>
              <a:off x="-49694100" y="3233575"/>
              <a:ext cx="69325" cy="103200"/>
            </a:xfrm>
            <a:custGeom>
              <a:rect b="b" l="l" r="r" t="t"/>
              <a:pathLst>
                <a:path extrusionOk="0" h="4128" w="2773">
                  <a:moveTo>
                    <a:pt x="1" y="1"/>
                  </a:moveTo>
                  <a:lnTo>
                    <a:pt x="1" y="2710"/>
                  </a:lnTo>
                  <a:lnTo>
                    <a:pt x="2773" y="4128"/>
                  </a:lnTo>
                  <a:lnTo>
                    <a:pt x="2773" y="1355"/>
                  </a:lnTo>
                  <a:lnTo>
                    <a:pt x="1"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7"/>
            <p:cNvSpPr/>
            <p:nvPr/>
          </p:nvSpPr>
          <p:spPr>
            <a:xfrm>
              <a:off x="-49756325" y="3314700"/>
              <a:ext cx="121325" cy="61450"/>
            </a:xfrm>
            <a:custGeom>
              <a:rect b="b" l="l" r="r" t="t"/>
              <a:pathLst>
                <a:path extrusionOk="0" h="2458" w="4853">
                  <a:moveTo>
                    <a:pt x="2048" y="1"/>
                  </a:moveTo>
                  <a:lnTo>
                    <a:pt x="1" y="1040"/>
                  </a:lnTo>
                  <a:lnTo>
                    <a:pt x="2836" y="2458"/>
                  </a:lnTo>
                  <a:lnTo>
                    <a:pt x="4852" y="1418"/>
                  </a:lnTo>
                  <a:lnTo>
                    <a:pt x="204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7"/>
            <p:cNvSpPr/>
            <p:nvPr/>
          </p:nvSpPr>
          <p:spPr>
            <a:xfrm>
              <a:off x="-49606675" y="3364325"/>
              <a:ext cx="52000" cy="118175"/>
            </a:xfrm>
            <a:custGeom>
              <a:rect b="b" l="l" r="r" t="t"/>
              <a:pathLst>
                <a:path extrusionOk="0" h="4727" w="2080">
                  <a:moveTo>
                    <a:pt x="1" y="0"/>
                  </a:moveTo>
                  <a:lnTo>
                    <a:pt x="1" y="3529"/>
                  </a:lnTo>
                  <a:lnTo>
                    <a:pt x="2080" y="4726"/>
                  </a:lnTo>
                  <a:lnTo>
                    <a:pt x="2080" y="1072"/>
                  </a:lnTo>
                  <a:lnTo>
                    <a:pt x="1"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7"/>
            <p:cNvSpPr/>
            <p:nvPr/>
          </p:nvSpPr>
          <p:spPr>
            <a:xfrm>
              <a:off x="-49595650" y="3314700"/>
              <a:ext cx="121325" cy="61450"/>
            </a:xfrm>
            <a:custGeom>
              <a:rect b="b" l="l" r="r" t="t"/>
              <a:pathLst>
                <a:path extrusionOk="0" h="2458" w="4853">
                  <a:moveTo>
                    <a:pt x="2773" y="1"/>
                  </a:moveTo>
                  <a:lnTo>
                    <a:pt x="1" y="1418"/>
                  </a:lnTo>
                  <a:lnTo>
                    <a:pt x="1985" y="2458"/>
                  </a:lnTo>
                  <a:lnTo>
                    <a:pt x="4852" y="1040"/>
                  </a:lnTo>
                  <a:lnTo>
                    <a:pt x="277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7"/>
            <p:cNvSpPr/>
            <p:nvPr/>
          </p:nvSpPr>
          <p:spPr>
            <a:xfrm>
              <a:off x="-49764975" y="3355650"/>
              <a:ext cx="70100" cy="126850"/>
            </a:xfrm>
            <a:custGeom>
              <a:rect b="b" l="l" r="r" t="t"/>
              <a:pathLst>
                <a:path extrusionOk="0" h="5074" w="2804">
                  <a:moveTo>
                    <a:pt x="0" y="1"/>
                  </a:moveTo>
                  <a:lnTo>
                    <a:pt x="0" y="3309"/>
                  </a:lnTo>
                  <a:cubicBezTo>
                    <a:pt x="0" y="3403"/>
                    <a:pt x="63" y="3529"/>
                    <a:pt x="189" y="3624"/>
                  </a:cubicBezTo>
                  <a:lnTo>
                    <a:pt x="2804" y="5073"/>
                  </a:lnTo>
                  <a:lnTo>
                    <a:pt x="2804" y="1419"/>
                  </a:lnTo>
                  <a:lnTo>
                    <a:pt x="0"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7"/>
            <p:cNvSpPr/>
            <p:nvPr/>
          </p:nvSpPr>
          <p:spPr>
            <a:xfrm>
              <a:off x="-49535775" y="3355650"/>
              <a:ext cx="70100" cy="126850"/>
            </a:xfrm>
            <a:custGeom>
              <a:rect b="b" l="l" r="r" t="t"/>
              <a:pathLst>
                <a:path extrusionOk="0" h="5074" w="2804">
                  <a:moveTo>
                    <a:pt x="2804" y="1"/>
                  </a:moveTo>
                  <a:lnTo>
                    <a:pt x="0" y="1419"/>
                  </a:lnTo>
                  <a:lnTo>
                    <a:pt x="0" y="5073"/>
                  </a:lnTo>
                  <a:lnTo>
                    <a:pt x="2583" y="3624"/>
                  </a:lnTo>
                  <a:cubicBezTo>
                    <a:pt x="2709" y="3529"/>
                    <a:pt x="2804" y="3403"/>
                    <a:pt x="2804" y="3309"/>
                  </a:cubicBezTo>
                  <a:lnTo>
                    <a:pt x="2804"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7"/>
            <p:cNvSpPr/>
            <p:nvPr/>
          </p:nvSpPr>
          <p:spPr>
            <a:xfrm>
              <a:off x="-49685425" y="3183375"/>
              <a:ext cx="140200" cy="69925"/>
            </a:xfrm>
            <a:custGeom>
              <a:rect b="b" l="l" r="r" t="t"/>
              <a:pathLst>
                <a:path extrusionOk="0" h="2797" w="5608">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8" name="Google Shape;388;p37"/>
          <p:cNvPicPr preferRelativeResize="0"/>
          <p:nvPr/>
        </p:nvPicPr>
        <p:blipFill>
          <a:blip r:embed="rId3">
            <a:alphaModFix/>
          </a:blip>
          <a:stretch>
            <a:fillRect/>
          </a:stretch>
        </p:blipFill>
        <p:spPr>
          <a:xfrm>
            <a:off x="6993650" y="868977"/>
            <a:ext cx="1700950" cy="1246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8"/>
          <p:cNvSpPr txBox="1"/>
          <p:nvPr>
            <p:ph idx="6" type="ctrTitle"/>
          </p:nvPr>
        </p:nvSpPr>
        <p:spPr>
          <a:xfrm>
            <a:off x="311700" y="585100"/>
            <a:ext cx="8520600" cy="6066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None/>
            </a:pPr>
            <a:r>
              <a:rPr lang="es">
                <a:solidFill>
                  <a:srgbClr val="F1C232"/>
                </a:solidFill>
              </a:rPr>
              <a:t>VARIETY OF KEYBOARD</a:t>
            </a:r>
            <a:endParaRPr>
              <a:solidFill>
                <a:srgbClr val="F1C232"/>
              </a:solidFill>
            </a:endParaRPr>
          </a:p>
        </p:txBody>
      </p:sp>
      <p:sp>
        <p:nvSpPr>
          <p:cNvPr id="394" name="Google Shape;394;p38"/>
          <p:cNvSpPr txBox="1"/>
          <p:nvPr>
            <p:ph idx="1" type="subTitle"/>
          </p:nvPr>
        </p:nvSpPr>
        <p:spPr>
          <a:xfrm>
            <a:off x="405000" y="3121400"/>
            <a:ext cx="1889400" cy="121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400"/>
              <a:t>Speedy response </a:t>
            </a:r>
            <a:endParaRPr sz="1400"/>
          </a:p>
          <a:p>
            <a:pPr indent="0" lvl="0" marL="0" rtl="0" algn="ctr">
              <a:spcBef>
                <a:spcPts val="0"/>
              </a:spcBef>
              <a:spcAft>
                <a:spcPts val="0"/>
              </a:spcAft>
              <a:buNone/>
            </a:pPr>
            <a:r>
              <a:rPr lang="es" sz="1400"/>
              <a:t>~ Fast reaction time</a:t>
            </a:r>
            <a:endParaRPr sz="1400"/>
          </a:p>
          <a:p>
            <a:pPr indent="0" lvl="0" marL="0" rtl="0" algn="ctr">
              <a:spcBef>
                <a:spcPts val="0"/>
              </a:spcBef>
              <a:spcAft>
                <a:spcPts val="0"/>
              </a:spcAft>
              <a:buNone/>
            </a:pPr>
            <a:r>
              <a:rPr lang="es" sz="1400"/>
              <a:t>~ High quality &amp; performance.</a:t>
            </a:r>
            <a:endParaRPr sz="1400"/>
          </a:p>
          <a:p>
            <a:pPr indent="0" lvl="0" marL="0" rtl="0" algn="ctr">
              <a:spcBef>
                <a:spcPts val="0"/>
              </a:spcBef>
              <a:spcAft>
                <a:spcPts val="0"/>
              </a:spcAft>
              <a:buNone/>
            </a:pPr>
            <a:r>
              <a:t/>
            </a:r>
            <a:endParaRPr/>
          </a:p>
        </p:txBody>
      </p:sp>
      <p:sp>
        <p:nvSpPr>
          <p:cNvPr id="395" name="Google Shape;395;p38"/>
          <p:cNvSpPr txBox="1"/>
          <p:nvPr>
            <p:ph idx="2" type="subTitle"/>
          </p:nvPr>
        </p:nvSpPr>
        <p:spPr>
          <a:xfrm>
            <a:off x="4750350" y="3078800"/>
            <a:ext cx="1982700" cy="83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400">
                <a:solidFill>
                  <a:srgbClr val="FFFFFF"/>
                </a:solidFill>
                <a:latin typeface="Roboto"/>
                <a:ea typeface="Roboto"/>
                <a:cs typeface="Roboto"/>
                <a:sym typeface="Roboto"/>
              </a:rPr>
              <a:t>~ Typing using thumb, while holding the device</a:t>
            </a:r>
            <a:endParaRPr>
              <a:solidFill>
                <a:srgbClr val="FFFFFF"/>
              </a:solidFill>
            </a:endParaRPr>
          </a:p>
        </p:txBody>
      </p:sp>
      <p:sp>
        <p:nvSpPr>
          <p:cNvPr id="396" name="Google Shape;396;p38"/>
          <p:cNvSpPr txBox="1"/>
          <p:nvPr>
            <p:ph idx="3" type="subTitle"/>
          </p:nvPr>
        </p:nvSpPr>
        <p:spPr>
          <a:xfrm>
            <a:off x="2624325" y="3078800"/>
            <a:ext cx="18894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400">
                <a:solidFill>
                  <a:srgbClr val="FFFFFF"/>
                </a:solidFill>
                <a:latin typeface="Roboto"/>
                <a:ea typeface="Roboto"/>
                <a:cs typeface="Roboto"/>
                <a:sym typeface="Roboto"/>
              </a:rPr>
              <a:t>~ Rectangular in shape with rounded edges.</a:t>
            </a:r>
            <a:endParaRPr sz="1400">
              <a:solidFill>
                <a:srgbClr val="FFFFF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sz="1400">
                <a:solidFill>
                  <a:srgbClr val="FFFFFF"/>
                </a:solidFill>
                <a:latin typeface="Roboto"/>
                <a:ea typeface="Roboto"/>
                <a:cs typeface="Roboto"/>
                <a:sym typeface="Roboto"/>
              </a:rPr>
              <a:t>~ Extra spacing between the keys. </a:t>
            </a:r>
            <a:endParaRPr sz="1400">
              <a:solidFill>
                <a:srgbClr val="FFFFFF"/>
              </a:solidFill>
              <a:latin typeface="Roboto"/>
              <a:ea typeface="Roboto"/>
              <a:cs typeface="Roboto"/>
              <a:sym typeface="Roboto"/>
            </a:endParaRPr>
          </a:p>
          <a:p>
            <a:pPr indent="0" lvl="0" marL="0" rtl="0" algn="ctr">
              <a:spcBef>
                <a:spcPts val="0"/>
              </a:spcBef>
              <a:spcAft>
                <a:spcPts val="0"/>
              </a:spcAft>
              <a:buNone/>
            </a:pPr>
            <a:r>
              <a:t/>
            </a:r>
            <a:endParaRPr/>
          </a:p>
        </p:txBody>
      </p:sp>
      <p:sp>
        <p:nvSpPr>
          <p:cNvPr id="397" name="Google Shape;397;p38"/>
          <p:cNvSpPr txBox="1"/>
          <p:nvPr>
            <p:ph type="ctrTitle"/>
          </p:nvPr>
        </p:nvSpPr>
        <p:spPr>
          <a:xfrm>
            <a:off x="311700" y="2825425"/>
            <a:ext cx="2076000" cy="310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1400">
                <a:solidFill>
                  <a:srgbClr val="ABB2FC"/>
                </a:solidFill>
              </a:rPr>
              <a:t>GAMING KEYBOARD</a:t>
            </a:r>
            <a:endParaRPr sz="1400">
              <a:solidFill>
                <a:srgbClr val="ABB2FC"/>
              </a:solidFill>
            </a:endParaRPr>
          </a:p>
        </p:txBody>
      </p:sp>
      <p:sp>
        <p:nvSpPr>
          <p:cNvPr id="398" name="Google Shape;398;p38"/>
          <p:cNvSpPr txBox="1"/>
          <p:nvPr>
            <p:ph idx="4" type="ctrTitle"/>
          </p:nvPr>
        </p:nvSpPr>
        <p:spPr>
          <a:xfrm>
            <a:off x="4657050" y="2768125"/>
            <a:ext cx="2076000" cy="310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solidFill>
                  <a:srgbClr val="ABB2FC"/>
                </a:solidFill>
              </a:rPr>
              <a:t>THUMB KEYBOARD</a:t>
            </a:r>
            <a:endParaRPr>
              <a:solidFill>
                <a:srgbClr val="ABB2FC"/>
              </a:solidFill>
            </a:endParaRPr>
          </a:p>
        </p:txBody>
      </p:sp>
      <p:sp>
        <p:nvSpPr>
          <p:cNvPr id="399" name="Google Shape;399;p38"/>
          <p:cNvSpPr txBox="1"/>
          <p:nvPr>
            <p:ph idx="5" type="ctrTitle"/>
          </p:nvPr>
        </p:nvSpPr>
        <p:spPr>
          <a:xfrm>
            <a:off x="2484375" y="2768125"/>
            <a:ext cx="2076000" cy="310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solidFill>
                  <a:srgbClr val="ABB2FC"/>
                </a:solidFill>
              </a:rPr>
              <a:t>CHICLET KEYBOARD</a:t>
            </a:r>
            <a:endParaRPr>
              <a:solidFill>
                <a:srgbClr val="ABB2FC"/>
              </a:solidFill>
            </a:endParaRPr>
          </a:p>
        </p:txBody>
      </p:sp>
      <p:cxnSp>
        <p:nvCxnSpPr>
          <p:cNvPr id="400" name="Google Shape;400;p38"/>
          <p:cNvCxnSpPr/>
          <p:nvPr/>
        </p:nvCxnSpPr>
        <p:spPr>
          <a:xfrm>
            <a:off x="311700" y="1191700"/>
            <a:ext cx="8520600" cy="0"/>
          </a:xfrm>
          <a:prstGeom prst="straightConnector1">
            <a:avLst/>
          </a:prstGeom>
          <a:noFill/>
          <a:ln cap="flat" cmpd="sng" w="9525">
            <a:solidFill>
              <a:schemeClr val="accent1"/>
            </a:solidFill>
            <a:prstDash val="solid"/>
            <a:round/>
            <a:headEnd len="med" w="med" type="none"/>
            <a:tailEnd len="med" w="med" type="none"/>
          </a:ln>
        </p:spPr>
      </p:cxnSp>
      <p:pic>
        <p:nvPicPr>
          <p:cNvPr id="401" name="Google Shape;401;p38"/>
          <p:cNvPicPr preferRelativeResize="0"/>
          <p:nvPr/>
        </p:nvPicPr>
        <p:blipFill>
          <a:blip r:embed="rId3">
            <a:alphaModFix/>
          </a:blip>
          <a:stretch>
            <a:fillRect/>
          </a:stretch>
        </p:blipFill>
        <p:spPr>
          <a:xfrm>
            <a:off x="627738" y="1565525"/>
            <a:ext cx="1443925" cy="1002825"/>
          </a:xfrm>
          <a:prstGeom prst="rect">
            <a:avLst/>
          </a:prstGeom>
          <a:noFill/>
          <a:ln>
            <a:noFill/>
          </a:ln>
        </p:spPr>
      </p:pic>
      <p:pic>
        <p:nvPicPr>
          <p:cNvPr id="402" name="Google Shape;402;p38"/>
          <p:cNvPicPr preferRelativeResize="0"/>
          <p:nvPr/>
        </p:nvPicPr>
        <p:blipFill>
          <a:blip r:embed="rId4">
            <a:alphaModFix/>
          </a:blip>
          <a:stretch>
            <a:fillRect/>
          </a:stretch>
        </p:blipFill>
        <p:spPr>
          <a:xfrm>
            <a:off x="2695337" y="1476400"/>
            <a:ext cx="1685500" cy="1121635"/>
          </a:xfrm>
          <a:prstGeom prst="rect">
            <a:avLst/>
          </a:prstGeom>
          <a:noFill/>
          <a:ln>
            <a:noFill/>
          </a:ln>
        </p:spPr>
      </p:pic>
      <p:pic>
        <p:nvPicPr>
          <p:cNvPr id="403" name="Google Shape;403;p38"/>
          <p:cNvPicPr preferRelativeResize="0"/>
          <p:nvPr/>
        </p:nvPicPr>
        <p:blipFill>
          <a:blip r:embed="rId5">
            <a:alphaModFix/>
          </a:blip>
          <a:stretch>
            <a:fillRect/>
          </a:stretch>
        </p:blipFill>
        <p:spPr>
          <a:xfrm>
            <a:off x="4843738" y="1506125"/>
            <a:ext cx="1790175" cy="1121625"/>
          </a:xfrm>
          <a:prstGeom prst="rect">
            <a:avLst/>
          </a:prstGeom>
          <a:noFill/>
          <a:ln>
            <a:noFill/>
          </a:ln>
        </p:spPr>
      </p:pic>
      <p:pic>
        <p:nvPicPr>
          <p:cNvPr id="404" name="Google Shape;404;p38"/>
          <p:cNvPicPr preferRelativeResize="0"/>
          <p:nvPr/>
        </p:nvPicPr>
        <p:blipFill>
          <a:blip r:embed="rId6">
            <a:alphaModFix/>
          </a:blip>
          <a:stretch>
            <a:fillRect/>
          </a:stretch>
        </p:blipFill>
        <p:spPr>
          <a:xfrm>
            <a:off x="7096850" y="1535800"/>
            <a:ext cx="1790175" cy="1002825"/>
          </a:xfrm>
          <a:prstGeom prst="rect">
            <a:avLst/>
          </a:prstGeom>
          <a:noFill/>
          <a:ln>
            <a:noFill/>
          </a:ln>
        </p:spPr>
      </p:pic>
      <p:sp>
        <p:nvSpPr>
          <p:cNvPr id="405" name="Google Shape;405;p38"/>
          <p:cNvSpPr txBox="1"/>
          <p:nvPr/>
        </p:nvSpPr>
        <p:spPr>
          <a:xfrm>
            <a:off x="6969663" y="2693875"/>
            <a:ext cx="19827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a:solidFill>
                  <a:srgbClr val="ABB2FC"/>
                </a:solidFill>
                <a:latin typeface="Roboto"/>
                <a:ea typeface="Roboto"/>
                <a:cs typeface="Roboto"/>
                <a:sym typeface="Roboto"/>
              </a:rPr>
              <a:t>VIRTUAL KEYBOARD</a:t>
            </a:r>
            <a:r>
              <a:rPr b="1" lang="es">
                <a:latin typeface="Roboto"/>
                <a:ea typeface="Roboto"/>
                <a:cs typeface="Roboto"/>
                <a:sym typeface="Roboto"/>
              </a:rPr>
              <a:t>D</a:t>
            </a:r>
            <a:endParaRPr b="1">
              <a:latin typeface="Roboto"/>
              <a:ea typeface="Roboto"/>
              <a:cs typeface="Roboto"/>
              <a:sym typeface="Roboto"/>
            </a:endParaRPr>
          </a:p>
        </p:txBody>
      </p:sp>
      <p:sp>
        <p:nvSpPr>
          <p:cNvPr id="406" name="Google Shape;406;p38"/>
          <p:cNvSpPr txBox="1"/>
          <p:nvPr/>
        </p:nvSpPr>
        <p:spPr>
          <a:xfrm>
            <a:off x="6907300" y="3136225"/>
            <a:ext cx="2139600" cy="16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300">
                <a:solidFill>
                  <a:srgbClr val="FFFFFF"/>
                </a:solidFill>
                <a:latin typeface="Roboto"/>
                <a:ea typeface="Roboto"/>
                <a:cs typeface="Roboto"/>
                <a:sym typeface="Roboto"/>
              </a:rPr>
              <a:t>~ Without physical key</a:t>
            </a:r>
            <a:endParaRPr sz="1300">
              <a:solidFill>
                <a:srgbClr val="FFFFF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sz="1300">
                <a:solidFill>
                  <a:srgbClr val="FFFFFF"/>
                </a:solidFill>
                <a:latin typeface="Roboto"/>
                <a:ea typeface="Roboto"/>
                <a:cs typeface="Roboto"/>
                <a:sym typeface="Roboto"/>
              </a:rPr>
              <a:t>~ When user touch the surface covered by an image of a key, the device records the corresponding keystroke</a:t>
            </a:r>
            <a:endParaRPr sz="1300">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latin typeface="Roboto Light"/>
              <a:ea typeface="Roboto Light"/>
              <a:cs typeface="Roboto Light"/>
              <a:sym typeface="Roboto Light"/>
            </a:endParaRPr>
          </a:p>
        </p:txBody>
      </p:sp>
      <p:grpSp>
        <p:nvGrpSpPr>
          <p:cNvPr id="407" name="Google Shape;407;p38"/>
          <p:cNvGrpSpPr/>
          <p:nvPr/>
        </p:nvGrpSpPr>
        <p:grpSpPr>
          <a:xfrm>
            <a:off x="1832478" y="639645"/>
            <a:ext cx="461921" cy="497506"/>
            <a:chOff x="-42971725" y="3217825"/>
            <a:chExt cx="275675" cy="317125"/>
          </a:xfrm>
        </p:grpSpPr>
        <p:sp>
          <p:nvSpPr>
            <p:cNvPr id="408" name="Google Shape;408;p38"/>
            <p:cNvSpPr/>
            <p:nvPr/>
          </p:nvSpPr>
          <p:spPr>
            <a:xfrm>
              <a:off x="-42951250" y="3279250"/>
              <a:ext cx="233950" cy="152050"/>
            </a:xfrm>
            <a:custGeom>
              <a:rect b="b" l="l" r="r" t="t"/>
              <a:pathLst>
                <a:path extrusionOk="0" h="6082" w="9358">
                  <a:moveTo>
                    <a:pt x="379" y="1"/>
                  </a:moveTo>
                  <a:cubicBezTo>
                    <a:pt x="158" y="1"/>
                    <a:pt x="1" y="221"/>
                    <a:pt x="1" y="410"/>
                  </a:cubicBezTo>
                  <a:lnTo>
                    <a:pt x="1" y="6081"/>
                  </a:lnTo>
                  <a:lnTo>
                    <a:pt x="9357" y="6081"/>
                  </a:lnTo>
                  <a:lnTo>
                    <a:pt x="9357" y="410"/>
                  </a:lnTo>
                  <a:cubicBezTo>
                    <a:pt x="9357" y="158"/>
                    <a:pt x="9168" y="1"/>
                    <a:pt x="897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8"/>
            <p:cNvSpPr/>
            <p:nvPr/>
          </p:nvSpPr>
          <p:spPr>
            <a:xfrm>
              <a:off x="-42971725" y="3451750"/>
              <a:ext cx="275675" cy="83200"/>
            </a:xfrm>
            <a:custGeom>
              <a:rect b="b" l="l" r="r" t="t"/>
              <a:pathLst>
                <a:path extrusionOk="0" h="3328" w="11027">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8"/>
            <p:cNvSpPr/>
            <p:nvPr/>
          </p:nvSpPr>
          <p:spPr>
            <a:xfrm>
              <a:off x="-42866975" y="3217825"/>
              <a:ext cx="63025" cy="40975"/>
            </a:xfrm>
            <a:custGeom>
              <a:rect b="b" l="l" r="r" t="t"/>
              <a:pathLst>
                <a:path extrusionOk="0" h="1639" w="2521">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9"/>
          <p:cNvSpPr txBox="1"/>
          <p:nvPr>
            <p:ph type="ctrTitle"/>
          </p:nvPr>
        </p:nvSpPr>
        <p:spPr>
          <a:xfrm>
            <a:off x="311700" y="445525"/>
            <a:ext cx="8520600" cy="606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s">
                <a:latin typeface="Pacifico"/>
                <a:ea typeface="Pacifico"/>
                <a:cs typeface="Pacifico"/>
                <a:sym typeface="Pacifico"/>
              </a:rPr>
              <a:t>TYPES  OF  KEYBOARD</a:t>
            </a:r>
            <a:endParaRPr b="1">
              <a:latin typeface="Pacifico"/>
              <a:ea typeface="Pacifico"/>
              <a:cs typeface="Pacifico"/>
              <a:sym typeface="Pacifico"/>
            </a:endParaRPr>
          </a:p>
        </p:txBody>
      </p:sp>
      <p:sp>
        <p:nvSpPr>
          <p:cNvPr id="416" name="Google Shape;416;p39"/>
          <p:cNvSpPr txBox="1"/>
          <p:nvPr>
            <p:ph idx="1" type="subTitle"/>
          </p:nvPr>
        </p:nvSpPr>
        <p:spPr>
          <a:xfrm>
            <a:off x="6411225" y="2121900"/>
            <a:ext cx="18894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48FFD5"/>
                </a:solidFill>
                <a:latin typeface="Comic Sans MS"/>
                <a:ea typeface="Comic Sans MS"/>
                <a:cs typeface="Comic Sans MS"/>
                <a:sym typeface="Comic Sans MS"/>
              </a:rPr>
              <a:t>MAGIC KEYBOARD</a:t>
            </a:r>
            <a:endParaRPr sz="1200">
              <a:solidFill>
                <a:srgbClr val="48FFD5"/>
              </a:solidFill>
              <a:latin typeface="Comic Sans MS"/>
              <a:ea typeface="Comic Sans MS"/>
              <a:cs typeface="Comic Sans MS"/>
              <a:sym typeface="Comic Sans MS"/>
            </a:endParaRPr>
          </a:p>
        </p:txBody>
      </p:sp>
      <p:sp>
        <p:nvSpPr>
          <p:cNvPr id="417" name="Google Shape;417;p39"/>
          <p:cNvSpPr txBox="1"/>
          <p:nvPr>
            <p:ph idx="3" type="subTitle"/>
          </p:nvPr>
        </p:nvSpPr>
        <p:spPr>
          <a:xfrm>
            <a:off x="6411225" y="3173350"/>
            <a:ext cx="23142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48FFD5"/>
                </a:solidFill>
                <a:latin typeface="Comic Sans MS"/>
                <a:ea typeface="Comic Sans MS"/>
                <a:cs typeface="Comic Sans MS"/>
                <a:sym typeface="Comic Sans MS"/>
              </a:rPr>
              <a:t>MECHANICAL KEYBOARD</a:t>
            </a:r>
            <a:endParaRPr sz="1200">
              <a:solidFill>
                <a:srgbClr val="48FFD5"/>
              </a:solidFill>
              <a:latin typeface="Comic Sans MS"/>
              <a:ea typeface="Comic Sans MS"/>
              <a:cs typeface="Comic Sans MS"/>
              <a:sym typeface="Comic Sans MS"/>
            </a:endParaRPr>
          </a:p>
        </p:txBody>
      </p:sp>
      <p:sp>
        <p:nvSpPr>
          <p:cNvPr id="418" name="Google Shape;418;p39"/>
          <p:cNvSpPr txBox="1"/>
          <p:nvPr>
            <p:ph idx="5" type="subTitle"/>
          </p:nvPr>
        </p:nvSpPr>
        <p:spPr>
          <a:xfrm>
            <a:off x="6411225" y="4119125"/>
            <a:ext cx="1889400" cy="50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48FFD5"/>
                </a:solidFill>
                <a:latin typeface="Comic Sans MS"/>
                <a:ea typeface="Comic Sans MS"/>
                <a:cs typeface="Comic Sans MS"/>
                <a:sym typeface="Comic Sans MS"/>
              </a:rPr>
              <a:t>CHORDED KEYBOARD</a:t>
            </a:r>
            <a:endParaRPr sz="1200">
              <a:solidFill>
                <a:srgbClr val="48FFD5"/>
              </a:solidFill>
              <a:latin typeface="Comic Sans MS"/>
              <a:ea typeface="Comic Sans MS"/>
              <a:cs typeface="Comic Sans MS"/>
              <a:sym typeface="Comic Sans MS"/>
            </a:endParaRPr>
          </a:p>
        </p:txBody>
      </p:sp>
      <p:sp>
        <p:nvSpPr>
          <p:cNvPr id="419" name="Google Shape;419;p39"/>
          <p:cNvSpPr txBox="1"/>
          <p:nvPr>
            <p:ph idx="7" type="subTitle"/>
          </p:nvPr>
        </p:nvSpPr>
        <p:spPr>
          <a:xfrm>
            <a:off x="643500" y="1335750"/>
            <a:ext cx="2010000" cy="502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1200">
                <a:solidFill>
                  <a:srgbClr val="48FFD5"/>
                </a:solidFill>
                <a:latin typeface="Comic Sans MS"/>
                <a:ea typeface="Comic Sans MS"/>
                <a:cs typeface="Comic Sans MS"/>
                <a:sym typeface="Comic Sans MS"/>
              </a:rPr>
              <a:t>BLUETOOTH KEYBOARD</a:t>
            </a:r>
            <a:endParaRPr sz="1200">
              <a:solidFill>
                <a:srgbClr val="48FFD5"/>
              </a:solidFill>
              <a:latin typeface="Comic Sans MS"/>
              <a:ea typeface="Comic Sans MS"/>
              <a:cs typeface="Comic Sans MS"/>
              <a:sym typeface="Comic Sans MS"/>
            </a:endParaRPr>
          </a:p>
        </p:txBody>
      </p:sp>
      <p:sp>
        <p:nvSpPr>
          <p:cNvPr id="420" name="Google Shape;420;p39"/>
          <p:cNvSpPr txBox="1"/>
          <p:nvPr>
            <p:ph idx="9" type="subTitle"/>
          </p:nvPr>
        </p:nvSpPr>
        <p:spPr>
          <a:xfrm>
            <a:off x="643500" y="2395538"/>
            <a:ext cx="2010000" cy="502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1200">
                <a:solidFill>
                  <a:srgbClr val="48FFD5"/>
                </a:solidFill>
                <a:latin typeface="Comic Sans MS"/>
                <a:ea typeface="Comic Sans MS"/>
                <a:cs typeface="Comic Sans MS"/>
                <a:sym typeface="Comic Sans MS"/>
              </a:rPr>
              <a:t>WIRELESS KEYBOARD</a:t>
            </a:r>
            <a:endParaRPr sz="1200">
              <a:solidFill>
                <a:srgbClr val="48FFD5"/>
              </a:solidFill>
              <a:latin typeface="Comic Sans MS"/>
              <a:ea typeface="Comic Sans MS"/>
              <a:cs typeface="Comic Sans MS"/>
              <a:sym typeface="Comic Sans MS"/>
            </a:endParaRPr>
          </a:p>
        </p:txBody>
      </p:sp>
      <p:sp>
        <p:nvSpPr>
          <p:cNvPr id="421" name="Google Shape;421;p39"/>
          <p:cNvSpPr txBox="1"/>
          <p:nvPr>
            <p:ph idx="14" type="subTitle"/>
          </p:nvPr>
        </p:nvSpPr>
        <p:spPr>
          <a:xfrm>
            <a:off x="443700" y="3455350"/>
            <a:ext cx="2209800" cy="502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1200">
                <a:solidFill>
                  <a:srgbClr val="48FFD5"/>
                </a:solidFill>
                <a:latin typeface="Comic Sans MS"/>
                <a:ea typeface="Comic Sans MS"/>
                <a:cs typeface="Comic Sans MS"/>
                <a:sym typeface="Comic Sans MS"/>
              </a:rPr>
              <a:t>TRADITIONAL KEYBOARD</a:t>
            </a:r>
            <a:endParaRPr sz="1200">
              <a:solidFill>
                <a:srgbClr val="48FFD5"/>
              </a:solidFill>
              <a:latin typeface="Comic Sans MS"/>
              <a:ea typeface="Comic Sans MS"/>
              <a:cs typeface="Comic Sans MS"/>
              <a:sym typeface="Comic Sans MS"/>
            </a:endParaRPr>
          </a:p>
        </p:txBody>
      </p:sp>
      <p:sp>
        <p:nvSpPr>
          <p:cNvPr id="422" name="Google Shape;422;p39"/>
          <p:cNvSpPr txBox="1"/>
          <p:nvPr>
            <p:ph idx="19" type="ctrTitle"/>
          </p:nvPr>
        </p:nvSpPr>
        <p:spPr>
          <a:xfrm>
            <a:off x="6317925" y="1269426"/>
            <a:ext cx="2076000" cy="41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s">
                <a:solidFill>
                  <a:srgbClr val="48FFD5"/>
                </a:solidFill>
                <a:latin typeface="Comic Sans MS"/>
                <a:ea typeface="Comic Sans MS"/>
                <a:cs typeface="Comic Sans MS"/>
                <a:sym typeface="Comic Sans MS"/>
              </a:rPr>
              <a:t>FLEXIBLE KEYBOARD</a:t>
            </a:r>
            <a:endParaRPr b="1">
              <a:solidFill>
                <a:srgbClr val="48FFD5"/>
              </a:solidFill>
              <a:latin typeface="Comic Sans MS"/>
              <a:ea typeface="Comic Sans MS"/>
              <a:cs typeface="Comic Sans MS"/>
              <a:sym typeface="Comic Sans MS"/>
            </a:endParaRPr>
          </a:p>
        </p:txBody>
      </p:sp>
      <p:grpSp>
        <p:nvGrpSpPr>
          <p:cNvPr id="423" name="Google Shape;423;p39"/>
          <p:cNvGrpSpPr/>
          <p:nvPr/>
        </p:nvGrpSpPr>
        <p:grpSpPr>
          <a:xfrm flipH="1">
            <a:off x="1651897" y="537373"/>
            <a:ext cx="459624" cy="345026"/>
            <a:chOff x="-38542250" y="3220175"/>
            <a:chExt cx="341525" cy="318525"/>
          </a:xfrm>
        </p:grpSpPr>
        <p:sp>
          <p:nvSpPr>
            <p:cNvPr id="424" name="Google Shape;424;p39"/>
            <p:cNvSpPr/>
            <p:nvPr/>
          </p:nvSpPr>
          <p:spPr>
            <a:xfrm>
              <a:off x="-38542250" y="3440725"/>
              <a:ext cx="101750" cy="97975"/>
            </a:xfrm>
            <a:custGeom>
              <a:rect b="b" l="l" r="r" t="t"/>
              <a:pathLst>
                <a:path extrusionOk="0" h="3919" w="4070">
                  <a:moveTo>
                    <a:pt x="1455" y="0"/>
                  </a:moveTo>
                  <a:lnTo>
                    <a:pt x="1013" y="2489"/>
                  </a:lnTo>
                  <a:lnTo>
                    <a:pt x="289" y="3214"/>
                  </a:lnTo>
                  <a:cubicBezTo>
                    <a:pt x="1" y="3502"/>
                    <a:pt x="280" y="3919"/>
                    <a:pt x="597" y="3919"/>
                  </a:cubicBezTo>
                  <a:cubicBezTo>
                    <a:pt x="695" y="3919"/>
                    <a:pt x="798" y="3878"/>
                    <a:pt x="887" y="3781"/>
                  </a:cubicBezTo>
                  <a:lnTo>
                    <a:pt x="1612" y="3088"/>
                  </a:lnTo>
                  <a:lnTo>
                    <a:pt x="4069" y="2647"/>
                  </a:lnTo>
                  <a:lnTo>
                    <a:pt x="1455"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9"/>
            <p:cNvSpPr/>
            <p:nvPr/>
          </p:nvSpPr>
          <p:spPr>
            <a:xfrm>
              <a:off x="-38494875" y="3354075"/>
              <a:ext cx="141800" cy="141025"/>
            </a:xfrm>
            <a:custGeom>
              <a:rect b="b" l="l" r="r" t="t"/>
              <a:pathLst>
                <a:path extrusionOk="0" h="5641" w="5672">
                  <a:moveTo>
                    <a:pt x="2742" y="1"/>
                  </a:moveTo>
                  <a:lnTo>
                    <a:pt x="1" y="2710"/>
                  </a:lnTo>
                  <a:lnTo>
                    <a:pt x="2931" y="5640"/>
                  </a:lnTo>
                  <a:lnTo>
                    <a:pt x="5671" y="2899"/>
                  </a:lnTo>
                  <a:lnTo>
                    <a:pt x="2742"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9"/>
            <p:cNvSpPr/>
            <p:nvPr/>
          </p:nvSpPr>
          <p:spPr>
            <a:xfrm>
              <a:off x="-38432050" y="3220175"/>
              <a:ext cx="231325" cy="192225"/>
            </a:xfrm>
            <a:custGeom>
              <a:rect b="b" l="l" r="r" t="t"/>
              <a:pathLst>
                <a:path extrusionOk="0" h="7689" w="9253">
                  <a:moveTo>
                    <a:pt x="3442" y="1"/>
                  </a:moveTo>
                  <a:cubicBezTo>
                    <a:pt x="3127" y="1"/>
                    <a:pt x="2812" y="127"/>
                    <a:pt x="2591" y="379"/>
                  </a:cubicBezTo>
                  <a:lnTo>
                    <a:pt x="292" y="2647"/>
                  </a:lnTo>
                  <a:cubicBezTo>
                    <a:pt x="1" y="2962"/>
                    <a:pt x="287" y="3370"/>
                    <a:pt x="607" y="3370"/>
                  </a:cubicBezTo>
                  <a:cubicBezTo>
                    <a:pt x="704" y="3370"/>
                    <a:pt x="803" y="3333"/>
                    <a:pt x="890" y="3246"/>
                  </a:cubicBezTo>
                  <a:lnTo>
                    <a:pt x="3190" y="946"/>
                  </a:lnTo>
                  <a:cubicBezTo>
                    <a:pt x="3269" y="867"/>
                    <a:pt x="3371" y="828"/>
                    <a:pt x="3474" y="828"/>
                  </a:cubicBezTo>
                  <a:cubicBezTo>
                    <a:pt x="3576" y="828"/>
                    <a:pt x="3678" y="867"/>
                    <a:pt x="3757" y="946"/>
                  </a:cubicBezTo>
                  <a:lnTo>
                    <a:pt x="4198" y="1387"/>
                  </a:lnTo>
                  <a:lnTo>
                    <a:pt x="827" y="4758"/>
                  </a:lnTo>
                  <a:lnTo>
                    <a:pt x="3726" y="7688"/>
                  </a:lnTo>
                  <a:lnTo>
                    <a:pt x="7821" y="3593"/>
                  </a:lnTo>
                  <a:cubicBezTo>
                    <a:pt x="9253" y="2161"/>
                    <a:pt x="8028" y="43"/>
                    <a:pt x="6392" y="43"/>
                  </a:cubicBezTo>
                  <a:cubicBezTo>
                    <a:pt x="5868" y="43"/>
                    <a:pt x="5301" y="261"/>
                    <a:pt x="4765" y="789"/>
                  </a:cubicBezTo>
                  <a:cubicBezTo>
                    <a:pt x="4324" y="379"/>
                    <a:pt x="4041" y="1"/>
                    <a:pt x="344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7" name="Google Shape;427;p39"/>
          <p:cNvPicPr preferRelativeResize="0"/>
          <p:nvPr/>
        </p:nvPicPr>
        <p:blipFill>
          <a:blip r:embed="rId3">
            <a:alphaModFix/>
          </a:blip>
          <a:stretch>
            <a:fillRect/>
          </a:stretch>
        </p:blipFill>
        <p:spPr>
          <a:xfrm>
            <a:off x="2719500" y="1149211"/>
            <a:ext cx="1176900" cy="875594"/>
          </a:xfrm>
          <a:prstGeom prst="rect">
            <a:avLst/>
          </a:prstGeom>
          <a:noFill/>
          <a:ln>
            <a:noFill/>
          </a:ln>
        </p:spPr>
      </p:pic>
      <p:pic>
        <p:nvPicPr>
          <p:cNvPr id="428" name="Google Shape;428;p39"/>
          <p:cNvPicPr preferRelativeResize="0"/>
          <p:nvPr/>
        </p:nvPicPr>
        <p:blipFill>
          <a:blip r:embed="rId4">
            <a:alphaModFix/>
          </a:blip>
          <a:stretch>
            <a:fillRect/>
          </a:stretch>
        </p:blipFill>
        <p:spPr>
          <a:xfrm>
            <a:off x="2719500" y="2171000"/>
            <a:ext cx="1176900" cy="875600"/>
          </a:xfrm>
          <a:prstGeom prst="rect">
            <a:avLst/>
          </a:prstGeom>
          <a:noFill/>
          <a:ln>
            <a:noFill/>
          </a:ln>
        </p:spPr>
      </p:pic>
      <p:pic>
        <p:nvPicPr>
          <p:cNvPr id="429" name="Google Shape;429;p39"/>
          <p:cNvPicPr preferRelativeResize="0"/>
          <p:nvPr/>
        </p:nvPicPr>
        <p:blipFill rotWithShape="1">
          <a:blip r:embed="rId5">
            <a:alphaModFix/>
          </a:blip>
          <a:srcRect b="24619" l="0" r="0" t="0"/>
          <a:stretch/>
        </p:blipFill>
        <p:spPr>
          <a:xfrm>
            <a:off x="2719500" y="3178250"/>
            <a:ext cx="1176900" cy="875600"/>
          </a:xfrm>
          <a:prstGeom prst="rect">
            <a:avLst/>
          </a:prstGeom>
          <a:noFill/>
          <a:ln>
            <a:noFill/>
          </a:ln>
        </p:spPr>
      </p:pic>
      <p:pic>
        <p:nvPicPr>
          <p:cNvPr id="430" name="Google Shape;430;p39"/>
          <p:cNvPicPr preferRelativeResize="0"/>
          <p:nvPr/>
        </p:nvPicPr>
        <p:blipFill>
          <a:blip r:embed="rId6">
            <a:alphaModFix/>
          </a:blip>
          <a:stretch>
            <a:fillRect/>
          </a:stretch>
        </p:blipFill>
        <p:spPr>
          <a:xfrm>
            <a:off x="5013900" y="1186800"/>
            <a:ext cx="1304025" cy="800400"/>
          </a:xfrm>
          <a:prstGeom prst="rect">
            <a:avLst/>
          </a:prstGeom>
          <a:noFill/>
          <a:ln>
            <a:noFill/>
          </a:ln>
        </p:spPr>
      </p:pic>
      <p:pic>
        <p:nvPicPr>
          <p:cNvPr id="431" name="Google Shape;431;p39"/>
          <p:cNvPicPr preferRelativeResize="0"/>
          <p:nvPr/>
        </p:nvPicPr>
        <p:blipFill>
          <a:blip r:embed="rId7">
            <a:alphaModFix/>
          </a:blip>
          <a:stretch>
            <a:fillRect/>
          </a:stretch>
        </p:blipFill>
        <p:spPr>
          <a:xfrm>
            <a:off x="5013900" y="2121875"/>
            <a:ext cx="1304025" cy="730254"/>
          </a:xfrm>
          <a:prstGeom prst="rect">
            <a:avLst/>
          </a:prstGeom>
          <a:noFill/>
          <a:ln>
            <a:noFill/>
          </a:ln>
        </p:spPr>
      </p:pic>
      <p:pic>
        <p:nvPicPr>
          <p:cNvPr id="432" name="Google Shape;432;p39"/>
          <p:cNvPicPr preferRelativeResize="0"/>
          <p:nvPr/>
        </p:nvPicPr>
        <p:blipFill>
          <a:blip r:embed="rId8">
            <a:alphaModFix/>
          </a:blip>
          <a:stretch>
            <a:fillRect/>
          </a:stretch>
        </p:blipFill>
        <p:spPr>
          <a:xfrm>
            <a:off x="5013900" y="2986800"/>
            <a:ext cx="1304025" cy="875600"/>
          </a:xfrm>
          <a:prstGeom prst="rect">
            <a:avLst/>
          </a:prstGeom>
          <a:noFill/>
          <a:ln>
            <a:noFill/>
          </a:ln>
        </p:spPr>
      </p:pic>
      <p:pic>
        <p:nvPicPr>
          <p:cNvPr id="433" name="Google Shape;433;p39"/>
          <p:cNvPicPr preferRelativeResize="0"/>
          <p:nvPr/>
        </p:nvPicPr>
        <p:blipFill rotWithShape="1">
          <a:blip r:embed="rId9">
            <a:alphaModFix/>
          </a:blip>
          <a:srcRect b="0" l="0" r="0" t="0"/>
          <a:stretch/>
        </p:blipFill>
        <p:spPr>
          <a:xfrm>
            <a:off x="5077462" y="3997075"/>
            <a:ext cx="1176900" cy="1002602"/>
          </a:xfrm>
          <a:prstGeom prst="rect">
            <a:avLst/>
          </a:prstGeom>
          <a:noFill/>
          <a:ln>
            <a:noFill/>
          </a:ln>
        </p:spPr>
      </p:pic>
      <p:grpSp>
        <p:nvGrpSpPr>
          <p:cNvPr id="434" name="Google Shape;434;p39"/>
          <p:cNvGrpSpPr/>
          <p:nvPr/>
        </p:nvGrpSpPr>
        <p:grpSpPr>
          <a:xfrm>
            <a:off x="311704" y="4045996"/>
            <a:ext cx="1044829" cy="904754"/>
            <a:chOff x="5249675" y="238125"/>
            <a:chExt cx="1897275" cy="1882550"/>
          </a:xfrm>
        </p:grpSpPr>
        <p:sp>
          <p:nvSpPr>
            <p:cNvPr id="435" name="Google Shape;435;p39"/>
            <p:cNvSpPr/>
            <p:nvPr/>
          </p:nvSpPr>
          <p:spPr>
            <a:xfrm>
              <a:off x="5367350" y="1455300"/>
              <a:ext cx="290050" cy="110325"/>
            </a:xfrm>
            <a:custGeom>
              <a:rect b="b" l="l" r="r" t="t"/>
              <a:pathLst>
                <a:path extrusionOk="0" h="4413" w="11602">
                  <a:moveTo>
                    <a:pt x="0" y="0"/>
                  </a:moveTo>
                  <a:lnTo>
                    <a:pt x="0" y="4412"/>
                  </a:lnTo>
                  <a:lnTo>
                    <a:pt x="11601" y="4412"/>
                  </a:lnTo>
                  <a:cubicBezTo>
                    <a:pt x="9272" y="1612"/>
                    <a:pt x="5836" y="0"/>
                    <a:pt x="22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9"/>
            <p:cNvSpPr/>
            <p:nvPr/>
          </p:nvSpPr>
          <p:spPr>
            <a:xfrm>
              <a:off x="5367350" y="1234675"/>
              <a:ext cx="1661950" cy="276525"/>
            </a:xfrm>
            <a:custGeom>
              <a:rect b="b" l="l" r="r" t="t"/>
              <a:pathLst>
                <a:path extrusionOk="0" h="11061" w="66478">
                  <a:moveTo>
                    <a:pt x="0" y="1"/>
                  </a:moveTo>
                  <a:lnTo>
                    <a:pt x="0" y="4413"/>
                  </a:lnTo>
                  <a:lnTo>
                    <a:pt x="2212" y="4413"/>
                  </a:lnTo>
                  <a:cubicBezTo>
                    <a:pt x="7519" y="4413"/>
                    <a:pt x="12519" y="6896"/>
                    <a:pt x="15590" y="11061"/>
                  </a:cubicBezTo>
                  <a:cubicBezTo>
                    <a:pt x="18670" y="6880"/>
                    <a:pt x="23556" y="4413"/>
                    <a:pt x="28753" y="4413"/>
                  </a:cubicBezTo>
                  <a:cubicBezTo>
                    <a:pt x="28777" y="4413"/>
                    <a:pt x="28802" y="4413"/>
                    <a:pt x="28827" y="4413"/>
                  </a:cubicBezTo>
                  <a:lnTo>
                    <a:pt x="66477" y="4413"/>
                  </a:lnTo>
                  <a:lnTo>
                    <a:pt x="664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9"/>
            <p:cNvSpPr/>
            <p:nvPr/>
          </p:nvSpPr>
          <p:spPr>
            <a:xfrm>
              <a:off x="5249675" y="1675900"/>
              <a:ext cx="1897275" cy="444775"/>
            </a:xfrm>
            <a:custGeom>
              <a:rect b="b" l="l" r="r" t="t"/>
              <a:pathLst>
                <a:path extrusionOk="0" h="17791" w="75891">
                  <a:moveTo>
                    <a:pt x="2519" y="1"/>
                  </a:moveTo>
                  <a:cubicBezTo>
                    <a:pt x="1060" y="1"/>
                    <a:pt x="1" y="1389"/>
                    <a:pt x="366" y="2801"/>
                  </a:cubicBezTo>
                  <a:cubicBezTo>
                    <a:pt x="2589" y="11319"/>
                    <a:pt x="11084" y="17791"/>
                    <a:pt x="20297" y="17791"/>
                  </a:cubicBezTo>
                  <a:lnTo>
                    <a:pt x="55595" y="17791"/>
                  </a:lnTo>
                  <a:cubicBezTo>
                    <a:pt x="64807" y="17791"/>
                    <a:pt x="73302" y="11319"/>
                    <a:pt x="75526" y="2801"/>
                  </a:cubicBezTo>
                  <a:cubicBezTo>
                    <a:pt x="75891" y="1389"/>
                    <a:pt x="74832" y="1"/>
                    <a:pt x="73373" y="1"/>
                  </a:cubicBezTo>
                  <a:lnTo>
                    <a:pt x="68984" y="1"/>
                  </a:lnTo>
                  <a:cubicBezTo>
                    <a:pt x="64407" y="1"/>
                    <a:pt x="60077" y="2577"/>
                    <a:pt x="58030" y="6672"/>
                  </a:cubicBezTo>
                  <a:lnTo>
                    <a:pt x="57571" y="7601"/>
                  </a:lnTo>
                  <a:cubicBezTo>
                    <a:pt x="57165" y="8413"/>
                    <a:pt x="56380" y="8819"/>
                    <a:pt x="55595" y="8819"/>
                  </a:cubicBezTo>
                  <a:cubicBezTo>
                    <a:pt x="54809" y="8819"/>
                    <a:pt x="54024" y="8413"/>
                    <a:pt x="53618" y="7601"/>
                  </a:cubicBezTo>
                  <a:lnTo>
                    <a:pt x="53159" y="6672"/>
                  </a:lnTo>
                  <a:cubicBezTo>
                    <a:pt x="51112" y="2577"/>
                    <a:pt x="46935" y="1"/>
                    <a:pt x="423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9"/>
            <p:cNvSpPr/>
            <p:nvPr/>
          </p:nvSpPr>
          <p:spPr>
            <a:xfrm>
              <a:off x="5856800" y="1455300"/>
              <a:ext cx="1172500" cy="276525"/>
            </a:xfrm>
            <a:custGeom>
              <a:rect b="b" l="l" r="r" t="t"/>
              <a:pathLst>
                <a:path extrusionOk="0" h="11061" w="46900">
                  <a:moveTo>
                    <a:pt x="9249" y="0"/>
                  </a:moveTo>
                  <a:cubicBezTo>
                    <a:pt x="5660" y="0"/>
                    <a:pt x="2271" y="1624"/>
                    <a:pt x="1" y="4412"/>
                  </a:cubicBezTo>
                  <a:lnTo>
                    <a:pt x="18073" y="4412"/>
                  </a:lnTo>
                  <a:cubicBezTo>
                    <a:pt x="18098" y="4412"/>
                    <a:pt x="18122" y="4412"/>
                    <a:pt x="18147" y="4412"/>
                  </a:cubicBezTo>
                  <a:cubicBezTo>
                    <a:pt x="23343" y="4412"/>
                    <a:pt x="28230" y="6879"/>
                    <a:pt x="31310" y="11060"/>
                  </a:cubicBezTo>
                  <a:cubicBezTo>
                    <a:pt x="36581" y="3918"/>
                    <a:pt x="44252" y="4530"/>
                    <a:pt x="44699" y="4412"/>
                  </a:cubicBezTo>
                  <a:lnTo>
                    <a:pt x="46899" y="4412"/>
                  </a:lnTo>
                  <a:lnTo>
                    <a:pt x="468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9"/>
            <p:cNvSpPr/>
            <p:nvPr/>
          </p:nvSpPr>
          <p:spPr>
            <a:xfrm>
              <a:off x="5253500" y="238125"/>
              <a:ext cx="1889625" cy="886275"/>
            </a:xfrm>
            <a:custGeom>
              <a:rect b="b" l="l" r="r" t="t"/>
              <a:pathLst>
                <a:path extrusionOk="0" h="35451" w="75585">
                  <a:moveTo>
                    <a:pt x="24550" y="13381"/>
                  </a:moveTo>
                  <a:cubicBezTo>
                    <a:pt x="25115" y="13381"/>
                    <a:pt x="25680" y="13595"/>
                    <a:pt x="26109" y="14025"/>
                  </a:cubicBezTo>
                  <a:cubicBezTo>
                    <a:pt x="26968" y="14896"/>
                    <a:pt x="26968" y="16284"/>
                    <a:pt x="26109" y="17155"/>
                  </a:cubicBezTo>
                  <a:lnTo>
                    <a:pt x="21697" y="21567"/>
                  </a:lnTo>
                  <a:cubicBezTo>
                    <a:pt x="21268" y="21996"/>
                    <a:pt x="20703" y="22211"/>
                    <a:pt x="20138" y="22211"/>
                  </a:cubicBezTo>
                  <a:cubicBezTo>
                    <a:pt x="19573" y="22211"/>
                    <a:pt x="19009" y="21996"/>
                    <a:pt x="18579" y="21567"/>
                  </a:cubicBezTo>
                  <a:cubicBezTo>
                    <a:pt x="17720" y="20696"/>
                    <a:pt x="17720" y="19308"/>
                    <a:pt x="18579" y="18437"/>
                  </a:cubicBezTo>
                  <a:lnTo>
                    <a:pt x="22991" y="14025"/>
                  </a:lnTo>
                  <a:cubicBezTo>
                    <a:pt x="23421" y="13595"/>
                    <a:pt x="23986" y="13381"/>
                    <a:pt x="24550" y="13381"/>
                  </a:cubicBezTo>
                  <a:close/>
                  <a:moveTo>
                    <a:pt x="51023" y="13381"/>
                  </a:moveTo>
                  <a:cubicBezTo>
                    <a:pt x="51588" y="13381"/>
                    <a:pt x="52153" y="13595"/>
                    <a:pt x="52582" y="14025"/>
                  </a:cubicBezTo>
                  <a:lnTo>
                    <a:pt x="56995" y="18437"/>
                  </a:lnTo>
                  <a:cubicBezTo>
                    <a:pt x="57854" y="19308"/>
                    <a:pt x="57854" y="20696"/>
                    <a:pt x="56995" y="21567"/>
                  </a:cubicBezTo>
                  <a:cubicBezTo>
                    <a:pt x="56565" y="21996"/>
                    <a:pt x="56000" y="22211"/>
                    <a:pt x="55436" y="22211"/>
                  </a:cubicBezTo>
                  <a:cubicBezTo>
                    <a:pt x="54871" y="22211"/>
                    <a:pt x="54306" y="21996"/>
                    <a:pt x="53877" y="21567"/>
                  </a:cubicBezTo>
                  <a:lnTo>
                    <a:pt x="49464" y="17155"/>
                  </a:lnTo>
                  <a:cubicBezTo>
                    <a:pt x="48606" y="16284"/>
                    <a:pt x="48606" y="14896"/>
                    <a:pt x="49464" y="14025"/>
                  </a:cubicBezTo>
                  <a:cubicBezTo>
                    <a:pt x="49894" y="13595"/>
                    <a:pt x="50459" y="13381"/>
                    <a:pt x="51023" y="13381"/>
                  </a:cubicBezTo>
                  <a:close/>
                  <a:moveTo>
                    <a:pt x="37793" y="17802"/>
                  </a:moveTo>
                  <a:cubicBezTo>
                    <a:pt x="39016" y="17802"/>
                    <a:pt x="40005" y="18778"/>
                    <a:pt x="40005" y="20002"/>
                  </a:cubicBezTo>
                  <a:lnTo>
                    <a:pt x="40005" y="24414"/>
                  </a:lnTo>
                  <a:cubicBezTo>
                    <a:pt x="40005" y="25638"/>
                    <a:pt x="39016" y="26614"/>
                    <a:pt x="37793" y="26614"/>
                  </a:cubicBezTo>
                  <a:cubicBezTo>
                    <a:pt x="36569" y="26614"/>
                    <a:pt x="35593" y="25638"/>
                    <a:pt x="35593" y="24414"/>
                  </a:cubicBezTo>
                  <a:lnTo>
                    <a:pt x="35593" y="20002"/>
                  </a:lnTo>
                  <a:cubicBezTo>
                    <a:pt x="35593" y="18778"/>
                    <a:pt x="36569" y="17802"/>
                    <a:pt x="37793" y="17802"/>
                  </a:cubicBezTo>
                  <a:close/>
                  <a:moveTo>
                    <a:pt x="37793" y="0"/>
                  </a:moveTo>
                  <a:cubicBezTo>
                    <a:pt x="18685" y="0"/>
                    <a:pt x="2460" y="14519"/>
                    <a:pt x="154" y="33003"/>
                  </a:cubicBezTo>
                  <a:cubicBezTo>
                    <a:pt x="1" y="34309"/>
                    <a:pt x="1083" y="35451"/>
                    <a:pt x="2378" y="35451"/>
                  </a:cubicBezTo>
                  <a:lnTo>
                    <a:pt x="73208" y="35451"/>
                  </a:lnTo>
                  <a:cubicBezTo>
                    <a:pt x="74514" y="35451"/>
                    <a:pt x="75585" y="34309"/>
                    <a:pt x="75432" y="33003"/>
                  </a:cubicBezTo>
                  <a:cubicBezTo>
                    <a:pt x="73137" y="14519"/>
                    <a:pt x="56900" y="0"/>
                    <a:pt x="3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cxnSp>
        <p:nvCxnSpPr>
          <p:cNvPr id="444" name="Google Shape;444;p40"/>
          <p:cNvCxnSpPr>
            <a:stCxn id="445" idx="2"/>
          </p:cNvCxnSpPr>
          <p:nvPr/>
        </p:nvCxnSpPr>
        <p:spPr>
          <a:xfrm flipH="1" rot="-5400000">
            <a:off x="6163638" y="-740158"/>
            <a:ext cx="378300" cy="3796500"/>
          </a:xfrm>
          <a:prstGeom prst="bentConnector2">
            <a:avLst/>
          </a:prstGeom>
          <a:noFill/>
          <a:ln cap="flat" cmpd="sng" w="9525">
            <a:solidFill>
              <a:srgbClr val="C2C2C2"/>
            </a:solidFill>
            <a:prstDash val="solid"/>
            <a:miter lim="8000"/>
            <a:headEnd len="sm" w="sm" type="none"/>
            <a:tailEnd len="sm" w="sm" type="none"/>
          </a:ln>
        </p:spPr>
      </p:cxnSp>
      <p:cxnSp>
        <p:nvCxnSpPr>
          <p:cNvPr id="446" name="Google Shape;446;p40"/>
          <p:cNvCxnSpPr/>
          <p:nvPr/>
        </p:nvCxnSpPr>
        <p:spPr>
          <a:xfrm flipH="1" rot="10800000">
            <a:off x="1025650" y="846950"/>
            <a:ext cx="3628800" cy="372600"/>
          </a:xfrm>
          <a:prstGeom prst="bentConnector3">
            <a:avLst>
              <a:gd fmla="val 50000" name="adj1"/>
            </a:avLst>
          </a:prstGeom>
          <a:noFill/>
          <a:ln cap="flat" cmpd="sng" w="9525">
            <a:solidFill>
              <a:srgbClr val="C2C2C2"/>
            </a:solidFill>
            <a:prstDash val="solid"/>
            <a:miter lim="8000"/>
            <a:headEnd len="sm" w="sm" type="none"/>
            <a:tailEnd len="sm" w="sm" type="none"/>
          </a:ln>
        </p:spPr>
      </p:cxnSp>
      <p:grpSp>
        <p:nvGrpSpPr>
          <p:cNvPr id="447" name="Google Shape;447;p40"/>
          <p:cNvGrpSpPr/>
          <p:nvPr/>
        </p:nvGrpSpPr>
        <p:grpSpPr>
          <a:xfrm>
            <a:off x="3413629" y="398029"/>
            <a:ext cx="2081818" cy="570913"/>
            <a:chOff x="3802950" y="550963"/>
            <a:chExt cx="1538100" cy="442500"/>
          </a:xfrm>
        </p:grpSpPr>
        <p:sp>
          <p:nvSpPr>
            <p:cNvPr id="445" name="Google Shape;445;p40"/>
            <p:cNvSpPr txBox="1"/>
            <p:nvPr/>
          </p:nvSpPr>
          <p:spPr>
            <a:xfrm>
              <a:off x="3802950" y="550963"/>
              <a:ext cx="1538100" cy="442500"/>
            </a:xfrm>
            <a:prstGeom prst="rect">
              <a:avLst/>
            </a:prstGeom>
            <a:solidFill>
              <a:srgbClr val="741B47"/>
            </a:solidFill>
            <a:ln cap="flat" cmpd="sng" w="19050">
              <a:solidFill>
                <a:srgbClr val="D5A6BD"/>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s" sz="1500">
                  <a:solidFill>
                    <a:srgbClr val="FFFFFF"/>
                  </a:solidFill>
                  <a:latin typeface="Merriweather"/>
                  <a:ea typeface="Merriweather"/>
                  <a:cs typeface="Merriweather"/>
                  <a:sym typeface="Merriweather"/>
                </a:rPr>
                <a:t>POINTING DEVICES</a:t>
              </a:r>
              <a:endParaRPr sz="1500">
                <a:solidFill>
                  <a:srgbClr val="FFFFFF"/>
                </a:solidFill>
                <a:latin typeface="Merriweather"/>
                <a:ea typeface="Merriweather"/>
                <a:cs typeface="Merriweather"/>
                <a:sym typeface="Merriweather"/>
              </a:endParaRPr>
            </a:p>
          </p:txBody>
        </p:sp>
        <p:sp>
          <p:nvSpPr>
            <p:cNvPr id="448" name="Google Shape;448;p40"/>
            <p:cNvSpPr/>
            <p:nvPr/>
          </p:nvSpPr>
          <p:spPr>
            <a:xfrm>
              <a:off x="3802950" y="550975"/>
              <a:ext cx="1538100" cy="52800"/>
            </a:xfrm>
            <a:prstGeom prst="rect">
              <a:avLst/>
            </a:prstGeom>
            <a:solidFill>
              <a:srgbClr val="A64D79"/>
            </a:solidFill>
            <a:ln cap="flat" cmpd="sng" w="952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9" name="Google Shape;449;p40"/>
          <p:cNvGrpSpPr/>
          <p:nvPr/>
        </p:nvGrpSpPr>
        <p:grpSpPr>
          <a:xfrm>
            <a:off x="2872244" y="2086450"/>
            <a:ext cx="1327800" cy="442500"/>
            <a:chOff x="3167994" y="4150013"/>
            <a:chExt cx="1327800" cy="442500"/>
          </a:xfrm>
        </p:grpSpPr>
        <p:sp>
          <p:nvSpPr>
            <p:cNvPr id="450" name="Google Shape;450;p40"/>
            <p:cNvSpPr txBox="1"/>
            <p:nvPr/>
          </p:nvSpPr>
          <p:spPr>
            <a:xfrm>
              <a:off x="3167994" y="4150013"/>
              <a:ext cx="1327800" cy="442500"/>
            </a:xfrm>
            <a:prstGeom prst="rect">
              <a:avLst/>
            </a:prstGeom>
            <a:solidFill>
              <a:srgbClr val="C27BA0"/>
            </a:solidFill>
            <a:ln cap="flat" cmpd="sng" w="19050">
              <a:solidFill>
                <a:srgbClr val="EAD1DC"/>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Merriweather"/>
                  <a:ea typeface="Merriweather"/>
                  <a:cs typeface="Merriweather"/>
                  <a:sym typeface="Merriweather"/>
                </a:rPr>
                <a:t>Joystick</a:t>
              </a:r>
              <a:endParaRPr sz="1200">
                <a:solidFill>
                  <a:srgbClr val="FFFFFF"/>
                </a:solidFill>
                <a:latin typeface="Merriweather"/>
                <a:ea typeface="Merriweather"/>
                <a:cs typeface="Merriweather"/>
                <a:sym typeface="Merriweather"/>
              </a:endParaRPr>
            </a:p>
          </p:txBody>
        </p:sp>
        <p:sp>
          <p:nvSpPr>
            <p:cNvPr id="451" name="Google Shape;451;p40"/>
            <p:cNvSpPr/>
            <p:nvPr/>
          </p:nvSpPr>
          <p:spPr>
            <a:xfrm>
              <a:off x="3167994" y="4150075"/>
              <a:ext cx="1327800" cy="52800"/>
            </a:xfrm>
            <a:prstGeom prst="rect">
              <a:avLst/>
            </a:prstGeom>
            <a:solidFill>
              <a:srgbClr val="C27BA0"/>
            </a:solidFill>
            <a:ln cap="flat" cmpd="sng" w="9525">
              <a:solidFill>
                <a:srgbClr val="EAD1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 name="Google Shape;452;p40"/>
          <p:cNvGrpSpPr/>
          <p:nvPr/>
        </p:nvGrpSpPr>
        <p:grpSpPr>
          <a:xfrm>
            <a:off x="131050" y="2101588"/>
            <a:ext cx="1327800" cy="442500"/>
            <a:chOff x="207600" y="4150013"/>
            <a:chExt cx="1327800" cy="442500"/>
          </a:xfrm>
        </p:grpSpPr>
        <p:sp>
          <p:nvSpPr>
            <p:cNvPr id="453" name="Google Shape;453;p40"/>
            <p:cNvSpPr txBox="1"/>
            <p:nvPr/>
          </p:nvSpPr>
          <p:spPr>
            <a:xfrm>
              <a:off x="207600" y="4150013"/>
              <a:ext cx="1327800" cy="442500"/>
            </a:xfrm>
            <a:prstGeom prst="rect">
              <a:avLst/>
            </a:prstGeom>
            <a:solidFill>
              <a:srgbClr val="C27BA0"/>
            </a:solidFill>
            <a:ln cap="flat" cmpd="sng" w="19050">
              <a:solidFill>
                <a:srgbClr val="EAD1DC"/>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Merriweather"/>
                  <a:ea typeface="Merriweather"/>
                  <a:cs typeface="Merriweather"/>
                  <a:sym typeface="Merriweather"/>
                </a:rPr>
                <a:t>Touch Screen</a:t>
              </a:r>
              <a:endParaRPr sz="1200">
                <a:solidFill>
                  <a:srgbClr val="FFFFFF"/>
                </a:solidFill>
                <a:latin typeface="Merriweather"/>
                <a:ea typeface="Merriweather"/>
                <a:cs typeface="Merriweather"/>
                <a:sym typeface="Merriweather"/>
              </a:endParaRPr>
            </a:p>
          </p:txBody>
        </p:sp>
        <p:sp>
          <p:nvSpPr>
            <p:cNvPr id="454" name="Google Shape;454;p40"/>
            <p:cNvSpPr/>
            <p:nvPr/>
          </p:nvSpPr>
          <p:spPr>
            <a:xfrm>
              <a:off x="207600" y="4150075"/>
              <a:ext cx="1327800" cy="52800"/>
            </a:xfrm>
            <a:prstGeom prst="rect">
              <a:avLst/>
            </a:prstGeom>
            <a:solidFill>
              <a:srgbClr val="C27BA0"/>
            </a:solidFill>
            <a:ln cap="flat" cmpd="sng" w="9525">
              <a:solidFill>
                <a:srgbClr val="EAD1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5" name="Google Shape;455;p40"/>
          <p:cNvGrpSpPr/>
          <p:nvPr/>
        </p:nvGrpSpPr>
        <p:grpSpPr>
          <a:xfrm>
            <a:off x="5754462" y="2258025"/>
            <a:ext cx="1352650" cy="442500"/>
            <a:chOff x="6103562" y="4030063"/>
            <a:chExt cx="1352650" cy="442500"/>
          </a:xfrm>
        </p:grpSpPr>
        <p:sp>
          <p:nvSpPr>
            <p:cNvPr id="456" name="Google Shape;456;p40"/>
            <p:cNvSpPr txBox="1"/>
            <p:nvPr/>
          </p:nvSpPr>
          <p:spPr>
            <a:xfrm>
              <a:off x="6103562" y="4030063"/>
              <a:ext cx="1327800" cy="442500"/>
            </a:xfrm>
            <a:prstGeom prst="rect">
              <a:avLst/>
            </a:prstGeom>
            <a:solidFill>
              <a:srgbClr val="C27BA0"/>
            </a:solidFill>
            <a:ln cap="flat" cmpd="sng" w="19050">
              <a:solidFill>
                <a:srgbClr val="D5A6BD"/>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Merriweather"/>
                  <a:ea typeface="Merriweather"/>
                  <a:cs typeface="Merriweather"/>
                  <a:sym typeface="Merriweather"/>
                </a:rPr>
                <a:t>Light Pen</a:t>
              </a:r>
              <a:endParaRPr sz="1200">
                <a:solidFill>
                  <a:srgbClr val="FFFFFF"/>
                </a:solidFill>
                <a:latin typeface="Merriweather"/>
                <a:ea typeface="Merriweather"/>
                <a:cs typeface="Merriweather"/>
                <a:sym typeface="Merriweather"/>
              </a:endParaRPr>
            </a:p>
          </p:txBody>
        </p:sp>
        <p:sp>
          <p:nvSpPr>
            <p:cNvPr id="457" name="Google Shape;457;p40"/>
            <p:cNvSpPr/>
            <p:nvPr/>
          </p:nvSpPr>
          <p:spPr>
            <a:xfrm>
              <a:off x="6128412" y="4044400"/>
              <a:ext cx="1327800" cy="52800"/>
            </a:xfrm>
            <a:prstGeom prst="rect">
              <a:avLst/>
            </a:prstGeom>
            <a:solidFill>
              <a:srgbClr val="C27BA0"/>
            </a:solidFill>
            <a:ln cap="flat" cmpd="sng" w="952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 name="Google Shape;458;p40"/>
          <p:cNvGrpSpPr/>
          <p:nvPr/>
        </p:nvGrpSpPr>
        <p:grpSpPr>
          <a:xfrm>
            <a:off x="7473712" y="1760500"/>
            <a:ext cx="1327800" cy="442513"/>
            <a:chOff x="7608612" y="4150000"/>
            <a:chExt cx="1327800" cy="442513"/>
          </a:xfrm>
        </p:grpSpPr>
        <p:sp>
          <p:nvSpPr>
            <p:cNvPr id="459" name="Google Shape;459;p40"/>
            <p:cNvSpPr txBox="1"/>
            <p:nvPr/>
          </p:nvSpPr>
          <p:spPr>
            <a:xfrm>
              <a:off x="7608612" y="4150013"/>
              <a:ext cx="1327800" cy="442500"/>
            </a:xfrm>
            <a:prstGeom prst="rect">
              <a:avLst/>
            </a:prstGeom>
            <a:solidFill>
              <a:srgbClr val="C27BA0"/>
            </a:solidFill>
            <a:ln cap="flat" cmpd="sng" w="19050">
              <a:solidFill>
                <a:srgbClr val="D5A6BD"/>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Merriweather"/>
                  <a:ea typeface="Merriweather"/>
                  <a:cs typeface="Merriweather"/>
                  <a:sym typeface="Merriweather"/>
                </a:rPr>
                <a:t>Trackball</a:t>
              </a:r>
              <a:endParaRPr sz="1200">
                <a:solidFill>
                  <a:srgbClr val="FFFFFF"/>
                </a:solidFill>
                <a:latin typeface="Merriweather"/>
                <a:ea typeface="Merriweather"/>
                <a:cs typeface="Merriweather"/>
                <a:sym typeface="Merriweather"/>
              </a:endParaRPr>
            </a:p>
          </p:txBody>
        </p:sp>
        <p:sp>
          <p:nvSpPr>
            <p:cNvPr id="460" name="Google Shape;460;p40"/>
            <p:cNvSpPr/>
            <p:nvPr/>
          </p:nvSpPr>
          <p:spPr>
            <a:xfrm>
              <a:off x="7608612" y="4150000"/>
              <a:ext cx="1327800" cy="52800"/>
            </a:xfrm>
            <a:prstGeom prst="rect">
              <a:avLst/>
            </a:prstGeom>
            <a:solidFill>
              <a:srgbClr val="C27BA0"/>
            </a:solidFill>
            <a:ln cap="flat" cmpd="sng" w="952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61" name="Google Shape;461;p40"/>
          <p:cNvCxnSpPr/>
          <p:nvPr/>
        </p:nvCxnSpPr>
        <p:spPr>
          <a:xfrm rot="-5400000">
            <a:off x="378850" y="1408900"/>
            <a:ext cx="836400" cy="549300"/>
          </a:xfrm>
          <a:prstGeom prst="bentConnector3">
            <a:avLst>
              <a:gd fmla="val 50000" name="adj1"/>
            </a:avLst>
          </a:prstGeom>
          <a:noFill/>
          <a:ln cap="flat" cmpd="sng" w="9525">
            <a:solidFill>
              <a:srgbClr val="C2C2C2"/>
            </a:solidFill>
            <a:prstDash val="solid"/>
            <a:miter lim="8000"/>
            <a:headEnd len="sm" w="sm" type="none"/>
            <a:tailEnd len="sm" w="sm" type="none"/>
          </a:ln>
        </p:spPr>
      </p:cxnSp>
      <p:cxnSp>
        <p:nvCxnSpPr>
          <p:cNvPr id="462" name="Google Shape;462;p40"/>
          <p:cNvCxnSpPr/>
          <p:nvPr/>
        </p:nvCxnSpPr>
        <p:spPr>
          <a:xfrm flipH="1" rot="5400000">
            <a:off x="3985125" y="1887925"/>
            <a:ext cx="1545900" cy="525900"/>
          </a:xfrm>
          <a:prstGeom prst="bentConnector3">
            <a:avLst>
              <a:gd fmla="val 50000" name="adj1"/>
            </a:avLst>
          </a:prstGeom>
          <a:noFill/>
          <a:ln cap="flat" cmpd="sng" w="9525">
            <a:solidFill>
              <a:srgbClr val="C2C2C2"/>
            </a:solidFill>
            <a:prstDash val="solid"/>
            <a:miter lim="8000"/>
            <a:headEnd len="sm" w="sm" type="none"/>
            <a:tailEnd len="sm" w="sm" type="none"/>
          </a:ln>
        </p:spPr>
      </p:cxnSp>
      <p:cxnSp>
        <p:nvCxnSpPr>
          <p:cNvPr id="463" name="Google Shape;463;p40"/>
          <p:cNvCxnSpPr/>
          <p:nvPr/>
        </p:nvCxnSpPr>
        <p:spPr>
          <a:xfrm>
            <a:off x="2045725" y="1371813"/>
            <a:ext cx="8100" cy="2214900"/>
          </a:xfrm>
          <a:prstGeom prst="straightConnector1">
            <a:avLst/>
          </a:prstGeom>
          <a:noFill/>
          <a:ln cap="flat" cmpd="sng" w="19050">
            <a:solidFill>
              <a:schemeClr val="dk2"/>
            </a:solidFill>
            <a:prstDash val="solid"/>
            <a:round/>
            <a:headEnd len="med" w="med" type="none"/>
            <a:tailEnd len="med" w="med" type="none"/>
          </a:ln>
        </p:spPr>
      </p:cxnSp>
      <p:grpSp>
        <p:nvGrpSpPr>
          <p:cNvPr id="464" name="Google Shape;464;p40"/>
          <p:cNvGrpSpPr/>
          <p:nvPr/>
        </p:nvGrpSpPr>
        <p:grpSpPr>
          <a:xfrm>
            <a:off x="1454125" y="3468038"/>
            <a:ext cx="1327800" cy="442500"/>
            <a:chOff x="207600" y="4150013"/>
            <a:chExt cx="1327800" cy="442500"/>
          </a:xfrm>
        </p:grpSpPr>
        <p:sp>
          <p:nvSpPr>
            <p:cNvPr id="465" name="Google Shape;465;p40"/>
            <p:cNvSpPr txBox="1"/>
            <p:nvPr/>
          </p:nvSpPr>
          <p:spPr>
            <a:xfrm>
              <a:off x="207600" y="4150013"/>
              <a:ext cx="1327800" cy="442500"/>
            </a:xfrm>
            <a:prstGeom prst="rect">
              <a:avLst/>
            </a:prstGeom>
            <a:solidFill>
              <a:srgbClr val="C27BA0"/>
            </a:solidFill>
            <a:ln cap="flat" cmpd="sng" w="19050">
              <a:solidFill>
                <a:srgbClr val="D5A6BD"/>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Merriweather"/>
                  <a:ea typeface="Merriweather"/>
                  <a:cs typeface="Merriweather"/>
                  <a:sym typeface="Merriweather"/>
                </a:rPr>
                <a:t>Mouse</a:t>
              </a:r>
              <a:endParaRPr sz="1100">
                <a:solidFill>
                  <a:srgbClr val="FFFFFF"/>
                </a:solidFill>
                <a:latin typeface="Merriweather"/>
                <a:ea typeface="Merriweather"/>
                <a:cs typeface="Merriweather"/>
                <a:sym typeface="Merriweather"/>
              </a:endParaRPr>
            </a:p>
          </p:txBody>
        </p:sp>
        <p:sp>
          <p:nvSpPr>
            <p:cNvPr id="466" name="Google Shape;466;p40"/>
            <p:cNvSpPr/>
            <p:nvPr/>
          </p:nvSpPr>
          <p:spPr>
            <a:xfrm>
              <a:off x="207600" y="4150075"/>
              <a:ext cx="1327800" cy="52800"/>
            </a:xfrm>
            <a:prstGeom prst="rect">
              <a:avLst/>
            </a:prstGeom>
            <a:solidFill>
              <a:srgbClr val="C27BA0"/>
            </a:solidFill>
            <a:ln cap="flat" cmpd="sng" w="952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67" name="Google Shape;467;p40"/>
          <p:cNvCxnSpPr/>
          <p:nvPr/>
        </p:nvCxnSpPr>
        <p:spPr>
          <a:xfrm>
            <a:off x="3536150" y="1403050"/>
            <a:ext cx="0" cy="658200"/>
          </a:xfrm>
          <a:prstGeom prst="straightConnector1">
            <a:avLst/>
          </a:prstGeom>
          <a:noFill/>
          <a:ln cap="flat" cmpd="sng" w="19050">
            <a:solidFill>
              <a:schemeClr val="dk2"/>
            </a:solidFill>
            <a:prstDash val="solid"/>
            <a:round/>
            <a:headEnd len="med" w="med" type="none"/>
            <a:tailEnd len="med" w="med" type="none"/>
          </a:ln>
        </p:spPr>
      </p:cxnSp>
      <p:grpSp>
        <p:nvGrpSpPr>
          <p:cNvPr id="468" name="Google Shape;468;p40"/>
          <p:cNvGrpSpPr/>
          <p:nvPr/>
        </p:nvGrpSpPr>
        <p:grpSpPr>
          <a:xfrm>
            <a:off x="4353540" y="2954500"/>
            <a:ext cx="1327800" cy="509338"/>
            <a:chOff x="4648190" y="4150000"/>
            <a:chExt cx="1327800" cy="509338"/>
          </a:xfrm>
        </p:grpSpPr>
        <p:sp>
          <p:nvSpPr>
            <p:cNvPr id="469" name="Google Shape;469;p40"/>
            <p:cNvSpPr txBox="1"/>
            <p:nvPr/>
          </p:nvSpPr>
          <p:spPr>
            <a:xfrm>
              <a:off x="4648190" y="4216838"/>
              <a:ext cx="1327800" cy="442500"/>
            </a:xfrm>
            <a:prstGeom prst="rect">
              <a:avLst/>
            </a:prstGeom>
            <a:solidFill>
              <a:srgbClr val="C27BA0"/>
            </a:solidFill>
            <a:ln cap="flat" cmpd="sng" w="19050">
              <a:solidFill>
                <a:srgbClr val="D5A6BD"/>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Merriweather"/>
                  <a:ea typeface="Merriweather"/>
                  <a:cs typeface="Merriweather"/>
                  <a:sym typeface="Merriweather"/>
                </a:rPr>
                <a:t>Touch Pad</a:t>
              </a:r>
              <a:endParaRPr sz="1200">
                <a:solidFill>
                  <a:srgbClr val="FFFFFF"/>
                </a:solidFill>
                <a:latin typeface="Merriweather"/>
                <a:ea typeface="Merriweather"/>
                <a:cs typeface="Merriweather"/>
                <a:sym typeface="Merriweather"/>
              </a:endParaRPr>
            </a:p>
          </p:txBody>
        </p:sp>
        <p:sp>
          <p:nvSpPr>
            <p:cNvPr id="470" name="Google Shape;470;p40"/>
            <p:cNvSpPr/>
            <p:nvPr/>
          </p:nvSpPr>
          <p:spPr>
            <a:xfrm>
              <a:off x="4648190" y="4150000"/>
              <a:ext cx="1327800" cy="52800"/>
            </a:xfrm>
            <a:prstGeom prst="rect">
              <a:avLst/>
            </a:prstGeom>
            <a:solidFill>
              <a:srgbClr val="C27BA0"/>
            </a:solidFill>
            <a:ln cap="flat" cmpd="sng" w="952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71" name="Google Shape;471;p40"/>
          <p:cNvCxnSpPr>
            <a:endCxn id="457" idx="0"/>
          </p:cNvCxnSpPr>
          <p:nvPr/>
        </p:nvCxnSpPr>
        <p:spPr>
          <a:xfrm>
            <a:off x="6431812" y="1414363"/>
            <a:ext cx="11400" cy="858000"/>
          </a:xfrm>
          <a:prstGeom prst="straightConnector1">
            <a:avLst/>
          </a:prstGeom>
          <a:noFill/>
          <a:ln cap="flat" cmpd="sng" w="19050">
            <a:solidFill>
              <a:schemeClr val="dk2"/>
            </a:solidFill>
            <a:prstDash val="solid"/>
            <a:round/>
            <a:headEnd len="med" w="med" type="none"/>
            <a:tailEnd len="med" w="med" type="none"/>
          </a:ln>
        </p:spPr>
      </p:cxnSp>
      <p:pic>
        <p:nvPicPr>
          <p:cNvPr id="472" name="Google Shape;472;p40"/>
          <p:cNvPicPr preferRelativeResize="0"/>
          <p:nvPr/>
        </p:nvPicPr>
        <p:blipFill>
          <a:blip r:embed="rId3">
            <a:alphaModFix/>
          </a:blip>
          <a:stretch>
            <a:fillRect/>
          </a:stretch>
        </p:blipFill>
        <p:spPr>
          <a:xfrm>
            <a:off x="175150" y="2692325"/>
            <a:ext cx="1239600" cy="775718"/>
          </a:xfrm>
          <a:prstGeom prst="rect">
            <a:avLst/>
          </a:prstGeom>
          <a:noFill/>
          <a:ln cap="flat" cmpd="sng" w="9525">
            <a:solidFill>
              <a:srgbClr val="F3F3F3"/>
            </a:solidFill>
            <a:prstDash val="solid"/>
            <a:round/>
            <a:headEnd len="sm" w="sm" type="none"/>
            <a:tailEnd len="sm" w="sm" type="none"/>
          </a:ln>
        </p:spPr>
      </p:pic>
      <p:pic>
        <p:nvPicPr>
          <p:cNvPr id="473" name="Google Shape;473;p40"/>
          <p:cNvPicPr preferRelativeResize="0"/>
          <p:nvPr/>
        </p:nvPicPr>
        <p:blipFill>
          <a:blip r:embed="rId4">
            <a:alphaModFix/>
          </a:blip>
          <a:stretch>
            <a:fillRect/>
          </a:stretch>
        </p:blipFill>
        <p:spPr>
          <a:xfrm>
            <a:off x="1529588" y="4011800"/>
            <a:ext cx="1176880" cy="858001"/>
          </a:xfrm>
          <a:prstGeom prst="rect">
            <a:avLst/>
          </a:prstGeom>
          <a:noFill/>
          <a:ln>
            <a:noFill/>
          </a:ln>
        </p:spPr>
      </p:pic>
      <p:pic>
        <p:nvPicPr>
          <p:cNvPr id="474" name="Google Shape;474;p40"/>
          <p:cNvPicPr preferRelativeResize="0"/>
          <p:nvPr/>
        </p:nvPicPr>
        <p:blipFill>
          <a:blip r:embed="rId5">
            <a:alphaModFix/>
          </a:blip>
          <a:stretch>
            <a:fillRect/>
          </a:stretch>
        </p:blipFill>
        <p:spPr>
          <a:xfrm>
            <a:off x="317875" y="3963725"/>
            <a:ext cx="954149" cy="954149"/>
          </a:xfrm>
          <a:prstGeom prst="rect">
            <a:avLst/>
          </a:prstGeom>
          <a:noFill/>
          <a:ln>
            <a:noFill/>
          </a:ln>
        </p:spPr>
      </p:pic>
      <p:sp>
        <p:nvSpPr>
          <p:cNvPr id="475" name="Google Shape;475;p40"/>
          <p:cNvSpPr/>
          <p:nvPr/>
        </p:nvSpPr>
        <p:spPr>
          <a:xfrm>
            <a:off x="496150" y="4058625"/>
            <a:ext cx="918600" cy="775800"/>
          </a:xfrm>
          <a:prstGeom prst="mathMultiply">
            <a:avLst>
              <a:gd fmla="val 23520" name="adj1"/>
            </a:avLst>
          </a:prstGeom>
          <a:solidFill>
            <a:srgbClr val="FF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6" name="Google Shape;476;p40"/>
          <p:cNvPicPr preferRelativeResize="0"/>
          <p:nvPr/>
        </p:nvPicPr>
        <p:blipFill>
          <a:blip r:embed="rId6">
            <a:alphaModFix/>
          </a:blip>
          <a:stretch>
            <a:fillRect/>
          </a:stretch>
        </p:blipFill>
        <p:spPr>
          <a:xfrm>
            <a:off x="3121150" y="2704400"/>
            <a:ext cx="918601" cy="1534277"/>
          </a:xfrm>
          <a:prstGeom prst="rect">
            <a:avLst/>
          </a:prstGeom>
          <a:noFill/>
          <a:ln cap="flat" cmpd="sng" w="9525">
            <a:solidFill>
              <a:srgbClr val="000000"/>
            </a:solidFill>
            <a:prstDash val="solid"/>
            <a:round/>
            <a:headEnd len="sm" w="sm" type="none"/>
            <a:tailEnd len="sm" w="sm" type="none"/>
          </a:ln>
        </p:spPr>
      </p:pic>
      <p:pic>
        <p:nvPicPr>
          <p:cNvPr id="477" name="Google Shape;477;p40"/>
          <p:cNvPicPr preferRelativeResize="0"/>
          <p:nvPr/>
        </p:nvPicPr>
        <p:blipFill>
          <a:blip r:embed="rId7">
            <a:alphaModFix/>
          </a:blip>
          <a:stretch>
            <a:fillRect/>
          </a:stretch>
        </p:blipFill>
        <p:spPr>
          <a:xfrm>
            <a:off x="4429800" y="3586725"/>
            <a:ext cx="1239600" cy="929676"/>
          </a:xfrm>
          <a:prstGeom prst="rect">
            <a:avLst/>
          </a:prstGeom>
          <a:noFill/>
          <a:ln cap="flat" cmpd="sng" w="9525">
            <a:solidFill>
              <a:srgbClr val="FFFFFF"/>
            </a:solidFill>
            <a:prstDash val="solid"/>
            <a:round/>
            <a:headEnd len="sm" w="sm" type="none"/>
            <a:tailEnd len="sm" w="sm" type="none"/>
          </a:ln>
        </p:spPr>
      </p:pic>
      <p:pic>
        <p:nvPicPr>
          <p:cNvPr id="478" name="Google Shape;478;p40"/>
          <p:cNvPicPr preferRelativeResize="0"/>
          <p:nvPr/>
        </p:nvPicPr>
        <p:blipFill rotWithShape="1">
          <a:blip r:embed="rId8">
            <a:alphaModFix/>
          </a:blip>
          <a:srcRect b="0" l="6500" r="-6500" t="0"/>
          <a:stretch/>
        </p:blipFill>
        <p:spPr>
          <a:xfrm>
            <a:off x="5842349" y="2756701"/>
            <a:ext cx="1176875" cy="904944"/>
          </a:xfrm>
          <a:prstGeom prst="rect">
            <a:avLst/>
          </a:prstGeom>
          <a:noFill/>
          <a:ln cap="flat" cmpd="sng" w="9525">
            <a:solidFill>
              <a:srgbClr val="FFFFFF"/>
            </a:solidFill>
            <a:prstDash val="solid"/>
            <a:round/>
            <a:headEnd len="sm" w="sm" type="none"/>
            <a:tailEnd len="sm" w="sm" type="none"/>
          </a:ln>
        </p:spPr>
      </p:pic>
      <p:pic>
        <p:nvPicPr>
          <p:cNvPr id="479" name="Google Shape;479;p40"/>
          <p:cNvPicPr preferRelativeResize="0"/>
          <p:nvPr/>
        </p:nvPicPr>
        <p:blipFill>
          <a:blip r:embed="rId9">
            <a:alphaModFix/>
          </a:blip>
          <a:stretch>
            <a:fillRect/>
          </a:stretch>
        </p:blipFill>
        <p:spPr>
          <a:xfrm>
            <a:off x="7569276" y="2301125"/>
            <a:ext cx="1239600" cy="775800"/>
          </a:xfrm>
          <a:prstGeom prst="rect">
            <a:avLst/>
          </a:prstGeom>
          <a:noFill/>
          <a:ln>
            <a:noFill/>
          </a:ln>
        </p:spPr>
      </p:pic>
      <p:cxnSp>
        <p:nvCxnSpPr>
          <p:cNvPr id="480" name="Google Shape;480;p40"/>
          <p:cNvCxnSpPr/>
          <p:nvPr/>
        </p:nvCxnSpPr>
        <p:spPr>
          <a:xfrm>
            <a:off x="8220425" y="1316500"/>
            <a:ext cx="0" cy="444000"/>
          </a:xfrm>
          <a:prstGeom prst="straightConnector1">
            <a:avLst/>
          </a:prstGeom>
          <a:noFill/>
          <a:ln cap="flat" cmpd="sng" w="19050">
            <a:solidFill>
              <a:schemeClr val="dk2"/>
            </a:solidFill>
            <a:prstDash val="solid"/>
            <a:round/>
            <a:headEnd len="med" w="med" type="none"/>
            <a:tailEnd len="med" w="med" type="none"/>
          </a:ln>
        </p:spPr>
      </p:cxnSp>
      <p:sp>
        <p:nvSpPr>
          <p:cNvPr id="481" name="Google Shape;481;p40"/>
          <p:cNvSpPr txBox="1"/>
          <p:nvPr/>
        </p:nvSpPr>
        <p:spPr>
          <a:xfrm>
            <a:off x="7180225" y="3175025"/>
            <a:ext cx="1851600" cy="1248900"/>
          </a:xfrm>
          <a:prstGeom prst="rect">
            <a:avLst/>
          </a:prstGeom>
          <a:solidFill>
            <a:srgbClr val="EAD1D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20124D"/>
                </a:solidFill>
                <a:latin typeface="Roboto"/>
                <a:ea typeface="Roboto"/>
                <a:cs typeface="Roboto"/>
                <a:sym typeface="Roboto"/>
              </a:rPr>
              <a:t>~ AMBIDEXTROUS</a:t>
            </a:r>
            <a:endParaRPr>
              <a:solidFill>
                <a:srgbClr val="20124D"/>
              </a:solidFill>
              <a:latin typeface="Roboto"/>
              <a:ea typeface="Roboto"/>
              <a:cs typeface="Roboto"/>
              <a:sym typeface="Roboto"/>
            </a:endParaRPr>
          </a:p>
          <a:p>
            <a:pPr indent="0" lvl="0" marL="0" rtl="0" algn="l">
              <a:spcBef>
                <a:spcPts val="0"/>
              </a:spcBef>
              <a:spcAft>
                <a:spcPts val="0"/>
              </a:spcAft>
              <a:buNone/>
            </a:pPr>
            <a:r>
              <a:rPr lang="es">
                <a:solidFill>
                  <a:srgbClr val="20124D"/>
                </a:solidFill>
                <a:latin typeface="Roboto"/>
                <a:ea typeface="Roboto"/>
                <a:cs typeface="Roboto"/>
                <a:sym typeface="Roboto"/>
              </a:rPr>
              <a:t>~ </a:t>
            </a:r>
            <a:r>
              <a:rPr lang="es">
                <a:solidFill>
                  <a:srgbClr val="20124D"/>
                </a:solidFill>
              </a:rPr>
              <a:t>SMALLER   SPACE</a:t>
            </a:r>
            <a:endParaRPr>
              <a:solidFill>
                <a:srgbClr val="20124D"/>
              </a:solidFill>
            </a:endParaRPr>
          </a:p>
          <a:p>
            <a:pPr indent="0" lvl="0" marL="0" rtl="0" algn="l">
              <a:spcBef>
                <a:spcPts val="0"/>
              </a:spcBef>
              <a:spcAft>
                <a:spcPts val="0"/>
              </a:spcAft>
              <a:buNone/>
            </a:pPr>
            <a:r>
              <a:rPr lang="es">
                <a:solidFill>
                  <a:srgbClr val="20124D"/>
                </a:solidFill>
              </a:rPr>
              <a:t>~ ACCURATE</a:t>
            </a:r>
            <a:endParaRPr>
              <a:solidFill>
                <a:srgbClr val="20124D"/>
              </a:solidFill>
            </a:endParaRPr>
          </a:p>
          <a:p>
            <a:pPr indent="0" lvl="0" marL="0" rtl="0" algn="l">
              <a:spcBef>
                <a:spcPts val="0"/>
              </a:spcBef>
              <a:spcAft>
                <a:spcPts val="0"/>
              </a:spcAft>
              <a:buNone/>
            </a:pPr>
            <a:r>
              <a:rPr lang="es">
                <a:solidFill>
                  <a:srgbClr val="20124D"/>
                </a:solidFill>
              </a:rPr>
              <a:t>~ ERGONOMIC</a:t>
            </a:r>
            <a:endParaRPr sz="1300"/>
          </a:p>
        </p:txBody>
      </p:sp>
      <p:sp>
        <p:nvSpPr>
          <p:cNvPr id="482" name="Google Shape;482;p40"/>
          <p:cNvSpPr/>
          <p:nvPr/>
        </p:nvSpPr>
        <p:spPr>
          <a:xfrm>
            <a:off x="-268825" y="-423937"/>
            <a:ext cx="2448558" cy="2214879"/>
          </a:xfrm>
          <a:custGeom>
            <a:rect b="b" l="l" r="r" t="t"/>
            <a:pathLst>
              <a:path extrusionOk="0" fill="none" h="39191" w="39235">
                <a:moveTo>
                  <a:pt x="37487" y="27817"/>
                </a:moveTo>
                <a:lnTo>
                  <a:pt x="39234" y="20661"/>
                </a:lnTo>
                <a:lnTo>
                  <a:pt x="34719" y="19511"/>
                </a:lnTo>
                <a:cubicBezTo>
                  <a:pt x="34676" y="18062"/>
                  <a:pt x="34420" y="16614"/>
                  <a:pt x="33952" y="15251"/>
                </a:cubicBezTo>
                <a:lnTo>
                  <a:pt x="38041" y="12780"/>
                </a:lnTo>
                <a:lnTo>
                  <a:pt x="34250" y="6475"/>
                </a:lnTo>
                <a:lnTo>
                  <a:pt x="30075" y="8989"/>
                </a:lnTo>
                <a:cubicBezTo>
                  <a:pt x="29053" y="8009"/>
                  <a:pt x="27903" y="7157"/>
                  <a:pt x="26668" y="6475"/>
                </a:cubicBezTo>
                <a:lnTo>
                  <a:pt x="27860" y="1747"/>
                </a:lnTo>
                <a:lnTo>
                  <a:pt x="20704" y="1"/>
                </a:lnTo>
                <a:lnTo>
                  <a:pt x="19554" y="4601"/>
                </a:lnTo>
                <a:cubicBezTo>
                  <a:pt x="18105" y="4601"/>
                  <a:pt x="16657" y="4772"/>
                  <a:pt x="15294" y="5155"/>
                </a:cubicBezTo>
                <a:lnTo>
                  <a:pt x="12866" y="1108"/>
                </a:lnTo>
                <a:lnTo>
                  <a:pt x="6518" y="4942"/>
                </a:lnTo>
                <a:lnTo>
                  <a:pt x="8819" y="8776"/>
                </a:lnTo>
                <a:cubicBezTo>
                  <a:pt x="7711" y="9841"/>
                  <a:pt x="6774" y="11033"/>
                  <a:pt x="6007" y="12354"/>
                </a:cubicBezTo>
                <a:lnTo>
                  <a:pt x="1790" y="11289"/>
                </a:lnTo>
                <a:lnTo>
                  <a:pt x="1" y="18531"/>
                </a:lnTo>
                <a:lnTo>
                  <a:pt x="3963" y="19511"/>
                </a:lnTo>
                <a:cubicBezTo>
                  <a:pt x="3920" y="21129"/>
                  <a:pt x="4133" y="22748"/>
                  <a:pt x="4602" y="24282"/>
                </a:cubicBezTo>
                <a:lnTo>
                  <a:pt x="1194" y="26326"/>
                </a:lnTo>
                <a:lnTo>
                  <a:pt x="4985" y="32673"/>
                </a:lnTo>
                <a:lnTo>
                  <a:pt x="8308" y="30671"/>
                </a:lnTo>
                <a:cubicBezTo>
                  <a:pt x="9458" y="31907"/>
                  <a:pt x="10821" y="32886"/>
                  <a:pt x="12312" y="33653"/>
                </a:cubicBezTo>
                <a:lnTo>
                  <a:pt x="11375" y="37402"/>
                </a:lnTo>
                <a:lnTo>
                  <a:pt x="18574" y="39191"/>
                </a:lnTo>
                <a:lnTo>
                  <a:pt x="19511" y="35357"/>
                </a:lnTo>
                <a:cubicBezTo>
                  <a:pt x="21130" y="35357"/>
                  <a:pt x="22748" y="35059"/>
                  <a:pt x="24325" y="34548"/>
                </a:cubicBezTo>
                <a:lnTo>
                  <a:pt x="26412" y="37998"/>
                </a:lnTo>
                <a:lnTo>
                  <a:pt x="32716" y="34164"/>
                </a:lnTo>
                <a:lnTo>
                  <a:pt x="30544" y="30543"/>
                </a:lnTo>
                <a:cubicBezTo>
                  <a:pt x="31609" y="29393"/>
                  <a:pt x="32503" y="28115"/>
                  <a:pt x="33185" y="26710"/>
                </a:cubicBezTo>
                <a:close/>
                <a:moveTo>
                  <a:pt x="26242" y="23430"/>
                </a:moveTo>
                <a:cubicBezTo>
                  <a:pt x="25986" y="23898"/>
                  <a:pt x="25688" y="24367"/>
                  <a:pt x="25347" y="24793"/>
                </a:cubicBezTo>
                <a:cubicBezTo>
                  <a:pt x="22961" y="27902"/>
                  <a:pt x="18574" y="28627"/>
                  <a:pt x="15294" y="26497"/>
                </a:cubicBezTo>
                <a:cubicBezTo>
                  <a:pt x="14953" y="26284"/>
                  <a:pt x="14612" y="26028"/>
                  <a:pt x="14271" y="25730"/>
                </a:cubicBezTo>
                <a:cubicBezTo>
                  <a:pt x="12993" y="24622"/>
                  <a:pt x="12141" y="23131"/>
                  <a:pt x="11843" y="21470"/>
                </a:cubicBezTo>
                <a:cubicBezTo>
                  <a:pt x="11715" y="21001"/>
                  <a:pt x="11673" y="20490"/>
                  <a:pt x="11673" y="20022"/>
                </a:cubicBezTo>
                <a:cubicBezTo>
                  <a:pt x="11673" y="19383"/>
                  <a:pt x="11758" y="18744"/>
                  <a:pt x="11886" y="18147"/>
                </a:cubicBezTo>
                <a:cubicBezTo>
                  <a:pt x="13036" y="13249"/>
                  <a:pt x="18574" y="10778"/>
                  <a:pt x="23004" y="13249"/>
                </a:cubicBezTo>
                <a:cubicBezTo>
                  <a:pt x="23600" y="13589"/>
                  <a:pt x="24197" y="14015"/>
                  <a:pt x="24708" y="14484"/>
                </a:cubicBezTo>
                <a:cubicBezTo>
                  <a:pt x="26625" y="16401"/>
                  <a:pt x="27434" y="19212"/>
                  <a:pt x="26838" y="21853"/>
                </a:cubicBezTo>
                <a:cubicBezTo>
                  <a:pt x="26710" y="22407"/>
                  <a:pt x="26497" y="22918"/>
                  <a:pt x="26242" y="23430"/>
                </a:cubicBezTo>
                <a:close/>
              </a:path>
            </a:pathLst>
          </a:custGeom>
          <a:solidFill>
            <a:srgbClr val="FFFFFF"/>
          </a:solidFill>
          <a:ln cap="flat" cmpd="sng" w="9525">
            <a:solidFill>
              <a:srgbClr val="FFFFFF"/>
            </a:solidFill>
            <a:prstDash val="solid"/>
            <a:miter lim="425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8FFD5"/>
              </a:solidFill>
            </a:endParaRPr>
          </a:p>
        </p:txBody>
      </p:sp>
      <p:grpSp>
        <p:nvGrpSpPr>
          <p:cNvPr id="483" name="Google Shape;483;p40"/>
          <p:cNvGrpSpPr/>
          <p:nvPr/>
        </p:nvGrpSpPr>
        <p:grpSpPr>
          <a:xfrm>
            <a:off x="5669400" y="238075"/>
            <a:ext cx="2872449" cy="890841"/>
            <a:chOff x="3245261" y="1394801"/>
            <a:chExt cx="824327" cy="174599"/>
          </a:xfrm>
        </p:grpSpPr>
        <p:sp>
          <p:nvSpPr>
            <p:cNvPr id="484" name="Google Shape;484;p40"/>
            <p:cNvSpPr/>
            <p:nvPr/>
          </p:nvSpPr>
          <p:spPr>
            <a:xfrm>
              <a:off x="3245261" y="1394801"/>
              <a:ext cx="824327" cy="158175"/>
            </a:xfrm>
            <a:custGeom>
              <a:rect b="b" l="l" r="r" t="t"/>
              <a:pathLst>
                <a:path extrusionOk="0" h="6327" w="29247">
                  <a:moveTo>
                    <a:pt x="1" y="1"/>
                  </a:moveTo>
                  <a:lnTo>
                    <a:pt x="1" y="6326"/>
                  </a:lnTo>
                  <a:lnTo>
                    <a:pt x="26088" y="6326"/>
                  </a:lnTo>
                  <a:cubicBezTo>
                    <a:pt x="27833" y="6326"/>
                    <a:pt x="29247" y="4912"/>
                    <a:pt x="29247" y="3167"/>
                  </a:cubicBezTo>
                  <a:cubicBezTo>
                    <a:pt x="29247" y="1414"/>
                    <a:pt x="27833" y="1"/>
                    <a:pt x="26088" y="1"/>
                  </a:cubicBezTo>
                  <a:close/>
                </a:path>
              </a:pathLst>
            </a:custGeom>
            <a:solidFill>
              <a:srgbClr val="F8FAFB"/>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1"/>
                  </a:solidFill>
                  <a:latin typeface="Roboto"/>
                  <a:ea typeface="Roboto"/>
                  <a:cs typeface="Roboto"/>
                  <a:sym typeface="Roboto"/>
                </a:rPr>
                <a:t>A generic term for any device used to control the movement of a cursor on a computer screen.</a:t>
              </a:r>
              <a:endParaRPr/>
            </a:p>
          </p:txBody>
        </p:sp>
        <p:sp>
          <p:nvSpPr>
            <p:cNvPr id="485" name="Google Shape;485;p40"/>
            <p:cNvSpPr/>
            <p:nvPr/>
          </p:nvSpPr>
          <p:spPr>
            <a:xfrm>
              <a:off x="3843325" y="1413550"/>
              <a:ext cx="135450" cy="112375"/>
            </a:xfrm>
            <a:custGeom>
              <a:rect b="b" l="l" r="r" t="t"/>
              <a:pathLst>
                <a:path extrusionOk="0" h="4495" w="5418">
                  <a:moveTo>
                    <a:pt x="2612" y="1"/>
                  </a:moveTo>
                  <a:cubicBezTo>
                    <a:pt x="1523" y="1"/>
                    <a:pt x="571" y="729"/>
                    <a:pt x="289" y="1782"/>
                  </a:cubicBezTo>
                  <a:cubicBezTo>
                    <a:pt x="1" y="2835"/>
                    <a:pt x="455" y="3946"/>
                    <a:pt x="1400" y="4494"/>
                  </a:cubicBezTo>
                  <a:cubicBezTo>
                    <a:pt x="809" y="4040"/>
                    <a:pt x="462" y="3333"/>
                    <a:pt x="462" y="2590"/>
                  </a:cubicBezTo>
                  <a:cubicBezTo>
                    <a:pt x="462" y="1263"/>
                    <a:pt x="1544" y="181"/>
                    <a:pt x="2871" y="181"/>
                  </a:cubicBezTo>
                  <a:lnTo>
                    <a:pt x="4206" y="181"/>
                  </a:lnTo>
                  <a:cubicBezTo>
                    <a:pt x="4631" y="181"/>
                    <a:pt x="5049" y="297"/>
                    <a:pt x="5417" y="513"/>
                  </a:cubicBezTo>
                  <a:cubicBezTo>
                    <a:pt x="4999" y="181"/>
                    <a:pt x="4480" y="1"/>
                    <a:pt x="39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0"/>
            <p:cNvSpPr/>
            <p:nvPr/>
          </p:nvSpPr>
          <p:spPr>
            <a:xfrm>
              <a:off x="3245263" y="1498475"/>
              <a:ext cx="68350" cy="70925"/>
            </a:xfrm>
            <a:custGeom>
              <a:rect b="b" l="l" r="r" t="t"/>
              <a:pathLst>
                <a:path extrusionOk="0" h="2837" w="2734">
                  <a:moveTo>
                    <a:pt x="1082" y="1"/>
                  </a:moveTo>
                  <a:cubicBezTo>
                    <a:pt x="613" y="1"/>
                    <a:pt x="159" y="686"/>
                    <a:pt x="0" y="2035"/>
                  </a:cubicBezTo>
                  <a:lnTo>
                    <a:pt x="0" y="2590"/>
                  </a:lnTo>
                  <a:cubicBezTo>
                    <a:pt x="429" y="2755"/>
                    <a:pt x="879" y="2836"/>
                    <a:pt x="1330" y="2836"/>
                  </a:cubicBezTo>
                  <a:cubicBezTo>
                    <a:pt x="1806" y="2836"/>
                    <a:pt x="2282" y="2746"/>
                    <a:pt x="2734" y="2569"/>
                  </a:cubicBezTo>
                  <a:lnTo>
                    <a:pt x="2734" y="2006"/>
                  </a:lnTo>
                  <a:cubicBezTo>
                    <a:pt x="2561" y="362"/>
                    <a:pt x="1587" y="1"/>
                    <a:pt x="1082"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1"/>
          <p:cNvSpPr/>
          <p:nvPr/>
        </p:nvSpPr>
        <p:spPr>
          <a:xfrm>
            <a:off x="459625" y="474550"/>
            <a:ext cx="1742998" cy="918466"/>
          </a:xfrm>
          <a:custGeom>
            <a:rect b="b" l="l" r="r" t="t"/>
            <a:pathLst>
              <a:path extrusionOk="0" h="14648" w="16865">
                <a:moveTo>
                  <a:pt x="2720" y="1"/>
                </a:moveTo>
                <a:cubicBezTo>
                  <a:pt x="1235" y="1"/>
                  <a:pt x="0" y="1235"/>
                  <a:pt x="0" y="2721"/>
                </a:cubicBezTo>
                <a:lnTo>
                  <a:pt x="0" y="8956"/>
                </a:lnTo>
                <a:cubicBezTo>
                  <a:pt x="0" y="10442"/>
                  <a:pt x="1235" y="11676"/>
                  <a:pt x="2720" y="11676"/>
                </a:cubicBezTo>
                <a:lnTo>
                  <a:pt x="6696" y="11676"/>
                </a:lnTo>
                <a:lnTo>
                  <a:pt x="7574" y="13162"/>
                </a:lnTo>
                <a:lnTo>
                  <a:pt x="8432" y="14647"/>
                </a:lnTo>
                <a:lnTo>
                  <a:pt x="9290" y="13162"/>
                </a:lnTo>
                <a:lnTo>
                  <a:pt x="10169" y="11676"/>
                </a:lnTo>
                <a:lnTo>
                  <a:pt x="14145" y="11676"/>
                </a:lnTo>
                <a:cubicBezTo>
                  <a:pt x="15630" y="11676"/>
                  <a:pt x="16844" y="10442"/>
                  <a:pt x="16844" y="8956"/>
                </a:cubicBezTo>
                <a:lnTo>
                  <a:pt x="16844" y="2721"/>
                </a:lnTo>
                <a:cubicBezTo>
                  <a:pt x="16865" y="1214"/>
                  <a:pt x="15651" y="1"/>
                  <a:pt x="1414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F3F3F3"/>
                </a:solidFill>
                <a:latin typeface="Merriweather Black"/>
                <a:ea typeface="Merriweather Black"/>
                <a:cs typeface="Merriweather Black"/>
                <a:sym typeface="Merriweather Black"/>
              </a:rPr>
              <a:t>MOUSE</a:t>
            </a:r>
            <a:endParaRPr/>
          </a:p>
        </p:txBody>
      </p:sp>
      <p:sp>
        <p:nvSpPr>
          <p:cNvPr id="492" name="Google Shape;492;p41"/>
          <p:cNvSpPr txBox="1"/>
          <p:nvPr/>
        </p:nvSpPr>
        <p:spPr>
          <a:xfrm>
            <a:off x="91150" y="1530125"/>
            <a:ext cx="2480700" cy="134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500">
                <a:solidFill>
                  <a:srgbClr val="FF00FF"/>
                </a:solidFill>
                <a:latin typeface="Nunito"/>
                <a:ea typeface="Nunito"/>
                <a:cs typeface="Nunito"/>
                <a:sym typeface="Nunito"/>
              </a:rPr>
              <a:t>Help to control cursor that is visible on the computer screen while moving the mouse on flat surface place</a:t>
            </a:r>
            <a:endParaRPr>
              <a:solidFill>
                <a:srgbClr val="FF00FF"/>
              </a:solidFill>
              <a:latin typeface="Nunito"/>
              <a:ea typeface="Nunito"/>
              <a:cs typeface="Nunito"/>
              <a:sym typeface="Nunito"/>
            </a:endParaRPr>
          </a:p>
        </p:txBody>
      </p:sp>
      <p:pic>
        <p:nvPicPr>
          <p:cNvPr id="493" name="Google Shape;493;p41"/>
          <p:cNvPicPr preferRelativeResize="0"/>
          <p:nvPr/>
        </p:nvPicPr>
        <p:blipFill>
          <a:blip r:embed="rId3">
            <a:alphaModFix/>
          </a:blip>
          <a:stretch>
            <a:fillRect/>
          </a:stretch>
        </p:blipFill>
        <p:spPr>
          <a:xfrm>
            <a:off x="640475" y="2878025"/>
            <a:ext cx="1240600" cy="1435600"/>
          </a:xfrm>
          <a:prstGeom prst="rect">
            <a:avLst/>
          </a:prstGeom>
          <a:noFill/>
          <a:ln>
            <a:noFill/>
          </a:ln>
        </p:spPr>
      </p:pic>
      <p:sp>
        <p:nvSpPr>
          <p:cNvPr id="494" name="Google Shape;494;p41"/>
          <p:cNvSpPr txBox="1"/>
          <p:nvPr/>
        </p:nvSpPr>
        <p:spPr>
          <a:xfrm>
            <a:off x="318925" y="4362125"/>
            <a:ext cx="18837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500">
                <a:solidFill>
                  <a:srgbClr val="FFFFFF"/>
                </a:solidFill>
                <a:latin typeface="Roboto"/>
                <a:ea typeface="Roboto"/>
                <a:cs typeface="Roboto"/>
                <a:sym typeface="Roboto"/>
              </a:rPr>
              <a:t>Douglas Engelbart</a:t>
            </a:r>
            <a:endParaRPr>
              <a:solidFill>
                <a:srgbClr val="FFFFFF"/>
              </a:solidFill>
            </a:endParaRPr>
          </a:p>
        </p:txBody>
      </p:sp>
      <p:sp>
        <p:nvSpPr>
          <p:cNvPr id="495" name="Google Shape;495;p41"/>
          <p:cNvSpPr/>
          <p:nvPr/>
        </p:nvSpPr>
        <p:spPr>
          <a:xfrm>
            <a:off x="2524925" y="137775"/>
            <a:ext cx="1638000" cy="482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rPr b="1" lang="es" sz="1500">
                <a:solidFill>
                  <a:srgbClr val="4C1130"/>
                </a:solidFill>
                <a:latin typeface="Roboto"/>
                <a:ea typeface="Roboto"/>
                <a:cs typeface="Roboto"/>
                <a:sym typeface="Roboto"/>
              </a:rPr>
              <a:t>Mechanical Mouse</a:t>
            </a:r>
            <a:endParaRPr b="1" sz="1500">
              <a:solidFill>
                <a:srgbClr val="4C11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a:solidFill>
                  <a:schemeClr val="dk1"/>
                </a:solidFill>
                <a:latin typeface="Roboto"/>
                <a:ea typeface="Roboto"/>
                <a:cs typeface="Roboto"/>
                <a:sym typeface="Roboto"/>
              </a:rPr>
              <a:t>~ Sealed bottom surfaces absorb dust &amp; dirt.</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a:solidFill>
                  <a:schemeClr val="dk1"/>
                </a:solidFill>
                <a:latin typeface="Roboto"/>
                <a:ea typeface="Roboto"/>
                <a:cs typeface="Roboto"/>
                <a:sym typeface="Roboto"/>
              </a:rPr>
              <a:t>~ Have a metal/</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a:solidFill>
                  <a:schemeClr val="dk1"/>
                </a:solidFill>
                <a:latin typeface="Roboto"/>
                <a:ea typeface="Roboto"/>
                <a:cs typeface="Roboto"/>
                <a:sym typeface="Roboto"/>
              </a:rPr>
              <a:t>rubber ball.</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a:solidFill>
                  <a:schemeClr val="dk1"/>
                </a:solidFill>
                <a:latin typeface="Roboto"/>
                <a:ea typeface="Roboto"/>
                <a:cs typeface="Roboto"/>
                <a:sym typeface="Roboto"/>
              </a:rPr>
              <a:t>~ When the ball is rolled, sensors detect the motion &amp; move the on-screen mouse pointer accordingly</a:t>
            </a:r>
            <a:r>
              <a:rPr lang="es" sz="1500">
                <a:solidFill>
                  <a:schemeClr val="dk1"/>
                </a:solidFill>
                <a:latin typeface="Roboto"/>
                <a:ea typeface="Roboto"/>
                <a:cs typeface="Roboto"/>
                <a:sym typeface="Roboto"/>
              </a:rPr>
              <a:t>.</a:t>
            </a:r>
            <a:endParaRPr sz="1500">
              <a:solidFill>
                <a:schemeClr val="dk1"/>
              </a:solidFill>
              <a:latin typeface="Roboto"/>
              <a:ea typeface="Roboto"/>
              <a:cs typeface="Roboto"/>
              <a:sym typeface="Roboto"/>
            </a:endParaRPr>
          </a:p>
        </p:txBody>
      </p:sp>
      <p:sp>
        <p:nvSpPr>
          <p:cNvPr id="496" name="Google Shape;496;p41"/>
          <p:cNvSpPr/>
          <p:nvPr/>
        </p:nvSpPr>
        <p:spPr>
          <a:xfrm>
            <a:off x="4316850" y="137775"/>
            <a:ext cx="1439100" cy="482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es" sz="1500">
                <a:solidFill>
                  <a:srgbClr val="4C1130"/>
                </a:solidFill>
                <a:latin typeface="Roboto"/>
                <a:ea typeface="Roboto"/>
                <a:cs typeface="Roboto"/>
                <a:sym typeface="Roboto"/>
              </a:rPr>
              <a:t>3-D Mouse</a:t>
            </a:r>
            <a:endParaRPr b="1" sz="1500">
              <a:solidFill>
                <a:srgbClr val="4C113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a:solidFill>
                  <a:schemeClr val="dk1"/>
                </a:solidFill>
                <a:latin typeface="Roboto"/>
                <a:ea typeface="Roboto"/>
                <a:cs typeface="Roboto"/>
                <a:sym typeface="Roboto"/>
              </a:rPr>
              <a:t>~ Control models in 3D env. (multi-axis,sensor, accelerometers &amp; IR sensors)</a:t>
            </a:r>
            <a:endParaRPr>
              <a:solidFill>
                <a:srgbClr val="3A3A3A"/>
              </a:solidFill>
              <a:highlight>
                <a:schemeClr val="lt1"/>
              </a:highlight>
            </a:endParaRPr>
          </a:p>
          <a:p>
            <a:pPr indent="0" lvl="0" marL="0" rtl="0" algn="l">
              <a:spcBef>
                <a:spcPts val="0"/>
              </a:spcBef>
              <a:spcAft>
                <a:spcPts val="0"/>
              </a:spcAft>
              <a:buClr>
                <a:schemeClr val="dk1"/>
              </a:buClr>
              <a:buSzPts val="1100"/>
              <a:buFont typeface="Arial"/>
              <a:buNone/>
            </a:pPr>
            <a:r>
              <a:rPr lang="es">
                <a:solidFill>
                  <a:srgbClr val="3A3A3A"/>
                </a:solidFill>
              </a:rPr>
              <a:t>~ Push, pull, twist/tilt to pan, zoom &amp; rotate 3D models.</a:t>
            </a:r>
            <a:endParaRPr>
              <a:solidFill>
                <a:srgbClr val="3A3A3A"/>
              </a:solidFill>
            </a:endParaRPr>
          </a:p>
          <a:p>
            <a:pPr indent="0" lvl="0" marL="0" rtl="0" algn="l">
              <a:spcBef>
                <a:spcPts val="0"/>
              </a:spcBef>
              <a:spcAft>
                <a:spcPts val="0"/>
              </a:spcAft>
              <a:buClr>
                <a:schemeClr val="dk1"/>
              </a:buClr>
              <a:buSzPts val="1100"/>
              <a:buFont typeface="Arial"/>
              <a:buNone/>
            </a:pPr>
            <a:r>
              <a:rPr lang="es">
                <a:solidFill>
                  <a:srgbClr val="3A3A3A"/>
                </a:solidFill>
              </a:rPr>
              <a:t>~ Comfort</a:t>
            </a:r>
            <a:endParaRPr>
              <a:solidFill>
                <a:srgbClr val="3A3A3A"/>
              </a:solidFill>
            </a:endParaRPr>
          </a:p>
          <a:p>
            <a:pPr indent="0" lvl="0" marL="0" rtl="0" algn="l">
              <a:spcBef>
                <a:spcPts val="0"/>
              </a:spcBef>
              <a:spcAft>
                <a:spcPts val="0"/>
              </a:spcAft>
              <a:buClr>
                <a:schemeClr val="dk1"/>
              </a:buClr>
              <a:buSzPts val="1100"/>
              <a:buFont typeface="Arial"/>
              <a:buNone/>
            </a:pPr>
            <a:r>
              <a:rPr lang="es">
                <a:solidFill>
                  <a:srgbClr val="3A3A3A"/>
                </a:solidFill>
              </a:rPr>
              <a:t>~ Efficient workflow</a:t>
            </a:r>
            <a:endParaRPr>
              <a:solidFill>
                <a:srgbClr val="3A3A3A"/>
              </a:solidFill>
            </a:endParaRPr>
          </a:p>
        </p:txBody>
      </p:sp>
      <p:sp>
        <p:nvSpPr>
          <p:cNvPr id="497" name="Google Shape;497;p41"/>
          <p:cNvSpPr/>
          <p:nvPr/>
        </p:nvSpPr>
        <p:spPr>
          <a:xfrm>
            <a:off x="5909875" y="137775"/>
            <a:ext cx="1484400" cy="482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es">
                <a:solidFill>
                  <a:srgbClr val="4C1130"/>
                </a:solidFill>
                <a:latin typeface="Roboto"/>
                <a:ea typeface="Roboto"/>
                <a:cs typeface="Roboto"/>
                <a:sym typeface="Roboto"/>
              </a:rPr>
              <a:t>Optical Mouse</a:t>
            </a:r>
            <a:endParaRPr b="1">
              <a:solidFill>
                <a:srgbClr val="4C1130"/>
              </a:solidFill>
              <a:latin typeface="Roboto"/>
              <a:ea typeface="Roboto"/>
              <a:cs typeface="Roboto"/>
              <a:sym typeface="Roboto"/>
            </a:endParaRPr>
          </a:p>
          <a:p>
            <a:pPr indent="0" lvl="0" marL="0" rtl="0" algn="l">
              <a:spcBef>
                <a:spcPts val="0"/>
              </a:spcBef>
              <a:spcAft>
                <a:spcPts val="0"/>
              </a:spcAft>
              <a:buNone/>
            </a:pPr>
            <a:r>
              <a:t/>
            </a:r>
            <a:endParaRPr>
              <a:solidFill>
                <a:srgbClr val="20124D"/>
              </a:solidFill>
            </a:endParaRPr>
          </a:p>
          <a:p>
            <a:pPr indent="0" lvl="0" marL="0" rtl="0" algn="l">
              <a:spcBef>
                <a:spcPts val="0"/>
              </a:spcBef>
              <a:spcAft>
                <a:spcPts val="0"/>
              </a:spcAft>
              <a:buNone/>
            </a:pPr>
            <a:r>
              <a:rPr lang="es">
                <a:solidFill>
                  <a:srgbClr val="20124D"/>
                </a:solidFill>
              </a:rPr>
              <a:t>~ Uses LED and light detector, such as an array of photodiodes, to detect movement relative to a surface.</a:t>
            </a:r>
            <a:endParaRPr>
              <a:solidFill>
                <a:srgbClr val="20124D"/>
              </a:solidFill>
            </a:endParaRPr>
          </a:p>
          <a:p>
            <a:pPr indent="0" lvl="0" marL="0" rtl="0" algn="l">
              <a:spcBef>
                <a:spcPts val="0"/>
              </a:spcBef>
              <a:spcAft>
                <a:spcPts val="0"/>
              </a:spcAft>
              <a:buNone/>
            </a:pPr>
            <a:r>
              <a:rPr lang="es">
                <a:solidFill>
                  <a:srgbClr val="20124D"/>
                </a:solidFill>
              </a:rPr>
              <a:t>~ Has no moving part</a:t>
            </a:r>
            <a:endParaRPr>
              <a:solidFill>
                <a:srgbClr val="20124D"/>
              </a:solidFill>
            </a:endParaRPr>
          </a:p>
          <a:p>
            <a:pPr indent="0" lvl="0" marL="0" rtl="0" algn="l">
              <a:spcBef>
                <a:spcPts val="0"/>
              </a:spcBef>
              <a:spcAft>
                <a:spcPts val="0"/>
              </a:spcAft>
              <a:buNone/>
            </a:pPr>
            <a:r>
              <a:rPr lang="es">
                <a:solidFill>
                  <a:srgbClr val="20124D"/>
                </a:solidFill>
              </a:rPr>
              <a:t>~ Can be used on any surface</a:t>
            </a:r>
            <a:endParaRPr>
              <a:solidFill>
                <a:srgbClr val="20124D"/>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a:solidFill>
                <a:srgbClr val="4C1130"/>
              </a:solidFill>
              <a:latin typeface="Roboto"/>
              <a:ea typeface="Roboto"/>
              <a:cs typeface="Roboto"/>
              <a:sym typeface="Roboto"/>
            </a:endParaRPr>
          </a:p>
        </p:txBody>
      </p:sp>
      <p:sp>
        <p:nvSpPr>
          <p:cNvPr id="498" name="Google Shape;498;p41"/>
          <p:cNvSpPr/>
          <p:nvPr/>
        </p:nvSpPr>
        <p:spPr>
          <a:xfrm>
            <a:off x="7548200" y="137775"/>
            <a:ext cx="1439100" cy="482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s" sz="1600">
                <a:solidFill>
                  <a:srgbClr val="4C1130"/>
                </a:solidFill>
                <a:latin typeface="Roboto"/>
                <a:ea typeface="Roboto"/>
                <a:cs typeface="Roboto"/>
                <a:sym typeface="Roboto"/>
              </a:rPr>
              <a:t>Wireless Mouse</a:t>
            </a:r>
            <a:endParaRPr b="1" sz="500">
              <a:solidFill>
                <a:srgbClr val="4C1130"/>
              </a:solidFill>
              <a:latin typeface="Roboto"/>
              <a:ea typeface="Roboto"/>
              <a:cs typeface="Roboto"/>
              <a:sym typeface="Roboto"/>
            </a:endParaRPr>
          </a:p>
          <a:p>
            <a:pPr indent="0" lvl="0" marL="0" rtl="0" algn="l">
              <a:spcBef>
                <a:spcPts val="0"/>
              </a:spcBef>
              <a:spcAft>
                <a:spcPts val="0"/>
              </a:spcAft>
              <a:buNone/>
            </a:pPr>
            <a:r>
              <a:t/>
            </a:r>
            <a:endParaRPr sz="15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sz="1500">
                <a:solidFill>
                  <a:schemeClr val="dk1"/>
                </a:solidFill>
                <a:latin typeface="Roboto"/>
                <a:ea typeface="Roboto"/>
                <a:cs typeface="Roboto"/>
                <a:sym typeface="Roboto"/>
              </a:rPr>
              <a:t>~ Battery opereated.</a:t>
            </a:r>
            <a:endParaRPr sz="15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s" sz="1500">
                <a:solidFill>
                  <a:schemeClr val="dk1"/>
                </a:solidFill>
                <a:latin typeface="Roboto"/>
                <a:ea typeface="Roboto"/>
                <a:cs typeface="Roboto"/>
                <a:sym typeface="Roboto"/>
              </a:rPr>
              <a:t>~ Use radio waves/infrared light wave</a:t>
            </a:r>
            <a:endParaRPr/>
          </a:p>
        </p:txBody>
      </p:sp>
      <p:pic>
        <p:nvPicPr>
          <p:cNvPr id="499" name="Google Shape;499;p41"/>
          <p:cNvPicPr preferRelativeResize="0"/>
          <p:nvPr/>
        </p:nvPicPr>
        <p:blipFill>
          <a:blip r:embed="rId4">
            <a:alphaModFix/>
          </a:blip>
          <a:stretch>
            <a:fillRect/>
          </a:stretch>
        </p:blipFill>
        <p:spPr>
          <a:xfrm>
            <a:off x="2723625" y="290850"/>
            <a:ext cx="1240596" cy="892174"/>
          </a:xfrm>
          <a:prstGeom prst="rect">
            <a:avLst/>
          </a:prstGeom>
          <a:noFill/>
          <a:ln>
            <a:noFill/>
          </a:ln>
        </p:spPr>
      </p:pic>
      <p:pic>
        <p:nvPicPr>
          <p:cNvPr id="500" name="Google Shape;500;p41"/>
          <p:cNvPicPr preferRelativeResize="0"/>
          <p:nvPr/>
        </p:nvPicPr>
        <p:blipFill>
          <a:blip r:embed="rId5">
            <a:alphaModFix/>
          </a:blip>
          <a:stretch>
            <a:fillRect/>
          </a:stretch>
        </p:blipFill>
        <p:spPr>
          <a:xfrm>
            <a:off x="4499702" y="277700"/>
            <a:ext cx="1073392" cy="918475"/>
          </a:xfrm>
          <a:prstGeom prst="rect">
            <a:avLst/>
          </a:prstGeom>
          <a:noFill/>
          <a:ln>
            <a:noFill/>
          </a:ln>
        </p:spPr>
      </p:pic>
      <p:pic>
        <p:nvPicPr>
          <p:cNvPr id="501" name="Google Shape;501;p41"/>
          <p:cNvPicPr preferRelativeResize="0"/>
          <p:nvPr/>
        </p:nvPicPr>
        <p:blipFill>
          <a:blip r:embed="rId6">
            <a:alphaModFix/>
          </a:blip>
          <a:stretch>
            <a:fillRect/>
          </a:stretch>
        </p:blipFill>
        <p:spPr>
          <a:xfrm>
            <a:off x="6072900" y="339200"/>
            <a:ext cx="1158326" cy="795475"/>
          </a:xfrm>
          <a:prstGeom prst="rect">
            <a:avLst/>
          </a:prstGeom>
          <a:noFill/>
          <a:ln>
            <a:noFill/>
          </a:ln>
        </p:spPr>
      </p:pic>
      <p:pic>
        <p:nvPicPr>
          <p:cNvPr id="502" name="Google Shape;502;p41"/>
          <p:cNvPicPr preferRelativeResize="0"/>
          <p:nvPr/>
        </p:nvPicPr>
        <p:blipFill>
          <a:blip r:embed="rId7">
            <a:alphaModFix/>
          </a:blip>
          <a:stretch>
            <a:fillRect/>
          </a:stretch>
        </p:blipFill>
        <p:spPr>
          <a:xfrm>
            <a:off x="7647450" y="290850"/>
            <a:ext cx="1240603" cy="8921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grpSp>
        <p:nvGrpSpPr>
          <p:cNvPr id="507" name="Google Shape;507;p42"/>
          <p:cNvGrpSpPr/>
          <p:nvPr/>
        </p:nvGrpSpPr>
        <p:grpSpPr>
          <a:xfrm>
            <a:off x="466" y="15291"/>
            <a:ext cx="1928271" cy="5097538"/>
            <a:chOff x="1178650" y="283725"/>
            <a:chExt cx="2030400" cy="4076400"/>
          </a:xfrm>
        </p:grpSpPr>
        <p:sp>
          <p:nvSpPr>
            <p:cNvPr id="508" name="Google Shape;508;p42"/>
            <p:cNvSpPr/>
            <p:nvPr/>
          </p:nvSpPr>
          <p:spPr>
            <a:xfrm>
              <a:off x="1178650" y="283725"/>
              <a:ext cx="2030400" cy="4076400"/>
            </a:xfrm>
            <a:prstGeom prst="rect">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2"/>
            <p:cNvSpPr/>
            <p:nvPr/>
          </p:nvSpPr>
          <p:spPr>
            <a:xfrm>
              <a:off x="1270846" y="341749"/>
              <a:ext cx="1877700" cy="3785700"/>
            </a:xfrm>
            <a:prstGeom prst="rect">
              <a:avLst/>
            </a:prstGeom>
            <a:solidFill>
              <a:srgbClr val="FFFFFF"/>
            </a:solidFill>
            <a:ln cap="flat" cmpd="sng" w="19050">
              <a:solidFill>
                <a:srgbClr val="761E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 name="Google Shape;510;p42"/>
          <p:cNvGrpSpPr/>
          <p:nvPr/>
        </p:nvGrpSpPr>
        <p:grpSpPr>
          <a:xfrm>
            <a:off x="7340075" y="0"/>
            <a:ext cx="1768384" cy="5143602"/>
            <a:chOff x="539025" y="283728"/>
            <a:chExt cx="2670064" cy="4076400"/>
          </a:xfrm>
        </p:grpSpPr>
        <p:sp>
          <p:nvSpPr>
            <p:cNvPr id="511" name="Google Shape;511;p42"/>
            <p:cNvSpPr/>
            <p:nvPr/>
          </p:nvSpPr>
          <p:spPr>
            <a:xfrm>
              <a:off x="646189" y="283728"/>
              <a:ext cx="2562900" cy="4076400"/>
            </a:xfrm>
            <a:prstGeom prst="rect">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2"/>
            <p:cNvSpPr/>
            <p:nvPr/>
          </p:nvSpPr>
          <p:spPr>
            <a:xfrm>
              <a:off x="539025" y="344376"/>
              <a:ext cx="2562900" cy="3760800"/>
            </a:xfrm>
            <a:prstGeom prst="rect">
              <a:avLst/>
            </a:prstGeom>
            <a:solidFill>
              <a:srgbClr val="FFFFFF"/>
            </a:solidFill>
            <a:ln cap="flat" cmpd="sng" w="19050">
              <a:solidFill>
                <a:srgbClr val="761E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 name="Google Shape;513;p42"/>
          <p:cNvGrpSpPr/>
          <p:nvPr/>
        </p:nvGrpSpPr>
        <p:grpSpPr>
          <a:xfrm>
            <a:off x="5578677" y="49621"/>
            <a:ext cx="1832378" cy="5128111"/>
            <a:chOff x="948248" y="283729"/>
            <a:chExt cx="2260800" cy="4076400"/>
          </a:xfrm>
        </p:grpSpPr>
        <p:sp>
          <p:nvSpPr>
            <p:cNvPr id="514" name="Google Shape;514;p42"/>
            <p:cNvSpPr/>
            <p:nvPr/>
          </p:nvSpPr>
          <p:spPr>
            <a:xfrm>
              <a:off x="948248" y="283729"/>
              <a:ext cx="2260800" cy="4076400"/>
            </a:xfrm>
            <a:prstGeom prst="rect">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2"/>
            <p:cNvSpPr/>
            <p:nvPr/>
          </p:nvSpPr>
          <p:spPr>
            <a:xfrm>
              <a:off x="1031991" y="305115"/>
              <a:ext cx="2050800" cy="3772200"/>
            </a:xfrm>
            <a:prstGeom prst="rect">
              <a:avLst/>
            </a:prstGeom>
            <a:solidFill>
              <a:srgbClr val="FFFFFF"/>
            </a:solidFill>
            <a:ln cap="flat" cmpd="sng" w="19050">
              <a:solidFill>
                <a:srgbClr val="761E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 name="Google Shape;516;p42"/>
          <p:cNvGrpSpPr/>
          <p:nvPr/>
        </p:nvGrpSpPr>
        <p:grpSpPr>
          <a:xfrm>
            <a:off x="3662845" y="1357"/>
            <a:ext cx="1943093" cy="5074303"/>
            <a:chOff x="1208640" y="223334"/>
            <a:chExt cx="2030400" cy="4076400"/>
          </a:xfrm>
        </p:grpSpPr>
        <p:sp>
          <p:nvSpPr>
            <p:cNvPr id="517" name="Google Shape;517;p42"/>
            <p:cNvSpPr/>
            <p:nvPr/>
          </p:nvSpPr>
          <p:spPr>
            <a:xfrm>
              <a:off x="1208640" y="223334"/>
              <a:ext cx="2030400" cy="4076400"/>
            </a:xfrm>
            <a:prstGeom prst="rect">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2"/>
            <p:cNvSpPr/>
            <p:nvPr/>
          </p:nvSpPr>
          <p:spPr>
            <a:xfrm>
              <a:off x="1233923" y="1846625"/>
              <a:ext cx="1815000" cy="82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700">
                  <a:solidFill>
                    <a:srgbClr val="761E86"/>
                  </a:solidFill>
                  <a:latin typeface="Roboto"/>
                  <a:ea typeface="Roboto"/>
                  <a:cs typeface="Roboto"/>
                  <a:sym typeface="Roboto"/>
                </a:rPr>
                <a:t>Lorem ipsum dolor sit amet adipiscing Donec risus dolor, porta venenatis neque pharetra luctus felis vel tellus nec felis.</a:t>
              </a:r>
              <a:endParaRPr sz="700">
                <a:solidFill>
                  <a:srgbClr val="761E86"/>
                </a:solidFill>
                <a:latin typeface="Roboto"/>
                <a:ea typeface="Roboto"/>
                <a:cs typeface="Roboto"/>
                <a:sym typeface="Roboto"/>
              </a:endParaRPr>
            </a:p>
          </p:txBody>
        </p:sp>
        <p:sp>
          <p:nvSpPr>
            <p:cNvPr id="519" name="Google Shape;519;p42"/>
            <p:cNvSpPr/>
            <p:nvPr/>
          </p:nvSpPr>
          <p:spPr>
            <a:xfrm>
              <a:off x="1279543" y="283719"/>
              <a:ext cx="1914600" cy="3849000"/>
            </a:xfrm>
            <a:prstGeom prst="rect">
              <a:avLst/>
            </a:prstGeom>
            <a:solidFill>
              <a:srgbClr val="FFFFFF"/>
            </a:solidFill>
            <a:ln cap="flat" cmpd="sng" w="19050">
              <a:solidFill>
                <a:srgbClr val="761E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 name="Google Shape;520;p42"/>
          <p:cNvGrpSpPr/>
          <p:nvPr/>
        </p:nvGrpSpPr>
        <p:grpSpPr>
          <a:xfrm>
            <a:off x="1928862" y="4"/>
            <a:ext cx="1747362" cy="5082456"/>
            <a:chOff x="1178650" y="283725"/>
            <a:chExt cx="2030400" cy="4076400"/>
          </a:xfrm>
        </p:grpSpPr>
        <p:sp>
          <p:nvSpPr>
            <p:cNvPr id="521" name="Google Shape;521;p42"/>
            <p:cNvSpPr/>
            <p:nvPr/>
          </p:nvSpPr>
          <p:spPr>
            <a:xfrm>
              <a:off x="1178650" y="283725"/>
              <a:ext cx="2030400" cy="4076400"/>
            </a:xfrm>
            <a:prstGeom prst="rect">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522" name="Google Shape;522;p42"/>
            <p:cNvSpPr/>
            <p:nvPr/>
          </p:nvSpPr>
          <p:spPr>
            <a:xfrm>
              <a:off x="1178657" y="341740"/>
              <a:ext cx="1980300" cy="3815700"/>
            </a:xfrm>
            <a:prstGeom prst="rect">
              <a:avLst/>
            </a:prstGeom>
            <a:solidFill>
              <a:srgbClr val="FFFFFF"/>
            </a:solidFill>
            <a:ln cap="flat" cmpd="sng" w="19050">
              <a:solidFill>
                <a:srgbClr val="761E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pic>
        <p:nvPicPr>
          <p:cNvPr id="523" name="Google Shape;523;p42"/>
          <p:cNvPicPr preferRelativeResize="0"/>
          <p:nvPr/>
        </p:nvPicPr>
        <p:blipFill>
          <a:blip r:embed="rId3">
            <a:alphaModFix/>
          </a:blip>
          <a:stretch>
            <a:fillRect/>
          </a:stretch>
        </p:blipFill>
        <p:spPr>
          <a:xfrm>
            <a:off x="207775" y="183700"/>
            <a:ext cx="1578675" cy="1056251"/>
          </a:xfrm>
          <a:prstGeom prst="rect">
            <a:avLst/>
          </a:prstGeom>
          <a:noFill/>
          <a:ln>
            <a:noFill/>
          </a:ln>
        </p:spPr>
      </p:pic>
      <p:sp>
        <p:nvSpPr>
          <p:cNvPr id="524" name="Google Shape;524;p42"/>
          <p:cNvSpPr txBox="1"/>
          <p:nvPr/>
        </p:nvSpPr>
        <p:spPr>
          <a:xfrm>
            <a:off x="474838" y="1362425"/>
            <a:ext cx="979500" cy="4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700">
                <a:solidFill>
                  <a:srgbClr val="4C1130"/>
                </a:solidFill>
                <a:latin typeface="Roboto"/>
                <a:ea typeface="Roboto"/>
                <a:cs typeface="Roboto"/>
                <a:sym typeface="Roboto"/>
              </a:rPr>
              <a:t>Stylus</a:t>
            </a:r>
            <a:endParaRPr b="1" sz="1700">
              <a:solidFill>
                <a:srgbClr val="4C1130"/>
              </a:solidFill>
              <a:latin typeface="Roboto"/>
              <a:ea typeface="Roboto"/>
              <a:cs typeface="Roboto"/>
              <a:sym typeface="Roboto"/>
            </a:endParaRPr>
          </a:p>
        </p:txBody>
      </p:sp>
      <p:sp>
        <p:nvSpPr>
          <p:cNvPr id="525" name="Google Shape;525;p42"/>
          <p:cNvSpPr txBox="1"/>
          <p:nvPr/>
        </p:nvSpPr>
        <p:spPr>
          <a:xfrm>
            <a:off x="158613" y="1683850"/>
            <a:ext cx="1677000" cy="29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latin typeface="Roboto"/>
                <a:ea typeface="Roboto"/>
                <a:cs typeface="Roboto"/>
                <a:sym typeface="Roboto"/>
              </a:rPr>
              <a:t>~ Small pen-like pointer to draw on the screen.</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 Uses handwriting recognition software</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 PDA, tablets PC,</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&amp; drawing table.</a:t>
            </a:r>
            <a:endParaRPr sz="1500">
              <a:latin typeface="Roboto"/>
              <a:ea typeface="Roboto"/>
              <a:cs typeface="Roboto"/>
              <a:sym typeface="Roboto"/>
            </a:endParaRPr>
          </a:p>
        </p:txBody>
      </p:sp>
      <p:sp>
        <p:nvSpPr>
          <p:cNvPr id="526" name="Google Shape;526;p42"/>
          <p:cNvSpPr txBox="1"/>
          <p:nvPr/>
        </p:nvSpPr>
        <p:spPr>
          <a:xfrm>
            <a:off x="7547700" y="1362425"/>
            <a:ext cx="1481100" cy="4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4C1130"/>
                </a:solidFill>
              </a:rPr>
              <a:t>Ergonomic Mouse</a:t>
            </a:r>
            <a:endParaRPr b="1" sz="1500">
              <a:solidFill>
                <a:srgbClr val="4C1130"/>
              </a:solidFill>
            </a:endParaRPr>
          </a:p>
        </p:txBody>
      </p:sp>
      <p:sp>
        <p:nvSpPr>
          <p:cNvPr id="527" name="Google Shape;527;p42"/>
          <p:cNvSpPr txBox="1"/>
          <p:nvPr/>
        </p:nvSpPr>
        <p:spPr>
          <a:xfrm>
            <a:off x="1923125" y="1775825"/>
            <a:ext cx="1677000" cy="30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t>~ Detects brightness changes of nearby screen pixels when scanned by CRT electron beam &amp; communicates the timing of this event to the computer.</a:t>
            </a:r>
            <a:endParaRPr sz="1500"/>
          </a:p>
        </p:txBody>
      </p:sp>
      <p:pic>
        <p:nvPicPr>
          <p:cNvPr id="528" name="Google Shape;528;p42"/>
          <p:cNvPicPr preferRelativeResize="0"/>
          <p:nvPr/>
        </p:nvPicPr>
        <p:blipFill rotWithShape="1">
          <a:blip r:embed="rId4">
            <a:alphaModFix/>
          </a:blip>
          <a:srcRect b="0" l="0" r="6191" t="0"/>
          <a:stretch/>
        </p:blipFill>
        <p:spPr>
          <a:xfrm>
            <a:off x="2053575" y="183700"/>
            <a:ext cx="1480950" cy="1056251"/>
          </a:xfrm>
          <a:prstGeom prst="rect">
            <a:avLst/>
          </a:prstGeom>
          <a:noFill/>
          <a:ln>
            <a:noFill/>
          </a:ln>
        </p:spPr>
      </p:pic>
      <p:sp>
        <p:nvSpPr>
          <p:cNvPr id="529" name="Google Shape;529;p42"/>
          <p:cNvSpPr txBox="1"/>
          <p:nvPr/>
        </p:nvSpPr>
        <p:spPr>
          <a:xfrm>
            <a:off x="2166488" y="1423625"/>
            <a:ext cx="1145700" cy="2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500">
                <a:solidFill>
                  <a:srgbClr val="20124D"/>
                </a:solidFill>
                <a:latin typeface="Roboto"/>
                <a:ea typeface="Roboto"/>
                <a:cs typeface="Roboto"/>
                <a:sym typeface="Roboto"/>
              </a:rPr>
              <a:t>Light Pen</a:t>
            </a:r>
            <a:endParaRPr b="1" sz="1500">
              <a:solidFill>
                <a:srgbClr val="20124D"/>
              </a:solidFill>
              <a:latin typeface="Roboto"/>
              <a:ea typeface="Roboto"/>
              <a:cs typeface="Roboto"/>
              <a:sym typeface="Roboto"/>
            </a:endParaRPr>
          </a:p>
        </p:txBody>
      </p:sp>
      <p:pic>
        <p:nvPicPr>
          <p:cNvPr id="530" name="Google Shape;530;p42"/>
          <p:cNvPicPr preferRelativeResize="0"/>
          <p:nvPr/>
        </p:nvPicPr>
        <p:blipFill rotWithShape="1">
          <a:blip r:embed="rId5">
            <a:alphaModFix/>
          </a:blip>
          <a:srcRect b="12813" l="-4019" r="-4019" t="-20851"/>
          <a:stretch/>
        </p:blipFill>
        <p:spPr>
          <a:xfrm>
            <a:off x="3788962" y="195620"/>
            <a:ext cx="1677000" cy="1032413"/>
          </a:xfrm>
          <a:prstGeom prst="rect">
            <a:avLst/>
          </a:prstGeom>
          <a:noFill/>
          <a:ln>
            <a:noFill/>
          </a:ln>
        </p:spPr>
      </p:pic>
      <p:sp>
        <p:nvSpPr>
          <p:cNvPr id="531" name="Google Shape;531;p42"/>
          <p:cNvSpPr txBox="1"/>
          <p:nvPr/>
        </p:nvSpPr>
        <p:spPr>
          <a:xfrm>
            <a:off x="3917250" y="1423625"/>
            <a:ext cx="1481100" cy="4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4C1130"/>
                </a:solidFill>
                <a:latin typeface="Roboto"/>
                <a:ea typeface="Roboto"/>
                <a:cs typeface="Roboto"/>
                <a:sym typeface="Roboto"/>
              </a:rPr>
              <a:t>Foot Mouse</a:t>
            </a:r>
            <a:endParaRPr b="1" sz="1500">
              <a:solidFill>
                <a:srgbClr val="4C1130"/>
              </a:solidFill>
              <a:latin typeface="Roboto"/>
              <a:ea typeface="Roboto"/>
              <a:cs typeface="Roboto"/>
              <a:sym typeface="Roboto"/>
            </a:endParaRPr>
          </a:p>
        </p:txBody>
      </p:sp>
      <p:sp>
        <p:nvSpPr>
          <p:cNvPr id="532" name="Google Shape;532;p42"/>
          <p:cNvSpPr txBox="1"/>
          <p:nvPr/>
        </p:nvSpPr>
        <p:spPr>
          <a:xfrm>
            <a:off x="3788950" y="1821875"/>
            <a:ext cx="1677000" cy="26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600"/>
              <a:t>~ Ｍove the cursor ＆ click the mouse buttons with their feet．</a:t>
            </a:r>
            <a:endParaRPr sz="1600"/>
          </a:p>
          <a:p>
            <a:pPr indent="0" lvl="0" marL="0" rtl="0" algn="l">
              <a:spcBef>
                <a:spcPts val="0"/>
              </a:spcBef>
              <a:spcAft>
                <a:spcPts val="0"/>
              </a:spcAft>
              <a:buNone/>
            </a:pPr>
            <a:r>
              <a:rPr lang="es" sz="1600"/>
              <a:t>～For users with disabilities/ high-back/neck problems.</a:t>
            </a:r>
            <a:endParaRPr sz="1600"/>
          </a:p>
        </p:txBody>
      </p:sp>
      <p:pic>
        <p:nvPicPr>
          <p:cNvPr id="533" name="Google Shape;533;p42"/>
          <p:cNvPicPr preferRelativeResize="0"/>
          <p:nvPr/>
        </p:nvPicPr>
        <p:blipFill rotWithShape="1">
          <a:blip r:embed="rId6">
            <a:alphaModFix/>
          </a:blip>
          <a:srcRect b="0" l="0" r="33598" t="12257"/>
          <a:stretch/>
        </p:blipFill>
        <p:spPr>
          <a:xfrm>
            <a:off x="5732463" y="195625"/>
            <a:ext cx="1481100" cy="1194026"/>
          </a:xfrm>
          <a:prstGeom prst="rect">
            <a:avLst/>
          </a:prstGeom>
          <a:noFill/>
          <a:ln>
            <a:noFill/>
          </a:ln>
        </p:spPr>
      </p:pic>
      <p:sp>
        <p:nvSpPr>
          <p:cNvPr id="534" name="Google Shape;534;p42"/>
          <p:cNvSpPr txBox="1"/>
          <p:nvPr/>
        </p:nvSpPr>
        <p:spPr>
          <a:xfrm>
            <a:off x="5828913" y="1423625"/>
            <a:ext cx="1288200" cy="5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500">
                <a:solidFill>
                  <a:srgbClr val="4C1130"/>
                </a:solidFill>
                <a:latin typeface="Roboto"/>
                <a:ea typeface="Roboto"/>
                <a:cs typeface="Roboto"/>
                <a:sym typeface="Roboto"/>
              </a:rPr>
              <a:t>Touch Pad</a:t>
            </a:r>
            <a:endParaRPr b="1" sz="1500">
              <a:solidFill>
                <a:srgbClr val="4C1130"/>
              </a:solidFill>
              <a:latin typeface="Roboto"/>
              <a:ea typeface="Roboto"/>
              <a:cs typeface="Roboto"/>
              <a:sym typeface="Roboto"/>
            </a:endParaRPr>
          </a:p>
        </p:txBody>
      </p:sp>
      <p:sp>
        <p:nvSpPr>
          <p:cNvPr id="535" name="Google Shape;535;p42"/>
          <p:cNvSpPr txBox="1"/>
          <p:nvPr/>
        </p:nvSpPr>
        <p:spPr>
          <a:xfrm>
            <a:off x="5634513" y="1837025"/>
            <a:ext cx="1677000" cy="24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latin typeface="Roboto"/>
                <a:ea typeface="Roboto"/>
                <a:cs typeface="Roboto"/>
                <a:sym typeface="Roboto"/>
              </a:rPr>
              <a:t>~ Translate</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motion &amp; position of user's fingers to relative position on the operating system </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&amp; output to the screen.</a:t>
            </a:r>
            <a:endParaRPr sz="1500">
              <a:latin typeface="Roboto"/>
              <a:ea typeface="Roboto"/>
              <a:cs typeface="Roboto"/>
              <a:sym typeface="Roboto"/>
            </a:endParaRPr>
          </a:p>
        </p:txBody>
      </p:sp>
      <p:pic>
        <p:nvPicPr>
          <p:cNvPr id="536" name="Google Shape;536;p42"/>
          <p:cNvPicPr preferRelativeResize="0"/>
          <p:nvPr/>
        </p:nvPicPr>
        <p:blipFill rotWithShape="1">
          <a:blip r:embed="rId7">
            <a:alphaModFix/>
          </a:blip>
          <a:srcRect b="-92530" l="4031" r="-89836" t="6726"/>
          <a:stretch/>
        </p:blipFill>
        <p:spPr>
          <a:xfrm>
            <a:off x="7480100" y="286100"/>
            <a:ext cx="2809529" cy="2107153"/>
          </a:xfrm>
          <a:prstGeom prst="rect">
            <a:avLst/>
          </a:prstGeom>
          <a:noFill/>
          <a:ln>
            <a:noFill/>
          </a:ln>
        </p:spPr>
      </p:pic>
      <p:sp>
        <p:nvSpPr>
          <p:cNvPr id="537" name="Google Shape;537;p42"/>
          <p:cNvSpPr txBox="1"/>
          <p:nvPr/>
        </p:nvSpPr>
        <p:spPr>
          <a:xfrm>
            <a:off x="7463425" y="1511000"/>
            <a:ext cx="457800" cy="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538" name="Google Shape;538;p42"/>
          <p:cNvSpPr txBox="1"/>
          <p:nvPr/>
        </p:nvSpPr>
        <p:spPr>
          <a:xfrm>
            <a:off x="7509200" y="1923100"/>
            <a:ext cx="979500" cy="164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539" name="Google Shape;539;p42"/>
          <p:cNvSpPr txBox="1"/>
          <p:nvPr/>
        </p:nvSpPr>
        <p:spPr>
          <a:xfrm>
            <a:off x="7480100" y="1837025"/>
            <a:ext cx="1677000" cy="26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latin typeface="Roboto"/>
                <a:ea typeface="Roboto"/>
                <a:cs typeface="Roboto"/>
                <a:sym typeface="Roboto"/>
              </a:rPr>
              <a:t>~ Allows user to mouse in the natural, handshake position, alleviating pain &amp; stress injuries.</a:t>
            </a:r>
            <a:endParaRPr sz="1500">
              <a:latin typeface="Roboto"/>
              <a:ea typeface="Roboto"/>
              <a:cs typeface="Roboto"/>
              <a:sym typeface="Roboto"/>
            </a:endParaRPr>
          </a:p>
          <a:p>
            <a:pPr indent="0" lvl="0" marL="0" rtl="0" algn="l">
              <a:spcBef>
                <a:spcPts val="0"/>
              </a:spcBef>
              <a:spcAft>
                <a:spcPts val="0"/>
              </a:spcAft>
              <a:buNone/>
            </a:pPr>
            <a:r>
              <a:rPr lang="es" sz="1500">
                <a:latin typeface="Roboto"/>
                <a:ea typeface="Roboto"/>
                <a:cs typeface="Roboto"/>
                <a:sym typeface="Roboto"/>
              </a:rPr>
              <a:t>~ Require less grip strength.</a:t>
            </a:r>
            <a:endParaRPr sz="15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B PROPOSAL">
  <a:themeElements>
    <a:clrScheme name="Simple Light">
      <a:dk1>
        <a:srgbClr val="000000"/>
      </a:dk1>
      <a:lt1>
        <a:srgbClr val="FFFFFF"/>
      </a:lt1>
      <a:dk2>
        <a:srgbClr val="595959"/>
      </a:dk2>
      <a:lt2>
        <a:srgbClr val="EEEEEE"/>
      </a:lt2>
      <a:accent1>
        <a:srgbClr val="FF6DE7"/>
      </a:accent1>
      <a:accent2>
        <a:srgbClr val="FF6DE7"/>
      </a:accent2>
      <a:accent3>
        <a:srgbClr val="FF6DE7"/>
      </a:accent3>
      <a:accent4>
        <a:srgbClr val="FF6DE7"/>
      </a:accent4>
      <a:accent5>
        <a:srgbClr val="FF6DE7"/>
      </a:accent5>
      <a:accent6>
        <a:srgbClr val="FF6DE7"/>
      </a:accent6>
      <a:hlink>
        <a:srgbClr val="FF6D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