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56" r:id="rId2"/>
    <p:sldMasterId id="2147483654" r:id="rId3"/>
  </p:sldMasterIdLst>
  <p:sldIdLst>
    <p:sldId id="270" r:id="rId4"/>
    <p:sldId id="317" r:id="rId5"/>
    <p:sldId id="348" r:id="rId6"/>
    <p:sldId id="271" r:id="rId7"/>
    <p:sldId id="346" r:id="rId8"/>
    <p:sldId id="347" r:id="rId9"/>
    <p:sldId id="340" r:id="rId10"/>
    <p:sldId id="349" r:id="rId11"/>
    <p:sldId id="341" r:id="rId12"/>
    <p:sldId id="350" r:id="rId13"/>
    <p:sldId id="342" r:id="rId14"/>
    <p:sldId id="351" r:id="rId15"/>
    <p:sldId id="343" r:id="rId16"/>
    <p:sldId id="352" r:id="rId17"/>
    <p:sldId id="344" r:id="rId18"/>
    <p:sldId id="353" r:id="rId19"/>
    <p:sldId id="354" r:id="rId20"/>
    <p:sldId id="35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352"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566" autoAdjust="0"/>
    <p:restoredTop sz="94660"/>
  </p:normalViewPr>
  <p:slideViewPr>
    <p:cSldViewPr snapToGrid="0" showGuides="1">
      <p:cViewPr>
        <p:scale>
          <a:sx n="81" d="100"/>
          <a:sy n="81" d="100"/>
        </p:scale>
        <p:origin x="-480" y="72"/>
      </p:cViewPr>
      <p:guideLst>
        <p:guide orient="horz" pos="2352"/>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4863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3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24324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22010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CC5B47D6-DAD7-40A6-BD10-CD2FABB13213}"/>
              </a:ext>
            </a:extLst>
          </p:cNvPr>
          <p:cNvSpPr/>
          <p:nvPr userDrawn="1"/>
        </p:nvSpPr>
        <p:spPr>
          <a:xfrm>
            <a:off x="0" y="0"/>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9320944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 slide layout">
    <p:spTree>
      <p:nvGrpSpPr>
        <p:cNvPr id="1" name=""/>
        <p:cNvGrpSpPr/>
        <p:nvPr/>
      </p:nvGrpSpPr>
      <p:grpSpPr>
        <a:xfrm>
          <a:off x="0" y="0"/>
          <a:ext cx="0" cy="0"/>
          <a:chOff x="0" y="0"/>
          <a:chExt cx="0" cy="0"/>
        </a:xfrm>
      </p:grpSpPr>
      <p:sp>
        <p:nvSpPr>
          <p:cNvPr id="4" name="Picture Placeholder 2">
            <a:extLst>
              <a:ext uri="{FF2B5EF4-FFF2-40B4-BE49-F238E27FC236}">
                <a16:creationId xmlns="" xmlns:a16="http://schemas.microsoft.com/office/drawing/2014/main" id="{27960874-3F9B-4D3F-855A-5669B09C929B}"/>
              </a:ext>
            </a:extLst>
          </p:cNvPr>
          <p:cNvSpPr>
            <a:spLocks noGrp="1"/>
          </p:cNvSpPr>
          <p:nvPr>
            <p:ph type="pic" idx="12" hasCustomPrompt="1"/>
          </p:nvPr>
        </p:nvSpPr>
        <p:spPr>
          <a:xfrm>
            <a:off x="0" y="0"/>
            <a:ext cx="12192000" cy="3135087"/>
          </a:xfrm>
          <a:prstGeom prst="rect">
            <a:avLst/>
          </a:prstGeom>
          <a:solidFill>
            <a:schemeClr val="bg1">
              <a:lumMod val="95000"/>
            </a:schemeClr>
          </a:solidFill>
          <a:ln w="12700">
            <a:noFill/>
          </a:ln>
        </p:spPr>
        <p:txBody>
          <a:bodyPr anchor="ctr"/>
          <a:lstStyle>
            <a:lvl1pPr marL="0" indent="0" algn="ctr">
              <a:buNone/>
              <a:defRPr sz="18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And Send To Back </a:t>
            </a:r>
            <a:endParaRPr lang="ko-KR" altLang="en-US" dirty="0"/>
          </a:p>
        </p:txBody>
      </p:sp>
      <p:sp>
        <p:nvSpPr>
          <p:cNvPr id="5" name="Picture Placeholder 2">
            <a:extLst>
              <a:ext uri="{FF2B5EF4-FFF2-40B4-BE49-F238E27FC236}">
                <a16:creationId xmlns="" xmlns:a16="http://schemas.microsoft.com/office/drawing/2014/main" id="{2B1140DE-B7EF-4821-92DB-87F8292871AB}"/>
              </a:ext>
            </a:extLst>
          </p:cNvPr>
          <p:cNvSpPr>
            <a:spLocks noGrp="1"/>
          </p:cNvSpPr>
          <p:nvPr>
            <p:ph type="pic" idx="13" hasCustomPrompt="1"/>
          </p:nvPr>
        </p:nvSpPr>
        <p:spPr>
          <a:xfrm>
            <a:off x="905623" y="2078266"/>
            <a:ext cx="2298160" cy="2088000"/>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p>
          <a:p>
            <a:r>
              <a:rPr lang="en-US" altLang="ko-KR" dirty="0"/>
              <a:t>And Send To Back </a:t>
            </a:r>
            <a:endParaRPr lang="ko-KR" altLang="en-US" dirty="0"/>
          </a:p>
        </p:txBody>
      </p:sp>
      <p:sp>
        <p:nvSpPr>
          <p:cNvPr id="6" name="Picture Placeholder 2">
            <a:extLst>
              <a:ext uri="{FF2B5EF4-FFF2-40B4-BE49-F238E27FC236}">
                <a16:creationId xmlns="" xmlns:a16="http://schemas.microsoft.com/office/drawing/2014/main" id="{72D1BE3B-CE32-4F45-9E7C-3CF4C5DACDCA}"/>
              </a:ext>
            </a:extLst>
          </p:cNvPr>
          <p:cNvSpPr>
            <a:spLocks noGrp="1"/>
          </p:cNvSpPr>
          <p:nvPr>
            <p:ph type="pic" idx="14" hasCustomPrompt="1"/>
          </p:nvPr>
        </p:nvSpPr>
        <p:spPr>
          <a:xfrm>
            <a:off x="6282361" y="2078266"/>
            <a:ext cx="2298160" cy="2088000"/>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p>
          <a:p>
            <a:r>
              <a:rPr lang="en-US" altLang="ko-KR" dirty="0"/>
              <a:t>And Send To Back </a:t>
            </a:r>
            <a:endParaRPr lang="ko-KR" altLang="en-US" dirty="0"/>
          </a:p>
        </p:txBody>
      </p:sp>
      <p:sp>
        <p:nvSpPr>
          <p:cNvPr id="7" name="Picture Placeholder 2">
            <a:extLst>
              <a:ext uri="{FF2B5EF4-FFF2-40B4-BE49-F238E27FC236}">
                <a16:creationId xmlns="" xmlns:a16="http://schemas.microsoft.com/office/drawing/2014/main" id="{6F1FA09A-98C2-4BC7-A032-43C843531C64}"/>
              </a:ext>
            </a:extLst>
          </p:cNvPr>
          <p:cNvSpPr>
            <a:spLocks noGrp="1"/>
          </p:cNvSpPr>
          <p:nvPr>
            <p:ph type="pic" idx="15" hasCustomPrompt="1"/>
          </p:nvPr>
        </p:nvSpPr>
        <p:spPr>
          <a:xfrm>
            <a:off x="3593992" y="2078266"/>
            <a:ext cx="2298160" cy="2088000"/>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p>
          <a:p>
            <a:r>
              <a:rPr lang="en-US" altLang="ko-KR" dirty="0"/>
              <a:t>And Send To Back </a:t>
            </a:r>
            <a:endParaRPr lang="ko-KR" altLang="en-US" dirty="0"/>
          </a:p>
        </p:txBody>
      </p:sp>
      <p:sp>
        <p:nvSpPr>
          <p:cNvPr id="8" name="Picture Placeholder 2">
            <a:extLst>
              <a:ext uri="{FF2B5EF4-FFF2-40B4-BE49-F238E27FC236}">
                <a16:creationId xmlns="" xmlns:a16="http://schemas.microsoft.com/office/drawing/2014/main" id="{28718837-365D-4859-B99D-1C4C5BB7E508}"/>
              </a:ext>
            </a:extLst>
          </p:cNvPr>
          <p:cNvSpPr>
            <a:spLocks noGrp="1"/>
          </p:cNvSpPr>
          <p:nvPr>
            <p:ph type="pic" idx="16" hasCustomPrompt="1"/>
          </p:nvPr>
        </p:nvSpPr>
        <p:spPr>
          <a:xfrm>
            <a:off x="8970731" y="2078266"/>
            <a:ext cx="2298160" cy="2088000"/>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p>
          <a:p>
            <a:r>
              <a:rPr lang="en-US" altLang="ko-KR" dirty="0"/>
              <a:t>And Send To Back </a:t>
            </a:r>
            <a:endParaRPr lang="ko-KR" altLang="en-US" dirty="0"/>
          </a:p>
        </p:txBody>
      </p:sp>
      <p:sp>
        <p:nvSpPr>
          <p:cNvPr id="22" name="Text Placeholder 9">
            <a:extLst>
              <a:ext uri="{FF2B5EF4-FFF2-40B4-BE49-F238E27FC236}">
                <a16:creationId xmlns="" xmlns:a16="http://schemas.microsoft.com/office/drawing/2014/main" id="{4111A57B-317A-41FC-8D5B-458B4DA86DA4}"/>
              </a:ext>
            </a:extLst>
          </p:cNvPr>
          <p:cNvSpPr>
            <a:spLocks noGrp="1"/>
          </p:cNvSpPr>
          <p:nvPr>
            <p:ph type="body" sz="quarter" idx="10" hasCustomPrompt="1"/>
          </p:nvPr>
        </p:nvSpPr>
        <p:spPr>
          <a:xfrm>
            <a:off x="323529" y="740105"/>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40870882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Image slide layout">
    <p:spTree>
      <p:nvGrpSpPr>
        <p:cNvPr id="1" name=""/>
        <p:cNvGrpSpPr/>
        <p:nvPr/>
      </p:nvGrpSpPr>
      <p:grpSpPr>
        <a:xfrm>
          <a:off x="0" y="0"/>
          <a:ext cx="0" cy="0"/>
          <a:chOff x="0" y="0"/>
          <a:chExt cx="0" cy="0"/>
        </a:xfrm>
      </p:grpSpPr>
      <p:sp>
        <p:nvSpPr>
          <p:cNvPr id="22" name="Text Placeholder 9">
            <a:extLst>
              <a:ext uri="{FF2B5EF4-FFF2-40B4-BE49-F238E27FC236}">
                <a16:creationId xmlns="" xmlns:a16="http://schemas.microsoft.com/office/drawing/2014/main" id="{4111A57B-317A-41FC-8D5B-458B4DA86DA4}"/>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4" name="Picture Placeholder 2">
            <a:extLst>
              <a:ext uri="{FF2B5EF4-FFF2-40B4-BE49-F238E27FC236}">
                <a16:creationId xmlns="" xmlns:a16="http://schemas.microsoft.com/office/drawing/2014/main" id="{8E24A2BE-80CE-4B79-BF31-91FA62C04420}"/>
              </a:ext>
            </a:extLst>
          </p:cNvPr>
          <p:cNvSpPr>
            <a:spLocks noGrp="1"/>
          </p:cNvSpPr>
          <p:nvPr>
            <p:ph type="pic" idx="13" hasCustomPrompt="1"/>
          </p:nvPr>
        </p:nvSpPr>
        <p:spPr>
          <a:xfrm>
            <a:off x="0" y="2160665"/>
            <a:ext cx="12192000" cy="2502762"/>
          </a:xfrm>
          <a:prstGeom prst="rect">
            <a:avLst/>
          </a:prstGeom>
          <a:solidFill>
            <a:schemeClr val="bg1">
              <a:lumMod val="95000"/>
            </a:schemeClr>
          </a:solidFill>
        </p:spPr>
        <p:txBody>
          <a:bodyPr anchor="ctr"/>
          <a:lstStyle>
            <a:lvl1pPr marL="0" indent="0" algn="ctr">
              <a:buNone/>
              <a:defRPr sz="1800" baseline="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And Send To Back </a:t>
            </a:r>
            <a:endParaRPr lang="ko-KR" altLang="en-US" dirty="0"/>
          </a:p>
        </p:txBody>
      </p:sp>
      <p:sp>
        <p:nvSpPr>
          <p:cNvPr id="5" name="Rectangle 4">
            <a:extLst>
              <a:ext uri="{FF2B5EF4-FFF2-40B4-BE49-F238E27FC236}">
                <a16:creationId xmlns="" xmlns:a16="http://schemas.microsoft.com/office/drawing/2014/main" id="{B2F51014-6E90-4769-BCD9-A06A9FC17AC8}"/>
              </a:ext>
            </a:extLst>
          </p:cNvPr>
          <p:cNvSpPr/>
          <p:nvPr userDrawn="1"/>
        </p:nvSpPr>
        <p:spPr>
          <a:xfrm>
            <a:off x="0" y="2026940"/>
            <a:ext cx="12192000" cy="72008"/>
          </a:xfrm>
          <a:prstGeom prst="rect">
            <a:avLst/>
          </a:prstGeom>
          <a:solidFill>
            <a:schemeClr val="accent6">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6" name="Rectangle 5">
            <a:extLst>
              <a:ext uri="{FF2B5EF4-FFF2-40B4-BE49-F238E27FC236}">
                <a16:creationId xmlns="" xmlns:a16="http://schemas.microsoft.com/office/drawing/2014/main" id="{D8BC926F-7282-4E00-BF8A-8D24B274039B}"/>
              </a:ext>
            </a:extLst>
          </p:cNvPr>
          <p:cNvSpPr/>
          <p:nvPr userDrawn="1"/>
        </p:nvSpPr>
        <p:spPr>
          <a:xfrm>
            <a:off x="0" y="4725144"/>
            <a:ext cx="12192000" cy="72008"/>
          </a:xfrm>
          <a:prstGeom prst="rect">
            <a:avLst/>
          </a:prstGeom>
          <a:solidFill>
            <a:schemeClr val="accent6">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Tree>
    <p:extLst>
      <p:ext uri="{BB962C8B-B14F-4D97-AF65-F5344CB8AC3E}">
        <p14:creationId xmlns:p14="http://schemas.microsoft.com/office/powerpoint/2010/main" val="31503362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1_Images &amp; Contents Layout">
    <p:spTree>
      <p:nvGrpSpPr>
        <p:cNvPr id="1" name=""/>
        <p:cNvGrpSpPr/>
        <p:nvPr/>
      </p:nvGrpSpPr>
      <p:grpSpPr>
        <a:xfrm>
          <a:off x="0" y="0"/>
          <a:ext cx="0" cy="0"/>
          <a:chOff x="0" y="0"/>
          <a:chExt cx="0" cy="0"/>
        </a:xfrm>
      </p:grpSpPr>
      <p:sp>
        <p:nvSpPr>
          <p:cNvPr id="6" name="그림 개체 틀 12">
            <a:extLst>
              <a:ext uri="{FF2B5EF4-FFF2-40B4-BE49-F238E27FC236}">
                <a16:creationId xmlns="" xmlns:a16="http://schemas.microsoft.com/office/drawing/2014/main" id="{A7A44CD1-8791-4411-9DCF-BE8F9EB9EB13}"/>
              </a:ext>
            </a:extLst>
          </p:cNvPr>
          <p:cNvSpPr>
            <a:spLocks noGrp="1"/>
          </p:cNvSpPr>
          <p:nvPr>
            <p:ph type="pic" sz="quarter" idx="10" hasCustomPrompt="1"/>
          </p:nvPr>
        </p:nvSpPr>
        <p:spPr>
          <a:xfrm>
            <a:off x="799070" y="1223317"/>
            <a:ext cx="5441094" cy="4721980"/>
          </a:xfrm>
          <a:custGeom>
            <a:avLst/>
            <a:gdLst>
              <a:gd name="connsiteX0" fmla="*/ 2090352 w 5441094"/>
              <a:gd name="connsiteY0" fmla="*/ 2977952 h 4721980"/>
              <a:gd name="connsiteX1" fmla="*/ 3101888 w 5441094"/>
              <a:gd name="connsiteY1" fmla="*/ 4721980 h 4721980"/>
              <a:gd name="connsiteX2" fmla="*/ 1078816 w 5441094"/>
              <a:gd name="connsiteY2" fmla="*/ 4721980 h 4721980"/>
              <a:gd name="connsiteX3" fmla="*/ 2191267 w 5441094"/>
              <a:gd name="connsiteY3" fmla="*/ 2940880 h 4721980"/>
              <a:gd name="connsiteX4" fmla="*/ 4155992 w 5441094"/>
              <a:gd name="connsiteY4" fmla="*/ 2940880 h 4721980"/>
              <a:gd name="connsiteX5" fmla="*/ 3173629 w 5441094"/>
              <a:gd name="connsiteY5" fmla="*/ 4634609 h 4721980"/>
              <a:gd name="connsiteX6" fmla="*/ 0 w 5441094"/>
              <a:gd name="connsiteY6" fmla="*/ 2928524 h 4721980"/>
              <a:gd name="connsiteX7" fmla="*/ 2023072 w 5441094"/>
              <a:gd name="connsiteY7" fmla="*/ 2928524 h 4721980"/>
              <a:gd name="connsiteX8" fmla="*/ 1011536 w 5441094"/>
              <a:gd name="connsiteY8" fmla="*/ 4672552 h 4721980"/>
              <a:gd name="connsiteX9" fmla="*/ 982363 w 5441094"/>
              <a:gd name="connsiteY9" fmla="*/ 1120204 h 4721980"/>
              <a:gd name="connsiteX10" fmla="*/ 1964725 w 5441094"/>
              <a:gd name="connsiteY10" fmla="*/ 2813933 h 4721980"/>
              <a:gd name="connsiteX11" fmla="*/ 0 w 5441094"/>
              <a:gd name="connsiteY11" fmla="*/ 2813933 h 4721980"/>
              <a:gd name="connsiteX12" fmla="*/ 3816180 w 5441094"/>
              <a:gd name="connsiteY12" fmla="*/ 12357 h 4721980"/>
              <a:gd name="connsiteX13" fmla="*/ 5441094 w 5441094"/>
              <a:gd name="connsiteY13" fmla="*/ 2813933 h 4721980"/>
              <a:gd name="connsiteX14" fmla="*/ 2191266 w 5441094"/>
              <a:gd name="connsiteY14" fmla="*/ 2813933 h 4721980"/>
              <a:gd name="connsiteX15" fmla="*/ 465439 w 5441094"/>
              <a:gd name="connsiteY15" fmla="*/ 0 h 4721980"/>
              <a:gd name="connsiteX16" fmla="*/ 3715267 w 5441094"/>
              <a:gd name="connsiteY16" fmla="*/ 0 h 4721980"/>
              <a:gd name="connsiteX17" fmla="*/ 2090353 w 5441094"/>
              <a:gd name="connsiteY17" fmla="*/ 2801576 h 4721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441094" h="4721980">
                <a:moveTo>
                  <a:pt x="2090352" y="2977952"/>
                </a:moveTo>
                <a:lnTo>
                  <a:pt x="3101888" y="4721980"/>
                </a:lnTo>
                <a:lnTo>
                  <a:pt x="1078816" y="4721980"/>
                </a:lnTo>
                <a:close/>
                <a:moveTo>
                  <a:pt x="2191267" y="2940880"/>
                </a:moveTo>
                <a:lnTo>
                  <a:pt x="4155992" y="2940880"/>
                </a:lnTo>
                <a:lnTo>
                  <a:pt x="3173629" y="4634609"/>
                </a:lnTo>
                <a:close/>
                <a:moveTo>
                  <a:pt x="0" y="2928524"/>
                </a:moveTo>
                <a:lnTo>
                  <a:pt x="2023072" y="2928524"/>
                </a:lnTo>
                <a:lnTo>
                  <a:pt x="1011536" y="4672552"/>
                </a:lnTo>
                <a:close/>
                <a:moveTo>
                  <a:pt x="982363" y="1120204"/>
                </a:moveTo>
                <a:lnTo>
                  <a:pt x="1964725" y="2813933"/>
                </a:lnTo>
                <a:lnTo>
                  <a:pt x="0" y="2813933"/>
                </a:lnTo>
                <a:close/>
                <a:moveTo>
                  <a:pt x="3816180" y="12357"/>
                </a:moveTo>
                <a:lnTo>
                  <a:pt x="5441094" y="2813933"/>
                </a:lnTo>
                <a:lnTo>
                  <a:pt x="2191266" y="2813933"/>
                </a:lnTo>
                <a:close/>
                <a:moveTo>
                  <a:pt x="465439" y="0"/>
                </a:moveTo>
                <a:lnTo>
                  <a:pt x="3715267" y="0"/>
                </a:lnTo>
                <a:lnTo>
                  <a:pt x="2090353" y="2801576"/>
                </a:lnTo>
                <a:close/>
              </a:path>
            </a:pathLst>
          </a:cu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22045845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Image slide layout">
    <p:spTree>
      <p:nvGrpSpPr>
        <p:cNvPr id="1" name=""/>
        <p:cNvGrpSpPr/>
        <p:nvPr/>
      </p:nvGrpSpPr>
      <p:grpSpPr>
        <a:xfrm>
          <a:off x="0" y="0"/>
          <a:ext cx="0" cy="0"/>
          <a:chOff x="0" y="0"/>
          <a:chExt cx="0" cy="0"/>
        </a:xfrm>
      </p:grpSpPr>
      <p:sp>
        <p:nvSpPr>
          <p:cNvPr id="22" name="Text Placeholder 9">
            <a:extLst>
              <a:ext uri="{FF2B5EF4-FFF2-40B4-BE49-F238E27FC236}">
                <a16:creationId xmlns="" xmlns:a16="http://schemas.microsoft.com/office/drawing/2014/main" id="{4111A57B-317A-41FC-8D5B-458B4DA86DA4}"/>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4" name="Rectangle 3">
            <a:extLst>
              <a:ext uri="{FF2B5EF4-FFF2-40B4-BE49-F238E27FC236}">
                <a16:creationId xmlns="" xmlns:a16="http://schemas.microsoft.com/office/drawing/2014/main" id="{67C24402-8447-448E-89E3-183EBB1DA00D}"/>
              </a:ext>
            </a:extLst>
          </p:cNvPr>
          <p:cNvSpPr/>
          <p:nvPr userDrawn="1"/>
        </p:nvSpPr>
        <p:spPr>
          <a:xfrm>
            <a:off x="0" y="2996952"/>
            <a:ext cx="12192000" cy="18722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5" name="Group 6">
            <a:extLst>
              <a:ext uri="{FF2B5EF4-FFF2-40B4-BE49-F238E27FC236}">
                <a16:creationId xmlns="" xmlns:a16="http://schemas.microsoft.com/office/drawing/2014/main" id="{E4CF9D97-FAE0-4B0A-A30C-8936E46C66B2}"/>
              </a:ext>
            </a:extLst>
          </p:cNvPr>
          <p:cNvGrpSpPr/>
          <p:nvPr userDrawn="1"/>
        </p:nvGrpSpPr>
        <p:grpSpPr>
          <a:xfrm>
            <a:off x="4763852" y="1553600"/>
            <a:ext cx="2664296" cy="4683693"/>
            <a:chOff x="445712" y="1449040"/>
            <a:chExt cx="2113018" cy="3924176"/>
          </a:xfrm>
        </p:grpSpPr>
        <p:sp>
          <p:nvSpPr>
            <p:cNvPr id="6" name="Rounded Rectangle 7">
              <a:extLst>
                <a:ext uri="{FF2B5EF4-FFF2-40B4-BE49-F238E27FC236}">
                  <a16:creationId xmlns="" xmlns:a16="http://schemas.microsoft.com/office/drawing/2014/main" id="{A665FA86-6430-4D7E-ABCB-4F8C3E52E09B}"/>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7" name="Rectangle 8">
              <a:extLst>
                <a:ext uri="{FF2B5EF4-FFF2-40B4-BE49-F238E27FC236}">
                  <a16:creationId xmlns="" xmlns:a16="http://schemas.microsoft.com/office/drawing/2014/main" id="{53DAFBD2-84EC-4D6B-80BE-DA2118509069}"/>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8" name="Group 10">
              <a:extLst>
                <a:ext uri="{FF2B5EF4-FFF2-40B4-BE49-F238E27FC236}">
                  <a16:creationId xmlns="" xmlns:a16="http://schemas.microsoft.com/office/drawing/2014/main" id="{78866A3A-5A93-49E6-8DE2-C98FC661D430}"/>
                </a:ext>
              </a:extLst>
            </p:cNvPr>
            <p:cNvGrpSpPr/>
            <p:nvPr userDrawn="1"/>
          </p:nvGrpSpPr>
          <p:grpSpPr>
            <a:xfrm>
              <a:off x="1407705" y="5045834"/>
              <a:ext cx="211967" cy="211967"/>
              <a:chOff x="1549420" y="5712364"/>
              <a:chExt cx="312583" cy="312583"/>
            </a:xfrm>
          </p:grpSpPr>
          <p:sp>
            <p:nvSpPr>
              <p:cNvPr id="9" name="Oval 11">
                <a:extLst>
                  <a:ext uri="{FF2B5EF4-FFF2-40B4-BE49-F238E27FC236}">
                    <a16:creationId xmlns="" xmlns:a16="http://schemas.microsoft.com/office/drawing/2014/main" id="{EB10029A-074D-4812-8AB6-62EF3ED73579}"/>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0" name="Rounded Rectangle 12">
                <a:extLst>
                  <a:ext uri="{FF2B5EF4-FFF2-40B4-BE49-F238E27FC236}">
                    <a16:creationId xmlns="" xmlns:a16="http://schemas.microsoft.com/office/drawing/2014/main" id="{BE572564-2A3A-45E0-93B7-2FB78757998F}"/>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grpSp>
      <p:sp>
        <p:nvSpPr>
          <p:cNvPr id="11" name="Picture Placeholder 2">
            <a:extLst>
              <a:ext uri="{FF2B5EF4-FFF2-40B4-BE49-F238E27FC236}">
                <a16:creationId xmlns="" xmlns:a16="http://schemas.microsoft.com/office/drawing/2014/main" id="{242F8FDE-91AA-45DB-A05E-7507C27F30F6}"/>
              </a:ext>
            </a:extLst>
          </p:cNvPr>
          <p:cNvSpPr>
            <a:spLocks noGrp="1"/>
          </p:cNvSpPr>
          <p:nvPr>
            <p:ph type="pic" idx="11" hasCustomPrompt="1"/>
          </p:nvPr>
        </p:nvSpPr>
        <p:spPr>
          <a:xfrm>
            <a:off x="4951770" y="1965170"/>
            <a:ext cx="2288460" cy="3753075"/>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17653891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82494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0593825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644881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6597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3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7713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4064022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514483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6502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9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37784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5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2829302"/>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1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699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47449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theme" Target="../theme/theme2.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5" Type="http://schemas.openxmlformats.org/officeDocument/2006/relationships/theme" Target="../theme/theme3.xml"/><Relationship Id="rId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91698797"/>
      </p:ext>
    </p:extLst>
  </p:cSld>
  <p:clrMap bg1="lt1" tx1="dk1" bg2="lt2" tx2="dk2" accent1="accent1" accent2="accent2" accent3="accent3" accent4="accent4" accent5="accent5" accent6="accent6" hlink="hlink" folHlink="folHlink"/>
  <p:sldLayoutIdLst>
    <p:sldLayoutId id="2147483652" r:id="rId1"/>
    <p:sldLayoutId id="2147483653"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6816533"/>
      </p:ext>
    </p:extLst>
  </p:cSld>
  <p:clrMap bg1="lt1" tx1="dk1" bg2="lt2" tx2="dk2" accent1="accent1" accent2="accent2" accent3="accent3" accent4="accent4" accent5="accent5" accent6="accent6" hlink="hlink" folHlink="folHlink"/>
  <p:sldLayoutIdLst>
    <p:sldLayoutId id="2147483657" r:id="rId1"/>
    <p:sldLayoutId id="2147483666" r:id="rId2"/>
    <p:sldLayoutId id="2147483668" r:id="rId3"/>
    <p:sldLayoutId id="2147483669" r:id="rId4"/>
    <p:sldLayoutId id="2147483675" r:id="rId5"/>
    <p:sldLayoutId id="2147483671" r:id="rId6"/>
    <p:sldLayoutId id="2147483672" r:id="rId7"/>
    <p:sldLayoutId id="2147483673" r:id="rId8"/>
    <p:sldLayoutId id="2147483674" r:id="rId9"/>
    <p:sldLayoutId id="2147483676" r:id="rId10"/>
    <p:sldLayoutId id="2147483665" r:id="rId11"/>
    <p:sldLayoutId id="2147483677" r:id="rId12"/>
    <p:sldLayoutId id="2147483681" r:id="rId13"/>
    <p:sldLayoutId id="2147483678"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2553539"/>
      </p:ext>
    </p:extLst>
  </p:cSld>
  <p:clrMap bg1="lt1" tx1="dk1" bg2="lt2" tx2="dk2" accent1="accent1" accent2="accent2" accent3="accent3" accent4="accent4" accent5="accent5" accent6="accent6" hlink="hlink" folHlink="folHlink"/>
  <p:sldLayoutIdLst>
    <p:sldLayoutId id="2147483655" r:id="rId1"/>
    <p:sldLayoutId id="2147483684" r:id="rId2"/>
    <p:sldLayoutId id="2147483685" r:id="rId3"/>
    <p:sldLayoutId id="2147483686"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images.xenonstack.com/blog/10-vs-of-big-data.png" TargetMode="External"/><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hyperlink" Target="https://corporatefinanceinstitute.com/resources/knowledge/other/data-analytics/" TargetMode="Externa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hyperlink" Target="https://corporatefinanceinstitute.com/resources/knowledge/other/data-analytics/" TargetMode="Externa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hyperlink" Target="https://corporatefinanceinstitute.com/resources/knowledge/other/data-analytics/" TargetMode="Externa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hyperlink" Target="https://data-flair.training/blogs/data-scientist-vs-data-analyst/" TargetMode="Externa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hyperlink" Target="https://aethon.com/mobile-robots-and-industry4-0/"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hyperlink" Target="https://theappsolutions.com/blog/development/what-is-big-data-analytics/" TargetMode="Externa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hyperlink" Target="https://corporatefinanceinstitute.com/resources/knowledge/other/data-analytics/" TargetMode="Externa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 xmlns:a16="http://schemas.microsoft.com/office/drawing/2014/main" id="{93AEA043-746F-4334-A00A-A4587B060237}"/>
              </a:ext>
            </a:extLst>
          </p:cNvPr>
          <p:cNvSpPr txBox="1"/>
          <p:nvPr/>
        </p:nvSpPr>
        <p:spPr>
          <a:xfrm>
            <a:off x="5838092" y="3952010"/>
            <a:ext cx="6073463" cy="1754326"/>
          </a:xfrm>
          <a:prstGeom prst="rect">
            <a:avLst/>
          </a:prstGeom>
          <a:noFill/>
        </p:spPr>
        <p:txBody>
          <a:bodyPr wrap="square" rtlCol="0" anchor="ctr">
            <a:spAutoFit/>
          </a:bodyPr>
          <a:lstStyle/>
          <a:p>
            <a:pPr algn="r"/>
            <a:r>
              <a:rPr lang="en-US" sz="5400" dirty="0" smtClean="0">
                <a:solidFill>
                  <a:schemeClr val="bg1"/>
                </a:solidFill>
                <a:latin typeface="+mj-lt"/>
              </a:rPr>
              <a:t>Emerging Trends: Data Analytics</a:t>
            </a:r>
            <a:endParaRPr lang="ko-KR" altLang="en-US" sz="5400" dirty="0">
              <a:solidFill>
                <a:schemeClr val="bg1"/>
              </a:solidFill>
              <a:latin typeface="+mj-lt"/>
              <a:cs typeface="Arial" pitchFamily="34" charset="0"/>
            </a:endParaRPr>
          </a:p>
        </p:txBody>
      </p:sp>
      <p:sp>
        <p:nvSpPr>
          <p:cNvPr id="22" name="TextBox 21">
            <a:extLst>
              <a:ext uri="{FF2B5EF4-FFF2-40B4-BE49-F238E27FC236}">
                <a16:creationId xmlns="" xmlns:a16="http://schemas.microsoft.com/office/drawing/2014/main" id="{7DC83D12-1353-440F-A5DC-1ACD4C118187}"/>
              </a:ext>
            </a:extLst>
          </p:cNvPr>
          <p:cNvSpPr txBox="1"/>
          <p:nvPr/>
        </p:nvSpPr>
        <p:spPr>
          <a:xfrm>
            <a:off x="6903174" y="5706336"/>
            <a:ext cx="5008380" cy="379656"/>
          </a:xfrm>
          <a:prstGeom prst="rect">
            <a:avLst/>
          </a:prstGeom>
          <a:noFill/>
        </p:spPr>
        <p:txBody>
          <a:bodyPr wrap="square" rtlCol="0" anchor="ctr">
            <a:spAutoFit/>
          </a:bodyPr>
          <a:lstStyle/>
          <a:p>
            <a:pPr algn="r"/>
            <a:r>
              <a:rPr lang="en-US" altLang="ko-KR" sz="1867" dirty="0" smtClean="0">
                <a:solidFill>
                  <a:schemeClr val="bg1"/>
                </a:solidFill>
                <a:cs typeface="Arial" pitchFamily="34" charset="0"/>
              </a:rPr>
              <a:t>Prepared by: </a:t>
            </a:r>
            <a:r>
              <a:rPr lang="en-US" altLang="ko-KR" sz="1867" dirty="0" err="1" smtClean="0">
                <a:solidFill>
                  <a:schemeClr val="bg1"/>
                </a:solidFill>
                <a:cs typeface="Arial" pitchFamily="34" charset="0"/>
              </a:rPr>
              <a:t>Ts</a:t>
            </a:r>
            <a:r>
              <a:rPr lang="en-US" altLang="ko-KR" sz="1867" dirty="0" smtClean="0">
                <a:solidFill>
                  <a:schemeClr val="bg1"/>
                </a:solidFill>
                <a:cs typeface="Arial" pitchFamily="34" charset="0"/>
              </a:rPr>
              <a:t>. Dr. Sarina </a:t>
            </a:r>
            <a:r>
              <a:rPr lang="en-US" altLang="ko-KR" sz="1867" dirty="0" err="1" smtClean="0">
                <a:solidFill>
                  <a:schemeClr val="bg1"/>
                </a:solidFill>
                <a:cs typeface="Arial" pitchFamily="34" charset="0"/>
              </a:rPr>
              <a:t>Sulaiman</a:t>
            </a:r>
            <a:endParaRPr lang="ko-KR" altLang="en-US" sz="1867" dirty="0">
              <a:solidFill>
                <a:schemeClr val="bg1"/>
              </a:solidFill>
              <a:cs typeface="Arial" pitchFamily="34"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19136" y="238680"/>
            <a:ext cx="2347555" cy="784702"/>
          </a:xfrm>
          <a:prstGeom prst="rect">
            <a:avLst/>
          </a:prstGeom>
        </p:spPr>
      </p:pic>
    </p:spTree>
    <p:extLst>
      <p:ext uri="{BB962C8B-B14F-4D97-AF65-F5344CB8AC3E}">
        <p14:creationId xmlns:p14="http://schemas.microsoft.com/office/powerpoint/2010/main" val="30866850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MY" sz="4400" dirty="0"/>
              <a:t>Use of Big Data in Data Analytics</a:t>
            </a:r>
            <a:endParaRPr lang="en-GB" sz="4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0955" y="1080296"/>
            <a:ext cx="10339751" cy="5361352"/>
          </a:xfrm>
          <a:prstGeom prst="rect">
            <a:avLst/>
          </a:prstGeom>
        </p:spPr>
      </p:pic>
      <p:sp>
        <p:nvSpPr>
          <p:cNvPr id="5" name="TextBox 4"/>
          <p:cNvSpPr txBox="1"/>
          <p:nvPr/>
        </p:nvSpPr>
        <p:spPr>
          <a:xfrm>
            <a:off x="3012414" y="6488505"/>
            <a:ext cx="5774658" cy="338554"/>
          </a:xfrm>
          <a:prstGeom prst="rect">
            <a:avLst/>
          </a:prstGeom>
          <a:noFill/>
        </p:spPr>
        <p:txBody>
          <a:bodyPr wrap="none" rtlCol="0">
            <a:spAutoFit/>
          </a:bodyPr>
          <a:lstStyle/>
          <a:p>
            <a:r>
              <a:rPr lang="en-GB" sz="1600" dirty="0" smtClean="0"/>
              <a:t>Source</a:t>
            </a:r>
            <a:r>
              <a:rPr lang="en-GB" sz="1600" dirty="0"/>
              <a:t>: </a:t>
            </a:r>
            <a:r>
              <a:rPr lang="en-GB" sz="1600" u="sng" dirty="0">
                <a:hlinkClick r:id="rId3"/>
              </a:rPr>
              <a:t>https://</a:t>
            </a:r>
            <a:r>
              <a:rPr lang="en-GB" sz="1600" u="sng" dirty="0" smtClean="0">
                <a:hlinkClick r:id="rId3"/>
              </a:rPr>
              <a:t>images.xenonstack.com/blog/10-vs-of-big-data.png</a:t>
            </a:r>
            <a:endParaRPr lang="en-GB" sz="1600" dirty="0"/>
          </a:p>
        </p:txBody>
      </p:sp>
    </p:spTree>
    <p:extLst>
      <p:ext uri="{BB962C8B-B14F-4D97-AF65-F5344CB8AC3E}">
        <p14:creationId xmlns:p14="http://schemas.microsoft.com/office/powerpoint/2010/main" val="15585194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 xmlns:a16="http://schemas.microsoft.com/office/drawing/2014/main" id="{22EACE2C-F0BB-4B26-BDA0-E1B66FC049A7}"/>
              </a:ext>
            </a:extLst>
          </p:cNvPr>
          <p:cNvSpPr txBox="1"/>
          <p:nvPr/>
        </p:nvSpPr>
        <p:spPr>
          <a:xfrm>
            <a:off x="7293314" y="2576222"/>
            <a:ext cx="4777152" cy="1569660"/>
          </a:xfrm>
          <a:prstGeom prst="rect">
            <a:avLst/>
          </a:prstGeom>
          <a:noFill/>
        </p:spPr>
        <p:txBody>
          <a:bodyPr wrap="square" rtlCol="0" anchor="ctr">
            <a:spAutoFit/>
          </a:bodyPr>
          <a:lstStyle/>
          <a:p>
            <a:r>
              <a:rPr lang="en-GB" sz="4800" b="1" dirty="0">
                <a:solidFill>
                  <a:schemeClr val="bg1"/>
                </a:solidFill>
              </a:rPr>
              <a:t>Data Analytics Types</a:t>
            </a:r>
            <a:endParaRPr lang="ko-KR" altLang="en-US" sz="4800" b="1" dirty="0">
              <a:solidFill>
                <a:schemeClr val="bg1"/>
              </a:solidFill>
              <a:latin typeface="+mj-lt"/>
              <a:cs typeface="Arial" pitchFamily="34" charset="0"/>
            </a:endParaRPr>
          </a:p>
        </p:txBody>
      </p:sp>
    </p:spTree>
    <p:extLst>
      <p:ext uri="{BB962C8B-B14F-4D97-AF65-F5344CB8AC3E}">
        <p14:creationId xmlns:p14="http://schemas.microsoft.com/office/powerpoint/2010/main" val="38396083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206381AD-4C2B-4745-99B1-0BBCE6131A71}"/>
              </a:ext>
            </a:extLst>
          </p:cNvPr>
          <p:cNvSpPr>
            <a:spLocks noGrp="1"/>
          </p:cNvSpPr>
          <p:nvPr>
            <p:ph type="body" sz="quarter" idx="10"/>
          </p:nvPr>
        </p:nvSpPr>
        <p:spPr>
          <a:prstGeom prst="rect">
            <a:avLst/>
          </a:prstGeom>
        </p:spPr>
        <p:txBody>
          <a:bodyPr/>
          <a:lstStyle/>
          <a:p>
            <a:r>
              <a:rPr lang="en-GB" sz="4400" dirty="0"/>
              <a:t>Data Analytics Types</a:t>
            </a:r>
            <a:endParaRPr lang="en-US" sz="4400" dirty="0"/>
          </a:p>
        </p:txBody>
      </p:sp>
      <p:grpSp>
        <p:nvGrpSpPr>
          <p:cNvPr id="50" name="Group 49">
            <a:extLst>
              <a:ext uri="{FF2B5EF4-FFF2-40B4-BE49-F238E27FC236}">
                <a16:creationId xmlns="" xmlns:a16="http://schemas.microsoft.com/office/drawing/2014/main" id="{C6D500F6-22BD-4EA6-B66E-A916B754B334}"/>
              </a:ext>
            </a:extLst>
          </p:cNvPr>
          <p:cNvGrpSpPr/>
          <p:nvPr/>
        </p:nvGrpSpPr>
        <p:grpSpPr>
          <a:xfrm>
            <a:off x="3772808" y="1524004"/>
            <a:ext cx="4673128" cy="3429348"/>
            <a:chOff x="4256258" y="2335977"/>
            <a:chExt cx="3706228" cy="2719795"/>
          </a:xfrm>
        </p:grpSpPr>
        <p:cxnSp>
          <p:nvCxnSpPr>
            <p:cNvPr id="47" name="Straight Connector 46">
              <a:extLst>
                <a:ext uri="{FF2B5EF4-FFF2-40B4-BE49-F238E27FC236}">
                  <a16:creationId xmlns="" xmlns:a16="http://schemas.microsoft.com/office/drawing/2014/main" id="{A024A99E-32CE-4931-98DA-6ABDBD803EE9}"/>
                </a:ext>
              </a:extLst>
            </p:cNvPr>
            <p:cNvCxnSpPr>
              <a:cxnSpLocks/>
            </p:cNvCxnSpPr>
            <p:nvPr/>
          </p:nvCxnSpPr>
          <p:spPr>
            <a:xfrm>
              <a:off x="5038725" y="3577600"/>
              <a:ext cx="2190750" cy="989172"/>
            </a:xfrm>
            <a:prstGeom prst="line">
              <a:avLst/>
            </a:prstGeom>
            <a:ln w="19050">
              <a:headEnd type="ova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 xmlns:a16="http://schemas.microsoft.com/office/drawing/2014/main" id="{4BDBE187-F351-4B59-82A1-F9A769CA98EE}"/>
                </a:ext>
              </a:extLst>
            </p:cNvPr>
            <p:cNvCxnSpPr>
              <a:cxnSpLocks/>
            </p:cNvCxnSpPr>
            <p:nvPr/>
          </p:nvCxnSpPr>
          <p:spPr>
            <a:xfrm flipH="1">
              <a:off x="5014752" y="3599568"/>
              <a:ext cx="2190750" cy="989172"/>
            </a:xfrm>
            <a:prstGeom prst="line">
              <a:avLst/>
            </a:prstGeom>
            <a:ln w="19050">
              <a:headEnd type="oval"/>
              <a:tailEnd type="oval"/>
            </a:ln>
          </p:spPr>
          <p:style>
            <a:lnRef idx="1">
              <a:schemeClr val="accent1"/>
            </a:lnRef>
            <a:fillRef idx="0">
              <a:schemeClr val="accent1"/>
            </a:fillRef>
            <a:effectRef idx="0">
              <a:schemeClr val="accent1"/>
            </a:effectRef>
            <a:fontRef idx="minor">
              <a:schemeClr val="tx1"/>
            </a:fontRef>
          </p:style>
        </p:cxnSp>
        <p:grpSp>
          <p:nvGrpSpPr>
            <p:cNvPr id="34" name="Group 33">
              <a:extLst>
                <a:ext uri="{FF2B5EF4-FFF2-40B4-BE49-F238E27FC236}">
                  <a16:creationId xmlns="" xmlns:a16="http://schemas.microsoft.com/office/drawing/2014/main" id="{9A05EF78-6480-4964-B21A-8C8C2DB44DD8}"/>
                </a:ext>
              </a:extLst>
            </p:cNvPr>
            <p:cNvGrpSpPr/>
            <p:nvPr/>
          </p:nvGrpSpPr>
          <p:grpSpPr>
            <a:xfrm>
              <a:off x="5537539" y="2335977"/>
              <a:ext cx="1157120" cy="2061311"/>
              <a:chOff x="5537539" y="2335977"/>
              <a:chExt cx="1157120" cy="2061311"/>
            </a:xfrm>
            <a:solidFill>
              <a:schemeClr val="accent1"/>
            </a:solidFill>
          </p:grpSpPr>
          <p:sp>
            <p:nvSpPr>
              <p:cNvPr id="4" name="Freeform: Shape 3">
                <a:extLst>
                  <a:ext uri="{FF2B5EF4-FFF2-40B4-BE49-F238E27FC236}">
                    <a16:creationId xmlns="" xmlns:a16="http://schemas.microsoft.com/office/drawing/2014/main" id="{62E993DB-B449-450E-BAF9-7309AB40D974}"/>
                  </a:ext>
                </a:extLst>
              </p:cNvPr>
              <p:cNvSpPr/>
              <p:nvPr/>
            </p:nvSpPr>
            <p:spPr>
              <a:xfrm>
                <a:off x="5537852" y="2496480"/>
                <a:ext cx="1156465" cy="606268"/>
              </a:xfrm>
              <a:custGeom>
                <a:avLst/>
                <a:gdLst>
                  <a:gd name="connsiteX0" fmla="*/ 701 w 1156465"/>
                  <a:gd name="connsiteY0" fmla="*/ 0 h 606268"/>
                  <a:gd name="connsiteX1" fmla="*/ 143682 w 1156465"/>
                  <a:gd name="connsiteY1" fmla="*/ 60977 h 606268"/>
                  <a:gd name="connsiteX2" fmla="*/ 393899 w 1156465"/>
                  <a:gd name="connsiteY2" fmla="*/ 96723 h 606268"/>
                  <a:gd name="connsiteX3" fmla="*/ 619935 w 1156465"/>
                  <a:gd name="connsiteY3" fmla="*/ 103381 h 606268"/>
                  <a:gd name="connsiteX4" fmla="*/ 1035562 w 1156465"/>
                  <a:gd name="connsiteY4" fmla="*/ 55721 h 606268"/>
                  <a:gd name="connsiteX5" fmla="*/ 1157867 w 1156465"/>
                  <a:gd name="connsiteY5" fmla="*/ 350 h 606268"/>
                  <a:gd name="connsiteX6" fmla="*/ 1157867 w 1156465"/>
                  <a:gd name="connsiteY6" fmla="*/ 15069 h 606268"/>
                  <a:gd name="connsiteX7" fmla="*/ 1158217 w 1156465"/>
                  <a:gd name="connsiteY7" fmla="*/ 477305 h 606268"/>
                  <a:gd name="connsiteX8" fmla="*/ 1136490 w 1156465"/>
                  <a:gd name="connsiteY8" fmla="*/ 519007 h 606268"/>
                  <a:gd name="connsiteX9" fmla="*/ 1049229 w 1156465"/>
                  <a:gd name="connsiteY9" fmla="*/ 557206 h 606268"/>
                  <a:gd name="connsiteX10" fmla="*/ 819338 w 1156465"/>
                  <a:gd name="connsiteY10" fmla="*/ 598558 h 606268"/>
                  <a:gd name="connsiteX11" fmla="*/ 524264 w 1156465"/>
                  <a:gd name="connsiteY11" fmla="*/ 609072 h 606268"/>
                  <a:gd name="connsiteX12" fmla="*/ 129314 w 1156465"/>
                  <a:gd name="connsiteY12" fmla="*/ 562112 h 606268"/>
                  <a:gd name="connsiteX13" fmla="*/ 31890 w 1156465"/>
                  <a:gd name="connsiteY13" fmla="*/ 524264 h 606268"/>
                  <a:gd name="connsiteX14" fmla="*/ 0 w 1156465"/>
                  <a:gd name="connsiteY14" fmla="*/ 469945 h 606268"/>
                  <a:gd name="connsiteX15" fmla="*/ 701 w 1156465"/>
                  <a:gd name="connsiteY15" fmla="*/ 15420 h 606268"/>
                  <a:gd name="connsiteX16" fmla="*/ 701 w 1156465"/>
                  <a:gd name="connsiteY16" fmla="*/ 0 h 606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6465" h="606268">
                    <a:moveTo>
                      <a:pt x="701" y="0"/>
                    </a:moveTo>
                    <a:cubicBezTo>
                      <a:pt x="43805" y="34344"/>
                      <a:pt x="93568" y="48712"/>
                      <a:pt x="143682" y="60977"/>
                    </a:cubicBezTo>
                    <a:cubicBezTo>
                      <a:pt x="226036" y="80953"/>
                      <a:pt x="309442" y="92517"/>
                      <a:pt x="393899" y="96723"/>
                    </a:cubicBezTo>
                    <a:cubicBezTo>
                      <a:pt x="469244" y="100577"/>
                      <a:pt x="544590" y="104432"/>
                      <a:pt x="619935" y="103381"/>
                    </a:cubicBezTo>
                    <a:cubicBezTo>
                      <a:pt x="759762" y="101278"/>
                      <a:pt x="899239" y="91466"/>
                      <a:pt x="1035562" y="55721"/>
                    </a:cubicBezTo>
                    <a:cubicBezTo>
                      <a:pt x="1078667" y="44506"/>
                      <a:pt x="1120369" y="30138"/>
                      <a:pt x="1157867" y="350"/>
                    </a:cubicBezTo>
                    <a:cubicBezTo>
                      <a:pt x="1157867" y="6308"/>
                      <a:pt x="1157867" y="10864"/>
                      <a:pt x="1157867" y="15069"/>
                    </a:cubicBezTo>
                    <a:cubicBezTo>
                      <a:pt x="1157867" y="169264"/>
                      <a:pt x="1157516" y="323109"/>
                      <a:pt x="1158217" y="477305"/>
                    </a:cubicBezTo>
                    <a:cubicBezTo>
                      <a:pt x="1158217" y="496579"/>
                      <a:pt x="1150858" y="508845"/>
                      <a:pt x="1136490" y="519007"/>
                    </a:cubicBezTo>
                    <a:cubicBezTo>
                      <a:pt x="1109856" y="537581"/>
                      <a:pt x="1079718" y="548094"/>
                      <a:pt x="1049229" y="557206"/>
                    </a:cubicBezTo>
                    <a:cubicBezTo>
                      <a:pt x="974234" y="579284"/>
                      <a:pt x="897137" y="590148"/>
                      <a:pt x="819338" y="598558"/>
                    </a:cubicBezTo>
                    <a:cubicBezTo>
                      <a:pt x="721214" y="609072"/>
                      <a:pt x="622739" y="610824"/>
                      <a:pt x="524264" y="609072"/>
                    </a:cubicBezTo>
                    <a:cubicBezTo>
                      <a:pt x="391095" y="606618"/>
                      <a:pt x="258628" y="596806"/>
                      <a:pt x="129314" y="562112"/>
                    </a:cubicBezTo>
                    <a:cubicBezTo>
                      <a:pt x="96022" y="553001"/>
                      <a:pt x="63781" y="538632"/>
                      <a:pt x="31890" y="524264"/>
                    </a:cubicBezTo>
                    <a:cubicBezTo>
                      <a:pt x="9462" y="514452"/>
                      <a:pt x="0" y="496579"/>
                      <a:pt x="0" y="469945"/>
                    </a:cubicBezTo>
                    <a:cubicBezTo>
                      <a:pt x="1051" y="318554"/>
                      <a:pt x="701" y="166811"/>
                      <a:pt x="701" y="15420"/>
                    </a:cubicBezTo>
                    <a:cubicBezTo>
                      <a:pt x="701" y="11214"/>
                      <a:pt x="701" y="6658"/>
                      <a:pt x="701" y="0"/>
                    </a:cubicBezTo>
                    <a:close/>
                  </a:path>
                </a:pathLst>
              </a:custGeom>
              <a:grpFill/>
              <a:ln w="3502" cap="flat">
                <a:noFill/>
                <a:prstDash val="solid"/>
                <a:miter/>
              </a:ln>
            </p:spPr>
            <p:txBody>
              <a:bodyPr rtlCol="0" anchor="ctr"/>
              <a:lstStyle/>
              <a:p>
                <a:endParaRPr lang="en-US"/>
              </a:p>
            </p:txBody>
          </p:sp>
          <p:sp>
            <p:nvSpPr>
              <p:cNvPr id="5" name="Freeform: Shape 4">
                <a:extLst>
                  <a:ext uri="{FF2B5EF4-FFF2-40B4-BE49-F238E27FC236}">
                    <a16:creationId xmlns="" xmlns:a16="http://schemas.microsoft.com/office/drawing/2014/main" id="{C2986685-5836-407A-8250-08CF3F7FE404}"/>
                  </a:ext>
                </a:extLst>
              </p:cNvPr>
              <p:cNvSpPr/>
              <p:nvPr/>
            </p:nvSpPr>
            <p:spPr>
              <a:xfrm>
                <a:off x="5538194" y="3144451"/>
                <a:ext cx="1156465" cy="606268"/>
              </a:xfrm>
              <a:custGeom>
                <a:avLst/>
                <a:gdLst>
                  <a:gd name="connsiteX0" fmla="*/ 1157875 w 1156465"/>
                  <a:gd name="connsiteY0" fmla="*/ 3154 h 606268"/>
                  <a:gd name="connsiteX1" fmla="*/ 1157875 w 1156465"/>
                  <a:gd name="connsiteY1" fmla="*/ 12616 h 606268"/>
                  <a:gd name="connsiteX2" fmla="*/ 1158226 w 1156465"/>
                  <a:gd name="connsiteY2" fmla="*/ 478706 h 606268"/>
                  <a:gd name="connsiteX3" fmla="*/ 1141404 w 1156465"/>
                  <a:gd name="connsiteY3" fmla="*/ 513751 h 606268"/>
                  <a:gd name="connsiteX4" fmla="*/ 1043981 w 1156465"/>
                  <a:gd name="connsiteY4" fmla="*/ 557556 h 606268"/>
                  <a:gd name="connsiteX5" fmla="*/ 802525 w 1156465"/>
                  <a:gd name="connsiteY5" fmla="*/ 598909 h 606268"/>
                  <a:gd name="connsiteX6" fmla="*/ 525324 w 1156465"/>
                  <a:gd name="connsiteY6" fmla="*/ 608371 h 606268"/>
                  <a:gd name="connsiteX7" fmla="*/ 132827 w 1156465"/>
                  <a:gd name="connsiteY7" fmla="*/ 562112 h 606268"/>
                  <a:gd name="connsiteX8" fmla="*/ 34001 w 1156465"/>
                  <a:gd name="connsiteY8" fmla="*/ 524615 h 606268"/>
                  <a:gd name="connsiteX9" fmla="*/ 8 w 1156465"/>
                  <a:gd name="connsiteY9" fmla="*/ 467843 h 606268"/>
                  <a:gd name="connsiteX10" fmla="*/ 709 w 1156465"/>
                  <a:gd name="connsiteY10" fmla="*/ 14368 h 606268"/>
                  <a:gd name="connsiteX11" fmla="*/ 709 w 1156465"/>
                  <a:gd name="connsiteY11" fmla="*/ 0 h 606268"/>
                  <a:gd name="connsiteX12" fmla="*/ 225694 w 1156465"/>
                  <a:gd name="connsiteY12" fmla="*/ 76046 h 606268"/>
                  <a:gd name="connsiteX13" fmla="*/ 659193 w 1156465"/>
                  <a:gd name="connsiteY13" fmla="*/ 101278 h 606268"/>
                  <a:gd name="connsiteX14" fmla="*/ 1020151 w 1156465"/>
                  <a:gd name="connsiteY14" fmla="*/ 58174 h 606268"/>
                  <a:gd name="connsiteX15" fmla="*/ 1082530 w 1156465"/>
                  <a:gd name="connsiteY15" fmla="*/ 39250 h 606268"/>
                  <a:gd name="connsiteX16" fmla="*/ 1157875 w 1156465"/>
                  <a:gd name="connsiteY16" fmla="*/ 3154 h 606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6465" h="606268">
                    <a:moveTo>
                      <a:pt x="1157875" y="3154"/>
                    </a:moveTo>
                    <a:cubicBezTo>
                      <a:pt x="1157875" y="4906"/>
                      <a:pt x="1157875" y="8761"/>
                      <a:pt x="1157875" y="12616"/>
                    </a:cubicBezTo>
                    <a:cubicBezTo>
                      <a:pt x="1157875" y="167863"/>
                      <a:pt x="1157875" y="323460"/>
                      <a:pt x="1158226" y="478706"/>
                    </a:cubicBezTo>
                    <a:cubicBezTo>
                      <a:pt x="1158226" y="493776"/>
                      <a:pt x="1152619" y="504990"/>
                      <a:pt x="1141404" y="513751"/>
                    </a:cubicBezTo>
                    <a:cubicBezTo>
                      <a:pt x="1112668" y="536530"/>
                      <a:pt x="1078675" y="547393"/>
                      <a:pt x="1043981" y="557556"/>
                    </a:cubicBezTo>
                    <a:cubicBezTo>
                      <a:pt x="965131" y="580335"/>
                      <a:pt x="884178" y="591199"/>
                      <a:pt x="802525" y="598909"/>
                    </a:cubicBezTo>
                    <a:cubicBezTo>
                      <a:pt x="710358" y="607670"/>
                      <a:pt x="617841" y="610473"/>
                      <a:pt x="525324" y="608371"/>
                    </a:cubicBezTo>
                    <a:cubicBezTo>
                      <a:pt x="393206" y="605217"/>
                      <a:pt x="261089" y="596105"/>
                      <a:pt x="132827" y="562112"/>
                    </a:cubicBezTo>
                    <a:cubicBezTo>
                      <a:pt x="98833" y="553351"/>
                      <a:pt x="66242" y="538632"/>
                      <a:pt x="34001" y="524615"/>
                    </a:cubicBezTo>
                    <a:cubicBezTo>
                      <a:pt x="10522" y="514101"/>
                      <a:pt x="-342" y="495878"/>
                      <a:pt x="8" y="467843"/>
                    </a:cubicBezTo>
                    <a:cubicBezTo>
                      <a:pt x="1410" y="316801"/>
                      <a:pt x="709" y="165760"/>
                      <a:pt x="709" y="14368"/>
                    </a:cubicBezTo>
                    <a:cubicBezTo>
                      <a:pt x="709" y="9812"/>
                      <a:pt x="709" y="5257"/>
                      <a:pt x="709" y="0"/>
                    </a:cubicBezTo>
                    <a:cubicBezTo>
                      <a:pt x="69046" y="48712"/>
                      <a:pt x="147545" y="62729"/>
                      <a:pt x="225694" y="76046"/>
                    </a:cubicBezTo>
                    <a:cubicBezTo>
                      <a:pt x="369026" y="100928"/>
                      <a:pt x="514110" y="105484"/>
                      <a:pt x="659193" y="101278"/>
                    </a:cubicBezTo>
                    <a:cubicBezTo>
                      <a:pt x="780797" y="97774"/>
                      <a:pt x="901700" y="87261"/>
                      <a:pt x="1020151" y="58174"/>
                    </a:cubicBezTo>
                    <a:cubicBezTo>
                      <a:pt x="1041177" y="52917"/>
                      <a:pt x="1062554" y="47660"/>
                      <a:pt x="1082530" y="39250"/>
                    </a:cubicBezTo>
                    <a:cubicBezTo>
                      <a:pt x="1107762" y="29087"/>
                      <a:pt x="1132293" y="15770"/>
                      <a:pt x="1157875" y="3154"/>
                    </a:cubicBezTo>
                    <a:close/>
                  </a:path>
                </a:pathLst>
              </a:custGeom>
              <a:grpFill/>
              <a:ln w="3502" cap="flat">
                <a:noFill/>
                <a:prstDash val="solid"/>
                <a:miter/>
              </a:ln>
            </p:spPr>
            <p:txBody>
              <a:bodyPr rtlCol="0" anchor="ctr"/>
              <a:lstStyle/>
              <a:p>
                <a:endParaRPr lang="en-US"/>
              </a:p>
            </p:txBody>
          </p:sp>
          <p:sp>
            <p:nvSpPr>
              <p:cNvPr id="6" name="Freeform: Shape 5">
                <a:extLst>
                  <a:ext uri="{FF2B5EF4-FFF2-40B4-BE49-F238E27FC236}">
                    <a16:creationId xmlns="" xmlns:a16="http://schemas.microsoft.com/office/drawing/2014/main" id="{B44C5F37-B353-4A1E-8E92-E9E46AC0E923}"/>
                  </a:ext>
                </a:extLst>
              </p:cNvPr>
              <p:cNvSpPr/>
              <p:nvPr/>
            </p:nvSpPr>
            <p:spPr>
              <a:xfrm>
                <a:off x="5538187" y="3791020"/>
                <a:ext cx="1156465" cy="606268"/>
              </a:xfrm>
              <a:custGeom>
                <a:avLst/>
                <a:gdLst>
                  <a:gd name="connsiteX0" fmla="*/ 365 w 1156465"/>
                  <a:gd name="connsiteY0" fmla="*/ 0 h 606268"/>
                  <a:gd name="connsiteX1" fmla="*/ 188554 w 1156465"/>
                  <a:gd name="connsiteY1" fmla="*/ 69738 h 606268"/>
                  <a:gd name="connsiteX2" fmla="*/ 443677 w 1156465"/>
                  <a:gd name="connsiteY2" fmla="*/ 98825 h 606268"/>
                  <a:gd name="connsiteX3" fmla="*/ 609787 w 1156465"/>
                  <a:gd name="connsiteY3" fmla="*/ 102680 h 606268"/>
                  <a:gd name="connsiteX4" fmla="*/ 1014199 w 1156465"/>
                  <a:gd name="connsiteY4" fmla="*/ 59575 h 606268"/>
                  <a:gd name="connsiteX5" fmla="*/ 1118982 w 1156465"/>
                  <a:gd name="connsiteY5" fmla="*/ 23480 h 606268"/>
                  <a:gd name="connsiteX6" fmla="*/ 1155779 w 1156465"/>
                  <a:gd name="connsiteY6" fmla="*/ 1402 h 606268"/>
                  <a:gd name="connsiteX7" fmla="*/ 1156480 w 1156465"/>
                  <a:gd name="connsiteY7" fmla="*/ 14719 h 606268"/>
                  <a:gd name="connsiteX8" fmla="*/ 1156830 w 1156465"/>
                  <a:gd name="connsiteY8" fmla="*/ 479407 h 606268"/>
                  <a:gd name="connsiteX9" fmla="*/ 1140359 w 1156465"/>
                  <a:gd name="connsiteY9" fmla="*/ 513400 h 606268"/>
                  <a:gd name="connsiteX10" fmla="*/ 1071322 w 1156465"/>
                  <a:gd name="connsiteY10" fmla="*/ 548445 h 606268"/>
                  <a:gd name="connsiteX11" fmla="*/ 864210 w 1156465"/>
                  <a:gd name="connsiteY11" fmla="*/ 592601 h 606268"/>
                  <a:gd name="connsiteX12" fmla="*/ 523227 w 1156465"/>
                  <a:gd name="connsiteY12" fmla="*/ 608371 h 606268"/>
                  <a:gd name="connsiteX13" fmla="*/ 147902 w 1156465"/>
                  <a:gd name="connsiteY13" fmla="*/ 566668 h 606268"/>
                  <a:gd name="connsiteX14" fmla="*/ 43119 w 1156465"/>
                  <a:gd name="connsiteY14" fmla="*/ 530923 h 606268"/>
                  <a:gd name="connsiteX15" fmla="*/ 18238 w 1156465"/>
                  <a:gd name="connsiteY15" fmla="*/ 515503 h 606268"/>
                  <a:gd name="connsiteX16" fmla="*/ 15 w 1156465"/>
                  <a:gd name="connsiteY16" fmla="*/ 478356 h 606268"/>
                  <a:gd name="connsiteX17" fmla="*/ 365 w 1156465"/>
                  <a:gd name="connsiteY17" fmla="*/ 16120 h 606268"/>
                  <a:gd name="connsiteX18" fmla="*/ 365 w 1156465"/>
                  <a:gd name="connsiteY18" fmla="*/ 0 h 606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56465" h="606268">
                    <a:moveTo>
                      <a:pt x="365" y="0"/>
                    </a:moveTo>
                    <a:cubicBezTo>
                      <a:pt x="57838" y="42404"/>
                      <a:pt x="123020" y="56421"/>
                      <a:pt x="188554" y="69738"/>
                    </a:cubicBezTo>
                    <a:cubicBezTo>
                      <a:pt x="272660" y="86560"/>
                      <a:pt x="357818" y="95671"/>
                      <a:pt x="443677" y="98825"/>
                    </a:cubicBezTo>
                    <a:cubicBezTo>
                      <a:pt x="499047" y="100928"/>
                      <a:pt x="554417" y="103381"/>
                      <a:pt x="609787" y="102680"/>
                    </a:cubicBezTo>
                    <a:cubicBezTo>
                      <a:pt x="745759" y="100227"/>
                      <a:pt x="881381" y="92167"/>
                      <a:pt x="1014199" y="59575"/>
                    </a:cubicBezTo>
                    <a:cubicBezTo>
                      <a:pt x="1049945" y="50814"/>
                      <a:pt x="1084639" y="36797"/>
                      <a:pt x="1118982" y="23480"/>
                    </a:cubicBezTo>
                    <a:cubicBezTo>
                      <a:pt x="1131949" y="18573"/>
                      <a:pt x="1142813" y="9462"/>
                      <a:pt x="1155779" y="1402"/>
                    </a:cubicBezTo>
                    <a:cubicBezTo>
                      <a:pt x="1156129" y="5957"/>
                      <a:pt x="1156480" y="10163"/>
                      <a:pt x="1156480" y="14719"/>
                    </a:cubicBezTo>
                    <a:cubicBezTo>
                      <a:pt x="1156480" y="169615"/>
                      <a:pt x="1156480" y="324511"/>
                      <a:pt x="1156830" y="479407"/>
                    </a:cubicBezTo>
                    <a:cubicBezTo>
                      <a:pt x="1156830" y="494126"/>
                      <a:pt x="1152625" y="506392"/>
                      <a:pt x="1140359" y="513400"/>
                    </a:cubicBezTo>
                    <a:cubicBezTo>
                      <a:pt x="1117931" y="526367"/>
                      <a:pt x="1095503" y="539684"/>
                      <a:pt x="1071322" y="548445"/>
                    </a:cubicBezTo>
                    <a:cubicBezTo>
                      <a:pt x="1004387" y="572625"/>
                      <a:pt x="934649" y="583489"/>
                      <a:pt x="864210" y="592601"/>
                    </a:cubicBezTo>
                    <a:cubicBezTo>
                      <a:pt x="751016" y="606969"/>
                      <a:pt x="637472" y="610473"/>
                      <a:pt x="523227" y="608371"/>
                    </a:cubicBezTo>
                    <a:cubicBezTo>
                      <a:pt x="396717" y="606268"/>
                      <a:pt x="271258" y="596806"/>
                      <a:pt x="147902" y="566668"/>
                    </a:cubicBezTo>
                    <a:cubicBezTo>
                      <a:pt x="112157" y="557907"/>
                      <a:pt x="77813" y="543539"/>
                      <a:pt x="43119" y="530923"/>
                    </a:cubicBezTo>
                    <a:cubicBezTo>
                      <a:pt x="34008" y="527769"/>
                      <a:pt x="25948" y="521461"/>
                      <a:pt x="18238" y="515503"/>
                    </a:cubicBezTo>
                    <a:cubicBezTo>
                      <a:pt x="5622" y="506392"/>
                      <a:pt x="-336" y="494827"/>
                      <a:pt x="15" y="478356"/>
                    </a:cubicBezTo>
                    <a:cubicBezTo>
                      <a:pt x="365" y="324161"/>
                      <a:pt x="365" y="170316"/>
                      <a:pt x="365" y="16120"/>
                    </a:cubicBezTo>
                    <a:cubicBezTo>
                      <a:pt x="365" y="11565"/>
                      <a:pt x="365" y="7009"/>
                      <a:pt x="365" y="0"/>
                    </a:cubicBezTo>
                    <a:close/>
                  </a:path>
                </a:pathLst>
              </a:custGeom>
              <a:grpFill/>
              <a:ln w="3502" cap="flat">
                <a:noFill/>
                <a:prstDash val="solid"/>
                <a:miter/>
              </a:ln>
            </p:spPr>
            <p:txBody>
              <a:bodyPr rtlCol="0" anchor="ctr"/>
              <a:lstStyle/>
              <a:p>
                <a:endParaRPr lang="en-US"/>
              </a:p>
            </p:txBody>
          </p:sp>
          <p:sp>
            <p:nvSpPr>
              <p:cNvPr id="7" name="Freeform: Shape 6">
                <a:extLst>
                  <a:ext uri="{FF2B5EF4-FFF2-40B4-BE49-F238E27FC236}">
                    <a16:creationId xmlns="" xmlns:a16="http://schemas.microsoft.com/office/drawing/2014/main" id="{50D15E5D-B979-4274-89E1-4DD08D943770}"/>
                  </a:ext>
                </a:extLst>
              </p:cNvPr>
              <p:cNvSpPr/>
              <p:nvPr/>
            </p:nvSpPr>
            <p:spPr>
              <a:xfrm>
                <a:off x="5537539" y="2335977"/>
                <a:ext cx="1156465" cy="245311"/>
              </a:xfrm>
              <a:custGeom>
                <a:avLst/>
                <a:gdLst>
                  <a:gd name="connsiteX0" fmla="*/ 576442 w 1156465"/>
                  <a:gd name="connsiteY0" fmla="*/ 3504 h 245310"/>
                  <a:gd name="connsiteX1" fmla="*/ 913920 w 1156465"/>
                  <a:gd name="connsiteY1" fmla="*/ 26984 h 245310"/>
                  <a:gd name="connsiteX2" fmla="*/ 1101758 w 1156465"/>
                  <a:gd name="connsiteY2" fmla="*/ 75696 h 245310"/>
                  <a:gd name="connsiteX3" fmla="*/ 1147666 w 1156465"/>
                  <a:gd name="connsiteY3" fmla="*/ 105133 h 245310"/>
                  <a:gd name="connsiteX4" fmla="*/ 1147666 w 1156465"/>
                  <a:gd name="connsiteY4" fmla="*/ 147186 h 245310"/>
                  <a:gd name="connsiteX5" fmla="*/ 1100706 w 1156465"/>
                  <a:gd name="connsiteY5" fmla="*/ 176974 h 245310"/>
                  <a:gd name="connsiteX6" fmla="*/ 926536 w 1156465"/>
                  <a:gd name="connsiteY6" fmla="*/ 223233 h 245310"/>
                  <a:gd name="connsiteX7" fmla="*/ 650386 w 1156465"/>
                  <a:gd name="connsiteY7" fmla="*/ 247413 h 245310"/>
                  <a:gd name="connsiteX8" fmla="*/ 230904 w 1156465"/>
                  <a:gd name="connsiteY8" fmla="*/ 223233 h 245310"/>
                  <a:gd name="connsiteX9" fmla="*/ 70401 w 1156465"/>
                  <a:gd name="connsiteY9" fmla="*/ 182231 h 245310"/>
                  <a:gd name="connsiteX10" fmla="*/ 19937 w 1156465"/>
                  <a:gd name="connsiteY10" fmla="*/ 155247 h 245310"/>
                  <a:gd name="connsiteX11" fmla="*/ 19236 w 1156465"/>
                  <a:gd name="connsiteY11" fmla="*/ 98124 h 245310"/>
                  <a:gd name="connsiteX12" fmla="*/ 98437 w 1156465"/>
                  <a:gd name="connsiteY12" fmla="*/ 60276 h 245310"/>
                  <a:gd name="connsiteX13" fmla="*/ 319917 w 1156465"/>
                  <a:gd name="connsiteY13" fmla="*/ 17172 h 245310"/>
                  <a:gd name="connsiteX14" fmla="*/ 576092 w 1156465"/>
                  <a:gd name="connsiteY14" fmla="*/ 0 h 245310"/>
                  <a:gd name="connsiteX15" fmla="*/ 576442 w 1156465"/>
                  <a:gd name="connsiteY15" fmla="*/ 3504 h 24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56465" h="245310">
                    <a:moveTo>
                      <a:pt x="576442" y="3504"/>
                    </a:moveTo>
                    <a:cubicBezTo>
                      <a:pt x="689636" y="3855"/>
                      <a:pt x="802128" y="9812"/>
                      <a:pt x="913920" y="26984"/>
                    </a:cubicBezTo>
                    <a:cubicBezTo>
                      <a:pt x="978401" y="36797"/>
                      <a:pt x="1042182" y="49062"/>
                      <a:pt x="1101758" y="75696"/>
                    </a:cubicBezTo>
                    <a:cubicBezTo>
                      <a:pt x="1118228" y="83055"/>
                      <a:pt x="1133648" y="93569"/>
                      <a:pt x="1147666" y="105133"/>
                    </a:cubicBezTo>
                    <a:cubicBezTo>
                      <a:pt x="1162735" y="117749"/>
                      <a:pt x="1162735" y="134570"/>
                      <a:pt x="1147666" y="147186"/>
                    </a:cubicBezTo>
                    <a:cubicBezTo>
                      <a:pt x="1133648" y="159102"/>
                      <a:pt x="1117528" y="169615"/>
                      <a:pt x="1100706" y="176974"/>
                    </a:cubicBezTo>
                    <a:cubicBezTo>
                      <a:pt x="1044986" y="201856"/>
                      <a:pt x="986111" y="213771"/>
                      <a:pt x="926536" y="223233"/>
                    </a:cubicBezTo>
                    <a:cubicBezTo>
                      <a:pt x="835070" y="237951"/>
                      <a:pt x="742903" y="244960"/>
                      <a:pt x="650386" y="247413"/>
                    </a:cubicBezTo>
                    <a:cubicBezTo>
                      <a:pt x="509858" y="251268"/>
                      <a:pt x="370031" y="244960"/>
                      <a:pt x="230904" y="223233"/>
                    </a:cubicBezTo>
                    <a:cubicBezTo>
                      <a:pt x="176585" y="214472"/>
                      <a:pt x="122267" y="203257"/>
                      <a:pt x="70401" y="182231"/>
                    </a:cubicBezTo>
                    <a:cubicBezTo>
                      <a:pt x="52879" y="175222"/>
                      <a:pt x="35357" y="166110"/>
                      <a:pt x="19937" y="155247"/>
                    </a:cubicBezTo>
                    <a:cubicBezTo>
                      <a:pt x="-5996" y="137024"/>
                      <a:pt x="-7047" y="114946"/>
                      <a:pt x="19236" y="98124"/>
                    </a:cubicBezTo>
                    <a:cubicBezTo>
                      <a:pt x="43767" y="82354"/>
                      <a:pt x="70751" y="69738"/>
                      <a:pt x="98437" y="60276"/>
                    </a:cubicBezTo>
                    <a:cubicBezTo>
                      <a:pt x="170278" y="35745"/>
                      <a:pt x="244922" y="24181"/>
                      <a:pt x="319917" y="17172"/>
                    </a:cubicBezTo>
                    <a:cubicBezTo>
                      <a:pt x="405075" y="9462"/>
                      <a:pt x="490934" y="5607"/>
                      <a:pt x="576092" y="0"/>
                    </a:cubicBezTo>
                    <a:cubicBezTo>
                      <a:pt x="576442" y="1051"/>
                      <a:pt x="576442" y="2103"/>
                      <a:pt x="576442" y="3504"/>
                    </a:cubicBezTo>
                    <a:close/>
                  </a:path>
                </a:pathLst>
              </a:custGeom>
              <a:grpFill/>
              <a:ln w="3502" cap="flat">
                <a:noFill/>
                <a:prstDash val="solid"/>
                <a:miter/>
              </a:ln>
            </p:spPr>
            <p:txBody>
              <a:bodyPr rtlCol="0" anchor="ctr"/>
              <a:lstStyle/>
              <a:p>
                <a:endParaRPr lang="en-US"/>
              </a:p>
            </p:txBody>
          </p:sp>
          <p:sp>
            <p:nvSpPr>
              <p:cNvPr id="8" name="Freeform: Shape 7">
                <a:extLst>
                  <a:ext uri="{FF2B5EF4-FFF2-40B4-BE49-F238E27FC236}">
                    <a16:creationId xmlns="" xmlns:a16="http://schemas.microsoft.com/office/drawing/2014/main" id="{9C6AACD2-E733-402A-BB14-7E389EBAC8D7}"/>
                  </a:ext>
                </a:extLst>
              </p:cNvPr>
              <p:cNvSpPr/>
              <p:nvPr/>
            </p:nvSpPr>
            <p:spPr>
              <a:xfrm>
                <a:off x="5537671" y="3699734"/>
                <a:ext cx="1156465" cy="175222"/>
              </a:xfrm>
              <a:custGeom>
                <a:avLst/>
                <a:gdLst>
                  <a:gd name="connsiteX0" fmla="*/ 574909 w 1156465"/>
                  <a:gd name="connsiteY0" fmla="*/ 177146 h 175221"/>
                  <a:gd name="connsiteX1" fmla="*/ 204490 w 1156465"/>
                  <a:gd name="connsiteY1" fmla="*/ 148409 h 175221"/>
                  <a:gd name="connsiteX2" fmla="*/ 57303 w 1156465"/>
                  <a:gd name="connsiteY2" fmla="*/ 106706 h 175221"/>
                  <a:gd name="connsiteX3" fmla="*/ 13147 w 1156465"/>
                  <a:gd name="connsiteY3" fmla="*/ 79372 h 175221"/>
                  <a:gd name="connsiteX4" fmla="*/ 12096 w 1156465"/>
                  <a:gd name="connsiteY4" fmla="*/ 33463 h 175221"/>
                  <a:gd name="connsiteX5" fmla="*/ 52747 w 1156465"/>
                  <a:gd name="connsiteY5" fmla="*/ 7180 h 175221"/>
                  <a:gd name="connsiteX6" fmla="*/ 63261 w 1156465"/>
                  <a:gd name="connsiteY6" fmla="*/ 7180 h 175221"/>
                  <a:gd name="connsiteX7" fmla="*/ 314529 w 1156465"/>
                  <a:gd name="connsiteY7" fmla="*/ 56593 h 175221"/>
                  <a:gd name="connsiteX8" fmla="*/ 601893 w 1156465"/>
                  <a:gd name="connsiteY8" fmla="*/ 68858 h 175221"/>
                  <a:gd name="connsiteX9" fmla="*/ 981424 w 1156465"/>
                  <a:gd name="connsiteY9" fmla="*/ 30309 h 175221"/>
                  <a:gd name="connsiteX10" fmla="*/ 1079548 w 1156465"/>
                  <a:gd name="connsiteY10" fmla="*/ 1924 h 175221"/>
                  <a:gd name="connsiteX11" fmla="*/ 1090412 w 1156465"/>
                  <a:gd name="connsiteY11" fmla="*/ 522 h 175221"/>
                  <a:gd name="connsiteX12" fmla="*/ 1146833 w 1156465"/>
                  <a:gd name="connsiteY12" fmla="*/ 34515 h 175221"/>
                  <a:gd name="connsiteX13" fmla="*/ 1147184 w 1156465"/>
                  <a:gd name="connsiteY13" fmla="*/ 76568 h 175221"/>
                  <a:gd name="connsiteX14" fmla="*/ 1100224 w 1156465"/>
                  <a:gd name="connsiteY14" fmla="*/ 106356 h 175221"/>
                  <a:gd name="connsiteX15" fmla="*/ 922900 w 1156465"/>
                  <a:gd name="connsiteY15" fmla="*/ 152965 h 175221"/>
                  <a:gd name="connsiteX16" fmla="*/ 644297 w 1156465"/>
                  <a:gd name="connsiteY16" fmla="*/ 176445 h 175221"/>
                  <a:gd name="connsiteX17" fmla="*/ 574909 w 1156465"/>
                  <a:gd name="connsiteY17" fmla="*/ 177146 h 175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56465" h="175221">
                    <a:moveTo>
                      <a:pt x="574909" y="177146"/>
                    </a:moveTo>
                    <a:cubicBezTo>
                      <a:pt x="450852" y="178197"/>
                      <a:pt x="327145" y="170837"/>
                      <a:pt x="204490" y="148409"/>
                    </a:cubicBezTo>
                    <a:cubicBezTo>
                      <a:pt x="154026" y="139297"/>
                      <a:pt x="104263" y="128083"/>
                      <a:pt x="57303" y="106706"/>
                    </a:cubicBezTo>
                    <a:cubicBezTo>
                      <a:pt x="41533" y="99697"/>
                      <a:pt x="26464" y="90235"/>
                      <a:pt x="13147" y="79372"/>
                    </a:cubicBezTo>
                    <a:cubicBezTo>
                      <a:pt x="-4025" y="65354"/>
                      <a:pt x="-4375" y="47832"/>
                      <a:pt x="12096" y="33463"/>
                    </a:cubicBezTo>
                    <a:cubicBezTo>
                      <a:pt x="24011" y="22950"/>
                      <a:pt x="38730" y="15591"/>
                      <a:pt x="52747" y="7180"/>
                    </a:cubicBezTo>
                    <a:cubicBezTo>
                      <a:pt x="55551" y="5428"/>
                      <a:pt x="60107" y="6129"/>
                      <a:pt x="63261" y="7180"/>
                    </a:cubicBezTo>
                    <a:cubicBezTo>
                      <a:pt x="144914" y="34515"/>
                      <a:pt x="229371" y="47481"/>
                      <a:pt x="314529" y="56593"/>
                    </a:cubicBezTo>
                    <a:cubicBezTo>
                      <a:pt x="410200" y="66756"/>
                      <a:pt x="505871" y="70610"/>
                      <a:pt x="601893" y="68858"/>
                    </a:cubicBezTo>
                    <a:cubicBezTo>
                      <a:pt x="729455" y="66405"/>
                      <a:pt x="856315" y="58345"/>
                      <a:pt x="981424" y="30309"/>
                    </a:cubicBezTo>
                    <a:cubicBezTo>
                      <a:pt x="1014716" y="22950"/>
                      <a:pt x="1046957" y="11385"/>
                      <a:pt x="1079548" y="1924"/>
                    </a:cubicBezTo>
                    <a:cubicBezTo>
                      <a:pt x="1083053" y="872"/>
                      <a:pt x="1087959" y="-880"/>
                      <a:pt x="1090412" y="522"/>
                    </a:cubicBezTo>
                    <a:cubicBezTo>
                      <a:pt x="1109686" y="11385"/>
                      <a:pt x="1129662" y="21198"/>
                      <a:pt x="1146833" y="34515"/>
                    </a:cubicBezTo>
                    <a:cubicBezTo>
                      <a:pt x="1162253" y="46430"/>
                      <a:pt x="1161903" y="63952"/>
                      <a:pt x="1147184" y="76568"/>
                    </a:cubicBezTo>
                    <a:cubicBezTo>
                      <a:pt x="1133166" y="88483"/>
                      <a:pt x="1117046" y="98996"/>
                      <a:pt x="1100224" y="106356"/>
                    </a:cubicBezTo>
                    <a:cubicBezTo>
                      <a:pt x="1043803" y="131588"/>
                      <a:pt x="983526" y="143152"/>
                      <a:pt x="922900" y="152965"/>
                    </a:cubicBezTo>
                    <a:cubicBezTo>
                      <a:pt x="830733" y="167683"/>
                      <a:pt x="737515" y="175393"/>
                      <a:pt x="644297" y="176445"/>
                    </a:cubicBezTo>
                    <a:cubicBezTo>
                      <a:pt x="621168" y="177146"/>
                      <a:pt x="598038" y="177146"/>
                      <a:pt x="574909" y="177146"/>
                    </a:cubicBezTo>
                    <a:close/>
                  </a:path>
                </a:pathLst>
              </a:custGeom>
              <a:grpFill/>
              <a:ln w="3502" cap="flat">
                <a:noFill/>
                <a:prstDash val="solid"/>
                <a:miter/>
              </a:ln>
            </p:spPr>
            <p:txBody>
              <a:bodyPr rtlCol="0" anchor="ctr"/>
              <a:lstStyle/>
              <a:p>
                <a:endParaRPr lang="en-US"/>
              </a:p>
            </p:txBody>
          </p:sp>
          <p:sp>
            <p:nvSpPr>
              <p:cNvPr id="9" name="Freeform: Shape 8">
                <a:extLst>
                  <a:ext uri="{FF2B5EF4-FFF2-40B4-BE49-F238E27FC236}">
                    <a16:creationId xmlns="" xmlns:a16="http://schemas.microsoft.com/office/drawing/2014/main" id="{4FFAEAA2-56D0-4ED6-AB6F-C9AA8ABBD3A4}"/>
                  </a:ext>
                </a:extLst>
              </p:cNvPr>
              <p:cNvSpPr/>
              <p:nvPr/>
            </p:nvSpPr>
            <p:spPr>
              <a:xfrm>
                <a:off x="5537669" y="3055216"/>
                <a:ext cx="1156465" cy="175222"/>
              </a:xfrm>
              <a:custGeom>
                <a:avLst/>
                <a:gdLst>
                  <a:gd name="connsiteX0" fmla="*/ 587526 w 1156465"/>
                  <a:gd name="connsiteY0" fmla="*/ 175794 h 175221"/>
                  <a:gd name="connsiteX1" fmla="*/ 226919 w 1156465"/>
                  <a:gd name="connsiteY1" fmla="*/ 149862 h 175221"/>
                  <a:gd name="connsiteX2" fmla="*/ 42235 w 1156465"/>
                  <a:gd name="connsiteY2" fmla="*/ 96944 h 175221"/>
                  <a:gd name="connsiteX3" fmla="*/ 10345 w 1156465"/>
                  <a:gd name="connsiteY3" fmla="*/ 73815 h 175221"/>
                  <a:gd name="connsiteX4" fmla="*/ 9644 w 1156465"/>
                  <a:gd name="connsiteY4" fmla="*/ 34566 h 175221"/>
                  <a:gd name="connsiteX5" fmla="*/ 54851 w 1156465"/>
                  <a:gd name="connsiteY5" fmla="*/ 4427 h 175221"/>
                  <a:gd name="connsiteX6" fmla="*/ 65715 w 1156465"/>
                  <a:gd name="connsiteY6" fmla="*/ 5128 h 175221"/>
                  <a:gd name="connsiteX7" fmla="*/ 304368 w 1156465"/>
                  <a:gd name="connsiteY7" fmla="*/ 53489 h 175221"/>
                  <a:gd name="connsiteX8" fmla="*/ 608202 w 1156465"/>
                  <a:gd name="connsiteY8" fmla="*/ 67157 h 175221"/>
                  <a:gd name="connsiteX9" fmla="*/ 1000349 w 1156465"/>
                  <a:gd name="connsiteY9" fmla="*/ 25103 h 175221"/>
                  <a:gd name="connsiteX10" fmla="*/ 1079900 w 1156465"/>
                  <a:gd name="connsiteY10" fmla="*/ 1273 h 175221"/>
                  <a:gd name="connsiteX11" fmla="*/ 1096371 w 1156465"/>
                  <a:gd name="connsiteY11" fmla="*/ 1624 h 175221"/>
                  <a:gd name="connsiteX12" fmla="*/ 1141578 w 1156465"/>
                  <a:gd name="connsiteY12" fmla="*/ 27557 h 175221"/>
                  <a:gd name="connsiteX13" fmla="*/ 1141578 w 1156465"/>
                  <a:gd name="connsiteY13" fmla="*/ 81525 h 175221"/>
                  <a:gd name="connsiteX14" fmla="*/ 1045556 w 1156465"/>
                  <a:gd name="connsiteY14" fmla="*/ 125330 h 175221"/>
                  <a:gd name="connsiteX15" fmla="*/ 842299 w 1156465"/>
                  <a:gd name="connsiteY15" fmla="*/ 163178 h 175221"/>
                  <a:gd name="connsiteX16" fmla="*/ 587526 w 1156465"/>
                  <a:gd name="connsiteY16" fmla="*/ 175794 h 175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6465" h="175221">
                    <a:moveTo>
                      <a:pt x="587526" y="175794"/>
                    </a:moveTo>
                    <a:cubicBezTo>
                      <a:pt x="461366" y="176495"/>
                      <a:pt x="343617" y="169486"/>
                      <a:pt x="226919" y="149862"/>
                    </a:cubicBezTo>
                    <a:cubicBezTo>
                      <a:pt x="163489" y="139348"/>
                      <a:pt x="100059" y="126732"/>
                      <a:pt x="42235" y="96944"/>
                    </a:cubicBezTo>
                    <a:cubicBezTo>
                      <a:pt x="30671" y="90987"/>
                      <a:pt x="19807" y="82927"/>
                      <a:pt x="10345" y="73815"/>
                    </a:cubicBezTo>
                    <a:cubicBezTo>
                      <a:pt x="-2972" y="61199"/>
                      <a:pt x="-3673" y="46831"/>
                      <a:pt x="9644" y="34566"/>
                    </a:cubicBezTo>
                    <a:cubicBezTo>
                      <a:pt x="22961" y="22650"/>
                      <a:pt x="39432" y="13889"/>
                      <a:pt x="54851" y="4427"/>
                    </a:cubicBezTo>
                    <a:cubicBezTo>
                      <a:pt x="57305" y="3026"/>
                      <a:pt x="62211" y="3726"/>
                      <a:pt x="65715" y="5128"/>
                    </a:cubicBezTo>
                    <a:cubicBezTo>
                      <a:pt x="143163" y="32112"/>
                      <a:pt x="223415" y="44378"/>
                      <a:pt x="304368" y="53489"/>
                    </a:cubicBezTo>
                    <a:cubicBezTo>
                      <a:pt x="405295" y="65054"/>
                      <a:pt x="506924" y="68909"/>
                      <a:pt x="608202" y="67157"/>
                    </a:cubicBezTo>
                    <a:cubicBezTo>
                      <a:pt x="739969" y="65054"/>
                      <a:pt x="871386" y="55592"/>
                      <a:pt x="1000349" y="25103"/>
                    </a:cubicBezTo>
                    <a:cubicBezTo>
                      <a:pt x="1027333" y="18796"/>
                      <a:pt x="1053266" y="8983"/>
                      <a:pt x="1079900" y="1273"/>
                    </a:cubicBezTo>
                    <a:cubicBezTo>
                      <a:pt x="1085157" y="-128"/>
                      <a:pt x="1091815" y="-829"/>
                      <a:pt x="1096371" y="1624"/>
                    </a:cubicBezTo>
                    <a:cubicBezTo>
                      <a:pt x="1111791" y="9334"/>
                      <a:pt x="1127911" y="17043"/>
                      <a:pt x="1141578" y="27557"/>
                    </a:cubicBezTo>
                    <a:cubicBezTo>
                      <a:pt x="1164007" y="44378"/>
                      <a:pt x="1163656" y="63652"/>
                      <a:pt x="1141578" y="81525"/>
                    </a:cubicBezTo>
                    <a:cubicBezTo>
                      <a:pt x="1113192" y="104304"/>
                      <a:pt x="1079550" y="115168"/>
                      <a:pt x="1045556" y="125330"/>
                    </a:cubicBezTo>
                    <a:cubicBezTo>
                      <a:pt x="978972" y="144955"/>
                      <a:pt x="910986" y="155469"/>
                      <a:pt x="842299" y="163178"/>
                    </a:cubicBezTo>
                    <a:cubicBezTo>
                      <a:pt x="755389" y="171940"/>
                      <a:pt x="667778" y="176846"/>
                      <a:pt x="587526" y="175794"/>
                    </a:cubicBezTo>
                    <a:close/>
                  </a:path>
                </a:pathLst>
              </a:custGeom>
              <a:grpFill/>
              <a:ln w="3502" cap="flat">
                <a:noFill/>
                <a:prstDash val="solid"/>
                <a:miter/>
              </a:ln>
            </p:spPr>
            <p:txBody>
              <a:bodyPr rtlCol="0" anchor="ctr"/>
              <a:lstStyle/>
              <a:p>
                <a:endParaRPr lang="en-US"/>
              </a:p>
            </p:txBody>
          </p:sp>
        </p:grpSp>
        <p:grpSp>
          <p:nvGrpSpPr>
            <p:cNvPr id="44" name="Group 43">
              <a:extLst>
                <a:ext uri="{FF2B5EF4-FFF2-40B4-BE49-F238E27FC236}">
                  <a16:creationId xmlns="" xmlns:a16="http://schemas.microsoft.com/office/drawing/2014/main" id="{B8376615-ECCD-4219-B3D2-1006D340F2FB}"/>
                </a:ext>
              </a:extLst>
            </p:cNvPr>
            <p:cNvGrpSpPr/>
            <p:nvPr/>
          </p:nvGrpSpPr>
          <p:grpSpPr>
            <a:xfrm>
              <a:off x="4256258" y="4198390"/>
              <a:ext cx="578603" cy="857382"/>
              <a:chOff x="4256258" y="4198390"/>
              <a:chExt cx="578603" cy="857382"/>
            </a:xfrm>
            <a:solidFill>
              <a:schemeClr val="accent4"/>
            </a:solidFill>
          </p:grpSpPr>
          <p:sp>
            <p:nvSpPr>
              <p:cNvPr id="10" name="Freeform: Shape 9">
                <a:extLst>
                  <a:ext uri="{FF2B5EF4-FFF2-40B4-BE49-F238E27FC236}">
                    <a16:creationId xmlns="" xmlns:a16="http://schemas.microsoft.com/office/drawing/2014/main" id="{A18889A5-E15D-4888-AF9C-23308C3A69F0}"/>
                  </a:ext>
                </a:extLst>
              </p:cNvPr>
              <p:cNvSpPr/>
              <p:nvPr/>
            </p:nvSpPr>
            <p:spPr>
              <a:xfrm>
                <a:off x="4256541" y="4269376"/>
                <a:ext cx="578233" cy="241806"/>
              </a:xfrm>
              <a:custGeom>
                <a:avLst/>
                <a:gdLst>
                  <a:gd name="connsiteX0" fmla="*/ 1489 w 578232"/>
                  <a:gd name="connsiteY0" fmla="*/ 0 h 241806"/>
                  <a:gd name="connsiteX1" fmla="*/ 147625 w 578232"/>
                  <a:gd name="connsiteY1" fmla="*/ 31890 h 241806"/>
                  <a:gd name="connsiteX2" fmla="*/ 370156 w 578232"/>
                  <a:gd name="connsiteY2" fmla="*/ 36446 h 241806"/>
                  <a:gd name="connsiteX3" fmla="*/ 536968 w 578232"/>
                  <a:gd name="connsiteY3" fmla="*/ 14719 h 241806"/>
                  <a:gd name="connsiteX4" fmla="*/ 577619 w 578232"/>
                  <a:gd name="connsiteY4" fmla="*/ 1051 h 241806"/>
                  <a:gd name="connsiteX5" fmla="*/ 578320 w 578232"/>
                  <a:gd name="connsiteY5" fmla="*/ 10864 h 241806"/>
                  <a:gd name="connsiteX6" fmla="*/ 578671 w 578232"/>
                  <a:gd name="connsiteY6" fmla="*/ 186436 h 241806"/>
                  <a:gd name="connsiteX7" fmla="*/ 565354 w 578232"/>
                  <a:gd name="connsiteY7" fmla="*/ 206762 h 241806"/>
                  <a:gd name="connsiteX8" fmla="*/ 479145 w 578232"/>
                  <a:gd name="connsiteY8" fmla="*/ 229190 h 241806"/>
                  <a:gd name="connsiteX9" fmla="*/ 245749 w 578232"/>
                  <a:gd name="connsiteY9" fmla="*/ 241806 h 241806"/>
                  <a:gd name="connsiteX10" fmla="*/ 48098 w 578232"/>
                  <a:gd name="connsiteY10" fmla="*/ 219027 h 241806"/>
                  <a:gd name="connsiteX11" fmla="*/ 8849 w 578232"/>
                  <a:gd name="connsiteY11" fmla="*/ 203958 h 241806"/>
                  <a:gd name="connsiteX12" fmla="*/ 438 w 578232"/>
                  <a:gd name="connsiteY12" fmla="*/ 190291 h 241806"/>
                  <a:gd name="connsiteX13" fmla="*/ 88 w 578232"/>
                  <a:gd name="connsiteY13" fmla="*/ 3504 h 241806"/>
                  <a:gd name="connsiteX14" fmla="*/ 1489 w 578232"/>
                  <a:gd name="connsiteY14" fmla="*/ 0 h 241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8232" h="241806">
                    <a:moveTo>
                      <a:pt x="1489" y="0"/>
                    </a:moveTo>
                    <a:cubicBezTo>
                      <a:pt x="48449" y="21728"/>
                      <a:pt x="98212" y="29087"/>
                      <a:pt x="147625" y="31890"/>
                    </a:cubicBezTo>
                    <a:cubicBezTo>
                      <a:pt x="221568" y="36096"/>
                      <a:pt x="295862" y="37498"/>
                      <a:pt x="370156" y="36446"/>
                    </a:cubicBezTo>
                    <a:cubicBezTo>
                      <a:pt x="426227" y="35745"/>
                      <a:pt x="482298" y="29087"/>
                      <a:pt x="536968" y="14719"/>
                    </a:cubicBezTo>
                    <a:cubicBezTo>
                      <a:pt x="550285" y="11214"/>
                      <a:pt x="563601" y="5958"/>
                      <a:pt x="577619" y="1051"/>
                    </a:cubicBezTo>
                    <a:cubicBezTo>
                      <a:pt x="577970" y="3855"/>
                      <a:pt x="578320" y="7359"/>
                      <a:pt x="578320" y="10864"/>
                    </a:cubicBezTo>
                    <a:cubicBezTo>
                      <a:pt x="578320" y="69388"/>
                      <a:pt x="577970" y="127912"/>
                      <a:pt x="578671" y="186436"/>
                    </a:cubicBezTo>
                    <a:cubicBezTo>
                      <a:pt x="578671" y="197300"/>
                      <a:pt x="574816" y="203958"/>
                      <a:pt x="565354" y="206762"/>
                    </a:cubicBezTo>
                    <a:cubicBezTo>
                      <a:pt x="536617" y="214822"/>
                      <a:pt x="508231" y="224284"/>
                      <a:pt x="479145" y="229190"/>
                    </a:cubicBezTo>
                    <a:cubicBezTo>
                      <a:pt x="402047" y="242157"/>
                      <a:pt x="323898" y="244259"/>
                      <a:pt x="245749" y="241806"/>
                    </a:cubicBezTo>
                    <a:cubicBezTo>
                      <a:pt x="179164" y="239704"/>
                      <a:pt x="112931" y="235849"/>
                      <a:pt x="48098" y="219027"/>
                    </a:cubicBezTo>
                    <a:cubicBezTo>
                      <a:pt x="34782" y="215523"/>
                      <a:pt x="21465" y="209916"/>
                      <a:pt x="8849" y="203958"/>
                    </a:cubicBezTo>
                    <a:cubicBezTo>
                      <a:pt x="4643" y="201856"/>
                      <a:pt x="438" y="194847"/>
                      <a:pt x="438" y="190291"/>
                    </a:cubicBezTo>
                    <a:cubicBezTo>
                      <a:pt x="-263" y="127912"/>
                      <a:pt x="88" y="65533"/>
                      <a:pt x="88" y="3504"/>
                    </a:cubicBezTo>
                    <a:cubicBezTo>
                      <a:pt x="438" y="2103"/>
                      <a:pt x="1139" y="1402"/>
                      <a:pt x="1489" y="0"/>
                    </a:cubicBezTo>
                    <a:close/>
                  </a:path>
                </a:pathLst>
              </a:custGeom>
              <a:grpFill/>
              <a:ln w="3502" cap="flat">
                <a:noFill/>
                <a:prstDash val="solid"/>
                <a:miter/>
              </a:ln>
            </p:spPr>
            <p:txBody>
              <a:bodyPr rtlCol="0" anchor="ctr"/>
              <a:lstStyle/>
              <a:p>
                <a:endParaRPr lang="en-US"/>
              </a:p>
            </p:txBody>
          </p:sp>
          <p:sp>
            <p:nvSpPr>
              <p:cNvPr id="13" name="Freeform: Shape 12">
                <a:extLst>
                  <a:ext uri="{FF2B5EF4-FFF2-40B4-BE49-F238E27FC236}">
                    <a16:creationId xmlns="" xmlns:a16="http://schemas.microsoft.com/office/drawing/2014/main" id="{5E878D0A-F7E1-4209-B1F3-852C71D46AE6}"/>
                  </a:ext>
                </a:extLst>
              </p:cNvPr>
              <p:cNvSpPr/>
              <p:nvPr/>
            </p:nvSpPr>
            <p:spPr>
              <a:xfrm>
                <a:off x="4256258" y="4813966"/>
                <a:ext cx="578233" cy="241806"/>
              </a:xfrm>
              <a:custGeom>
                <a:avLst/>
                <a:gdLst>
                  <a:gd name="connsiteX0" fmla="*/ 721 w 578232"/>
                  <a:gd name="connsiteY0" fmla="*/ 0 h 241806"/>
                  <a:gd name="connsiteX1" fmla="*/ 153865 w 578232"/>
                  <a:gd name="connsiteY1" fmla="*/ 32942 h 241806"/>
                  <a:gd name="connsiteX2" fmla="*/ 354319 w 578232"/>
                  <a:gd name="connsiteY2" fmla="*/ 37498 h 241806"/>
                  <a:gd name="connsiteX3" fmla="*/ 543909 w 578232"/>
                  <a:gd name="connsiteY3" fmla="*/ 12966 h 241806"/>
                  <a:gd name="connsiteX4" fmla="*/ 578603 w 578232"/>
                  <a:gd name="connsiteY4" fmla="*/ 701 h 241806"/>
                  <a:gd name="connsiteX5" fmla="*/ 578603 w 578232"/>
                  <a:gd name="connsiteY5" fmla="*/ 30138 h 241806"/>
                  <a:gd name="connsiteX6" fmla="*/ 578954 w 578232"/>
                  <a:gd name="connsiteY6" fmla="*/ 185035 h 241806"/>
                  <a:gd name="connsiteX7" fmla="*/ 563884 w 578232"/>
                  <a:gd name="connsiteY7" fmla="*/ 208164 h 241806"/>
                  <a:gd name="connsiteX8" fmla="*/ 474872 w 578232"/>
                  <a:gd name="connsiteY8" fmla="*/ 229891 h 241806"/>
                  <a:gd name="connsiteX9" fmla="*/ 316822 w 578232"/>
                  <a:gd name="connsiteY9" fmla="*/ 241456 h 241806"/>
                  <a:gd name="connsiteX10" fmla="*/ 73613 w 578232"/>
                  <a:gd name="connsiteY10" fmla="*/ 224985 h 241806"/>
                  <a:gd name="connsiteX11" fmla="*/ 13687 w 578232"/>
                  <a:gd name="connsiteY11" fmla="*/ 207463 h 241806"/>
                  <a:gd name="connsiteX12" fmla="*/ 20 w 578232"/>
                  <a:gd name="connsiteY12" fmla="*/ 186086 h 241806"/>
                  <a:gd name="connsiteX13" fmla="*/ 721 w 578232"/>
                  <a:gd name="connsiteY13" fmla="*/ 0 h 241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78232" h="241806">
                    <a:moveTo>
                      <a:pt x="721" y="0"/>
                    </a:moveTo>
                    <a:cubicBezTo>
                      <a:pt x="50484" y="22779"/>
                      <a:pt x="102350" y="30138"/>
                      <a:pt x="153865" y="32942"/>
                    </a:cubicBezTo>
                    <a:cubicBezTo>
                      <a:pt x="220449" y="36797"/>
                      <a:pt x="287735" y="38549"/>
                      <a:pt x="354319" y="37498"/>
                    </a:cubicBezTo>
                    <a:cubicBezTo>
                      <a:pt x="418100" y="36446"/>
                      <a:pt x="481881" y="30839"/>
                      <a:pt x="543909" y="12966"/>
                    </a:cubicBezTo>
                    <a:cubicBezTo>
                      <a:pt x="555123" y="9813"/>
                      <a:pt x="566338" y="4906"/>
                      <a:pt x="578603" y="701"/>
                    </a:cubicBezTo>
                    <a:cubicBezTo>
                      <a:pt x="578603" y="10864"/>
                      <a:pt x="578603" y="20326"/>
                      <a:pt x="578603" y="30138"/>
                    </a:cubicBezTo>
                    <a:cubicBezTo>
                      <a:pt x="578603" y="81654"/>
                      <a:pt x="578253" y="133519"/>
                      <a:pt x="578954" y="185035"/>
                    </a:cubicBezTo>
                    <a:cubicBezTo>
                      <a:pt x="579304" y="197650"/>
                      <a:pt x="574748" y="205010"/>
                      <a:pt x="563884" y="208164"/>
                    </a:cubicBezTo>
                    <a:cubicBezTo>
                      <a:pt x="534447" y="216224"/>
                      <a:pt x="505010" y="226387"/>
                      <a:pt x="474872" y="229891"/>
                    </a:cubicBezTo>
                    <a:cubicBezTo>
                      <a:pt x="422656" y="236199"/>
                      <a:pt x="369739" y="239003"/>
                      <a:pt x="316822" y="241456"/>
                    </a:cubicBezTo>
                    <a:cubicBezTo>
                      <a:pt x="235168" y="244960"/>
                      <a:pt x="154216" y="240054"/>
                      <a:pt x="73613" y="224985"/>
                    </a:cubicBezTo>
                    <a:cubicBezTo>
                      <a:pt x="53288" y="221130"/>
                      <a:pt x="33663" y="213771"/>
                      <a:pt x="13687" y="207463"/>
                    </a:cubicBezTo>
                    <a:cubicBezTo>
                      <a:pt x="3875" y="204309"/>
                      <a:pt x="-330" y="197300"/>
                      <a:pt x="20" y="186086"/>
                    </a:cubicBezTo>
                    <a:cubicBezTo>
                      <a:pt x="1071" y="124408"/>
                      <a:pt x="721" y="63080"/>
                      <a:pt x="721" y="0"/>
                    </a:cubicBezTo>
                    <a:close/>
                  </a:path>
                </a:pathLst>
              </a:custGeom>
              <a:grpFill/>
              <a:ln w="3502" cap="flat">
                <a:noFill/>
                <a:prstDash val="solid"/>
                <a:miter/>
              </a:ln>
            </p:spPr>
            <p:txBody>
              <a:bodyPr rtlCol="0" anchor="ctr"/>
              <a:lstStyle/>
              <a:p>
                <a:endParaRPr lang="en-US"/>
              </a:p>
            </p:txBody>
          </p:sp>
          <p:sp>
            <p:nvSpPr>
              <p:cNvPr id="15" name="Freeform: Shape 14">
                <a:extLst>
                  <a:ext uri="{FF2B5EF4-FFF2-40B4-BE49-F238E27FC236}">
                    <a16:creationId xmlns="" xmlns:a16="http://schemas.microsoft.com/office/drawing/2014/main" id="{D1F89DCD-2FE4-4951-B05A-A3ADAA4E9443}"/>
                  </a:ext>
                </a:extLst>
              </p:cNvPr>
              <p:cNvSpPr/>
              <p:nvPr/>
            </p:nvSpPr>
            <p:spPr>
              <a:xfrm>
                <a:off x="4256628" y="4547278"/>
                <a:ext cx="578233" cy="241806"/>
              </a:xfrm>
              <a:custGeom>
                <a:avLst/>
                <a:gdLst>
                  <a:gd name="connsiteX0" fmla="*/ 350 w 578232"/>
                  <a:gd name="connsiteY0" fmla="*/ 701 h 241806"/>
                  <a:gd name="connsiteX1" fmla="*/ 256875 w 578232"/>
                  <a:gd name="connsiteY1" fmla="*/ 38549 h 241806"/>
                  <a:gd name="connsiteX2" fmla="*/ 463637 w 578232"/>
                  <a:gd name="connsiteY2" fmla="*/ 28736 h 241806"/>
                  <a:gd name="connsiteX3" fmla="*/ 578233 w 578232"/>
                  <a:gd name="connsiteY3" fmla="*/ 0 h 241806"/>
                  <a:gd name="connsiteX4" fmla="*/ 578933 w 578232"/>
                  <a:gd name="connsiteY4" fmla="*/ 14368 h 241806"/>
                  <a:gd name="connsiteX5" fmla="*/ 579284 w 578232"/>
                  <a:gd name="connsiteY5" fmla="*/ 184684 h 241806"/>
                  <a:gd name="connsiteX6" fmla="*/ 564215 w 578232"/>
                  <a:gd name="connsiteY6" fmla="*/ 207813 h 241806"/>
                  <a:gd name="connsiteX7" fmla="*/ 471347 w 578232"/>
                  <a:gd name="connsiteY7" fmla="*/ 230242 h 241806"/>
                  <a:gd name="connsiteX8" fmla="*/ 316100 w 578232"/>
                  <a:gd name="connsiteY8" fmla="*/ 241105 h 241806"/>
                  <a:gd name="connsiteX9" fmla="*/ 65533 w 578232"/>
                  <a:gd name="connsiteY9" fmla="*/ 222882 h 241806"/>
                  <a:gd name="connsiteX10" fmla="*/ 15420 w 578232"/>
                  <a:gd name="connsiteY10" fmla="*/ 207813 h 241806"/>
                  <a:gd name="connsiteX11" fmla="*/ 0 w 578232"/>
                  <a:gd name="connsiteY11" fmla="*/ 184684 h 241806"/>
                  <a:gd name="connsiteX12" fmla="*/ 350 w 578232"/>
                  <a:gd name="connsiteY12" fmla="*/ 701 h 241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8232" h="241806">
                    <a:moveTo>
                      <a:pt x="350" y="701"/>
                    </a:moveTo>
                    <a:cubicBezTo>
                      <a:pt x="84107" y="32591"/>
                      <a:pt x="170316" y="36096"/>
                      <a:pt x="256875" y="38549"/>
                    </a:cubicBezTo>
                    <a:cubicBezTo>
                      <a:pt x="325913" y="40651"/>
                      <a:pt x="394950" y="37848"/>
                      <a:pt x="463637" y="28736"/>
                    </a:cubicBezTo>
                    <a:cubicBezTo>
                      <a:pt x="502537" y="23480"/>
                      <a:pt x="541085" y="17522"/>
                      <a:pt x="578233" y="0"/>
                    </a:cubicBezTo>
                    <a:cubicBezTo>
                      <a:pt x="578583" y="5607"/>
                      <a:pt x="578933" y="9812"/>
                      <a:pt x="578933" y="14368"/>
                    </a:cubicBezTo>
                    <a:cubicBezTo>
                      <a:pt x="578933" y="71140"/>
                      <a:pt x="578583" y="127912"/>
                      <a:pt x="579284" y="184684"/>
                    </a:cubicBezTo>
                    <a:cubicBezTo>
                      <a:pt x="579284" y="196950"/>
                      <a:pt x="575429" y="205010"/>
                      <a:pt x="564215" y="207813"/>
                    </a:cubicBezTo>
                    <a:cubicBezTo>
                      <a:pt x="533376" y="215873"/>
                      <a:pt x="502887" y="226387"/>
                      <a:pt x="471347" y="230242"/>
                    </a:cubicBezTo>
                    <a:cubicBezTo>
                      <a:pt x="419832" y="236550"/>
                      <a:pt x="367966" y="239353"/>
                      <a:pt x="316100" y="241105"/>
                    </a:cubicBezTo>
                    <a:cubicBezTo>
                      <a:pt x="231994" y="244259"/>
                      <a:pt x="148238" y="240054"/>
                      <a:pt x="65533" y="222882"/>
                    </a:cubicBezTo>
                    <a:cubicBezTo>
                      <a:pt x="48712" y="219378"/>
                      <a:pt x="32241" y="213070"/>
                      <a:pt x="15420" y="207813"/>
                    </a:cubicBezTo>
                    <a:cubicBezTo>
                      <a:pt x="4556" y="204309"/>
                      <a:pt x="0" y="197300"/>
                      <a:pt x="0" y="184684"/>
                    </a:cubicBezTo>
                    <a:cubicBezTo>
                      <a:pt x="701" y="123707"/>
                      <a:pt x="350" y="62730"/>
                      <a:pt x="350" y="701"/>
                    </a:cubicBezTo>
                    <a:close/>
                  </a:path>
                </a:pathLst>
              </a:custGeom>
              <a:grpFill/>
              <a:ln w="3502" cap="flat">
                <a:noFill/>
                <a:prstDash val="solid"/>
                <a:miter/>
              </a:ln>
            </p:spPr>
            <p:txBody>
              <a:bodyPr rtlCol="0" anchor="ctr"/>
              <a:lstStyle/>
              <a:p>
                <a:endParaRPr lang="en-US"/>
              </a:p>
            </p:txBody>
          </p:sp>
          <p:sp>
            <p:nvSpPr>
              <p:cNvPr id="23" name="Freeform: Shape 22">
                <a:extLst>
                  <a:ext uri="{FF2B5EF4-FFF2-40B4-BE49-F238E27FC236}">
                    <a16:creationId xmlns="" xmlns:a16="http://schemas.microsoft.com/office/drawing/2014/main" id="{2F37DBDE-B9CF-4045-92B7-CD7B47F704F8}"/>
                  </a:ext>
                </a:extLst>
              </p:cNvPr>
              <p:cNvSpPr/>
              <p:nvPr/>
            </p:nvSpPr>
            <p:spPr>
              <a:xfrm>
                <a:off x="4256628" y="4198390"/>
                <a:ext cx="578233" cy="91115"/>
              </a:xfrm>
              <a:custGeom>
                <a:avLst/>
                <a:gdLst>
                  <a:gd name="connsiteX0" fmla="*/ 0 w 578232"/>
                  <a:gd name="connsiteY0" fmla="*/ 44703 h 91115"/>
                  <a:gd name="connsiteX1" fmla="*/ 23830 w 578232"/>
                  <a:gd name="connsiteY1" fmla="*/ 31737 h 91115"/>
                  <a:gd name="connsiteX2" fmla="*/ 133519 w 578232"/>
                  <a:gd name="connsiteY2" fmla="*/ 8958 h 91115"/>
                  <a:gd name="connsiteX3" fmla="*/ 350444 w 578232"/>
                  <a:gd name="connsiteY3" fmla="*/ 1599 h 91115"/>
                  <a:gd name="connsiteX4" fmla="*/ 541436 w 578232"/>
                  <a:gd name="connsiteY4" fmla="*/ 26480 h 91115"/>
                  <a:gd name="connsiteX5" fmla="*/ 566317 w 578232"/>
                  <a:gd name="connsiteY5" fmla="*/ 35942 h 91115"/>
                  <a:gd name="connsiteX6" fmla="*/ 578933 w 578232"/>
                  <a:gd name="connsiteY6" fmla="*/ 47507 h 91115"/>
                  <a:gd name="connsiteX7" fmla="*/ 567018 w 578232"/>
                  <a:gd name="connsiteY7" fmla="*/ 58020 h 91115"/>
                  <a:gd name="connsiteX8" fmla="*/ 514802 w 578232"/>
                  <a:gd name="connsiteY8" fmla="*/ 74491 h 91115"/>
                  <a:gd name="connsiteX9" fmla="*/ 340982 w 578232"/>
                  <a:gd name="connsiteY9" fmla="*/ 93064 h 91115"/>
                  <a:gd name="connsiteX10" fmla="*/ 127912 w 578232"/>
                  <a:gd name="connsiteY10" fmla="*/ 84654 h 91115"/>
                  <a:gd name="connsiteX11" fmla="*/ 28036 w 578232"/>
                  <a:gd name="connsiteY11" fmla="*/ 64328 h 91115"/>
                  <a:gd name="connsiteX12" fmla="*/ 0 w 578232"/>
                  <a:gd name="connsiteY12" fmla="*/ 50661 h 91115"/>
                  <a:gd name="connsiteX13" fmla="*/ 0 w 578232"/>
                  <a:gd name="connsiteY13" fmla="*/ 44703 h 91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78232" h="91115">
                    <a:moveTo>
                      <a:pt x="0" y="44703"/>
                    </a:moveTo>
                    <a:cubicBezTo>
                      <a:pt x="8060" y="40147"/>
                      <a:pt x="15420" y="33839"/>
                      <a:pt x="23830" y="31737"/>
                    </a:cubicBezTo>
                    <a:cubicBezTo>
                      <a:pt x="60276" y="23326"/>
                      <a:pt x="96723" y="14214"/>
                      <a:pt x="133519" y="8958"/>
                    </a:cubicBezTo>
                    <a:cubicBezTo>
                      <a:pt x="205360" y="-1205"/>
                      <a:pt x="278253" y="-1205"/>
                      <a:pt x="350444" y="1599"/>
                    </a:cubicBezTo>
                    <a:cubicBezTo>
                      <a:pt x="414575" y="4051"/>
                      <a:pt x="479057" y="8607"/>
                      <a:pt x="541436" y="26480"/>
                    </a:cubicBezTo>
                    <a:cubicBezTo>
                      <a:pt x="549847" y="28933"/>
                      <a:pt x="558608" y="32087"/>
                      <a:pt x="566317" y="35942"/>
                    </a:cubicBezTo>
                    <a:cubicBezTo>
                      <a:pt x="571224" y="38395"/>
                      <a:pt x="574728" y="43652"/>
                      <a:pt x="578933" y="47507"/>
                    </a:cubicBezTo>
                    <a:cubicBezTo>
                      <a:pt x="575079" y="51011"/>
                      <a:pt x="571574" y="56268"/>
                      <a:pt x="567018" y="58020"/>
                    </a:cubicBezTo>
                    <a:cubicBezTo>
                      <a:pt x="549847" y="64328"/>
                      <a:pt x="532675" y="70636"/>
                      <a:pt x="514802" y="74491"/>
                    </a:cubicBezTo>
                    <a:cubicBezTo>
                      <a:pt x="457680" y="87107"/>
                      <a:pt x="399506" y="90962"/>
                      <a:pt x="340982" y="93064"/>
                    </a:cubicBezTo>
                    <a:cubicBezTo>
                      <a:pt x="269842" y="95517"/>
                      <a:pt x="198702" y="94116"/>
                      <a:pt x="127912" y="84654"/>
                    </a:cubicBezTo>
                    <a:cubicBezTo>
                      <a:pt x="94269" y="80098"/>
                      <a:pt x="60977" y="72038"/>
                      <a:pt x="28036" y="64328"/>
                    </a:cubicBezTo>
                    <a:cubicBezTo>
                      <a:pt x="18223" y="61875"/>
                      <a:pt x="9462" y="55567"/>
                      <a:pt x="0" y="50661"/>
                    </a:cubicBezTo>
                    <a:cubicBezTo>
                      <a:pt x="0" y="48908"/>
                      <a:pt x="0" y="46806"/>
                      <a:pt x="0" y="44703"/>
                    </a:cubicBezTo>
                    <a:close/>
                  </a:path>
                </a:pathLst>
              </a:custGeom>
              <a:grpFill/>
              <a:ln w="3502" cap="flat">
                <a:noFill/>
                <a:prstDash val="solid"/>
                <a:miter/>
              </a:ln>
            </p:spPr>
            <p:txBody>
              <a:bodyPr rtlCol="0" anchor="ctr"/>
              <a:lstStyle/>
              <a:p>
                <a:endParaRPr lang="en-US"/>
              </a:p>
            </p:txBody>
          </p:sp>
          <p:sp>
            <p:nvSpPr>
              <p:cNvPr id="26" name="Freeform: Shape 25">
                <a:extLst>
                  <a:ext uri="{FF2B5EF4-FFF2-40B4-BE49-F238E27FC236}">
                    <a16:creationId xmlns="" xmlns:a16="http://schemas.microsoft.com/office/drawing/2014/main" id="{3F1543DA-D38F-4C37-8662-E37833DEB7F7}"/>
                  </a:ext>
                </a:extLst>
              </p:cNvPr>
              <p:cNvSpPr/>
              <p:nvPr/>
            </p:nvSpPr>
            <p:spPr>
              <a:xfrm>
                <a:off x="4256278" y="4503692"/>
                <a:ext cx="578233" cy="63080"/>
              </a:xfrm>
              <a:custGeom>
                <a:avLst/>
                <a:gdLst>
                  <a:gd name="connsiteX0" fmla="*/ 0 w 578232"/>
                  <a:gd name="connsiteY0" fmla="*/ 19055 h 63079"/>
                  <a:gd name="connsiteX1" fmla="*/ 50113 w 578232"/>
                  <a:gd name="connsiteY1" fmla="*/ 1183 h 63079"/>
                  <a:gd name="connsiteX2" fmla="*/ 234097 w 578232"/>
                  <a:gd name="connsiteY2" fmla="*/ 22560 h 63079"/>
                  <a:gd name="connsiteX3" fmla="*/ 442260 w 578232"/>
                  <a:gd name="connsiteY3" fmla="*/ 15901 h 63079"/>
                  <a:gd name="connsiteX4" fmla="*/ 530572 w 578232"/>
                  <a:gd name="connsiteY4" fmla="*/ 1183 h 63079"/>
                  <a:gd name="connsiteX5" fmla="*/ 576480 w 578232"/>
                  <a:gd name="connsiteY5" fmla="*/ 15201 h 63079"/>
                  <a:gd name="connsiteX6" fmla="*/ 574378 w 578232"/>
                  <a:gd name="connsiteY6" fmla="*/ 27116 h 63079"/>
                  <a:gd name="connsiteX7" fmla="*/ 542838 w 578232"/>
                  <a:gd name="connsiteY7" fmla="*/ 40783 h 63079"/>
                  <a:gd name="connsiteX8" fmla="*/ 419481 w 578232"/>
                  <a:gd name="connsiteY8" fmla="*/ 61109 h 63079"/>
                  <a:gd name="connsiteX9" fmla="*/ 240755 w 578232"/>
                  <a:gd name="connsiteY9" fmla="*/ 66015 h 63079"/>
                  <a:gd name="connsiteX10" fmla="*/ 39600 w 578232"/>
                  <a:gd name="connsiteY10" fmla="*/ 41133 h 63079"/>
                  <a:gd name="connsiteX11" fmla="*/ 0 w 578232"/>
                  <a:gd name="connsiteY11" fmla="*/ 19055 h 63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8232" h="63079">
                    <a:moveTo>
                      <a:pt x="0" y="19055"/>
                    </a:moveTo>
                    <a:cubicBezTo>
                      <a:pt x="15420" y="7491"/>
                      <a:pt x="30138" y="-3723"/>
                      <a:pt x="50113" y="1183"/>
                    </a:cubicBezTo>
                    <a:cubicBezTo>
                      <a:pt x="110740" y="15201"/>
                      <a:pt x="172068" y="20107"/>
                      <a:pt x="234097" y="22560"/>
                    </a:cubicBezTo>
                    <a:cubicBezTo>
                      <a:pt x="303484" y="25363"/>
                      <a:pt x="373223" y="23611"/>
                      <a:pt x="442260" y="15901"/>
                    </a:cubicBezTo>
                    <a:cubicBezTo>
                      <a:pt x="471698" y="12397"/>
                      <a:pt x="501135" y="7140"/>
                      <a:pt x="530572" y="1183"/>
                    </a:cubicBezTo>
                    <a:cubicBezTo>
                      <a:pt x="548795" y="-2322"/>
                      <a:pt x="562813" y="6439"/>
                      <a:pt x="576480" y="15201"/>
                    </a:cubicBezTo>
                    <a:cubicBezTo>
                      <a:pt x="582788" y="19406"/>
                      <a:pt x="579634" y="24662"/>
                      <a:pt x="574378" y="27116"/>
                    </a:cubicBezTo>
                    <a:cubicBezTo>
                      <a:pt x="564215" y="32372"/>
                      <a:pt x="553701" y="38680"/>
                      <a:pt x="542838" y="40783"/>
                    </a:cubicBezTo>
                    <a:cubicBezTo>
                      <a:pt x="501836" y="48493"/>
                      <a:pt x="460834" y="57955"/>
                      <a:pt x="419481" y="61109"/>
                    </a:cubicBezTo>
                    <a:cubicBezTo>
                      <a:pt x="359906" y="65664"/>
                      <a:pt x="300330" y="67066"/>
                      <a:pt x="240755" y="66015"/>
                    </a:cubicBezTo>
                    <a:cubicBezTo>
                      <a:pt x="173119" y="64963"/>
                      <a:pt x="105484" y="59707"/>
                      <a:pt x="39600" y="41133"/>
                    </a:cubicBezTo>
                    <a:cubicBezTo>
                      <a:pt x="25232" y="37279"/>
                      <a:pt x="10513" y="33774"/>
                      <a:pt x="0" y="19055"/>
                    </a:cubicBezTo>
                    <a:close/>
                  </a:path>
                </a:pathLst>
              </a:custGeom>
              <a:grpFill/>
              <a:ln w="3502" cap="flat">
                <a:noFill/>
                <a:prstDash val="solid"/>
                <a:miter/>
              </a:ln>
            </p:spPr>
            <p:txBody>
              <a:bodyPr rtlCol="0" anchor="ctr"/>
              <a:lstStyle/>
              <a:p>
                <a:endParaRPr lang="en-US"/>
              </a:p>
            </p:txBody>
          </p:sp>
          <p:sp>
            <p:nvSpPr>
              <p:cNvPr id="28" name="Freeform: Shape 27">
                <a:extLst>
                  <a:ext uri="{FF2B5EF4-FFF2-40B4-BE49-F238E27FC236}">
                    <a16:creationId xmlns="" xmlns:a16="http://schemas.microsoft.com/office/drawing/2014/main" id="{0F25352C-6B85-426A-9023-942DEB5D3AA5}"/>
                  </a:ext>
                </a:extLst>
              </p:cNvPr>
              <p:cNvSpPr/>
              <p:nvPr/>
            </p:nvSpPr>
            <p:spPr>
              <a:xfrm>
                <a:off x="4258073" y="4776681"/>
                <a:ext cx="574728" cy="56071"/>
              </a:xfrm>
              <a:custGeom>
                <a:avLst/>
                <a:gdLst>
                  <a:gd name="connsiteX0" fmla="*/ 288723 w 574728"/>
                  <a:gd name="connsiteY0" fmla="*/ 58312 h 56071"/>
                  <a:gd name="connsiteX1" fmla="*/ 54977 w 574728"/>
                  <a:gd name="connsiteY1" fmla="*/ 39738 h 56071"/>
                  <a:gd name="connsiteX2" fmla="*/ 7316 w 574728"/>
                  <a:gd name="connsiteY2" fmla="*/ 22216 h 56071"/>
                  <a:gd name="connsiteX3" fmla="*/ 6615 w 574728"/>
                  <a:gd name="connsiteY3" fmla="*/ 6446 h 56071"/>
                  <a:gd name="connsiteX4" fmla="*/ 32548 w 574728"/>
                  <a:gd name="connsiteY4" fmla="*/ 1540 h 56071"/>
                  <a:gd name="connsiteX5" fmla="*/ 186393 w 574728"/>
                  <a:gd name="connsiteY5" fmla="*/ 25019 h 56071"/>
                  <a:gd name="connsiteX6" fmla="*/ 470953 w 574728"/>
                  <a:gd name="connsiteY6" fmla="*/ 16959 h 56071"/>
                  <a:gd name="connsiteX7" fmla="*/ 548402 w 574728"/>
                  <a:gd name="connsiteY7" fmla="*/ 839 h 56071"/>
                  <a:gd name="connsiteX8" fmla="*/ 575386 w 574728"/>
                  <a:gd name="connsiteY8" fmla="*/ 10301 h 56071"/>
                  <a:gd name="connsiteX9" fmla="*/ 572232 w 574728"/>
                  <a:gd name="connsiteY9" fmla="*/ 20814 h 56071"/>
                  <a:gd name="connsiteX10" fmla="*/ 540692 w 574728"/>
                  <a:gd name="connsiteY10" fmla="*/ 34481 h 56071"/>
                  <a:gd name="connsiteX11" fmla="*/ 380539 w 574728"/>
                  <a:gd name="connsiteY11" fmla="*/ 57611 h 56071"/>
                  <a:gd name="connsiteX12" fmla="*/ 288723 w 574728"/>
                  <a:gd name="connsiteY12" fmla="*/ 58312 h 56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4728" h="56071">
                    <a:moveTo>
                      <a:pt x="288723" y="58312"/>
                    </a:moveTo>
                    <a:cubicBezTo>
                      <a:pt x="210223" y="60765"/>
                      <a:pt x="132074" y="57260"/>
                      <a:pt x="54977" y="39738"/>
                    </a:cubicBezTo>
                    <a:cubicBezTo>
                      <a:pt x="38506" y="35883"/>
                      <a:pt x="22736" y="29225"/>
                      <a:pt x="7316" y="22216"/>
                    </a:cubicBezTo>
                    <a:cubicBezTo>
                      <a:pt x="-2496" y="17660"/>
                      <a:pt x="-2146" y="12404"/>
                      <a:pt x="6615" y="6446"/>
                    </a:cubicBezTo>
                    <a:cubicBezTo>
                      <a:pt x="14675" y="1189"/>
                      <a:pt x="22385" y="-1614"/>
                      <a:pt x="32548" y="1540"/>
                    </a:cubicBezTo>
                    <a:cubicBezTo>
                      <a:pt x="82662" y="16609"/>
                      <a:pt x="134177" y="21866"/>
                      <a:pt x="186393" y="25019"/>
                    </a:cubicBezTo>
                    <a:cubicBezTo>
                      <a:pt x="281363" y="30627"/>
                      <a:pt x="376334" y="30276"/>
                      <a:pt x="470953" y="16959"/>
                    </a:cubicBezTo>
                    <a:cubicBezTo>
                      <a:pt x="496886" y="13104"/>
                      <a:pt x="522819" y="7497"/>
                      <a:pt x="548402" y="839"/>
                    </a:cubicBezTo>
                    <a:cubicBezTo>
                      <a:pt x="560667" y="-2315"/>
                      <a:pt x="568027" y="3993"/>
                      <a:pt x="575386" y="10301"/>
                    </a:cubicBezTo>
                    <a:cubicBezTo>
                      <a:pt x="576788" y="11352"/>
                      <a:pt x="574685" y="19763"/>
                      <a:pt x="572232" y="20814"/>
                    </a:cubicBezTo>
                    <a:cubicBezTo>
                      <a:pt x="562069" y="26071"/>
                      <a:pt x="551906" y="31328"/>
                      <a:pt x="540692" y="34481"/>
                    </a:cubicBezTo>
                    <a:cubicBezTo>
                      <a:pt x="488476" y="49901"/>
                      <a:pt x="434507" y="55158"/>
                      <a:pt x="380539" y="57611"/>
                    </a:cubicBezTo>
                    <a:cubicBezTo>
                      <a:pt x="350050" y="59363"/>
                      <a:pt x="319562" y="58312"/>
                      <a:pt x="288723" y="58312"/>
                    </a:cubicBezTo>
                    <a:close/>
                  </a:path>
                </a:pathLst>
              </a:custGeom>
              <a:grpFill/>
              <a:ln w="3502" cap="flat">
                <a:noFill/>
                <a:prstDash val="solid"/>
                <a:miter/>
              </a:ln>
            </p:spPr>
            <p:txBody>
              <a:bodyPr rtlCol="0" anchor="ctr"/>
              <a:lstStyle/>
              <a:p>
                <a:endParaRPr lang="en-US"/>
              </a:p>
            </p:txBody>
          </p:sp>
        </p:grpSp>
        <p:grpSp>
          <p:nvGrpSpPr>
            <p:cNvPr id="45" name="Group 44">
              <a:extLst>
                <a:ext uri="{FF2B5EF4-FFF2-40B4-BE49-F238E27FC236}">
                  <a16:creationId xmlns="" xmlns:a16="http://schemas.microsoft.com/office/drawing/2014/main" id="{A1B971E8-5846-4CA3-9152-015CCA55CEEC}"/>
                </a:ext>
              </a:extLst>
            </p:cNvPr>
            <p:cNvGrpSpPr/>
            <p:nvPr/>
          </p:nvGrpSpPr>
          <p:grpSpPr>
            <a:xfrm>
              <a:off x="7382939" y="4199052"/>
              <a:ext cx="579547" cy="856720"/>
              <a:chOff x="7382939" y="4199052"/>
              <a:chExt cx="579547" cy="856720"/>
            </a:xfrm>
          </p:grpSpPr>
          <p:sp>
            <p:nvSpPr>
              <p:cNvPr id="11" name="Freeform: Shape 10">
                <a:extLst>
                  <a:ext uri="{FF2B5EF4-FFF2-40B4-BE49-F238E27FC236}">
                    <a16:creationId xmlns="" xmlns:a16="http://schemas.microsoft.com/office/drawing/2014/main" id="{EF061A48-8FF2-4A96-8D5E-87819CAF7204}"/>
                  </a:ext>
                </a:extLst>
              </p:cNvPr>
              <p:cNvSpPr/>
              <p:nvPr/>
            </p:nvSpPr>
            <p:spPr>
              <a:xfrm>
                <a:off x="7383990" y="4269727"/>
                <a:ext cx="578233" cy="238302"/>
              </a:xfrm>
              <a:custGeom>
                <a:avLst/>
                <a:gdLst>
                  <a:gd name="connsiteX0" fmla="*/ 0 w 578232"/>
                  <a:gd name="connsiteY0" fmla="*/ 0 h 238301"/>
                  <a:gd name="connsiteX1" fmla="*/ 245661 w 578232"/>
                  <a:gd name="connsiteY1" fmla="*/ 37498 h 238301"/>
                  <a:gd name="connsiteX2" fmla="*/ 452423 w 578232"/>
                  <a:gd name="connsiteY2" fmla="*/ 29437 h 238301"/>
                  <a:gd name="connsiteX3" fmla="*/ 516554 w 578232"/>
                  <a:gd name="connsiteY3" fmla="*/ 18924 h 238301"/>
                  <a:gd name="connsiteX4" fmla="*/ 578583 w 578232"/>
                  <a:gd name="connsiteY4" fmla="*/ 1051 h 238301"/>
                  <a:gd name="connsiteX5" fmla="*/ 578583 w 578232"/>
                  <a:gd name="connsiteY5" fmla="*/ 11915 h 238301"/>
                  <a:gd name="connsiteX6" fmla="*/ 578933 w 578232"/>
                  <a:gd name="connsiteY6" fmla="*/ 182231 h 238301"/>
                  <a:gd name="connsiteX7" fmla="*/ 561762 w 578232"/>
                  <a:gd name="connsiteY7" fmla="*/ 207813 h 238301"/>
                  <a:gd name="connsiteX8" fmla="*/ 462586 w 578232"/>
                  <a:gd name="connsiteY8" fmla="*/ 230592 h 238301"/>
                  <a:gd name="connsiteX9" fmla="*/ 247063 w 578232"/>
                  <a:gd name="connsiteY9" fmla="*/ 240755 h 238301"/>
                  <a:gd name="connsiteX10" fmla="*/ 40651 w 578232"/>
                  <a:gd name="connsiteY10" fmla="*/ 215874 h 238301"/>
                  <a:gd name="connsiteX11" fmla="*/ 0 w 578232"/>
                  <a:gd name="connsiteY11" fmla="*/ 163307 h 238301"/>
                  <a:gd name="connsiteX12" fmla="*/ 0 w 578232"/>
                  <a:gd name="connsiteY12" fmla="*/ 12266 h 238301"/>
                  <a:gd name="connsiteX13" fmla="*/ 0 w 578232"/>
                  <a:gd name="connsiteY13" fmla="*/ 0 h 238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78232" h="238301">
                    <a:moveTo>
                      <a:pt x="0" y="0"/>
                    </a:moveTo>
                    <a:cubicBezTo>
                      <a:pt x="79551" y="31540"/>
                      <a:pt x="162606" y="35395"/>
                      <a:pt x="245661" y="37498"/>
                    </a:cubicBezTo>
                    <a:cubicBezTo>
                      <a:pt x="314699" y="39250"/>
                      <a:pt x="383736" y="38899"/>
                      <a:pt x="452423" y="29437"/>
                    </a:cubicBezTo>
                    <a:cubicBezTo>
                      <a:pt x="473800" y="26634"/>
                      <a:pt x="495528" y="23480"/>
                      <a:pt x="516554" y="18924"/>
                    </a:cubicBezTo>
                    <a:cubicBezTo>
                      <a:pt x="537231" y="14368"/>
                      <a:pt x="557206" y="7359"/>
                      <a:pt x="578583" y="1051"/>
                    </a:cubicBezTo>
                    <a:cubicBezTo>
                      <a:pt x="578583" y="3855"/>
                      <a:pt x="578583" y="8060"/>
                      <a:pt x="578583" y="11915"/>
                    </a:cubicBezTo>
                    <a:cubicBezTo>
                      <a:pt x="578583" y="68687"/>
                      <a:pt x="578233" y="125459"/>
                      <a:pt x="578933" y="182231"/>
                    </a:cubicBezTo>
                    <a:cubicBezTo>
                      <a:pt x="579284" y="196249"/>
                      <a:pt x="574027" y="204659"/>
                      <a:pt x="561762" y="207813"/>
                    </a:cubicBezTo>
                    <a:cubicBezTo>
                      <a:pt x="528820" y="216224"/>
                      <a:pt x="495878" y="225686"/>
                      <a:pt x="462586" y="230592"/>
                    </a:cubicBezTo>
                    <a:cubicBezTo>
                      <a:pt x="391095" y="241105"/>
                      <a:pt x="318904" y="243208"/>
                      <a:pt x="247063" y="240755"/>
                    </a:cubicBezTo>
                    <a:cubicBezTo>
                      <a:pt x="177675" y="238302"/>
                      <a:pt x="108287" y="234797"/>
                      <a:pt x="40651" y="215874"/>
                    </a:cubicBezTo>
                    <a:cubicBezTo>
                      <a:pt x="350" y="204659"/>
                      <a:pt x="0" y="203958"/>
                      <a:pt x="0" y="163307"/>
                    </a:cubicBezTo>
                    <a:cubicBezTo>
                      <a:pt x="0" y="112843"/>
                      <a:pt x="0" y="62379"/>
                      <a:pt x="0" y="12266"/>
                    </a:cubicBezTo>
                    <a:cubicBezTo>
                      <a:pt x="0" y="8411"/>
                      <a:pt x="0" y="4205"/>
                      <a:pt x="0" y="0"/>
                    </a:cubicBezTo>
                    <a:close/>
                  </a:path>
                </a:pathLst>
              </a:custGeom>
              <a:solidFill>
                <a:schemeClr val="accent3"/>
              </a:solidFill>
              <a:ln w="3502" cap="flat">
                <a:noFill/>
                <a:prstDash val="solid"/>
                <a:miter/>
              </a:ln>
            </p:spPr>
            <p:txBody>
              <a:bodyPr rtlCol="0" anchor="ctr"/>
              <a:lstStyle/>
              <a:p>
                <a:endParaRPr lang="en-US"/>
              </a:p>
            </p:txBody>
          </p:sp>
          <p:sp>
            <p:nvSpPr>
              <p:cNvPr id="12" name="Freeform: Shape 11">
                <a:extLst>
                  <a:ext uri="{FF2B5EF4-FFF2-40B4-BE49-F238E27FC236}">
                    <a16:creationId xmlns="" xmlns:a16="http://schemas.microsoft.com/office/drawing/2014/main" id="{41EF3B43-0055-4836-8E48-5E5108B48286}"/>
                  </a:ext>
                </a:extLst>
              </p:cNvPr>
              <p:cNvSpPr/>
              <p:nvPr/>
            </p:nvSpPr>
            <p:spPr>
              <a:xfrm>
                <a:off x="7384253" y="4813966"/>
                <a:ext cx="578233" cy="241806"/>
              </a:xfrm>
              <a:custGeom>
                <a:avLst/>
                <a:gdLst>
                  <a:gd name="connsiteX0" fmla="*/ 88 w 578232"/>
                  <a:gd name="connsiteY0" fmla="*/ 0 h 241806"/>
                  <a:gd name="connsiteX1" fmla="*/ 152180 w 578232"/>
                  <a:gd name="connsiteY1" fmla="*/ 32942 h 241806"/>
                  <a:gd name="connsiteX2" fmla="*/ 356489 w 578232"/>
                  <a:gd name="connsiteY2" fmla="*/ 37848 h 241806"/>
                  <a:gd name="connsiteX3" fmla="*/ 553439 w 578232"/>
                  <a:gd name="connsiteY3" fmla="*/ 10513 h 241806"/>
                  <a:gd name="connsiteX4" fmla="*/ 579021 w 578232"/>
                  <a:gd name="connsiteY4" fmla="*/ 701 h 241806"/>
                  <a:gd name="connsiteX5" fmla="*/ 578320 w 578232"/>
                  <a:gd name="connsiteY5" fmla="*/ 192394 h 241806"/>
                  <a:gd name="connsiteX6" fmla="*/ 565704 w 578232"/>
                  <a:gd name="connsiteY6" fmla="*/ 207463 h 241806"/>
                  <a:gd name="connsiteX7" fmla="*/ 491059 w 578232"/>
                  <a:gd name="connsiteY7" fmla="*/ 227789 h 241806"/>
                  <a:gd name="connsiteX8" fmla="*/ 325650 w 578232"/>
                  <a:gd name="connsiteY8" fmla="*/ 241806 h 241806"/>
                  <a:gd name="connsiteX9" fmla="*/ 61065 w 578232"/>
                  <a:gd name="connsiteY9" fmla="*/ 222882 h 241806"/>
                  <a:gd name="connsiteX10" fmla="*/ 11652 w 578232"/>
                  <a:gd name="connsiteY10" fmla="*/ 206412 h 241806"/>
                  <a:gd name="connsiteX11" fmla="*/ 438 w 578232"/>
                  <a:gd name="connsiteY11" fmla="*/ 191343 h 241806"/>
                  <a:gd name="connsiteX12" fmla="*/ 88 w 578232"/>
                  <a:gd name="connsiteY12" fmla="*/ 0 h 241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8232" h="241806">
                    <a:moveTo>
                      <a:pt x="88" y="0"/>
                    </a:moveTo>
                    <a:cubicBezTo>
                      <a:pt x="49500" y="22428"/>
                      <a:pt x="100665" y="29788"/>
                      <a:pt x="152180" y="32942"/>
                    </a:cubicBezTo>
                    <a:cubicBezTo>
                      <a:pt x="220167" y="37147"/>
                      <a:pt x="288503" y="38899"/>
                      <a:pt x="356489" y="37848"/>
                    </a:cubicBezTo>
                    <a:cubicBezTo>
                      <a:pt x="423073" y="36797"/>
                      <a:pt x="489307" y="30839"/>
                      <a:pt x="553439" y="10513"/>
                    </a:cubicBezTo>
                    <a:cubicBezTo>
                      <a:pt x="561849" y="7710"/>
                      <a:pt x="569909" y="4205"/>
                      <a:pt x="579021" y="701"/>
                    </a:cubicBezTo>
                    <a:cubicBezTo>
                      <a:pt x="579021" y="65183"/>
                      <a:pt x="579372" y="128613"/>
                      <a:pt x="578320" y="192394"/>
                    </a:cubicBezTo>
                    <a:cubicBezTo>
                      <a:pt x="578320" y="197650"/>
                      <a:pt x="571311" y="205711"/>
                      <a:pt x="565704" y="207463"/>
                    </a:cubicBezTo>
                    <a:cubicBezTo>
                      <a:pt x="541173" y="215523"/>
                      <a:pt x="516292" y="224985"/>
                      <a:pt x="491059" y="227789"/>
                    </a:cubicBezTo>
                    <a:cubicBezTo>
                      <a:pt x="436040" y="234447"/>
                      <a:pt x="381020" y="239353"/>
                      <a:pt x="325650" y="241806"/>
                    </a:cubicBezTo>
                    <a:cubicBezTo>
                      <a:pt x="236988" y="246012"/>
                      <a:pt x="148326" y="241106"/>
                      <a:pt x="61065" y="222882"/>
                    </a:cubicBezTo>
                    <a:cubicBezTo>
                      <a:pt x="44244" y="219378"/>
                      <a:pt x="27773" y="213070"/>
                      <a:pt x="11652" y="206412"/>
                    </a:cubicBezTo>
                    <a:cubicBezTo>
                      <a:pt x="6746" y="204309"/>
                      <a:pt x="788" y="196599"/>
                      <a:pt x="438" y="191343"/>
                    </a:cubicBezTo>
                    <a:cubicBezTo>
                      <a:pt x="-263" y="127912"/>
                      <a:pt x="88" y="64832"/>
                      <a:pt x="88" y="0"/>
                    </a:cubicBezTo>
                    <a:close/>
                  </a:path>
                </a:pathLst>
              </a:custGeom>
              <a:solidFill>
                <a:schemeClr val="accent3"/>
              </a:solidFill>
              <a:ln w="3502" cap="flat">
                <a:noFill/>
                <a:prstDash val="solid"/>
                <a:miter/>
              </a:ln>
            </p:spPr>
            <p:txBody>
              <a:bodyPr rtlCol="0" anchor="ctr"/>
              <a:lstStyle/>
              <a:p>
                <a:endParaRPr lang="en-US"/>
              </a:p>
            </p:txBody>
          </p:sp>
          <p:sp>
            <p:nvSpPr>
              <p:cNvPr id="14" name="Freeform: Shape 13">
                <a:extLst>
                  <a:ext uri="{FF2B5EF4-FFF2-40B4-BE49-F238E27FC236}">
                    <a16:creationId xmlns="" xmlns:a16="http://schemas.microsoft.com/office/drawing/2014/main" id="{660EE1C4-7EC7-45E8-8B4F-C5DF18E2D184}"/>
                  </a:ext>
                </a:extLst>
              </p:cNvPr>
              <p:cNvSpPr/>
              <p:nvPr/>
            </p:nvSpPr>
            <p:spPr>
              <a:xfrm>
                <a:off x="7383640" y="4548680"/>
                <a:ext cx="578233" cy="238302"/>
              </a:xfrm>
              <a:custGeom>
                <a:avLst/>
                <a:gdLst>
                  <a:gd name="connsiteX0" fmla="*/ 579634 w 578232"/>
                  <a:gd name="connsiteY0" fmla="*/ 1752 h 238301"/>
                  <a:gd name="connsiteX1" fmla="*/ 578933 w 578232"/>
                  <a:gd name="connsiteY1" fmla="*/ 189590 h 238301"/>
                  <a:gd name="connsiteX2" fmla="*/ 565967 w 578232"/>
                  <a:gd name="connsiteY2" fmla="*/ 205710 h 238301"/>
                  <a:gd name="connsiteX3" fmla="*/ 488519 w 578232"/>
                  <a:gd name="connsiteY3" fmla="*/ 226387 h 238301"/>
                  <a:gd name="connsiteX4" fmla="*/ 325562 w 578232"/>
                  <a:gd name="connsiteY4" fmla="*/ 240054 h 238301"/>
                  <a:gd name="connsiteX5" fmla="*/ 76046 w 578232"/>
                  <a:gd name="connsiteY5" fmla="*/ 224284 h 238301"/>
                  <a:gd name="connsiteX6" fmla="*/ 14718 w 578232"/>
                  <a:gd name="connsiteY6" fmla="*/ 206411 h 238301"/>
                  <a:gd name="connsiteX7" fmla="*/ 0 w 578232"/>
                  <a:gd name="connsiteY7" fmla="*/ 183983 h 238301"/>
                  <a:gd name="connsiteX8" fmla="*/ 350 w 578232"/>
                  <a:gd name="connsiteY8" fmla="*/ 0 h 238301"/>
                  <a:gd name="connsiteX9" fmla="*/ 304536 w 578232"/>
                  <a:gd name="connsiteY9" fmla="*/ 37848 h 238301"/>
                  <a:gd name="connsiteX10" fmla="*/ 496579 w 578232"/>
                  <a:gd name="connsiteY10" fmla="*/ 22428 h 238301"/>
                  <a:gd name="connsiteX11" fmla="*/ 579634 w 578232"/>
                  <a:gd name="connsiteY11" fmla="*/ 1752 h 238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8232" h="238301">
                    <a:moveTo>
                      <a:pt x="579634" y="1752"/>
                    </a:moveTo>
                    <a:cubicBezTo>
                      <a:pt x="579634" y="63430"/>
                      <a:pt x="579985" y="126510"/>
                      <a:pt x="578933" y="189590"/>
                    </a:cubicBezTo>
                    <a:cubicBezTo>
                      <a:pt x="578933" y="195197"/>
                      <a:pt x="571574" y="203608"/>
                      <a:pt x="565967" y="205710"/>
                    </a:cubicBezTo>
                    <a:cubicBezTo>
                      <a:pt x="540384" y="213771"/>
                      <a:pt x="514802" y="223233"/>
                      <a:pt x="488519" y="226387"/>
                    </a:cubicBezTo>
                    <a:cubicBezTo>
                      <a:pt x="434551" y="233045"/>
                      <a:pt x="380232" y="237250"/>
                      <a:pt x="325562" y="240054"/>
                    </a:cubicBezTo>
                    <a:cubicBezTo>
                      <a:pt x="241806" y="244259"/>
                      <a:pt x="158751" y="239353"/>
                      <a:pt x="76046" y="224284"/>
                    </a:cubicBezTo>
                    <a:cubicBezTo>
                      <a:pt x="55370" y="220429"/>
                      <a:pt x="35044" y="213070"/>
                      <a:pt x="14718" y="206411"/>
                    </a:cubicBezTo>
                    <a:cubicBezTo>
                      <a:pt x="4556" y="203257"/>
                      <a:pt x="0" y="195898"/>
                      <a:pt x="0" y="183983"/>
                    </a:cubicBezTo>
                    <a:cubicBezTo>
                      <a:pt x="701" y="122655"/>
                      <a:pt x="350" y="61328"/>
                      <a:pt x="350" y="0"/>
                    </a:cubicBezTo>
                    <a:cubicBezTo>
                      <a:pt x="99176" y="36096"/>
                      <a:pt x="201856" y="37497"/>
                      <a:pt x="304536" y="37848"/>
                    </a:cubicBezTo>
                    <a:cubicBezTo>
                      <a:pt x="369017" y="37848"/>
                      <a:pt x="433149" y="34343"/>
                      <a:pt x="496579" y="22428"/>
                    </a:cubicBezTo>
                    <a:cubicBezTo>
                      <a:pt x="524614" y="16821"/>
                      <a:pt x="551248" y="8761"/>
                      <a:pt x="579634" y="1752"/>
                    </a:cubicBezTo>
                    <a:close/>
                  </a:path>
                </a:pathLst>
              </a:custGeom>
              <a:solidFill>
                <a:schemeClr val="accent3"/>
              </a:solidFill>
              <a:ln w="3502" cap="flat">
                <a:noFill/>
                <a:prstDash val="solid"/>
                <a:miter/>
              </a:ln>
            </p:spPr>
            <p:txBody>
              <a:bodyPr rtlCol="0" anchor="ctr"/>
              <a:lstStyle/>
              <a:p>
                <a:endParaRPr lang="en-US"/>
              </a:p>
            </p:txBody>
          </p:sp>
          <p:sp>
            <p:nvSpPr>
              <p:cNvPr id="22" name="Freeform: Shape 21">
                <a:extLst>
                  <a:ext uri="{FF2B5EF4-FFF2-40B4-BE49-F238E27FC236}">
                    <a16:creationId xmlns="" xmlns:a16="http://schemas.microsoft.com/office/drawing/2014/main" id="{2D8C34D5-CEE2-44C1-A36D-8669B3A78325}"/>
                  </a:ext>
                </a:extLst>
              </p:cNvPr>
              <p:cNvSpPr/>
              <p:nvPr/>
            </p:nvSpPr>
            <p:spPr>
              <a:xfrm>
                <a:off x="7382939" y="4199052"/>
                <a:ext cx="578233" cy="91115"/>
              </a:xfrm>
              <a:custGeom>
                <a:avLst/>
                <a:gdLst>
                  <a:gd name="connsiteX0" fmla="*/ 581386 w 578232"/>
                  <a:gd name="connsiteY0" fmla="*/ 49999 h 91115"/>
                  <a:gd name="connsiteX1" fmla="*/ 545291 w 578232"/>
                  <a:gd name="connsiteY1" fmla="*/ 66119 h 91115"/>
                  <a:gd name="connsiteX2" fmla="*/ 405464 w 578232"/>
                  <a:gd name="connsiteY2" fmla="*/ 88898 h 91115"/>
                  <a:gd name="connsiteX3" fmla="*/ 274047 w 578232"/>
                  <a:gd name="connsiteY3" fmla="*/ 93454 h 91115"/>
                  <a:gd name="connsiteX4" fmla="*/ 43455 w 578232"/>
                  <a:gd name="connsiteY4" fmla="*/ 68923 h 91115"/>
                  <a:gd name="connsiteX5" fmla="*/ 0 w 578232"/>
                  <a:gd name="connsiteY5" fmla="*/ 44041 h 91115"/>
                  <a:gd name="connsiteX6" fmla="*/ 30138 w 578232"/>
                  <a:gd name="connsiteY6" fmla="*/ 29323 h 91115"/>
                  <a:gd name="connsiteX7" fmla="*/ 135271 w 578232"/>
                  <a:gd name="connsiteY7" fmla="*/ 8646 h 91115"/>
                  <a:gd name="connsiteX8" fmla="*/ 348341 w 578232"/>
                  <a:gd name="connsiteY8" fmla="*/ 1287 h 91115"/>
                  <a:gd name="connsiteX9" fmla="*/ 533025 w 578232"/>
                  <a:gd name="connsiteY9" fmla="*/ 23716 h 91115"/>
                  <a:gd name="connsiteX10" fmla="*/ 564215 w 578232"/>
                  <a:gd name="connsiteY10" fmla="*/ 34579 h 91115"/>
                  <a:gd name="connsiteX11" fmla="*/ 580686 w 578232"/>
                  <a:gd name="connsiteY11" fmla="*/ 45443 h 91115"/>
                  <a:gd name="connsiteX12" fmla="*/ 581386 w 578232"/>
                  <a:gd name="connsiteY12" fmla="*/ 49999 h 91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8232" h="91115">
                    <a:moveTo>
                      <a:pt x="581386" y="49999"/>
                    </a:moveTo>
                    <a:cubicBezTo>
                      <a:pt x="569471" y="55606"/>
                      <a:pt x="557907" y="63666"/>
                      <a:pt x="545291" y="66119"/>
                    </a:cubicBezTo>
                    <a:cubicBezTo>
                      <a:pt x="499032" y="74880"/>
                      <a:pt x="452423" y="83992"/>
                      <a:pt x="405464" y="88898"/>
                    </a:cubicBezTo>
                    <a:cubicBezTo>
                      <a:pt x="362009" y="93454"/>
                      <a:pt x="317853" y="94155"/>
                      <a:pt x="274047" y="93454"/>
                    </a:cubicBezTo>
                    <a:cubicBezTo>
                      <a:pt x="196599" y="92402"/>
                      <a:pt x="118800" y="88898"/>
                      <a:pt x="43455" y="68923"/>
                    </a:cubicBezTo>
                    <a:cubicBezTo>
                      <a:pt x="18223" y="62264"/>
                      <a:pt x="9111" y="57008"/>
                      <a:pt x="0" y="44041"/>
                    </a:cubicBezTo>
                    <a:cubicBezTo>
                      <a:pt x="10163" y="38785"/>
                      <a:pt x="19625" y="31425"/>
                      <a:pt x="30138" y="29323"/>
                    </a:cubicBezTo>
                    <a:cubicBezTo>
                      <a:pt x="64832" y="21262"/>
                      <a:pt x="99877" y="13202"/>
                      <a:pt x="135271" y="8646"/>
                    </a:cubicBezTo>
                    <a:cubicBezTo>
                      <a:pt x="206061" y="-816"/>
                      <a:pt x="277201" y="-1166"/>
                      <a:pt x="348341" y="1287"/>
                    </a:cubicBezTo>
                    <a:cubicBezTo>
                      <a:pt x="410370" y="3390"/>
                      <a:pt x="472398" y="7946"/>
                      <a:pt x="533025" y="23716"/>
                    </a:cubicBezTo>
                    <a:cubicBezTo>
                      <a:pt x="543539" y="26519"/>
                      <a:pt x="554402" y="30024"/>
                      <a:pt x="564215" y="34579"/>
                    </a:cubicBezTo>
                    <a:cubicBezTo>
                      <a:pt x="570172" y="37032"/>
                      <a:pt x="575079" y="41588"/>
                      <a:pt x="580686" y="45443"/>
                    </a:cubicBezTo>
                    <a:cubicBezTo>
                      <a:pt x="581036" y="46845"/>
                      <a:pt x="581386" y="48597"/>
                      <a:pt x="581386" y="49999"/>
                    </a:cubicBezTo>
                    <a:close/>
                  </a:path>
                </a:pathLst>
              </a:custGeom>
              <a:solidFill>
                <a:schemeClr val="accent3"/>
              </a:solidFill>
              <a:ln w="3502" cap="flat">
                <a:noFill/>
                <a:prstDash val="solid"/>
                <a:miter/>
              </a:ln>
            </p:spPr>
            <p:txBody>
              <a:bodyPr rtlCol="0" anchor="ctr"/>
              <a:lstStyle/>
              <a:p>
                <a:endParaRPr lang="en-US"/>
              </a:p>
            </p:txBody>
          </p:sp>
          <p:sp>
            <p:nvSpPr>
              <p:cNvPr id="27" name="Freeform: Shape 26">
                <a:extLst>
                  <a:ext uri="{FF2B5EF4-FFF2-40B4-BE49-F238E27FC236}">
                    <a16:creationId xmlns="" xmlns:a16="http://schemas.microsoft.com/office/drawing/2014/main" id="{C1344764-2D4B-40D1-A506-B65188F98A62}"/>
                  </a:ext>
                </a:extLst>
              </p:cNvPr>
              <p:cNvSpPr/>
              <p:nvPr/>
            </p:nvSpPr>
            <p:spPr>
              <a:xfrm>
                <a:off x="7383990" y="4504507"/>
                <a:ext cx="578233" cy="63080"/>
              </a:xfrm>
              <a:custGeom>
                <a:avLst/>
                <a:gdLst>
                  <a:gd name="connsiteX0" fmla="*/ 1051 w 578232"/>
                  <a:gd name="connsiteY0" fmla="*/ 17188 h 63079"/>
                  <a:gd name="connsiteX1" fmla="*/ 53968 w 578232"/>
                  <a:gd name="connsiteY1" fmla="*/ 1068 h 63079"/>
                  <a:gd name="connsiteX2" fmla="*/ 205711 w 578232"/>
                  <a:gd name="connsiteY2" fmla="*/ 19992 h 63079"/>
                  <a:gd name="connsiteX3" fmla="*/ 384437 w 578232"/>
                  <a:gd name="connsiteY3" fmla="*/ 19642 h 63079"/>
                  <a:gd name="connsiteX4" fmla="*/ 528470 w 578232"/>
                  <a:gd name="connsiteY4" fmla="*/ 718 h 63079"/>
                  <a:gd name="connsiteX5" fmla="*/ 575780 w 578232"/>
                  <a:gd name="connsiteY5" fmla="*/ 14735 h 63079"/>
                  <a:gd name="connsiteX6" fmla="*/ 572976 w 578232"/>
                  <a:gd name="connsiteY6" fmla="*/ 27351 h 63079"/>
                  <a:gd name="connsiteX7" fmla="*/ 532675 w 578232"/>
                  <a:gd name="connsiteY7" fmla="*/ 43121 h 63079"/>
                  <a:gd name="connsiteX8" fmla="*/ 365864 w 578232"/>
                  <a:gd name="connsiteY8" fmla="*/ 64148 h 63079"/>
                  <a:gd name="connsiteX9" fmla="*/ 157700 w 578232"/>
                  <a:gd name="connsiteY9" fmla="*/ 59943 h 63079"/>
                  <a:gd name="connsiteX10" fmla="*/ 29788 w 578232"/>
                  <a:gd name="connsiteY10" fmla="*/ 37164 h 63079"/>
                  <a:gd name="connsiteX11" fmla="*/ 0 w 578232"/>
                  <a:gd name="connsiteY11" fmla="*/ 22445 h 63079"/>
                  <a:gd name="connsiteX12" fmla="*/ 1051 w 578232"/>
                  <a:gd name="connsiteY12" fmla="*/ 17188 h 63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8232" h="63079">
                    <a:moveTo>
                      <a:pt x="1051" y="17188"/>
                    </a:moveTo>
                    <a:cubicBezTo>
                      <a:pt x="16821" y="5974"/>
                      <a:pt x="31890" y="-2787"/>
                      <a:pt x="53968" y="1068"/>
                    </a:cubicBezTo>
                    <a:cubicBezTo>
                      <a:pt x="104432" y="9128"/>
                      <a:pt x="154896" y="17188"/>
                      <a:pt x="205711" y="19992"/>
                    </a:cubicBezTo>
                    <a:cubicBezTo>
                      <a:pt x="265286" y="23146"/>
                      <a:pt x="325212" y="22795"/>
                      <a:pt x="384437" y="19642"/>
                    </a:cubicBezTo>
                    <a:cubicBezTo>
                      <a:pt x="432798" y="16838"/>
                      <a:pt x="480809" y="8077"/>
                      <a:pt x="528470" y="718"/>
                    </a:cubicBezTo>
                    <a:cubicBezTo>
                      <a:pt x="547393" y="-2437"/>
                      <a:pt x="561411" y="5273"/>
                      <a:pt x="575780" y="14735"/>
                    </a:cubicBezTo>
                    <a:cubicBezTo>
                      <a:pt x="583139" y="19642"/>
                      <a:pt x="577882" y="24898"/>
                      <a:pt x="572976" y="27351"/>
                    </a:cubicBezTo>
                    <a:cubicBezTo>
                      <a:pt x="559659" y="33309"/>
                      <a:pt x="546693" y="39617"/>
                      <a:pt x="532675" y="43121"/>
                    </a:cubicBezTo>
                    <a:cubicBezTo>
                      <a:pt x="478006" y="57490"/>
                      <a:pt x="421935" y="63797"/>
                      <a:pt x="365864" y="64148"/>
                    </a:cubicBezTo>
                    <a:cubicBezTo>
                      <a:pt x="296476" y="64849"/>
                      <a:pt x="227088" y="64498"/>
                      <a:pt x="157700" y="59943"/>
                    </a:cubicBezTo>
                    <a:cubicBezTo>
                      <a:pt x="114595" y="57139"/>
                      <a:pt x="72191" y="45925"/>
                      <a:pt x="29788" y="37164"/>
                    </a:cubicBezTo>
                    <a:cubicBezTo>
                      <a:pt x="19274" y="35061"/>
                      <a:pt x="9812" y="27702"/>
                      <a:pt x="0" y="22445"/>
                    </a:cubicBezTo>
                    <a:cubicBezTo>
                      <a:pt x="350" y="20693"/>
                      <a:pt x="701" y="18941"/>
                      <a:pt x="1051" y="17188"/>
                    </a:cubicBezTo>
                    <a:close/>
                  </a:path>
                </a:pathLst>
              </a:custGeom>
              <a:solidFill>
                <a:schemeClr val="accent3"/>
              </a:solidFill>
              <a:ln w="3502" cap="flat">
                <a:noFill/>
                <a:prstDash val="solid"/>
                <a:miter/>
              </a:ln>
            </p:spPr>
            <p:txBody>
              <a:bodyPr rtlCol="0" anchor="ctr"/>
              <a:lstStyle/>
              <a:p>
                <a:endParaRPr lang="en-US"/>
              </a:p>
            </p:txBody>
          </p:sp>
          <p:sp>
            <p:nvSpPr>
              <p:cNvPr id="29" name="Freeform: Shape 28">
                <a:extLst>
                  <a:ext uri="{FF2B5EF4-FFF2-40B4-BE49-F238E27FC236}">
                    <a16:creationId xmlns="" xmlns:a16="http://schemas.microsoft.com/office/drawing/2014/main" id="{A1852533-0901-47B8-BE2B-E013D9DEEE5E}"/>
                  </a:ext>
                </a:extLst>
              </p:cNvPr>
              <p:cNvSpPr/>
              <p:nvPr/>
            </p:nvSpPr>
            <p:spPr>
              <a:xfrm>
                <a:off x="7383640" y="4776200"/>
                <a:ext cx="578233" cy="59575"/>
              </a:xfrm>
              <a:custGeom>
                <a:avLst/>
                <a:gdLst>
                  <a:gd name="connsiteX0" fmla="*/ 0 w 578232"/>
                  <a:gd name="connsiteY0" fmla="*/ 17440 h 59575"/>
                  <a:gd name="connsiteX1" fmla="*/ 34343 w 578232"/>
                  <a:gd name="connsiteY1" fmla="*/ 2371 h 59575"/>
                  <a:gd name="connsiteX2" fmla="*/ 192043 w 578232"/>
                  <a:gd name="connsiteY2" fmla="*/ 25851 h 59575"/>
                  <a:gd name="connsiteX3" fmla="*/ 457680 w 578232"/>
                  <a:gd name="connsiteY3" fmla="*/ 19543 h 59575"/>
                  <a:gd name="connsiteX4" fmla="*/ 547744 w 578232"/>
                  <a:gd name="connsiteY4" fmla="*/ 2021 h 59575"/>
                  <a:gd name="connsiteX5" fmla="*/ 561061 w 578232"/>
                  <a:gd name="connsiteY5" fmla="*/ 619 h 59575"/>
                  <a:gd name="connsiteX6" fmla="*/ 579985 w 578232"/>
                  <a:gd name="connsiteY6" fmla="*/ 14637 h 59575"/>
                  <a:gd name="connsiteX7" fmla="*/ 563514 w 578232"/>
                  <a:gd name="connsiteY7" fmla="*/ 27603 h 59575"/>
                  <a:gd name="connsiteX8" fmla="*/ 450320 w 578232"/>
                  <a:gd name="connsiteY8" fmla="*/ 52835 h 59575"/>
                  <a:gd name="connsiteX9" fmla="*/ 216574 w 578232"/>
                  <a:gd name="connsiteY9" fmla="*/ 59844 h 59575"/>
                  <a:gd name="connsiteX10" fmla="*/ 30138 w 578232"/>
                  <a:gd name="connsiteY10" fmla="*/ 32509 h 59575"/>
                  <a:gd name="connsiteX11" fmla="*/ 0 w 578232"/>
                  <a:gd name="connsiteY11" fmla="*/ 17440 h 5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8232" h="59575">
                    <a:moveTo>
                      <a:pt x="0" y="17440"/>
                    </a:moveTo>
                    <a:cubicBezTo>
                      <a:pt x="11565" y="1670"/>
                      <a:pt x="20326" y="-1834"/>
                      <a:pt x="34343" y="2371"/>
                    </a:cubicBezTo>
                    <a:cubicBezTo>
                      <a:pt x="85859" y="17090"/>
                      <a:pt x="138776" y="22697"/>
                      <a:pt x="192043" y="25851"/>
                    </a:cubicBezTo>
                    <a:cubicBezTo>
                      <a:pt x="280706" y="31108"/>
                      <a:pt x="369368" y="30757"/>
                      <a:pt x="457680" y="19543"/>
                    </a:cubicBezTo>
                    <a:cubicBezTo>
                      <a:pt x="488168" y="15688"/>
                      <a:pt x="517956" y="7978"/>
                      <a:pt x="547744" y="2021"/>
                    </a:cubicBezTo>
                    <a:cubicBezTo>
                      <a:pt x="552300" y="1320"/>
                      <a:pt x="557907" y="-1133"/>
                      <a:pt x="561061" y="619"/>
                    </a:cubicBezTo>
                    <a:cubicBezTo>
                      <a:pt x="568070" y="4123"/>
                      <a:pt x="573677" y="9730"/>
                      <a:pt x="579985" y="14637"/>
                    </a:cubicBezTo>
                    <a:cubicBezTo>
                      <a:pt x="574728" y="19192"/>
                      <a:pt x="569822" y="24800"/>
                      <a:pt x="563514" y="27603"/>
                    </a:cubicBezTo>
                    <a:cubicBezTo>
                      <a:pt x="527418" y="43373"/>
                      <a:pt x="488869" y="48279"/>
                      <a:pt x="450320" y="52835"/>
                    </a:cubicBezTo>
                    <a:cubicBezTo>
                      <a:pt x="372522" y="62297"/>
                      <a:pt x="294723" y="63348"/>
                      <a:pt x="216574" y="59844"/>
                    </a:cubicBezTo>
                    <a:cubicBezTo>
                      <a:pt x="153494" y="57040"/>
                      <a:pt x="90415" y="52485"/>
                      <a:pt x="30138" y="32509"/>
                    </a:cubicBezTo>
                    <a:cubicBezTo>
                      <a:pt x="19975" y="29005"/>
                      <a:pt x="10513" y="22697"/>
                      <a:pt x="0" y="17440"/>
                    </a:cubicBezTo>
                    <a:close/>
                  </a:path>
                </a:pathLst>
              </a:custGeom>
              <a:solidFill>
                <a:schemeClr val="accent3"/>
              </a:solidFill>
              <a:ln w="3502" cap="flat">
                <a:noFill/>
                <a:prstDash val="solid"/>
                <a:miter/>
              </a:ln>
            </p:spPr>
            <p:txBody>
              <a:bodyPr rtlCol="0" anchor="ctr"/>
              <a:lstStyle/>
              <a:p>
                <a:endParaRPr lang="en-US"/>
              </a:p>
            </p:txBody>
          </p:sp>
        </p:grpSp>
        <p:grpSp>
          <p:nvGrpSpPr>
            <p:cNvPr id="36" name="Group 35">
              <a:extLst>
                <a:ext uri="{FF2B5EF4-FFF2-40B4-BE49-F238E27FC236}">
                  <a16:creationId xmlns="" xmlns:a16="http://schemas.microsoft.com/office/drawing/2014/main" id="{8D6BA74D-145E-46C5-82C2-FD71567148A5}"/>
                </a:ext>
              </a:extLst>
            </p:cNvPr>
            <p:cNvGrpSpPr/>
            <p:nvPr/>
          </p:nvGrpSpPr>
          <p:grpSpPr>
            <a:xfrm>
              <a:off x="7412026" y="3028298"/>
              <a:ext cx="508845" cy="635161"/>
              <a:chOff x="7412026" y="3028298"/>
              <a:chExt cx="508845" cy="635161"/>
            </a:xfrm>
            <a:solidFill>
              <a:schemeClr val="accent3"/>
            </a:solidFill>
          </p:grpSpPr>
          <p:sp>
            <p:nvSpPr>
              <p:cNvPr id="17" name="Freeform: Shape 16">
                <a:extLst>
                  <a:ext uri="{FF2B5EF4-FFF2-40B4-BE49-F238E27FC236}">
                    <a16:creationId xmlns="" xmlns:a16="http://schemas.microsoft.com/office/drawing/2014/main" id="{98565454-213E-44EF-BEBB-0B630C8A5A86}"/>
                  </a:ext>
                </a:extLst>
              </p:cNvPr>
              <p:cNvSpPr/>
              <p:nvPr/>
            </p:nvSpPr>
            <p:spPr>
              <a:xfrm>
                <a:off x="7412026" y="3491741"/>
                <a:ext cx="508144" cy="171718"/>
              </a:xfrm>
              <a:custGeom>
                <a:avLst/>
                <a:gdLst>
                  <a:gd name="connsiteX0" fmla="*/ 350 w 508143"/>
                  <a:gd name="connsiteY0" fmla="*/ 0 h 171717"/>
                  <a:gd name="connsiteX1" fmla="*/ 509896 w 508143"/>
                  <a:gd name="connsiteY1" fmla="*/ 350 h 171717"/>
                  <a:gd name="connsiteX2" fmla="*/ 510246 w 508143"/>
                  <a:gd name="connsiteY2" fmla="*/ 9462 h 171717"/>
                  <a:gd name="connsiteX3" fmla="*/ 510597 w 508143"/>
                  <a:gd name="connsiteY3" fmla="*/ 127211 h 171717"/>
                  <a:gd name="connsiteX4" fmla="*/ 495528 w 508143"/>
                  <a:gd name="connsiteY4" fmla="*/ 148238 h 171717"/>
                  <a:gd name="connsiteX5" fmla="*/ 414225 w 508143"/>
                  <a:gd name="connsiteY5" fmla="*/ 164358 h 171717"/>
                  <a:gd name="connsiteX6" fmla="*/ 192043 w 508143"/>
                  <a:gd name="connsiteY6" fmla="*/ 171718 h 171717"/>
                  <a:gd name="connsiteX7" fmla="*/ 27335 w 508143"/>
                  <a:gd name="connsiteY7" fmla="*/ 152093 h 171717"/>
                  <a:gd name="connsiteX8" fmla="*/ 21027 w 508143"/>
                  <a:gd name="connsiteY8" fmla="*/ 150341 h 171717"/>
                  <a:gd name="connsiteX9" fmla="*/ 0 w 508143"/>
                  <a:gd name="connsiteY9" fmla="*/ 121254 h 171717"/>
                  <a:gd name="connsiteX10" fmla="*/ 0 w 508143"/>
                  <a:gd name="connsiteY10" fmla="*/ 9812 h 171717"/>
                  <a:gd name="connsiteX11" fmla="*/ 350 w 508143"/>
                  <a:gd name="connsiteY11" fmla="*/ 0 h 17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8143" h="171717">
                    <a:moveTo>
                      <a:pt x="350" y="0"/>
                    </a:moveTo>
                    <a:cubicBezTo>
                      <a:pt x="170666" y="34694"/>
                      <a:pt x="339580" y="34344"/>
                      <a:pt x="509896" y="350"/>
                    </a:cubicBezTo>
                    <a:cubicBezTo>
                      <a:pt x="509896" y="1402"/>
                      <a:pt x="510246" y="5257"/>
                      <a:pt x="510246" y="9462"/>
                    </a:cubicBezTo>
                    <a:cubicBezTo>
                      <a:pt x="510246" y="48712"/>
                      <a:pt x="509546" y="87961"/>
                      <a:pt x="510597" y="127211"/>
                    </a:cubicBezTo>
                    <a:cubicBezTo>
                      <a:pt x="510947" y="139477"/>
                      <a:pt x="506041" y="145785"/>
                      <a:pt x="495528" y="148238"/>
                    </a:cubicBezTo>
                    <a:cubicBezTo>
                      <a:pt x="468543" y="153845"/>
                      <a:pt x="441559" y="160854"/>
                      <a:pt x="414225" y="164358"/>
                    </a:cubicBezTo>
                    <a:cubicBezTo>
                      <a:pt x="340632" y="173820"/>
                      <a:pt x="266337" y="174171"/>
                      <a:pt x="192043" y="171718"/>
                    </a:cubicBezTo>
                    <a:cubicBezTo>
                      <a:pt x="136673" y="169965"/>
                      <a:pt x="81303" y="166461"/>
                      <a:pt x="27335" y="152093"/>
                    </a:cubicBezTo>
                    <a:cubicBezTo>
                      <a:pt x="25232" y="151392"/>
                      <a:pt x="23129" y="151041"/>
                      <a:pt x="21027" y="150341"/>
                    </a:cubicBezTo>
                    <a:cubicBezTo>
                      <a:pt x="0" y="143682"/>
                      <a:pt x="0" y="143682"/>
                      <a:pt x="0" y="121254"/>
                    </a:cubicBezTo>
                    <a:cubicBezTo>
                      <a:pt x="0" y="84107"/>
                      <a:pt x="0" y="46960"/>
                      <a:pt x="0" y="9812"/>
                    </a:cubicBezTo>
                    <a:cubicBezTo>
                      <a:pt x="350" y="5607"/>
                      <a:pt x="350" y="1402"/>
                      <a:pt x="350" y="0"/>
                    </a:cubicBezTo>
                    <a:close/>
                  </a:path>
                </a:pathLst>
              </a:custGeom>
              <a:grpFill/>
              <a:ln w="3502" cap="flat">
                <a:noFill/>
                <a:prstDash val="solid"/>
                <a:miter/>
              </a:ln>
            </p:spPr>
            <p:txBody>
              <a:bodyPr rtlCol="0" anchor="ctr"/>
              <a:lstStyle/>
              <a:p>
                <a:endParaRPr lang="en-US"/>
              </a:p>
            </p:txBody>
          </p:sp>
          <p:sp>
            <p:nvSpPr>
              <p:cNvPr id="18" name="Freeform: Shape 17">
                <a:extLst>
                  <a:ext uri="{FF2B5EF4-FFF2-40B4-BE49-F238E27FC236}">
                    <a16:creationId xmlns="" xmlns:a16="http://schemas.microsoft.com/office/drawing/2014/main" id="{39891FD2-F668-4455-9341-4D536446BDE5}"/>
                  </a:ext>
                </a:extLst>
              </p:cNvPr>
              <p:cNvSpPr/>
              <p:nvPr/>
            </p:nvSpPr>
            <p:spPr>
              <a:xfrm>
                <a:off x="7412727" y="3284979"/>
                <a:ext cx="508144" cy="171718"/>
              </a:xfrm>
              <a:custGeom>
                <a:avLst/>
                <a:gdLst>
                  <a:gd name="connsiteX0" fmla="*/ 0 w 508143"/>
                  <a:gd name="connsiteY0" fmla="*/ 0 h 171717"/>
                  <a:gd name="connsiteX1" fmla="*/ 509545 w 508143"/>
                  <a:gd name="connsiteY1" fmla="*/ 350 h 171717"/>
                  <a:gd name="connsiteX2" fmla="*/ 510247 w 508143"/>
                  <a:gd name="connsiteY2" fmla="*/ 8411 h 171717"/>
                  <a:gd name="connsiteX3" fmla="*/ 510597 w 508143"/>
                  <a:gd name="connsiteY3" fmla="*/ 128613 h 171717"/>
                  <a:gd name="connsiteX4" fmla="*/ 497630 w 508143"/>
                  <a:gd name="connsiteY4" fmla="*/ 147186 h 171717"/>
                  <a:gd name="connsiteX5" fmla="*/ 403711 w 508143"/>
                  <a:gd name="connsiteY5" fmla="*/ 165059 h 171717"/>
                  <a:gd name="connsiteX6" fmla="*/ 234097 w 508143"/>
                  <a:gd name="connsiteY6" fmla="*/ 172418 h 171717"/>
                  <a:gd name="connsiteX7" fmla="*/ 32241 w 508143"/>
                  <a:gd name="connsiteY7" fmla="*/ 153144 h 171717"/>
                  <a:gd name="connsiteX8" fmla="*/ 25933 w 508143"/>
                  <a:gd name="connsiteY8" fmla="*/ 151742 h 171717"/>
                  <a:gd name="connsiteX9" fmla="*/ 350 w 508143"/>
                  <a:gd name="connsiteY9" fmla="*/ 118100 h 171717"/>
                  <a:gd name="connsiteX10" fmla="*/ 0 w 508143"/>
                  <a:gd name="connsiteY10" fmla="*/ 0 h 17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8143" h="171717">
                    <a:moveTo>
                      <a:pt x="0" y="0"/>
                    </a:moveTo>
                    <a:cubicBezTo>
                      <a:pt x="169965" y="35044"/>
                      <a:pt x="339230" y="34344"/>
                      <a:pt x="509545" y="350"/>
                    </a:cubicBezTo>
                    <a:cubicBezTo>
                      <a:pt x="509545" y="1051"/>
                      <a:pt x="510247" y="4556"/>
                      <a:pt x="510247" y="8411"/>
                    </a:cubicBezTo>
                    <a:cubicBezTo>
                      <a:pt x="510247" y="48361"/>
                      <a:pt x="509896" y="88662"/>
                      <a:pt x="510597" y="128613"/>
                    </a:cubicBezTo>
                    <a:cubicBezTo>
                      <a:pt x="510597" y="139126"/>
                      <a:pt x="507092" y="145084"/>
                      <a:pt x="497630" y="147186"/>
                    </a:cubicBezTo>
                    <a:cubicBezTo>
                      <a:pt x="466441" y="153845"/>
                      <a:pt x="435251" y="162606"/>
                      <a:pt x="403711" y="165059"/>
                    </a:cubicBezTo>
                    <a:cubicBezTo>
                      <a:pt x="347290" y="169615"/>
                      <a:pt x="290518" y="172418"/>
                      <a:pt x="234097" y="172418"/>
                    </a:cubicBezTo>
                    <a:cubicBezTo>
                      <a:pt x="166461" y="172068"/>
                      <a:pt x="98475" y="169264"/>
                      <a:pt x="32241" y="153144"/>
                    </a:cubicBezTo>
                    <a:cubicBezTo>
                      <a:pt x="30138" y="152794"/>
                      <a:pt x="28036" y="152093"/>
                      <a:pt x="25933" y="151742"/>
                    </a:cubicBezTo>
                    <a:cubicBezTo>
                      <a:pt x="350" y="144383"/>
                      <a:pt x="350" y="144383"/>
                      <a:pt x="350" y="118100"/>
                    </a:cubicBezTo>
                    <a:cubicBezTo>
                      <a:pt x="0" y="78149"/>
                      <a:pt x="0" y="37848"/>
                      <a:pt x="0" y="0"/>
                    </a:cubicBezTo>
                    <a:close/>
                  </a:path>
                </a:pathLst>
              </a:custGeom>
              <a:grpFill/>
              <a:ln w="3502" cap="flat">
                <a:noFill/>
                <a:prstDash val="solid"/>
                <a:miter/>
              </a:ln>
            </p:spPr>
            <p:txBody>
              <a:bodyPr rtlCol="0" anchor="ctr"/>
              <a:lstStyle/>
              <a:p>
                <a:endParaRPr lang="en-US"/>
              </a:p>
            </p:txBody>
          </p:sp>
          <p:sp>
            <p:nvSpPr>
              <p:cNvPr id="20" name="Freeform: Shape 19">
                <a:extLst>
                  <a:ext uri="{FF2B5EF4-FFF2-40B4-BE49-F238E27FC236}">
                    <a16:creationId xmlns="" xmlns:a16="http://schemas.microsoft.com/office/drawing/2014/main" id="{E04991CA-50F5-4765-BE75-628F194A76CE}"/>
                  </a:ext>
                </a:extLst>
              </p:cNvPr>
              <p:cNvSpPr/>
              <p:nvPr/>
            </p:nvSpPr>
            <p:spPr>
              <a:xfrm>
                <a:off x="7412376" y="3083123"/>
                <a:ext cx="508144" cy="171718"/>
              </a:xfrm>
              <a:custGeom>
                <a:avLst/>
                <a:gdLst>
                  <a:gd name="connsiteX0" fmla="*/ 0 w 508143"/>
                  <a:gd name="connsiteY0" fmla="*/ 0 h 171717"/>
                  <a:gd name="connsiteX1" fmla="*/ 510246 w 508143"/>
                  <a:gd name="connsiteY1" fmla="*/ 0 h 171717"/>
                  <a:gd name="connsiteX2" fmla="*/ 510246 w 508143"/>
                  <a:gd name="connsiteY2" fmla="*/ 10864 h 171717"/>
                  <a:gd name="connsiteX3" fmla="*/ 510597 w 508143"/>
                  <a:gd name="connsiteY3" fmla="*/ 126160 h 171717"/>
                  <a:gd name="connsiteX4" fmla="*/ 494827 w 508143"/>
                  <a:gd name="connsiteY4" fmla="*/ 147887 h 171717"/>
                  <a:gd name="connsiteX5" fmla="*/ 407216 w 508143"/>
                  <a:gd name="connsiteY5" fmla="*/ 164709 h 171717"/>
                  <a:gd name="connsiteX6" fmla="*/ 240054 w 508143"/>
                  <a:gd name="connsiteY6" fmla="*/ 172418 h 171717"/>
                  <a:gd name="connsiteX7" fmla="*/ 31891 w 508143"/>
                  <a:gd name="connsiteY7" fmla="*/ 152794 h 171717"/>
                  <a:gd name="connsiteX8" fmla="*/ 351 w 508143"/>
                  <a:gd name="connsiteY8" fmla="*/ 113544 h 171717"/>
                  <a:gd name="connsiteX9" fmla="*/ 351 w 508143"/>
                  <a:gd name="connsiteY9" fmla="*/ 9812 h 171717"/>
                  <a:gd name="connsiteX10" fmla="*/ 0 w 508143"/>
                  <a:gd name="connsiteY10" fmla="*/ 0 h 17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8143" h="171717">
                    <a:moveTo>
                      <a:pt x="0" y="0"/>
                    </a:moveTo>
                    <a:cubicBezTo>
                      <a:pt x="170316" y="35044"/>
                      <a:pt x="339580" y="34694"/>
                      <a:pt x="510246" y="0"/>
                    </a:cubicBezTo>
                    <a:cubicBezTo>
                      <a:pt x="510246" y="2103"/>
                      <a:pt x="510246" y="6308"/>
                      <a:pt x="510246" y="10864"/>
                    </a:cubicBezTo>
                    <a:cubicBezTo>
                      <a:pt x="510246" y="49413"/>
                      <a:pt x="509546" y="87611"/>
                      <a:pt x="510597" y="126160"/>
                    </a:cubicBezTo>
                    <a:cubicBezTo>
                      <a:pt x="510947" y="139126"/>
                      <a:pt x="506041" y="145434"/>
                      <a:pt x="494827" y="147887"/>
                    </a:cubicBezTo>
                    <a:cubicBezTo>
                      <a:pt x="465740" y="153845"/>
                      <a:pt x="436653" y="162256"/>
                      <a:pt x="407216" y="164709"/>
                    </a:cubicBezTo>
                    <a:cubicBezTo>
                      <a:pt x="351495" y="169264"/>
                      <a:pt x="295775" y="172769"/>
                      <a:pt x="240054" y="172418"/>
                    </a:cubicBezTo>
                    <a:cubicBezTo>
                      <a:pt x="170316" y="172068"/>
                      <a:pt x="100227" y="169615"/>
                      <a:pt x="31891" y="152794"/>
                    </a:cubicBezTo>
                    <a:cubicBezTo>
                      <a:pt x="351" y="145084"/>
                      <a:pt x="351" y="145084"/>
                      <a:pt x="351" y="113544"/>
                    </a:cubicBezTo>
                    <a:cubicBezTo>
                      <a:pt x="351" y="78850"/>
                      <a:pt x="351" y="44506"/>
                      <a:pt x="351" y="9812"/>
                    </a:cubicBezTo>
                    <a:cubicBezTo>
                      <a:pt x="0" y="5607"/>
                      <a:pt x="0" y="1402"/>
                      <a:pt x="0" y="0"/>
                    </a:cubicBezTo>
                    <a:close/>
                  </a:path>
                </a:pathLst>
              </a:custGeom>
              <a:grpFill/>
              <a:ln w="3502" cap="flat">
                <a:noFill/>
                <a:prstDash val="solid"/>
                <a:miter/>
              </a:ln>
            </p:spPr>
            <p:txBody>
              <a:bodyPr rtlCol="0" anchor="ctr"/>
              <a:lstStyle/>
              <a:p>
                <a:endParaRPr lang="en-US"/>
              </a:p>
            </p:txBody>
          </p:sp>
          <p:sp>
            <p:nvSpPr>
              <p:cNvPr id="25" name="Freeform: Shape 24">
                <a:extLst>
                  <a:ext uri="{FF2B5EF4-FFF2-40B4-BE49-F238E27FC236}">
                    <a16:creationId xmlns="" xmlns:a16="http://schemas.microsoft.com/office/drawing/2014/main" id="{BCC81BEC-0315-4A90-8D26-9A8A79A6FC0C}"/>
                  </a:ext>
                </a:extLst>
              </p:cNvPr>
              <p:cNvSpPr/>
              <p:nvPr/>
            </p:nvSpPr>
            <p:spPr>
              <a:xfrm>
                <a:off x="7412376" y="3028298"/>
                <a:ext cx="508144" cy="63080"/>
              </a:xfrm>
              <a:custGeom>
                <a:avLst/>
                <a:gdLst>
                  <a:gd name="connsiteX0" fmla="*/ 510246 w 508143"/>
                  <a:gd name="connsiteY0" fmla="*/ 35551 h 63079"/>
                  <a:gd name="connsiteX1" fmla="*/ 448919 w 508143"/>
                  <a:gd name="connsiteY1" fmla="*/ 50970 h 63079"/>
                  <a:gd name="connsiteX2" fmla="*/ 193796 w 508143"/>
                  <a:gd name="connsiteY2" fmla="*/ 62885 h 63079"/>
                  <a:gd name="connsiteX3" fmla="*/ 36446 w 508143"/>
                  <a:gd name="connsiteY3" fmla="*/ 45713 h 63079"/>
                  <a:gd name="connsiteX4" fmla="*/ 351 w 508143"/>
                  <a:gd name="connsiteY4" fmla="*/ 34149 h 63079"/>
                  <a:gd name="connsiteX5" fmla="*/ 0 w 508143"/>
                  <a:gd name="connsiteY5" fmla="*/ 29593 h 63079"/>
                  <a:gd name="connsiteX6" fmla="*/ 30138 w 508143"/>
                  <a:gd name="connsiteY6" fmla="*/ 19080 h 63079"/>
                  <a:gd name="connsiteX7" fmla="*/ 184684 w 508143"/>
                  <a:gd name="connsiteY7" fmla="*/ 1207 h 63079"/>
                  <a:gd name="connsiteX8" fmla="*/ 376377 w 508143"/>
                  <a:gd name="connsiteY8" fmla="*/ 4361 h 63079"/>
                  <a:gd name="connsiteX9" fmla="*/ 494476 w 508143"/>
                  <a:gd name="connsiteY9" fmla="*/ 23636 h 63079"/>
                  <a:gd name="connsiteX10" fmla="*/ 509195 w 508143"/>
                  <a:gd name="connsiteY10" fmla="*/ 29944 h 63079"/>
                  <a:gd name="connsiteX11" fmla="*/ 510246 w 508143"/>
                  <a:gd name="connsiteY11" fmla="*/ 35551 h 63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8143" h="63079">
                    <a:moveTo>
                      <a:pt x="510246" y="35551"/>
                    </a:moveTo>
                    <a:cubicBezTo>
                      <a:pt x="489921" y="40807"/>
                      <a:pt x="469595" y="47816"/>
                      <a:pt x="448919" y="50970"/>
                    </a:cubicBezTo>
                    <a:cubicBezTo>
                      <a:pt x="364462" y="64637"/>
                      <a:pt x="279304" y="67091"/>
                      <a:pt x="193796" y="62885"/>
                    </a:cubicBezTo>
                    <a:cubicBezTo>
                      <a:pt x="141229" y="60432"/>
                      <a:pt x="89013" y="52372"/>
                      <a:pt x="36446" y="45713"/>
                    </a:cubicBezTo>
                    <a:cubicBezTo>
                      <a:pt x="24181" y="44312"/>
                      <a:pt x="12266" y="38004"/>
                      <a:pt x="351" y="34149"/>
                    </a:cubicBezTo>
                    <a:cubicBezTo>
                      <a:pt x="351" y="32747"/>
                      <a:pt x="0" y="30995"/>
                      <a:pt x="0" y="29593"/>
                    </a:cubicBezTo>
                    <a:cubicBezTo>
                      <a:pt x="10163" y="26089"/>
                      <a:pt x="19975" y="20131"/>
                      <a:pt x="30138" y="19080"/>
                    </a:cubicBezTo>
                    <a:cubicBezTo>
                      <a:pt x="81654" y="12071"/>
                      <a:pt x="133169" y="3310"/>
                      <a:pt x="184684" y="1207"/>
                    </a:cubicBezTo>
                    <a:cubicBezTo>
                      <a:pt x="248465" y="-1246"/>
                      <a:pt x="312596" y="156"/>
                      <a:pt x="376377" y="4361"/>
                    </a:cubicBezTo>
                    <a:cubicBezTo>
                      <a:pt x="415977" y="6814"/>
                      <a:pt x="455227" y="16627"/>
                      <a:pt x="494476" y="23636"/>
                    </a:cubicBezTo>
                    <a:cubicBezTo>
                      <a:pt x="499733" y="24687"/>
                      <a:pt x="504289" y="27841"/>
                      <a:pt x="509195" y="29944"/>
                    </a:cubicBezTo>
                    <a:cubicBezTo>
                      <a:pt x="509896" y="31696"/>
                      <a:pt x="510246" y="33448"/>
                      <a:pt x="510246" y="35551"/>
                    </a:cubicBezTo>
                    <a:close/>
                  </a:path>
                </a:pathLst>
              </a:custGeom>
              <a:grpFill/>
              <a:ln w="3502" cap="flat">
                <a:noFill/>
                <a:prstDash val="solid"/>
                <a:miter/>
              </a:ln>
            </p:spPr>
            <p:txBody>
              <a:bodyPr rtlCol="0" anchor="ctr"/>
              <a:lstStyle/>
              <a:p>
                <a:endParaRPr lang="en-US"/>
              </a:p>
            </p:txBody>
          </p:sp>
          <p:sp>
            <p:nvSpPr>
              <p:cNvPr id="31" name="Freeform: Shape 30">
                <a:extLst>
                  <a:ext uri="{FF2B5EF4-FFF2-40B4-BE49-F238E27FC236}">
                    <a16:creationId xmlns="" xmlns:a16="http://schemas.microsoft.com/office/drawing/2014/main" id="{E07B73E0-05E3-46E6-83D4-7375F3E32A00}"/>
                  </a:ext>
                </a:extLst>
              </p:cNvPr>
              <p:cNvSpPr/>
              <p:nvPr/>
            </p:nvSpPr>
            <p:spPr>
              <a:xfrm>
                <a:off x="7412727" y="3456049"/>
                <a:ext cx="508144" cy="42053"/>
              </a:xfrm>
              <a:custGeom>
                <a:avLst/>
                <a:gdLst>
                  <a:gd name="connsiteX0" fmla="*/ 701 w 508143"/>
                  <a:gd name="connsiteY0" fmla="*/ 10811 h 42053"/>
                  <a:gd name="connsiteX1" fmla="*/ 39950 w 508143"/>
                  <a:gd name="connsiteY1" fmla="*/ 298 h 42053"/>
                  <a:gd name="connsiteX2" fmla="*/ 206411 w 508143"/>
                  <a:gd name="connsiteY2" fmla="*/ 16068 h 42053"/>
                  <a:gd name="connsiteX3" fmla="*/ 399156 w 508143"/>
                  <a:gd name="connsiteY3" fmla="*/ 10811 h 42053"/>
                  <a:gd name="connsiteX4" fmla="*/ 466090 w 508143"/>
                  <a:gd name="connsiteY4" fmla="*/ 998 h 42053"/>
                  <a:gd name="connsiteX5" fmla="*/ 508494 w 508143"/>
                  <a:gd name="connsiteY5" fmla="*/ 11512 h 42053"/>
                  <a:gd name="connsiteX6" fmla="*/ 509195 w 508143"/>
                  <a:gd name="connsiteY6" fmla="*/ 16418 h 42053"/>
                  <a:gd name="connsiteX7" fmla="*/ 454526 w 508143"/>
                  <a:gd name="connsiteY7" fmla="*/ 30786 h 42053"/>
                  <a:gd name="connsiteX8" fmla="*/ 303134 w 508143"/>
                  <a:gd name="connsiteY8" fmla="*/ 44103 h 42053"/>
                  <a:gd name="connsiteX9" fmla="*/ 110390 w 508143"/>
                  <a:gd name="connsiteY9" fmla="*/ 38496 h 42053"/>
                  <a:gd name="connsiteX10" fmla="*/ 23480 w 508143"/>
                  <a:gd name="connsiteY10" fmla="*/ 23777 h 42053"/>
                  <a:gd name="connsiteX11" fmla="*/ 0 w 508143"/>
                  <a:gd name="connsiteY11" fmla="*/ 14666 h 42053"/>
                  <a:gd name="connsiteX12" fmla="*/ 701 w 508143"/>
                  <a:gd name="connsiteY12" fmla="*/ 10811 h 42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8143" h="42053">
                    <a:moveTo>
                      <a:pt x="701" y="10811"/>
                    </a:moveTo>
                    <a:cubicBezTo>
                      <a:pt x="12966" y="4853"/>
                      <a:pt x="24531" y="-1455"/>
                      <a:pt x="39950" y="298"/>
                    </a:cubicBezTo>
                    <a:cubicBezTo>
                      <a:pt x="95321" y="6255"/>
                      <a:pt x="150691" y="14666"/>
                      <a:pt x="206411" y="16068"/>
                    </a:cubicBezTo>
                    <a:cubicBezTo>
                      <a:pt x="270543" y="17820"/>
                      <a:pt x="335024" y="13614"/>
                      <a:pt x="399156" y="10811"/>
                    </a:cubicBezTo>
                    <a:cubicBezTo>
                      <a:pt x="421584" y="9759"/>
                      <a:pt x="444013" y="5204"/>
                      <a:pt x="466090" y="998"/>
                    </a:cubicBezTo>
                    <a:cubicBezTo>
                      <a:pt x="482561" y="-2156"/>
                      <a:pt x="495528" y="3452"/>
                      <a:pt x="508494" y="11512"/>
                    </a:cubicBezTo>
                    <a:cubicBezTo>
                      <a:pt x="508845" y="13264"/>
                      <a:pt x="508845" y="14666"/>
                      <a:pt x="509195" y="16418"/>
                    </a:cubicBezTo>
                    <a:cubicBezTo>
                      <a:pt x="490972" y="21324"/>
                      <a:pt x="473099" y="28683"/>
                      <a:pt x="454526" y="30786"/>
                    </a:cubicBezTo>
                    <a:cubicBezTo>
                      <a:pt x="404062" y="36744"/>
                      <a:pt x="353598" y="43052"/>
                      <a:pt x="303134" y="44103"/>
                    </a:cubicBezTo>
                    <a:cubicBezTo>
                      <a:pt x="239003" y="45154"/>
                      <a:pt x="174521" y="42351"/>
                      <a:pt x="110390" y="38496"/>
                    </a:cubicBezTo>
                    <a:cubicBezTo>
                      <a:pt x="81303" y="36744"/>
                      <a:pt x="52567" y="29384"/>
                      <a:pt x="23480" y="23777"/>
                    </a:cubicBezTo>
                    <a:cubicBezTo>
                      <a:pt x="15419" y="22375"/>
                      <a:pt x="8060" y="17820"/>
                      <a:pt x="0" y="14666"/>
                    </a:cubicBezTo>
                    <a:cubicBezTo>
                      <a:pt x="701" y="13264"/>
                      <a:pt x="701" y="11862"/>
                      <a:pt x="701" y="10811"/>
                    </a:cubicBezTo>
                    <a:close/>
                  </a:path>
                </a:pathLst>
              </a:custGeom>
              <a:grpFill/>
              <a:ln w="3502" cap="flat">
                <a:noFill/>
                <a:prstDash val="solid"/>
                <a:miter/>
              </a:ln>
            </p:spPr>
            <p:txBody>
              <a:bodyPr rtlCol="0" anchor="ctr"/>
              <a:lstStyle/>
              <a:p>
                <a:endParaRPr lang="en-US"/>
              </a:p>
            </p:txBody>
          </p:sp>
          <p:sp>
            <p:nvSpPr>
              <p:cNvPr id="32" name="Freeform: Shape 31">
                <a:extLst>
                  <a:ext uri="{FF2B5EF4-FFF2-40B4-BE49-F238E27FC236}">
                    <a16:creationId xmlns="" xmlns:a16="http://schemas.microsoft.com/office/drawing/2014/main" id="{AA4358E1-567B-4133-A0BA-190819654BEE}"/>
                  </a:ext>
                </a:extLst>
              </p:cNvPr>
              <p:cNvSpPr/>
              <p:nvPr/>
            </p:nvSpPr>
            <p:spPr>
              <a:xfrm>
                <a:off x="7412376" y="3251947"/>
                <a:ext cx="508144" cy="42053"/>
              </a:xfrm>
              <a:custGeom>
                <a:avLst/>
                <a:gdLst>
                  <a:gd name="connsiteX0" fmla="*/ 0 w 508143"/>
                  <a:gd name="connsiteY0" fmla="*/ 10254 h 42053"/>
                  <a:gd name="connsiteX1" fmla="*/ 36096 w 508143"/>
                  <a:gd name="connsiteY1" fmla="*/ 441 h 42053"/>
                  <a:gd name="connsiteX2" fmla="*/ 180829 w 508143"/>
                  <a:gd name="connsiteY2" fmla="*/ 16912 h 42053"/>
                  <a:gd name="connsiteX3" fmla="*/ 353248 w 508143"/>
                  <a:gd name="connsiteY3" fmla="*/ 15861 h 42053"/>
                  <a:gd name="connsiteX4" fmla="*/ 479758 w 508143"/>
                  <a:gd name="connsiteY4" fmla="*/ 441 h 42053"/>
                  <a:gd name="connsiteX5" fmla="*/ 510597 w 508143"/>
                  <a:gd name="connsiteY5" fmla="*/ 5698 h 42053"/>
                  <a:gd name="connsiteX6" fmla="*/ 510947 w 508143"/>
                  <a:gd name="connsiteY6" fmla="*/ 12707 h 42053"/>
                  <a:gd name="connsiteX7" fmla="*/ 461885 w 508143"/>
                  <a:gd name="connsiteY7" fmla="*/ 26725 h 42053"/>
                  <a:gd name="connsiteX8" fmla="*/ 319605 w 508143"/>
                  <a:gd name="connsiteY8" fmla="*/ 40742 h 42053"/>
                  <a:gd name="connsiteX9" fmla="*/ 103732 w 508143"/>
                  <a:gd name="connsiteY9" fmla="*/ 34434 h 42053"/>
                  <a:gd name="connsiteX10" fmla="*/ 18574 w 508143"/>
                  <a:gd name="connsiteY10" fmla="*/ 18664 h 42053"/>
                  <a:gd name="connsiteX11" fmla="*/ 0 w 508143"/>
                  <a:gd name="connsiteY11" fmla="*/ 10254 h 42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8143" h="42053">
                    <a:moveTo>
                      <a:pt x="0" y="10254"/>
                    </a:moveTo>
                    <a:cubicBezTo>
                      <a:pt x="12266" y="2194"/>
                      <a:pt x="22078" y="-1311"/>
                      <a:pt x="36096" y="441"/>
                    </a:cubicBezTo>
                    <a:cubicBezTo>
                      <a:pt x="84107" y="7100"/>
                      <a:pt x="132468" y="14810"/>
                      <a:pt x="180829" y="16912"/>
                    </a:cubicBezTo>
                    <a:cubicBezTo>
                      <a:pt x="238302" y="19365"/>
                      <a:pt x="296125" y="18664"/>
                      <a:pt x="353248" y="15861"/>
                    </a:cubicBezTo>
                    <a:cubicBezTo>
                      <a:pt x="395651" y="13758"/>
                      <a:pt x="437705" y="4997"/>
                      <a:pt x="479758" y="441"/>
                    </a:cubicBezTo>
                    <a:cubicBezTo>
                      <a:pt x="489921" y="-610"/>
                      <a:pt x="500434" y="3946"/>
                      <a:pt x="510597" y="5698"/>
                    </a:cubicBezTo>
                    <a:cubicBezTo>
                      <a:pt x="510597" y="8151"/>
                      <a:pt x="510947" y="10254"/>
                      <a:pt x="510947" y="12707"/>
                    </a:cubicBezTo>
                    <a:cubicBezTo>
                      <a:pt x="494476" y="17613"/>
                      <a:pt x="478706" y="24622"/>
                      <a:pt x="461885" y="26725"/>
                    </a:cubicBezTo>
                    <a:cubicBezTo>
                      <a:pt x="414575" y="32682"/>
                      <a:pt x="367265" y="37939"/>
                      <a:pt x="319605" y="40742"/>
                    </a:cubicBezTo>
                    <a:cubicBezTo>
                      <a:pt x="247414" y="44948"/>
                      <a:pt x="175573" y="42845"/>
                      <a:pt x="103732" y="34434"/>
                    </a:cubicBezTo>
                    <a:cubicBezTo>
                      <a:pt x="74995" y="30930"/>
                      <a:pt x="46609" y="24272"/>
                      <a:pt x="18574" y="18664"/>
                    </a:cubicBezTo>
                    <a:cubicBezTo>
                      <a:pt x="12616" y="17613"/>
                      <a:pt x="7009" y="13758"/>
                      <a:pt x="0" y="10254"/>
                    </a:cubicBezTo>
                    <a:close/>
                  </a:path>
                </a:pathLst>
              </a:custGeom>
              <a:grpFill/>
              <a:ln w="3502" cap="flat">
                <a:noFill/>
                <a:prstDash val="solid"/>
                <a:miter/>
              </a:ln>
            </p:spPr>
            <p:txBody>
              <a:bodyPr rtlCol="0" anchor="ctr"/>
              <a:lstStyle/>
              <a:p>
                <a:endParaRPr lang="en-US"/>
              </a:p>
            </p:txBody>
          </p:sp>
        </p:grpSp>
        <p:grpSp>
          <p:nvGrpSpPr>
            <p:cNvPr id="35" name="Group 34">
              <a:extLst>
                <a:ext uri="{FF2B5EF4-FFF2-40B4-BE49-F238E27FC236}">
                  <a16:creationId xmlns="" xmlns:a16="http://schemas.microsoft.com/office/drawing/2014/main" id="{4E5EC27D-5DFB-420D-9098-4475589B7ABA}"/>
                </a:ext>
              </a:extLst>
            </p:cNvPr>
            <p:cNvGrpSpPr/>
            <p:nvPr/>
          </p:nvGrpSpPr>
          <p:grpSpPr>
            <a:xfrm>
              <a:off x="4335829" y="3026004"/>
              <a:ext cx="512349" cy="637455"/>
              <a:chOff x="4335829" y="3026004"/>
              <a:chExt cx="512349" cy="637455"/>
            </a:xfrm>
            <a:solidFill>
              <a:schemeClr val="accent5"/>
            </a:solidFill>
          </p:grpSpPr>
          <p:sp>
            <p:nvSpPr>
              <p:cNvPr id="16" name="Freeform: Shape 15">
                <a:extLst>
                  <a:ext uri="{FF2B5EF4-FFF2-40B4-BE49-F238E27FC236}">
                    <a16:creationId xmlns="" xmlns:a16="http://schemas.microsoft.com/office/drawing/2014/main" id="{8C4C1A28-79B4-4273-BFCF-A322C776591C}"/>
                  </a:ext>
                </a:extLst>
              </p:cNvPr>
              <p:cNvSpPr/>
              <p:nvPr/>
            </p:nvSpPr>
            <p:spPr>
              <a:xfrm>
                <a:off x="4337581" y="3491741"/>
                <a:ext cx="508144" cy="171718"/>
              </a:xfrm>
              <a:custGeom>
                <a:avLst/>
                <a:gdLst>
                  <a:gd name="connsiteX0" fmla="*/ 350 w 508143"/>
                  <a:gd name="connsiteY0" fmla="*/ 0 h 171717"/>
                  <a:gd name="connsiteX1" fmla="*/ 510246 w 508143"/>
                  <a:gd name="connsiteY1" fmla="*/ 0 h 171717"/>
                  <a:gd name="connsiteX2" fmla="*/ 509896 w 508143"/>
                  <a:gd name="connsiteY2" fmla="*/ 135271 h 171717"/>
                  <a:gd name="connsiteX3" fmla="*/ 498331 w 508143"/>
                  <a:gd name="connsiteY3" fmla="*/ 146135 h 171717"/>
                  <a:gd name="connsiteX4" fmla="*/ 413524 w 508143"/>
                  <a:gd name="connsiteY4" fmla="*/ 163657 h 171717"/>
                  <a:gd name="connsiteX5" fmla="*/ 191342 w 508143"/>
                  <a:gd name="connsiteY5" fmla="*/ 171017 h 171717"/>
                  <a:gd name="connsiteX6" fmla="*/ 26634 w 508143"/>
                  <a:gd name="connsiteY6" fmla="*/ 151392 h 171717"/>
                  <a:gd name="connsiteX7" fmla="*/ 0 w 508143"/>
                  <a:gd name="connsiteY7" fmla="*/ 116347 h 171717"/>
                  <a:gd name="connsiteX8" fmla="*/ 350 w 508143"/>
                  <a:gd name="connsiteY8" fmla="*/ 0 h 17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8143" h="171717">
                    <a:moveTo>
                      <a:pt x="350" y="0"/>
                    </a:moveTo>
                    <a:cubicBezTo>
                      <a:pt x="170666" y="34344"/>
                      <a:pt x="339931" y="34344"/>
                      <a:pt x="510246" y="0"/>
                    </a:cubicBezTo>
                    <a:cubicBezTo>
                      <a:pt x="510246" y="43455"/>
                      <a:pt x="510597" y="89363"/>
                      <a:pt x="509896" y="135271"/>
                    </a:cubicBezTo>
                    <a:cubicBezTo>
                      <a:pt x="509896" y="139126"/>
                      <a:pt x="502887" y="145084"/>
                      <a:pt x="498331" y="146135"/>
                    </a:cubicBezTo>
                    <a:cubicBezTo>
                      <a:pt x="470296" y="152794"/>
                      <a:pt x="441910" y="159802"/>
                      <a:pt x="413524" y="163657"/>
                    </a:cubicBezTo>
                    <a:cubicBezTo>
                      <a:pt x="339931" y="173470"/>
                      <a:pt x="265637" y="173470"/>
                      <a:pt x="191342" y="171017"/>
                    </a:cubicBezTo>
                    <a:cubicBezTo>
                      <a:pt x="135972" y="169264"/>
                      <a:pt x="80602" y="165760"/>
                      <a:pt x="26634" y="151392"/>
                    </a:cubicBezTo>
                    <a:cubicBezTo>
                      <a:pt x="0" y="144032"/>
                      <a:pt x="0" y="143682"/>
                      <a:pt x="0" y="116347"/>
                    </a:cubicBezTo>
                    <a:cubicBezTo>
                      <a:pt x="350" y="76747"/>
                      <a:pt x="350" y="37147"/>
                      <a:pt x="350" y="0"/>
                    </a:cubicBezTo>
                    <a:close/>
                  </a:path>
                </a:pathLst>
              </a:custGeom>
              <a:grpFill/>
              <a:ln w="3502" cap="flat">
                <a:noFill/>
                <a:prstDash val="solid"/>
                <a:miter/>
              </a:ln>
            </p:spPr>
            <p:txBody>
              <a:bodyPr rtlCol="0" anchor="ctr"/>
              <a:lstStyle/>
              <a:p>
                <a:endParaRPr lang="en-US"/>
              </a:p>
            </p:txBody>
          </p:sp>
          <p:sp>
            <p:nvSpPr>
              <p:cNvPr id="19" name="Freeform: Shape 18">
                <a:extLst>
                  <a:ext uri="{FF2B5EF4-FFF2-40B4-BE49-F238E27FC236}">
                    <a16:creationId xmlns="" xmlns:a16="http://schemas.microsoft.com/office/drawing/2014/main" id="{7CA0F0E7-6AF1-460C-A21C-2C7C4E5E3B4A}"/>
                  </a:ext>
                </a:extLst>
              </p:cNvPr>
              <p:cNvSpPr/>
              <p:nvPr/>
            </p:nvSpPr>
            <p:spPr>
              <a:xfrm>
                <a:off x="4337581" y="3284979"/>
                <a:ext cx="508144" cy="171718"/>
              </a:xfrm>
              <a:custGeom>
                <a:avLst/>
                <a:gdLst>
                  <a:gd name="connsiteX0" fmla="*/ 0 w 508143"/>
                  <a:gd name="connsiteY0" fmla="*/ 0 h 171717"/>
                  <a:gd name="connsiteX1" fmla="*/ 510246 w 508143"/>
                  <a:gd name="connsiteY1" fmla="*/ 0 h 171717"/>
                  <a:gd name="connsiteX2" fmla="*/ 510246 w 508143"/>
                  <a:gd name="connsiteY2" fmla="*/ 57473 h 171717"/>
                  <a:gd name="connsiteX3" fmla="*/ 510597 w 508143"/>
                  <a:gd name="connsiteY3" fmla="*/ 126510 h 171717"/>
                  <a:gd name="connsiteX4" fmla="*/ 494476 w 508143"/>
                  <a:gd name="connsiteY4" fmla="*/ 148238 h 171717"/>
                  <a:gd name="connsiteX5" fmla="*/ 403011 w 508143"/>
                  <a:gd name="connsiteY5" fmla="*/ 165410 h 171717"/>
                  <a:gd name="connsiteX6" fmla="*/ 234447 w 508143"/>
                  <a:gd name="connsiteY6" fmla="*/ 172418 h 171717"/>
                  <a:gd name="connsiteX7" fmla="*/ 32591 w 508143"/>
                  <a:gd name="connsiteY7" fmla="*/ 153495 h 171717"/>
                  <a:gd name="connsiteX8" fmla="*/ 0 w 508143"/>
                  <a:gd name="connsiteY8" fmla="*/ 112493 h 171717"/>
                  <a:gd name="connsiteX9" fmla="*/ 0 w 508143"/>
                  <a:gd name="connsiteY9" fmla="*/ 0 h 17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8143" h="171717">
                    <a:moveTo>
                      <a:pt x="0" y="0"/>
                    </a:moveTo>
                    <a:cubicBezTo>
                      <a:pt x="170666" y="34694"/>
                      <a:pt x="339580" y="35044"/>
                      <a:pt x="510246" y="0"/>
                    </a:cubicBezTo>
                    <a:cubicBezTo>
                      <a:pt x="510246" y="17873"/>
                      <a:pt x="510246" y="37498"/>
                      <a:pt x="510246" y="57473"/>
                    </a:cubicBezTo>
                    <a:cubicBezTo>
                      <a:pt x="510246" y="80602"/>
                      <a:pt x="509195" y="103731"/>
                      <a:pt x="510597" y="126510"/>
                    </a:cubicBezTo>
                    <a:cubicBezTo>
                      <a:pt x="511298" y="139477"/>
                      <a:pt x="506041" y="145785"/>
                      <a:pt x="494476" y="148238"/>
                    </a:cubicBezTo>
                    <a:cubicBezTo>
                      <a:pt x="463988" y="154546"/>
                      <a:pt x="433850" y="162956"/>
                      <a:pt x="403011" y="165410"/>
                    </a:cubicBezTo>
                    <a:cubicBezTo>
                      <a:pt x="346940" y="169965"/>
                      <a:pt x="290518" y="172769"/>
                      <a:pt x="234447" y="172418"/>
                    </a:cubicBezTo>
                    <a:cubicBezTo>
                      <a:pt x="166811" y="172068"/>
                      <a:pt x="98825" y="169264"/>
                      <a:pt x="32591" y="153495"/>
                    </a:cubicBezTo>
                    <a:cubicBezTo>
                      <a:pt x="0" y="145785"/>
                      <a:pt x="0" y="145434"/>
                      <a:pt x="0" y="112493"/>
                    </a:cubicBezTo>
                    <a:cubicBezTo>
                      <a:pt x="0" y="74294"/>
                      <a:pt x="0" y="36446"/>
                      <a:pt x="0" y="0"/>
                    </a:cubicBezTo>
                    <a:close/>
                  </a:path>
                </a:pathLst>
              </a:custGeom>
              <a:grpFill/>
              <a:ln w="3502" cap="flat">
                <a:noFill/>
                <a:prstDash val="solid"/>
                <a:miter/>
              </a:ln>
            </p:spPr>
            <p:txBody>
              <a:bodyPr rtlCol="0" anchor="ctr"/>
              <a:lstStyle/>
              <a:p>
                <a:endParaRPr lang="en-US"/>
              </a:p>
            </p:txBody>
          </p:sp>
          <p:sp>
            <p:nvSpPr>
              <p:cNvPr id="21" name="Freeform: Shape 20">
                <a:extLst>
                  <a:ext uri="{FF2B5EF4-FFF2-40B4-BE49-F238E27FC236}">
                    <a16:creationId xmlns="" xmlns:a16="http://schemas.microsoft.com/office/drawing/2014/main" id="{A83585B2-8C61-4936-A139-4EDF67279587}"/>
                  </a:ext>
                </a:extLst>
              </p:cNvPr>
              <p:cNvSpPr/>
              <p:nvPr/>
            </p:nvSpPr>
            <p:spPr>
              <a:xfrm>
                <a:off x="4337931" y="3083123"/>
                <a:ext cx="508144" cy="171718"/>
              </a:xfrm>
              <a:custGeom>
                <a:avLst/>
                <a:gdLst>
                  <a:gd name="connsiteX0" fmla="*/ 0 w 508143"/>
                  <a:gd name="connsiteY0" fmla="*/ 350 h 171717"/>
                  <a:gd name="connsiteX1" fmla="*/ 510246 w 508143"/>
                  <a:gd name="connsiteY1" fmla="*/ 0 h 171717"/>
                  <a:gd name="connsiteX2" fmla="*/ 509546 w 508143"/>
                  <a:gd name="connsiteY2" fmla="*/ 134921 h 171717"/>
                  <a:gd name="connsiteX3" fmla="*/ 497630 w 508143"/>
                  <a:gd name="connsiteY3" fmla="*/ 147186 h 171717"/>
                  <a:gd name="connsiteX4" fmla="*/ 426841 w 508143"/>
                  <a:gd name="connsiteY4" fmla="*/ 162956 h 171717"/>
                  <a:gd name="connsiteX5" fmla="*/ 239353 w 508143"/>
                  <a:gd name="connsiteY5" fmla="*/ 173119 h 171717"/>
                  <a:gd name="connsiteX6" fmla="*/ 31190 w 508143"/>
                  <a:gd name="connsiteY6" fmla="*/ 153494 h 171717"/>
                  <a:gd name="connsiteX7" fmla="*/ 29788 w 508143"/>
                  <a:gd name="connsiteY7" fmla="*/ 153144 h 171717"/>
                  <a:gd name="connsiteX8" fmla="*/ 0 w 508143"/>
                  <a:gd name="connsiteY8" fmla="*/ 114946 h 171717"/>
                  <a:gd name="connsiteX9" fmla="*/ 0 w 508143"/>
                  <a:gd name="connsiteY9" fmla="*/ 350 h 17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8143" h="171717">
                    <a:moveTo>
                      <a:pt x="0" y="350"/>
                    </a:moveTo>
                    <a:cubicBezTo>
                      <a:pt x="171017" y="34344"/>
                      <a:pt x="340281" y="35044"/>
                      <a:pt x="510246" y="0"/>
                    </a:cubicBezTo>
                    <a:cubicBezTo>
                      <a:pt x="510246" y="43455"/>
                      <a:pt x="510597" y="89013"/>
                      <a:pt x="509546" y="134921"/>
                    </a:cubicBezTo>
                    <a:cubicBezTo>
                      <a:pt x="509546" y="139126"/>
                      <a:pt x="502537" y="145785"/>
                      <a:pt x="497630" y="147186"/>
                    </a:cubicBezTo>
                    <a:cubicBezTo>
                      <a:pt x="474151" y="153494"/>
                      <a:pt x="450671" y="160854"/>
                      <a:pt x="426841" y="162956"/>
                    </a:cubicBezTo>
                    <a:cubicBezTo>
                      <a:pt x="364462" y="167863"/>
                      <a:pt x="301732" y="172769"/>
                      <a:pt x="239353" y="173119"/>
                    </a:cubicBezTo>
                    <a:cubicBezTo>
                      <a:pt x="169615" y="173119"/>
                      <a:pt x="99526" y="169965"/>
                      <a:pt x="31190" y="153494"/>
                    </a:cubicBezTo>
                    <a:cubicBezTo>
                      <a:pt x="30839" y="153494"/>
                      <a:pt x="30489" y="153494"/>
                      <a:pt x="29788" y="153144"/>
                    </a:cubicBezTo>
                    <a:cubicBezTo>
                      <a:pt x="0" y="145434"/>
                      <a:pt x="0" y="145434"/>
                      <a:pt x="0" y="114946"/>
                    </a:cubicBezTo>
                    <a:cubicBezTo>
                      <a:pt x="0" y="75345"/>
                      <a:pt x="0" y="36446"/>
                      <a:pt x="0" y="350"/>
                    </a:cubicBezTo>
                    <a:close/>
                  </a:path>
                </a:pathLst>
              </a:custGeom>
              <a:grpFill/>
              <a:ln w="3502" cap="flat">
                <a:noFill/>
                <a:prstDash val="solid"/>
                <a:miter/>
              </a:ln>
            </p:spPr>
            <p:txBody>
              <a:bodyPr rtlCol="0" anchor="ctr"/>
              <a:lstStyle/>
              <a:p>
                <a:endParaRPr lang="en-US"/>
              </a:p>
            </p:txBody>
          </p:sp>
          <p:sp>
            <p:nvSpPr>
              <p:cNvPr id="24" name="Freeform: Shape 23">
                <a:extLst>
                  <a:ext uri="{FF2B5EF4-FFF2-40B4-BE49-F238E27FC236}">
                    <a16:creationId xmlns="" xmlns:a16="http://schemas.microsoft.com/office/drawing/2014/main" id="{BDF485D7-2109-438F-8D63-9E49A763A055}"/>
                  </a:ext>
                </a:extLst>
              </p:cNvPr>
              <p:cNvSpPr/>
              <p:nvPr/>
            </p:nvSpPr>
            <p:spPr>
              <a:xfrm>
                <a:off x="4336530" y="3026004"/>
                <a:ext cx="511648" cy="63080"/>
              </a:xfrm>
              <a:custGeom>
                <a:avLst/>
                <a:gdLst>
                  <a:gd name="connsiteX0" fmla="*/ 0 w 511648"/>
                  <a:gd name="connsiteY0" fmla="*/ 34691 h 63079"/>
                  <a:gd name="connsiteX1" fmla="*/ 70439 w 511648"/>
                  <a:gd name="connsiteY1" fmla="*/ 12963 h 63079"/>
                  <a:gd name="connsiteX2" fmla="*/ 304886 w 511648"/>
                  <a:gd name="connsiteY2" fmla="*/ 1399 h 63079"/>
                  <a:gd name="connsiteX3" fmla="*/ 472398 w 511648"/>
                  <a:gd name="connsiteY3" fmla="*/ 18220 h 63079"/>
                  <a:gd name="connsiteX4" fmla="*/ 511999 w 511648"/>
                  <a:gd name="connsiteY4" fmla="*/ 30135 h 63079"/>
                  <a:gd name="connsiteX5" fmla="*/ 512349 w 511648"/>
                  <a:gd name="connsiteY5" fmla="*/ 35742 h 63079"/>
                  <a:gd name="connsiteX6" fmla="*/ 474852 w 511648"/>
                  <a:gd name="connsiteY6" fmla="*/ 47657 h 63079"/>
                  <a:gd name="connsiteX7" fmla="*/ 335375 w 511648"/>
                  <a:gd name="connsiteY7" fmla="*/ 63427 h 63079"/>
                  <a:gd name="connsiteX8" fmla="*/ 203608 w 511648"/>
                  <a:gd name="connsiteY8" fmla="*/ 64829 h 63079"/>
                  <a:gd name="connsiteX9" fmla="*/ 30138 w 511648"/>
                  <a:gd name="connsiteY9" fmla="*/ 45204 h 63079"/>
                  <a:gd name="connsiteX10" fmla="*/ 0 w 511648"/>
                  <a:gd name="connsiteY10" fmla="*/ 34691 h 63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1648" h="63079">
                    <a:moveTo>
                      <a:pt x="0" y="34691"/>
                    </a:moveTo>
                    <a:cubicBezTo>
                      <a:pt x="24181" y="19972"/>
                      <a:pt x="47660" y="16818"/>
                      <a:pt x="70439" y="12963"/>
                    </a:cubicBezTo>
                    <a:cubicBezTo>
                      <a:pt x="148238" y="698"/>
                      <a:pt x="226737" y="-2106"/>
                      <a:pt x="304886" y="1399"/>
                    </a:cubicBezTo>
                    <a:cubicBezTo>
                      <a:pt x="360957" y="3852"/>
                      <a:pt x="416678" y="11562"/>
                      <a:pt x="472398" y="18220"/>
                    </a:cubicBezTo>
                    <a:cubicBezTo>
                      <a:pt x="486066" y="19972"/>
                      <a:pt x="499032" y="26280"/>
                      <a:pt x="511999" y="30135"/>
                    </a:cubicBezTo>
                    <a:cubicBezTo>
                      <a:pt x="511999" y="31887"/>
                      <a:pt x="511999" y="33990"/>
                      <a:pt x="512349" y="35742"/>
                    </a:cubicBezTo>
                    <a:cubicBezTo>
                      <a:pt x="500084" y="39948"/>
                      <a:pt x="487818" y="45905"/>
                      <a:pt x="474852" y="47657"/>
                    </a:cubicBezTo>
                    <a:cubicBezTo>
                      <a:pt x="428593" y="53965"/>
                      <a:pt x="381984" y="60273"/>
                      <a:pt x="335375" y="63427"/>
                    </a:cubicBezTo>
                    <a:cubicBezTo>
                      <a:pt x="291569" y="66231"/>
                      <a:pt x="247413" y="66231"/>
                      <a:pt x="203608" y="64829"/>
                    </a:cubicBezTo>
                    <a:cubicBezTo>
                      <a:pt x="145434" y="63077"/>
                      <a:pt x="86910" y="59923"/>
                      <a:pt x="30138" y="45204"/>
                    </a:cubicBezTo>
                    <a:cubicBezTo>
                      <a:pt x="21377" y="43452"/>
                      <a:pt x="12616" y="39247"/>
                      <a:pt x="0" y="34691"/>
                    </a:cubicBezTo>
                    <a:close/>
                  </a:path>
                </a:pathLst>
              </a:custGeom>
              <a:grpFill/>
              <a:ln w="3502" cap="flat">
                <a:noFill/>
                <a:prstDash val="solid"/>
                <a:miter/>
              </a:ln>
            </p:spPr>
            <p:txBody>
              <a:bodyPr rtlCol="0" anchor="ctr"/>
              <a:lstStyle/>
              <a:p>
                <a:endParaRPr lang="en-US"/>
              </a:p>
            </p:txBody>
          </p:sp>
          <p:sp>
            <p:nvSpPr>
              <p:cNvPr id="30" name="Freeform: Shape 29">
                <a:extLst>
                  <a:ext uri="{FF2B5EF4-FFF2-40B4-BE49-F238E27FC236}">
                    <a16:creationId xmlns="" xmlns:a16="http://schemas.microsoft.com/office/drawing/2014/main" id="{21CAD379-FCA1-42F9-81A3-77CD7D68DFFE}"/>
                  </a:ext>
                </a:extLst>
              </p:cNvPr>
              <p:cNvSpPr/>
              <p:nvPr/>
            </p:nvSpPr>
            <p:spPr>
              <a:xfrm>
                <a:off x="4336530" y="3455466"/>
                <a:ext cx="511648" cy="42053"/>
              </a:xfrm>
              <a:custGeom>
                <a:avLst/>
                <a:gdLst>
                  <a:gd name="connsiteX0" fmla="*/ 512349 w 511648"/>
                  <a:gd name="connsiteY0" fmla="*/ 15599 h 42053"/>
                  <a:gd name="connsiteX1" fmla="*/ 469244 w 511648"/>
                  <a:gd name="connsiteY1" fmla="*/ 28566 h 42053"/>
                  <a:gd name="connsiteX2" fmla="*/ 305587 w 511648"/>
                  <a:gd name="connsiteY2" fmla="*/ 43985 h 42053"/>
                  <a:gd name="connsiteX3" fmla="*/ 114245 w 511648"/>
                  <a:gd name="connsiteY3" fmla="*/ 38378 h 42053"/>
                  <a:gd name="connsiteX4" fmla="*/ 26283 w 511648"/>
                  <a:gd name="connsiteY4" fmla="*/ 23659 h 42053"/>
                  <a:gd name="connsiteX5" fmla="*/ 0 w 511648"/>
                  <a:gd name="connsiteY5" fmla="*/ 13497 h 42053"/>
                  <a:gd name="connsiteX6" fmla="*/ 40301 w 511648"/>
                  <a:gd name="connsiteY6" fmla="*/ 530 h 42053"/>
                  <a:gd name="connsiteX7" fmla="*/ 234797 w 511648"/>
                  <a:gd name="connsiteY7" fmla="*/ 17351 h 42053"/>
                  <a:gd name="connsiteX8" fmla="*/ 441209 w 511648"/>
                  <a:gd name="connsiteY8" fmla="*/ 6137 h 42053"/>
                  <a:gd name="connsiteX9" fmla="*/ 468894 w 511648"/>
                  <a:gd name="connsiteY9" fmla="*/ 1231 h 42053"/>
                  <a:gd name="connsiteX10" fmla="*/ 511648 w 511648"/>
                  <a:gd name="connsiteY10" fmla="*/ 11394 h 42053"/>
                  <a:gd name="connsiteX11" fmla="*/ 512349 w 511648"/>
                  <a:gd name="connsiteY11" fmla="*/ 15599 h 42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648" h="42053">
                    <a:moveTo>
                      <a:pt x="512349" y="15599"/>
                    </a:moveTo>
                    <a:cubicBezTo>
                      <a:pt x="497981" y="20155"/>
                      <a:pt x="483963" y="26813"/>
                      <a:pt x="469244" y="28566"/>
                    </a:cubicBezTo>
                    <a:cubicBezTo>
                      <a:pt x="414926" y="34874"/>
                      <a:pt x="360256" y="42583"/>
                      <a:pt x="305587" y="43985"/>
                    </a:cubicBezTo>
                    <a:cubicBezTo>
                      <a:pt x="241806" y="45737"/>
                      <a:pt x="178026" y="42233"/>
                      <a:pt x="114245" y="38378"/>
                    </a:cubicBezTo>
                    <a:cubicBezTo>
                      <a:pt x="84807" y="36626"/>
                      <a:pt x="55370" y="29266"/>
                      <a:pt x="26283" y="23659"/>
                    </a:cubicBezTo>
                    <a:cubicBezTo>
                      <a:pt x="18223" y="22258"/>
                      <a:pt x="10864" y="17702"/>
                      <a:pt x="0" y="13497"/>
                    </a:cubicBezTo>
                    <a:cubicBezTo>
                      <a:pt x="14368" y="5086"/>
                      <a:pt x="25933" y="-1923"/>
                      <a:pt x="40301" y="530"/>
                    </a:cubicBezTo>
                    <a:cubicBezTo>
                      <a:pt x="104432" y="12796"/>
                      <a:pt x="169615" y="16300"/>
                      <a:pt x="234797" y="17351"/>
                    </a:cubicBezTo>
                    <a:cubicBezTo>
                      <a:pt x="303835" y="18403"/>
                      <a:pt x="372522" y="15950"/>
                      <a:pt x="441209" y="6137"/>
                    </a:cubicBezTo>
                    <a:cubicBezTo>
                      <a:pt x="450320" y="4735"/>
                      <a:pt x="459783" y="3334"/>
                      <a:pt x="468894" y="1231"/>
                    </a:cubicBezTo>
                    <a:cubicBezTo>
                      <a:pt x="485365" y="-2974"/>
                      <a:pt x="498331" y="4385"/>
                      <a:pt x="511648" y="11394"/>
                    </a:cubicBezTo>
                    <a:cubicBezTo>
                      <a:pt x="511999" y="12796"/>
                      <a:pt x="512349" y="14197"/>
                      <a:pt x="512349" y="15599"/>
                    </a:cubicBezTo>
                    <a:close/>
                  </a:path>
                </a:pathLst>
              </a:custGeom>
              <a:grpFill/>
              <a:ln w="3502" cap="flat">
                <a:noFill/>
                <a:prstDash val="solid"/>
                <a:miter/>
              </a:ln>
            </p:spPr>
            <p:txBody>
              <a:bodyPr rtlCol="0" anchor="ctr"/>
              <a:lstStyle/>
              <a:p>
                <a:endParaRPr lang="en-US"/>
              </a:p>
            </p:txBody>
          </p:sp>
          <p:sp>
            <p:nvSpPr>
              <p:cNvPr id="33" name="Freeform: Shape 32">
                <a:extLst>
                  <a:ext uri="{FF2B5EF4-FFF2-40B4-BE49-F238E27FC236}">
                    <a16:creationId xmlns="" xmlns:a16="http://schemas.microsoft.com/office/drawing/2014/main" id="{F3BCDA7E-DD17-4DE6-A8F6-C0717D67AD1A}"/>
                  </a:ext>
                </a:extLst>
              </p:cNvPr>
              <p:cNvSpPr/>
              <p:nvPr/>
            </p:nvSpPr>
            <p:spPr>
              <a:xfrm>
                <a:off x="4335829" y="3251897"/>
                <a:ext cx="511648" cy="38549"/>
              </a:xfrm>
              <a:custGeom>
                <a:avLst/>
                <a:gdLst>
                  <a:gd name="connsiteX0" fmla="*/ 0 w 511648"/>
                  <a:gd name="connsiteY0" fmla="*/ 10654 h 38548"/>
                  <a:gd name="connsiteX1" fmla="*/ 39951 w 511648"/>
                  <a:gd name="connsiteY1" fmla="*/ 1192 h 38548"/>
                  <a:gd name="connsiteX2" fmla="*/ 189590 w 511648"/>
                  <a:gd name="connsiteY2" fmla="*/ 16962 h 38548"/>
                  <a:gd name="connsiteX3" fmla="*/ 369718 w 511648"/>
                  <a:gd name="connsiteY3" fmla="*/ 14509 h 38548"/>
                  <a:gd name="connsiteX4" fmla="*/ 474852 w 511648"/>
                  <a:gd name="connsiteY4" fmla="*/ 842 h 38548"/>
                  <a:gd name="connsiteX5" fmla="*/ 513751 w 511648"/>
                  <a:gd name="connsiteY5" fmla="*/ 10654 h 38548"/>
                  <a:gd name="connsiteX6" fmla="*/ 482912 w 511648"/>
                  <a:gd name="connsiteY6" fmla="*/ 21868 h 38548"/>
                  <a:gd name="connsiteX7" fmla="*/ 338529 w 511648"/>
                  <a:gd name="connsiteY7" fmla="*/ 39390 h 38548"/>
                  <a:gd name="connsiteX8" fmla="*/ 132818 w 511648"/>
                  <a:gd name="connsiteY8" fmla="*/ 36937 h 38548"/>
                  <a:gd name="connsiteX9" fmla="*/ 24531 w 511648"/>
                  <a:gd name="connsiteY9" fmla="*/ 20116 h 38548"/>
                  <a:gd name="connsiteX10" fmla="*/ 0 w 511648"/>
                  <a:gd name="connsiteY10" fmla="*/ 10654 h 38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1648" h="38548">
                    <a:moveTo>
                      <a:pt x="0" y="10654"/>
                    </a:moveTo>
                    <a:cubicBezTo>
                      <a:pt x="14368" y="842"/>
                      <a:pt x="25582" y="-560"/>
                      <a:pt x="39951" y="1192"/>
                    </a:cubicBezTo>
                    <a:cubicBezTo>
                      <a:pt x="89714" y="8201"/>
                      <a:pt x="139827" y="15210"/>
                      <a:pt x="189590" y="16962"/>
                    </a:cubicBezTo>
                    <a:cubicBezTo>
                      <a:pt x="249516" y="19065"/>
                      <a:pt x="309792" y="17312"/>
                      <a:pt x="369718" y="14509"/>
                    </a:cubicBezTo>
                    <a:cubicBezTo>
                      <a:pt x="404763" y="12757"/>
                      <a:pt x="440158" y="6799"/>
                      <a:pt x="474852" y="842"/>
                    </a:cubicBezTo>
                    <a:cubicBezTo>
                      <a:pt x="488869" y="-1612"/>
                      <a:pt x="499733" y="1192"/>
                      <a:pt x="513751" y="10654"/>
                    </a:cubicBezTo>
                    <a:cubicBezTo>
                      <a:pt x="501836" y="15210"/>
                      <a:pt x="492724" y="20466"/>
                      <a:pt x="482912" y="21868"/>
                    </a:cubicBezTo>
                    <a:cubicBezTo>
                      <a:pt x="434901" y="28527"/>
                      <a:pt x="386890" y="37638"/>
                      <a:pt x="338529" y="39390"/>
                    </a:cubicBezTo>
                    <a:cubicBezTo>
                      <a:pt x="270192" y="41843"/>
                      <a:pt x="201155" y="40091"/>
                      <a:pt x="132818" y="36937"/>
                    </a:cubicBezTo>
                    <a:cubicBezTo>
                      <a:pt x="96372" y="35185"/>
                      <a:pt x="60627" y="26424"/>
                      <a:pt x="24531" y="20116"/>
                    </a:cubicBezTo>
                    <a:cubicBezTo>
                      <a:pt x="16821" y="19065"/>
                      <a:pt x="9812" y="14509"/>
                      <a:pt x="0" y="10654"/>
                    </a:cubicBezTo>
                    <a:close/>
                  </a:path>
                </a:pathLst>
              </a:custGeom>
              <a:grpFill/>
              <a:ln w="3502" cap="flat">
                <a:noFill/>
                <a:prstDash val="solid"/>
                <a:miter/>
              </a:ln>
            </p:spPr>
            <p:txBody>
              <a:bodyPr rtlCol="0" anchor="ctr"/>
              <a:lstStyle/>
              <a:p>
                <a:endParaRPr lang="en-US"/>
              </a:p>
            </p:txBody>
          </p:sp>
        </p:grpSp>
      </p:grpSp>
      <p:grpSp>
        <p:nvGrpSpPr>
          <p:cNvPr id="51" name="Group 50">
            <a:extLst>
              <a:ext uri="{FF2B5EF4-FFF2-40B4-BE49-F238E27FC236}">
                <a16:creationId xmlns="" xmlns:a16="http://schemas.microsoft.com/office/drawing/2014/main" id="{F0125FC8-F41B-449A-8F17-CB93E2DF1EE5}"/>
              </a:ext>
            </a:extLst>
          </p:cNvPr>
          <p:cNvGrpSpPr/>
          <p:nvPr/>
        </p:nvGrpSpPr>
        <p:grpSpPr>
          <a:xfrm>
            <a:off x="8743953" y="2044191"/>
            <a:ext cx="2654101" cy="1795208"/>
            <a:chOff x="-475010" y="1114178"/>
            <a:chExt cx="4241713" cy="1795208"/>
          </a:xfrm>
        </p:grpSpPr>
        <p:sp>
          <p:nvSpPr>
            <p:cNvPr id="52" name="TextBox 51">
              <a:extLst>
                <a:ext uri="{FF2B5EF4-FFF2-40B4-BE49-F238E27FC236}">
                  <a16:creationId xmlns="" xmlns:a16="http://schemas.microsoft.com/office/drawing/2014/main" id="{BE4B60D3-C6B2-44D3-A410-23294668537F}"/>
                </a:ext>
              </a:extLst>
            </p:cNvPr>
            <p:cNvSpPr txBox="1"/>
            <p:nvPr/>
          </p:nvSpPr>
          <p:spPr>
            <a:xfrm>
              <a:off x="-475010" y="1114178"/>
              <a:ext cx="4241713" cy="307777"/>
            </a:xfrm>
            <a:prstGeom prst="rect">
              <a:avLst/>
            </a:prstGeom>
            <a:noFill/>
          </p:spPr>
          <p:txBody>
            <a:bodyPr wrap="square" rtlCol="0" anchor="ctr">
              <a:spAutoFit/>
            </a:bodyPr>
            <a:lstStyle/>
            <a:p>
              <a:pPr algn="ctr"/>
              <a:r>
                <a:rPr lang="en-MY" sz="1400" b="1" dirty="0">
                  <a:solidFill>
                    <a:srgbClr val="C00000"/>
                  </a:solidFill>
                </a:rPr>
                <a:t>Predictive Analytics</a:t>
              </a:r>
              <a:endParaRPr lang="ko-KR" altLang="en-US" sz="1400" b="1" dirty="0">
                <a:cs typeface="Arial" pitchFamily="34" charset="0"/>
              </a:endParaRPr>
            </a:p>
          </p:txBody>
        </p:sp>
        <p:sp>
          <p:nvSpPr>
            <p:cNvPr id="53" name="TextBox 52">
              <a:extLst>
                <a:ext uri="{FF2B5EF4-FFF2-40B4-BE49-F238E27FC236}">
                  <a16:creationId xmlns="" xmlns:a16="http://schemas.microsoft.com/office/drawing/2014/main" id="{EAFD8E24-477B-475E-90A9-E7AA5A8681B3}"/>
                </a:ext>
              </a:extLst>
            </p:cNvPr>
            <p:cNvSpPr txBox="1"/>
            <p:nvPr/>
          </p:nvSpPr>
          <p:spPr>
            <a:xfrm>
              <a:off x="-475010" y="1339726"/>
              <a:ext cx="4226291" cy="1569660"/>
            </a:xfrm>
            <a:prstGeom prst="rect">
              <a:avLst/>
            </a:prstGeom>
            <a:noFill/>
          </p:spPr>
          <p:txBody>
            <a:bodyPr wrap="square" rtlCol="0">
              <a:spAutoFit/>
            </a:bodyPr>
            <a:lstStyle/>
            <a:p>
              <a:pPr algn="ctr"/>
              <a:r>
                <a:rPr lang="en-MY" sz="1200" dirty="0"/>
                <a:t>focuses on the events that are expected to occur in the immediate future. Predictive analytics tries to find answers to questions like, what happened to the sales in the last hot summer season? How many weather forecasts expect this year’s hot summer?</a:t>
              </a:r>
              <a:endParaRPr lang="en-US" altLang="ko-KR" sz="1200" dirty="0">
                <a:cs typeface="Arial" pitchFamily="34" charset="0"/>
              </a:endParaRPr>
            </a:p>
          </p:txBody>
        </p:sp>
      </p:grpSp>
      <p:sp>
        <p:nvSpPr>
          <p:cNvPr id="54" name="Oval 53">
            <a:extLst>
              <a:ext uri="{FF2B5EF4-FFF2-40B4-BE49-F238E27FC236}">
                <a16:creationId xmlns="" xmlns:a16="http://schemas.microsoft.com/office/drawing/2014/main" id="{985CB46D-B6FD-49BE-9B5D-0D17866B9448}"/>
              </a:ext>
            </a:extLst>
          </p:cNvPr>
          <p:cNvSpPr/>
          <p:nvPr/>
        </p:nvSpPr>
        <p:spPr>
          <a:xfrm>
            <a:off x="9787903" y="1458029"/>
            <a:ext cx="566192" cy="56619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55" name="Rounded Rectangle 24">
            <a:extLst>
              <a:ext uri="{FF2B5EF4-FFF2-40B4-BE49-F238E27FC236}">
                <a16:creationId xmlns="" xmlns:a16="http://schemas.microsoft.com/office/drawing/2014/main" id="{07903ECA-C83B-43A2-9D0A-170938FDD98A}"/>
              </a:ext>
            </a:extLst>
          </p:cNvPr>
          <p:cNvSpPr/>
          <p:nvPr/>
        </p:nvSpPr>
        <p:spPr>
          <a:xfrm>
            <a:off x="9928296" y="1632010"/>
            <a:ext cx="285406" cy="208600"/>
          </a:xfrm>
          <a:custGeom>
            <a:avLst/>
            <a:gdLst/>
            <a:ahLst/>
            <a:cxnLst/>
            <a:rect l="l" t="t" r="r" b="b"/>
            <a:pathLst>
              <a:path w="3960000" h="3064028">
                <a:moveTo>
                  <a:pt x="1955333" y="1285185"/>
                </a:moveTo>
                <a:cubicBezTo>
                  <a:pt x="2192176" y="1285185"/>
                  <a:pt x="2384176" y="1477185"/>
                  <a:pt x="2384176" y="1714028"/>
                </a:cubicBezTo>
                <a:cubicBezTo>
                  <a:pt x="2384176" y="1950871"/>
                  <a:pt x="2192176" y="2142871"/>
                  <a:pt x="1955333" y="2142871"/>
                </a:cubicBezTo>
                <a:cubicBezTo>
                  <a:pt x="1718490" y="2142871"/>
                  <a:pt x="1526490" y="1950871"/>
                  <a:pt x="1526490" y="1714028"/>
                </a:cubicBezTo>
                <a:cubicBezTo>
                  <a:pt x="1526490" y="1477185"/>
                  <a:pt x="1718490" y="1285185"/>
                  <a:pt x="1955333" y="1285185"/>
                </a:cubicBezTo>
                <a:close/>
                <a:moveTo>
                  <a:pt x="1955333" y="1074136"/>
                </a:moveTo>
                <a:cubicBezTo>
                  <a:pt x="1601930" y="1074136"/>
                  <a:pt x="1315441" y="1360625"/>
                  <a:pt x="1315441" y="1714028"/>
                </a:cubicBezTo>
                <a:cubicBezTo>
                  <a:pt x="1315441" y="2067431"/>
                  <a:pt x="1601930" y="2353920"/>
                  <a:pt x="1955333" y="2353920"/>
                </a:cubicBezTo>
                <a:cubicBezTo>
                  <a:pt x="2308736" y="2353920"/>
                  <a:pt x="2595225" y="2067431"/>
                  <a:pt x="2595225" y="1714028"/>
                </a:cubicBezTo>
                <a:cubicBezTo>
                  <a:pt x="2595225" y="1360625"/>
                  <a:pt x="2308736" y="1074136"/>
                  <a:pt x="1955333" y="1074136"/>
                </a:cubicBezTo>
                <a:close/>
                <a:moveTo>
                  <a:pt x="1955333" y="849503"/>
                </a:moveTo>
                <a:cubicBezTo>
                  <a:pt x="2432797" y="849503"/>
                  <a:pt x="2819858" y="1236564"/>
                  <a:pt x="2819858" y="1714028"/>
                </a:cubicBezTo>
                <a:cubicBezTo>
                  <a:pt x="2819858" y="2191492"/>
                  <a:pt x="2432797" y="2578553"/>
                  <a:pt x="1955333" y="2578553"/>
                </a:cubicBezTo>
                <a:cubicBezTo>
                  <a:pt x="1477869" y="2578553"/>
                  <a:pt x="1090808" y="2191492"/>
                  <a:pt x="1090808" y="1714028"/>
                </a:cubicBezTo>
                <a:cubicBezTo>
                  <a:pt x="1090808" y="1236564"/>
                  <a:pt x="1477869" y="849503"/>
                  <a:pt x="1955333" y="849503"/>
                </a:cubicBezTo>
                <a:close/>
                <a:moveTo>
                  <a:pt x="3253503" y="756254"/>
                </a:moveTo>
                <a:cubicBezTo>
                  <a:pt x="3162525" y="756254"/>
                  <a:pt x="3088773" y="830006"/>
                  <a:pt x="3088773" y="920984"/>
                </a:cubicBezTo>
                <a:cubicBezTo>
                  <a:pt x="3088773" y="1011962"/>
                  <a:pt x="3162525" y="1085714"/>
                  <a:pt x="3253503" y="1085714"/>
                </a:cubicBezTo>
                <a:cubicBezTo>
                  <a:pt x="3344481" y="1085714"/>
                  <a:pt x="3418233" y="1011962"/>
                  <a:pt x="3418233" y="920984"/>
                </a:cubicBezTo>
                <a:cubicBezTo>
                  <a:pt x="3418233" y="830006"/>
                  <a:pt x="3344481" y="756254"/>
                  <a:pt x="3253503" y="756254"/>
                </a:cubicBezTo>
                <a:close/>
                <a:moveTo>
                  <a:pt x="1955333" y="744677"/>
                </a:moveTo>
                <a:cubicBezTo>
                  <a:pt x="1419975" y="744677"/>
                  <a:pt x="985982" y="1178670"/>
                  <a:pt x="985982" y="1714028"/>
                </a:cubicBezTo>
                <a:cubicBezTo>
                  <a:pt x="985982" y="2249386"/>
                  <a:pt x="1419975" y="2683379"/>
                  <a:pt x="1955333" y="2683379"/>
                </a:cubicBezTo>
                <a:cubicBezTo>
                  <a:pt x="2490691" y="2683379"/>
                  <a:pt x="2924684" y="2249386"/>
                  <a:pt x="2924684" y="1714028"/>
                </a:cubicBezTo>
                <a:cubicBezTo>
                  <a:pt x="2924684" y="1178670"/>
                  <a:pt x="2490691" y="744677"/>
                  <a:pt x="1955333" y="744677"/>
                </a:cubicBezTo>
                <a:close/>
                <a:moveTo>
                  <a:pt x="1333922" y="0"/>
                </a:moveTo>
                <a:lnTo>
                  <a:pt x="2626078" y="0"/>
                </a:lnTo>
                <a:lnTo>
                  <a:pt x="2717085" y="364028"/>
                </a:lnTo>
                <a:lnTo>
                  <a:pt x="3699990" y="364028"/>
                </a:lnTo>
                <a:cubicBezTo>
                  <a:pt x="3843590" y="364028"/>
                  <a:pt x="3960000" y="480438"/>
                  <a:pt x="3960000" y="624038"/>
                </a:cubicBezTo>
                <a:lnTo>
                  <a:pt x="3960000" y="2804018"/>
                </a:lnTo>
                <a:cubicBezTo>
                  <a:pt x="3960000" y="2947618"/>
                  <a:pt x="3843590" y="3064028"/>
                  <a:pt x="3699990" y="3064028"/>
                </a:cubicBezTo>
                <a:lnTo>
                  <a:pt x="260010" y="3064028"/>
                </a:lnTo>
                <a:cubicBezTo>
                  <a:pt x="116410" y="3064028"/>
                  <a:pt x="0" y="2947618"/>
                  <a:pt x="0" y="2804018"/>
                </a:cubicBezTo>
                <a:lnTo>
                  <a:pt x="0" y="624038"/>
                </a:lnTo>
                <a:cubicBezTo>
                  <a:pt x="0" y="480438"/>
                  <a:pt x="116410" y="364028"/>
                  <a:pt x="260010" y="364028"/>
                </a:cubicBezTo>
                <a:lnTo>
                  <a:pt x="443165" y="364028"/>
                </a:lnTo>
                <a:lnTo>
                  <a:pt x="443165" y="237982"/>
                </a:lnTo>
                <a:cubicBezTo>
                  <a:pt x="443165" y="195266"/>
                  <a:pt x="477794" y="160637"/>
                  <a:pt x="520510" y="160637"/>
                </a:cubicBezTo>
                <a:lnTo>
                  <a:pt x="1049896" y="160637"/>
                </a:lnTo>
                <a:cubicBezTo>
                  <a:pt x="1092612" y="160637"/>
                  <a:pt x="1127241" y="195266"/>
                  <a:pt x="1127241" y="237982"/>
                </a:cubicBezTo>
                <a:lnTo>
                  <a:pt x="1127241" y="364028"/>
                </a:lnTo>
                <a:lnTo>
                  <a:pt x="1242915" y="36402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nvGrpSpPr>
          <p:cNvPr id="56" name="Group 55">
            <a:extLst>
              <a:ext uri="{FF2B5EF4-FFF2-40B4-BE49-F238E27FC236}">
                <a16:creationId xmlns="" xmlns:a16="http://schemas.microsoft.com/office/drawing/2014/main" id="{6A4AF117-8341-43E2-BD1F-A42E35AC3DEB}"/>
              </a:ext>
            </a:extLst>
          </p:cNvPr>
          <p:cNvGrpSpPr/>
          <p:nvPr/>
        </p:nvGrpSpPr>
        <p:grpSpPr>
          <a:xfrm>
            <a:off x="8743953" y="4573002"/>
            <a:ext cx="3108078" cy="1241211"/>
            <a:chOff x="-475010" y="1114178"/>
            <a:chExt cx="4241713" cy="1241211"/>
          </a:xfrm>
        </p:grpSpPr>
        <p:sp>
          <p:nvSpPr>
            <p:cNvPr id="57" name="TextBox 56">
              <a:extLst>
                <a:ext uri="{FF2B5EF4-FFF2-40B4-BE49-F238E27FC236}">
                  <a16:creationId xmlns="" xmlns:a16="http://schemas.microsoft.com/office/drawing/2014/main" id="{88EA6006-8C84-4CD7-B33E-9F9643B24A2D}"/>
                </a:ext>
              </a:extLst>
            </p:cNvPr>
            <p:cNvSpPr txBox="1"/>
            <p:nvPr/>
          </p:nvSpPr>
          <p:spPr>
            <a:xfrm>
              <a:off x="-475010" y="1114178"/>
              <a:ext cx="4241713" cy="307777"/>
            </a:xfrm>
            <a:prstGeom prst="rect">
              <a:avLst/>
            </a:prstGeom>
            <a:noFill/>
          </p:spPr>
          <p:txBody>
            <a:bodyPr wrap="square" rtlCol="0" anchor="ctr">
              <a:spAutoFit/>
            </a:bodyPr>
            <a:lstStyle/>
            <a:p>
              <a:pPr algn="ctr"/>
              <a:r>
                <a:rPr lang="en-MY" sz="1400" b="1" dirty="0">
                  <a:solidFill>
                    <a:srgbClr val="C00000"/>
                  </a:solidFill>
                </a:rPr>
                <a:t>Prescriptive Analytics</a:t>
              </a:r>
              <a:endParaRPr lang="ko-KR" altLang="en-US" sz="1400" b="1" dirty="0">
                <a:cs typeface="Arial" pitchFamily="34" charset="0"/>
              </a:endParaRPr>
            </a:p>
          </p:txBody>
        </p:sp>
        <p:sp>
          <p:nvSpPr>
            <p:cNvPr id="58" name="TextBox 57">
              <a:extLst>
                <a:ext uri="{FF2B5EF4-FFF2-40B4-BE49-F238E27FC236}">
                  <a16:creationId xmlns="" xmlns:a16="http://schemas.microsoft.com/office/drawing/2014/main" id="{06937D6B-0F6C-49C8-BA46-1FCAF2288CD9}"/>
                </a:ext>
              </a:extLst>
            </p:cNvPr>
            <p:cNvSpPr txBox="1"/>
            <p:nvPr/>
          </p:nvSpPr>
          <p:spPr>
            <a:xfrm>
              <a:off x="-475010" y="1339726"/>
              <a:ext cx="4226291" cy="1015663"/>
            </a:xfrm>
            <a:prstGeom prst="rect">
              <a:avLst/>
            </a:prstGeom>
            <a:noFill/>
          </p:spPr>
          <p:txBody>
            <a:bodyPr wrap="square" rtlCol="0">
              <a:spAutoFit/>
            </a:bodyPr>
            <a:lstStyle/>
            <a:p>
              <a:pPr algn="ctr"/>
              <a:r>
                <a:rPr lang="en-MY" sz="1200" dirty="0"/>
                <a:t>indicates a plan of action. If the chance of a hot summer calculated as the average of the five weather models is above 58%, </a:t>
              </a:r>
              <a:r>
                <a:rPr lang="en-MY" sz="1200" dirty="0" smtClean="0"/>
                <a:t>other than an umbrella, a rain coat should be considered </a:t>
              </a:r>
              <a:r>
                <a:rPr lang="en-MY" sz="1200" dirty="0"/>
                <a:t>to maximize the production</a:t>
              </a:r>
              <a:endParaRPr lang="en-US" altLang="ko-KR" sz="1200" dirty="0">
                <a:cs typeface="Arial" pitchFamily="34" charset="0"/>
              </a:endParaRPr>
            </a:p>
          </p:txBody>
        </p:sp>
      </p:grpSp>
      <p:sp>
        <p:nvSpPr>
          <p:cNvPr id="59" name="Oval 58">
            <a:extLst>
              <a:ext uri="{FF2B5EF4-FFF2-40B4-BE49-F238E27FC236}">
                <a16:creationId xmlns="" xmlns:a16="http://schemas.microsoft.com/office/drawing/2014/main" id="{88BD8D44-C67B-452E-85BA-D90C04978951}"/>
              </a:ext>
            </a:extLst>
          </p:cNvPr>
          <p:cNvSpPr/>
          <p:nvPr/>
        </p:nvSpPr>
        <p:spPr>
          <a:xfrm>
            <a:off x="9787903" y="3986840"/>
            <a:ext cx="566192" cy="56619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nvGrpSpPr>
          <p:cNvPr id="60" name="Group 59">
            <a:extLst>
              <a:ext uri="{FF2B5EF4-FFF2-40B4-BE49-F238E27FC236}">
                <a16:creationId xmlns="" xmlns:a16="http://schemas.microsoft.com/office/drawing/2014/main" id="{1BD9196D-CA50-42F4-B5B9-42A7A9115D04}"/>
              </a:ext>
            </a:extLst>
          </p:cNvPr>
          <p:cNvGrpSpPr/>
          <p:nvPr/>
        </p:nvGrpSpPr>
        <p:grpSpPr>
          <a:xfrm>
            <a:off x="840558" y="2053083"/>
            <a:ext cx="2654101" cy="1241211"/>
            <a:chOff x="-475010" y="1114178"/>
            <a:chExt cx="4241713" cy="1241211"/>
          </a:xfrm>
        </p:grpSpPr>
        <p:sp>
          <p:nvSpPr>
            <p:cNvPr id="61" name="TextBox 60">
              <a:extLst>
                <a:ext uri="{FF2B5EF4-FFF2-40B4-BE49-F238E27FC236}">
                  <a16:creationId xmlns="" xmlns:a16="http://schemas.microsoft.com/office/drawing/2014/main" id="{E9B466AC-7F5C-43F9-B010-5FA6F556E030}"/>
                </a:ext>
              </a:extLst>
            </p:cNvPr>
            <p:cNvSpPr txBox="1"/>
            <p:nvPr/>
          </p:nvSpPr>
          <p:spPr>
            <a:xfrm>
              <a:off x="-475010" y="1114178"/>
              <a:ext cx="4241713" cy="307777"/>
            </a:xfrm>
            <a:prstGeom prst="rect">
              <a:avLst/>
            </a:prstGeom>
            <a:noFill/>
          </p:spPr>
          <p:txBody>
            <a:bodyPr wrap="square" rtlCol="0" anchor="ctr">
              <a:spAutoFit/>
            </a:bodyPr>
            <a:lstStyle/>
            <a:p>
              <a:pPr algn="ctr"/>
              <a:r>
                <a:rPr lang="en-MY" sz="1400" b="1" dirty="0">
                  <a:solidFill>
                    <a:srgbClr val="C00000"/>
                  </a:solidFill>
                </a:rPr>
                <a:t>Descriptive Analytics</a:t>
              </a:r>
              <a:endParaRPr lang="ko-KR" altLang="en-US" sz="1400" b="1" dirty="0">
                <a:cs typeface="Arial" pitchFamily="34" charset="0"/>
              </a:endParaRPr>
            </a:p>
          </p:txBody>
        </p:sp>
        <p:sp>
          <p:nvSpPr>
            <p:cNvPr id="62" name="TextBox 61">
              <a:extLst>
                <a:ext uri="{FF2B5EF4-FFF2-40B4-BE49-F238E27FC236}">
                  <a16:creationId xmlns="" xmlns:a16="http://schemas.microsoft.com/office/drawing/2014/main" id="{838A6CFE-6509-419D-92F4-2D25BFE9CF9E}"/>
                </a:ext>
              </a:extLst>
            </p:cNvPr>
            <p:cNvSpPr txBox="1"/>
            <p:nvPr/>
          </p:nvSpPr>
          <p:spPr>
            <a:xfrm>
              <a:off x="-475010" y="1339726"/>
              <a:ext cx="4226291" cy="1015663"/>
            </a:xfrm>
            <a:prstGeom prst="rect">
              <a:avLst/>
            </a:prstGeom>
            <a:noFill/>
          </p:spPr>
          <p:txBody>
            <a:bodyPr wrap="square" rtlCol="0">
              <a:spAutoFit/>
            </a:bodyPr>
            <a:lstStyle/>
            <a:p>
              <a:pPr algn="ctr"/>
              <a:r>
                <a:rPr lang="en-MY" sz="1200" dirty="0"/>
                <a:t>d</a:t>
              </a:r>
              <a:r>
                <a:rPr lang="en-MY" sz="1200" dirty="0" smtClean="0"/>
                <a:t>escribes </a:t>
              </a:r>
              <a:r>
                <a:rPr lang="en-MY" sz="1200" dirty="0"/>
                <a:t>the happenings over time, such as whether the number of views increased or decreased and whether the current month’s sales are better than the last one</a:t>
              </a:r>
              <a:endParaRPr lang="en-US" altLang="ko-KR" sz="1200" dirty="0">
                <a:cs typeface="Arial" pitchFamily="34" charset="0"/>
              </a:endParaRPr>
            </a:p>
          </p:txBody>
        </p:sp>
      </p:grpSp>
      <p:sp>
        <p:nvSpPr>
          <p:cNvPr id="63" name="Oval 62">
            <a:extLst>
              <a:ext uri="{FF2B5EF4-FFF2-40B4-BE49-F238E27FC236}">
                <a16:creationId xmlns="" xmlns:a16="http://schemas.microsoft.com/office/drawing/2014/main" id="{CB2B4693-2283-4EE0-BD03-188B3B8B2929}"/>
              </a:ext>
            </a:extLst>
          </p:cNvPr>
          <p:cNvSpPr/>
          <p:nvPr/>
        </p:nvSpPr>
        <p:spPr>
          <a:xfrm>
            <a:off x="1884509" y="1466921"/>
            <a:ext cx="566192" cy="56619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schemeClr val="accent5"/>
              </a:solidFill>
            </a:endParaRPr>
          </a:p>
        </p:txBody>
      </p:sp>
      <p:grpSp>
        <p:nvGrpSpPr>
          <p:cNvPr id="64" name="Group 63">
            <a:extLst>
              <a:ext uri="{FF2B5EF4-FFF2-40B4-BE49-F238E27FC236}">
                <a16:creationId xmlns="" xmlns:a16="http://schemas.microsoft.com/office/drawing/2014/main" id="{2C9BE563-0AAB-4F36-93F1-3CFC48E069A9}"/>
              </a:ext>
            </a:extLst>
          </p:cNvPr>
          <p:cNvGrpSpPr/>
          <p:nvPr/>
        </p:nvGrpSpPr>
        <p:grpSpPr>
          <a:xfrm>
            <a:off x="195793" y="4581895"/>
            <a:ext cx="3659205" cy="1425877"/>
            <a:chOff x="-475010" y="1114178"/>
            <a:chExt cx="4241713" cy="1425877"/>
          </a:xfrm>
        </p:grpSpPr>
        <p:sp>
          <p:nvSpPr>
            <p:cNvPr id="65" name="TextBox 64">
              <a:extLst>
                <a:ext uri="{FF2B5EF4-FFF2-40B4-BE49-F238E27FC236}">
                  <a16:creationId xmlns="" xmlns:a16="http://schemas.microsoft.com/office/drawing/2014/main" id="{679A3EF3-85D9-4D2C-AB49-B25F40B969A0}"/>
                </a:ext>
              </a:extLst>
            </p:cNvPr>
            <p:cNvSpPr txBox="1"/>
            <p:nvPr/>
          </p:nvSpPr>
          <p:spPr>
            <a:xfrm>
              <a:off x="-475010" y="1114178"/>
              <a:ext cx="4241713" cy="307777"/>
            </a:xfrm>
            <a:prstGeom prst="rect">
              <a:avLst/>
            </a:prstGeom>
            <a:noFill/>
          </p:spPr>
          <p:txBody>
            <a:bodyPr wrap="square" rtlCol="0" anchor="ctr">
              <a:spAutoFit/>
            </a:bodyPr>
            <a:lstStyle/>
            <a:p>
              <a:pPr algn="ctr"/>
              <a:r>
                <a:rPr lang="en-MY" sz="1400" b="1" dirty="0">
                  <a:solidFill>
                    <a:srgbClr val="C00000"/>
                  </a:solidFill>
                </a:rPr>
                <a:t>Diagnostic Analytics</a:t>
              </a:r>
              <a:endParaRPr lang="ko-KR" altLang="en-US" sz="1400" b="1" dirty="0">
                <a:cs typeface="Arial" pitchFamily="34" charset="0"/>
              </a:endParaRPr>
            </a:p>
          </p:txBody>
        </p:sp>
        <p:sp>
          <p:nvSpPr>
            <p:cNvPr id="66" name="TextBox 65">
              <a:extLst>
                <a:ext uri="{FF2B5EF4-FFF2-40B4-BE49-F238E27FC236}">
                  <a16:creationId xmlns="" xmlns:a16="http://schemas.microsoft.com/office/drawing/2014/main" id="{9FA38F00-AA11-4B8D-85A2-77FB19795AD1}"/>
                </a:ext>
              </a:extLst>
            </p:cNvPr>
            <p:cNvSpPr txBox="1"/>
            <p:nvPr/>
          </p:nvSpPr>
          <p:spPr>
            <a:xfrm>
              <a:off x="-475010" y="1339726"/>
              <a:ext cx="4226291" cy="1200329"/>
            </a:xfrm>
            <a:prstGeom prst="rect">
              <a:avLst/>
            </a:prstGeom>
            <a:noFill/>
          </p:spPr>
          <p:txBody>
            <a:bodyPr wrap="square" rtlCol="0">
              <a:spAutoFit/>
            </a:bodyPr>
            <a:lstStyle/>
            <a:p>
              <a:pPr algn="ctr"/>
              <a:r>
                <a:rPr lang="en-MY" sz="1200" dirty="0"/>
                <a:t>focuses on the reason for the occurrence of any event. It requires hypothesizing and involves a much diverse dataset. It examines data to answer questions, such as “Did the weather impact the selling of </a:t>
              </a:r>
              <a:r>
                <a:rPr lang="en-MY" sz="1200" dirty="0" smtClean="0"/>
                <a:t>umbrella?” </a:t>
              </a:r>
              <a:r>
                <a:rPr lang="en-MY" sz="1200" dirty="0"/>
                <a:t>or “Did the new ad strategy affect sales?”</a:t>
              </a:r>
              <a:endParaRPr lang="en-US" altLang="ko-KR" sz="1200" dirty="0">
                <a:cs typeface="Arial" pitchFamily="34" charset="0"/>
              </a:endParaRPr>
            </a:p>
          </p:txBody>
        </p:sp>
      </p:grpSp>
      <p:sp>
        <p:nvSpPr>
          <p:cNvPr id="67" name="Oval 66">
            <a:extLst>
              <a:ext uri="{FF2B5EF4-FFF2-40B4-BE49-F238E27FC236}">
                <a16:creationId xmlns="" xmlns:a16="http://schemas.microsoft.com/office/drawing/2014/main" id="{699239A2-10A8-4474-A5AD-8B179085AEB1}"/>
              </a:ext>
            </a:extLst>
          </p:cNvPr>
          <p:cNvSpPr/>
          <p:nvPr/>
        </p:nvSpPr>
        <p:spPr>
          <a:xfrm>
            <a:off x="1884509" y="3995733"/>
            <a:ext cx="566192" cy="56619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68" name="Oval 21">
            <a:extLst>
              <a:ext uri="{FF2B5EF4-FFF2-40B4-BE49-F238E27FC236}">
                <a16:creationId xmlns="" xmlns:a16="http://schemas.microsoft.com/office/drawing/2014/main" id="{0AF357DB-9AD1-452D-9F8E-2C50A7500C3F}"/>
              </a:ext>
            </a:extLst>
          </p:cNvPr>
          <p:cNvSpPr/>
          <p:nvPr/>
        </p:nvSpPr>
        <p:spPr>
          <a:xfrm rot="20700000">
            <a:off x="1998970" y="4122139"/>
            <a:ext cx="337277" cy="295599"/>
          </a:xfrm>
          <a:custGeom>
            <a:avLst/>
            <a:gdLst/>
            <a:ahLst/>
            <a:cxnLst/>
            <a:rect l="l" t="t" r="r" b="b"/>
            <a:pathLst>
              <a:path w="4088377" h="3321003">
                <a:moveTo>
                  <a:pt x="1365628" y="1622218"/>
                </a:moveTo>
                <a:cubicBezTo>
                  <a:pt x="1121373" y="1556771"/>
                  <a:pt x="870309" y="1701722"/>
                  <a:pt x="804861" y="1945977"/>
                </a:cubicBezTo>
                <a:cubicBezTo>
                  <a:pt x="739413" y="2190232"/>
                  <a:pt x="884365" y="2441296"/>
                  <a:pt x="1128620" y="2506744"/>
                </a:cubicBezTo>
                <a:cubicBezTo>
                  <a:pt x="1372875" y="2572191"/>
                  <a:pt x="1623939" y="2427240"/>
                  <a:pt x="1689387" y="2182985"/>
                </a:cubicBezTo>
                <a:cubicBezTo>
                  <a:pt x="1754835" y="1938730"/>
                  <a:pt x="1609883" y="1687666"/>
                  <a:pt x="1365628" y="1622218"/>
                </a:cubicBezTo>
                <a:close/>
                <a:moveTo>
                  <a:pt x="1447099" y="1318163"/>
                </a:moveTo>
                <a:cubicBezTo>
                  <a:pt x="1859279" y="1428606"/>
                  <a:pt x="2103885" y="1852277"/>
                  <a:pt x="1993442" y="2264456"/>
                </a:cubicBezTo>
                <a:cubicBezTo>
                  <a:pt x="1882999" y="2676636"/>
                  <a:pt x="1459328" y="2921242"/>
                  <a:pt x="1047149" y="2810799"/>
                </a:cubicBezTo>
                <a:cubicBezTo>
                  <a:pt x="634969" y="2700356"/>
                  <a:pt x="390363" y="2276685"/>
                  <a:pt x="500806" y="1864505"/>
                </a:cubicBezTo>
                <a:cubicBezTo>
                  <a:pt x="611249" y="1452326"/>
                  <a:pt x="1034920" y="1207720"/>
                  <a:pt x="1447099" y="1318163"/>
                </a:cubicBezTo>
                <a:close/>
                <a:moveTo>
                  <a:pt x="1476725" y="1207597"/>
                </a:moveTo>
                <a:cubicBezTo>
                  <a:pt x="1003481" y="1080792"/>
                  <a:pt x="517045" y="1361635"/>
                  <a:pt x="390240" y="1834879"/>
                </a:cubicBezTo>
                <a:cubicBezTo>
                  <a:pt x="263435" y="2308124"/>
                  <a:pt x="544279" y="2794559"/>
                  <a:pt x="1017523" y="2921365"/>
                </a:cubicBezTo>
                <a:cubicBezTo>
                  <a:pt x="1490767" y="3048170"/>
                  <a:pt x="1977202" y="2767326"/>
                  <a:pt x="2104008" y="2294082"/>
                </a:cubicBezTo>
                <a:cubicBezTo>
                  <a:pt x="2230813" y="1820838"/>
                  <a:pt x="1949969" y="1334403"/>
                  <a:pt x="1476725" y="1207597"/>
                </a:cubicBezTo>
                <a:close/>
                <a:moveTo>
                  <a:pt x="3290290" y="1590224"/>
                </a:moveTo>
                <a:cubicBezTo>
                  <a:pt x="3269727" y="1586016"/>
                  <a:pt x="3248437" y="1583806"/>
                  <a:pt x="3226630" y="1583806"/>
                </a:cubicBezTo>
                <a:cubicBezTo>
                  <a:pt x="3052179" y="1583806"/>
                  <a:pt x="2910758" y="1725227"/>
                  <a:pt x="2910758" y="1899678"/>
                </a:cubicBezTo>
                <a:cubicBezTo>
                  <a:pt x="2910758" y="2074130"/>
                  <a:pt x="3052179" y="2215551"/>
                  <a:pt x="3226630" y="2215550"/>
                </a:cubicBezTo>
                <a:cubicBezTo>
                  <a:pt x="3401082" y="2215551"/>
                  <a:pt x="3542503" y="2074130"/>
                  <a:pt x="3542502" y="1899678"/>
                </a:cubicBezTo>
                <a:cubicBezTo>
                  <a:pt x="3542503" y="1747033"/>
                  <a:pt x="3434228" y="1619677"/>
                  <a:pt x="3290290" y="1590224"/>
                </a:cubicBezTo>
                <a:close/>
                <a:moveTo>
                  <a:pt x="3334055" y="1377473"/>
                </a:moveTo>
                <a:cubicBezTo>
                  <a:pt x="3576950" y="1427177"/>
                  <a:pt x="3759665" y="1642090"/>
                  <a:pt x="3759665" y="1899678"/>
                </a:cubicBezTo>
                <a:cubicBezTo>
                  <a:pt x="3759665" y="2194064"/>
                  <a:pt x="3521017" y="2432713"/>
                  <a:pt x="3226630" y="2432713"/>
                </a:cubicBezTo>
                <a:cubicBezTo>
                  <a:pt x="2932244" y="2432712"/>
                  <a:pt x="2693596" y="2194065"/>
                  <a:pt x="2693596" y="1899678"/>
                </a:cubicBezTo>
                <a:cubicBezTo>
                  <a:pt x="2693596" y="1605292"/>
                  <a:pt x="2932244" y="1366644"/>
                  <a:pt x="3226630" y="1366644"/>
                </a:cubicBezTo>
                <a:cubicBezTo>
                  <a:pt x="3263429" y="1366644"/>
                  <a:pt x="3299356" y="1370373"/>
                  <a:pt x="3334055" y="1377473"/>
                </a:cubicBezTo>
                <a:close/>
                <a:moveTo>
                  <a:pt x="1391137" y="789478"/>
                </a:moveTo>
                <a:lnTo>
                  <a:pt x="1759910" y="888290"/>
                </a:lnTo>
                <a:lnTo>
                  <a:pt x="1754625" y="1202375"/>
                </a:lnTo>
                <a:lnTo>
                  <a:pt x="1744979" y="1199790"/>
                </a:lnTo>
                <a:cubicBezTo>
                  <a:pt x="1823578" y="1244024"/>
                  <a:pt x="1894617" y="1298265"/>
                  <a:pt x="1954704" y="1362586"/>
                </a:cubicBezTo>
                <a:lnTo>
                  <a:pt x="2234317" y="1293059"/>
                </a:lnTo>
                <a:lnTo>
                  <a:pt x="2413554" y="1630152"/>
                </a:lnTo>
                <a:lnTo>
                  <a:pt x="2214321" y="1809770"/>
                </a:lnTo>
                <a:cubicBezTo>
                  <a:pt x="2239296" y="1900740"/>
                  <a:pt x="2251067" y="1995997"/>
                  <a:pt x="2246841" y="2092825"/>
                </a:cubicBezTo>
                <a:lnTo>
                  <a:pt x="2495698" y="2230974"/>
                </a:lnTo>
                <a:lnTo>
                  <a:pt x="2396885" y="2599747"/>
                </a:lnTo>
                <a:lnTo>
                  <a:pt x="2094912" y="2594668"/>
                </a:lnTo>
                <a:cubicBezTo>
                  <a:pt x="2056732" y="2658461"/>
                  <a:pt x="2010475" y="2715996"/>
                  <a:pt x="1958644" y="2767359"/>
                </a:cubicBezTo>
                <a:lnTo>
                  <a:pt x="2057814" y="3026193"/>
                </a:lnTo>
                <a:lnTo>
                  <a:pt x="1745078" y="3245174"/>
                </a:lnTo>
                <a:lnTo>
                  <a:pt x="1507869" y="3039237"/>
                </a:lnTo>
                <a:lnTo>
                  <a:pt x="1536736" y="3019025"/>
                </a:lnTo>
                <a:cubicBezTo>
                  <a:pt x="1445878" y="3048429"/>
                  <a:pt x="1349798" y="3062567"/>
                  <a:pt x="1251837" y="3062021"/>
                </a:cubicBezTo>
                <a:lnTo>
                  <a:pt x="1108065" y="3321003"/>
                </a:lnTo>
                <a:lnTo>
                  <a:pt x="739291" y="3222191"/>
                </a:lnTo>
                <a:lnTo>
                  <a:pt x="744274" y="2926021"/>
                </a:lnTo>
                <a:cubicBezTo>
                  <a:pt x="666128" y="2881484"/>
                  <a:pt x="595548" y="2827017"/>
                  <a:pt x="535891" y="2762576"/>
                </a:cubicBezTo>
                <a:lnTo>
                  <a:pt x="540671" y="2772825"/>
                </a:lnTo>
                <a:lnTo>
                  <a:pt x="232276" y="2832568"/>
                </a:lnTo>
                <a:lnTo>
                  <a:pt x="70927" y="2486556"/>
                </a:lnTo>
                <a:lnTo>
                  <a:pt x="279495" y="2317444"/>
                </a:lnTo>
                <a:cubicBezTo>
                  <a:pt x="257233" y="2235849"/>
                  <a:pt x="245603" y="2150814"/>
                  <a:pt x="245586" y="2064274"/>
                </a:cubicBezTo>
                <a:lnTo>
                  <a:pt x="0" y="1927940"/>
                </a:lnTo>
                <a:lnTo>
                  <a:pt x="98812" y="1559167"/>
                </a:lnTo>
                <a:lnTo>
                  <a:pt x="380240" y="1563901"/>
                </a:lnTo>
                <a:cubicBezTo>
                  <a:pt x="418421" y="1496524"/>
                  <a:pt x="464524" y="1435092"/>
                  <a:pt x="516679" y="1380105"/>
                </a:cubicBezTo>
                <a:lnTo>
                  <a:pt x="422419" y="1089378"/>
                </a:lnTo>
                <a:lnTo>
                  <a:pt x="746189" y="887063"/>
                </a:lnTo>
                <a:lnTo>
                  <a:pt x="972292" y="1105134"/>
                </a:lnTo>
                <a:lnTo>
                  <a:pt x="970019" y="1106554"/>
                </a:lnTo>
                <a:cubicBezTo>
                  <a:pt x="1058903" y="1078586"/>
                  <a:pt x="1152743" y="1065659"/>
                  <a:pt x="1248316" y="1066709"/>
                </a:cubicBezTo>
                <a:lnTo>
                  <a:pt x="1238669" y="1064125"/>
                </a:lnTo>
                <a:close/>
                <a:moveTo>
                  <a:pt x="3349970" y="1300109"/>
                </a:moveTo>
                <a:cubicBezTo>
                  <a:pt x="3310130" y="1291957"/>
                  <a:pt x="3268880" y="1287676"/>
                  <a:pt x="3226630" y="1287676"/>
                </a:cubicBezTo>
                <a:cubicBezTo>
                  <a:pt x="2888631" y="1287676"/>
                  <a:pt x="2614628" y="1561679"/>
                  <a:pt x="2614628" y="1899678"/>
                </a:cubicBezTo>
                <a:cubicBezTo>
                  <a:pt x="2614628" y="2237678"/>
                  <a:pt x="2888630" y="2511680"/>
                  <a:pt x="3226630" y="2511681"/>
                </a:cubicBezTo>
                <a:cubicBezTo>
                  <a:pt x="3564630" y="2511681"/>
                  <a:pt x="3838633" y="2237678"/>
                  <a:pt x="3838633" y="1899678"/>
                </a:cubicBezTo>
                <a:cubicBezTo>
                  <a:pt x="3838632" y="1603928"/>
                  <a:pt x="3628849" y="1357176"/>
                  <a:pt x="3349970" y="1300109"/>
                </a:cubicBezTo>
                <a:close/>
                <a:moveTo>
                  <a:pt x="3358324" y="1024334"/>
                </a:moveTo>
                <a:lnTo>
                  <a:pt x="3410883" y="1234575"/>
                </a:lnTo>
                <a:lnTo>
                  <a:pt x="3403994" y="1234575"/>
                </a:lnTo>
                <a:cubicBezTo>
                  <a:pt x="3464268" y="1250018"/>
                  <a:pt x="3521292" y="1273478"/>
                  <a:pt x="3572818" y="1305612"/>
                </a:cubicBezTo>
                <a:lnTo>
                  <a:pt x="3746730" y="1209354"/>
                </a:lnTo>
                <a:lnTo>
                  <a:pt x="3926358" y="1401981"/>
                </a:lnTo>
                <a:lnTo>
                  <a:pt x="3825667" y="1557247"/>
                </a:lnTo>
                <a:cubicBezTo>
                  <a:pt x="3858552" y="1613408"/>
                  <a:pt x="3883404" y="1674784"/>
                  <a:pt x="3897877" y="1740062"/>
                </a:cubicBezTo>
                <a:lnTo>
                  <a:pt x="4088377" y="1787686"/>
                </a:lnTo>
                <a:lnTo>
                  <a:pt x="4088377" y="2051071"/>
                </a:lnTo>
                <a:lnTo>
                  <a:pt x="3886243" y="2101605"/>
                </a:lnTo>
                <a:cubicBezTo>
                  <a:pt x="3872191" y="2150933"/>
                  <a:pt x="3851639" y="2197531"/>
                  <a:pt x="3826272" y="2241013"/>
                </a:cubicBezTo>
                <a:lnTo>
                  <a:pt x="3938572" y="2395786"/>
                </a:lnTo>
                <a:lnTo>
                  <a:pt x="3769272" y="2597551"/>
                </a:lnTo>
                <a:lnTo>
                  <a:pt x="3574432" y="2502674"/>
                </a:lnTo>
                <a:lnTo>
                  <a:pt x="3590059" y="2484050"/>
                </a:lnTo>
                <a:cubicBezTo>
                  <a:pt x="3534764" y="2519868"/>
                  <a:pt x="3473263" y="2546445"/>
                  <a:pt x="3407886" y="2563572"/>
                </a:cubicBezTo>
                <a:lnTo>
                  <a:pt x="3358323" y="2761823"/>
                </a:lnTo>
                <a:lnTo>
                  <a:pt x="3094938" y="2761823"/>
                </a:lnTo>
                <a:lnTo>
                  <a:pt x="3045375" y="2563574"/>
                </a:lnTo>
                <a:cubicBezTo>
                  <a:pt x="2985349" y="2547848"/>
                  <a:pt x="2928591" y="2524155"/>
                  <a:pt x="2877330" y="2491865"/>
                </a:cubicBezTo>
                <a:lnTo>
                  <a:pt x="2882346" y="2497841"/>
                </a:lnTo>
                <a:lnTo>
                  <a:pt x="2687507" y="2592718"/>
                </a:lnTo>
                <a:lnTo>
                  <a:pt x="2518206" y="2390954"/>
                </a:lnTo>
                <a:lnTo>
                  <a:pt x="2626994" y="2241021"/>
                </a:lnTo>
                <a:cubicBezTo>
                  <a:pt x="2597591" y="2190623"/>
                  <a:pt x="2574657" y="2136035"/>
                  <a:pt x="2559194" y="2078370"/>
                </a:cubicBezTo>
                <a:lnTo>
                  <a:pt x="2371198" y="2031371"/>
                </a:lnTo>
                <a:lnTo>
                  <a:pt x="2371198" y="1767986"/>
                </a:lnTo>
                <a:lnTo>
                  <a:pt x="2559579" y="1720890"/>
                </a:lnTo>
                <a:cubicBezTo>
                  <a:pt x="2572992" y="1669175"/>
                  <a:pt x="2592745" y="1620006"/>
                  <a:pt x="2617681" y="1574051"/>
                </a:cubicBezTo>
                <a:lnTo>
                  <a:pt x="2502958" y="1397149"/>
                </a:lnTo>
                <a:lnTo>
                  <a:pt x="2682587" y="1204520"/>
                </a:lnTo>
                <a:lnTo>
                  <a:pt x="2872193" y="1309466"/>
                </a:lnTo>
                <a:lnTo>
                  <a:pt x="2870932" y="1310818"/>
                </a:lnTo>
                <a:cubicBezTo>
                  <a:pt x="2925169" y="1276310"/>
                  <a:pt x="2985393" y="1250941"/>
                  <a:pt x="3049268" y="1234575"/>
                </a:cubicBezTo>
                <a:lnTo>
                  <a:pt x="3042378" y="1234576"/>
                </a:lnTo>
                <a:lnTo>
                  <a:pt x="3094939" y="1024334"/>
                </a:lnTo>
                <a:close/>
                <a:moveTo>
                  <a:pt x="2786480" y="402820"/>
                </a:moveTo>
                <a:cubicBezTo>
                  <a:pt x="2745900" y="389943"/>
                  <a:pt x="2701172" y="388627"/>
                  <a:pt x="2657264" y="401580"/>
                </a:cubicBezTo>
                <a:cubicBezTo>
                  <a:pt x="2540176" y="436121"/>
                  <a:pt x="2473258" y="559041"/>
                  <a:pt x="2507800" y="676128"/>
                </a:cubicBezTo>
                <a:cubicBezTo>
                  <a:pt x="2542340" y="793216"/>
                  <a:pt x="2665260" y="860133"/>
                  <a:pt x="2782348" y="825592"/>
                </a:cubicBezTo>
                <a:cubicBezTo>
                  <a:pt x="2899435" y="791051"/>
                  <a:pt x="2966353" y="668132"/>
                  <a:pt x="2931812" y="551045"/>
                </a:cubicBezTo>
                <a:cubicBezTo>
                  <a:pt x="2910223" y="477864"/>
                  <a:pt x="2854113" y="424282"/>
                  <a:pt x="2786480" y="402820"/>
                </a:cubicBezTo>
                <a:close/>
                <a:moveTo>
                  <a:pt x="2932202" y="47278"/>
                </a:moveTo>
                <a:lnTo>
                  <a:pt x="3090904" y="140999"/>
                </a:lnTo>
                <a:lnTo>
                  <a:pt x="3054065" y="265147"/>
                </a:lnTo>
                <a:cubicBezTo>
                  <a:pt x="3087256" y="296329"/>
                  <a:pt x="3116089" y="332603"/>
                  <a:pt x="3138727" y="373550"/>
                </a:cubicBezTo>
                <a:lnTo>
                  <a:pt x="3276016" y="367796"/>
                </a:lnTo>
                <a:lnTo>
                  <a:pt x="3328165" y="544574"/>
                </a:lnTo>
                <a:lnTo>
                  <a:pt x="3202503" y="618514"/>
                </a:lnTo>
                <a:cubicBezTo>
                  <a:pt x="3202838" y="654403"/>
                  <a:pt x="3198271" y="689748"/>
                  <a:pt x="3189855" y="723955"/>
                </a:cubicBezTo>
                <a:lnTo>
                  <a:pt x="3295873" y="805599"/>
                </a:lnTo>
                <a:lnTo>
                  <a:pt x="3222192" y="974540"/>
                </a:lnTo>
                <a:lnTo>
                  <a:pt x="3072634" y="949439"/>
                </a:lnTo>
                <a:lnTo>
                  <a:pt x="3079435" y="933845"/>
                </a:lnTo>
                <a:cubicBezTo>
                  <a:pt x="3049413" y="968833"/>
                  <a:pt x="3013398" y="998848"/>
                  <a:pt x="2972910" y="1023288"/>
                </a:cubicBezTo>
                <a:lnTo>
                  <a:pt x="2978897" y="1166163"/>
                </a:lnTo>
                <a:lnTo>
                  <a:pt x="2802119" y="1218312"/>
                </a:lnTo>
                <a:lnTo>
                  <a:pt x="2729602" y="1095065"/>
                </a:lnTo>
                <a:cubicBezTo>
                  <a:pt x="2686199" y="1096396"/>
                  <a:pt x="2643414" y="1091732"/>
                  <a:pt x="2602615" y="1080209"/>
                </a:cubicBezTo>
                <a:lnTo>
                  <a:pt x="2607165" y="1083226"/>
                </a:lnTo>
                <a:lnTo>
                  <a:pt x="2495179" y="1185484"/>
                </a:lnTo>
                <a:lnTo>
                  <a:pt x="2341599" y="1083585"/>
                </a:lnTo>
                <a:lnTo>
                  <a:pt x="2384929" y="961414"/>
                </a:lnTo>
                <a:cubicBezTo>
                  <a:pt x="2355215" y="933409"/>
                  <a:pt x="2329015" y="901312"/>
                  <a:pt x="2307218" y="865670"/>
                </a:cubicBezTo>
                <a:lnTo>
                  <a:pt x="2171734" y="871348"/>
                </a:lnTo>
                <a:lnTo>
                  <a:pt x="2119584" y="694571"/>
                </a:lnTo>
                <a:lnTo>
                  <a:pt x="2236697" y="625662"/>
                </a:lnTo>
                <a:cubicBezTo>
                  <a:pt x="2235459" y="588297"/>
                  <a:pt x="2238982" y="551385"/>
                  <a:pt x="2246620" y="515603"/>
                </a:cubicBezTo>
                <a:lnTo>
                  <a:pt x="2134594" y="419585"/>
                </a:lnTo>
                <a:lnTo>
                  <a:pt x="2217016" y="254732"/>
                </a:lnTo>
                <a:lnTo>
                  <a:pt x="2365055" y="287627"/>
                </a:lnTo>
                <a:lnTo>
                  <a:pt x="2364476" y="288784"/>
                </a:lnTo>
                <a:cubicBezTo>
                  <a:pt x="2394046" y="254885"/>
                  <a:pt x="2429444" y="225933"/>
                  <a:pt x="2469075" y="202302"/>
                </a:cubicBezTo>
                <a:lnTo>
                  <a:pt x="2464452" y="203666"/>
                </a:lnTo>
                <a:lnTo>
                  <a:pt x="2458102" y="52150"/>
                </a:lnTo>
                <a:lnTo>
                  <a:pt x="2634880" y="0"/>
                </a:lnTo>
                <a:lnTo>
                  <a:pt x="2711784" y="130703"/>
                </a:lnTo>
                <a:lnTo>
                  <a:pt x="2707159" y="132067"/>
                </a:lnTo>
                <a:cubicBezTo>
                  <a:pt x="2750672" y="130497"/>
                  <a:pt x="2793590" y="134953"/>
                  <a:pt x="2834535" y="14631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69" name="Pie 2">
            <a:extLst>
              <a:ext uri="{FF2B5EF4-FFF2-40B4-BE49-F238E27FC236}">
                <a16:creationId xmlns="" xmlns:a16="http://schemas.microsoft.com/office/drawing/2014/main" id="{CA131C45-6B4E-4B55-915B-BDB5E74C971D}"/>
              </a:ext>
            </a:extLst>
          </p:cNvPr>
          <p:cNvSpPr/>
          <p:nvPr/>
        </p:nvSpPr>
        <p:spPr>
          <a:xfrm>
            <a:off x="9901560" y="4103333"/>
            <a:ext cx="338883" cy="333208"/>
          </a:xfrm>
          <a:custGeom>
            <a:avLst/>
            <a:gdLst/>
            <a:ahLst/>
            <a:cxnLst/>
            <a:rect l="l" t="t" r="r" b="b"/>
            <a:pathLst>
              <a:path w="3851322" h="3786842">
                <a:moveTo>
                  <a:pt x="3845029" y="1629937"/>
                </a:moveTo>
                <a:lnTo>
                  <a:pt x="3851322" y="1762720"/>
                </a:lnTo>
                <a:lnTo>
                  <a:pt x="3812477" y="1776859"/>
                </a:lnTo>
                <a:lnTo>
                  <a:pt x="3444864" y="1775585"/>
                </a:lnTo>
                <a:close/>
                <a:moveTo>
                  <a:pt x="3791299" y="1322869"/>
                </a:moveTo>
                <a:cubicBezTo>
                  <a:pt x="3804294" y="1363489"/>
                  <a:pt x="3813753" y="1405089"/>
                  <a:pt x="3820726" y="1447230"/>
                </a:cubicBezTo>
                <a:lnTo>
                  <a:pt x="2923542" y="1773779"/>
                </a:lnTo>
                <a:lnTo>
                  <a:pt x="2555935" y="1772505"/>
                </a:lnTo>
                <a:close/>
                <a:moveTo>
                  <a:pt x="3686733" y="1034305"/>
                </a:moveTo>
                <a:cubicBezTo>
                  <a:pt x="3706467" y="1071934"/>
                  <a:pt x="3722972" y="1111031"/>
                  <a:pt x="3736130" y="1151397"/>
                </a:cubicBezTo>
                <a:lnTo>
                  <a:pt x="2052009" y="1764367"/>
                </a:lnTo>
                <a:lnTo>
                  <a:pt x="2052009" y="1629296"/>
                </a:lnTo>
                <a:close/>
                <a:moveTo>
                  <a:pt x="3531650" y="764128"/>
                </a:moveTo>
                <a:cubicBezTo>
                  <a:pt x="3557479" y="799119"/>
                  <a:pt x="3581112" y="835525"/>
                  <a:pt x="3601539" y="873761"/>
                </a:cubicBezTo>
                <a:lnTo>
                  <a:pt x="2052009" y="1437744"/>
                </a:lnTo>
                <a:lnTo>
                  <a:pt x="2052009" y="1302673"/>
                </a:lnTo>
                <a:close/>
                <a:moveTo>
                  <a:pt x="3320179" y="514474"/>
                </a:moveTo>
                <a:lnTo>
                  <a:pt x="3414136" y="615348"/>
                </a:lnTo>
                <a:lnTo>
                  <a:pt x="2052009" y="1111121"/>
                </a:lnTo>
                <a:lnTo>
                  <a:pt x="2052009" y="976050"/>
                </a:lnTo>
                <a:close/>
                <a:moveTo>
                  <a:pt x="3038975" y="290201"/>
                </a:moveTo>
                <a:cubicBezTo>
                  <a:pt x="3082160" y="317774"/>
                  <a:pt x="3124087" y="347421"/>
                  <a:pt x="3164106" y="379728"/>
                </a:cubicBezTo>
                <a:lnTo>
                  <a:pt x="2052009" y="784498"/>
                </a:lnTo>
                <a:lnTo>
                  <a:pt x="2052009" y="649428"/>
                </a:lnTo>
                <a:close/>
                <a:moveTo>
                  <a:pt x="1800000" y="186842"/>
                </a:moveTo>
                <a:lnTo>
                  <a:pt x="1800000" y="1986842"/>
                </a:lnTo>
                <a:lnTo>
                  <a:pt x="3600000" y="1986842"/>
                </a:lnTo>
                <a:cubicBezTo>
                  <a:pt x="3600000" y="2980955"/>
                  <a:pt x="2794113" y="3786842"/>
                  <a:pt x="1800000" y="3786842"/>
                </a:cubicBezTo>
                <a:cubicBezTo>
                  <a:pt x="805887" y="3786842"/>
                  <a:pt x="0" y="2980955"/>
                  <a:pt x="0" y="1986842"/>
                </a:cubicBezTo>
                <a:cubicBezTo>
                  <a:pt x="0" y="992729"/>
                  <a:pt x="805887" y="186842"/>
                  <a:pt x="1800000" y="186842"/>
                </a:cubicBezTo>
                <a:close/>
                <a:moveTo>
                  <a:pt x="2653345" y="103936"/>
                </a:moveTo>
                <a:cubicBezTo>
                  <a:pt x="2713623" y="122781"/>
                  <a:pt x="2772066" y="146664"/>
                  <a:pt x="2828252" y="175345"/>
                </a:cubicBezTo>
                <a:lnTo>
                  <a:pt x="2052009" y="457876"/>
                </a:lnTo>
                <a:lnTo>
                  <a:pt x="2052009" y="322805"/>
                </a:lnTo>
                <a:close/>
                <a:moveTo>
                  <a:pt x="2052009" y="0"/>
                </a:moveTo>
                <a:cubicBezTo>
                  <a:pt x="2150315" y="0"/>
                  <a:pt x="2247800" y="7911"/>
                  <a:pt x="2343281" y="25238"/>
                </a:cubicBezTo>
                <a:lnTo>
                  <a:pt x="2052009" y="13125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bg1"/>
              </a:solidFill>
            </a:endParaRPr>
          </a:p>
        </p:txBody>
      </p:sp>
      <p:sp>
        <p:nvSpPr>
          <p:cNvPr id="70" name="Donut 15">
            <a:extLst>
              <a:ext uri="{FF2B5EF4-FFF2-40B4-BE49-F238E27FC236}">
                <a16:creationId xmlns="" xmlns:a16="http://schemas.microsoft.com/office/drawing/2014/main" id="{8F02FCBE-6E20-426C-9A4F-A547962F557B}"/>
              </a:ext>
            </a:extLst>
          </p:cNvPr>
          <p:cNvSpPr/>
          <p:nvPr/>
        </p:nvSpPr>
        <p:spPr>
          <a:xfrm>
            <a:off x="1987532" y="1557490"/>
            <a:ext cx="360149" cy="357642"/>
          </a:xfrm>
          <a:custGeom>
            <a:avLst/>
            <a:gdLst/>
            <a:ahLst/>
            <a:cxnLst/>
            <a:rect l="l" t="t" r="r" b="b"/>
            <a:pathLst>
              <a:path w="3821708" h="3795110">
                <a:moveTo>
                  <a:pt x="1910854" y="903842"/>
                </a:moveTo>
                <a:lnTo>
                  <a:pt x="1793831" y="1129420"/>
                </a:lnTo>
                <a:lnTo>
                  <a:pt x="1791613" y="1129420"/>
                </a:lnTo>
                <a:lnTo>
                  <a:pt x="1791892" y="1133157"/>
                </a:lnTo>
                <a:lnTo>
                  <a:pt x="1791613" y="1133695"/>
                </a:lnTo>
                <a:lnTo>
                  <a:pt x="1791933" y="1133695"/>
                </a:lnTo>
                <a:lnTo>
                  <a:pt x="1833002" y="1683464"/>
                </a:lnTo>
                <a:cubicBezTo>
                  <a:pt x="1744939" y="1714584"/>
                  <a:pt x="1682254" y="1798749"/>
                  <a:pt x="1682254" y="1897555"/>
                </a:cubicBezTo>
                <a:cubicBezTo>
                  <a:pt x="1682254" y="2023808"/>
                  <a:pt x="1784602" y="2126156"/>
                  <a:pt x="1910855" y="2126156"/>
                </a:cubicBezTo>
                <a:cubicBezTo>
                  <a:pt x="1975561" y="2126156"/>
                  <a:pt x="2033988" y="2099273"/>
                  <a:pt x="2075304" y="2055803"/>
                </a:cubicBezTo>
                <a:lnTo>
                  <a:pt x="2443125" y="2288080"/>
                </a:lnTo>
                <a:lnTo>
                  <a:pt x="2443003" y="2288309"/>
                </a:lnTo>
                <a:lnTo>
                  <a:pt x="2443494" y="2288314"/>
                </a:lnTo>
                <a:lnTo>
                  <a:pt x="2446061" y="2289935"/>
                </a:lnTo>
                <a:lnTo>
                  <a:pt x="2446904" y="2288348"/>
                </a:lnTo>
                <a:lnTo>
                  <a:pt x="2652725" y="2290436"/>
                </a:lnTo>
                <a:lnTo>
                  <a:pt x="2535900" y="2120971"/>
                </a:lnTo>
                <a:lnTo>
                  <a:pt x="2536744" y="2119385"/>
                </a:lnTo>
                <a:lnTo>
                  <a:pt x="2533964" y="2118163"/>
                </a:lnTo>
                <a:lnTo>
                  <a:pt x="2533686" y="2117759"/>
                </a:lnTo>
                <a:lnTo>
                  <a:pt x="2533565" y="2117988"/>
                </a:lnTo>
                <a:lnTo>
                  <a:pt x="2134900" y="1942755"/>
                </a:lnTo>
                <a:cubicBezTo>
                  <a:pt x="2137918" y="1928156"/>
                  <a:pt x="2139456" y="1913035"/>
                  <a:pt x="2139456" y="1897555"/>
                </a:cubicBezTo>
                <a:cubicBezTo>
                  <a:pt x="2139456" y="1798748"/>
                  <a:pt x="2076770" y="1714583"/>
                  <a:pt x="1988706" y="1683463"/>
                </a:cubicBezTo>
                <a:lnTo>
                  <a:pt x="2029775" y="1133695"/>
                </a:lnTo>
                <a:lnTo>
                  <a:pt x="2030094" y="1133695"/>
                </a:lnTo>
                <a:lnTo>
                  <a:pt x="2029815" y="1133157"/>
                </a:lnTo>
                <a:lnTo>
                  <a:pt x="2030094" y="1129420"/>
                </a:lnTo>
                <a:lnTo>
                  <a:pt x="2027877" y="1129420"/>
                </a:lnTo>
                <a:close/>
                <a:moveTo>
                  <a:pt x="1910854" y="565406"/>
                </a:moveTo>
                <a:cubicBezTo>
                  <a:pt x="2646579" y="565406"/>
                  <a:pt x="3243002" y="1161829"/>
                  <a:pt x="3243002" y="1897554"/>
                </a:cubicBezTo>
                <a:cubicBezTo>
                  <a:pt x="3243002" y="2633279"/>
                  <a:pt x="2646579" y="3229702"/>
                  <a:pt x="1910854" y="3229702"/>
                </a:cubicBezTo>
                <a:cubicBezTo>
                  <a:pt x="1175129" y="3229702"/>
                  <a:pt x="578706" y="2633279"/>
                  <a:pt x="578706" y="1897554"/>
                </a:cubicBezTo>
                <a:cubicBezTo>
                  <a:pt x="578706" y="1161829"/>
                  <a:pt x="1175129" y="565406"/>
                  <a:pt x="1910854" y="565406"/>
                </a:cubicBezTo>
                <a:close/>
                <a:moveTo>
                  <a:pt x="1766837" y="367010"/>
                </a:moveTo>
                <a:cubicBezTo>
                  <a:pt x="1050362" y="432397"/>
                  <a:pt x="475174" y="981146"/>
                  <a:pt x="377476" y="1681610"/>
                </a:cubicBezTo>
                <a:lnTo>
                  <a:pt x="426306" y="1681610"/>
                </a:lnTo>
                <a:cubicBezTo>
                  <a:pt x="510474" y="1681610"/>
                  <a:pt x="578706" y="1746088"/>
                  <a:pt x="578706" y="1825626"/>
                </a:cubicBezTo>
                <a:cubicBezTo>
                  <a:pt x="578706" y="1905164"/>
                  <a:pt x="510474" y="1969642"/>
                  <a:pt x="426306" y="1969642"/>
                </a:cubicBezTo>
                <a:lnTo>
                  <a:pt x="364094" y="1969642"/>
                </a:lnTo>
                <a:cubicBezTo>
                  <a:pt x="398055" y="2738400"/>
                  <a:pt x="1003246" y="3359660"/>
                  <a:pt x="1769417" y="3427809"/>
                </a:cubicBezTo>
                <a:lnTo>
                  <a:pt x="1769417" y="3382101"/>
                </a:lnTo>
                <a:cubicBezTo>
                  <a:pt x="1769417" y="3297933"/>
                  <a:pt x="1833895" y="3229701"/>
                  <a:pt x="1913433" y="3229701"/>
                </a:cubicBezTo>
                <a:cubicBezTo>
                  <a:pt x="1992971" y="3229701"/>
                  <a:pt x="2057449" y="3297933"/>
                  <a:pt x="2057449" y="3382101"/>
                </a:cubicBezTo>
                <a:lnTo>
                  <a:pt x="2057449" y="3427707"/>
                </a:lnTo>
                <a:cubicBezTo>
                  <a:pt x="2804164" y="3358467"/>
                  <a:pt x="3396856" y="2764020"/>
                  <a:pt x="3455018" y="2020616"/>
                </a:cubicBezTo>
                <a:lnTo>
                  <a:pt x="3395402" y="2020616"/>
                </a:lnTo>
                <a:cubicBezTo>
                  <a:pt x="3311234" y="2020616"/>
                  <a:pt x="3243002" y="1956138"/>
                  <a:pt x="3243002" y="1876600"/>
                </a:cubicBezTo>
                <a:cubicBezTo>
                  <a:pt x="3243002" y="1797062"/>
                  <a:pt x="3311234" y="1732584"/>
                  <a:pt x="3395402" y="1732584"/>
                </a:cubicBezTo>
                <a:lnTo>
                  <a:pt x="3451747" y="1732584"/>
                </a:lnTo>
                <a:cubicBezTo>
                  <a:pt x="3374444" y="1008025"/>
                  <a:pt x="2788738" y="434055"/>
                  <a:pt x="2054869" y="367632"/>
                </a:cubicBezTo>
                <a:lnTo>
                  <a:pt x="2054869" y="407296"/>
                </a:lnTo>
                <a:cubicBezTo>
                  <a:pt x="2054869" y="491464"/>
                  <a:pt x="1990391" y="559696"/>
                  <a:pt x="1910853" y="559696"/>
                </a:cubicBezTo>
                <a:cubicBezTo>
                  <a:pt x="1831315" y="559696"/>
                  <a:pt x="1766837" y="491464"/>
                  <a:pt x="1766837" y="407296"/>
                </a:cubicBezTo>
                <a:close/>
                <a:moveTo>
                  <a:pt x="1910854" y="0"/>
                </a:moveTo>
                <a:cubicBezTo>
                  <a:pt x="2966190" y="0"/>
                  <a:pt x="3821708" y="849564"/>
                  <a:pt x="3821708" y="1897555"/>
                </a:cubicBezTo>
                <a:cubicBezTo>
                  <a:pt x="3821708" y="2945546"/>
                  <a:pt x="2966190" y="3795110"/>
                  <a:pt x="1910854" y="3795110"/>
                </a:cubicBezTo>
                <a:cubicBezTo>
                  <a:pt x="855518" y="3795110"/>
                  <a:pt x="0" y="2945546"/>
                  <a:pt x="0" y="1897555"/>
                </a:cubicBezTo>
                <a:cubicBezTo>
                  <a:pt x="0" y="849564"/>
                  <a:pt x="855518" y="0"/>
                  <a:pt x="191085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3" name="TextBox 2"/>
          <p:cNvSpPr txBox="1"/>
          <p:nvPr/>
        </p:nvSpPr>
        <p:spPr>
          <a:xfrm>
            <a:off x="5310553" y="4444049"/>
            <a:ext cx="1646669" cy="369332"/>
          </a:xfrm>
          <a:prstGeom prst="rect">
            <a:avLst/>
          </a:prstGeom>
          <a:noFill/>
        </p:spPr>
        <p:txBody>
          <a:bodyPr wrap="none" rtlCol="0">
            <a:spAutoFit/>
          </a:bodyPr>
          <a:lstStyle/>
          <a:p>
            <a:r>
              <a:rPr lang="en-MY" dirty="0" smtClean="0"/>
              <a:t>Data Analytics</a:t>
            </a:r>
            <a:endParaRPr lang="en-GB" dirty="0"/>
          </a:p>
        </p:txBody>
      </p:sp>
      <p:sp>
        <p:nvSpPr>
          <p:cNvPr id="71" name="TextBox 70"/>
          <p:cNvSpPr txBox="1"/>
          <p:nvPr/>
        </p:nvSpPr>
        <p:spPr>
          <a:xfrm>
            <a:off x="2386594" y="6488505"/>
            <a:ext cx="7127272" cy="523220"/>
          </a:xfrm>
          <a:prstGeom prst="rect">
            <a:avLst/>
          </a:prstGeom>
          <a:noFill/>
        </p:spPr>
        <p:txBody>
          <a:bodyPr wrap="none" rtlCol="0">
            <a:spAutoFit/>
          </a:bodyPr>
          <a:lstStyle/>
          <a:p>
            <a:r>
              <a:rPr lang="en-GB" sz="1400" dirty="0" smtClean="0"/>
              <a:t>Source: </a:t>
            </a:r>
            <a:r>
              <a:rPr lang="en-GB" sz="1400" dirty="0" smtClean="0">
                <a:hlinkClick r:id="rId2"/>
              </a:rPr>
              <a:t>https</a:t>
            </a:r>
            <a:r>
              <a:rPr lang="en-GB" sz="1400" dirty="0">
                <a:hlinkClick r:id="rId2"/>
              </a:rPr>
              <a:t>://corporatefinanceinstitute.com/resources/knowledge/other/data-analytics</a:t>
            </a:r>
            <a:r>
              <a:rPr lang="en-GB" sz="1400" dirty="0" smtClean="0">
                <a:hlinkClick r:id="rId2"/>
              </a:rPr>
              <a:t>/</a:t>
            </a:r>
            <a:endParaRPr lang="en-GB" sz="1400" dirty="0" smtClean="0"/>
          </a:p>
          <a:p>
            <a:endParaRPr lang="en-GB" sz="1400" dirty="0"/>
          </a:p>
        </p:txBody>
      </p:sp>
    </p:spTree>
    <p:extLst>
      <p:ext uri="{BB962C8B-B14F-4D97-AF65-F5344CB8AC3E}">
        <p14:creationId xmlns:p14="http://schemas.microsoft.com/office/powerpoint/2010/main" val="31182747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 xmlns:a16="http://schemas.microsoft.com/office/drawing/2014/main" id="{22EACE2C-F0BB-4B26-BDA0-E1B66FC049A7}"/>
              </a:ext>
            </a:extLst>
          </p:cNvPr>
          <p:cNvSpPr txBox="1"/>
          <p:nvPr/>
        </p:nvSpPr>
        <p:spPr>
          <a:xfrm>
            <a:off x="7293314" y="2576222"/>
            <a:ext cx="4777152" cy="1569660"/>
          </a:xfrm>
          <a:prstGeom prst="rect">
            <a:avLst/>
          </a:prstGeom>
          <a:noFill/>
        </p:spPr>
        <p:txBody>
          <a:bodyPr wrap="square" rtlCol="0" anchor="ctr">
            <a:spAutoFit/>
          </a:bodyPr>
          <a:lstStyle/>
          <a:p>
            <a:r>
              <a:rPr lang="en-GB" sz="4800" b="1" dirty="0">
                <a:solidFill>
                  <a:schemeClr val="bg1"/>
                </a:solidFill>
              </a:rPr>
              <a:t>Process of Data Analytics</a:t>
            </a:r>
            <a:endParaRPr lang="ko-KR" altLang="en-US" sz="4800" b="1" dirty="0">
              <a:solidFill>
                <a:schemeClr val="bg1"/>
              </a:solidFill>
              <a:latin typeface="+mj-lt"/>
              <a:cs typeface="Arial" pitchFamily="34" charset="0"/>
            </a:endParaRPr>
          </a:p>
        </p:txBody>
      </p:sp>
    </p:spTree>
    <p:extLst>
      <p:ext uri="{BB962C8B-B14F-4D97-AF65-F5344CB8AC3E}">
        <p14:creationId xmlns:p14="http://schemas.microsoft.com/office/powerpoint/2010/main" val="22481907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206381AD-4C2B-4745-99B1-0BBCE6131A71}"/>
              </a:ext>
            </a:extLst>
          </p:cNvPr>
          <p:cNvSpPr>
            <a:spLocks noGrp="1"/>
          </p:cNvSpPr>
          <p:nvPr>
            <p:ph type="body" sz="quarter" idx="10"/>
          </p:nvPr>
        </p:nvSpPr>
        <p:spPr>
          <a:prstGeom prst="rect">
            <a:avLst/>
          </a:prstGeom>
        </p:spPr>
        <p:txBody>
          <a:bodyPr/>
          <a:lstStyle/>
          <a:p>
            <a:r>
              <a:rPr lang="en-GB" sz="4400" dirty="0"/>
              <a:t>Process of Data Analytics</a:t>
            </a:r>
            <a:endParaRPr lang="en-US" sz="4400" dirty="0"/>
          </a:p>
        </p:txBody>
      </p:sp>
      <p:cxnSp>
        <p:nvCxnSpPr>
          <p:cNvPr id="3" name="Straight Connector 2">
            <a:extLst>
              <a:ext uri="{FF2B5EF4-FFF2-40B4-BE49-F238E27FC236}">
                <a16:creationId xmlns="" xmlns:a16="http://schemas.microsoft.com/office/drawing/2014/main" id="{D4CEDD89-FB95-4698-A951-8D667DAD61F7}"/>
              </a:ext>
            </a:extLst>
          </p:cNvPr>
          <p:cNvCxnSpPr/>
          <p:nvPr/>
        </p:nvCxnSpPr>
        <p:spPr>
          <a:xfrm flipV="1">
            <a:off x="981112" y="4177986"/>
            <a:ext cx="11363" cy="1800000"/>
          </a:xfrm>
          <a:prstGeom prst="line">
            <a:avLst/>
          </a:prstGeom>
          <a:ln w="25400">
            <a:solidFill>
              <a:schemeClr val="accent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 xmlns:a16="http://schemas.microsoft.com/office/drawing/2014/main" id="{273AC6F6-116D-4971-9838-E43566A33F7B}"/>
              </a:ext>
            </a:extLst>
          </p:cNvPr>
          <p:cNvCxnSpPr/>
          <p:nvPr/>
        </p:nvCxnSpPr>
        <p:spPr>
          <a:xfrm flipV="1">
            <a:off x="3301544" y="3533413"/>
            <a:ext cx="11363" cy="1800000"/>
          </a:xfrm>
          <a:prstGeom prst="line">
            <a:avLst/>
          </a:prstGeom>
          <a:ln w="25400">
            <a:solidFill>
              <a:schemeClr val="accent2"/>
            </a:solidFill>
            <a:tailEnd type="oval" w="lg" len="lg"/>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 xmlns:a16="http://schemas.microsoft.com/office/drawing/2014/main" id="{72A7DE9A-E02E-4428-88E9-F0BCCAB02C1D}"/>
              </a:ext>
            </a:extLst>
          </p:cNvPr>
          <p:cNvCxnSpPr/>
          <p:nvPr/>
        </p:nvCxnSpPr>
        <p:spPr>
          <a:xfrm flipV="1">
            <a:off x="5621976" y="2888841"/>
            <a:ext cx="11363" cy="1800000"/>
          </a:xfrm>
          <a:prstGeom prst="line">
            <a:avLst/>
          </a:prstGeom>
          <a:ln w="25400">
            <a:solidFill>
              <a:schemeClr val="accent3"/>
            </a:solidFill>
            <a:tailEnd type="oval" w="lg" len="lg"/>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 xmlns:a16="http://schemas.microsoft.com/office/drawing/2014/main" id="{FB4486CC-CA76-4B10-B129-8499FDEA5FEA}"/>
              </a:ext>
            </a:extLst>
          </p:cNvPr>
          <p:cNvCxnSpPr/>
          <p:nvPr/>
        </p:nvCxnSpPr>
        <p:spPr>
          <a:xfrm flipV="1">
            <a:off x="7942408" y="2244269"/>
            <a:ext cx="11363" cy="1800000"/>
          </a:xfrm>
          <a:prstGeom prst="line">
            <a:avLst/>
          </a:prstGeom>
          <a:ln w="25400">
            <a:solidFill>
              <a:schemeClr val="accent4"/>
            </a:solidFill>
            <a:tailEnd type="oval" w="lg" len="lg"/>
          </a:ln>
        </p:spPr>
        <p:style>
          <a:lnRef idx="1">
            <a:schemeClr val="accent1"/>
          </a:lnRef>
          <a:fillRef idx="0">
            <a:schemeClr val="accent1"/>
          </a:fillRef>
          <a:effectRef idx="0">
            <a:schemeClr val="accent1"/>
          </a:effectRef>
          <a:fontRef idx="minor">
            <a:schemeClr val="tx1"/>
          </a:fontRef>
        </p:style>
      </p:cxnSp>
      <p:sp>
        <p:nvSpPr>
          <p:cNvPr id="7" name="Freeform 57">
            <a:extLst>
              <a:ext uri="{FF2B5EF4-FFF2-40B4-BE49-F238E27FC236}">
                <a16:creationId xmlns="" xmlns:a16="http://schemas.microsoft.com/office/drawing/2014/main" id="{0C365D8F-B51C-4EA5-AE51-77287C3CAC89}"/>
              </a:ext>
            </a:extLst>
          </p:cNvPr>
          <p:cNvSpPr/>
          <p:nvPr/>
        </p:nvSpPr>
        <p:spPr>
          <a:xfrm>
            <a:off x="287434" y="5243041"/>
            <a:ext cx="9963150" cy="1238793"/>
          </a:xfrm>
          <a:custGeom>
            <a:avLst/>
            <a:gdLst>
              <a:gd name="connsiteX0" fmla="*/ 1665514 w 7946571"/>
              <a:gd name="connsiteY0" fmla="*/ 957943 h 957943"/>
              <a:gd name="connsiteX1" fmla="*/ 1665514 w 7946571"/>
              <a:gd name="connsiteY1" fmla="*/ 957943 h 957943"/>
              <a:gd name="connsiteX2" fmla="*/ 7946571 w 7946571"/>
              <a:gd name="connsiteY2" fmla="*/ 43543 h 957943"/>
              <a:gd name="connsiteX3" fmla="*/ 5878285 w 7946571"/>
              <a:gd name="connsiteY3" fmla="*/ 0 h 957943"/>
              <a:gd name="connsiteX4" fmla="*/ 0 w 7946571"/>
              <a:gd name="connsiteY4" fmla="*/ 489858 h 957943"/>
              <a:gd name="connsiteX5" fmla="*/ 1665514 w 7946571"/>
              <a:gd name="connsiteY5" fmla="*/ 957943 h 957943"/>
              <a:gd name="connsiteX0" fmla="*/ 0 w 7946571"/>
              <a:gd name="connsiteY0" fmla="*/ 489858 h 957943"/>
              <a:gd name="connsiteX1" fmla="*/ 1665514 w 7946571"/>
              <a:gd name="connsiteY1" fmla="*/ 957943 h 957943"/>
              <a:gd name="connsiteX2" fmla="*/ 7946571 w 7946571"/>
              <a:gd name="connsiteY2" fmla="*/ 43543 h 957943"/>
              <a:gd name="connsiteX3" fmla="*/ 5878285 w 7946571"/>
              <a:gd name="connsiteY3" fmla="*/ 0 h 957943"/>
              <a:gd name="connsiteX4" fmla="*/ 0 w 7946571"/>
              <a:gd name="connsiteY4" fmla="*/ 489858 h 957943"/>
              <a:gd name="connsiteX0" fmla="*/ 0 w 7946571"/>
              <a:gd name="connsiteY0" fmla="*/ 489858 h 833119"/>
              <a:gd name="connsiteX1" fmla="*/ 1799254 w 7946571"/>
              <a:gd name="connsiteY1" fmla="*/ 833119 h 833119"/>
              <a:gd name="connsiteX2" fmla="*/ 7946571 w 7946571"/>
              <a:gd name="connsiteY2" fmla="*/ 43543 h 833119"/>
              <a:gd name="connsiteX3" fmla="*/ 5878285 w 7946571"/>
              <a:gd name="connsiteY3" fmla="*/ 0 h 833119"/>
              <a:gd name="connsiteX4" fmla="*/ 0 w 7946571"/>
              <a:gd name="connsiteY4" fmla="*/ 489858 h 833119"/>
              <a:gd name="connsiteX0" fmla="*/ 0 w 7946571"/>
              <a:gd name="connsiteY0" fmla="*/ 489858 h 895531"/>
              <a:gd name="connsiteX1" fmla="*/ 1781423 w 7946571"/>
              <a:gd name="connsiteY1" fmla="*/ 895531 h 895531"/>
              <a:gd name="connsiteX2" fmla="*/ 7946571 w 7946571"/>
              <a:gd name="connsiteY2" fmla="*/ 43543 h 895531"/>
              <a:gd name="connsiteX3" fmla="*/ 5878285 w 7946571"/>
              <a:gd name="connsiteY3" fmla="*/ 0 h 895531"/>
              <a:gd name="connsiteX4" fmla="*/ 0 w 7946571"/>
              <a:gd name="connsiteY4" fmla="*/ 489858 h 895531"/>
              <a:gd name="connsiteX0" fmla="*/ 0 w 7946571"/>
              <a:gd name="connsiteY0" fmla="*/ 489858 h 833119"/>
              <a:gd name="connsiteX1" fmla="*/ 2031070 w 7946571"/>
              <a:gd name="connsiteY1" fmla="*/ 833119 h 833119"/>
              <a:gd name="connsiteX2" fmla="*/ 7946571 w 7946571"/>
              <a:gd name="connsiteY2" fmla="*/ 43543 h 833119"/>
              <a:gd name="connsiteX3" fmla="*/ 5878285 w 7946571"/>
              <a:gd name="connsiteY3" fmla="*/ 0 h 833119"/>
              <a:gd name="connsiteX4" fmla="*/ 0 w 7946571"/>
              <a:gd name="connsiteY4" fmla="*/ 489858 h 833119"/>
              <a:gd name="connsiteX0" fmla="*/ 0 w 7946571"/>
              <a:gd name="connsiteY0" fmla="*/ 489858 h 850326"/>
              <a:gd name="connsiteX1" fmla="*/ 2031070 w 7946571"/>
              <a:gd name="connsiteY1" fmla="*/ 833119 h 850326"/>
              <a:gd name="connsiteX2" fmla="*/ 2181428 w 7946571"/>
              <a:gd name="connsiteY2" fmla="*/ 799114 h 850326"/>
              <a:gd name="connsiteX3" fmla="*/ 7946571 w 7946571"/>
              <a:gd name="connsiteY3" fmla="*/ 43543 h 850326"/>
              <a:gd name="connsiteX4" fmla="*/ 5878285 w 7946571"/>
              <a:gd name="connsiteY4" fmla="*/ 0 h 850326"/>
              <a:gd name="connsiteX5" fmla="*/ 0 w 7946571"/>
              <a:gd name="connsiteY5" fmla="*/ 489858 h 850326"/>
              <a:gd name="connsiteX0" fmla="*/ 0 w 7946571"/>
              <a:gd name="connsiteY0" fmla="*/ 489858 h 863871"/>
              <a:gd name="connsiteX1" fmla="*/ 2031070 w 7946571"/>
              <a:gd name="connsiteY1" fmla="*/ 833119 h 863871"/>
              <a:gd name="connsiteX2" fmla="*/ 2199260 w 7946571"/>
              <a:gd name="connsiteY2" fmla="*/ 843694 h 863871"/>
              <a:gd name="connsiteX3" fmla="*/ 7946571 w 7946571"/>
              <a:gd name="connsiteY3" fmla="*/ 43543 h 863871"/>
              <a:gd name="connsiteX4" fmla="*/ 5878285 w 7946571"/>
              <a:gd name="connsiteY4" fmla="*/ 0 h 863871"/>
              <a:gd name="connsiteX5" fmla="*/ 0 w 7946571"/>
              <a:gd name="connsiteY5" fmla="*/ 489858 h 863871"/>
              <a:gd name="connsiteX0" fmla="*/ 0 w 7679092"/>
              <a:gd name="connsiteY0" fmla="*/ 489858 h 863871"/>
              <a:gd name="connsiteX1" fmla="*/ 2031070 w 7679092"/>
              <a:gd name="connsiteY1" fmla="*/ 833119 h 863871"/>
              <a:gd name="connsiteX2" fmla="*/ 2199260 w 7679092"/>
              <a:gd name="connsiteY2" fmla="*/ 843694 h 863871"/>
              <a:gd name="connsiteX3" fmla="*/ 7679092 w 7679092"/>
              <a:gd name="connsiteY3" fmla="*/ 212947 h 863871"/>
              <a:gd name="connsiteX4" fmla="*/ 5878285 w 7679092"/>
              <a:gd name="connsiteY4" fmla="*/ 0 h 863871"/>
              <a:gd name="connsiteX5" fmla="*/ 0 w 7679092"/>
              <a:gd name="connsiteY5" fmla="*/ 489858 h 863871"/>
              <a:gd name="connsiteX0" fmla="*/ 0 w 7982235"/>
              <a:gd name="connsiteY0" fmla="*/ 489858 h 863871"/>
              <a:gd name="connsiteX1" fmla="*/ 2031070 w 7982235"/>
              <a:gd name="connsiteY1" fmla="*/ 833119 h 863871"/>
              <a:gd name="connsiteX2" fmla="*/ 2199260 w 7982235"/>
              <a:gd name="connsiteY2" fmla="*/ 843694 h 863871"/>
              <a:gd name="connsiteX3" fmla="*/ 7982235 w 7982235"/>
              <a:gd name="connsiteY3" fmla="*/ 132702 h 863871"/>
              <a:gd name="connsiteX4" fmla="*/ 5878285 w 7982235"/>
              <a:gd name="connsiteY4" fmla="*/ 0 h 863871"/>
              <a:gd name="connsiteX5" fmla="*/ 0 w 7982235"/>
              <a:gd name="connsiteY5" fmla="*/ 489858 h 863871"/>
              <a:gd name="connsiteX0" fmla="*/ 0 w 8035731"/>
              <a:gd name="connsiteY0" fmla="*/ 489858 h 863871"/>
              <a:gd name="connsiteX1" fmla="*/ 2031070 w 8035731"/>
              <a:gd name="connsiteY1" fmla="*/ 833119 h 863871"/>
              <a:gd name="connsiteX2" fmla="*/ 2199260 w 8035731"/>
              <a:gd name="connsiteY2" fmla="*/ 843694 h 863871"/>
              <a:gd name="connsiteX3" fmla="*/ 8035731 w 8035731"/>
              <a:gd name="connsiteY3" fmla="*/ 34627 h 863871"/>
              <a:gd name="connsiteX4" fmla="*/ 5878285 w 8035731"/>
              <a:gd name="connsiteY4" fmla="*/ 0 h 863871"/>
              <a:gd name="connsiteX5" fmla="*/ 0 w 8035731"/>
              <a:gd name="connsiteY5" fmla="*/ 489858 h 863871"/>
              <a:gd name="connsiteX0" fmla="*/ 0 w 8026816"/>
              <a:gd name="connsiteY0" fmla="*/ 489858 h 863871"/>
              <a:gd name="connsiteX1" fmla="*/ 2031070 w 8026816"/>
              <a:gd name="connsiteY1" fmla="*/ 833119 h 863871"/>
              <a:gd name="connsiteX2" fmla="*/ 2199260 w 8026816"/>
              <a:gd name="connsiteY2" fmla="*/ 843694 h 863871"/>
              <a:gd name="connsiteX3" fmla="*/ 8026816 w 8026816"/>
              <a:gd name="connsiteY3" fmla="*/ 284275 h 863871"/>
              <a:gd name="connsiteX4" fmla="*/ 5878285 w 8026816"/>
              <a:gd name="connsiteY4" fmla="*/ 0 h 863871"/>
              <a:gd name="connsiteX5" fmla="*/ 0 w 8026816"/>
              <a:gd name="connsiteY5" fmla="*/ 489858 h 863871"/>
              <a:gd name="connsiteX0" fmla="*/ 0 w 8026816"/>
              <a:gd name="connsiteY0" fmla="*/ 489858 h 863871"/>
              <a:gd name="connsiteX1" fmla="*/ 2031070 w 8026816"/>
              <a:gd name="connsiteY1" fmla="*/ 833119 h 863871"/>
              <a:gd name="connsiteX2" fmla="*/ 2199260 w 8026816"/>
              <a:gd name="connsiteY2" fmla="*/ 843694 h 863871"/>
              <a:gd name="connsiteX3" fmla="*/ 8026816 w 8026816"/>
              <a:gd name="connsiteY3" fmla="*/ 177283 h 863871"/>
              <a:gd name="connsiteX4" fmla="*/ 5878285 w 8026816"/>
              <a:gd name="connsiteY4" fmla="*/ 0 h 863871"/>
              <a:gd name="connsiteX5" fmla="*/ 0 w 8026816"/>
              <a:gd name="connsiteY5" fmla="*/ 489858 h 863871"/>
              <a:gd name="connsiteX0" fmla="*/ 0 w 7242209"/>
              <a:gd name="connsiteY0" fmla="*/ 489858 h 863871"/>
              <a:gd name="connsiteX1" fmla="*/ 2031070 w 7242209"/>
              <a:gd name="connsiteY1" fmla="*/ 833119 h 863871"/>
              <a:gd name="connsiteX2" fmla="*/ 2199260 w 7242209"/>
              <a:gd name="connsiteY2" fmla="*/ 843694 h 863871"/>
              <a:gd name="connsiteX3" fmla="*/ 7242209 w 7242209"/>
              <a:gd name="connsiteY3" fmla="*/ 177283 h 863871"/>
              <a:gd name="connsiteX4" fmla="*/ 5878285 w 7242209"/>
              <a:gd name="connsiteY4" fmla="*/ 0 h 863871"/>
              <a:gd name="connsiteX5" fmla="*/ 0 w 7242209"/>
              <a:gd name="connsiteY5" fmla="*/ 489858 h 863871"/>
              <a:gd name="connsiteX0" fmla="*/ 0 w 7215461"/>
              <a:gd name="connsiteY0" fmla="*/ 489858 h 863871"/>
              <a:gd name="connsiteX1" fmla="*/ 2031070 w 7215461"/>
              <a:gd name="connsiteY1" fmla="*/ 833119 h 863871"/>
              <a:gd name="connsiteX2" fmla="*/ 2199260 w 7215461"/>
              <a:gd name="connsiteY2" fmla="*/ 843694 h 863871"/>
              <a:gd name="connsiteX3" fmla="*/ 7215461 w 7215461"/>
              <a:gd name="connsiteY3" fmla="*/ 328854 h 863871"/>
              <a:gd name="connsiteX4" fmla="*/ 5878285 w 7215461"/>
              <a:gd name="connsiteY4" fmla="*/ 0 h 863871"/>
              <a:gd name="connsiteX5" fmla="*/ 0 w 7215461"/>
              <a:gd name="connsiteY5" fmla="*/ 489858 h 863871"/>
              <a:gd name="connsiteX0" fmla="*/ 0 w 7215461"/>
              <a:gd name="connsiteY0" fmla="*/ 596850 h 970863"/>
              <a:gd name="connsiteX1" fmla="*/ 2031070 w 7215461"/>
              <a:gd name="connsiteY1" fmla="*/ 940111 h 970863"/>
              <a:gd name="connsiteX2" fmla="*/ 2199260 w 7215461"/>
              <a:gd name="connsiteY2" fmla="*/ 950686 h 970863"/>
              <a:gd name="connsiteX3" fmla="*/ 7215461 w 7215461"/>
              <a:gd name="connsiteY3" fmla="*/ 435846 h 970863"/>
              <a:gd name="connsiteX4" fmla="*/ 5628637 w 7215461"/>
              <a:gd name="connsiteY4" fmla="*/ 0 h 970863"/>
              <a:gd name="connsiteX5" fmla="*/ 0 w 7215461"/>
              <a:gd name="connsiteY5" fmla="*/ 596850 h 970863"/>
              <a:gd name="connsiteX0" fmla="*/ 0 w 7063889"/>
              <a:gd name="connsiteY0" fmla="*/ 596850 h 970863"/>
              <a:gd name="connsiteX1" fmla="*/ 2031070 w 7063889"/>
              <a:gd name="connsiteY1" fmla="*/ 940111 h 970863"/>
              <a:gd name="connsiteX2" fmla="*/ 2199260 w 7063889"/>
              <a:gd name="connsiteY2" fmla="*/ 950686 h 970863"/>
              <a:gd name="connsiteX3" fmla="*/ 7063889 w 7063889"/>
              <a:gd name="connsiteY3" fmla="*/ 355603 h 970863"/>
              <a:gd name="connsiteX4" fmla="*/ 5628637 w 7063889"/>
              <a:gd name="connsiteY4" fmla="*/ 0 h 970863"/>
              <a:gd name="connsiteX5" fmla="*/ 0 w 7063889"/>
              <a:gd name="connsiteY5" fmla="*/ 596850 h 970863"/>
              <a:gd name="connsiteX0" fmla="*/ 0 w 6921233"/>
              <a:gd name="connsiteY0" fmla="*/ 596850 h 970863"/>
              <a:gd name="connsiteX1" fmla="*/ 2031070 w 6921233"/>
              <a:gd name="connsiteY1" fmla="*/ 940111 h 970863"/>
              <a:gd name="connsiteX2" fmla="*/ 2199260 w 6921233"/>
              <a:gd name="connsiteY2" fmla="*/ 950686 h 970863"/>
              <a:gd name="connsiteX3" fmla="*/ 6921233 w 6921233"/>
              <a:gd name="connsiteY3" fmla="*/ 302106 h 970863"/>
              <a:gd name="connsiteX4" fmla="*/ 5628637 w 6921233"/>
              <a:gd name="connsiteY4" fmla="*/ 0 h 970863"/>
              <a:gd name="connsiteX5" fmla="*/ 0 w 6921233"/>
              <a:gd name="connsiteY5" fmla="*/ 596850 h 970863"/>
              <a:gd name="connsiteX0" fmla="*/ 0 w 6921233"/>
              <a:gd name="connsiteY0" fmla="*/ 659262 h 1033275"/>
              <a:gd name="connsiteX1" fmla="*/ 2031070 w 6921233"/>
              <a:gd name="connsiteY1" fmla="*/ 1002523 h 1033275"/>
              <a:gd name="connsiteX2" fmla="*/ 2199260 w 6921233"/>
              <a:gd name="connsiteY2" fmla="*/ 1013098 h 1033275"/>
              <a:gd name="connsiteX3" fmla="*/ 6921233 w 6921233"/>
              <a:gd name="connsiteY3" fmla="*/ 364518 h 1033275"/>
              <a:gd name="connsiteX4" fmla="*/ 5468149 w 6921233"/>
              <a:gd name="connsiteY4" fmla="*/ 0 h 1033275"/>
              <a:gd name="connsiteX5" fmla="*/ 0 w 6921233"/>
              <a:gd name="connsiteY5" fmla="*/ 659262 h 1033275"/>
              <a:gd name="connsiteX0" fmla="*/ 0 w 6921233"/>
              <a:gd name="connsiteY0" fmla="*/ 489858 h 863871"/>
              <a:gd name="connsiteX1" fmla="*/ 2031070 w 6921233"/>
              <a:gd name="connsiteY1" fmla="*/ 833119 h 863871"/>
              <a:gd name="connsiteX2" fmla="*/ 2199260 w 6921233"/>
              <a:gd name="connsiteY2" fmla="*/ 843694 h 863871"/>
              <a:gd name="connsiteX3" fmla="*/ 6921233 w 6921233"/>
              <a:gd name="connsiteY3" fmla="*/ 195114 h 863871"/>
              <a:gd name="connsiteX4" fmla="*/ 5280914 w 6921233"/>
              <a:gd name="connsiteY4" fmla="*/ 0 h 863871"/>
              <a:gd name="connsiteX5" fmla="*/ 0 w 6921233"/>
              <a:gd name="connsiteY5" fmla="*/ 489858 h 863871"/>
              <a:gd name="connsiteX0" fmla="*/ 0 w 6921233"/>
              <a:gd name="connsiteY0" fmla="*/ 579018 h 953031"/>
              <a:gd name="connsiteX1" fmla="*/ 2031070 w 6921233"/>
              <a:gd name="connsiteY1" fmla="*/ 922279 h 953031"/>
              <a:gd name="connsiteX2" fmla="*/ 2199260 w 6921233"/>
              <a:gd name="connsiteY2" fmla="*/ 932854 h 953031"/>
              <a:gd name="connsiteX3" fmla="*/ 6921233 w 6921233"/>
              <a:gd name="connsiteY3" fmla="*/ 284274 h 953031"/>
              <a:gd name="connsiteX4" fmla="*/ 5156091 w 6921233"/>
              <a:gd name="connsiteY4" fmla="*/ 0 h 953031"/>
              <a:gd name="connsiteX5" fmla="*/ 0 w 6921233"/>
              <a:gd name="connsiteY5" fmla="*/ 579018 h 953031"/>
              <a:gd name="connsiteX0" fmla="*/ 0 w 6921233"/>
              <a:gd name="connsiteY0" fmla="*/ 489858 h 863871"/>
              <a:gd name="connsiteX1" fmla="*/ 2031070 w 6921233"/>
              <a:gd name="connsiteY1" fmla="*/ 833119 h 863871"/>
              <a:gd name="connsiteX2" fmla="*/ 2199260 w 6921233"/>
              <a:gd name="connsiteY2" fmla="*/ 843694 h 863871"/>
              <a:gd name="connsiteX3" fmla="*/ 6921233 w 6921233"/>
              <a:gd name="connsiteY3" fmla="*/ 195114 h 863871"/>
              <a:gd name="connsiteX4" fmla="*/ 5004519 w 6921233"/>
              <a:gd name="connsiteY4" fmla="*/ 0 h 863871"/>
              <a:gd name="connsiteX5" fmla="*/ 0 w 6921233"/>
              <a:gd name="connsiteY5" fmla="*/ 489858 h 863871"/>
              <a:gd name="connsiteX0" fmla="*/ 0 w 6921233"/>
              <a:gd name="connsiteY0" fmla="*/ 516606 h 890619"/>
              <a:gd name="connsiteX1" fmla="*/ 2031070 w 6921233"/>
              <a:gd name="connsiteY1" fmla="*/ 859867 h 890619"/>
              <a:gd name="connsiteX2" fmla="*/ 2199260 w 6921233"/>
              <a:gd name="connsiteY2" fmla="*/ 870442 h 890619"/>
              <a:gd name="connsiteX3" fmla="*/ 6921233 w 6921233"/>
              <a:gd name="connsiteY3" fmla="*/ 221862 h 890619"/>
              <a:gd name="connsiteX4" fmla="*/ 4835116 w 6921233"/>
              <a:gd name="connsiteY4" fmla="*/ 0 h 890619"/>
              <a:gd name="connsiteX5" fmla="*/ 0 w 6921233"/>
              <a:gd name="connsiteY5" fmla="*/ 516606 h 890619"/>
              <a:gd name="connsiteX0" fmla="*/ 0 w 7028224"/>
              <a:gd name="connsiteY0" fmla="*/ 516606 h 890619"/>
              <a:gd name="connsiteX1" fmla="*/ 2031070 w 7028224"/>
              <a:gd name="connsiteY1" fmla="*/ 859867 h 890619"/>
              <a:gd name="connsiteX2" fmla="*/ 2199260 w 7028224"/>
              <a:gd name="connsiteY2" fmla="*/ 870442 h 890619"/>
              <a:gd name="connsiteX3" fmla="*/ 7028224 w 7028224"/>
              <a:gd name="connsiteY3" fmla="*/ 150534 h 890619"/>
              <a:gd name="connsiteX4" fmla="*/ 4835116 w 7028224"/>
              <a:gd name="connsiteY4" fmla="*/ 0 h 890619"/>
              <a:gd name="connsiteX5" fmla="*/ 0 w 7028224"/>
              <a:gd name="connsiteY5" fmla="*/ 516606 h 890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28224" h="890619">
                <a:moveTo>
                  <a:pt x="0" y="516606"/>
                </a:moveTo>
                <a:lnTo>
                  <a:pt x="2031070" y="859867"/>
                </a:lnTo>
                <a:cubicBezTo>
                  <a:pt x="2397613" y="918840"/>
                  <a:pt x="2187777" y="875833"/>
                  <a:pt x="2199260" y="870442"/>
                </a:cubicBezTo>
                <a:lnTo>
                  <a:pt x="7028224" y="150534"/>
                </a:lnTo>
                <a:lnTo>
                  <a:pt x="4835116" y="0"/>
                </a:lnTo>
                <a:lnTo>
                  <a:pt x="0" y="516606"/>
                </a:lnTo>
                <a:close/>
              </a:path>
            </a:pathLst>
          </a:custGeom>
          <a:solidFill>
            <a:schemeClr val="tx1">
              <a:lumMod val="50000"/>
              <a:lumOff val="50000"/>
              <a:alpha val="25000"/>
            </a:schemeClr>
          </a:solidFill>
          <a:ln>
            <a:noFill/>
          </a:ln>
          <a:effectLst>
            <a:softEdge rad="114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 name="Rectangle 7">
            <a:extLst>
              <a:ext uri="{FF2B5EF4-FFF2-40B4-BE49-F238E27FC236}">
                <a16:creationId xmlns="" xmlns:a16="http://schemas.microsoft.com/office/drawing/2014/main" id="{060F8524-0A4C-4E1C-9513-B1BD35631E5C}"/>
              </a:ext>
            </a:extLst>
          </p:cNvPr>
          <p:cNvSpPr/>
          <p:nvPr/>
        </p:nvSpPr>
        <p:spPr>
          <a:xfrm>
            <a:off x="2330118" y="5993947"/>
            <a:ext cx="1656184" cy="360040"/>
          </a:xfrm>
          <a:prstGeom prst="rect">
            <a:avLst/>
          </a:prstGeom>
          <a:solidFill>
            <a:schemeClr val="accent1"/>
          </a:solidFill>
          <a:ln>
            <a:noFill/>
          </a:ln>
          <a:scene3d>
            <a:camera prst="orthographicFront">
              <a:rot lat="297669" lon="18624798" rev="52620"/>
            </a:camera>
            <a:lightRig rig="threePt" dir="t">
              <a:rot lat="0" lon="0" rev="1800000"/>
            </a:lightRig>
          </a:scene3d>
          <a:sp3d extrusionH="2171700">
            <a:extrusionClr>
              <a:schemeClr val="accent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 name="Rectangle 8">
            <a:extLst>
              <a:ext uri="{FF2B5EF4-FFF2-40B4-BE49-F238E27FC236}">
                <a16:creationId xmlns="" xmlns:a16="http://schemas.microsoft.com/office/drawing/2014/main" id="{587CAE00-43F8-43C3-A3AA-0919566D1751}"/>
              </a:ext>
            </a:extLst>
          </p:cNvPr>
          <p:cNvSpPr/>
          <p:nvPr/>
        </p:nvSpPr>
        <p:spPr>
          <a:xfrm>
            <a:off x="4650550" y="5345875"/>
            <a:ext cx="1656184" cy="360040"/>
          </a:xfrm>
          <a:prstGeom prst="rect">
            <a:avLst/>
          </a:prstGeom>
          <a:solidFill>
            <a:schemeClr val="accent2"/>
          </a:solidFill>
          <a:ln>
            <a:noFill/>
          </a:ln>
          <a:scene3d>
            <a:camera prst="orthographicFront">
              <a:rot lat="297669" lon="18624798" rev="52620"/>
            </a:camera>
            <a:lightRig rig="threePt" dir="t">
              <a:rot lat="0" lon="0" rev="1800000"/>
            </a:lightRig>
          </a:scene3d>
          <a:sp3d extrusionH="2171700">
            <a:extrusionClr>
              <a:schemeClr val="accent2"/>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 name="Rectangle 9">
            <a:extLst>
              <a:ext uri="{FF2B5EF4-FFF2-40B4-BE49-F238E27FC236}">
                <a16:creationId xmlns="" xmlns:a16="http://schemas.microsoft.com/office/drawing/2014/main" id="{43CE5775-A6BE-48EC-9AE3-DD1B8EB71F14}"/>
              </a:ext>
            </a:extLst>
          </p:cNvPr>
          <p:cNvSpPr/>
          <p:nvPr/>
        </p:nvSpPr>
        <p:spPr>
          <a:xfrm>
            <a:off x="6970982" y="4697803"/>
            <a:ext cx="1656184" cy="360040"/>
          </a:xfrm>
          <a:prstGeom prst="rect">
            <a:avLst/>
          </a:prstGeom>
          <a:solidFill>
            <a:schemeClr val="accent3"/>
          </a:solidFill>
          <a:ln>
            <a:noFill/>
          </a:ln>
          <a:scene3d>
            <a:camera prst="orthographicFront">
              <a:rot lat="297669" lon="18624798" rev="52620"/>
            </a:camera>
            <a:lightRig rig="threePt" dir="t">
              <a:rot lat="0" lon="0" rev="1800000"/>
            </a:lightRig>
          </a:scene3d>
          <a:sp3d extrusionH="2171700">
            <a:extrusionClr>
              <a:schemeClr val="accent3"/>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1" name="Rectangle 10">
            <a:extLst>
              <a:ext uri="{FF2B5EF4-FFF2-40B4-BE49-F238E27FC236}">
                <a16:creationId xmlns="" xmlns:a16="http://schemas.microsoft.com/office/drawing/2014/main" id="{F0CBB38F-1896-40FA-8156-C3F7EFC2A617}"/>
              </a:ext>
            </a:extLst>
          </p:cNvPr>
          <p:cNvSpPr/>
          <p:nvPr/>
        </p:nvSpPr>
        <p:spPr>
          <a:xfrm>
            <a:off x="9291414" y="4049731"/>
            <a:ext cx="1656184" cy="360040"/>
          </a:xfrm>
          <a:prstGeom prst="rect">
            <a:avLst/>
          </a:prstGeom>
          <a:solidFill>
            <a:schemeClr val="accent4"/>
          </a:solidFill>
          <a:ln>
            <a:noFill/>
          </a:ln>
          <a:scene3d>
            <a:camera prst="orthographicFront">
              <a:rot lat="297669" lon="18624798" rev="52620"/>
            </a:camera>
            <a:lightRig rig="threePt" dir="t">
              <a:rot lat="0" lon="0" rev="1800000"/>
            </a:lightRig>
          </a:scene3d>
          <a:sp3d extrusionH="2171700">
            <a:extrusionClr>
              <a:schemeClr val="accent4"/>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2" name="Arc 11">
            <a:extLst>
              <a:ext uri="{FF2B5EF4-FFF2-40B4-BE49-F238E27FC236}">
                <a16:creationId xmlns="" xmlns:a16="http://schemas.microsoft.com/office/drawing/2014/main" id="{24B46152-1512-46A0-AED5-FF1369FF6B36}"/>
              </a:ext>
            </a:extLst>
          </p:cNvPr>
          <p:cNvSpPr/>
          <p:nvPr/>
        </p:nvSpPr>
        <p:spPr>
          <a:xfrm>
            <a:off x="3386312" y="5756907"/>
            <a:ext cx="2274213" cy="777093"/>
          </a:xfrm>
          <a:prstGeom prst="arc">
            <a:avLst>
              <a:gd name="adj1" fmla="val 20633190"/>
              <a:gd name="adj2" fmla="val 9870224"/>
            </a:avLst>
          </a:prstGeom>
          <a:ln w="12700">
            <a:solidFill>
              <a:schemeClr val="tx1">
                <a:lumMod val="75000"/>
                <a:lumOff val="25000"/>
              </a:schemeClr>
            </a:solidFill>
            <a:prstDash val="dash"/>
            <a:headEnd type="triangle" w="med"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0"/>
          </a:p>
        </p:txBody>
      </p:sp>
      <p:grpSp>
        <p:nvGrpSpPr>
          <p:cNvPr id="13" name="Group 12">
            <a:extLst>
              <a:ext uri="{FF2B5EF4-FFF2-40B4-BE49-F238E27FC236}">
                <a16:creationId xmlns="" xmlns:a16="http://schemas.microsoft.com/office/drawing/2014/main" id="{AAF7DAB2-4D7F-4052-993B-B9E880C8FCB3}"/>
              </a:ext>
            </a:extLst>
          </p:cNvPr>
          <p:cNvGrpSpPr/>
          <p:nvPr/>
        </p:nvGrpSpPr>
        <p:grpSpPr>
          <a:xfrm>
            <a:off x="1153588" y="3690911"/>
            <a:ext cx="2000666" cy="2204070"/>
            <a:chOff x="4965552" y="1736224"/>
            <a:chExt cx="1374974" cy="2204070"/>
          </a:xfrm>
        </p:grpSpPr>
        <p:sp>
          <p:nvSpPr>
            <p:cNvPr id="14" name="TextBox 13">
              <a:extLst>
                <a:ext uri="{FF2B5EF4-FFF2-40B4-BE49-F238E27FC236}">
                  <a16:creationId xmlns="" xmlns:a16="http://schemas.microsoft.com/office/drawing/2014/main" id="{C52FABD8-8437-483C-A209-7358C76DD032}"/>
                </a:ext>
              </a:extLst>
            </p:cNvPr>
            <p:cNvSpPr txBox="1"/>
            <p:nvPr/>
          </p:nvSpPr>
          <p:spPr>
            <a:xfrm>
              <a:off x="4965552" y="2001302"/>
              <a:ext cx="1374974" cy="1938992"/>
            </a:xfrm>
            <a:prstGeom prst="rect">
              <a:avLst/>
            </a:prstGeom>
            <a:noFill/>
          </p:spPr>
          <p:txBody>
            <a:bodyPr wrap="square" rtlCol="0">
              <a:spAutoFit/>
            </a:bodyPr>
            <a:lstStyle/>
            <a:p>
              <a:pPr lvl="0"/>
              <a:r>
                <a:rPr lang="en-MY" sz="1200" b="1" dirty="0">
                  <a:solidFill>
                    <a:srgbClr val="C00000"/>
                  </a:solidFill>
                </a:rPr>
                <a:t>Determine the criteria for grouping the </a:t>
              </a:r>
              <a:r>
                <a:rPr lang="en-MY" sz="1200" b="1" dirty="0" smtClean="0">
                  <a:solidFill>
                    <a:srgbClr val="C00000"/>
                  </a:solidFill>
                </a:rPr>
                <a:t>data</a:t>
              </a:r>
            </a:p>
            <a:p>
              <a:r>
                <a:rPr lang="en-MY" sz="1200" dirty="0"/>
                <a:t>Data can be divided by a range of different criteria such as age, population, income, or sex.  The values of the data can be numerical or categorical data</a:t>
              </a:r>
              <a:endParaRPr lang="en-GB" sz="1200" dirty="0"/>
            </a:p>
            <a:p>
              <a:pPr lvl="0"/>
              <a:endParaRPr lang="en-GB" sz="1200" dirty="0"/>
            </a:p>
          </p:txBody>
        </p:sp>
        <p:sp>
          <p:nvSpPr>
            <p:cNvPr id="15" name="TextBox 14">
              <a:extLst>
                <a:ext uri="{FF2B5EF4-FFF2-40B4-BE49-F238E27FC236}">
                  <a16:creationId xmlns="" xmlns:a16="http://schemas.microsoft.com/office/drawing/2014/main" id="{3FC208D6-BE11-4807-811F-CAEC097A7206}"/>
                </a:ext>
              </a:extLst>
            </p:cNvPr>
            <p:cNvSpPr txBox="1"/>
            <p:nvPr/>
          </p:nvSpPr>
          <p:spPr>
            <a:xfrm>
              <a:off x="4965552" y="1736224"/>
              <a:ext cx="1374974" cy="307777"/>
            </a:xfrm>
            <a:prstGeom prst="rect">
              <a:avLst/>
            </a:prstGeom>
            <a:noFill/>
          </p:spPr>
          <p:txBody>
            <a:bodyPr wrap="square" rtlCol="0">
              <a:spAutoFit/>
            </a:bodyPr>
            <a:lstStyle/>
            <a:p>
              <a:r>
                <a:rPr lang="en-US" altLang="ko-KR" sz="1400" b="1" dirty="0" smtClean="0">
                  <a:solidFill>
                    <a:schemeClr val="tx1">
                      <a:lumMod val="75000"/>
                      <a:lumOff val="25000"/>
                    </a:schemeClr>
                  </a:solidFill>
                  <a:cs typeface="Arial" pitchFamily="34" charset="0"/>
                </a:rPr>
                <a:t>Step 1 </a:t>
              </a:r>
              <a:endParaRPr lang="ko-KR" altLang="en-US" sz="1400" b="1" dirty="0">
                <a:solidFill>
                  <a:schemeClr val="tx1">
                    <a:lumMod val="75000"/>
                    <a:lumOff val="25000"/>
                  </a:schemeClr>
                </a:solidFill>
                <a:cs typeface="Arial" pitchFamily="34" charset="0"/>
              </a:endParaRPr>
            </a:p>
          </p:txBody>
        </p:sp>
      </p:grpSp>
      <p:grpSp>
        <p:nvGrpSpPr>
          <p:cNvPr id="16" name="Group 15">
            <a:extLst>
              <a:ext uri="{FF2B5EF4-FFF2-40B4-BE49-F238E27FC236}">
                <a16:creationId xmlns="" xmlns:a16="http://schemas.microsoft.com/office/drawing/2014/main" id="{40D3E5F9-202C-473B-9C85-C4BAE0E9A712}"/>
              </a:ext>
            </a:extLst>
          </p:cNvPr>
          <p:cNvGrpSpPr/>
          <p:nvPr/>
        </p:nvGrpSpPr>
        <p:grpSpPr>
          <a:xfrm>
            <a:off x="3474020" y="3280798"/>
            <a:ext cx="2000666" cy="1834738"/>
            <a:chOff x="4965552" y="1736224"/>
            <a:chExt cx="1374974" cy="1834738"/>
          </a:xfrm>
        </p:grpSpPr>
        <p:sp>
          <p:nvSpPr>
            <p:cNvPr id="17" name="TextBox 16">
              <a:extLst>
                <a:ext uri="{FF2B5EF4-FFF2-40B4-BE49-F238E27FC236}">
                  <a16:creationId xmlns="" xmlns:a16="http://schemas.microsoft.com/office/drawing/2014/main" id="{E9A56744-058B-4CD2-B945-7DFF205FD76A}"/>
                </a:ext>
              </a:extLst>
            </p:cNvPr>
            <p:cNvSpPr txBox="1"/>
            <p:nvPr/>
          </p:nvSpPr>
          <p:spPr>
            <a:xfrm>
              <a:off x="4965552" y="2001302"/>
              <a:ext cx="1374974" cy="1569660"/>
            </a:xfrm>
            <a:prstGeom prst="rect">
              <a:avLst/>
            </a:prstGeom>
            <a:noFill/>
          </p:spPr>
          <p:txBody>
            <a:bodyPr wrap="square" rtlCol="0">
              <a:spAutoFit/>
            </a:bodyPr>
            <a:lstStyle/>
            <a:p>
              <a:pPr lvl="0"/>
              <a:r>
                <a:rPr lang="en-MY" sz="1200" b="1" dirty="0">
                  <a:solidFill>
                    <a:srgbClr val="C00000"/>
                  </a:solidFill>
                </a:rPr>
                <a:t>Collecting the </a:t>
              </a:r>
              <a:r>
                <a:rPr lang="en-MY" sz="1200" b="1" dirty="0" smtClean="0">
                  <a:solidFill>
                    <a:srgbClr val="C00000"/>
                  </a:solidFill>
                </a:rPr>
                <a:t>data</a:t>
              </a:r>
            </a:p>
            <a:p>
              <a:r>
                <a:rPr lang="en-MY" sz="1200" dirty="0"/>
                <a:t>Data can be collected through several sources, including online sources, computers, personnel, and sources from the community</a:t>
              </a:r>
              <a:endParaRPr lang="en-GB" sz="1200" dirty="0"/>
            </a:p>
            <a:p>
              <a:pPr lvl="0"/>
              <a:endParaRPr lang="en-GB" sz="1200" dirty="0"/>
            </a:p>
          </p:txBody>
        </p:sp>
        <p:sp>
          <p:nvSpPr>
            <p:cNvPr id="18" name="TextBox 17">
              <a:extLst>
                <a:ext uri="{FF2B5EF4-FFF2-40B4-BE49-F238E27FC236}">
                  <a16:creationId xmlns="" xmlns:a16="http://schemas.microsoft.com/office/drawing/2014/main" id="{10CE8A56-B8EA-4DE1-B294-EAB2B1FDEC14}"/>
                </a:ext>
              </a:extLst>
            </p:cNvPr>
            <p:cNvSpPr txBox="1"/>
            <p:nvPr/>
          </p:nvSpPr>
          <p:spPr>
            <a:xfrm>
              <a:off x="4965552" y="1736224"/>
              <a:ext cx="1374974" cy="307777"/>
            </a:xfrm>
            <a:prstGeom prst="rect">
              <a:avLst/>
            </a:prstGeom>
            <a:noFill/>
          </p:spPr>
          <p:txBody>
            <a:bodyPr wrap="square" rtlCol="0">
              <a:spAutoFit/>
            </a:bodyPr>
            <a:lstStyle/>
            <a:p>
              <a:r>
                <a:rPr lang="en-US" altLang="ko-KR" sz="1400" b="1" dirty="0" smtClean="0">
                  <a:solidFill>
                    <a:schemeClr val="tx1">
                      <a:lumMod val="75000"/>
                      <a:lumOff val="25000"/>
                    </a:schemeClr>
                  </a:solidFill>
                  <a:cs typeface="Arial" pitchFamily="34" charset="0"/>
                </a:rPr>
                <a:t>Step 2</a:t>
              </a:r>
              <a:endParaRPr lang="ko-KR" altLang="en-US" sz="1400" b="1" dirty="0">
                <a:solidFill>
                  <a:schemeClr val="tx1">
                    <a:lumMod val="75000"/>
                    <a:lumOff val="25000"/>
                  </a:schemeClr>
                </a:solidFill>
                <a:cs typeface="Arial" pitchFamily="34" charset="0"/>
              </a:endParaRPr>
            </a:p>
          </p:txBody>
        </p:sp>
      </p:grpSp>
      <p:grpSp>
        <p:nvGrpSpPr>
          <p:cNvPr id="19" name="Group 18">
            <a:extLst>
              <a:ext uri="{FF2B5EF4-FFF2-40B4-BE49-F238E27FC236}">
                <a16:creationId xmlns="" xmlns:a16="http://schemas.microsoft.com/office/drawing/2014/main" id="{D6F83CEA-F2CB-40FC-BFE8-69F82778871B}"/>
              </a:ext>
            </a:extLst>
          </p:cNvPr>
          <p:cNvGrpSpPr/>
          <p:nvPr/>
        </p:nvGrpSpPr>
        <p:grpSpPr>
          <a:xfrm>
            <a:off x="5794452" y="2096968"/>
            <a:ext cx="2000666" cy="2388736"/>
            <a:chOff x="4965552" y="1736224"/>
            <a:chExt cx="1374974" cy="2388736"/>
          </a:xfrm>
        </p:grpSpPr>
        <p:sp>
          <p:nvSpPr>
            <p:cNvPr id="20" name="TextBox 19">
              <a:extLst>
                <a:ext uri="{FF2B5EF4-FFF2-40B4-BE49-F238E27FC236}">
                  <a16:creationId xmlns="" xmlns:a16="http://schemas.microsoft.com/office/drawing/2014/main" id="{A1637843-EC4F-4850-8DCD-76D9B5A7614B}"/>
                </a:ext>
              </a:extLst>
            </p:cNvPr>
            <p:cNvSpPr txBox="1"/>
            <p:nvPr/>
          </p:nvSpPr>
          <p:spPr>
            <a:xfrm>
              <a:off x="4965552" y="2001302"/>
              <a:ext cx="1374974" cy="2123658"/>
            </a:xfrm>
            <a:prstGeom prst="rect">
              <a:avLst/>
            </a:prstGeom>
            <a:noFill/>
          </p:spPr>
          <p:txBody>
            <a:bodyPr wrap="square" rtlCol="0">
              <a:spAutoFit/>
            </a:bodyPr>
            <a:lstStyle/>
            <a:p>
              <a:pPr lvl="0"/>
              <a:r>
                <a:rPr lang="en-MY" sz="1200" b="1" dirty="0">
                  <a:solidFill>
                    <a:srgbClr val="C00000"/>
                  </a:solidFill>
                </a:rPr>
                <a:t>Organizing the data</a:t>
              </a:r>
              <a:endParaRPr lang="en-GB" sz="1200" dirty="0"/>
            </a:p>
            <a:p>
              <a:pPr lvl="0"/>
              <a:r>
                <a:rPr lang="en-MY" sz="1200" dirty="0"/>
                <a:t>The data must be organized after it is collected so that it can be examined. Data organization can take place on a spreadsheet or other type of software that is capable of taking statistical data</a:t>
              </a:r>
              <a:endParaRPr lang="en-GB" sz="1200" dirty="0"/>
            </a:p>
            <a:p>
              <a:r>
                <a:rPr lang="en-US" altLang="ko-KR" sz="1200" dirty="0" smtClean="0">
                  <a:solidFill>
                    <a:schemeClr val="tx1">
                      <a:lumMod val="75000"/>
                      <a:lumOff val="25000"/>
                    </a:schemeClr>
                  </a:solidFill>
                  <a:cs typeface="Arial" pitchFamily="34" charset="0"/>
                </a:rPr>
                <a:t>  </a:t>
              </a:r>
              <a:endParaRPr lang="ko-KR" altLang="en-US" sz="1200" dirty="0">
                <a:solidFill>
                  <a:schemeClr val="tx1">
                    <a:lumMod val="75000"/>
                    <a:lumOff val="25000"/>
                  </a:schemeClr>
                </a:solidFill>
                <a:cs typeface="Arial" pitchFamily="34" charset="0"/>
              </a:endParaRPr>
            </a:p>
          </p:txBody>
        </p:sp>
        <p:sp>
          <p:nvSpPr>
            <p:cNvPr id="21" name="TextBox 20">
              <a:extLst>
                <a:ext uri="{FF2B5EF4-FFF2-40B4-BE49-F238E27FC236}">
                  <a16:creationId xmlns="" xmlns:a16="http://schemas.microsoft.com/office/drawing/2014/main" id="{05AB37D3-FFD6-4670-A108-58560521A2FC}"/>
                </a:ext>
              </a:extLst>
            </p:cNvPr>
            <p:cNvSpPr txBox="1"/>
            <p:nvPr/>
          </p:nvSpPr>
          <p:spPr>
            <a:xfrm>
              <a:off x="4965552" y="1736224"/>
              <a:ext cx="1374974" cy="307777"/>
            </a:xfrm>
            <a:prstGeom prst="rect">
              <a:avLst/>
            </a:prstGeom>
            <a:noFill/>
          </p:spPr>
          <p:txBody>
            <a:bodyPr wrap="square" rtlCol="0">
              <a:spAutoFit/>
            </a:bodyPr>
            <a:lstStyle/>
            <a:p>
              <a:r>
                <a:rPr lang="en-US" altLang="ko-KR" sz="1400" b="1" dirty="0" smtClean="0">
                  <a:solidFill>
                    <a:schemeClr val="tx1">
                      <a:lumMod val="75000"/>
                      <a:lumOff val="25000"/>
                    </a:schemeClr>
                  </a:solidFill>
                  <a:cs typeface="Arial" pitchFamily="34" charset="0"/>
                </a:rPr>
                <a:t>Step 3</a:t>
              </a:r>
              <a:endParaRPr lang="ko-KR" altLang="en-US" sz="1400" b="1" dirty="0">
                <a:solidFill>
                  <a:schemeClr val="tx1">
                    <a:lumMod val="75000"/>
                    <a:lumOff val="25000"/>
                  </a:schemeClr>
                </a:solidFill>
                <a:cs typeface="Arial" pitchFamily="34" charset="0"/>
              </a:endParaRPr>
            </a:p>
          </p:txBody>
        </p:sp>
      </p:grpSp>
      <p:grpSp>
        <p:nvGrpSpPr>
          <p:cNvPr id="22" name="Group 21">
            <a:extLst>
              <a:ext uri="{FF2B5EF4-FFF2-40B4-BE49-F238E27FC236}">
                <a16:creationId xmlns="" xmlns:a16="http://schemas.microsoft.com/office/drawing/2014/main" id="{7A6494AF-B876-4718-83BE-12821BF6DF24}"/>
              </a:ext>
            </a:extLst>
          </p:cNvPr>
          <p:cNvGrpSpPr/>
          <p:nvPr/>
        </p:nvGrpSpPr>
        <p:grpSpPr>
          <a:xfrm>
            <a:off x="8114884" y="1217936"/>
            <a:ext cx="2000666" cy="2573402"/>
            <a:chOff x="4965552" y="1736224"/>
            <a:chExt cx="1374974" cy="2573402"/>
          </a:xfrm>
        </p:grpSpPr>
        <p:sp>
          <p:nvSpPr>
            <p:cNvPr id="23" name="TextBox 22">
              <a:extLst>
                <a:ext uri="{FF2B5EF4-FFF2-40B4-BE49-F238E27FC236}">
                  <a16:creationId xmlns="" xmlns:a16="http://schemas.microsoft.com/office/drawing/2014/main" id="{6F1B0A52-75F2-4AEB-A571-E19EF68648AD}"/>
                </a:ext>
              </a:extLst>
            </p:cNvPr>
            <p:cNvSpPr txBox="1"/>
            <p:nvPr/>
          </p:nvSpPr>
          <p:spPr>
            <a:xfrm>
              <a:off x="4965552" y="2001302"/>
              <a:ext cx="1374974" cy="2308324"/>
            </a:xfrm>
            <a:prstGeom prst="rect">
              <a:avLst/>
            </a:prstGeom>
            <a:noFill/>
          </p:spPr>
          <p:txBody>
            <a:bodyPr wrap="square" rtlCol="0">
              <a:spAutoFit/>
            </a:bodyPr>
            <a:lstStyle/>
            <a:p>
              <a:pPr lvl="0"/>
              <a:r>
                <a:rPr lang="en-MY" sz="1200" b="1" dirty="0">
                  <a:solidFill>
                    <a:srgbClr val="C00000"/>
                  </a:solidFill>
                </a:rPr>
                <a:t>Cleaning the </a:t>
              </a:r>
              <a:r>
                <a:rPr lang="en-MY" sz="1200" b="1" dirty="0" smtClean="0">
                  <a:solidFill>
                    <a:srgbClr val="C00000"/>
                  </a:solidFill>
                </a:rPr>
                <a:t>data</a:t>
              </a:r>
            </a:p>
            <a:p>
              <a:r>
                <a:rPr lang="en-MY" sz="1200" dirty="0"/>
                <a:t>The data is first cleaned up to ensure that there is no overlap or mistake. Then, it is reviewed to make sure that it is not incomplete. Cleaning the data helps to fix or eliminate any mistakes before the data goes to a data analyst for analysis</a:t>
              </a:r>
              <a:endParaRPr lang="en-GB" sz="1200" dirty="0"/>
            </a:p>
            <a:p>
              <a:pPr lvl="0"/>
              <a:endParaRPr lang="en-GB" sz="1200" dirty="0"/>
            </a:p>
          </p:txBody>
        </p:sp>
        <p:sp>
          <p:nvSpPr>
            <p:cNvPr id="24" name="TextBox 23">
              <a:extLst>
                <a:ext uri="{FF2B5EF4-FFF2-40B4-BE49-F238E27FC236}">
                  <a16:creationId xmlns="" xmlns:a16="http://schemas.microsoft.com/office/drawing/2014/main" id="{39DD5444-D5D0-4D54-988D-E267209DDCCA}"/>
                </a:ext>
              </a:extLst>
            </p:cNvPr>
            <p:cNvSpPr txBox="1"/>
            <p:nvPr/>
          </p:nvSpPr>
          <p:spPr>
            <a:xfrm>
              <a:off x="4965552" y="1736224"/>
              <a:ext cx="1374974" cy="307777"/>
            </a:xfrm>
            <a:prstGeom prst="rect">
              <a:avLst/>
            </a:prstGeom>
            <a:noFill/>
          </p:spPr>
          <p:txBody>
            <a:bodyPr wrap="square" rtlCol="0">
              <a:spAutoFit/>
            </a:bodyPr>
            <a:lstStyle/>
            <a:p>
              <a:r>
                <a:rPr lang="en-US" altLang="ko-KR" sz="1400" b="1" dirty="0" smtClean="0">
                  <a:solidFill>
                    <a:schemeClr val="tx1">
                      <a:lumMod val="75000"/>
                      <a:lumOff val="25000"/>
                    </a:schemeClr>
                  </a:solidFill>
                  <a:cs typeface="Arial" pitchFamily="34" charset="0"/>
                </a:rPr>
                <a:t>Step 4</a:t>
              </a:r>
              <a:endParaRPr lang="ko-KR" altLang="en-US" sz="1400" b="1" dirty="0">
                <a:solidFill>
                  <a:schemeClr val="tx1">
                    <a:lumMod val="75000"/>
                    <a:lumOff val="25000"/>
                  </a:schemeClr>
                </a:solidFill>
                <a:cs typeface="Arial" pitchFamily="34" charset="0"/>
              </a:endParaRPr>
            </a:p>
          </p:txBody>
        </p:sp>
      </p:grpSp>
      <p:sp>
        <p:nvSpPr>
          <p:cNvPr id="25" name="TextBox 24">
            <a:extLst>
              <a:ext uri="{FF2B5EF4-FFF2-40B4-BE49-F238E27FC236}">
                <a16:creationId xmlns="" xmlns:a16="http://schemas.microsoft.com/office/drawing/2014/main" id="{D8DEF2B6-DBC3-4F46-962B-1828454156F9}"/>
              </a:ext>
            </a:extLst>
          </p:cNvPr>
          <p:cNvSpPr txBox="1"/>
          <p:nvPr/>
        </p:nvSpPr>
        <p:spPr>
          <a:xfrm>
            <a:off x="5790434" y="6187386"/>
            <a:ext cx="1374974" cy="307777"/>
          </a:xfrm>
          <a:prstGeom prst="rect">
            <a:avLst/>
          </a:prstGeom>
          <a:noFill/>
        </p:spPr>
        <p:txBody>
          <a:bodyPr wrap="square" rtlCol="0">
            <a:spAutoFit/>
          </a:bodyPr>
          <a:lstStyle/>
          <a:p>
            <a:r>
              <a:rPr lang="en-US" altLang="ko-KR" sz="1400" b="1" dirty="0" smtClean="0">
                <a:solidFill>
                  <a:schemeClr val="tx1">
                    <a:lumMod val="75000"/>
                    <a:lumOff val="25000"/>
                  </a:schemeClr>
                </a:solidFill>
                <a:cs typeface="Arial" pitchFamily="34" charset="0"/>
              </a:rPr>
              <a:t>Step</a:t>
            </a:r>
            <a:endParaRPr lang="ko-KR" altLang="en-US" sz="1400" b="1" dirty="0">
              <a:solidFill>
                <a:schemeClr val="tx1">
                  <a:lumMod val="75000"/>
                  <a:lumOff val="25000"/>
                </a:schemeClr>
              </a:solidFill>
              <a:cs typeface="Arial" pitchFamily="34" charset="0"/>
            </a:endParaRPr>
          </a:p>
        </p:txBody>
      </p:sp>
      <p:sp>
        <p:nvSpPr>
          <p:cNvPr id="26" name="TextBox 25">
            <a:extLst>
              <a:ext uri="{FF2B5EF4-FFF2-40B4-BE49-F238E27FC236}">
                <a16:creationId xmlns="" xmlns:a16="http://schemas.microsoft.com/office/drawing/2014/main" id="{CAF1752A-9CE8-4D52-BB83-29A27EBEA44F}"/>
              </a:ext>
            </a:extLst>
          </p:cNvPr>
          <p:cNvSpPr txBox="1"/>
          <p:nvPr/>
        </p:nvSpPr>
        <p:spPr>
          <a:xfrm>
            <a:off x="7865686" y="5689686"/>
            <a:ext cx="1374974" cy="307777"/>
          </a:xfrm>
          <a:prstGeom prst="rect">
            <a:avLst/>
          </a:prstGeom>
          <a:noFill/>
        </p:spPr>
        <p:txBody>
          <a:bodyPr wrap="square" rtlCol="0">
            <a:spAutoFit/>
          </a:bodyPr>
          <a:lstStyle/>
          <a:p>
            <a:r>
              <a:rPr lang="en-US" altLang="ko-KR" sz="1400" b="1" dirty="0" smtClean="0">
                <a:solidFill>
                  <a:schemeClr val="tx1">
                    <a:lumMod val="75000"/>
                    <a:lumOff val="25000"/>
                  </a:schemeClr>
                </a:solidFill>
                <a:cs typeface="Arial" pitchFamily="34" charset="0"/>
              </a:rPr>
              <a:t>By</a:t>
            </a:r>
            <a:endParaRPr lang="ko-KR" altLang="en-US" sz="1400" b="1" dirty="0">
              <a:solidFill>
                <a:schemeClr val="tx1">
                  <a:lumMod val="75000"/>
                  <a:lumOff val="25000"/>
                </a:schemeClr>
              </a:solidFill>
              <a:cs typeface="Arial" pitchFamily="34" charset="0"/>
            </a:endParaRPr>
          </a:p>
        </p:txBody>
      </p:sp>
      <p:sp>
        <p:nvSpPr>
          <p:cNvPr id="27" name="TextBox 26">
            <a:extLst>
              <a:ext uri="{FF2B5EF4-FFF2-40B4-BE49-F238E27FC236}">
                <a16:creationId xmlns="" xmlns:a16="http://schemas.microsoft.com/office/drawing/2014/main" id="{5CF8FF07-288F-40E4-BDD3-A9A222BBEAC0}"/>
              </a:ext>
            </a:extLst>
          </p:cNvPr>
          <p:cNvSpPr txBox="1"/>
          <p:nvPr/>
        </p:nvSpPr>
        <p:spPr>
          <a:xfrm>
            <a:off x="9940938" y="5191988"/>
            <a:ext cx="1374974" cy="307777"/>
          </a:xfrm>
          <a:prstGeom prst="rect">
            <a:avLst/>
          </a:prstGeom>
          <a:noFill/>
        </p:spPr>
        <p:txBody>
          <a:bodyPr wrap="square" rtlCol="0">
            <a:spAutoFit/>
          </a:bodyPr>
          <a:lstStyle/>
          <a:p>
            <a:r>
              <a:rPr lang="en-US" altLang="ko-KR" sz="1400" b="1" dirty="0" smtClean="0">
                <a:solidFill>
                  <a:schemeClr val="tx1">
                    <a:lumMod val="75000"/>
                    <a:lumOff val="25000"/>
                  </a:schemeClr>
                </a:solidFill>
                <a:cs typeface="Arial" pitchFamily="34" charset="0"/>
              </a:rPr>
              <a:t>Step</a:t>
            </a:r>
            <a:endParaRPr lang="ko-KR" altLang="en-US" sz="1400" b="1" dirty="0">
              <a:solidFill>
                <a:schemeClr val="tx1">
                  <a:lumMod val="75000"/>
                  <a:lumOff val="25000"/>
                </a:schemeClr>
              </a:solidFill>
              <a:cs typeface="Arial" pitchFamily="34" charset="0"/>
            </a:endParaRPr>
          </a:p>
        </p:txBody>
      </p:sp>
      <p:sp>
        <p:nvSpPr>
          <p:cNvPr id="28" name="Arc 59">
            <a:extLst>
              <a:ext uri="{FF2B5EF4-FFF2-40B4-BE49-F238E27FC236}">
                <a16:creationId xmlns="" xmlns:a16="http://schemas.microsoft.com/office/drawing/2014/main" id="{62280B5C-AB49-4696-8C67-E38EC738001F}"/>
              </a:ext>
            </a:extLst>
          </p:cNvPr>
          <p:cNvSpPr/>
          <p:nvPr/>
        </p:nvSpPr>
        <p:spPr>
          <a:xfrm>
            <a:off x="5681341" y="5110842"/>
            <a:ext cx="2274213" cy="777093"/>
          </a:xfrm>
          <a:prstGeom prst="arc">
            <a:avLst>
              <a:gd name="adj1" fmla="val 20633190"/>
              <a:gd name="adj2" fmla="val 9870224"/>
            </a:avLst>
          </a:prstGeom>
          <a:ln w="12700">
            <a:solidFill>
              <a:schemeClr val="tx1">
                <a:lumMod val="75000"/>
                <a:lumOff val="25000"/>
              </a:schemeClr>
            </a:solidFill>
            <a:prstDash val="dash"/>
            <a:headEnd type="triangle" w="med"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0"/>
          </a:p>
        </p:txBody>
      </p:sp>
      <p:sp>
        <p:nvSpPr>
          <p:cNvPr id="29" name="Arc 59">
            <a:extLst>
              <a:ext uri="{FF2B5EF4-FFF2-40B4-BE49-F238E27FC236}">
                <a16:creationId xmlns="" xmlns:a16="http://schemas.microsoft.com/office/drawing/2014/main" id="{FEA9DA39-09F0-484A-A419-03A10F52A4EA}"/>
              </a:ext>
            </a:extLst>
          </p:cNvPr>
          <p:cNvSpPr/>
          <p:nvPr/>
        </p:nvSpPr>
        <p:spPr>
          <a:xfrm>
            <a:off x="7976370" y="4464777"/>
            <a:ext cx="2274213" cy="777093"/>
          </a:xfrm>
          <a:prstGeom prst="arc">
            <a:avLst>
              <a:gd name="adj1" fmla="val 20633190"/>
              <a:gd name="adj2" fmla="val 9870224"/>
            </a:avLst>
          </a:prstGeom>
          <a:ln w="12700">
            <a:solidFill>
              <a:schemeClr val="tx1">
                <a:lumMod val="75000"/>
                <a:lumOff val="25000"/>
              </a:schemeClr>
            </a:solidFill>
            <a:prstDash val="dash"/>
            <a:headEnd type="triangle" w="med"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0"/>
          </a:p>
        </p:txBody>
      </p:sp>
      <p:sp>
        <p:nvSpPr>
          <p:cNvPr id="30" name="Rectangle 16">
            <a:extLst>
              <a:ext uri="{FF2B5EF4-FFF2-40B4-BE49-F238E27FC236}">
                <a16:creationId xmlns="" xmlns:a16="http://schemas.microsoft.com/office/drawing/2014/main" id="{C5AA7F1D-674B-4EC2-B03F-E41B8FAD09C7}"/>
              </a:ext>
            </a:extLst>
          </p:cNvPr>
          <p:cNvSpPr/>
          <p:nvPr/>
        </p:nvSpPr>
        <p:spPr>
          <a:xfrm rot="2700000">
            <a:off x="4506291" y="4877523"/>
            <a:ext cx="265920" cy="476745"/>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1" name="Rectangle 9">
            <a:extLst>
              <a:ext uri="{FF2B5EF4-FFF2-40B4-BE49-F238E27FC236}">
                <a16:creationId xmlns="" xmlns:a16="http://schemas.microsoft.com/office/drawing/2014/main" id="{774576A9-AA56-450D-A08A-F5581331D4A6}"/>
              </a:ext>
            </a:extLst>
          </p:cNvPr>
          <p:cNvSpPr/>
          <p:nvPr/>
        </p:nvSpPr>
        <p:spPr>
          <a:xfrm>
            <a:off x="2146323" y="5614376"/>
            <a:ext cx="329463" cy="308407"/>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2" name="Rectangle 36">
            <a:extLst>
              <a:ext uri="{FF2B5EF4-FFF2-40B4-BE49-F238E27FC236}">
                <a16:creationId xmlns="" xmlns:a16="http://schemas.microsoft.com/office/drawing/2014/main" id="{848EE227-B84E-4147-ADC4-429ECF2FB05D}"/>
              </a:ext>
            </a:extLst>
          </p:cNvPr>
          <p:cNvSpPr/>
          <p:nvPr/>
        </p:nvSpPr>
        <p:spPr>
          <a:xfrm>
            <a:off x="6704192" y="4292634"/>
            <a:ext cx="389370" cy="325482"/>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3" name="Oval 21">
            <a:extLst>
              <a:ext uri="{FF2B5EF4-FFF2-40B4-BE49-F238E27FC236}">
                <a16:creationId xmlns="" xmlns:a16="http://schemas.microsoft.com/office/drawing/2014/main" id="{02220264-15C8-413D-9234-EE2BF1C1A730}"/>
              </a:ext>
            </a:extLst>
          </p:cNvPr>
          <p:cNvSpPr>
            <a:spLocks noChangeAspect="1"/>
          </p:cNvSpPr>
          <p:nvPr/>
        </p:nvSpPr>
        <p:spPr>
          <a:xfrm>
            <a:off x="9141799" y="3576500"/>
            <a:ext cx="381905" cy="385094"/>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4" name="TextBox 33"/>
          <p:cNvSpPr txBox="1"/>
          <p:nvPr/>
        </p:nvSpPr>
        <p:spPr>
          <a:xfrm>
            <a:off x="2610781" y="6557173"/>
            <a:ext cx="7127272" cy="523220"/>
          </a:xfrm>
          <a:prstGeom prst="rect">
            <a:avLst/>
          </a:prstGeom>
          <a:noFill/>
        </p:spPr>
        <p:txBody>
          <a:bodyPr wrap="none" rtlCol="0">
            <a:spAutoFit/>
          </a:bodyPr>
          <a:lstStyle/>
          <a:p>
            <a:r>
              <a:rPr lang="en-GB" sz="1400" dirty="0" smtClean="0"/>
              <a:t>Source: </a:t>
            </a:r>
            <a:r>
              <a:rPr lang="en-GB" sz="1400" dirty="0" smtClean="0">
                <a:hlinkClick r:id="rId2"/>
              </a:rPr>
              <a:t>https</a:t>
            </a:r>
            <a:r>
              <a:rPr lang="en-GB" sz="1400" dirty="0">
                <a:hlinkClick r:id="rId2"/>
              </a:rPr>
              <a:t>://corporatefinanceinstitute.com/resources/knowledge/other/data-analytics</a:t>
            </a:r>
            <a:r>
              <a:rPr lang="en-GB" sz="1400" dirty="0" smtClean="0">
                <a:hlinkClick r:id="rId2"/>
              </a:rPr>
              <a:t>/</a:t>
            </a:r>
            <a:endParaRPr lang="en-GB" sz="1400" dirty="0" smtClean="0"/>
          </a:p>
          <a:p>
            <a:endParaRPr lang="en-GB" sz="1400" dirty="0"/>
          </a:p>
        </p:txBody>
      </p:sp>
    </p:spTree>
    <p:extLst>
      <p:ext uri="{BB962C8B-B14F-4D97-AF65-F5344CB8AC3E}">
        <p14:creationId xmlns:p14="http://schemas.microsoft.com/office/powerpoint/2010/main" val="23480774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 xmlns:a16="http://schemas.microsoft.com/office/drawing/2014/main" id="{22EACE2C-F0BB-4B26-BDA0-E1B66FC049A7}"/>
              </a:ext>
            </a:extLst>
          </p:cNvPr>
          <p:cNvSpPr txBox="1"/>
          <p:nvPr/>
        </p:nvSpPr>
        <p:spPr>
          <a:xfrm>
            <a:off x="7293314" y="2206890"/>
            <a:ext cx="4777152" cy="2308324"/>
          </a:xfrm>
          <a:prstGeom prst="rect">
            <a:avLst/>
          </a:prstGeom>
          <a:noFill/>
        </p:spPr>
        <p:txBody>
          <a:bodyPr wrap="square" rtlCol="0" anchor="ctr">
            <a:spAutoFit/>
          </a:bodyPr>
          <a:lstStyle/>
          <a:p>
            <a:r>
              <a:rPr lang="en-MY" sz="4800" b="1" dirty="0">
                <a:solidFill>
                  <a:schemeClr val="bg1"/>
                </a:solidFill>
              </a:rPr>
              <a:t>Role of Data Analyst in the Business</a:t>
            </a:r>
            <a:endParaRPr lang="ko-KR" altLang="en-US" sz="4800" b="1" dirty="0">
              <a:solidFill>
                <a:schemeClr val="bg1"/>
              </a:solidFill>
              <a:latin typeface="+mj-lt"/>
              <a:cs typeface="Arial" pitchFamily="34" charset="0"/>
            </a:endParaRPr>
          </a:p>
        </p:txBody>
      </p:sp>
    </p:spTree>
    <p:extLst>
      <p:ext uri="{BB962C8B-B14F-4D97-AF65-F5344CB8AC3E}">
        <p14:creationId xmlns:p14="http://schemas.microsoft.com/office/powerpoint/2010/main" val="13752590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그룹 35">
            <a:extLst>
              <a:ext uri="{FF2B5EF4-FFF2-40B4-BE49-F238E27FC236}">
                <a16:creationId xmlns="" xmlns:a16="http://schemas.microsoft.com/office/drawing/2014/main" id="{3EF28E97-EA60-43C2-9B75-820CB91FF030}"/>
              </a:ext>
            </a:extLst>
          </p:cNvPr>
          <p:cNvGrpSpPr/>
          <p:nvPr/>
        </p:nvGrpSpPr>
        <p:grpSpPr>
          <a:xfrm>
            <a:off x="5326209" y="1681696"/>
            <a:ext cx="1510540" cy="4514073"/>
            <a:chOff x="3802209" y="1681694"/>
            <a:chExt cx="1510540" cy="4514073"/>
          </a:xfrm>
        </p:grpSpPr>
        <p:sp>
          <p:nvSpPr>
            <p:cNvPr id="32" name="Rectangle 24">
              <a:extLst>
                <a:ext uri="{FF2B5EF4-FFF2-40B4-BE49-F238E27FC236}">
                  <a16:creationId xmlns="" xmlns:a16="http://schemas.microsoft.com/office/drawing/2014/main" id="{0234B3AB-A4FF-4299-9174-50EF3C1B1160}"/>
                </a:ext>
              </a:extLst>
            </p:cNvPr>
            <p:cNvSpPr/>
            <p:nvPr/>
          </p:nvSpPr>
          <p:spPr>
            <a:xfrm rot="3600000">
              <a:off x="3802210" y="2518620"/>
              <a:ext cx="1484064" cy="1484065"/>
            </a:xfrm>
            <a:custGeom>
              <a:avLst/>
              <a:gdLst/>
              <a:ahLst/>
              <a:cxnLst/>
              <a:rect l="l" t="t" r="r" b="b"/>
              <a:pathLst>
                <a:path w="1368152" h="1368152">
                  <a:moveTo>
                    <a:pt x="0" y="771505"/>
                  </a:moveTo>
                  <a:lnTo>
                    <a:pt x="771506" y="771505"/>
                  </a:lnTo>
                  <a:lnTo>
                    <a:pt x="771506" y="0"/>
                  </a:lnTo>
                  <a:lnTo>
                    <a:pt x="1368152" y="0"/>
                  </a:lnTo>
                  <a:lnTo>
                    <a:pt x="1368152" y="1368152"/>
                  </a:lnTo>
                  <a:lnTo>
                    <a:pt x="0" y="1368152"/>
                  </a:lnTo>
                  <a:close/>
                </a:path>
              </a:pathLst>
            </a:custGeom>
            <a:solidFill>
              <a:schemeClr val="accent3">
                <a:lumMod val="75000"/>
              </a:schemeClr>
            </a:solidFill>
            <a:ln>
              <a:noFill/>
            </a:ln>
            <a:scene3d>
              <a:camera prst="isometricTopUp">
                <a:rot lat="19697038" lon="2817926" rev="48691"/>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33" name="Rectangle 32">
              <a:extLst>
                <a:ext uri="{FF2B5EF4-FFF2-40B4-BE49-F238E27FC236}">
                  <a16:creationId xmlns="" xmlns:a16="http://schemas.microsoft.com/office/drawing/2014/main" id="{85DCBDD6-759C-4777-898F-48B8D42D1C66}"/>
                </a:ext>
              </a:extLst>
            </p:cNvPr>
            <p:cNvSpPr/>
            <p:nvPr/>
          </p:nvSpPr>
          <p:spPr>
            <a:xfrm rot="3600000">
              <a:off x="3775735" y="1734643"/>
              <a:ext cx="1589964" cy="1484065"/>
            </a:xfrm>
            <a:prstGeom prst="rect">
              <a:avLst/>
            </a:prstGeom>
            <a:solidFill>
              <a:schemeClr val="accent4">
                <a:lumMod val="75000"/>
              </a:schemeClr>
            </a:solidFill>
            <a:ln>
              <a:noFill/>
            </a:ln>
            <a:scene3d>
              <a:camera prst="isometricTopUp">
                <a:rot lat="19697038" lon="2817926" rev="48691"/>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4" name="Rectangle 24">
              <a:extLst>
                <a:ext uri="{FF2B5EF4-FFF2-40B4-BE49-F238E27FC236}">
                  <a16:creationId xmlns="" xmlns:a16="http://schemas.microsoft.com/office/drawing/2014/main" id="{C79746E7-C027-4C0D-B0CD-8A319C806F89}"/>
                </a:ext>
              </a:extLst>
            </p:cNvPr>
            <p:cNvSpPr/>
            <p:nvPr/>
          </p:nvSpPr>
          <p:spPr>
            <a:xfrm rot="3600000">
              <a:off x="3802210" y="3249647"/>
              <a:ext cx="1484064" cy="1484065"/>
            </a:xfrm>
            <a:custGeom>
              <a:avLst/>
              <a:gdLst/>
              <a:ahLst/>
              <a:cxnLst/>
              <a:rect l="l" t="t" r="r" b="b"/>
              <a:pathLst>
                <a:path w="1368152" h="1368152">
                  <a:moveTo>
                    <a:pt x="0" y="771505"/>
                  </a:moveTo>
                  <a:lnTo>
                    <a:pt x="771506" y="771505"/>
                  </a:lnTo>
                  <a:lnTo>
                    <a:pt x="771506" y="0"/>
                  </a:lnTo>
                  <a:lnTo>
                    <a:pt x="1368152" y="0"/>
                  </a:lnTo>
                  <a:lnTo>
                    <a:pt x="1368152" y="1368152"/>
                  </a:lnTo>
                  <a:lnTo>
                    <a:pt x="0" y="1368152"/>
                  </a:lnTo>
                  <a:close/>
                </a:path>
              </a:pathLst>
            </a:custGeom>
            <a:solidFill>
              <a:schemeClr val="accent2">
                <a:lumMod val="75000"/>
              </a:schemeClr>
            </a:solidFill>
            <a:ln>
              <a:noFill/>
            </a:ln>
            <a:scene3d>
              <a:camera prst="isometricTopUp">
                <a:rot lat="19697038" lon="2817926" rev="48691"/>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5" name="Rectangle 24">
              <a:extLst>
                <a:ext uri="{FF2B5EF4-FFF2-40B4-BE49-F238E27FC236}">
                  <a16:creationId xmlns="" xmlns:a16="http://schemas.microsoft.com/office/drawing/2014/main" id="{2009C3FE-144F-4B88-8A04-8E00F0DA233D}"/>
                </a:ext>
              </a:extLst>
            </p:cNvPr>
            <p:cNvSpPr/>
            <p:nvPr/>
          </p:nvSpPr>
          <p:spPr>
            <a:xfrm rot="3600000">
              <a:off x="3802210" y="3980674"/>
              <a:ext cx="1484064" cy="1484065"/>
            </a:xfrm>
            <a:custGeom>
              <a:avLst/>
              <a:gdLst/>
              <a:ahLst/>
              <a:cxnLst/>
              <a:rect l="l" t="t" r="r" b="b"/>
              <a:pathLst>
                <a:path w="1368152" h="1368152">
                  <a:moveTo>
                    <a:pt x="0" y="771505"/>
                  </a:moveTo>
                  <a:lnTo>
                    <a:pt x="771506" y="771505"/>
                  </a:lnTo>
                  <a:lnTo>
                    <a:pt x="771506" y="0"/>
                  </a:lnTo>
                  <a:lnTo>
                    <a:pt x="1368152" y="0"/>
                  </a:lnTo>
                  <a:lnTo>
                    <a:pt x="1368152" y="1368152"/>
                  </a:lnTo>
                  <a:lnTo>
                    <a:pt x="0" y="1368152"/>
                  </a:lnTo>
                  <a:close/>
                </a:path>
              </a:pathLst>
            </a:custGeom>
            <a:solidFill>
              <a:schemeClr val="accent1">
                <a:lumMod val="75000"/>
              </a:schemeClr>
            </a:solidFill>
            <a:ln>
              <a:noFill/>
            </a:ln>
            <a:scene3d>
              <a:camera prst="isometricTopUp">
                <a:rot lat="19697038" lon="2817926" rev="48691"/>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6" name="Rectangle 24">
              <a:extLst>
                <a:ext uri="{FF2B5EF4-FFF2-40B4-BE49-F238E27FC236}">
                  <a16:creationId xmlns="" xmlns:a16="http://schemas.microsoft.com/office/drawing/2014/main" id="{3BBB3778-2975-429C-BBF1-C752057F635E}"/>
                </a:ext>
              </a:extLst>
            </p:cNvPr>
            <p:cNvSpPr/>
            <p:nvPr/>
          </p:nvSpPr>
          <p:spPr>
            <a:xfrm rot="3600000">
              <a:off x="3802210" y="4711702"/>
              <a:ext cx="1484064" cy="1484065"/>
            </a:xfrm>
            <a:custGeom>
              <a:avLst/>
              <a:gdLst/>
              <a:ahLst/>
              <a:cxnLst/>
              <a:rect l="l" t="t" r="r" b="b"/>
              <a:pathLst>
                <a:path w="1368152" h="1368152">
                  <a:moveTo>
                    <a:pt x="0" y="771505"/>
                  </a:moveTo>
                  <a:lnTo>
                    <a:pt x="771506" y="771505"/>
                  </a:lnTo>
                  <a:lnTo>
                    <a:pt x="771506" y="0"/>
                  </a:lnTo>
                  <a:lnTo>
                    <a:pt x="1368152" y="0"/>
                  </a:lnTo>
                  <a:lnTo>
                    <a:pt x="1368152" y="1368152"/>
                  </a:lnTo>
                  <a:lnTo>
                    <a:pt x="0" y="1368152"/>
                  </a:lnTo>
                  <a:close/>
                </a:path>
              </a:pathLst>
            </a:custGeom>
            <a:solidFill>
              <a:schemeClr val="accent6">
                <a:lumMod val="75000"/>
              </a:schemeClr>
            </a:solidFill>
            <a:ln>
              <a:noFill/>
            </a:ln>
            <a:scene3d>
              <a:camera prst="isometricTopUp">
                <a:rot lat="19697038" lon="2817926" rev="48691"/>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2" name="Text Placeholder 1">
            <a:extLst>
              <a:ext uri="{FF2B5EF4-FFF2-40B4-BE49-F238E27FC236}">
                <a16:creationId xmlns="" xmlns:a16="http://schemas.microsoft.com/office/drawing/2014/main" id="{206381AD-4C2B-4745-99B1-0BBCE6131A71}"/>
              </a:ext>
            </a:extLst>
          </p:cNvPr>
          <p:cNvSpPr>
            <a:spLocks noGrp="1"/>
          </p:cNvSpPr>
          <p:nvPr>
            <p:ph type="body" sz="quarter" idx="10"/>
          </p:nvPr>
        </p:nvSpPr>
        <p:spPr>
          <a:prstGeom prst="rect">
            <a:avLst/>
          </a:prstGeom>
        </p:spPr>
        <p:txBody>
          <a:bodyPr/>
          <a:lstStyle/>
          <a:p>
            <a:r>
              <a:rPr lang="en-US" sz="4400" dirty="0" smtClean="0"/>
              <a:t>Role of Data Analyst in the Business</a:t>
            </a:r>
            <a:endParaRPr lang="en-US" sz="4400" dirty="0"/>
          </a:p>
        </p:txBody>
      </p:sp>
      <p:sp>
        <p:nvSpPr>
          <p:cNvPr id="3" name="Oval 2">
            <a:extLst>
              <a:ext uri="{FF2B5EF4-FFF2-40B4-BE49-F238E27FC236}">
                <a16:creationId xmlns="" xmlns:a16="http://schemas.microsoft.com/office/drawing/2014/main" id="{C89645DB-A856-4296-A043-6A6214055E9F}"/>
              </a:ext>
            </a:extLst>
          </p:cNvPr>
          <p:cNvSpPr/>
          <p:nvPr/>
        </p:nvSpPr>
        <p:spPr>
          <a:xfrm>
            <a:off x="7275760" y="4242436"/>
            <a:ext cx="792088" cy="79208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4" name="Oval 3">
            <a:extLst>
              <a:ext uri="{FF2B5EF4-FFF2-40B4-BE49-F238E27FC236}">
                <a16:creationId xmlns="" xmlns:a16="http://schemas.microsoft.com/office/drawing/2014/main" id="{8C18B02A-D042-4B9C-9122-B3B096F418A2}"/>
              </a:ext>
            </a:extLst>
          </p:cNvPr>
          <p:cNvSpPr/>
          <p:nvPr/>
        </p:nvSpPr>
        <p:spPr>
          <a:xfrm>
            <a:off x="7275760" y="2707996"/>
            <a:ext cx="792088" cy="79208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5" name="Oval 4">
            <a:extLst>
              <a:ext uri="{FF2B5EF4-FFF2-40B4-BE49-F238E27FC236}">
                <a16:creationId xmlns="" xmlns:a16="http://schemas.microsoft.com/office/drawing/2014/main" id="{71C78A4E-2956-4A65-B5A2-D85DBBE64492}"/>
              </a:ext>
            </a:extLst>
          </p:cNvPr>
          <p:cNvSpPr/>
          <p:nvPr/>
        </p:nvSpPr>
        <p:spPr>
          <a:xfrm>
            <a:off x="4068991" y="5009657"/>
            <a:ext cx="792088" cy="79208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6" name="Oval 5">
            <a:extLst>
              <a:ext uri="{FF2B5EF4-FFF2-40B4-BE49-F238E27FC236}">
                <a16:creationId xmlns="" xmlns:a16="http://schemas.microsoft.com/office/drawing/2014/main" id="{DE0A994B-C77E-49A4-8936-AAB5B8E95A5F}"/>
              </a:ext>
            </a:extLst>
          </p:cNvPr>
          <p:cNvSpPr/>
          <p:nvPr/>
        </p:nvSpPr>
        <p:spPr>
          <a:xfrm>
            <a:off x="4068991" y="3475216"/>
            <a:ext cx="792088" cy="79208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7" name="Oval 6">
            <a:extLst>
              <a:ext uri="{FF2B5EF4-FFF2-40B4-BE49-F238E27FC236}">
                <a16:creationId xmlns="" xmlns:a16="http://schemas.microsoft.com/office/drawing/2014/main" id="{23BF0162-0665-430F-A075-7DBFBEAAD45A}"/>
              </a:ext>
            </a:extLst>
          </p:cNvPr>
          <p:cNvSpPr/>
          <p:nvPr/>
        </p:nvSpPr>
        <p:spPr>
          <a:xfrm>
            <a:off x="4068991" y="1940776"/>
            <a:ext cx="792088" cy="79208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grpSp>
        <p:nvGrpSpPr>
          <p:cNvPr id="8" name="Group 7">
            <a:extLst>
              <a:ext uri="{FF2B5EF4-FFF2-40B4-BE49-F238E27FC236}">
                <a16:creationId xmlns="" xmlns:a16="http://schemas.microsoft.com/office/drawing/2014/main" id="{54266D72-89E5-40B0-8592-B29A1C53DE9A}"/>
              </a:ext>
            </a:extLst>
          </p:cNvPr>
          <p:cNvGrpSpPr/>
          <p:nvPr/>
        </p:nvGrpSpPr>
        <p:grpSpPr>
          <a:xfrm>
            <a:off x="828634" y="1887074"/>
            <a:ext cx="3143416" cy="530163"/>
            <a:chOff x="1772309" y="4307149"/>
            <a:chExt cx="3116362" cy="530163"/>
          </a:xfrm>
        </p:grpSpPr>
        <p:sp>
          <p:nvSpPr>
            <p:cNvPr id="9" name="TextBox 8">
              <a:extLst>
                <a:ext uri="{FF2B5EF4-FFF2-40B4-BE49-F238E27FC236}">
                  <a16:creationId xmlns="" xmlns:a16="http://schemas.microsoft.com/office/drawing/2014/main" id="{CDEE698E-3B31-42CC-BCA8-4BE773673440}"/>
                </a:ext>
              </a:extLst>
            </p:cNvPr>
            <p:cNvSpPr txBox="1"/>
            <p:nvPr/>
          </p:nvSpPr>
          <p:spPr>
            <a:xfrm>
              <a:off x="1794209" y="4560313"/>
              <a:ext cx="3071571" cy="276999"/>
            </a:xfrm>
            <a:prstGeom prst="rect">
              <a:avLst/>
            </a:prstGeom>
            <a:noFill/>
          </p:spPr>
          <p:txBody>
            <a:bodyPr wrap="square" rtlCol="0">
              <a:spAutoFit/>
            </a:bodyPr>
            <a:lstStyle/>
            <a:p>
              <a:pPr lvl="0" algn="r"/>
              <a:r>
                <a:rPr lang="en-MY" sz="1200" dirty="0"/>
                <a:t>Study the information</a:t>
              </a:r>
              <a:endParaRPr lang="en-GB" sz="1200" dirty="0"/>
            </a:p>
          </p:txBody>
        </p:sp>
        <p:sp>
          <p:nvSpPr>
            <p:cNvPr id="10" name="TextBox 9">
              <a:extLst>
                <a:ext uri="{FF2B5EF4-FFF2-40B4-BE49-F238E27FC236}">
                  <a16:creationId xmlns="" xmlns:a16="http://schemas.microsoft.com/office/drawing/2014/main" id="{C96F7AA4-546A-4F89-87EB-75A03EE85B6E}"/>
                </a:ext>
              </a:extLst>
            </p:cNvPr>
            <p:cNvSpPr txBox="1"/>
            <p:nvPr/>
          </p:nvSpPr>
          <p:spPr>
            <a:xfrm>
              <a:off x="1772309" y="4307149"/>
              <a:ext cx="3116362" cy="276999"/>
            </a:xfrm>
            <a:prstGeom prst="rect">
              <a:avLst/>
            </a:prstGeom>
            <a:noFill/>
          </p:spPr>
          <p:txBody>
            <a:bodyPr wrap="square" rtlCol="0">
              <a:spAutoFit/>
            </a:bodyPr>
            <a:lstStyle/>
            <a:p>
              <a:pPr algn="r"/>
              <a:r>
                <a:rPr lang="en-US" altLang="ko-KR" sz="1200" b="1" dirty="0" smtClean="0">
                  <a:solidFill>
                    <a:srgbClr val="C00000"/>
                  </a:solidFill>
                  <a:cs typeface="Arial" pitchFamily="34" charset="0"/>
                </a:rPr>
                <a:t>Role 1</a:t>
              </a:r>
              <a:endParaRPr lang="ko-KR" altLang="en-US" sz="1200" b="1" dirty="0">
                <a:solidFill>
                  <a:srgbClr val="C00000"/>
                </a:solidFill>
                <a:cs typeface="Arial" pitchFamily="34" charset="0"/>
              </a:endParaRPr>
            </a:p>
          </p:txBody>
        </p:sp>
      </p:grpSp>
      <p:grpSp>
        <p:nvGrpSpPr>
          <p:cNvPr id="11" name="Group 10">
            <a:extLst>
              <a:ext uri="{FF2B5EF4-FFF2-40B4-BE49-F238E27FC236}">
                <a16:creationId xmlns="" xmlns:a16="http://schemas.microsoft.com/office/drawing/2014/main" id="{225C31FD-6BE5-4237-B56C-C2A2692FC580}"/>
              </a:ext>
            </a:extLst>
          </p:cNvPr>
          <p:cNvGrpSpPr/>
          <p:nvPr/>
        </p:nvGrpSpPr>
        <p:grpSpPr>
          <a:xfrm>
            <a:off x="828634" y="4955955"/>
            <a:ext cx="3143416" cy="530163"/>
            <a:chOff x="1772309" y="4307149"/>
            <a:chExt cx="3116362" cy="530163"/>
          </a:xfrm>
        </p:grpSpPr>
        <p:sp>
          <p:nvSpPr>
            <p:cNvPr id="12" name="TextBox 11">
              <a:extLst>
                <a:ext uri="{FF2B5EF4-FFF2-40B4-BE49-F238E27FC236}">
                  <a16:creationId xmlns="" xmlns:a16="http://schemas.microsoft.com/office/drawing/2014/main" id="{01ACE9FA-4495-40C1-9DE8-393B189107CA}"/>
                </a:ext>
              </a:extLst>
            </p:cNvPr>
            <p:cNvSpPr txBox="1"/>
            <p:nvPr/>
          </p:nvSpPr>
          <p:spPr>
            <a:xfrm>
              <a:off x="1794209" y="4560313"/>
              <a:ext cx="3071571" cy="276999"/>
            </a:xfrm>
            <a:prstGeom prst="rect">
              <a:avLst/>
            </a:prstGeom>
            <a:noFill/>
          </p:spPr>
          <p:txBody>
            <a:bodyPr wrap="square" rtlCol="0">
              <a:spAutoFit/>
            </a:bodyPr>
            <a:lstStyle/>
            <a:p>
              <a:pPr lvl="0" algn="r"/>
              <a:r>
                <a:rPr lang="en-MY" sz="1200" dirty="0"/>
                <a:t>Assess the quality of data and its sources</a:t>
              </a:r>
              <a:endParaRPr lang="en-GB" sz="1200" dirty="0"/>
            </a:p>
          </p:txBody>
        </p:sp>
        <p:sp>
          <p:nvSpPr>
            <p:cNvPr id="13" name="TextBox 12">
              <a:extLst>
                <a:ext uri="{FF2B5EF4-FFF2-40B4-BE49-F238E27FC236}">
                  <a16:creationId xmlns="" xmlns:a16="http://schemas.microsoft.com/office/drawing/2014/main" id="{1D0B8936-2B63-472E-B707-A01FFA323C8E}"/>
                </a:ext>
              </a:extLst>
            </p:cNvPr>
            <p:cNvSpPr txBox="1"/>
            <p:nvPr/>
          </p:nvSpPr>
          <p:spPr>
            <a:xfrm>
              <a:off x="1772309" y="4307149"/>
              <a:ext cx="3116362" cy="276999"/>
            </a:xfrm>
            <a:prstGeom prst="rect">
              <a:avLst/>
            </a:prstGeom>
            <a:noFill/>
          </p:spPr>
          <p:txBody>
            <a:bodyPr wrap="square" rtlCol="0">
              <a:spAutoFit/>
            </a:bodyPr>
            <a:lstStyle/>
            <a:p>
              <a:pPr algn="r"/>
              <a:r>
                <a:rPr lang="en-US" altLang="ko-KR" sz="1200" b="1" dirty="0" smtClean="0">
                  <a:solidFill>
                    <a:srgbClr val="C00000"/>
                  </a:solidFill>
                  <a:cs typeface="Arial" pitchFamily="34" charset="0"/>
                </a:rPr>
                <a:t>Role 3</a:t>
              </a:r>
              <a:endParaRPr lang="ko-KR" altLang="en-US" sz="1200" b="1" dirty="0">
                <a:solidFill>
                  <a:srgbClr val="C00000"/>
                </a:solidFill>
                <a:cs typeface="Arial" pitchFamily="34" charset="0"/>
              </a:endParaRPr>
            </a:p>
          </p:txBody>
        </p:sp>
      </p:grpSp>
      <p:grpSp>
        <p:nvGrpSpPr>
          <p:cNvPr id="14" name="Group 13">
            <a:extLst>
              <a:ext uri="{FF2B5EF4-FFF2-40B4-BE49-F238E27FC236}">
                <a16:creationId xmlns="" xmlns:a16="http://schemas.microsoft.com/office/drawing/2014/main" id="{E1C4A59C-C194-4FF9-86DC-04CB7AED92AF}"/>
              </a:ext>
            </a:extLst>
          </p:cNvPr>
          <p:cNvGrpSpPr/>
          <p:nvPr/>
        </p:nvGrpSpPr>
        <p:grpSpPr>
          <a:xfrm>
            <a:off x="828634" y="3421514"/>
            <a:ext cx="3143416" cy="530163"/>
            <a:chOff x="1772309" y="4307149"/>
            <a:chExt cx="3116362" cy="530163"/>
          </a:xfrm>
        </p:grpSpPr>
        <p:sp>
          <p:nvSpPr>
            <p:cNvPr id="15" name="TextBox 14">
              <a:extLst>
                <a:ext uri="{FF2B5EF4-FFF2-40B4-BE49-F238E27FC236}">
                  <a16:creationId xmlns="" xmlns:a16="http://schemas.microsoft.com/office/drawing/2014/main" id="{F5017764-73A2-4EA6-AEE1-574302E30FC3}"/>
                </a:ext>
              </a:extLst>
            </p:cNvPr>
            <p:cNvSpPr txBox="1"/>
            <p:nvPr/>
          </p:nvSpPr>
          <p:spPr>
            <a:xfrm>
              <a:off x="1794209" y="4560313"/>
              <a:ext cx="3071571" cy="276999"/>
            </a:xfrm>
            <a:prstGeom prst="rect">
              <a:avLst/>
            </a:prstGeom>
            <a:noFill/>
          </p:spPr>
          <p:txBody>
            <a:bodyPr wrap="square" rtlCol="0">
              <a:spAutoFit/>
            </a:bodyPr>
            <a:lstStyle/>
            <a:p>
              <a:pPr lvl="0" algn="r"/>
              <a:r>
                <a:rPr lang="en-MY" sz="1200" dirty="0"/>
                <a:t>Clean it from noise</a:t>
              </a:r>
              <a:endParaRPr lang="en-GB" sz="1200" dirty="0"/>
            </a:p>
          </p:txBody>
        </p:sp>
        <p:sp>
          <p:nvSpPr>
            <p:cNvPr id="16" name="TextBox 15">
              <a:extLst>
                <a:ext uri="{FF2B5EF4-FFF2-40B4-BE49-F238E27FC236}">
                  <a16:creationId xmlns="" xmlns:a16="http://schemas.microsoft.com/office/drawing/2014/main" id="{D897C0B7-F38F-41C9-9864-5E3E35BE9E5D}"/>
                </a:ext>
              </a:extLst>
            </p:cNvPr>
            <p:cNvSpPr txBox="1"/>
            <p:nvPr/>
          </p:nvSpPr>
          <p:spPr>
            <a:xfrm>
              <a:off x="1772309" y="4307149"/>
              <a:ext cx="3116362" cy="276999"/>
            </a:xfrm>
            <a:prstGeom prst="rect">
              <a:avLst/>
            </a:prstGeom>
            <a:noFill/>
          </p:spPr>
          <p:txBody>
            <a:bodyPr wrap="square" rtlCol="0">
              <a:spAutoFit/>
            </a:bodyPr>
            <a:lstStyle/>
            <a:p>
              <a:pPr algn="r"/>
              <a:r>
                <a:rPr lang="en-US" altLang="ko-KR" sz="1200" b="1" dirty="0" smtClean="0">
                  <a:solidFill>
                    <a:srgbClr val="C00000"/>
                  </a:solidFill>
                  <a:cs typeface="Arial" pitchFamily="34" charset="0"/>
                </a:rPr>
                <a:t>Role 2</a:t>
              </a:r>
              <a:endParaRPr lang="ko-KR" altLang="en-US" sz="1200" b="1" dirty="0">
                <a:solidFill>
                  <a:srgbClr val="C00000"/>
                </a:solidFill>
                <a:cs typeface="Arial" pitchFamily="34" charset="0"/>
              </a:endParaRPr>
            </a:p>
          </p:txBody>
        </p:sp>
      </p:grpSp>
      <p:grpSp>
        <p:nvGrpSpPr>
          <p:cNvPr id="17" name="Group 16">
            <a:extLst>
              <a:ext uri="{FF2B5EF4-FFF2-40B4-BE49-F238E27FC236}">
                <a16:creationId xmlns="" xmlns:a16="http://schemas.microsoft.com/office/drawing/2014/main" id="{46BCAC83-6555-4BEC-AA13-9444378F3BA0}"/>
              </a:ext>
            </a:extLst>
          </p:cNvPr>
          <p:cNvGrpSpPr/>
          <p:nvPr/>
        </p:nvGrpSpPr>
        <p:grpSpPr>
          <a:xfrm>
            <a:off x="8162759" y="2654294"/>
            <a:ext cx="3143416" cy="714829"/>
            <a:chOff x="1772309" y="4307149"/>
            <a:chExt cx="3116362" cy="714829"/>
          </a:xfrm>
        </p:grpSpPr>
        <p:sp>
          <p:nvSpPr>
            <p:cNvPr id="18" name="TextBox 17">
              <a:extLst>
                <a:ext uri="{FF2B5EF4-FFF2-40B4-BE49-F238E27FC236}">
                  <a16:creationId xmlns="" xmlns:a16="http://schemas.microsoft.com/office/drawing/2014/main" id="{D08DBEE7-4024-49B8-9B80-3ADBD316E259}"/>
                </a:ext>
              </a:extLst>
            </p:cNvPr>
            <p:cNvSpPr txBox="1"/>
            <p:nvPr/>
          </p:nvSpPr>
          <p:spPr>
            <a:xfrm>
              <a:off x="1794209" y="4560313"/>
              <a:ext cx="3071571" cy="461665"/>
            </a:xfrm>
            <a:prstGeom prst="rect">
              <a:avLst/>
            </a:prstGeom>
            <a:noFill/>
          </p:spPr>
          <p:txBody>
            <a:bodyPr wrap="square" rtlCol="0">
              <a:spAutoFit/>
            </a:bodyPr>
            <a:lstStyle/>
            <a:p>
              <a:pPr lvl="0"/>
              <a:r>
                <a:rPr lang="en-MY" sz="1200" dirty="0"/>
                <a:t>Develop the scenarios for automation and machine learning</a:t>
              </a:r>
              <a:endParaRPr lang="en-GB" sz="1200" dirty="0"/>
            </a:p>
          </p:txBody>
        </p:sp>
        <p:sp>
          <p:nvSpPr>
            <p:cNvPr id="19" name="TextBox 18">
              <a:extLst>
                <a:ext uri="{FF2B5EF4-FFF2-40B4-BE49-F238E27FC236}">
                  <a16:creationId xmlns="" xmlns:a16="http://schemas.microsoft.com/office/drawing/2014/main" id="{54ED58C0-8D16-4BEE-94CF-4BA589AF9D3F}"/>
                </a:ext>
              </a:extLst>
            </p:cNvPr>
            <p:cNvSpPr txBox="1"/>
            <p:nvPr/>
          </p:nvSpPr>
          <p:spPr>
            <a:xfrm>
              <a:off x="1772309" y="4307149"/>
              <a:ext cx="3116362" cy="276999"/>
            </a:xfrm>
            <a:prstGeom prst="rect">
              <a:avLst/>
            </a:prstGeom>
            <a:noFill/>
          </p:spPr>
          <p:txBody>
            <a:bodyPr wrap="square" rtlCol="0">
              <a:spAutoFit/>
            </a:bodyPr>
            <a:lstStyle/>
            <a:p>
              <a:r>
                <a:rPr lang="en-US" altLang="ko-KR" sz="1200" b="1" dirty="0" smtClean="0">
                  <a:solidFill>
                    <a:srgbClr val="C00000"/>
                  </a:solidFill>
                  <a:cs typeface="Arial" pitchFamily="34" charset="0"/>
                </a:rPr>
                <a:t>Role 4</a:t>
              </a:r>
              <a:endParaRPr lang="ko-KR" altLang="en-US" sz="1200" b="1" dirty="0">
                <a:solidFill>
                  <a:srgbClr val="C00000"/>
                </a:solidFill>
                <a:cs typeface="Arial" pitchFamily="34" charset="0"/>
              </a:endParaRPr>
            </a:p>
          </p:txBody>
        </p:sp>
      </p:grpSp>
      <p:grpSp>
        <p:nvGrpSpPr>
          <p:cNvPr id="20" name="Group 19">
            <a:extLst>
              <a:ext uri="{FF2B5EF4-FFF2-40B4-BE49-F238E27FC236}">
                <a16:creationId xmlns="" xmlns:a16="http://schemas.microsoft.com/office/drawing/2014/main" id="{34E2E171-AD4C-4908-A301-7DA48D5C3A15}"/>
              </a:ext>
            </a:extLst>
          </p:cNvPr>
          <p:cNvGrpSpPr/>
          <p:nvPr/>
        </p:nvGrpSpPr>
        <p:grpSpPr>
          <a:xfrm>
            <a:off x="8158195" y="4188734"/>
            <a:ext cx="3143416" cy="530163"/>
            <a:chOff x="1772309" y="4307149"/>
            <a:chExt cx="3116362" cy="530163"/>
          </a:xfrm>
        </p:grpSpPr>
        <p:sp>
          <p:nvSpPr>
            <p:cNvPr id="21" name="TextBox 20">
              <a:extLst>
                <a:ext uri="{FF2B5EF4-FFF2-40B4-BE49-F238E27FC236}">
                  <a16:creationId xmlns="" xmlns:a16="http://schemas.microsoft.com/office/drawing/2014/main" id="{5806B648-AB13-4B10-A4A7-68B3B9E99B21}"/>
                </a:ext>
              </a:extLst>
            </p:cNvPr>
            <p:cNvSpPr txBox="1"/>
            <p:nvPr/>
          </p:nvSpPr>
          <p:spPr>
            <a:xfrm>
              <a:off x="1794209" y="4560313"/>
              <a:ext cx="3071571" cy="276999"/>
            </a:xfrm>
            <a:prstGeom prst="rect">
              <a:avLst/>
            </a:prstGeom>
            <a:noFill/>
          </p:spPr>
          <p:txBody>
            <a:bodyPr wrap="square" rtlCol="0">
              <a:spAutoFit/>
            </a:bodyPr>
            <a:lstStyle/>
            <a:p>
              <a:pPr lvl="0"/>
              <a:r>
                <a:rPr lang="en-MY" sz="1200" dirty="0"/>
                <a:t>Oversee the proceedings</a:t>
              </a:r>
              <a:endParaRPr lang="en-GB" sz="1200" dirty="0"/>
            </a:p>
          </p:txBody>
        </p:sp>
        <p:sp>
          <p:nvSpPr>
            <p:cNvPr id="22" name="TextBox 21">
              <a:extLst>
                <a:ext uri="{FF2B5EF4-FFF2-40B4-BE49-F238E27FC236}">
                  <a16:creationId xmlns="" xmlns:a16="http://schemas.microsoft.com/office/drawing/2014/main" id="{20D7826A-C6D3-4401-85C1-46C137289437}"/>
                </a:ext>
              </a:extLst>
            </p:cNvPr>
            <p:cNvSpPr txBox="1"/>
            <p:nvPr/>
          </p:nvSpPr>
          <p:spPr>
            <a:xfrm>
              <a:off x="1772309" y="4307149"/>
              <a:ext cx="3116362" cy="276999"/>
            </a:xfrm>
            <a:prstGeom prst="rect">
              <a:avLst/>
            </a:prstGeom>
            <a:noFill/>
          </p:spPr>
          <p:txBody>
            <a:bodyPr wrap="square" rtlCol="0">
              <a:spAutoFit/>
            </a:bodyPr>
            <a:lstStyle/>
            <a:p>
              <a:r>
                <a:rPr lang="en-US" altLang="ko-KR" sz="1200" b="1" dirty="0" smtClean="0">
                  <a:solidFill>
                    <a:srgbClr val="C00000"/>
                  </a:solidFill>
                  <a:cs typeface="Arial" pitchFamily="34" charset="0"/>
                </a:rPr>
                <a:t>Role 5</a:t>
              </a:r>
              <a:endParaRPr lang="ko-KR" altLang="en-US" sz="1200" b="1" dirty="0">
                <a:solidFill>
                  <a:srgbClr val="C00000"/>
                </a:solidFill>
                <a:cs typeface="Arial" pitchFamily="34" charset="0"/>
              </a:endParaRPr>
            </a:p>
          </p:txBody>
        </p:sp>
      </p:grpSp>
      <p:grpSp>
        <p:nvGrpSpPr>
          <p:cNvPr id="23" name="Group 22">
            <a:extLst>
              <a:ext uri="{FF2B5EF4-FFF2-40B4-BE49-F238E27FC236}">
                <a16:creationId xmlns="" xmlns:a16="http://schemas.microsoft.com/office/drawing/2014/main" id="{6F6086D9-A041-4576-8B0C-0825E97F4971}"/>
              </a:ext>
            </a:extLst>
          </p:cNvPr>
          <p:cNvGrpSpPr/>
          <p:nvPr/>
        </p:nvGrpSpPr>
        <p:grpSpPr>
          <a:xfrm>
            <a:off x="5368003" y="2149875"/>
            <a:ext cx="1429717" cy="524761"/>
            <a:chOff x="3233964" y="1954419"/>
            <a:chExt cx="1410044" cy="524761"/>
          </a:xfrm>
          <a:scene3d>
            <a:camera prst="isometricTopUp"/>
            <a:lightRig rig="threePt" dir="t"/>
          </a:scene3d>
        </p:grpSpPr>
        <p:sp>
          <p:nvSpPr>
            <p:cNvPr id="24" name="TextBox 23">
              <a:extLst>
                <a:ext uri="{FF2B5EF4-FFF2-40B4-BE49-F238E27FC236}">
                  <a16:creationId xmlns="" xmlns:a16="http://schemas.microsoft.com/office/drawing/2014/main" id="{A17A9DD2-9B2F-42AD-B623-394A7669D010}"/>
                </a:ext>
              </a:extLst>
            </p:cNvPr>
            <p:cNvSpPr txBox="1"/>
            <p:nvPr/>
          </p:nvSpPr>
          <p:spPr>
            <a:xfrm>
              <a:off x="3233964" y="1954419"/>
              <a:ext cx="1400519" cy="307777"/>
            </a:xfrm>
            <a:prstGeom prst="rect">
              <a:avLst/>
            </a:prstGeom>
            <a:noFill/>
          </p:spPr>
          <p:txBody>
            <a:bodyPr wrap="square" rtlCol="0">
              <a:spAutoFit/>
            </a:bodyPr>
            <a:lstStyle/>
            <a:p>
              <a:pPr algn="ctr"/>
              <a:r>
                <a:rPr lang="en-US" altLang="ko-KR" sz="1400" b="1" dirty="0" smtClean="0">
                  <a:solidFill>
                    <a:schemeClr val="bg1"/>
                  </a:solidFill>
                  <a:cs typeface="Arial" pitchFamily="34" charset="0"/>
                </a:rPr>
                <a:t>Roles of</a:t>
              </a:r>
              <a:endParaRPr lang="ko-KR" altLang="en-US" sz="1400" b="1" dirty="0">
                <a:solidFill>
                  <a:schemeClr val="bg1"/>
                </a:solidFill>
                <a:cs typeface="Arial" pitchFamily="34" charset="0"/>
              </a:endParaRPr>
            </a:p>
          </p:txBody>
        </p:sp>
        <p:sp>
          <p:nvSpPr>
            <p:cNvPr id="25" name="TextBox 24">
              <a:extLst>
                <a:ext uri="{FF2B5EF4-FFF2-40B4-BE49-F238E27FC236}">
                  <a16:creationId xmlns="" xmlns:a16="http://schemas.microsoft.com/office/drawing/2014/main" id="{D2467D82-CA07-44F2-9BC9-CBE42C75FFEF}"/>
                </a:ext>
              </a:extLst>
            </p:cNvPr>
            <p:cNvSpPr txBox="1"/>
            <p:nvPr/>
          </p:nvSpPr>
          <p:spPr>
            <a:xfrm>
              <a:off x="3243490" y="2171403"/>
              <a:ext cx="1400518" cy="307777"/>
            </a:xfrm>
            <a:prstGeom prst="rect">
              <a:avLst/>
            </a:prstGeom>
            <a:noFill/>
          </p:spPr>
          <p:txBody>
            <a:bodyPr wrap="square" rtlCol="0">
              <a:spAutoFit/>
            </a:bodyPr>
            <a:lstStyle/>
            <a:p>
              <a:pPr algn="ctr"/>
              <a:r>
                <a:rPr lang="en-US" altLang="ko-KR" sz="1400" b="1" dirty="0" smtClean="0">
                  <a:solidFill>
                    <a:schemeClr val="bg1"/>
                  </a:solidFill>
                  <a:cs typeface="Arial" pitchFamily="34" charset="0"/>
                </a:rPr>
                <a:t>Data Analyst</a:t>
              </a:r>
              <a:endParaRPr lang="ko-KR" altLang="en-US" sz="1400" b="1" dirty="0">
                <a:solidFill>
                  <a:schemeClr val="bg1"/>
                </a:solidFill>
                <a:cs typeface="Arial" pitchFamily="34" charset="0"/>
              </a:endParaRPr>
            </a:p>
          </p:txBody>
        </p:sp>
      </p:grpSp>
      <p:sp>
        <p:nvSpPr>
          <p:cNvPr id="26" name="Rectangle 7">
            <a:extLst>
              <a:ext uri="{FF2B5EF4-FFF2-40B4-BE49-F238E27FC236}">
                <a16:creationId xmlns="" xmlns:a16="http://schemas.microsoft.com/office/drawing/2014/main" id="{FD06EF8E-55BD-4F66-A7C7-E52E92A67795}"/>
              </a:ext>
            </a:extLst>
          </p:cNvPr>
          <p:cNvSpPr/>
          <p:nvPr/>
        </p:nvSpPr>
        <p:spPr>
          <a:xfrm>
            <a:off x="4304015" y="5232952"/>
            <a:ext cx="322040" cy="322040"/>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27" name="Rounded Rectangle 10">
            <a:extLst>
              <a:ext uri="{FF2B5EF4-FFF2-40B4-BE49-F238E27FC236}">
                <a16:creationId xmlns="" xmlns:a16="http://schemas.microsoft.com/office/drawing/2014/main" id="{B60C8652-611F-4B60-A63D-DA5FD3036CCB}"/>
              </a:ext>
            </a:extLst>
          </p:cNvPr>
          <p:cNvSpPr/>
          <p:nvPr/>
        </p:nvSpPr>
        <p:spPr>
          <a:xfrm>
            <a:off x="7559840" y="4487134"/>
            <a:ext cx="254160" cy="336352"/>
          </a:xfrm>
          <a:custGeom>
            <a:avLst/>
            <a:gdLst/>
            <a:ahLst/>
            <a:cxnLst/>
            <a:rect l="l" t="t" r="r" b="b"/>
            <a:pathLst>
              <a:path w="2448272" h="3240000">
                <a:moveTo>
                  <a:pt x="1358676" y="2676152"/>
                </a:moveTo>
                <a:cubicBezTo>
                  <a:pt x="1327753" y="2676152"/>
                  <a:pt x="1302685" y="2701220"/>
                  <a:pt x="1302685" y="2732143"/>
                </a:cubicBezTo>
                <a:lnTo>
                  <a:pt x="1302685" y="2956101"/>
                </a:lnTo>
                <a:cubicBezTo>
                  <a:pt x="1302685" y="2987024"/>
                  <a:pt x="1327753" y="3012092"/>
                  <a:pt x="1358676" y="3012092"/>
                </a:cubicBezTo>
                <a:lnTo>
                  <a:pt x="1582634" y="3012092"/>
                </a:lnTo>
                <a:cubicBezTo>
                  <a:pt x="1613557" y="3012092"/>
                  <a:pt x="1638625" y="2987024"/>
                  <a:pt x="1638625" y="2956101"/>
                </a:cubicBezTo>
                <a:lnTo>
                  <a:pt x="1638625" y="2732143"/>
                </a:lnTo>
                <a:cubicBezTo>
                  <a:pt x="1638625" y="2701220"/>
                  <a:pt x="1613557" y="2676152"/>
                  <a:pt x="1582634" y="2676152"/>
                </a:cubicBezTo>
                <a:close/>
                <a:moveTo>
                  <a:pt x="837062" y="2676152"/>
                </a:moveTo>
                <a:cubicBezTo>
                  <a:pt x="806139" y="2676152"/>
                  <a:pt x="781071" y="2701220"/>
                  <a:pt x="781071" y="2732143"/>
                </a:cubicBezTo>
                <a:lnTo>
                  <a:pt x="781071" y="2956101"/>
                </a:lnTo>
                <a:cubicBezTo>
                  <a:pt x="781071" y="2987024"/>
                  <a:pt x="806139" y="3012092"/>
                  <a:pt x="837062" y="3012092"/>
                </a:cubicBezTo>
                <a:lnTo>
                  <a:pt x="1061020" y="3012092"/>
                </a:lnTo>
                <a:cubicBezTo>
                  <a:pt x="1091943" y="3012092"/>
                  <a:pt x="1117011" y="2987024"/>
                  <a:pt x="1117011" y="2956101"/>
                </a:cubicBezTo>
                <a:lnTo>
                  <a:pt x="1117011" y="2732143"/>
                </a:lnTo>
                <a:cubicBezTo>
                  <a:pt x="1117011" y="2701220"/>
                  <a:pt x="1091943" y="2676152"/>
                  <a:pt x="1061020" y="2676152"/>
                </a:cubicBezTo>
                <a:close/>
                <a:moveTo>
                  <a:pt x="315448" y="2676152"/>
                </a:moveTo>
                <a:cubicBezTo>
                  <a:pt x="284525" y="2676152"/>
                  <a:pt x="259457" y="2701220"/>
                  <a:pt x="259457" y="2732143"/>
                </a:cubicBezTo>
                <a:lnTo>
                  <a:pt x="259457" y="2956101"/>
                </a:lnTo>
                <a:cubicBezTo>
                  <a:pt x="259457" y="2987024"/>
                  <a:pt x="284525" y="3012092"/>
                  <a:pt x="315448" y="3012092"/>
                </a:cubicBezTo>
                <a:lnTo>
                  <a:pt x="539406" y="3012092"/>
                </a:lnTo>
                <a:cubicBezTo>
                  <a:pt x="570329" y="3012092"/>
                  <a:pt x="595397" y="2987024"/>
                  <a:pt x="595397" y="2956101"/>
                </a:cubicBezTo>
                <a:lnTo>
                  <a:pt x="595397" y="2732143"/>
                </a:lnTo>
                <a:cubicBezTo>
                  <a:pt x="595397" y="2701220"/>
                  <a:pt x="570329" y="2676152"/>
                  <a:pt x="539406" y="2676152"/>
                </a:cubicBezTo>
                <a:close/>
                <a:moveTo>
                  <a:pt x="1880291" y="2179832"/>
                </a:moveTo>
                <a:cubicBezTo>
                  <a:pt x="1849368" y="2179832"/>
                  <a:pt x="1824300" y="2204900"/>
                  <a:pt x="1824300" y="2235823"/>
                </a:cubicBezTo>
                <a:lnTo>
                  <a:pt x="1824300" y="2956101"/>
                </a:lnTo>
                <a:cubicBezTo>
                  <a:pt x="1824300" y="2987024"/>
                  <a:pt x="1849368" y="3012092"/>
                  <a:pt x="1880291" y="3012092"/>
                </a:cubicBezTo>
                <a:lnTo>
                  <a:pt x="2104249" y="3012092"/>
                </a:lnTo>
                <a:cubicBezTo>
                  <a:pt x="2135172" y="3012092"/>
                  <a:pt x="2160240" y="2987024"/>
                  <a:pt x="2160240" y="2956101"/>
                </a:cubicBezTo>
                <a:lnTo>
                  <a:pt x="2160240" y="2235823"/>
                </a:lnTo>
                <a:cubicBezTo>
                  <a:pt x="2160240" y="2204900"/>
                  <a:pt x="2135172" y="2179832"/>
                  <a:pt x="2104249" y="2179832"/>
                </a:cubicBezTo>
                <a:close/>
                <a:moveTo>
                  <a:pt x="1358676" y="2179832"/>
                </a:moveTo>
                <a:cubicBezTo>
                  <a:pt x="1327753" y="2179832"/>
                  <a:pt x="1302685" y="2204900"/>
                  <a:pt x="1302685" y="2235823"/>
                </a:cubicBezTo>
                <a:lnTo>
                  <a:pt x="1302685" y="2459781"/>
                </a:lnTo>
                <a:cubicBezTo>
                  <a:pt x="1302685" y="2490704"/>
                  <a:pt x="1327753" y="2515772"/>
                  <a:pt x="1358676" y="2515772"/>
                </a:cubicBezTo>
                <a:lnTo>
                  <a:pt x="1582634" y="2515772"/>
                </a:lnTo>
                <a:cubicBezTo>
                  <a:pt x="1613557" y="2515772"/>
                  <a:pt x="1638625" y="2490704"/>
                  <a:pt x="1638625" y="2459781"/>
                </a:cubicBezTo>
                <a:lnTo>
                  <a:pt x="1638625" y="2235823"/>
                </a:lnTo>
                <a:cubicBezTo>
                  <a:pt x="1638625" y="2204900"/>
                  <a:pt x="1613557" y="2179832"/>
                  <a:pt x="1582634" y="2179832"/>
                </a:cubicBezTo>
                <a:close/>
                <a:moveTo>
                  <a:pt x="837062" y="2179832"/>
                </a:moveTo>
                <a:cubicBezTo>
                  <a:pt x="806139" y="2179832"/>
                  <a:pt x="781071" y="2204900"/>
                  <a:pt x="781071" y="2235823"/>
                </a:cubicBezTo>
                <a:lnTo>
                  <a:pt x="781071" y="2459781"/>
                </a:lnTo>
                <a:cubicBezTo>
                  <a:pt x="781071" y="2490704"/>
                  <a:pt x="806139" y="2515772"/>
                  <a:pt x="837062" y="2515772"/>
                </a:cubicBezTo>
                <a:lnTo>
                  <a:pt x="1061020" y="2515772"/>
                </a:lnTo>
                <a:cubicBezTo>
                  <a:pt x="1091943" y="2515772"/>
                  <a:pt x="1117011" y="2490704"/>
                  <a:pt x="1117011" y="2459781"/>
                </a:cubicBezTo>
                <a:lnTo>
                  <a:pt x="1117011" y="2235823"/>
                </a:lnTo>
                <a:cubicBezTo>
                  <a:pt x="1117011" y="2204900"/>
                  <a:pt x="1091943" y="2179832"/>
                  <a:pt x="1061020" y="2179832"/>
                </a:cubicBezTo>
                <a:close/>
                <a:moveTo>
                  <a:pt x="315448" y="2179832"/>
                </a:moveTo>
                <a:cubicBezTo>
                  <a:pt x="284525" y="2179832"/>
                  <a:pt x="259457" y="2204900"/>
                  <a:pt x="259457" y="2235823"/>
                </a:cubicBezTo>
                <a:lnTo>
                  <a:pt x="259457" y="2459781"/>
                </a:lnTo>
                <a:cubicBezTo>
                  <a:pt x="259457" y="2490704"/>
                  <a:pt x="284525" y="2515772"/>
                  <a:pt x="315448" y="2515772"/>
                </a:cubicBezTo>
                <a:lnTo>
                  <a:pt x="539406" y="2515772"/>
                </a:lnTo>
                <a:cubicBezTo>
                  <a:pt x="570329" y="2515772"/>
                  <a:pt x="595397" y="2490704"/>
                  <a:pt x="595397" y="2459781"/>
                </a:cubicBezTo>
                <a:lnTo>
                  <a:pt x="595397" y="2235823"/>
                </a:lnTo>
                <a:cubicBezTo>
                  <a:pt x="595397" y="2204900"/>
                  <a:pt x="570329" y="2179832"/>
                  <a:pt x="539406" y="2179832"/>
                </a:cubicBezTo>
                <a:close/>
                <a:moveTo>
                  <a:pt x="1880291" y="1683512"/>
                </a:moveTo>
                <a:cubicBezTo>
                  <a:pt x="1849368" y="1683512"/>
                  <a:pt x="1824300" y="1708580"/>
                  <a:pt x="1824300" y="1739503"/>
                </a:cubicBezTo>
                <a:lnTo>
                  <a:pt x="1824300" y="1963461"/>
                </a:lnTo>
                <a:cubicBezTo>
                  <a:pt x="1824300" y="1994384"/>
                  <a:pt x="1849368" y="2019452"/>
                  <a:pt x="1880291" y="2019452"/>
                </a:cubicBezTo>
                <a:lnTo>
                  <a:pt x="2104249" y="2019452"/>
                </a:lnTo>
                <a:cubicBezTo>
                  <a:pt x="2135172" y="2019452"/>
                  <a:pt x="2160240" y="1994384"/>
                  <a:pt x="2160240" y="1963461"/>
                </a:cubicBezTo>
                <a:lnTo>
                  <a:pt x="2160240" y="1739503"/>
                </a:lnTo>
                <a:cubicBezTo>
                  <a:pt x="2160240" y="1708580"/>
                  <a:pt x="2135172" y="1683512"/>
                  <a:pt x="2104249" y="1683512"/>
                </a:cubicBezTo>
                <a:close/>
                <a:moveTo>
                  <a:pt x="1358676" y="1683512"/>
                </a:moveTo>
                <a:cubicBezTo>
                  <a:pt x="1327753" y="1683512"/>
                  <a:pt x="1302685" y="1708580"/>
                  <a:pt x="1302685" y="1739503"/>
                </a:cubicBezTo>
                <a:lnTo>
                  <a:pt x="1302685" y="1963461"/>
                </a:lnTo>
                <a:cubicBezTo>
                  <a:pt x="1302685" y="1994384"/>
                  <a:pt x="1327753" y="2019452"/>
                  <a:pt x="1358676" y="2019452"/>
                </a:cubicBezTo>
                <a:lnTo>
                  <a:pt x="1582634" y="2019452"/>
                </a:lnTo>
                <a:cubicBezTo>
                  <a:pt x="1613557" y="2019452"/>
                  <a:pt x="1638625" y="1994384"/>
                  <a:pt x="1638625" y="1963461"/>
                </a:cubicBezTo>
                <a:lnTo>
                  <a:pt x="1638625" y="1739503"/>
                </a:lnTo>
                <a:cubicBezTo>
                  <a:pt x="1638625" y="1708580"/>
                  <a:pt x="1613557" y="1683512"/>
                  <a:pt x="1582634" y="1683512"/>
                </a:cubicBezTo>
                <a:close/>
                <a:moveTo>
                  <a:pt x="837062" y="1683512"/>
                </a:moveTo>
                <a:cubicBezTo>
                  <a:pt x="806139" y="1683512"/>
                  <a:pt x="781071" y="1708580"/>
                  <a:pt x="781071" y="1739503"/>
                </a:cubicBezTo>
                <a:lnTo>
                  <a:pt x="781071" y="1963461"/>
                </a:lnTo>
                <a:cubicBezTo>
                  <a:pt x="781071" y="1994384"/>
                  <a:pt x="806139" y="2019452"/>
                  <a:pt x="837062" y="2019452"/>
                </a:cubicBezTo>
                <a:lnTo>
                  <a:pt x="1061020" y="2019452"/>
                </a:lnTo>
                <a:cubicBezTo>
                  <a:pt x="1091943" y="2019452"/>
                  <a:pt x="1117011" y="1994384"/>
                  <a:pt x="1117011" y="1963461"/>
                </a:cubicBezTo>
                <a:lnTo>
                  <a:pt x="1117011" y="1739503"/>
                </a:lnTo>
                <a:cubicBezTo>
                  <a:pt x="1117011" y="1708580"/>
                  <a:pt x="1091943" y="1683512"/>
                  <a:pt x="1061020" y="1683512"/>
                </a:cubicBezTo>
                <a:close/>
                <a:moveTo>
                  <a:pt x="315448" y="1683512"/>
                </a:moveTo>
                <a:cubicBezTo>
                  <a:pt x="284525" y="1683512"/>
                  <a:pt x="259457" y="1708580"/>
                  <a:pt x="259457" y="1739503"/>
                </a:cubicBezTo>
                <a:lnTo>
                  <a:pt x="259457" y="1963461"/>
                </a:lnTo>
                <a:cubicBezTo>
                  <a:pt x="259457" y="1994384"/>
                  <a:pt x="284525" y="2019452"/>
                  <a:pt x="315448" y="2019452"/>
                </a:cubicBezTo>
                <a:lnTo>
                  <a:pt x="539406" y="2019452"/>
                </a:lnTo>
                <a:cubicBezTo>
                  <a:pt x="570329" y="2019452"/>
                  <a:pt x="595397" y="1994384"/>
                  <a:pt x="595397" y="1963461"/>
                </a:cubicBezTo>
                <a:lnTo>
                  <a:pt x="595397" y="1739503"/>
                </a:lnTo>
                <a:cubicBezTo>
                  <a:pt x="595397" y="1708580"/>
                  <a:pt x="570329" y="1683512"/>
                  <a:pt x="539406" y="1683512"/>
                </a:cubicBezTo>
                <a:close/>
                <a:moveTo>
                  <a:pt x="1880291" y="1187192"/>
                </a:moveTo>
                <a:cubicBezTo>
                  <a:pt x="1849368" y="1187192"/>
                  <a:pt x="1824300" y="1212260"/>
                  <a:pt x="1824300" y="1243183"/>
                </a:cubicBezTo>
                <a:lnTo>
                  <a:pt x="1824300" y="1467141"/>
                </a:lnTo>
                <a:cubicBezTo>
                  <a:pt x="1824300" y="1498064"/>
                  <a:pt x="1849368" y="1523132"/>
                  <a:pt x="1880291" y="1523132"/>
                </a:cubicBezTo>
                <a:lnTo>
                  <a:pt x="2104249" y="1523132"/>
                </a:lnTo>
                <a:cubicBezTo>
                  <a:pt x="2135172" y="1523132"/>
                  <a:pt x="2160240" y="1498064"/>
                  <a:pt x="2160240" y="1467141"/>
                </a:cubicBezTo>
                <a:lnTo>
                  <a:pt x="2160240" y="1243183"/>
                </a:lnTo>
                <a:cubicBezTo>
                  <a:pt x="2160240" y="1212260"/>
                  <a:pt x="2135172" y="1187192"/>
                  <a:pt x="2104249" y="1187192"/>
                </a:cubicBezTo>
                <a:close/>
                <a:moveTo>
                  <a:pt x="1358676" y="1187192"/>
                </a:moveTo>
                <a:cubicBezTo>
                  <a:pt x="1327753" y="1187192"/>
                  <a:pt x="1302685" y="1212260"/>
                  <a:pt x="1302685" y="1243183"/>
                </a:cubicBezTo>
                <a:lnTo>
                  <a:pt x="1302685" y="1467141"/>
                </a:lnTo>
                <a:cubicBezTo>
                  <a:pt x="1302685" y="1498064"/>
                  <a:pt x="1327753" y="1523132"/>
                  <a:pt x="1358676" y="1523132"/>
                </a:cubicBezTo>
                <a:lnTo>
                  <a:pt x="1582634" y="1523132"/>
                </a:lnTo>
                <a:cubicBezTo>
                  <a:pt x="1613557" y="1523132"/>
                  <a:pt x="1638625" y="1498064"/>
                  <a:pt x="1638625" y="1467141"/>
                </a:cubicBezTo>
                <a:lnTo>
                  <a:pt x="1638625" y="1243183"/>
                </a:lnTo>
                <a:cubicBezTo>
                  <a:pt x="1638625" y="1212260"/>
                  <a:pt x="1613557" y="1187192"/>
                  <a:pt x="1582634" y="1187192"/>
                </a:cubicBezTo>
                <a:close/>
                <a:moveTo>
                  <a:pt x="837062" y="1187192"/>
                </a:moveTo>
                <a:cubicBezTo>
                  <a:pt x="806139" y="1187192"/>
                  <a:pt x="781071" y="1212260"/>
                  <a:pt x="781071" y="1243183"/>
                </a:cubicBezTo>
                <a:lnTo>
                  <a:pt x="781071" y="1467141"/>
                </a:lnTo>
                <a:cubicBezTo>
                  <a:pt x="781071" y="1498064"/>
                  <a:pt x="806139" y="1523132"/>
                  <a:pt x="837062" y="1523132"/>
                </a:cubicBezTo>
                <a:lnTo>
                  <a:pt x="1061020" y="1523132"/>
                </a:lnTo>
                <a:cubicBezTo>
                  <a:pt x="1091943" y="1523132"/>
                  <a:pt x="1117011" y="1498064"/>
                  <a:pt x="1117011" y="1467141"/>
                </a:cubicBezTo>
                <a:lnTo>
                  <a:pt x="1117011" y="1243183"/>
                </a:lnTo>
                <a:cubicBezTo>
                  <a:pt x="1117011" y="1212260"/>
                  <a:pt x="1091943" y="1187192"/>
                  <a:pt x="1061020" y="1187192"/>
                </a:cubicBezTo>
                <a:close/>
                <a:moveTo>
                  <a:pt x="315448" y="1187192"/>
                </a:moveTo>
                <a:cubicBezTo>
                  <a:pt x="284525" y="1187192"/>
                  <a:pt x="259457" y="1212260"/>
                  <a:pt x="259457" y="1243183"/>
                </a:cubicBezTo>
                <a:lnTo>
                  <a:pt x="259457" y="1467141"/>
                </a:lnTo>
                <a:cubicBezTo>
                  <a:pt x="259457" y="1498064"/>
                  <a:pt x="284525" y="1523132"/>
                  <a:pt x="315448" y="1523132"/>
                </a:cubicBezTo>
                <a:lnTo>
                  <a:pt x="539406" y="1523132"/>
                </a:lnTo>
                <a:cubicBezTo>
                  <a:pt x="570329" y="1523132"/>
                  <a:pt x="595397" y="1498064"/>
                  <a:pt x="595397" y="1467141"/>
                </a:cubicBezTo>
                <a:lnTo>
                  <a:pt x="595397" y="1243183"/>
                </a:lnTo>
                <a:cubicBezTo>
                  <a:pt x="595397" y="1212260"/>
                  <a:pt x="570329" y="1187192"/>
                  <a:pt x="539406" y="1187192"/>
                </a:cubicBezTo>
                <a:close/>
                <a:moveTo>
                  <a:pt x="348041" y="163575"/>
                </a:moveTo>
                <a:cubicBezTo>
                  <a:pt x="275130" y="163575"/>
                  <a:pt x="216024" y="222681"/>
                  <a:pt x="216024" y="295592"/>
                </a:cubicBezTo>
                <a:lnTo>
                  <a:pt x="216024" y="823646"/>
                </a:lnTo>
                <a:cubicBezTo>
                  <a:pt x="216024" y="896557"/>
                  <a:pt x="275130" y="955663"/>
                  <a:pt x="348041" y="955663"/>
                </a:cubicBezTo>
                <a:lnTo>
                  <a:pt x="2100231" y="955663"/>
                </a:lnTo>
                <a:cubicBezTo>
                  <a:pt x="2173142" y="955663"/>
                  <a:pt x="2232248" y="896557"/>
                  <a:pt x="2232248" y="823646"/>
                </a:cubicBezTo>
                <a:lnTo>
                  <a:pt x="2232248" y="295592"/>
                </a:lnTo>
                <a:cubicBezTo>
                  <a:pt x="2232248" y="222681"/>
                  <a:pt x="2173142" y="163575"/>
                  <a:pt x="2100231" y="163575"/>
                </a:cubicBezTo>
                <a:close/>
                <a:moveTo>
                  <a:pt x="265172" y="0"/>
                </a:moveTo>
                <a:lnTo>
                  <a:pt x="2183100" y="0"/>
                </a:lnTo>
                <a:cubicBezTo>
                  <a:pt x="2329550" y="0"/>
                  <a:pt x="2448272" y="118722"/>
                  <a:pt x="2448272" y="265172"/>
                </a:cubicBezTo>
                <a:lnTo>
                  <a:pt x="2448272" y="2974828"/>
                </a:lnTo>
                <a:cubicBezTo>
                  <a:pt x="2448272" y="3121278"/>
                  <a:pt x="2329550" y="3240000"/>
                  <a:pt x="2183100" y="3240000"/>
                </a:cubicBezTo>
                <a:lnTo>
                  <a:pt x="265172" y="3240000"/>
                </a:lnTo>
                <a:cubicBezTo>
                  <a:pt x="118722" y="3240000"/>
                  <a:pt x="0" y="3121278"/>
                  <a:pt x="0" y="2974828"/>
                </a:cubicBezTo>
                <a:lnTo>
                  <a:pt x="0" y="265172"/>
                </a:lnTo>
                <a:cubicBezTo>
                  <a:pt x="0" y="118722"/>
                  <a:pt x="118722" y="0"/>
                  <a:pt x="26517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28" name="Rounded Rectangle 5">
            <a:extLst>
              <a:ext uri="{FF2B5EF4-FFF2-40B4-BE49-F238E27FC236}">
                <a16:creationId xmlns="" xmlns:a16="http://schemas.microsoft.com/office/drawing/2014/main" id="{845AA80E-DB51-43AE-AF8D-5DCCEECA29BC}"/>
              </a:ext>
            </a:extLst>
          </p:cNvPr>
          <p:cNvSpPr/>
          <p:nvPr/>
        </p:nvSpPr>
        <p:spPr>
          <a:xfrm flipH="1">
            <a:off x="4256140" y="3720894"/>
            <a:ext cx="391682" cy="323114"/>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29" name="Round Same Side Corner Rectangle 11">
            <a:extLst>
              <a:ext uri="{FF2B5EF4-FFF2-40B4-BE49-F238E27FC236}">
                <a16:creationId xmlns="" xmlns:a16="http://schemas.microsoft.com/office/drawing/2014/main" id="{11748711-F48E-4072-974F-264C28F56D7B}"/>
              </a:ext>
            </a:extLst>
          </p:cNvPr>
          <p:cNvSpPr>
            <a:spLocks noChangeAspect="1"/>
          </p:cNvSpPr>
          <p:nvPr/>
        </p:nvSpPr>
        <p:spPr>
          <a:xfrm rot="9900000">
            <a:off x="7465694" y="2956054"/>
            <a:ext cx="396000" cy="336326"/>
          </a:xfrm>
          <a:custGeom>
            <a:avLst/>
            <a:gdLst/>
            <a:ahLst/>
            <a:cxnLst/>
            <a:rect l="l" t="t" r="r" b="b"/>
            <a:pathLst>
              <a:path w="2911009" h="2472345">
                <a:moveTo>
                  <a:pt x="2219598" y="1335309"/>
                </a:moveTo>
                <a:lnTo>
                  <a:pt x="2219598" y="1222573"/>
                </a:lnTo>
                <a:cubicBezTo>
                  <a:pt x="2219598" y="1176944"/>
                  <a:pt x="2241926" y="1136530"/>
                  <a:pt x="2277694" y="1113650"/>
                </a:cubicBezTo>
                <a:lnTo>
                  <a:pt x="2277694" y="137786"/>
                </a:lnTo>
                <a:cubicBezTo>
                  <a:pt x="2277694" y="61689"/>
                  <a:pt x="2339383" y="0"/>
                  <a:pt x="2415480" y="0"/>
                </a:cubicBezTo>
                <a:lnTo>
                  <a:pt x="2545196" y="0"/>
                </a:lnTo>
                <a:cubicBezTo>
                  <a:pt x="2621293" y="0"/>
                  <a:pt x="2682982" y="61689"/>
                  <a:pt x="2682982" y="137786"/>
                </a:cubicBezTo>
                <a:lnTo>
                  <a:pt x="2682982" y="1099067"/>
                </a:lnTo>
                <a:cubicBezTo>
                  <a:pt x="2730197" y="1120049"/>
                  <a:pt x="2762708" y="1167515"/>
                  <a:pt x="2762708" y="1222573"/>
                </a:cubicBezTo>
                <a:lnTo>
                  <a:pt x="2762708" y="1480834"/>
                </a:lnTo>
                <a:close/>
                <a:moveTo>
                  <a:pt x="241900" y="1676361"/>
                </a:moveTo>
                <a:cubicBezTo>
                  <a:pt x="69371" y="1631107"/>
                  <a:pt x="-34146" y="1454930"/>
                  <a:pt x="10296" y="1282189"/>
                </a:cubicBezTo>
                <a:cubicBezTo>
                  <a:pt x="54739" y="1109449"/>
                  <a:pt x="230428" y="1005105"/>
                  <a:pt x="403375" y="1048736"/>
                </a:cubicBezTo>
                <a:cubicBezTo>
                  <a:pt x="349550" y="1257945"/>
                  <a:pt x="295726" y="1467153"/>
                  <a:pt x="241900" y="1676361"/>
                </a:cubicBezTo>
                <a:close/>
                <a:moveTo>
                  <a:pt x="2578947" y="2467929"/>
                </a:moveTo>
                <a:lnTo>
                  <a:pt x="1957545" y="2301425"/>
                </a:lnTo>
                <a:lnTo>
                  <a:pt x="2194209" y="1418183"/>
                </a:lnTo>
                <a:lnTo>
                  <a:pt x="2815611" y="1584687"/>
                </a:lnTo>
                <a:cubicBezTo>
                  <a:pt x="2884250" y="1603079"/>
                  <a:pt x="2924985" y="1673632"/>
                  <a:pt x="2906593" y="1742272"/>
                </a:cubicBezTo>
                <a:lnTo>
                  <a:pt x="2736532" y="2376947"/>
                </a:lnTo>
                <a:cubicBezTo>
                  <a:pt x="2718140" y="2445587"/>
                  <a:pt x="2647586" y="2486321"/>
                  <a:pt x="2578947" y="2467929"/>
                </a:cubicBezTo>
                <a:close/>
                <a:moveTo>
                  <a:pt x="610249" y="2287120"/>
                </a:moveTo>
                <a:lnTo>
                  <a:pt x="1020264" y="756923"/>
                </a:lnTo>
                <a:lnTo>
                  <a:pt x="2107356" y="1398691"/>
                </a:lnTo>
                <a:lnTo>
                  <a:pt x="1872582" y="2274879"/>
                </a:lnTo>
                <a:close/>
                <a:moveTo>
                  <a:pt x="426016" y="2349577"/>
                </a:moveTo>
                <a:lnTo>
                  <a:pt x="243978" y="2300800"/>
                </a:lnTo>
                <a:cubicBezTo>
                  <a:pt x="205115" y="2290387"/>
                  <a:pt x="182051" y="2250439"/>
                  <a:pt x="192464" y="2211576"/>
                </a:cubicBezTo>
                <a:lnTo>
                  <a:pt x="620679" y="613455"/>
                </a:lnTo>
                <a:cubicBezTo>
                  <a:pt x="631093" y="574592"/>
                  <a:pt x="671040" y="551528"/>
                  <a:pt x="709903" y="561941"/>
                </a:cubicBezTo>
                <a:lnTo>
                  <a:pt x="891942" y="610718"/>
                </a:lnTo>
                <a:cubicBezTo>
                  <a:pt x="930805" y="621132"/>
                  <a:pt x="953869" y="661079"/>
                  <a:pt x="943455" y="699942"/>
                </a:cubicBezTo>
                <a:lnTo>
                  <a:pt x="515240" y="2298064"/>
                </a:lnTo>
                <a:cubicBezTo>
                  <a:pt x="504827" y="2336927"/>
                  <a:pt x="464879" y="2359990"/>
                  <a:pt x="426016" y="234957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7" name="TextBox 36"/>
          <p:cNvSpPr txBox="1"/>
          <p:nvPr/>
        </p:nvSpPr>
        <p:spPr>
          <a:xfrm>
            <a:off x="2610781" y="6557173"/>
            <a:ext cx="7127272" cy="523220"/>
          </a:xfrm>
          <a:prstGeom prst="rect">
            <a:avLst/>
          </a:prstGeom>
          <a:noFill/>
        </p:spPr>
        <p:txBody>
          <a:bodyPr wrap="none" rtlCol="0">
            <a:spAutoFit/>
          </a:bodyPr>
          <a:lstStyle/>
          <a:p>
            <a:r>
              <a:rPr lang="en-GB" sz="1400" dirty="0" smtClean="0"/>
              <a:t>Source: </a:t>
            </a:r>
            <a:r>
              <a:rPr lang="en-GB" sz="1400" dirty="0" smtClean="0">
                <a:hlinkClick r:id="rId2"/>
              </a:rPr>
              <a:t>https</a:t>
            </a:r>
            <a:r>
              <a:rPr lang="en-GB" sz="1400" dirty="0">
                <a:hlinkClick r:id="rId2"/>
              </a:rPr>
              <a:t>://corporatefinanceinstitute.com/resources/knowledge/other/data-analytics</a:t>
            </a:r>
            <a:r>
              <a:rPr lang="en-GB" sz="1400" dirty="0" smtClean="0">
                <a:hlinkClick r:id="rId2"/>
              </a:rPr>
              <a:t>/</a:t>
            </a:r>
            <a:endParaRPr lang="en-GB" sz="1400" dirty="0" smtClean="0"/>
          </a:p>
          <a:p>
            <a:endParaRPr lang="en-GB" sz="1400" dirty="0"/>
          </a:p>
        </p:txBody>
      </p:sp>
      <p:sp>
        <p:nvSpPr>
          <p:cNvPr id="38" name="Parallelogram 15">
            <a:extLst>
              <a:ext uri="{FF2B5EF4-FFF2-40B4-BE49-F238E27FC236}">
                <a16:creationId xmlns="" xmlns:a16="http://schemas.microsoft.com/office/drawing/2014/main" id="{BBBC6386-F8B2-43B5-97AF-5E9A38DAF1B5}"/>
              </a:ext>
            </a:extLst>
          </p:cNvPr>
          <p:cNvSpPr/>
          <p:nvPr/>
        </p:nvSpPr>
        <p:spPr>
          <a:xfrm flipH="1">
            <a:off x="4294544" y="2144214"/>
            <a:ext cx="361766" cy="361766"/>
          </a:xfrm>
          <a:custGeom>
            <a:avLst/>
            <a:gdLst/>
            <a:ahLst/>
            <a:cxnLst/>
            <a:rect l="l" t="t" r="r" b="b"/>
            <a:pathLst>
              <a:path w="3242753" h="3227814">
                <a:moveTo>
                  <a:pt x="1621376" y="1043635"/>
                </a:moveTo>
                <a:cubicBezTo>
                  <a:pt x="1557188" y="1043635"/>
                  <a:pt x="1505154" y="1095669"/>
                  <a:pt x="1505154" y="1159857"/>
                </a:cubicBezTo>
                <a:lnTo>
                  <a:pt x="1505154" y="1625483"/>
                </a:lnTo>
                <a:lnTo>
                  <a:pt x="1033577" y="1625483"/>
                </a:lnTo>
                <a:cubicBezTo>
                  <a:pt x="969389" y="1625483"/>
                  <a:pt x="917355" y="1677517"/>
                  <a:pt x="917355" y="1741705"/>
                </a:cubicBezTo>
                <a:cubicBezTo>
                  <a:pt x="917355" y="1805893"/>
                  <a:pt x="969389" y="1857927"/>
                  <a:pt x="1033577" y="1857927"/>
                </a:cubicBezTo>
                <a:lnTo>
                  <a:pt x="1614688" y="1857927"/>
                </a:lnTo>
                <a:lnTo>
                  <a:pt x="1619859" y="1856884"/>
                </a:lnTo>
                <a:cubicBezTo>
                  <a:pt x="1620361" y="1857187"/>
                  <a:pt x="1620868" y="1857190"/>
                  <a:pt x="1621376" y="1857190"/>
                </a:cubicBezTo>
                <a:cubicBezTo>
                  <a:pt x="1685564" y="1857190"/>
                  <a:pt x="1737598" y="1805156"/>
                  <a:pt x="1737598" y="1740968"/>
                </a:cubicBezTo>
                <a:lnTo>
                  <a:pt x="1737598" y="1159857"/>
                </a:lnTo>
                <a:cubicBezTo>
                  <a:pt x="1737598" y="1095669"/>
                  <a:pt x="1685564" y="1043635"/>
                  <a:pt x="1621376" y="1043635"/>
                </a:cubicBezTo>
                <a:close/>
                <a:moveTo>
                  <a:pt x="1621376" y="628818"/>
                </a:moveTo>
                <a:cubicBezTo>
                  <a:pt x="2206882" y="628818"/>
                  <a:pt x="2681529" y="1103464"/>
                  <a:pt x="2681529" y="1688970"/>
                </a:cubicBezTo>
                <a:cubicBezTo>
                  <a:pt x="2681529" y="2274476"/>
                  <a:pt x="2206882" y="2749122"/>
                  <a:pt x="1621376" y="2749122"/>
                </a:cubicBezTo>
                <a:cubicBezTo>
                  <a:pt x="1035870" y="2749122"/>
                  <a:pt x="561223" y="2274476"/>
                  <a:pt x="561223" y="1688970"/>
                </a:cubicBezTo>
                <a:cubicBezTo>
                  <a:pt x="561223" y="1103464"/>
                  <a:pt x="1035870" y="628818"/>
                  <a:pt x="1621376" y="628818"/>
                </a:cubicBezTo>
                <a:close/>
                <a:moveTo>
                  <a:pt x="1621376" y="424596"/>
                </a:moveTo>
                <a:cubicBezTo>
                  <a:pt x="923081" y="424596"/>
                  <a:pt x="357001" y="990676"/>
                  <a:pt x="357001" y="1688970"/>
                </a:cubicBezTo>
                <a:cubicBezTo>
                  <a:pt x="357001" y="2128645"/>
                  <a:pt x="581423" y="2515905"/>
                  <a:pt x="922189" y="2742109"/>
                </a:cubicBezTo>
                <a:lnTo>
                  <a:pt x="652992" y="3227814"/>
                </a:lnTo>
                <a:lnTo>
                  <a:pt x="911997" y="3227814"/>
                </a:lnTo>
                <a:lnTo>
                  <a:pt x="1121304" y="2850168"/>
                </a:lnTo>
                <a:cubicBezTo>
                  <a:pt x="1274563" y="2916691"/>
                  <a:pt x="1443689" y="2953344"/>
                  <a:pt x="1621376" y="2953344"/>
                </a:cubicBezTo>
                <a:cubicBezTo>
                  <a:pt x="1799063" y="2953344"/>
                  <a:pt x="1968189" y="2916691"/>
                  <a:pt x="2121449" y="2850168"/>
                </a:cubicBezTo>
                <a:lnTo>
                  <a:pt x="2330755" y="3227814"/>
                </a:lnTo>
                <a:lnTo>
                  <a:pt x="2589760" y="3227814"/>
                </a:lnTo>
                <a:lnTo>
                  <a:pt x="2320563" y="2742109"/>
                </a:lnTo>
                <a:cubicBezTo>
                  <a:pt x="2661329" y="2515905"/>
                  <a:pt x="2885751" y="2128645"/>
                  <a:pt x="2885751" y="1688970"/>
                </a:cubicBezTo>
                <a:cubicBezTo>
                  <a:pt x="2885751" y="990676"/>
                  <a:pt x="2319671" y="424596"/>
                  <a:pt x="1621376" y="424596"/>
                </a:cubicBezTo>
                <a:close/>
                <a:moveTo>
                  <a:pt x="2599800" y="123238"/>
                </a:moveTo>
                <a:cubicBezTo>
                  <a:pt x="2434609" y="120698"/>
                  <a:pt x="2268460" y="180476"/>
                  <a:pt x="2139563" y="303161"/>
                </a:cubicBezTo>
                <a:lnTo>
                  <a:pt x="3057258" y="1232053"/>
                </a:lnTo>
                <a:cubicBezTo>
                  <a:pt x="3305736" y="977255"/>
                  <a:pt x="3304415" y="570405"/>
                  <a:pt x="3054287" y="317226"/>
                </a:cubicBezTo>
                <a:cubicBezTo>
                  <a:pt x="2929224" y="190636"/>
                  <a:pt x="2764991" y="125778"/>
                  <a:pt x="2599800" y="123238"/>
                </a:cubicBezTo>
                <a:close/>
                <a:moveTo>
                  <a:pt x="642953" y="123238"/>
                </a:moveTo>
                <a:cubicBezTo>
                  <a:pt x="477762" y="125778"/>
                  <a:pt x="313529" y="190636"/>
                  <a:pt x="188466" y="317226"/>
                </a:cubicBezTo>
                <a:cubicBezTo>
                  <a:pt x="-61662" y="570405"/>
                  <a:pt x="-62983" y="977255"/>
                  <a:pt x="185495" y="1232053"/>
                </a:cubicBezTo>
                <a:lnTo>
                  <a:pt x="1103190" y="303161"/>
                </a:lnTo>
                <a:cubicBezTo>
                  <a:pt x="974294" y="180476"/>
                  <a:pt x="808144" y="120698"/>
                  <a:pt x="642953" y="123238"/>
                </a:cubicBezTo>
                <a:close/>
                <a:moveTo>
                  <a:pt x="1722692" y="0"/>
                </a:moveTo>
                <a:lnTo>
                  <a:pt x="1520061" y="0"/>
                </a:lnTo>
                <a:cubicBezTo>
                  <a:pt x="1440152" y="0"/>
                  <a:pt x="1375373" y="64779"/>
                  <a:pt x="1375373" y="144688"/>
                </a:cubicBezTo>
                <a:lnTo>
                  <a:pt x="1375373" y="289376"/>
                </a:lnTo>
                <a:lnTo>
                  <a:pt x="1867380" y="289376"/>
                </a:lnTo>
                <a:lnTo>
                  <a:pt x="1867380" y="144688"/>
                </a:lnTo>
                <a:cubicBezTo>
                  <a:pt x="1867380" y="64779"/>
                  <a:pt x="1802601" y="0"/>
                  <a:pt x="172269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Tree>
    <p:extLst>
      <p:ext uri="{BB962C8B-B14F-4D97-AF65-F5344CB8AC3E}">
        <p14:creationId xmlns:p14="http://schemas.microsoft.com/office/powerpoint/2010/main" val="5217815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206381AD-4C2B-4745-99B1-0BBCE6131A71}"/>
              </a:ext>
            </a:extLst>
          </p:cNvPr>
          <p:cNvSpPr>
            <a:spLocks noGrp="1"/>
          </p:cNvSpPr>
          <p:nvPr>
            <p:ph type="body" sz="quarter" idx="10"/>
          </p:nvPr>
        </p:nvSpPr>
        <p:spPr>
          <a:prstGeom prst="rect">
            <a:avLst/>
          </a:prstGeom>
        </p:spPr>
        <p:txBody>
          <a:bodyPr/>
          <a:lstStyle/>
          <a:p>
            <a:r>
              <a:rPr lang="en-GB" sz="4400" dirty="0"/>
              <a:t>Data Scientist vs Data Analyst</a:t>
            </a:r>
            <a:endParaRPr lang="en-US" sz="4400" dirty="0"/>
          </a:p>
        </p:txBody>
      </p:sp>
      <p:sp>
        <p:nvSpPr>
          <p:cNvPr id="37" name="TextBox 36"/>
          <p:cNvSpPr txBox="1"/>
          <p:nvPr/>
        </p:nvSpPr>
        <p:spPr>
          <a:xfrm>
            <a:off x="3150039" y="6463389"/>
            <a:ext cx="5615383" cy="523220"/>
          </a:xfrm>
          <a:prstGeom prst="rect">
            <a:avLst/>
          </a:prstGeom>
          <a:noFill/>
        </p:spPr>
        <p:txBody>
          <a:bodyPr wrap="none" rtlCol="0">
            <a:spAutoFit/>
          </a:bodyPr>
          <a:lstStyle/>
          <a:p>
            <a:r>
              <a:rPr lang="en-GB" sz="1400" dirty="0"/>
              <a:t>Source: </a:t>
            </a:r>
            <a:r>
              <a:rPr lang="en-GB" sz="1400" dirty="0">
                <a:hlinkClick r:id="rId2"/>
              </a:rPr>
              <a:t>https://data-flair.training/blogs/data-scientist-vs-data-analyst</a:t>
            </a:r>
            <a:r>
              <a:rPr lang="en-GB" sz="1400" dirty="0" smtClean="0">
                <a:hlinkClick r:id="rId2"/>
              </a:rPr>
              <a:t>/</a:t>
            </a:r>
            <a:endParaRPr lang="en-GB" sz="1400" dirty="0" smtClean="0"/>
          </a:p>
          <a:p>
            <a:endParaRPr lang="en-GB" sz="1400" dirty="0"/>
          </a:p>
        </p:txBody>
      </p:sp>
      <p:pic>
        <p:nvPicPr>
          <p:cNvPr id="38" name="Picture 3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5408" y="1184031"/>
            <a:ext cx="9786862" cy="5125289"/>
          </a:xfrm>
          <a:prstGeom prst="rect">
            <a:avLst/>
          </a:prstGeom>
        </p:spPr>
      </p:pic>
    </p:spTree>
    <p:extLst>
      <p:ext uri="{BB962C8B-B14F-4D97-AF65-F5344CB8AC3E}">
        <p14:creationId xmlns:p14="http://schemas.microsoft.com/office/powerpoint/2010/main" val="29071397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D95DDAEA-CD33-44C9-815C-135FACCEEA54}"/>
              </a:ext>
            </a:extLst>
          </p:cNvPr>
          <p:cNvSpPr/>
          <p:nvPr/>
        </p:nvSpPr>
        <p:spPr>
          <a:xfrm>
            <a:off x="1757995" y="0"/>
            <a:ext cx="2628900" cy="1771650"/>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 xmlns:a16="http://schemas.microsoft.com/office/drawing/2014/main" id="{7DAB4AFC-4A41-44BD-B4F3-A0FD1DAD16FD}"/>
              </a:ext>
            </a:extLst>
          </p:cNvPr>
          <p:cNvSpPr/>
          <p:nvPr/>
        </p:nvSpPr>
        <p:spPr>
          <a:xfrm>
            <a:off x="4781550" y="0"/>
            <a:ext cx="2628900" cy="1771650"/>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 xmlns:a16="http://schemas.microsoft.com/office/drawing/2014/main" id="{251AAF58-9E07-4119-8705-FE7626A87753}"/>
              </a:ext>
            </a:extLst>
          </p:cNvPr>
          <p:cNvSpPr/>
          <p:nvPr/>
        </p:nvSpPr>
        <p:spPr>
          <a:xfrm>
            <a:off x="7805105" y="0"/>
            <a:ext cx="2628900" cy="1771650"/>
          </a:xfrm>
          <a:prstGeom prst="rect">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12">
            <a:extLst>
              <a:ext uri="{FF2B5EF4-FFF2-40B4-BE49-F238E27FC236}">
                <a16:creationId xmlns="" xmlns:a16="http://schemas.microsoft.com/office/drawing/2014/main" id="{7D55495C-D7F9-48AA-9E60-16345302F50C}"/>
              </a:ext>
            </a:extLst>
          </p:cNvPr>
          <p:cNvSpPr>
            <a:spLocks noChangeAspect="1"/>
          </p:cNvSpPr>
          <p:nvPr/>
        </p:nvSpPr>
        <p:spPr>
          <a:xfrm>
            <a:off x="2046128" y="597095"/>
            <a:ext cx="428625" cy="510784"/>
          </a:xfrm>
          <a:custGeom>
            <a:avLst/>
            <a:gdLst/>
            <a:ahLst/>
            <a:cxnLst/>
            <a:rect l="l" t="t" r="r" b="b"/>
            <a:pathLst>
              <a:path w="3312367" h="3947283">
                <a:moveTo>
                  <a:pt x="2537615" y="3705909"/>
                </a:moveTo>
                <a:cubicBezTo>
                  <a:pt x="2512344" y="3705909"/>
                  <a:pt x="2491857" y="3726396"/>
                  <a:pt x="2491857" y="3751667"/>
                </a:cubicBezTo>
                <a:cubicBezTo>
                  <a:pt x="2491857" y="3776938"/>
                  <a:pt x="2512344" y="3797425"/>
                  <a:pt x="2537615" y="3797425"/>
                </a:cubicBezTo>
                <a:lnTo>
                  <a:pt x="2762175" y="3797425"/>
                </a:lnTo>
                <a:cubicBezTo>
                  <a:pt x="2787446" y="3797425"/>
                  <a:pt x="2807933" y="3776938"/>
                  <a:pt x="2807933" y="3751667"/>
                </a:cubicBezTo>
                <a:cubicBezTo>
                  <a:pt x="2807933" y="3726396"/>
                  <a:pt x="2787446" y="3705909"/>
                  <a:pt x="2762175" y="3705909"/>
                </a:cubicBezTo>
                <a:close/>
                <a:moveTo>
                  <a:pt x="1141114" y="3408594"/>
                </a:moveTo>
                <a:cubicBezTo>
                  <a:pt x="1097903" y="3408594"/>
                  <a:pt x="1062874" y="3443623"/>
                  <a:pt x="1062874" y="3486834"/>
                </a:cubicBezTo>
                <a:cubicBezTo>
                  <a:pt x="1062874" y="3530045"/>
                  <a:pt x="1097903" y="3565073"/>
                  <a:pt x="1141114" y="3565073"/>
                </a:cubicBezTo>
                <a:lnTo>
                  <a:pt x="1525078" y="3565074"/>
                </a:lnTo>
                <a:cubicBezTo>
                  <a:pt x="1568289" y="3565074"/>
                  <a:pt x="1603318" y="3530045"/>
                  <a:pt x="1603318" y="3486834"/>
                </a:cubicBezTo>
                <a:lnTo>
                  <a:pt x="1603319" y="3486834"/>
                </a:lnTo>
                <a:cubicBezTo>
                  <a:pt x="1603319" y="3443623"/>
                  <a:pt x="1568290" y="3408594"/>
                  <a:pt x="1525079" y="3408594"/>
                </a:cubicBezTo>
                <a:close/>
                <a:moveTo>
                  <a:pt x="2129393" y="1705414"/>
                </a:moveTo>
                <a:lnTo>
                  <a:pt x="2129393" y="3580170"/>
                </a:lnTo>
                <a:lnTo>
                  <a:pt x="3126216" y="3580170"/>
                </a:lnTo>
                <a:lnTo>
                  <a:pt x="3126216" y="1705414"/>
                </a:lnTo>
                <a:close/>
                <a:moveTo>
                  <a:pt x="2481193" y="1533789"/>
                </a:moveTo>
                <a:cubicBezTo>
                  <a:pt x="2462682" y="1533789"/>
                  <a:pt x="2447676" y="1548795"/>
                  <a:pt x="2447676" y="1567306"/>
                </a:cubicBezTo>
                <a:lnTo>
                  <a:pt x="2447676" y="1572258"/>
                </a:lnTo>
                <a:cubicBezTo>
                  <a:pt x="2447676" y="1590769"/>
                  <a:pt x="2462682" y="1605775"/>
                  <a:pt x="2481193" y="1605775"/>
                </a:cubicBezTo>
                <a:lnTo>
                  <a:pt x="2774415" y="1605775"/>
                </a:lnTo>
                <a:cubicBezTo>
                  <a:pt x="2792926" y="1605775"/>
                  <a:pt x="2807932" y="1590769"/>
                  <a:pt x="2807932" y="1572258"/>
                </a:cubicBezTo>
                <a:lnTo>
                  <a:pt x="2807932" y="1567306"/>
                </a:lnTo>
                <a:cubicBezTo>
                  <a:pt x="2807932" y="1548795"/>
                  <a:pt x="2792926" y="1533789"/>
                  <a:pt x="2774415" y="1533789"/>
                </a:cubicBezTo>
                <a:close/>
                <a:moveTo>
                  <a:pt x="2113478" y="1418392"/>
                </a:moveTo>
                <a:lnTo>
                  <a:pt x="3142130" y="1418392"/>
                </a:lnTo>
                <a:cubicBezTo>
                  <a:pt x="3236149" y="1418392"/>
                  <a:pt x="3312367" y="1494610"/>
                  <a:pt x="3312367" y="1588629"/>
                </a:cubicBezTo>
                <a:lnTo>
                  <a:pt x="3312367" y="3777046"/>
                </a:lnTo>
                <a:cubicBezTo>
                  <a:pt x="3312367" y="3871065"/>
                  <a:pt x="3236149" y="3947283"/>
                  <a:pt x="3142130" y="3947283"/>
                </a:cubicBezTo>
                <a:lnTo>
                  <a:pt x="2113478" y="3947283"/>
                </a:lnTo>
                <a:cubicBezTo>
                  <a:pt x="2019459" y="3947283"/>
                  <a:pt x="1943241" y="3871065"/>
                  <a:pt x="1943241" y="3777046"/>
                </a:cubicBezTo>
                <a:lnTo>
                  <a:pt x="1943241" y="1588629"/>
                </a:lnTo>
                <a:cubicBezTo>
                  <a:pt x="1943241" y="1494610"/>
                  <a:pt x="2019459" y="1418392"/>
                  <a:pt x="2113478" y="1418392"/>
                </a:cubicBezTo>
                <a:close/>
                <a:moveTo>
                  <a:pt x="1006317" y="157391"/>
                </a:moveTo>
                <a:cubicBezTo>
                  <a:pt x="987806" y="157391"/>
                  <a:pt x="972800" y="172397"/>
                  <a:pt x="972800" y="190908"/>
                </a:cubicBezTo>
                <a:lnTo>
                  <a:pt x="972800" y="195860"/>
                </a:lnTo>
                <a:cubicBezTo>
                  <a:pt x="972800" y="214371"/>
                  <a:pt x="987806" y="229377"/>
                  <a:pt x="1006317" y="229377"/>
                </a:cubicBezTo>
                <a:lnTo>
                  <a:pt x="1659876" y="229377"/>
                </a:lnTo>
                <a:cubicBezTo>
                  <a:pt x="1678387" y="229377"/>
                  <a:pt x="1693393" y="214371"/>
                  <a:pt x="1693393" y="195860"/>
                </a:cubicBezTo>
                <a:lnTo>
                  <a:pt x="1693393" y="190908"/>
                </a:lnTo>
                <a:cubicBezTo>
                  <a:pt x="1693393" y="172397"/>
                  <a:pt x="1678387" y="157391"/>
                  <a:pt x="1659876" y="157391"/>
                </a:cubicBezTo>
                <a:close/>
                <a:moveTo>
                  <a:pt x="264780" y="0"/>
                </a:moveTo>
                <a:lnTo>
                  <a:pt x="2401413" y="0"/>
                </a:lnTo>
                <a:cubicBezTo>
                  <a:pt x="2547647" y="0"/>
                  <a:pt x="2666193" y="118546"/>
                  <a:pt x="2666193" y="264780"/>
                </a:cubicBezTo>
                <a:lnTo>
                  <a:pt x="2666193" y="1345374"/>
                </a:lnTo>
                <a:lnTo>
                  <a:pt x="2369517" y="1345374"/>
                </a:lnTo>
                <a:lnTo>
                  <a:pt x="2369517" y="366783"/>
                </a:lnTo>
                <a:lnTo>
                  <a:pt x="296676" y="366783"/>
                </a:lnTo>
                <a:lnTo>
                  <a:pt x="296676" y="3219873"/>
                </a:lnTo>
                <a:lnTo>
                  <a:pt x="1867527" y="3219873"/>
                </a:lnTo>
                <a:lnTo>
                  <a:pt x="1867527" y="3778374"/>
                </a:lnTo>
                <a:lnTo>
                  <a:pt x="264780" y="3778374"/>
                </a:lnTo>
                <a:cubicBezTo>
                  <a:pt x="118546" y="3778374"/>
                  <a:pt x="0" y="3659828"/>
                  <a:pt x="0" y="3513594"/>
                </a:cubicBezTo>
                <a:lnTo>
                  <a:pt x="0" y="264780"/>
                </a:lnTo>
                <a:cubicBezTo>
                  <a:pt x="0" y="118546"/>
                  <a:pt x="118546" y="0"/>
                  <a:pt x="2647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7" name="Rounded Rectangle 3">
            <a:extLst>
              <a:ext uri="{FF2B5EF4-FFF2-40B4-BE49-F238E27FC236}">
                <a16:creationId xmlns="" xmlns:a16="http://schemas.microsoft.com/office/drawing/2014/main" id="{5C6013EE-DD03-4F6F-93B7-A485FEDE3BF0}"/>
              </a:ext>
            </a:extLst>
          </p:cNvPr>
          <p:cNvSpPr/>
          <p:nvPr/>
        </p:nvSpPr>
        <p:spPr>
          <a:xfrm>
            <a:off x="8055071" y="597095"/>
            <a:ext cx="627505" cy="510784"/>
          </a:xfrm>
          <a:custGeom>
            <a:avLst/>
            <a:gdLst/>
            <a:ahLst/>
            <a:cxnLst/>
            <a:rect l="l" t="t" r="r" b="b"/>
            <a:pathLst>
              <a:path w="2481182" h="2019660">
                <a:moveTo>
                  <a:pt x="1240591" y="1481245"/>
                </a:moveTo>
                <a:cubicBezTo>
                  <a:pt x="1201062" y="1481245"/>
                  <a:pt x="1169018" y="1511885"/>
                  <a:pt x="1169018" y="1549682"/>
                </a:cubicBezTo>
                <a:cubicBezTo>
                  <a:pt x="1169018" y="1587479"/>
                  <a:pt x="1201062" y="1618119"/>
                  <a:pt x="1240591" y="1618119"/>
                </a:cubicBezTo>
                <a:cubicBezTo>
                  <a:pt x="1280120" y="1618119"/>
                  <a:pt x="1312164" y="1587479"/>
                  <a:pt x="1312164" y="1549682"/>
                </a:cubicBezTo>
                <a:cubicBezTo>
                  <a:pt x="1312164" y="1511885"/>
                  <a:pt x="1280120" y="1481245"/>
                  <a:pt x="1240591" y="1481245"/>
                </a:cubicBezTo>
                <a:close/>
                <a:moveTo>
                  <a:pt x="95430" y="81527"/>
                </a:moveTo>
                <a:lnTo>
                  <a:pt x="95430" y="91249"/>
                </a:lnTo>
                <a:lnTo>
                  <a:pt x="95430" y="1336786"/>
                </a:lnTo>
                <a:lnTo>
                  <a:pt x="95430" y="1414360"/>
                </a:lnTo>
                <a:lnTo>
                  <a:pt x="2385752" y="1414360"/>
                </a:lnTo>
                <a:lnTo>
                  <a:pt x="2385752" y="1336786"/>
                </a:lnTo>
                <a:lnTo>
                  <a:pt x="2385752" y="91249"/>
                </a:lnTo>
                <a:lnTo>
                  <a:pt x="2385752" y="81527"/>
                </a:lnTo>
                <a:close/>
                <a:moveTo>
                  <a:pt x="82232" y="0"/>
                </a:moveTo>
                <a:lnTo>
                  <a:pt x="2398950" y="0"/>
                </a:lnTo>
                <a:cubicBezTo>
                  <a:pt x="2444366" y="0"/>
                  <a:pt x="2481182" y="33399"/>
                  <a:pt x="2481182" y="74597"/>
                </a:cubicBezTo>
                <a:lnTo>
                  <a:pt x="2481182" y="1613510"/>
                </a:lnTo>
                <a:cubicBezTo>
                  <a:pt x="2481182" y="1654709"/>
                  <a:pt x="2444366" y="1688107"/>
                  <a:pt x="2398950" y="1688107"/>
                </a:cubicBezTo>
                <a:lnTo>
                  <a:pt x="1569038" y="1688107"/>
                </a:lnTo>
                <a:lnTo>
                  <a:pt x="1643796" y="1974036"/>
                </a:lnTo>
                <a:lnTo>
                  <a:pt x="1876791" y="1974036"/>
                </a:lnTo>
                <a:cubicBezTo>
                  <a:pt x="1881184" y="1974036"/>
                  <a:pt x="1884744" y="1977440"/>
                  <a:pt x="1884744" y="1981640"/>
                </a:cubicBezTo>
                <a:lnTo>
                  <a:pt x="1884744" y="2012056"/>
                </a:lnTo>
                <a:cubicBezTo>
                  <a:pt x="1884744" y="2016256"/>
                  <a:pt x="1881184" y="2019660"/>
                  <a:pt x="1876791" y="2019660"/>
                </a:cubicBezTo>
                <a:lnTo>
                  <a:pt x="604391" y="2019660"/>
                </a:lnTo>
                <a:cubicBezTo>
                  <a:pt x="599998" y="2019660"/>
                  <a:pt x="596438" y="2016256"/>
                  <a:pt x="596438" y="2012056"/>
                </a:cubicBezTo>
                <a:lnTo>
                  <a:pt x="596438" y="1981640"/>
                </a:lnTo>
                <a:cubicBezTo>
                  <a:pt x="596438" y="1977440"/>
                  <a:pt x="599998" y="1974036"/>
                  <a:pt x="604391" y="1974036"/>
                </a:cubicBezTo>
                <a:lnTo>
                  <a:pt x="837388" y="1974036"/>
                </a:lnTo>
                <a:lnTo>
                  <a:pt x="912145" y="1688107"/>
                </a:lnTo>
                <a:lnTo>
                  <a:pt x="82232" y="1688107"/>
                </a:lnTo>
                <a:cubicBezTo>
                  <a:pt x="36817" y="1688107"/>
                  <a:pt x="0" y="1654709"/>
                  <a:pt x="0" y="1613510"/>
                </a:cubicBezTo>
                <a:lnTo>
                  <a:pt x="0" y="74597"/>
                </a:lnTo>
                <a:cubicBezTo>
                  <a:pt x="0" y="33399"/>
                  <a:pt x="36817" y="0"/>
                  <a:pt x="82232" y="0"/>
                </a:cubicBezTo>
                <a:close/>
              </a:path>
            </a:pathLst>
          </a:custGeom>
          <a:solidFill>
            <a:schemeClr val="bg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700"/>
          </a:p>
        </p:txBody>
      </p:sp>
      <p:sp>
        <p:nvSpPr>
          <p:cNvPr id="8" name="Trapezoid 18">
            <a:extLst>
              <a:ext uri="{FF2B5EF4-FFF2-40B4-BE49-F238E27FC236}">
                <a16:creationId xmlns="" xmlns:a16="http://schemas.microsoft.com/office/drawing/2014/main" id="{40605136-6FD3-458B-8CFF-0C4B7F3B24C2}"/>
              </a:ext>
            </a:extLst>
          </p:cNvPr>
          <p:cNvSpPr/>
          <p:nvPr/>
        </p:nvSpPr>
        <p:spPr>
          <a:xfrm rot="10800000">
            <a:off x="5007777" y="627487"/>
            <a:ext cx="813253" cy="450000"/>
          </a:xfrm>
          <a:custGeom>
            <a:avLst/>
            <a:gdLst/>
            <a:ahLst/>
            <a:cxnLst/>
            <a:rect l="l" t="t" r="r" b="b"/>
            <a:pathLst>
              <a:path w="2513902" h="1391026">
                <a:moveTo>
                  <a:pt x="1390337" y="97116"/>
                </a:moveTo>
                <a:lnTo>
                  <a:pt x="1390337" y="72919"/>
                </a:lnTo>
                <a:lnTo>
                  <a:pt x="1123565" y="72919"/>
                </a:lnTo>
                <a:lnTo>
                  <a:pt x="1123565" y="97116"/>
                </a:lnTo>
                <a:close/>
                <a:moveTo>
                  <a:pt x="2178715" y="1323989"/>
                </a:moveTo>
                <a:lnTo>
                  <a:pt x="2178715" y="217871"/>
                </a:lnTo>
                <a:lnTo>
                  <a:pt x="335187" y="217871"/>
                </a:lnTo>
                <a:lnTo>
                  <a:pt x="335187" y="1323989"/>
                </a:lnTo>
                <a:close/>
                <a:moveTo>
                  <a:pt x="2190205" y="1391026"/>
                </a:moveTo>
                <a:lnTo>
                  <a:pt x="323696" y="1391026"/>
                </a:lnTo>
                <a:cubicBezTo>
                  <a:pt x="293019" y="1391026"/>
                  <a:pt x="268149" y="1366157"/>
                  <a:pt x="268149" y="1335479"/>
                </a:cubicBezTo>
                <a:lnTo>
                  <a:pt x="268149" y="117315"/>
                </a:lnTo>
                <a:lnTo>
                  <a:pt x="0" y="117315"/>
                </a:lnTo>
                <a:lnTo>
                  <a:pt x="0" y="50278"/>
                </a:lnTo>
                <a:lnTo>
                  <a:pt x="65286" y="0"/>
                </a:lnTo>
                <a:lnTo>
                  <a:pt x="2448616" y="0"/>
                </a:lnTo>
                <a:lnTo>
                  <a:pt x="2513902" y="50278"/>
                </a:lnTo>
                <a:lnTo>
                  <a:pt x="2513902" y="117315"/>
                </a:lnTo>
                <a:lnTo>
                  <a:pt x="2245752" y="117315"/>
                </a:lnTo>
                <a:lnTo>
                  <a:pt x="2245752" y="1335479"/>
                </a:lnTo>
                <a:cubicBezTo>
                  <a:pt x="2245752" y="1366157"/>
                  <a:pt x="2220883" y="1391026"/>
                  <a:pt x="2190205" y="1391026"/>
                </a:cubicBezTo>
                <a:close/>
              </a:path>
            </a:pathLst>
          </a:custGeom>
          <a:solidFill>
            <a:schemeClr val="bg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700">
              <a:solidFill>
                <a:schemeClr val="tx1">
                  <a:lumMod val="75000"/>
                  <a:lumOff val="25000"/>
                </a:schemeClr>
              </a:solidFill>
            </a:endParaRPr>
          </a:p>
        </p:txBody>
      </p:sp>
      <p:sp>
        <p:nvSpPr>
          <p:cNvPr id="9" name="TextBox 8">
            <a:extLst>
              <a:ext uri="{FF2B5EF4-FFF2-40B4-BE49-F238E27FC236}">
                <a16:creationId xmlns="" xmlns:a16="http://schemas.microsoft.com/office/drawing/2014/main" id="{791936F9-DC9C-41BF-A3E5-764E0830FA22}"/>
              </a:ext>
            </a:extLst>
          </p:cNvPr>
          <p:cNvSpPr txBox="1"/>
          <p:nvPr/>
        </p:nvSpPr>
        <p:spPr>
          <a:xfrm>
            <a:off x="2791672" y="734375"/>
            <a:ext cx="1401994" cy="276999"/>
          </a:xfrm>
          <a:prstGeom prst="rect">
            <a:avLst/>
          </a:prstGeom>
          <a:noFill/>
        </p:spPr>
        <p:txBody>
          <a:bodyPr wrap="square" rtlCol="0">
            <a:spAutoFit/>
          </a:bodyPr>
          <a:lstStyle/>
          <a:p>
            <a:r>
              <a:rPr lang="en-MY" altLang="ko-KR" sz="1200" dirty="0" smtClean="0">
                <a:solidFill>
                  <a:schemeClr val="bg1"/>
                </a:solidFill>
                <a:cs typeface="Arial" pitchFamily="34" charset="0"/>
              </a:rPr>
              <a:t>BIG</a:t>
            </a:r>
            <a:endParaRPr lang="ko-KR" altLang="en-US" sz="1200" dirty="0">
              <a:solidFill>
                <a:schemeClr val="bg1"/>
              </a:solidFill>
              <a:cs typeface="Arial" pitchFamily="34" charset="0"/>
            </a:endParaRPr>
          </a:p>
        </p:txBody>
      </p:sp>
      <p:sp>
        <p:nvSpPr>
          <p:cNvPr id="10" name="TextBox 9">
            <a:extLst>
              <a:ext uri="{FF2B5EF4-FFF2-40B4-BE49-F238E27FC236}">
                <a16:creationId xmlns="" xmlns:a16="http://schemas.microsoft.com/office/drawing/2014/main" id="{C2EAD02E-1294-4415-8FFD-FD0AEB4A5458}"/>
              </a:ext>
            </a:extLst>
          </p:cNvPr>
          <p:cNvSpPr txBox="1"/>
          <p:nvPr/>
        </p:nvSpPr>
        <p:spPr>
          <a:xfrm>
            <a:off x="5995747" y="710927"/>
            <a:ext cx="1401994" cy="276999"/>
          </a:xfrm>
          <a:prstGeom prst="rect">
            <a:avLst/>
          </a:prstGeom>
          <a:noFill/>
        </p:spPr>
        <p:txBody>
          <a:bodyPr wrap="square" rtlCol="0">
            <a:spAutoFit/>
          </a:bodyPr>
          <a:lstStyle/>
          <a:p>
            <a:r>
              <a:rPr lang="en-MY" altLang="ko-KR" sz="1200" dirty="0" smtClean="0">
                <a:solidFill>
                  <a:schemeClr val="bg1"/>
                </a:solidFill>
                <a:cs typeface="Arial" pitchFamily="34" charset="0"/>
              </a:rPr>
              <a:t>DATA</a:t>
            </a:r>
            <a:endParaRPr lang="ko-KR" altLang="en-US" sz="1200" dirty="0">
              <a:solidFill>
                <a:schemeClr val="bg1"/>
              </a:solidFill>
              <a:cs typeface="Arial" pitchFamily="34" charset="0"/>
            </a:endParaRPr>
          </a:p>
        </p:txBody>
      </p:sp>
      <p:sp>
        <p:nvSpPr>
          <p:cNvPr id="11" name="TextBox 10">
            <a:extLst>
              <a:ext uri="{FF2B5EF4-FFF2-40B4-BE49-F238E27FC236}">
                <a16:creationId xmlns="" xmlns:a16="http://schemas.microsoft.com/office/drawing/2014/main" id="{3CE22BC6-1759-4CEB-A69E-5F4C8A8C4045}"/>
              </a:ext>
            </a:extLst>
          </p:cNvPr>
          <p:cNvSpPr txBox="1"/>
          <p:nvPr/>
        </p:nvSpPr>
        <p:spPr>
          <a:xfrm>
            <a:off x="8857293" y="675758"/>
            <a:ext cx="1401994" cy="276999"/>
          </a:xfrm>
          <a:prstGeom prst="rect">
            <a:avLst/>
          </a:prstGeom>
          <a:noFill/>
        </p:spPr>
        <p:txBody>
          <a:bodyPr wrap="square" rtlCol="0">
            <a:spAutoFit/>
          </a:bodyPr>
          <a:lstStyle/>
          <a:p>
            <a:r>
              <a:rPr lang="en-MY" altLang="ko-KR" sz="1200" dirty="0" smtClean="0">
                <a:solidFill>
                  <a:schemeClr val="bg1"/>
                </a:solidFill>
                <a:cs typeface="Arial" pitchFamily="34" charset="0"/>
              </a:rPr>
              <a:t>ANALYTICS</a:t>
            </a:r>
            <a:endParaRPr lang="ko-KR" altLang="en-US" sz="1200" dirty="0">
              <a:solidFill>
                <a:schemeClr val="bg1"/>
              </a:solidFill>
              <a:cs typeface="Arial" pitchFamily="34" charset="0"/>
            </a:endParaRPr>
          </a:p>
        </p:txBody>
      </p:sp>
      <p:sp>
        <p:nvSpPr>
          <p:cNvPr id="12" name="TextBox 11">
            <a:extLst>
              <a:ext uri="{FF2B5EF4-FFF2-40B4-BE49-F238E27FC236}">
                <a16:creationId xmlns="" xmlns:a16="http://schemas.microsoft.com/office/drawing/2014/main" id="{F680607B-F20B-4EFF-A478-FA24CB2B9526}"/>
              </a:ext>
            </a:extLst>
          </p:cNvPr>
          <p:cNvSpPr txBox="1"/>
          <p:nvPr/>
        </p:nvSpPr>
        <p:spPr>
          <a:xfrm>
            <a:off x="0" y="2295779"/>
            <a:ext cx="12192000" cy="492443"/>
          </a:xfrm>
          <a:prstGeom prst="rect">
            <a:avLst/>
          </a:prstGeom>
          <a:solidFill>
            <a:schemeClr val="bg1">
              <a:alpha val="70000"/>
            </a:schemeClr>
          </a:solidFill>
        </p:spPr>
        <p:txBody>
          <a:bodyPr wrap="square" lIns="36000" tIns="0" rIns="36000" bIns="0" rtlCol="0" anchor="ctr">
            <a:spAutoFit/>
          </a:bodyPr>
          <a:lstStyle/>
          <a:p>
            <a:pPr algn="ctr"/>
            <a:r>
              <a:rPr lang="en-US" altLang="ko-KR" sz="3200" dirty="0" smtClean="0">
                <a:solidFill>
                  <a:srgbClr val="C00000"/>
                </a:solidFill>
                <a:latin typeface="+mj-lt"/>
              </a:rPr>
              <a:t>Thank You</a:t>
            </a:r>
            <a:endParaRPr lang="ko-KR" altLang="en-US" sz="3200" dirty="0">
              <a:solidFill>
                <a:srgbClr val="C00000"/>
              </a:solidFill>
              <a:latin typeface="+mj-lt"/>
            </a:endParaRPr>
          </a:p>
        </p:txBody>
      </p:sp>
    </p:spTree>
    <p:extLst>
      <p:ext uri="{BB962C8B-B14F-4D97-AF65-F5344CB8AC3E}">
        <p14:creationId xmlns:p14="http://schemas.microsoft.com/office/powerpoint/2010/main" val="19661852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 xmlns:a16="http://schemas.microsoft.com/office/drawing/2014/main" id="{A3499E92-50A7-4680-90CB-41532F4FC718}"/>
              </a:ext>
            </a:extLst>
          </p:cNvPr>
          <p:cNvSpPr/>
          <p:nvPr/>
        </p:nvSpPr>
        <p:spPr>
          <a:xfrm>
            <a:off x="6106651" y="293611"/>
            <a:ext cx="5636534" cy="6270778"/>
          </a:xfrm>
          <a:prstGeom prst="roundRect">
            <a:avLst>
              <a:gd name="adj" fmla="val 1286"/>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 xmlns:a16="http://schemas.microsoft.com/office/drawing/2014/main" id="{7DA86C59-34F4-4919-9F69-A6D243DD90AF}"/>
              </a:ext>
            </a:extLst>
          </p:cNvPr>
          <p:cNvGrpSpPr/>
          <p:nvPr/>
        </p:nvGrpSpPr>
        <p:grpSpPr>
          <a:xfrm>
            <a:off x="6305942" y="1294736"/>
            <a:ext cx="5419664" cy="777510"/>
            <a:chOff x="6102442" y="1483456"/>
            <a:chExt cx="5419664" cy="777510"/>
          </a:xfrm>
        </p:grpSpPr>
        <p:sp>
          <p:nvSpPr>
            <p:cNvPr id="5" name="TextBox 4">
              <a:extLst>
                <a:ext uri="{FF2B5EF4-FFF2-40B4-BE49-F238E27FC236}">
                  <a16:creationId xmlns="" xmlns:a16="http://schemas.microsoft.com/office/drawing/2014/main" id="{8591A18A-7559-4485-BC2C-6ACBBA9F87DF}"/>
                </a:ext>
              </a:extLst>
            </p:cNvPr>
            <p:cNvSpPr txBox="1"/>
            <p:nvPr/>
          </p:nvSpPr>
          <p:spPr>
            <a:xfrm>
              <a:off x="6860266" y="1678152"/>
              <a:ext cx="4661840" cy="523220"/>
            </a:xfrm>
            <a:prstGeom prst="rect">
              <a:avLst/>
            </a:prstGeom>
            <a:noFill/>
          </p:spPr>
          <p:txBody>
            <a:bodyPr wrap="square" lIns="108000" rIns="108000" rtlCol="0">
              <a:spAutoFit/>
            </a:bodyPr>
            <a:lstStyle/>
            <a:p>
              <a:r>
                <a:rPr lang="en-MY" sz="2700" b="1" dirty="0">
                  <a:solidFill>
                    <a:schemeClr val="bg1"/>
                  </a:solidFill>
                </a:rPr>
                <a:t>What is Data Analytics?</a:t>
              </a:r>
              <a:endParaRPr lang="ko-KR" altLang="en-US" sz="2700" b="1" dirty="0">
                <a:solidFill>
                  <a:schemeClr val="bg1"/>
                </a:solidFill>
                <a:cs typeface="Arial" pitchFamily="34" charset="0"/>
              </a:endParaRPr>
            </a:p>
          </p:txBody>
        </p:sp>
        <p:sp>
          <p:nvSpPr>
            <p:cNvPr id="6" name="TextBox 5">
              <a:extLst>
                <a:ext uri="{FF2B5EF4-FFF2-40B4-BE49-F238E27FC236}">
                  <a16:creationId xmlns="" xmlns:a16="http://schemas.microsoft.com/office/drawing/2014/main" id="{95E3BD7D-EEC6-41FC-867D-95F2B71346B3}"/>
                </a:ext>
              </a:extLst>
            </p:cNvPr>
            <p:cNvSpPr txBox="1"/>
            <p:nvPr/>
          </p:nvSpPr>
          <p:spPr>
            <a:xfrm>
              <a:off x="6102442" y="1483456"/>
              <a:ext cx="981106" cy="777510"/>
            </a:xfrm>
            <a:prstGeom prst="rect">
              <a:avLst/>
            </a:prstGeom>
            <a:noFill/>
          </p:spPr>
          <p:txBody>
            <a:bodyPr wrap="square" lIns="108000" rIns="108000" rtlCol="0">
              <a:spAutoFit/>
            </a:bodyPr>
            <a:lstStyle/>
            <a:p>
              <a:pPr algn="ctr"/>
              <a:r>
                <a:rPr lang="en-US" altLang="ko-KR" sz="4400" b="1" dirty="0">
                  <a:solidFill>
                    <a:schemeClr val="bg1"/>
                  </a:solidFill>
                  <a:cs typeface="Arial" pitchFamily="34" charset="0"/>
                </a:rPr>
                <a:t>01</a:t>
              </a:r>
              <a:endParaRPr lang="ko-KR" altLang="en-US" sz="4400" b="1" dirty="0">
                <a:solidFill>
                  <a:schemeClr val="bg1"/>
                </a:solidFill>
                <a:cs typeface="Arial" pitchFamily="34" charset="0"/>
              </a:endParaRPr>
            </a:p>
          </p:txBody>
        </p:sp>
      </p:grpSp>
      <p:grpSp>
        <p:nvGrpSpPr>
          <p:cNvPr id="16" name="Group 15">
            <a:extLst>
              <a:ext uri="{FF2B5EF4-FFF2-40B4-BE49-F238E27FC236}">
                <a16:creationId xmlns="" xmlns:a16="http://schemas.microsoft.com/office/drawing/2014/main" id="{41FEFB00-F764-4A36-BDE0-EFBFFBAD9C92}"/>
              </a:ext>
            </a:extLst>
          </p:cNvPr>
          <p:cNvGrpSpPr/>
          <p:nvPr/>
        </p:nvGrpSpPr>
        <p:grpSpPr>
          <a:xfrm>
            <a:off x="6305942" y="3961440"/>
            <a:ext cx="5419664" cy="777510"/>
            <a:chOff x="6102442" y="1483456"/>
            <a:chExt cx="5419664" cy="777510"/>
          </a:xfrm>
        </p:grpSpPr>
        <p:sp>
          <p:nvSpPr>
            <p:cNvPr id="17" name="TextBox 16">
              <a:extLst>
                <a:ext uri="{FF2B5EF4-FFF2-40B4-BE49-F238E27FC236}">
                  <a16:creationId xmlns="" xmlns:a16="http://schemas.microsoft.com/office/drawing/2014/main" id="{493DF382-44DD-45C3-9704-34E8893BC3AC}"/>
                </a:ext>
              </a:extLst>
            </p:cNvPr>
            <p:cNvSpPr txBox="1"/>
            <p:nvPr/>
          </p:nvSpPr>
          <p:spPr>
            <a:xfrm>
              <a:off x="6860266" y="1678152"/>
              <a:ext cx="4661840" cy="523220"/>
            </a:xfrm>
            <a:prstGeom prst="rect">
              <a:avLst/>
            </a:prstGeom>
            <a:noFill/>
          </p:spPr>
          <p:txBody>
            <a:bodyPr wrap="square" lIns="108000" rIns="108000" rtlCol="0">
              <a:spAutoFit/>
            </a:bodyPr>
            <a:lstStyle/>
            <a:p>
              <a:r>
                <a:rPr lang="en-GB" sz="2700" b="1" dirty="0">
                  <a:solidFill>
                    <a:schemeClr val="bg1"/>
                  </a:solidFill>
                </a:rPr>
                <a:t>Data </a:t>
              </a:r>
              <a:r>
                <a:rPr lang="en-GB" sz="2700" b="1" dirty="0" smtClean="0">
                  <a:solidFill>
                    <a:schemeClr val="bg1"/>
                  </a:solidFill>
                </a:rPr>
                <a:t>Analytics Types</a:t>
              </a:r>
              <a:endParaRPr lang="ko-KR" altLang="en-US" sz="2700" b="1" dirty="0">
                <a:solidFill>
                  <a:schemeClr val="bg1"/>
                </a:solidFill>
                <a:cs typeface="Arial" pitchFamily="34" charset="0"/>
              </a:endParaRPr>
            </a:p>
          </p:txBody>
        </p:sp>
        <p:sp>
          <p:nvSpPr>
            <p:cNvPr id="18" name="TextBox 17">
              <a:extLst>
                <a:ext uri="{FF2B5EF4-FFF2-40B4-BE49-F238E27FC236}">
                  <a16:creationId xmlns="" xmlns:a16="http://schemas.microsoft.com/office/drawing/2014/main" id="{8611BD74-B8C0-4D62-99FC-2DBC909A434D}"/>
                </a:ext>
              </a:extLst>
            </p:cNvPr>
            <p:cNvSpPr txBox="1"/>
            <p:nvPr/>
          </p:nvSpPr>
          <p:spPr>
            <a:xfrm>
              <a:off x="6102442" y="1483456"/>
              <a:ext cx="981106" cy="777510"/>
            </a:xfrm>
            <a:prstGeom prst="rect">
              <a:avLst/>
            </a:prstGeom>
            <a:noFill/>
          </p:spPr>
          <p:txBody>
            <a:bodyPr wrap="square" lIns="108000" rIns="108000" rtlCol="0">
              <a:spAutoFit/>
            </a:bodyPr>
            <a:lstStyle/>
            <a:p>
              <a:pPr algn="ctr"/>
              <a:r>
                <a:rPr lang="en-US" altLang="ko-KR" sz="4400" b="1" dirty="0">
                  <a:solidFill>
                    <a:schemeClr val="bg1"/>
                  </a:solidFill>
                  <a:cs typeface="Arial" pitchFamily="34" charset="0"/>
                </a:rPr>
                <a:t>04</a:t>
              </a:r>
              <a:endParaRPr lang="ko-KR" altLang="en-US" sz="4400" b="1" dirty="0">
                <a:solidFill>
                  <a:schemeClr val="bg1"/>
                </a:solidFill>
                <a:cs typeface="Arial" pitchFamily="34" charset="0"/>
              </a:endParaRPr>
            </a:p>
          </p:txBody>
        </p:sp>
      </p:grpSp>
      <p:sp>
        <p:nvSpPr>
          <p:cNvPr id="19" name="TextBox 18">
            <a:extLst>
              <a:ext uri="{FF2B5EF4-FFF2-40B4-BE49-F238E27FC236}">
                <a16:creationId xmlns="" xmlns:a16="http://schemas.microsoft.com/office/drawing/2014/main" id="{042C12F7-AE9B-40D2-A6C4-2F1B6BC860EE}"/>
              </a:ext>
            </a:extLst>
          </p:cNvPr>
          <p:cNvSpPr txBox="1"/>
          <p:nvPr/>
        </p:nvSpPr>
        <p:spPr>
          <a:xfrm>
            <a:off x="6420242" y="391190"/>
            <a:ext cx="4989896" cy="923330"/>
          </a:xfrm>
          <a:prstGeom prst="rect">
            <a:avLst/>
          </a:prstGeom>
          <a:noFill/>
        </p:spPr>
        <p:txBody>
          <a:bodyPr wrap="square" rtlCol="0" anchor="ctr">
            <a:spAutoFit/>
          </a:bodyPr>
          <a:lstStyle/>
          <a:p>
            <a:r>
              <a:rPr lang="en-US" altLang="ko-KR" sz="5400" dirty="0" smtClean="0">
                <a:solidFill>
                  <a:schemeClr val="bg1"/>
                </a:solidFill>
                <a:latin typeface="+mj-lt"/>
                <a:cs typeface="Arial" pitchFamily="34" charset="0"/>
              </a:rPr>
              <a:t>Contents</a:t>
            </a:r>
            <a:endParaRPr lang="ko-KR" altLang="en-US" sz="5400" dirty="0">
              <a:solidFill>
                <a:schemeClr val="bg1"/>
              </a:solidFill>
              <a:latin typeface="+mj-lt"/>
              <a:cs typeface="Arial" pitchFamily="34" charset="0"/>
            </a:endParaRPr>
          </a:p>
        </p:txBody>
      </p:sp>
      <p:sp>
        <p:nvSpPr>
          <p:cNvPr id="20" name="TextBox 19">
            <a:extLst>
              <a:ext uri="{FF2B5EF4-FFF2-40B4-BE49-F238E27FC236}">
                <a16:creationId xmlns="" xmlns:a16="http://schemas.microsoft.com/office/drawing/2014/main" id="{EC79CA3D-1245-4812-BE2C-A17717D31459}"/>
              </a:ext>
            </a:extLst>
          </p:cNvPr>
          <p:cNvSpPr txBox="1"/>
          <p:nvPr/>
        </p:nvSpPr>
        <p:spPr>
          <a:xfrm>
            <a:off x="7063766" y="2194673"/>
            <a:ext cx="4661840" cy="954107"/>
          </a:xfrm>
          <a:prstGeom prst="rect">
            <a:avLst/>
          </a:prstGeom>
          <a:noFill/>
        </p:spPr>
        <p:txBody>
          <a:bodyPr wrap="square" lIns="108000" rIns="108000" rtlCol="0">
            <a:spAutoFit/>
          </a:bodyPr>
          <a:lstStyle/>
          <a:p>
            <a:r>
              <a:rPr lang="en-GB" sz="2700" b="1" dirty="0">
                <a:solidFill>
                  <a:schemeClr val="bg1"/>
                </a:solidFill>
              </a:rPr>
              <a:t>Data Analysis vs. Data Analytics vs. Data Science</a:t>
            </a:r>
            <a:endParaRPr lang="ko-KR" altLang="en-US" sz="2700" b="1" dirty="0">
              <a:solidFill>
                <a:schemeClr val="bg1"/>
              </a:solidFill>
              <a:cs typeface="Arial" pitchFamily="34" charset="0"/>
            </a:endParaRPr>
          </a:p>
        </p:txBody>
      </p:sp>
      <p:sp>
        <p:nvSpPr>
          <p:cNvPr id="21" name="TextBox 20">
            <a:extLst>
              <a:ext uri="{FF2B5EF4-FFF2-40B4-BE49-F238E27FC236}">
                <a16:creationId xmlns="" xmlns:a16="http://schemas.microsoft.com/office/drawing/2014/main" id="{F627DDE9-FE7C-4B7E-A047-E092B6A88859}"/>
              </a:ext>
            </a:extLst>
          </p:cNvPr>
          <p:cNvSpPr txBox="1"/>
          <p:nvPr/>
        </p:nvSpPr>
        <p:spPr>
          <a:xfrm>
            <a:off x="6305942" y="2035146"/>
            <a:ext cx="981106" cy="777510"/>
          </a:xfrm>
          <a:prstGeom prst="rect">
            <a:avLst/>
          </a:prstGeom>
          <a:noFill/>
        </p:spPr>
        <p:txBody>
          <a:bodyPr wrap="square" lIns="108000" rIns="108000" rtlCol="0">
            <a:spAutoFit/>
          </a:bodyPr>
          <a:lstStyle/>
          <a:p>
            <a:pPr algn="ctr"/>
            <a:r>
              <a:rPr lang="en-US" altLang="ko-KR" sz="4400" b="1" dirty="0">
                <a:solidFill>
                  <a:schemeClr val="bg1"/>
                </a:solidFill>
                <a:cs typeface="Arial" pitchFamily="34" charset="0"/>
              </a:rPr>
              <a:t>02</a:t>
            </a:r>
            <a:endParaRPr lang="ko-KR" altLang="en-US" sz="4400" b="1" dirty="0">
              <a:solidFill>
                <a:schemeClr val="bg1"/>
              </a:solidFill>
              <a:cs typeface="Arial" pitchFamily="34" charset="0"/>
            </a:endParaRPr>
          </a:p>
        </p:txBody>
      </p:sp>
      <p:grpSp>
        <p:nvGrpSpPr>
          <p:cNvPr id="22" name="Group 21">
            <a:extLst>
              <a:ext uri="{FF2B5EF4-FFF2-40B4-BE49-F238E27FC236}">
                <a16:creationId xmlns="" xmlns:a16="http://schemas.microsoft.com/office/drawing/2014/main" id="{9D3E30DF-4F9D-4D5B-9110-CB46BA5063F2}"/>
              </a:ext>
            </a:extLst>
          </p:cNvPr>
          <p:cNvGrpSpPr/>
          <p:nvPr/>
        </p:nvGrpSpPr>
        <p:grpSpPr>
          <a:xfrm>
            <a:off x="6305942" y="2998293"/>
            <a:ext cx="5419664" cy="1148803"/>
            <a:chOff x="6102442" y="1307611"/>
            <a:chExt cx="5419664" cy="1148803"/>
          </a:xfrm>
        </p:grpSpPr>
        <p:sp>
          <p:nvSpPr>
            <p:cNvPr id="23" name="TextBox 22">
              <a:extLst>
                <a:ext uri="{FF2B5EF4-FFF2-40B4-BE49-F238E27FC236}">
                  <a16:creationId xmlns="" xmlns:a16="http://schemas.microsoft.com/office/drawing/2014/main" id="{5A5757E4-1723-4073-9FC5-1D351F20A151}"/>
                </a:ext>
              </a:extLst>
            </p:cNvPr>
            <p:cNvSpPr txBox="1"/>
            <p:nvPr/>
          </p:nvSpPr>
          <p:spPr>
            <a:xfrm>
              <a:off x="6860266" y="1502307"/>
              <a:ext cx="4661840" cy="954107"/>
            </a:xfrm>
            <a:prstGeom prst="rect">
              <a:avLst/>
            </a:prstGeom>
            <a:noFill/>
          </p:spPr>
          <p:txBody>
            <a:bodyPr wrap="square" lIns="108000" rIns="108000" rtlCol="0">
              <a:spAutoFit/>
            </a:bodyPr>
            <a:lstStyle/>
            <a:p>
              <a:r>
                <a:rPr lang="en-MY" sz="2700" b="1" dirty="0">
                  <a:solidFill>
                    <a:schemeClr val="bg1"/>
                  </a:solidFill>
                </a:rPr>
                <a:t>Use of Big Data in Data Analytics</a:t>
              </a:r>
              <a:endParaRPr lang="ko-KR" altLang="en-US" sz="2700" b="1" dirty="0">
                <a:solidFill>
                  <a:schemeClr val="bg1"/>
                </a:solidFill>
                <a:cs typeface="Arial" pitchFamily="34" charset="0"/>
              </a:endParaRPr>
            </a:p>
          </p:txBody>
        </p:sp>
        <p:sp>
          <p:nvSpPr>
            <p:cNvPr id="24" name="TextBox 23">
              <a:extLst>
                <a:ext uri="{FF2B5EF4-FFF2-40B4-BE49-F238E27FC236}">
                  <a16:creationId xmlns="" xmlns:a16="http://schemas.microsoft.com/office/drawing/2014/main" id="{D7B9AF74-CA02-49F9-88D7-98D77F70D10F}"/>
                </a:ext>
              </a:extLst>
            </p:cNvPr>
            <p:cNvSpPr txBox="1"/>
            <p:nvPr/>
          </p:nvSpPr>
          <p:spPr>
            <a:xfrm>
              <a:off x="6102442" y="1307611"/>
              <a:ext cx="981106" cy="777510"/>
            </a:xfrm>
            <a:prstGeom prst="rect">
              <a:avLst/>
            </a:prstGeom>
            <a:noFill/>
          </p:spPr>
          <p:txBody>
            <a:bodyPr wrap="square" lIns="108000" rIns="108000" rtlCol="0">
              <a:spAutoFit/>
            </a:bodyPr>
            <a:lstStyle/>
            <a:p>
              <a:pPr algn="ctr"/>
              <a:r>
                <a:rPr lang="en-US" altLang="ko-KR" sz="4400" b="1" dirty="0">
                  <a:solidFill>
                    <a:schemeClr val="bg1"/>
                  </a:solidFill>
                  <a:cs typeface="Arial" pitchFamily="34" charset="0"/>
                </a:rPr>
                <a:t>03</a:t>
              </a:r>
              <a:endParaRPr lang="ko-KR" altLang="en-US" sz="4400" b="1" dirty="0">
                <a:solidFill>
                  <a:schemeClr val="bg1"/>
                </a:solidFill>
                <a:cs typeface="Arial" pitchFamily="34" charset="0"/>
              </a:endParaRPr>
            </a:p>
          </p:txBody>
        </p:sp>
      </p:grpSp>
      <p:grpSp>
        <p:nvGrpSpPr>
          <p:cNvPr id="25" name="Group 24">
            <a:extLst>
              <a:ext uri="{FF2B5EF4-FFF2-40B4-BE49-F238E27FC236}">
                <a16:creationId xmlns="" xmlns:a16="http://schemas.microsoft.com/office/drawing/2014/main" id="{41FEFB00-F764-4A36-BDE0-EFBFFBAD9C92}"/>
              </a:ext>
            </a:extLst>
          </p:cNvPr>
          <p:cNvGrpSpPr/>
          <p:nvPr/>
        </p:nvGrpSpPr>
        <p:grpSpPr>
          <a:xfrm>
            <a:off x="6305943" y="4676544"/>
            <a:ext cx="5419664" cy="777510"/>
            <a:chOff x="6102442" y="1483456"/>
            <a:chExt cx="5419664" cy="777510"/>
          </a:xfrm>
        </p:grpSpPr>
        <p:sp>
          <p:nvSpPr>
            <p:cNvPr id="26" name="TextBox 25">
              <a:extLst>
                <a:ext uri="{FF2B5EF4-FFF2-40B4-BE49-F238E27FC236}">
                  <a16:creationId xmlns="" xmlns:a16="http://schemas.microsoft.com/office/drawing/2014/main" id="{493DF382-44DD-45C3-9704-34E8893BC3AC}"/>
                </a:ext>
              </a:extLst>
            </p:cNvPr>
            <p:cNvSpPr txBox="1"/>
            <p:nvPr/>
          </p:nvSpPr>
          <p:spPr>
            <a:xfrm>
              <a:off x="6860266" y="1678152"/>
              <a:ext cx="4661840" cy="523220"/>
            </a:xfrm>
            <a:prstGeom prst="rect">
              <a:avLst/>
            </a:prstGeom>
            <a:noFill/>
          </p:spPr>
          <p:txBody>
            <a:bodyPr wrap="square" lIns="108000" rIns="108000" rtlCol="0">
              <a:spAutoFit/>
            </a:bodyPr>
            <a:lstStyle/>
            <a:p>
              <a:r>
                <a:rPr lang="en-GB" sz="2700" b="1" dirty="0">
                  <a:solidFill>
                    <a:schemeClr val="bg1"/>
                  </a:solidFill>
                </a:rPr>
                <a:t>Process of Data Analytics</a:t>
              </a:r>
              <a:endParaRPr lang="ko-KR" altLang="en-US" sz="2700" b="1" dirty="0">
                <a:solidFill>
                  <a:schemeClr val="bg1"/>
                </a:solidFill>
                <a:cs typeface="Arial" pitchFamily="34" charset="0"/>
              </a:endParaRPr>
            </a:p>
          </p:txBody>
        </p:sp>
        <p:sp>
          <p:nvSpPr>
            <p:cNvPr id="27" name="TextBox 26">
              <a:extLst>
                <a:ext uri="{FF2B5EF4-FFF2-40B4-BE49-F238E27FC236}">
                  <a16:creationId xmlns="" xmlns:a16="http://schemas.microsoft.com/office/drawing/2014/main" id="{8611BD74-B8C0-4D62-99FC-2DBC909A434D}"/>
                </a:ext>
              </a:extLst>
            </p:cNvPr>
            <p:cNvSpPr txBox="1"/>
            <p:nvPr/>
          </p:nvSpPr>
          <p:spPr>
            <a:xfrm>
              <a:off x="6102442" y="1483456"/>
              <a:ext cx="981106" cy="777510"/>
            </a:xfrm>
            <a:prstGeom prst="rect">
              <a:avLst/>
            </a:prstGeom>
            <a:noFill/>
          </p:spPr>
          <p:txBody>
            <a:bodyPr wrap="square" lIns="108000" rIns="108000" rtlCol="0">
              <a:spAutoFit/>
            </a:bodyPr>
            <a:lstStyle/>
            <a:p>
              <a:pPr algn="ctr"/>
              <a:r>
                <a:rPr lang="en-US" altLang="ko-KR" sz="4400" b="1" dirty="0" smtClean="0">
                  <a:solidFill>
                    <a:schemeClr val="bg1"/>
                  </a:solidFill>
                  <a:cs typeface="Arial" pitchFamily="34" charset="0"/>
                </a:rPr>
                <a:t>05</a:t>
              </a:r>
              <a:endParaRPr lang="ko-KR" altLang="en-US" sz="4400" b="1" dirty="0">
                <a:solidFill>
                  <a:schemeClr val="bg1"/>
                </a:solidFill>
                <a:cs typeface="Arial" pitchFamily="34" charset="0"/>
              </a:endParaRPr>
            </a:p>
          </p:txBody>
        </p:sp>
      </p:grpSp>
      <p:grpSp>
        <p:nvGrpSpPr>
          <p:cNvPr id="29" name="Group 28">
            <a:extLst>
              <a:ext uri="{FF2B5EF4-FFF2-40B4-BE49-F238E27FC236}">
                <a16:creationId xmlns="" xmlns:a16="http://schemas.microsoft.com/office/drawing/2014/main" id="{41FEFB00-F764-4A36-BDE0-EFBFFBAD9C92}"/>
              </a:ext>
            </a:extLst>
          </p:cNvPr>
          <p:cNvGrpSpPr/>
          <p:nvPr/>
        </p:nvGrpSpPr>
        <p:grpSpPr>
          <a:xfrm>
            <a:off x="6305944" y="5403371"/>
            <a:ext cx="5419664" cy="1148803"/>
            <a:chOff x="6102442" y="1483456"/>
            <a:chExt cx="5419664" cy="1148803"/>
          </a:xfrm>
        </p:grpSpPr>
        <p:sp>
          <p:nvSpPr>
            <p:cNvPr id="30" name="TextBox 29">
              <a:extLst>
                <a:ext uri="{FF2B5EF4-FFF2-40B4-BE49-F238E27FC236}">
                  <a16:creationId xmlns="" xmlns:a16="http://schemas.microsoft.com/office/drawing/2014/main" id="{493DF382-44DD-45C3-9704-34E8893BC3AC}"/>
                </a:ext>
              </a:extLst>
            </p:cNvPr>
            <p:cNvSpPr txBox="1"/>
            <p:nvPr/>
          </p:nvSpPr>
          <p:spPr>
            <a:xfrm>
              <a:off x="6860266" y="1678152"/>
              <a:ext cx="4661840" cy="954107"/>
            </a:xfrm>
            <a:prstGeom prst="rect">
              <a:avLst/>
            </a:prstGeom>
            <a:noFill/>
          </p:spPr>
          <p:txBody>
            <a:bodyPr wrap="square" lIns="108000" rIns="108000" rtlCol="0">
              <a:spAutoFit/>
            </a:bodyPr>
            <a:lstStyle/>
            <a:p>
              <a:r>
                <a:rPr lang="en-MY" sz="2700" b="1" dirty="0">
                  <a:solidFill>
                    <a:schemeClr val="bg1"/>
                  </a:solidFill>
                </a:rPr>
                <a:t>Role of Data Analyst in the Business</a:t>
              </a:r>
              <a:endParaRPr lang="ko-KR" altLang="en-US" sz="2700" b="1" dirty="0">
                <a:solidFill>
                  <a:schemeClr val="bg1"/>
                </a:solidFill>
                <a:cs typeface="Arial" pitchFamily="34" charset="0"/>
              </a:endParaRPr>
            </a:p>
          </p:txBody>
        </p:sp>
        <p:sp>
          <p:nvSpPr>
            <p:cNvPr id="31" name="TextBox 30">
              <a:extLst>
                <a:ext uri="{FF2B5EF4-FFF2-40B4-BE49-F238E27FC236}">
                  <a16:creationId xmlns="" xmlns:a16="http://schemas.microsoft.com/office/drawing/2014/main" id="{8611BD74-B8C0-4D62-99FC-2DBC909A434D}"/>
                </a:ext>
              </a:extLst>
            </p:cNvPr>
            <p:cNvSpPr txBox="1"/>
            <p:nvPr/>
          </p:nvSpPr>
          <p:spPr>
            <a:xfrm>
              <a:off x="6102442" y="1483456"/>
              <a:ext cx="981106" cy="777510"/>
            </a:xfrm>
            <a:prstGeom prst="rect">
              <a:avLst/>
            </a:prstGeom>
            <a:noFill/>
          </p:spPr>
          <p:txBody>
            <a:bodyPr wrap="square" lIns="108000" rIns="108000" rtlCol="0">
              <a:spAutoFit/>
            </a:bodyPr>
            <a:lstStyle/>
            <a:p>
              <a:pPr algn="ctr"/>
              <a:r>
                <a:rPr lang="en-US" altLang="ko-KR" sz="4400" b="1" dirty="0" smtClean="0">
                  <a:solidFill>
                    <a:schemeClr val="bg1"/>
                  </a:solidFill>
                  <a:cs typeface="Arial" pitchFamily="34" charset="0"/>
                </a:rPr>
                <a:t>06</a:t>
              </a:r>
              <a:endParaRPr lang="ko-KR" altLang="en-US" sz="4400" b="1" dirty="0">
                <a:solidFill>
                  <a:schemeClr val="bg1"/>
                </a:solidFill>
                <a:cs typeface="Arial" pitchFamily="34" charset="0"/>
              </a:endParaRPr>
            </a:p>
          </p:txBody>
        </p:sp>
      </p:grpSp>
    </p:spTree>
    <p:extLst>
      <p:ext uri="{BB962C8B-B14F-4D97-AF65-F5344CB8AC3E}">
        <p14:creationId xmlns:p14="http://schemas.microsoft.com/office/powerpoint/2010/main" val="14013090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206381AD-4C2B-4745-99B1-0BBCE6131A71}"/>
              </a:ext>
            </a:extLst>
          </p:cNvPr>
          <p:cNvSpPr>
            <a:spLocks noGrp="1"/>
          </p:cNvSpPr>
          <p:nvPr>
            <p:ph type="body" sz="quarter" idx="10"/>
          </p:nvPr>
        </p:nvSpPr>
        <p:spPr>
          <a:prstGeom prst="rect">
            <a:avLst/>
          </a:prstGeom>
        </p:spPr>
        <p:txBody>
          <a:bodyPr/>
          <a:lstStyle/>
          <a:p>
            <a:r>
              <a:rPr lang="en-US" sz="4400" dirty="0" smtClean="0"/>
              <a:t>Where are Big Data Analytics in IR4.0 Technologies?</a:t>
            </a:r>
            <a:endParaRPr lang="en-US" sz="4400" dirty="0"/>
          </a:p>
        </p:txBody>
      </p:sp>
      <p:sp>
        <p:nvSpPr>
          <p:cNvPr id="51" name="TextBox 50"/>
          <p:cNvSpPr txBox="1"/>
          <p:nvPr/>
        </p:nvSpPr>
        <p:spPr>
          <a:xfrm>
            <a:off x="3165207" y="6529755"/>
            <a:ext cx="5492209" cy="584775"/>
          </a:xfrm>
          <a:prstGeom prst="rect">
            <a:avLst/>
          </a:prstGeom>
          <a:noFill/>
        </p:spPr>
        <p:txBody>
          <a:bodyPr wrap="none" rtlCol="0">
            <a:spAutoFit/>
          </a:bodyPr>
          <a:lstStyle/>
          <a:p>
            <a:r>
              <a:rPr lang="en-GB" sz="1600" dirty="0" smtClean="0"/>
              <a:t>Source: </a:t>
            </a:r>
            <a:r>
              <a:rPr lang="en-GB" sz="1600" dirty="0" smtClean="0">
                <a:hlinkClick r:id="rId2"/>
              </a:rPr>
              <a:t>https</a:t>
            </a:r>
            <a:r>
              <a:rPr lang="en-GB" sz="1600" dirty="0">
                <a:hlinkClick r:id="rId2"/>
              </a:rPr>
              <a:t>://aethon.com/mobile-robots-and-industry4-0</a:t>
            </a:r>
            <a:r>
              <a:rPr lang="en-GB" sz="1600" dirty="0" smtClean="0">
                <a:hlinkClick r:id="rId2"/>
              </a:rPr>
              <a:t>/</a:t>
            </a:r>
            <a:endParaRPr lang="en-GB" sz="1600" dirty="0" smtClean="0"/>
          </a:p>
          <a:p>
            <a:endParaRPr lang="en-GB" sz="1600" dirty="0"/>
          </a:p>
        </p:txBody>
      </p:sp>
      <p:grpSp>
        <p:nvGrpSpPr>
          <p:cNvPr id="3" name="Group 2"/>
          <p:cNvGrpSpPr/>
          <p:nvPr/>
        </p:nvGrpSpPr>
        <p:grpSpPr>
          <a:xfrm>
            <a:off x="2545517" y="1324709"/>
            <a:ext cx="6926726" cy="5286186"/>
            <a:chOff x="2545517" y="1277817"/>
            <a:chExt cx="6926726" cy="5286186"/>
          </a:xfrm>
        </p:grpSpPr>
        <p:pic>
          <p:nvPicPr>
            <p:cNvPr id="50" name="Picture 4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5517" y="1277817"/>
              <a:ext cx="6926726" cy="5286186"/>
            </a:xfrm>
            <a:prstGeom prst="rect">
              <a:avLst/>
            </a:prstGeom>
          </p:spPr>
        </p:pic>
        <p:sp>
          <p:nvSpPr>
            <p:cNvPr id="52" name="Oval 51"/>
            <p:cNvSpPr/>
            <p:nvPr/>
          </p:nvSpPr>
          <p:spPr>
            <a:xfrm>
              <a:off x="3012831" y="2145323"/>
              <a:ext cx="2051538" cy="1172308"/>
            </a:xfrm>
            <a:prstGeom prst="ellipse">
              <a:avLst/>
            </a:prstGeom>
            <a:noFill/>
            <a:ln w="254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7646413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 xmlns:a16="http://schemas.microsoft.com/office/drawing/2014/main" id="{22EACE2C-F0BB-4B26-BDA0-E1B66FC049A7}"/>
              </a:ext>
            </a:extLst>
          </p:cNvPr>
          <p:cNvSpPr txBox="1"/>
          <p:nvPr/>
        </p:nvSpPr>
        <p:spPr>
          <a:xfrm>
            <a:off x="7293314" y="2576222"/>
            <a:ext cx="4777152" cy="1569660"/>
          </a:xfrm>
          <a:prstGeom prst="rect">
            <a:avLst/>
          </a:prstGeom>
          <a:noFill/>
        </p:spPr>
        <p:txBody>
          <a:bodyPr wrap="square" rtlCol="0" anchor="ctr">
            <a:spAutoFit/>
          </a:bodyPr>
          <a:lstStyle/>
          <a:p>
            <a:r>
              <a:rPr lang="en-US" altLang="ko-KR" sz="4800" b="1" dirty="0" smtClean="0">
                <a:solidFill>
                  <a:schemeClr val="bg1"/>
                </a:solidFill>
                <a:latin typeface="+mj-lt"/>
                <a:cs typeface="Arial" pitchFamily="34" charset="0"/>
              </a:rPr>
              <a:t>What is Data Analytics?</a:t>
            </a:r>
            <a:endParaRPr lang="ko-KR" altLang="en-US" sz="4800" b="1" dirty="0">
              <a:solidFill>
                <a:schemeClr val="bg1"/>
              </a:solidFill>
              <a:latin typeface="+mj-lt"/>
              <a:cs typeface="Arial" pitchFamily="34" charset="0"/>
            </a:endParaRPr>
          </a:p>
        </p:txBody>
      </p:sp>
    </p:spTree>
    <p:extLst>
      <p:ext uri="{BB962C8B-B14F-4D97-AF65-F5344CB8AC3E}">
        <p14:creationId xmlns:p14="http://schemas.microsoft.com/office/powerpoint/2010/main" val="21163028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 xmlns:a16="http://schemas.microsoft.com/office/drawing/2014/main" id="{40B81192-FF30-494C-AE36-511FFA8CCA69}"/>
              </a:ext>
            </a:extLst>
          </p:cNvPr>
          <p:cNvGrpSpPr/>
          <p:nvPr/>
        </p:nvGrpSpPr>
        <p:grpSpPr>
          <a:xfrm>
            <a:off x="8077912" y="2632104"/>
            <a:ext cx="3214643" cy="3716680"/>
            <a:chOff x="4125210" y="1802423"/>
            <a:chExt cx="3954428" cy="4571999"/>
          </a:xfrm>
        </p:grpSpPr>
        <p:grpSp>
          <p:nvGrpSpPr>
            <p:cNvPr id="16" name="Group 15">
              <a:extLst>
                <a:ext uri="{FF2B5EF4-FFF2-40B4-BE49-F238E27FC236}">
                  <a16:creationId xmlns="" xmlns:a16="http://schemas.microsoft.com/office/drawing/2014/main" id="{4C1AD90B-E89A-4228-BB5D-32EF4BB96710}"/>
                </a:ext>
              </a:extLst>
            </p:cNvPr>
            <p:cNvGrpSpPr/>
            <p:nvPr/>
          </p:nvGrpSpPr>
          <p:grpSpPr>
            <a:xfrm>
              <a:off x="4125210" y="3947746"/>
              <a:ext cx="3954428" cy="2426676"/>
              <a:chOff x="4125210" y="3947746"/>
              <a:chExt cx="3954428" cy="2426676"/>
            </a:xfrm>
            <a:solidFill>
              <a:schemeClr val="accent4"/>
            </a:solidFill>
          </p:grpSpPr>
          <p:sp>
            <p:nvSpPr>
              <p:cNvPr id="10" name="Rectangle 9">
                <a:extLst>
                  <a:ext uri="{FF2B5EF4-FFF2-40B4-BE49-F238E27FC236}">
                    <a16:creationId xmlns="" xmlns:a16="http://schemas.microsoft.com/office/drawing/2014/main" id="{27609D28-DF4B-497D-BE9A-537960EDC953}"/>
                  </a:ext>
                </a:extLst>
              </p:cNvPr>
              <p:cNvSpPr/>
              <p:nvPr/>
            </p:nvSpPr>
            <p:spPr>
              <a:xfrm>
                <a:off x="5803486" y="3947746"/>
                <a:ext cx="597877" cy="115607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 xmlns:a16="http://schemas.microsoft.com/office/drawing/2014/main" id="{526EC58B-864B-49B0-8567-850D52CCD139}"/>
                  </a:ext>
                </a:extLst>
              </p:cNvPr>
              <p:cNvSpPr/>
              <p:nvPr/>
            </p:nvSpPr>
            <p:spPr>
              <a:xfrm>
                <a:off x="4125210" y="4897315"/>
                <a:ext cx="3954428" cy="147710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Freeform: Shape 16">
              <a:extLst>
                <a:ext uri="{FF2B5EF4-FFF2-40B4-BE49-F238E27FC236}">
                  <a16:creationId xmlns="" xmlns:a16="http://schemas.microsoft.com/office/drawing/2014/main" id="{E2796397-C9F4-4DA8-B7A6-1349395E5117}"/>
                </a:ext>
              </a:extLst>
            </p:cNvPr>
            <p:cNvSpPr/>
            <p:nvPr/>
          </p:nvSpPr>
          <p:spPr>
            <a:xfrm>
              <a:off x="4580792" y="1802423"/>
              <a:ext cx="3047335" cy="2778367"/>
            </a:xfrm>
            <a:custGeom>
              <a:avLst/>
              <a:gdLst>
                <a:gd name="connsiteX0" fmla="*/ 2686434 w 3047335"/>
                <a:gd name="connsiteY0" fmla="*/ 649222 h 2778367"/>
                <a:gd name="connsiteX1" fmla="*/ 2480724 w 3047335"/>
                <a:gd name="connsiteY1" fmla="*/ 868916 h 2778367"/>
                <a:gd name="connsiteX2" fmla="*/ 2831980 w 3047335"/>
                <a:gd name="connsiteY2" fmla="*/ 868916 h 2778367"/>
                <a:gd name="connsiteX3" fmla="*/ 2831980 w 3047335"/>
                <a:gd name="connsiteY3" fmla="*/ 866747 h 2778367"/>
                <a:gd name="connsiteX4" fmla="*/ 2939658 w 3047335"/>
                <a:gd name="connsiteY4" fmla="*/ 759069 h 2778367"/>
                <a:gd name="connsiteX5" fmla="*/ 2831980 w 3047335"/>
                <a:gd name="connsiteY5" fmla="*/ 651391 h 2778367"/>
                <a:gd name="connsiteX6" fmla="*/ 2831980 w 3047335"/>
                <a:gd name="connsiteY6" fmla="*/ 649222 h 2778367"/>
                <a:gd name="connsiteX7" fmla="*/ 32816 w 3047335"/>
                <a:gd name="connsiteY7" fmla="*/ 0 h 2778367"/>
                <a:gd name="connsiteX8" fmla="*/ 2993848 w 3047335"/>
                <a:gd name="connsiteY8" fmla="*/ 0 h 2778367"/>
                <a:gd name="connsiteX9" fmla="*/ 3026664 w 3047335"/>
                <a:gd name="connsiteY9" fmla="*/ 32816 h 2778367"/>
                <a:gd name="connsiteX10" fmla="*/ 3026664 w 3047335"/>
                <a:gd name="connsiteY10" fmla="*/ 285864 h 2778367"/>
                <a:gd name="connsiteX11" fmla="*/ 3026664 w 3047335"/>
                <a:gd name="connsiteY11" fmla="*/ 290147 h 2778367"/>
                <a:gd name="connsiteX12" fmla="*/ 3022654 w 3047335"/>
                <a:gd name="connsiteY12" fmla="*/ 290147 h 2778367"/>
                <a:gd name="connsiteX13" fmla="*/ 2785226 w 3047335"/>
                <a:gd name="connsiteY13" fmla="*/ 543714 h 2778367"/>
                <a:gd name="connsiteX14" fmla="*/ 2831980 w 3047335"/>
                <a:gd name="connsiteY14" fmla="*/ 543714 h 2778367"/>
                <a:gd name="connsiteX15" fmla="*/ 2834863 w 3047335"/>
                <a:gd name="connsiteY15" fmla="*/ 543714 h 2778367"/>
                <a:gd name="connsiteX16" fmla="*/ 2834863 w 3047335"/>
                <a:gd name="connsiteY16" fmla="*/ 544005 h 2778367"/>
                <a:gd name="connsiteX17" fmla="*/ 2875382 w 3047335"/>
                <a:gd name="connsiteY17" fmla="*/ 548089 h 2778367"/>
                <a:gd name="connsiteX18" fmla="*/ 3047335 w 3047335"/>
                <a:gd name="connsiteY18" fmla="*/ 759069 h 2778367"/>
                <a:gd name="connsiteX19" fmla="*/ 2875382 w 3047335"/>
                <a:gd name="connsiteY19" fmla="*/ 970049 h 2778367"/>
                <a:gd name="connsiteX20" fmla="*/ 2834863 w 3047335"/>
                <a:gd name="connsiteY20" fmla="*/ 974134 h 2778367"/>
                <a:gd name="connsiteX21" fmla="*/ 2834863 w 3047335"/>
                <a:gd name="connsiteY21" fmla="*/ 974424 h 2778367"/>
                <a:gd name="connsiteX22" fmla="*/ 2831980 w 3047335"/>
                <a:gd name="connsiteY22" fmla="*/ 974424 h 2778367"/>
                <a:gd name="connsiteX23" fmla="*/ 2381931 w 3047335"/>
                <a:gd name="connsiteY23" fmla="*/ 974424 h 2778367"/>
                <a:gd name="connsiteX24" fmla="*/ 1891751 w 3047335"/>
                <a:gd name="connsiteY24" fmla="*/ 1497925 h 2778367"/>
                <a:gd name="connsiteX25" fmla="*/ 1891751 w 3047335"/>
                <a:gd name="connsiteY25" fmla="*/ 2250406 h 2778367"/>
                <a:gd name="connsiteX26" fmla="*/ 1142998 w 3047335"/>
                <a:gd name="connsiteY26" fmla="*/ 2778367 h 2778367"/>
                <a:gd name="connsiteX27" fmla="*/ 1142998 w 3047335"/>
                <a:gd name="connsiteY27" fmla="*/ 1506560 h 2778367"/>
                <a:gd name="connsiteX28" fmla="*/ 4010 w 3047335"/>
                <a:gd name="connsiteY28" fmla="*/ 290147 h 2778367"/>
                <a:gd name="connsiteX29" fmla="*/ 0 w 3047335"/>
                <a:gd name="connsiteY29" fmla="*/ 290147 h 2778367"/>
                <a:gd name="connsiteX30" fmla="*/ 0 w 3047335"/>
                <a:gd name="connsiteY30" fmla="*/ 285864 h 2778367"/>
                <a:gd name="connsiteX31" fmla="*/ 0 w 3047335"/>
                <a:gd name="connsiteY31" fmla="*/ 32816 h 2778367"/>
                <a:gd name="connsiteX32" fmla="*/ 32816 w 3047335"/>
                <a:gd name="connsiteY32" fmla="*/ 0 h 2778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047335" h="2778367">
                  <a:moveTo>
                    <a:pt x="2686434" y="649222"/>
                  </a:moveTo>
                  <a:lnTo>
                    <a:pt x="2480724" y="868916"/>
                  </a:lnTo>
                  <a:lnTo>
                    <a:pt x="2831980" y="868916"/>
                  </a:lnTo>
                  <a:lnTo>
                    <a:pt x="2831980" y="866747"/>
                  </a:lnTo>
                  <a:cubicBezTo>
                    <a:pt x="2891449" y="866747"/>
                    <a:pt x="2939658" y="818538"/>
                    <a:pt x="2939658" y="759069"/>
                  </a:cubicBezTo>
                  <a:cubicBezTo>
                    <a:pt x="2939658" y="699600"/>
                    <a:pt x="2891449" y="651391"/>
                    <a:pt x="2831980" y="651391"/>
                  </a:cubicBezTo>
                  <a:lnTo>
                    <a:pt x="2831980" y="649222"/>
                  </a:lnTo>
                  <a:close/>
                  <a:moveTo>
                    <a:pt x="32816" y="0"/>
                  </a:moveTo>
                  <a:lnTo>
                    <a:pt x="2993848" y="0"/>
                  </a:lnTo>
                  <a:cubicBezTo>
                    <a:pt x="3011972" y="0"/>
                    <a:pt x="3026664" y="14692"/>
                    <a:pt x="3026664" y="32816"/>
                  </a:cubicBezTo>
                  <a:lnTo>
                    <a:pt x="3026664" y="285864"/>
                  </a:lnTo>
                  <a:lnTo>
                    <a:pt x="3026664" y="290147"/>
                  </a:lnTo>
                  <a:lnTo>
                    <a:pt x="3022654" y="290147"/>
                  </a:lnTo>
                  <a:lnTo>
                    <a:pt x="2785226" y="543714"/>
                  </a:lnTo>
                  <a:lnTo>
                    <a:pt x="2831980" y="543714"/>
                  </a:lnTo>
                  <a:lnTo>
                    <a:pt x="2834863" y="543714"/>
                  </a:lnTo>
                  <a:lnTo>
                    <a:pt x="2834863" y="544005"/>
                  </a:lnTo>
                  <a:lnTo>
                    <a:pt x="2875382" y="548089"/>
                  </a:lnTo>
                  <a:cubicBezTo>
                    <a:pt x="2973515" y="568170"/>
                    <a:pt x="3047335" y="654999"/>
                    <a:pt x="3047335" y="759069"/>
                  </a:cubicBezTo>
                  <a:cubicBezTo>
                    <a:pt x="3047335" y="863139"/>
                    <a:pt x="2973515" y="949968"/>
                    <a:pt x="2875382" y="970049"/>
                  </a:cubicBezTo>
                  <a:lnTo>
                    <a:pt x="2834863" y="974134"/>
                  </a:lnTo>
                  <a:lnTo>
                    <a:pt x="2834863" y="974424"/>
                  </a:lnTo>
                  <a:lnTo>
                    <a:pt x="2831980" y="974424"/>
                  </a:lnTo>
                  <a:lnTo>
                    <a:pt x="2381931" y="974424"/>
                  </a:lnTo>
                  <a:lnTo>
                    <a:pt x="1891751" y="1497925"/>
                  </a:lnTo>
                  <a:lnTo>
                    <a:pt x="1891751" y="2250406"/>
                  </a:lnTo>
                  <a:lnTo>
                    <a:pt x="1142998" y="2778367"/>
                  </a:lnTo>
                  <a:lnTo>
                    <a:pt x="1142998" y="1506560"/>
                  </a:lnTo>
                  <a:lnTo>
                    <a:pt x="4010" y="290147"/>
                  </a:lnTo>
                  <a:lnTo>
                    <a:pt x="0" y="290147"/>
                  </a:lnTo>
                  <a:lnTo>
                    <a:pt x="0" y="285864"/>
                  </a:lnTo>
                  <a:lnTo>
                    <a:pt x="0" y="32816"/>
                  </a:lnTo>
                  <a:cubicBezTo>
                    <a:pt x="0" y="14692"/>
                    <a:pt x="14692" y="0"/>
                    <a:pt x="32816"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6" name="Rectangle 5">
              <a:extLst>
                <a:ext uri="{FF2B5EF4-FFF2-40B4-BE49-F238E27FC236}">
                  <a16:creationId xmlns="" xmlns:a16="http://schemas.microsoft.com/office/drawing/2014/main" id="{9F9FE859-E196-4C40-BDDE-310CA193082D}"/>
                </a:ext>
              </a:extLst>
            </p:cNvPr>
            <p:cNvSpPr/>
            <p:nvPr/>
          </p:nvSpPr>
          <p:spPr>
            <a:xfrm>
              <a:off x="4580792" y="1987062"/>
              <a:ext cx="3026664" cy="10550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 xmlns:a16="http://schemas.microsoft.com/office/drawing/2014/main" id="{FC18A593-ECF3-4E92-9EF2-602A60375A09}"/>
              </a:ext>
            </a:extLst>
          </p:cNvPr>
          <p:cNvSpPr txBox="1"/>
          <p:nvPr/>
        </p:nvSpPr>
        <p:spPr>
          <a:xfrm>
            <a:off x="8531550" y="0"/>
            <a:ext cx="2307366" cy="2677656"/>
          </a:xfrm>
          <a:prstGeom prst="rect">
            <a:avLst/>
          </a:prstGeom>
          <a:noFill/>
        </p:spPr>
        <p:txBody>
          <a:bodyPr wrap="square" rtlCol="0">
            <a:spAutoFit/>
          </a:bodyPr>
          <a:lstStyle/>
          <a:p>
            <a:pPr algn="dist"/>
            <a:r>
              <a:rPr lang="en-US" altLang="ko-KR" sz="1400" dirty="0">
                <a:solidFill>
                  <a:schemeClr val="accent2"/>
                </a:solidFill>
                <a:cs typeface="Arial" pitchFamily="34" charset="0"/>
              </a:rPr>
              <a:t>10100110100100001010100111101110110110110101010000111001010110010101001110101000101010001011010110110110100010101110001010100010100010111010110001001101001101001000010101001111011101101101101010100001110010101100101010011101010001010100010110101101101101001</a:t>
            </a:r>
          </a:p>
        </p:txBody>
      </p:sp>
      <p:grpSp>
        <p:nvGrpSpPr>
          <p:cNvPr id="20" name="Group 19">
            <a:extLst>
              <a:ext uri="{FF2B5EF4-FFF2-40B4-BE49-F238E27FC236}">
                <a16:creationId xmlns="" xmlns:a16="http://schemas.microsoft.com/office/drawing/2014/main" id="{5177C753-3D96-4004-912A-B046B24A8E76}"/>
              </a:ext>
            </a:extLst>
          </p:cNvPr>
          <p:cNvGrpSpPr/>
          <p:nvPr/>
        </p:nvGrpSpPr>
        <p:grpSpPr>
          <a:xfrm>
            <a:off x="649703" y="318498"/>
            <a:ext cx="5285657" cy="2092881"/>
            <a:chOff x="4244163" y="1645867"/>
            <a:chExt cx="5285657" cy="2092881"/>
          </a:xfrm>
        </p:grpSpPr>
        <p:sp>
          <p:nvSpPr>
            <p:cNvPr id="21" name="TextBox 20">
              <a:extLst>
                <a:ext uri="{FF2B5EF4-FFF2-40B4-BE49-F238E27FC236}">
                  <a16:creationId xmlns="" xmlns:a16="http://schemas.microsoft.com/office/drawing/2014/main" id="{3237072D-EA0A-4A85-8662-CCACF8FC4125}"/>
                </a:ext>
              </a:extLst>
            </p:cNvPr>
            <p:cNvSpPr txBox="1"/>
            <p:nvPr/>
          </p:nvSpPr>
          <p:spPr>
            <a:xfrm>
              <a:off x="5792960" y="1923770"/>
              <a:ext cx="3736860" cy="1015663"/>
            </a:xfrm>
            <a:prstGeom prst="rect">
              <a:avLst/>
            </a:prstGeom>
            <a:noFill/>
          </p:spPr>
          <p:txBody>
            <a:bodyPr wrap="square" rtlCol="0" anchor="ctr">
              <a:spAutoFit/>
            </a:bodyPr>
            <a:lstStyle/>
            <a:p>
              <a:pPr algn="dist"/>
              <a:r>
                <a:rPr lang="en-US" altLang="ko-KR" sz="6000" dirty="0">
                  <a:solidFill>
                    <a:schemeClr val="accent2"/>
                  </a:solidFill>
                  <a:latin typeface="Arial Black" panose="020B0A04020102020204" pitchFamily="34" charset="0"/>
                  <a:cs typeface="Arial" pitchFamily="34" charset="0"/>
                </a:rPr>
                <a:t>IG DATA</a:t>
              </a:r>
            </a:p>
          </p:txBody>
        </p:sp>
        <p:sp>
          <p:nvSpPr>
            <p:cNvPr id="22" name="TextBox 21">
              <a:extLst>
                <a:ext uri="{FF2B5EF4-FFF2-40B4-BE49-F238E27FC236}">
                  <a16:creationId xmlns="" xmlns:a16="http://schemas.microsoft.com/office/drawing/2014/main" id="{42937101-C539-492B-81E3-7F9CBE9A0A06}"/>
                </a:ext>
              </a:extLst>
            </p:cNvPr>
            <p:cNvSpPr txBox="1"/>
            <p:nvPr/>
          </p:nvSpPr>
          <p:spPr>
            <a:xfrm>
              <a:off x="5792959" y="2681288"/>
              <a:ext cx="3736861" cy="707886"/>
            </a:xfrm>
            <a:prstGeom prst="rect">
              <a:avLst/>
            </a:prstGeom>
            <a:noFill/>
          </p:spPr>
          <p:txBody>
            <a:bodyPr wrap="square" rtlCol="0" anchor="ctr">
              <a:spAutoFit/>
            </a:bodyPr>
            <a:lstStyle/>
            <a:p>
              <a:pPr algn="dist"/>
              <a:r>
                <a:rPr lang="en-US" altLang="ko-KR" sz="4000" b="1" dirty="0" smtClean="0">
                  <a:solidFill>
                    <a:schemeClr val="accent4"/>
                  </a:solidFill>
                  <a:latin typeface="Adobe Song Std L" panose="02020300000000000000" pitchFamily="18" charset="-128"/>
                  <a:ea typeface="Adobe Song Std L" panose="02020300000000000000" pitchFamily="18" charset="-128"/>
                  <a:cs typeface="Arial" pitchFamily="34" charset="0"/>
                </a:rPr>
                <a:t>ANALYTICS</a:t>
              </a:r>
              <a:endParaRPr lang="en-US" altLang="ko-KR" sz="4000" b="1" dirty="0">
                <a:solidFill>
                  <a:schemeClr val="accent4"/>
                </a:solidFill>
                <a:latin typeface="Adobe Song Std L" panose="02020300000000000000" pitchFamily="18" charset="-128"/>
                <a:ea typeface="Adobe Song Std L" panose="02020300000000000000" pitchFamily="18" charset="-128"/>
                <a:cs typeface="Arial" pitchFamily="34" charset="0"/>
              </a:endParaRPr>
            </a:p>
          </p:txBody>
        </p:sp>
        <p:sp>
          <p:nvSpPr>
            <p:cNvPr id="23" name="TextBox 22">
              <a:extLst>
                <a:ext uri="{FF2B5EF4-FFF2-40B4-BE49-F238E27FC236}">
                  <a16:creationId xmlns="" xmlns:a16="http://schemas.microsoft.com/office/drawing/2014/main" id="{1789951B-B1B6-4349-9D17-20E5DC324838}"/>
                </a:ext>
              </a:extLst>
            </p:cNvPr>
            <p:cNvSpPr txBox="1"/>
            <p:nvPr/>
          </p:nvSpPr>
          <p:spPr>
            <a:xfrm>
              <a:off x="4244163" y="1645867"/>
              <a:ext cx="1428068" cy="2092881"/>
            </a:xfrm>
            <a:prstGeom prst="rect">
              <a:avLst/>
            </a:prstGeom>
            <a:noFill/>
          </p:spPr>
          <p:txBody>
            <a:bodyPr wrap="square" rtlCol="0" anchor="ctr">
              <a:spAutoFit/>
            </a:bodyPr>
            <a:lstStyle/>
            <a:p>
              <a:pPr algn="ctr"/>
              <a:r>
                <a:rPr lang="en-US" altLang="ko-KR" sz="13000" b="1" dirty="0">
                  <a:solidFill>
                    <a:schemeClr val="accent2"/>
                  </a:solidFill>
                  <a:latin typeface="Arial Black" panose="020B0A04020102020204" pitchFamily="34" charset="0"/>
                  <a:ea typeface="Adobe Song Std L" panose="02020300000000000000" pitchFamily="18" charset="-128"/>
                  <a:cs typeface="Arial" pitchFamily="34" charset="0"/>
                </a:rPr>
                <a:t>B</a:t>
              </a:r>
            </a:p>
          </p:txBody>
        </p:sp>
      </p:grpSp>
      <p:sp>
        <p:nvSpPr>
          <p:cNvPr id="24" name="TextBox 23">
            <a:extLst>
              <a:ext uri="{FF2B5EF4-FFF2-40B4-BE49-F238E27FC236}">
                <a16:creationId xmlns="" xmlns:a16="http://schemas.microsoft.com/office/drawing/2014/main" id="{A08E7E78-07F8-4FB7-B7AF-ECEF4F7DF126}"/>
              </a:ext>
            </a:extLst>
          </p:cNvPr>
          <p:cNvSpPr txBox="1"/>
          <p:nvPr/>
        </p:nvSpPr>
        <p:spPr>
          <a:xfrm>
            <a:off x="408719" y="3199825"/>
            <a:ext cx="2241327" cy="707886"/>
          </a:xfrm>
          <a:prstGeom prst="rect">
            <a:avLst/>
          </a:prstGeom>
          <a:noFill/>
        </p:spPr>
        <p:txBody>
          <a:bodyPr wrap="square" rtlCol="0" anchor="ctr">
            <a:spAutoFit/>
          </a:bodyPr>
          <a:lstStyle/>
          <a:p>
            <a:pPr algn="r"/>
            <a:r>
              <a:rPr lang="en-GB" altLang="ko-KR" sz="2000" dirty="0" smtClean="0">
                <a:solidFill>
                  <a:schemeClr val="accent4"/>
                </a:solidFill>
                <a:cs typeface="Arial" pitchFamily="34" charset="0"/>
              </a:rPr>
              <a:t>WHAT IS</a:t>
            </a:r>
            <a:r>
              <a:rPr lang="en-GB" altLang="ko-KR" sz="2000" dirty="0" smtClean="0">
                <a:solidFill>
                  <a:schemeClr val="tx1">
                    <a:lumMod val="75000"/>
                    <a:lumOff val="25000"/>
                  </a:schemeClr>
                </a:solidFill>
                <a:cs typeface="Arial" pitchFamily="34" charset="0"/>
              </a:rPr>
              <a:t> </a:t>
            </a:r>
            <a:endParaRPr lang="en-GB" altLang="ko-KR" sz="2000" dirty="0">
              <a:solidFill>
                <a:schemeClr val="tx1">
                  <a:lumMod val="75000"/>
                  <a:lumOff val="25000"/>
                </a:schemeClr>
              </a:solidFill>
              <a:cs typeface="Arial" pitchFamily="34" charset="0"/>
            </a:endParaRPr>
          </a:p>
          <a:p>
            <a:pPr algn="r"/>
            <a:r>
              <a:rPr lang="en-MY" altLang="ko-KR" sz="2000" dirty="0" smtClean="0">
                <a:solidFill>
                  <a:schemeClr val="tx1">
                    <a:lumMod val="75000"/>
                    <a:lumOff val="25000"/>
                  </a:schemeClr>
                </a:solidFill>
                <a:cs typeface="Arial" pitchFamily="34" charset="0"/>
              </a:rPr>
              <a:t>Data Analytics?</a:t>
            </a:r>
            <a:endParaRPr lang="ko-KR" altLang="en-US" sz="2000" dirty="0">
              <a:solidFill>
                <a:schemeClr val="tx1">
                  <a:lumMod val="75000"/>
                  <a:lumOff val="25000"/>
                </a:schemeClr>
              </a:solidFill>
              <a:cs typeface="Arial" pitchFamily="34" charset="0"/>
            </a:endParaRPr>
          </a:p>
        </p:txBody>
      </p:sp>
      <p:sp>
        <p:nvSpPr>
          <p:cNvPr id="25" name="TextBox 24">
            <a:extLst>
              <a:ext uri="{FF2B5EF4-FFF2-40B4-BE49-F238E27FC236}">
                <a16:creationId xmlns="" xmlns:a16="http://schemas.microsoft.com/office/drawing/2014/main" id="{EC5897CB-6845-4EE8-BDC0-C73C7F25E6D9}"/>
              </a:ext>
            </a:extLst>
          </p:cNvPr>
          <p:cNvSpPr txBox="1"/>
          <p:nvPr/>
        </p:nvSpPr>
        <p:spPr>
          <a:xfrm>
            <a:off x="3066795" y="2538106"/>
            <a:ext cx="3946993" cy="1938992"/>
          </a:xfrm>
          <a:prstGeom prst="rect">
            <a:avLst/>
          </a:prstGeom>
          <a:noFill/>
        </p:spPr>
        <p:txBody>
          <a:bodyPr wrap="square" rtlCol="0">
            <a:spAutoFit/>
          </a:bodyPr>
          <a:lstStyle/>
          <a:p>
            <a:r>
              <a:rPr lang="en-MY" sz="2000" dirty="0"/>
              <a:t>A</a:t>
            </a:r>
            <a:r>
              <a:rPr lang="en-MY" sz="2000" dirty="0" smtClean="0"/>
              <a:t> </a:t>
            </a:r>
            <a:r>
              <a:rPr lang="en-MY" sz="2000" dirty="0"/>
              <a:t>series of techniques aimed at extracting relevant and valuable information from extensive and diverse sets of data gathered from different sources and varying in sizes</a:t>
            </a:r>
            <a:endParaRPr lang="en-US" altLang="ko-KR" sz="2000" dirty="0">
              <a:solidFill>
                <a:schemeClr val="tx1">
                  <a:lumMod val="75000"/>
                  <a:lumOff val="25000"/>
                </a:schemeClr>
              </a:solidFill>
              <a:cs typeface="Arial" pitchFamily="34" charset="0"/>
            </a:endParaRPr>
          </a:p>
        </p:txBody>
      </p:sp>
      <p:grpSp>
        <p:nvGrpSpPr>
          <p:cNvPr id="26" name="Group 25">
            <a:extLst>
              <a:ext uri="{FF2B5EF4-FFF2-40B4-BE49-F238E27FC236}">
                <a16:creationId xmlns="" xmlns:a16="http://schemas.microsoft.com/office/drawing/2014/main" id="{9EC9908C-F377-4620-A71C-7D5AF49E1042}"/>
              </a:ext>
            </a:extLst>
          </p:cNvPr>
          <p:cNvGrpSpPr/>
          <p:nvPr/>
        </p:nvGrpSpPr>
        <p:grpSpPr>
          <a:xfrm>
            <a:off x="738555" y="4745840"/>
            <a:ext cx="7045570" cy="1846659"/>
            <a:chOff x="5889060" y="3872747"/>
            <a:chExt cx="4723177" cy="1846659"/>
          </a:xfrm>
        </p:grpSpPr>
        <p:sp>
          <p:nvSpPr>
            <p:cNvPr id="27" name="TextBox 26">
              <a:extLst>
                <a:ext uri="{FF2B5EF4-FFF2-40B4-BE49-F238E27FC236}">
                  <a16:creationId xmlns="" xmlns:a16="http://schemas.microsoft.com/office/drawing/2014/main" id="{56CC3398-A277-4A9B-98EB-21694AC69F21}"/>
                </a:ext>
              </a:extLst>
            </p:cNvPr>
            <p:cNvSpPr txBox="1"/>
            <p:nvPr/>
          </p:nvSpPr>
          <p:spPr>
            <a:xfrm>
              <a:off x="5889060" y="4149746"/>
              <a:ext cx="4723177" cy="1569660"/>
            </a:xfrm>
            <a:prstGeom prst="rect">
              <a:avLst/>
            </a:prstGeom>
            <a:noFill/>
          </p:spPr>
          <p:txBody>
            <a:bodyPr wrap="square" rtlCol="0">
              <a:spAutoFit/>
            </a:bodyPr>
            <a:lstStyle/>
            <a:p>
              <a:pPr marL="742950" lvl="1" indent="-285750" fontAlgn="base">
                <a:buFont typeface="Arial" panose="020B0604020202020204" pitchFamily="34" charset="0"/>
                <a:buChar char="•"/>
              </a:pPr>
              <a:r>
                <a:rPr lang="en-MY" sz="1600" dirty="0"/>
                <a:t>content preferences</a:t>
              </a:r>
            </a:p>
            <a:p>
              <a:pPr marL="742950" lvl="1" indent="-285750" fontAlgn="base">
                <a:buFont typeface="Arial" panose="020B0604020202020204" pitchFamily="34" charset="0"/>
                <a:buChar char="•"/>
              </a:pPr>
              <a:r>
                <a:rPr lang="en-MY" sz="1600" dirty="0"/>
                <a:t>different types of interactions with certain kinds of content or ads</a:t>
              </a:r>
            </a:p>
            <a:p>
              <a:pPr marL="742950" lvl="1" indent="-285750" fontAlgn="base">
                <a:buFont typeface="Arial" panose="020B0604020202020204" pitchFamily="34" charset="0"/>
                <a:buChar char="•"/>
              </a:pPr>
              <a:r>
                <a:rPr lang="en-MY" sz="1600" dirty="0"/>
                <a:t>use of certain features in the applications</a:t>
              </a:r>
            </a:p>
            <a:p>
              <a:pPr marL="742950" lvl="1" indent="-285750" fontAlgn="base">
                <a:buFont typeface="Arial" panose="020B0604020202020204" pitchFamily="34" charset="0"/>
                <a:buChar char="•"/>
              </a:pPr>
              <a:r>
                <a:rPr lang="en-MY" sz="1600" dirty="0"/>
                <a:t>search requests</a:t>
              </a:r>
            </a:p>
            <a:p>
              <a:pPr marL="742950" lvl="1" indent="-285750" fontAlgn="base">
                <a:buFont typeface="Arial" panose="020B0604020202020204" pitchFamily="34" charset="0"/>
                <a:buChar char="•"/>
              </a:pPr>
              <a:r>
                <a:rPr lang="en-MY" sz="1600" dirty="0"/>
                <a:t>browsing activity</a:t>
              </a:r>
            </a:p>
            <a:p>
              <a:pPr marL="742950" lvl="1" indent="-285750" fontAlgn="base">
                <a:buFont typeface="Arial" panose="020B0604020202020204" pitchFamily="34" charset="0"/>
                <a:buChar char="•"/>
              </a:pPr>
              <a:r>
                <a:rPr lang="en-MY" sz="1600" dirty="0"/>
                <a:t>online purchases</a:t>
              </a:r>
              <a:endParaRPr lang="ko-KR" altLang="en-US" sz="1600" dirty="0">
                <a:cs typeface="Arial" pitchFamily="34" charset="0"/>
              </a:endParaRPr>
            </a:p>
          </p:txBody>
        </p:sp>
        <p:sp>
          <p:nvSpPr>
            <p:cNvPr id="28" name="TextBox 27">
              <a:extLst>
                <a:ext uri="{FF2B5EF4-FFF2-40B4-BE49-F238E27FC236}">
                  <a16:creationId xmlns="" xmlns:a16="http://schemas.microsoft.com/office/drawing/2014/main" id="{F6C189DE-6D10-48E4-94AE-D82D5EE4D28F}"/>
                </a:ext>
              </a:extLst>
            </p:cNvPr>
            <p:cNvSpPr txBox="1"/>
            <p:nvPr/>
          </p:nvSpPr>
          <p:spPr>
            <a:xfrm>
              <a:off x="5889060" y="3872747"/>
              <a:ext cx="2527679" cy="369332"/>
            </a:xfrm>
            <a:prstGeom prst="rect">
              <a:avLst/>
            </a:prstGeom>
            <a:noFill/>
          </p:spPr>
          <p:txBody>
            <a:bodyPr wrap="square" rtlCol="0">
              <a:spAutoFit/>
            </a:bodyPr>
            <a:lstStyle/>
            <a:p>
              <a:r>
                <a:rPr lang="en-US" altLang="ko-KR" dirty="0" smtClean="0">
                  <a:cs typeface="Arial" pitchFamily="34" charset="0"/>
                </a:rPr>
                <a:t>For examples:</a:t>
              </a:r>
              <a:endParaRPr lang="ko-KR" altLang="en-US" dirty="0">
                <a:cs typeface="Arial" pitchFamily="34" charset="0"/>
              </a:endParaRPr>
            </a:p>
          </p:txBody>
        </p:sp>
      </p:grpSp>
      <p:sp>
        <p:nvSpPr>
          <p:cNvPr id="32" name="TextBox 31">
            <a:extLst>
              <a:ext uri="{FF2B5EF4-FFF2-40B4-BE49-F238E27FC236}">
                <a16:creationId xmlns="" xmlns:a16="http://schemas.microsoft.com/office/drawing/2014/main" id="{D3D5DD2F-03B9-4451-BD92-02FB72360C04}"/>
              </a:ext>
            </a:extLst>
          </p:cNvPr>
          <p:cNvSpPr txBox="1"/>
          <p:nvPr/>
        </p:nvSpPr>
        <p:spPr>
          <a:xfrm>
            <a:off x="8386419" y="5456009"/>
            <a:ext cx="2597628" cy="584775"/>
          </a:xfrm>
          <a:prstGeom prst="rect">
            <a:avLst/>
          </a:prstGeom>
          <a:noFill/>
        </p:spPr>
        <p:txBody>
          <a:bodyPr wrap="square" rtlCol="0">
            <a:spAutoFit/>
          </a:bodyPr>
          <a:lstStyle/>
          <a:p>
            <a:pPr algn="ctr"/>
            <a:r>
              <a:rPr lang="en-US" altLang="ko-KR" sz="3200" dirty="0">
                <a:solidFill>
                  <a:schemeClr val="bg1"/>
                </a:solidFill>
                <a:cs typeface="Arial" pitchFamily="34" charset="0"/>
              </a:rPr>
              <a:t>BIG DATA</a:t>
            </a:r>
            <a:endParaRPr lang="ko-KR" altLang="en-US" sz="3200" dirty="0">
              <a:solidFill>
                <a:schemeClr val="bg1"/>
              </a:solidFill>
              <a:cs typeface="Arial" pitchFamily="34" charset="0"/>
            </a:endParaRPr>
          </a:p>
        </p:txBody>
      </p:sp>
      <p:sp>
        <p:nvSpPr>
          <p:cNvPr id="2" name="Rectangle 1"/>
          <p:cNvSpPr/>
          <p:nvPr/>
        </p:nvSpPr>
        <p:spPr>
          <a:xfrm>
            <a:off x="5427783" y="6368421"/>
            <a:ext cx="6611816" cy="738664"/>
          </a:xfrm>
          <a:prstGeom prst="rect">
            <a:avLst/>
          </a:prstGeom>
        </p:spPr>
        <p:txBody>
          <a:bodyPr wrap="square">
            <a:spAutoFit/>
          </a:bodyPr>
          <a:lstStyle/>
          <a:p>
            <a:r>
              <a:rPr lang="en-MY" sz="1400" dirty="0"/>
              <a:t>Source: </a:t>
            </a:r>
            <a:r>
              <a:rPr lang="en-MY" sz="1400" dirty="0">
                <a:hlinkClick r:id="rId2"/>
              </a:rPr>
              <a:t>https://theappsolutions.com/blog/development/what-is-big-data-analytics</a:t>
            </a:r>
            <a:r>
              <a:rPr lang="en-MY" sz="1400" dirty="0" smtClean="0">
                <a:hlinkClick r:id="rId2"/>
              </a:rPr>
              <a:t>/</a:t>
            </a:r>
            <a:endParaRPr lang="en-MY" sz="1400" dirty="0" smtClean="0"/>
          </a:p>
          <a:p>
            <a:endParaRPr lang="en-MY" sz="1400" dirty="0" smtClean="0"/>
          </a:p>
          <a:p>
            <a:endParaRPr lang="en-GB" sz="1400" dirty="0"/>
          </a:p>
        </p:txBody>
      </p:sp>
    </p:spTree>
    <p:extLst>
      <p:ext uri="{BB962C8B-B14F-4D97-AF65-F5344CB8AC3E}">
        <p14:creationId xmlns:p14="http://schemas.microsoft.com/office/powerpoint/2010/main" val="18995060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206381AD-4C2B-4745-99B1-0BBCE6131A71}"/>
              </a:ext>
            </a:extLst>
          </p:cNvPr>
          <p:cNvSpPr>
            <a:spLocks noGrp="1"/>
          </p:cNvSpPr>
          <p:nvPr>
            <p:ph type="body" sz="quarter" idx="10"/>
          </p:nvPr>
        </p:nvSpPr>
        <p:spPr>
          <a:prstGeom prst="rect">
            <a:avLst/>
          </a:prstGeom>
        </p:spPr>
        <p:txBody>
          <a:bodyPr/>
          <a:lstStyle/>
          <a:p>
            <a:r>
              <a:rPr lang="en-MY" sz="4400" dirty="0"/>
              <a:t>What is Data Analytics</a:t>
            </a:r>
            <a:r>
              <a:rPr lang="en-MY" sz="4400" dirty="0" smtClean="0"/>
              <a:t>?</a:t>
            </a:r>
            <a:endParaRPr lang="en-US" sz="4400" dirty="0"/>
          </a:p>
        </p:txBody>
      </p:sp>
      <p:sp>
        <p:nvSpPr>
          <p:cNvPr id="3" name="Rectangle 9">
            <a:extLst>
              <a:ext uri="{FF2B5EF4-FFF2-40B4-BE49-F238E27FC236}">
                <a16:creationId xmlns="" xmlns:a16="http://schemas.microsoft.com/office/drawing/2014/main" id="{1CF2E0EF-678D-4DB7-94EC-E888F9DAE5AA}"/>
              </a:ext>
            </a:extLst>
          </p:cNvPr>
          <p:cNvSpPr/>
          <p:nvPr/>
        </p:nvSpPr>
        <p:spPr>
          <a:xfrm>
            <a:off x="4836596" y="3122298"/>
            <a:ext cx="2518808" cy="1631644"/>
          </a:xfrm>
          <a:custGeom>
            <a:avLst/>
            <a:gdLst/>
            <a:ahLst/>
            <a:cxnLst/>
            <a:rect l="l" t="t" r="r" b="b"/>
            <a:pathLst>
              <a:path w="3816424" h="2472220">
                <a:moveTo>
                  <a:pt x="1972064" y="0"/>
                </a:moveTo>
                <a:cubicBezTo>
                  <a:pt x="2225646" y="0"/>
                  <a:pt x="2443064" y="140235"/>
                  <a:pt x="2531016" y="340937"/>
                </a:cubicBezTo>
                <a:cubicBezTo>
                  <a:pt x="2600132" y="306460"/>
                  <a:pt x="2678169" y="288032"/>
                  <a:pt x="2760510" y="288032"/>
                </a:cubicBezTo>
                <a:cubicBezTo>
                  <a:pt x="3009887" y="288032"/>
                  <a:pt x="3219786" y="457055"/>
                  <a:pt x="3279705" y="687381"/>
                </a:cubicBezTo>
                <a:cubicBezTo>
                  <a:pt x="3582169" y="717391"/>
                  <a:pt x="3816424" y="950318"/>
                  <a:pt x="3816424" y="1232795"/>
                </a:cubicBezTo>
                <a:lnTo>
                  <a:pt x="3816055" y="1236110"/>
                </a:lnTo>
                <a:cubicBezTo>
                  <a:pt x="3816421" y="1237213"/>
                  <a:pt x="3816424" y="1238319"/>
                  <a:pt x="3816424" y="1239425"/>
                </a:cubicBezTo>
                <a:cubicBezTo>
                  <a:pt x="3816424" y="1544322"/>
                  <a:pt x="3543509" y="1791490"/>
                  <a:pt x="3206852" y="1791490"/>
                </a:cubicBezTo>
                <a:lnTo>
                  <a:pt x="3136943" y="1786289"/>
                </a:lnTo>
                <a:cubicBezTo>
                  <a:pt x="3133151" y="1787239"/>
                  <a:pt x="3129282" y="1787343"/>
                  <a:pt x="3125386" y="1787343"/>
                </a:cubicBezTo>
                <a:lnTo>
                  <a:pt x="3087511" y="1787343"/>
                </a:lnTo>
                <a:cubicBezTo>
                  <a:pt x="3038440" y="1991344"/>
                  <a:pt x="2837482" y="2143516"/>
                  <a:pt x="2597280" y="2143516"/>
                </a:cubicBezTo>
                <a:cubicBezTo>
                  <a:pt x="2532520" y="2143516"/>
                  <a:pt x="2470613" y="2132455"/>
                  <a:pt x="2414162" y="2111319"/>
                </a:cubicBezTo>
                <a:cubicBezTo>
                  <a:pt x="2330064" y="2322315"/>
                  <a:pt x="2106542" y="2472220"/>
                  <a:pt x="1844361" y="2472220"/>
                </a:cubicBezTo>
                <a:cubicBezTo>
                  <a:pt x="1529851" y="2472220"/>
                  <a:pt x="1270971" y="2256501"/>
                  <a:pt x="1241364" y="1979223"/>
                </a:cubicBezTo>
                <a:cubicBezTo>
                  <a:pt x="1233180" y="1981311"/>
                  <a:pt x="1224850" y="1981496"/>
                  <a:pt x="1216474" y="1981496"/>
                </a:cubicBezTo>
                <a:cubicBezTo>
                  <a:pt x="1047138" y="1981496"/>
                  <a:pt x="897304" y="1905869"/>
                  <a:pt x="810084" y="1787343"/>
                </a:cubicBezTo>
                <a:lnTo>
                  <a:pt x="683468" y="1787343"/>
                </a:lnTo>
                <a:lnTo>
                  <a:pt x="669303" y="1786050"/>
                </a:lnTo>
                <a:cubicBezTo>
                  <a:pt x="649856" y="1790596"/>
                  <a:pt x="629830" y="1791490"/>
                  <a:pt x="609572" y="1791490"/>
                </a:cubicBezTo>
                <a:cubicBezTo>
                  <a:pt x="272915" y="1791490"/>
                  <a:pt x="0" y="1544322"/>
                  <a:pt x="0" y="1239425"/>
                </a:cubicBezTo>
                <a:lnTo>
                  <a:pt x="369" y="1236110"/>
                </a:lnTo>
                <a:cubicBezTo>
                  <a:pt x="3" y="1235007"/>
                  <a:pt x="0" y="1233901"/>
                  <a:pt x="0" y="1232795"/>
                </a:cubicBezTo>
                <a:cubicBezTo>
                  <a:pt x="0" y="927898"/>
                  <a:pt x="272915" y="680730"/>
                  <a:pt x="609572" y="680730"/>
                </a:cubicBezTo>
                <a:lnTo>
                  <a:pt x="648332" y="683614"/>
                </a:lnTo>
                <a:cubicBezTo>
                  <a:pt x="648074" y="682757"/>
                  <a:pt x="648072" y="681899"/>
                  <a:pt x="648072" y="681040"/>
                </a:cubicBezTo>
                <a:cubicBezTo>
                  <a:pt x="648072" y="382773"/>
                  <a:pt x="889865" y="140980"/>
                  <a:pt x="1188132" y="140980"/>
                </a:cubicBezTo>
                <a:cubicBezTo>
                  <a:pt x="1296209" y="140980"/>
                  <a:pt x="1396871" y="172727"/>
                  <a:pt x="1480802" y="228175"/>
                </a:cubicBezTo>
                <a:cubicBezTo>
                  <a:pt x="1589955" y="89512"/>
                  <a:pt x="1769468" y="0"/>
                  <a:pt x="1972064" y="0"/>
                </a:cubicBezTo>
                <a:close/>
              </a:path>
            </a:pathLst>
          </a:custGeom>
          <a:noFill/>
          <a:ln w="762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grpSp>
        <p:nvGrpSpPr>
          <p:cNvPr id="4" name="Group 3">
            <a:extLst>
              <a:ext uri="{FF2B5EF4-FFF2-40B4-BE49-F238E27FC236}">
                <a16:creationId xmlns="" xmlns:a16="http://schemas.microsoft.com/office/drawing/2014/main" id="{105EC22C-4DE9-4BD1-9132-96A276430CDC}"/>
              </a:ext>
            </a:extLst>
          </p:cNvPr>
          <p:cNvGrpSpPr/>
          <p:nvPr/>
        </p:nvGrpSpPr>
        <p:grpSpPr>
          <a:xfrm rot="-3060000">
            <a:off x="4565779" y="3130544"/>
            <a:ext cx="120077" cy="443661"/>
            <a:chOff x="1408027" y="3329887"/>
            <a:chExt cx="155342" cy="573958"/>
          </a:xfrm>
          <a:solidFill>
            <a:schemeClr val="accent2"/>
          </a:solidFill>
        </p:grpSpPr>
        <p:sp>
          <p:nvSpPr>
            <p:cNvPr id="5" name="Oval 4">
              <a:extLst>
                <a:ext uri="{FF2B5EF4-FFF2-40B4-BE49-F238E27FC236}">
                  <a16:creationId xmlns="" xmlns:a16="http://schemas.microsoft.com/office/drawing/2014/main" id="{32CBD9ED-874C-4E6E-B6D1-477FF7FCA179}"/>
                </a:ext>
              </a:extLst>
            </p:cNvPr>
            <p:cNvSpPr/>
            <p:nvPr/>
          </p:nvSpPr>
          <p:spPr>
            <a:xfrm>
              <a:off x="1408027" y="3748503"/>
              <a:ext cx="155342" cy="155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sp>
          <p:nvSpPr>
            <p:cNvPr id="6" name="Oval 5">
              <a:extLst>
                <a:ext uri="{FF2B5EF4-FFF2-40B4-BE49-F238E27FC236}">
                  <a16:creationId xmlns="" xmlns:a16="http://schemas.microsoft.com/office/drawing/2014/main" id="{12E01523-AB69-4CC1-BE3D-3FA3DBE5B65F}"/>
                </a:ext>
              </a:extLst>
            </p:cNvPr>
            <p:cNvSpPr/>
            <p:nvPr/>
          </p:nvSpPr>
          <p:spPr>
            <a:xfrm>
              <a:off x="1408027" y="3539195"/>
              <a:ext cx="155342" cy="155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sp>
          <p:nvSpPr>
            <p:cNvPr id="7" name="Oval 6">
              <a:extLst>
                <a:ext uri="{FF2B5EF4-FFF2-40B4-BE49-F238E27FC236}">
                  <a16:creationId xmlns="" xmlns:a16="http://schemas.microsoft.com/office/drawing/2014/main" id="{0DDBCF2A-058F-4084-A436-4E592317F773}"/>
                </a:ext>
              </a:extLst>
            </p:cNvPr>
            <p:cNvSpPr/>
            <p:nvPr/>
          </p:nvSpPr>
          <p:spPr>
            <a:xfrm>
              <a:off x="1408027" y="3329887"/>
              <a:ext cx="155342" cy="155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grpSp>
      <p:sp>
        <p:nvSpPr>
          <p:cNvPr id="8" name="Oval 7">
            <a:extLst>
              <a:ext uri="{FF2B5EF4-FFF2-40B4-BE49-F238E27FC236}">
                <a16:creationId xmlns="" xmlns:a16="http://schemas.microsoft.com/office/drawing/2014/main" id="{20369967-8AF8-485E-8568-826C237D5231}"/>
              </a:ext>
            </a:extLst>
          </p:cNvPr>
          <p:cNvSpPr/>
          <p:nvPr/>
        </p:nvSpPr>
        <p:spPr>
          <a:xfrm>
            <a:off x="3700642" y="2448217"/>
            <a:ext cx="797943" cy="797943"/>
          </a:xfrm>
          <a:prstGeom prst="ellipse">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sp>
        <p:nvSpPr>
          <p:cNvPr id="9" name="Oval 8">
            <a:extLst>
              <a:ext uri="{FF2B5EF4-FFF2-40B4-BE49-F238E27FC236}">
                <a16:creationId xmlns="" xmlns:a16="http://schemas.microsoft.com/office/drawing/2014/main" id="{8C4FDB39-BC36-4918-81BE-7DE1A317F559}"/>
              </a:ext>
            </a:extLst>
          </p:cNvPr>
          <p:cNvSpPr/>
          <p:nvPr/>
        </p:nvSpPr>
        <p:spPr>
          <a:xfrm>
            <a:off x="5676070" y="1742695"/>
            <a:ext cx="797943" cy="797943"/>
          </a:xfrm>
          <a:prstGeom prst="ellipse">
            <a:avLst/>
          </a:prstGeom>
          <a:no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sp>
        <p:nvSpPr>
          <p:cNvPr id="10" name="Oval 9">
            <a:extLst>
              <a:ext uri="{FF2B5EF4-FFF2-40B4-BE49-F238E27FC236}">
                <a16:creationId xmlns="" xmlns:a16="http://schemas.microsoft.com/office/drawing/2014/main" id="{C097D6FB-D24D-4532-AA3A-839C2FDCF16B}"/>
              </a:ext>
            </a:extLst>
          </p:cNvPr>
          <p:cNvSpPr/>
          <p:nvPr/>
        </p:nvSpPr>
        <p:spPr>
          <a:xfrm>
            <a:off x="7464154" y="2368171"/>
            <a:ext cx="797943" cy="797943"/>
          </a:xfrm>
          <a:prstGeom prst="ellipse">
            <a:avLst/>
          </a:prstGeom>
          <a:noFill/>
          <a:ln w="76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sp>
        <p:nvSpPr>
          <p:cNvPr id="11" name="Oval 10">
            <a:extLst>
              <a:ext uri="{FF2B5EF4-FFF2-40B4-BE49-F238E27FC236}">
                <a16:creationId xmlns="" xmlns:a16="http://schemas.microsoft.com/office/drawing/2014/main" id="{CEF89395-4508-41A2-B82B-7E42234E19A9}"/>
              </a:ext>
            </a:extLst>
          </p:cNvPr>
          <p:cNvSpPr/>
          <p:nvPr/>
        </p:nvSpPr>
        <p:spPr>
          <a:xfrm>
            <a:off x="2869182" y="4953012"/>
            <a:ext cx="797943" cy="797943"/>
          </a:xfrm>
          <a:prstGeom prst="ellipse">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sp>
        <p:nvSpPr>
          <p:cNvPr id="12" name="Oval 11">
            <a:extLst>
              <a:ext uri="{FF2B5EF4-FFF2-40B4-BE49-F238E27FC236}">
                <a16:creationId xmlns="" xmlns:a16="http://schemas.microsoft.com/office/drawing/2014/main" id="{9AA9057E-FEDC-4569-BD07-2510D730E574}"/>
              </a:ext>
            </a:extLst>
          </p:cNvPr>
          <p:cNvSpPr/>
          <p:nvPr/>
        </p:nvSpPr>
        <p:spPr>
          <a:xfrm>
            <a:off x="4754290" y="4953012"/>
            <a:ext cx="797943" cy="797943"/>
          </a:xfrm>
          <a:prstGeom prst="ellipse">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sp>
        <p:nvSpPr>
          <p:cNvPr id="13" name="Oval 12">
            <a:extLst>
              <a:ext uri="{FF2B5EF4-FFF2-40B4-BE49-F238E27FC236}">
                <a16:creationId xmlns="" xmlns:a16="http://schemas.microsoft.com/office/drawing/2014/main" id="{DE153BF8-EA68-41BB-81BC-B2AB1C047E15}"/>
              </a:ext>
            </a:extLst>
          </p:cNvPr>
          <p:cNvSpPr/>
          <p:nvPr/>
        </p:nvSpPr>
        <p:spPr>
          <a:xfrm>
            <a:off x="6639769" y="4953012"/>
            <a:ext cx="797943" cy="797943"/>
          </a:xfrm>
          <a:prstGeom prst="ellipse">
            <a:avLst/>
          </a:prstGeom>
          <a:no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sp>
        <p:nvSpPr>
          <p:cNvPr id="14" name="Oval 13">
            <a:extLst>
              <a:ext uri="{FF2B5EF4-FFF2-40B4-BE49-F238E27FC236}">
                <a16:creationId xmlns="" xmlns:a16="http://schemas.microsoft.com/office/drawing/2014/main" id="{F0E744CC-6340-4EDF-A268-26CCFCA69CD2}"/>
              </a:ext>
            </a:extLst>
          </p:cNvPr>
          <p:cNvSpPr/>
          <p:nvPr/>
        </p:nvSpPr>
        <p:spPr>
          <a:xfrm>
            <a:off x="8527971" y="4953012"/>
            <a:ext cx="797943" cy="797943"/>
          </a:xfrm>
          <a:prstGeom prst="ellipse">
            <a:avLst/>
          </a:prstGeom>
          <a:noFill/>
          <a:ln w="76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grpSp>
        <p:nvGrpSpPr>
          <p:cNvPr id="15" name="Group 14">
            <a:extLst>
              <a:ext uri="{FF2B5EF4-FFF2-40B4-BE49-F238E27FC236}">
                <a16:creationId xmlns="" xmlns:a16="http://schemas.microsoft.com/office/drawing/2014/main" id="{F5E6B61C-3CD4-411A-AD1B-5F4FED3043DC}"/>
              </a:ext>
            </a:extLst>
          </p:cNvPr>
          <p:cNvGrpSpPr/>
          <p:nvPr/>
        </p:nvGrpSpPr>
        <p:grpSpPr>
          <a:xfrm rot="3060000" flipH="1">
            <a:off x="7237481" y="3035762"/>
            <a:ext cx="120077" cy="443661"/>
            <a:chOff x="1408027" y="3329887"/>
            <a:chExt cx="155342" cy="573958"/>
          </a:xfrm>
          <a:solidFill>
            <a:schemeClr val="accent4"/>
          </a:solidFill>
        </p:grpSpPr>
        <p:sp>
          <p:nvSpPr>
            <p:cNvPr id="16" name="Oval 15">
              <a:extLst>
                <a:ext uri="{FF2B5EF4-FFF2-40B4-BE49-F238E27FC236}">
                  <a16:creationId xmlns="" xmlns:a16="http://schemas.microsoft.com/office/drawing/2014/main" id="{73C158E8-06A7-48B5-926C-DD53A48BBEA1}"/>
                </a:ext>
              </a:extLst>
            </p:cNvPr>
            <p:cNvSpPr/>
            <p:nvPr/>
          </p:nvSpPr>
          <p:spPr>
            <a:xfrm>
              <a:off x="1408027" y="3748503"/>
              <a:ext cx="155342" cy="155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sp>
          <p:nvSpPr>
            <p:cNvPr id="17" name="Oval 16">
              <a:extLst>
                <a:ext uri="{FF2B5EF4-FFF2-40B4-BE49-F238E27FC236}">
                  <a16:creationId xmlns="" xmlns:a16="http://schemas.microsoft.com/office/drawing/2014/main" id="{327A44B7-EBD7-43B2-8762-448D87FAC0C9}"/>
                </a:ext>
              </a:extLst>
            </p:cNvPr>
            <p:cNvSpPr/>
            <p:nvPr/>
          </p:nvSpPr>
          <p:spPr>
            <a:xfrm>
              <a:off x="1408027" y="3539195"/>
              <a:ext cx="155342" cy="155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sp>
          <p:nvSpPr>
            <p:cNvPr id="18" name="Oval 17">
              <a:extLst>
                <a:ext uri="{FF2B5EF4-FFF2-40B4-BE49-F238E27FC236}">
                  <a16:creationId xmlns="" xmlns:a16="http://schemas.microsoft.com/office/drawing/2014/main" id="{2DADC528-5D04-47B3-BB38-3473572E2C71}"/>
                </a:ext>
              </a:extLst>
            </p:cNvPr>
            <p:cNvSpPr/>
            <p:nvPr/>
          </p:nvSpPr>
          <p:spPr>
            <a:xfrm>
              <a:off x="1408027" y="3329887"/>
              <a:ext cx="155342" cy="155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grpSp>
      <p:grpSp>
        <p:nvGrpSpPr>
          <p:cNvPr id="19" name="Group 18">
            <a:extLst>
              <a:ext uri="{FF2B5EF4-FFF2-40B4-BE49-F238E27FC236}">
                <a16:creationId xmlns="" xmlns:a16="http://schemas.microsoft.com/office/drawing/2014/main" id="{88A4D763-8802-4CE9-985E-76AF2B24C180}"/>
              </a:ext>
            </a:extLst>
          </p:cNvPr>
          <p:cNvGrpSpPr/>
          <p:nvPr/>
        </p:nvGrpSpPr>
        <p:grpSpPr>
          <a:xfrm flipH="1">
            <a:off x="6015002" y="2628563"/>
            <a:ext cx="120077" cy="443661"/>
            <a:chOff x="1408027" y="3329887"/>
            <a:chExt cx="155342" cy="573958"/>
          </a:xfrm>
          <a:solidFill>
            <a:schemeClr val="accent3"/>
          </a:solidFill>
        </p:grpSpPr>
        <p:sp>
          <p:nvSpPr>
            <p:cNvPr id="20" name="Oval 19">
              <a:extLst>
                <a:ext uri="{FF2B5EF4-FFF2-40B4-BE49-F238E27FC236}">
                  <a16:creationId xmlns="" xmlns:a16="http://schemas.microsoft.com/office/drawing/2014/main" id="{D271A80E-6BB4-4688-9510-FAB78E2F68B0}"/>
                </a:ext>
              </a:extLst>
            </p:cNvPr>
            <p:cNvSpPr/>
            <p:nvPr/>
          </p:nvSpPr>
          <p:spPr>
            <a:xfrm>
              <a:off x="1408027" y="3748503"/>
              <a:ext cx="155342" cy="155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sp>
          <p:nvSpPr>
            <p:cNvPr id="21" name="Oval 20">
              <a:extLst>
                <a:ext uri="{FF2B5EF4-FFF2-40B4-BE49-F238E27FC236}">
                  <a16:creationId xmlns="" xmlns:a16="http://schemas.microsoft.com/office/drawing/2014/main" id="{C61D6485-9DF4-47AC-894A-E504C1FACB72}"/>
                </a:ext>
              </a:extLst>
            </p:cNvPr>
            <p:cNvSpPr/>
            <p:nvPr/>
          </p:nvSpPr>
          <p:spPr>
            <a:xfrm>
              <a:off x="1408027" y="3539195"/>
              <a:ext cx="155342" cy="155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sp>
          <p:nvSpPr>
            <p:cNvPr id="22" name="Oval 21">
              <a:extLst>
                <a:ext uri="{FF2B5EF4-FFF2-40B4-BE49-F238E27FC236}">
                  <a16:creationId xmlns="" xmlns:a16="http://schemas.microsoft.com/office/drawing/2014/main" id="{86198F9C-C4C9-4992-9C26-E91569BE6302}"/>
                </a:ext>
              </a:extLst>
            </p:cNvPr>
            <p:cNvSpPr/>
            <p:nvPr/>
          </p:nvSpPr>
          <p:spPr>
            <a:xfrm>
              <a:off x="1408027" y="3329887"/>
              <a:ext cx="155342" cy="155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grpSp>
      <p:grpSp>
        <p:nvGrpSpPr>
          <p:cNvPr id="23" name="Group 22">
            <a:extLst>
              <a:ext uri="{FF2B5EF4-FFF2-40B4-BE49-F238E27FC236}">
                <a16:creationId xmlns="" xmlns:a16="http://schemas.microsoft.com/office/drawing/2014/main" id="{7BCA6098-0224-489D-B107-0F70C08ACEA3}"/>
              </a:ext>
            </a:extLst>
          </p:cNvPr>
          <p:cNvGrpSpPr/>
          <p:nvPr/>
        </p:nvGrpSpPr>
        <p:grpSpPr>
          <a:xfrm rot="2880000">
            <a:off x="4516343" y="4215286"/>
            <a:ext cx="120077" cy="443661"/>
            <a:chOff x="1408027" y="3329887"/>
            <a:chExt cx="155342" cy="573958"/>
          </a:xfrm>
          <a:solidFill>
            <a:schemeClr val="accent1"/>
          </a:solidFill>
        </p:grpSpPr>
        <p:sp>
          <p:nvSpPr>
            <p:cNvPr id="24" name="Oval 23">
              <a:extLst>
                <a:ext uri="{FF2B5EF4-FFF2-40B4-BE49-F238E27FC236}">
                  <a16:creationId xmlns="" xmlns:a16="http://schemas.microsoft.com/office/drawing/2014/main" id="{019E2016-2856-448D-9C65-51979562478A}"/>
                </a:ext>
              </a:extLst>
            </p:cNvPr>
            <p:cNvSpPr/>
            <p:nvPr/>
          </p:nvSpPr>
          <p:spPr>
            <a:xfrm>
              <a:off x="1408027" y="3748503"/>
              <a:ext cx="155342" cy="155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sp>
          <p:nvSpPr>
            <p:cNvPr id="25" name="Oval 24">
              <a:extLst>
                <a:ext uri="{FF2B5EF4-FFF2-40B4-BE49-F238E27FC236}">
                  <a16:creationId xmlns="" xmlns:a16="http://schemas.microsoft.com/office/drawing/2014/main" id="{A9A3B023-5622-4794-966F-8304C55A35A6}"/>
                </a:ext>
              </a:extLst>
            </p:cNvPr>
            <p:cNvSpPr/>
            <p:nvPr/>
          </p:nvSpPr>
          <p:spPr>
            <a:xfrm>
              <a:off x="1408027" y="3539195"/>
              <a:ext cx="155342" cy="155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sp>
          <p:nvSpPr>
            <p:cNvPr id="26" name="Oval 25">
              <a:extLst>
                <a:ext uri="{FF2B5EF4-FFF2-40B4-BE49-F238E27FC236}">
                  <a16:creationId xmlns="" xmlns:a16="http://schemas.microsoft.com/office/drawing/2014/main" id="{73ADCB25-59D9-4EC2-8534-D0DEE77B2C87}"/>
                </a:ext>
              </a:extLst>
            </p:cNvPr>
            <p:cNvSpPr/>
            <p:nvPr/>
          </p:nvSpPr>
          <p:spPr>
            <a:xfrm>
              <a:off x="1408027" y="3329887"/>
              <a:ext cx="155342" cy="155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grpSp>
      <p:grpSp>
        <p:nvGrpSpPr>
          <p:cNvPr id="27" name="Group 26">
            <a:extLst>
              <a:ext uri="{FF2B5EF4-FFF2-40B4-BE49-F238E27FC236}">
                <a16:creationId xmlns="" xmlns:a16="http://schemas.microsoft.com/office/drawing/2014/main" id="{EF81DC42-BB69-4DC0-B9AF-75C64B750AA8}"/>
              </a:ext>
            </a:extLst>
          </p:cNvPr>
          <p:cNvGrpSpPr/>
          <p:nvPr/>
        </p:nvGrpSpPr>
        <p:grpSpPr>
          <a:xfrm rot="18720000" flipH="1">
            <a:off x="7610019" y="4155419"/>
            <a:ext cx="120077" cy="443661"/>
            <a:chOff x="1408027" y="3329887"/>
            <a:chExt cx="155342" cy="573958"/>
          </a:xfrm>
          <a:solidFill>
            <a:schemeClr val="accent4"/>
          </a:solidFill>
        </p:grpSpPr>
        <p:sp>
          <p:nvSpPr>
            <p:cNvPr id="28" name="Oval 27">
              <a:extLst>
                <a:ext uri="{FF2B5EF4-FFF2-40B4-BE49-F238E27FC236}">
                  <a16:creationId xmlns="" xmlns:a16="http://schemas.microsoft.com/office/drawing/2014/main" id="{A565B945-FF18-4EE1-9C02-DFD01E05C5B4}"/>
                </a:ext>
              </a:extLst>
            </p:cNvPr>
            <p:cNvSpPr/>
            <p:nvPr/>
          </p:nvSpPr>
          <p:spPr>
            <a:xfrm>
              <a:off x="1408027" y="3748503"/>
              <a:ext cx="155342" cy="155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sp>
          <p:nvSpPr>
            <p:cNvPr id="29" name="Oval 28">
              <a:extLst>
                <a:ext uri="{FF2B5EF4-FFF2-40B4-BE49-F238E27FC236}">
                  <a16:creationId xmlns="" xmlns:a16="http://schemas.microsoft.com/office/drawing/2014/main" id="{4FF79FFB-363A-4240-B2C9-408F2D39B3BF}"/>
                </a:ext>
              </a:extLst>
            </p:cNvPr>
            <p:cNvSpPr/>
            <p:nvPr/>
          </p:nvSpPr>
          <p:spPr>
            <a:xfrm>
              <a:off x="1408027" y="3539195"/>
              <a:ext cx="155342" cy="155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sp>
          <p:nvSpPr>
            <p:cNvPr id="30" name="Oval 29">
              <a:extLst>
                <a:ext uri="{FF2B5EF4-FFF2-40B4-BE49-F238E27FC236}">
                  <a16:creationId xmlns="" xmlns:a16="http://schemas.microsoft.com/office/drawing/2014/main" id="{4F160FBB-D2A8-4779-82A8-96FA110DD751}"/>
                </a:ext>
              </a:extLst>
            </p:cNvPr>
            <p:cNvSpPr/>
            <p:nvPr/>
          </p:nvSpPr>
          <p:spPr>
            <a:xfrm>
              <a:off x="1408027" y="3329887"/>
              <a:ext cx="155342" cy="155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grpSp>
      <p:grpSp>
        <p:nvGrpSpPr>
          <p:cNvPr id="31" name="Group 30">
            <a:extLst>
              <a:ext uri="{FF2B5EF4-FFF2-40B4-BE49-F238E27FC236}">
                <a16:creationId xmlns="" xmlns:a16="http://schemas.microsoft.com/office/drawing/2014/main" id="{E18ACF42-6025-40F4-8683-2075D5A58B3C}"/>
              </a:ext>
            </a:extLst>
          </p:cNvPr>
          <p:cNvGrpSpPr/>
          <p:nvPr/>
        </p:nvGrpSpPr>
        <p:grpSpPr>
          <a:xfrm rot="1380000">
            <a:off x="5363532" y="4497400"/>
            <a:ext cx="120077" cy="443661"/>
            <a:chOff x="1408027" y="3329887"/>
            <a:chExt cx="155342" cy="573958"/>
          </a:xfrm>
          <a:solidFill>
            <a:schemeClr val="accent2"/>
          </a:solidFill>
        </p:grpSpPr>
        <p:sp>
          <p:nvSpPr>
            <p:cNvPr id="32" name="Oval 31">
              <a:extLst>
                <a:ext uri="{FF2B5EF4-FFF2-40B4-BE49-F238E27FC236}">
                  <a16:creationId xmlns="" xmlns:a16="http://schemas.microsoft.com/office/drawing/2014/main" id="{9170FCEF-C868-446C-A9A2-1476A9F3B276}"/>
                </a:ext>
              </a:extLst>
            </p:cNvPr>
            <p:cNvSpPr/>
            <p:nvPr/>
          </p:nvSpPr>
          <p:spPr>
            <a:xfrm>
              <a:off x="1408027" y="3748503"/>
              <a:ext cx="155342" cy="155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sp>
          <p:nvSpPr>
            <p:cNvPr id="33" name="Oval 32">
              <a:extLst>
                <a:ext uri="{FF2B5EF4-FFF2-40B4-BE49-F238E27FC236}">
                  <a16:creationId xmlns="" xmlns:a16="http://schemas.microsoft.com/office/drawing/2014/main" id="{71CF9736-5600-438F-80BD-D2EB66BCB185}"/>
                </a:ext>
              </a:extLst>
            </p:cNvPr>
            <p:cNvSpPr/>
            <p:nvPr/>
          </p:nvSpPr>
          <p:spPr>
            <a:xfrm>
              <a:off x="1408027" y="3539195"/>
              <a:ext cx="155342" cy="155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sp>
          <p:nvSpPr>
            <p:cNvPr id="34" name="Oval 33">
              <a:extLst>
                <a:ext uri="{FF2B5EF4-FFF2-40B4-BE49-F238E27FC236}">
                  <a16:creationId xmlns="" xmlns:a16="http://schemas.microsoft.com/office/drawing/2014/main" id="{602CD7D9-AD29-45E5-B47A-EDA32D7611E8}"/>
                </a:ext>
              </a:extLst>
            </p:cNvPr>
            <p:cNvSpPr/>
            <p:nvPr/>
          </p:nvSpPr>
          <p:spPr>
            <a:xfrm>
              <a:off x="1408027" y="3329887"/>
              <a:ext cx="155342" cy="155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grpSp>
      <p:grpSp>
        <p:nvGrpSpPr>
          <p:cNvPr id="35" name="Group 34">
            <a:extLst>
              <a:ext uri="{FF2B5EF4-FFF2-40B4-BE49-F238E27FC236}">
                <a16:creationId xmlns="" xmlns:a16="http://schemas.microsoft.com/office/drawing/2014/main" id="{D3ED04D4-FA19-4497-987E-818B8194DDB6}"/>
              </a:ext>
            </a:extLst>
          </p:cNvPr>
          <p:cNvGrpSpPr/>
          <p:nvPr/>
        </p:nvGrpSpPr>
        <p:grpSpPr>
          <a:xfrm rot="19920000" flipH="1">
            <a:off x="6585823" y="4577738"/>
            <a:ext cx="120077" cy="443661"/>
            <a:chOff x="1408027" y="3329887"/>
            <a:chExt cx="155350" cy="573958"/>
          </a:xfrm>
          <a:solidFill>
            <a:schemeClr val="accent3"/>
          </a:solidFill>
        </p:grpSpPr>
        <p:sp>
          <p:nvSpPr>
            <p:cNvPr id="36" name="Oval 35">
              <a:extLst>
                <a:ext uri="{FF2B5EF4-FFF2-40B4-BE49-F238E27FC236}">
                  <a16:creationId xmlns="" xmlns:a16="http://schemas.microsoft.com/office/drawing/2014/main" id="{52A840D3-AA70-4000-975B-F3A46DBA0311}"/>
                </a:ext>
              </a:extLst>
            </p:cNvPr>
            <p:cNvSpPr/>
            <p:nvPr/>
          </p:nvSpPr>
          <p:spPr>
            <a:xfrm>
              <a:off x="1408027" y="3748503"/>
              <a:ext cx="155342" cy="155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sp>
          <p:nvSpPr>
            <p:cNvPr id="37" name="Oval 36">
              <a:extLst>
                <a:ext uri="{FF2B5EF4-FFF2-40B4-BE49-F238E27FC236}">
                  <a16:creationId xmlns="" xmlns:a16="http://schemas.microsoft.com/office/drawing/2014/main" id="{9115F8B1-4215-4C92-AECD-EF0832B67423}"/>
                </a:ext>
              </a:extLst>
            </p:cNvPr>
            <p:cNvSpPr/>
            <p:nvPr/>
          </p:nvSpPr>
          <p:spPr>
            <a:xfrm>
              <a:off x="1408034" y="3539195"/>
              <a:ext cx="155343" cy="155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sp>
          <p:nvSpPr>
            <p:cNvPr id="38" name="Oval 37">
              <a:extLst>
                <a:ext uri="{FF2B5EF4-FFF2-40B4-BE49-F238E27FC236}">
                  <a16:creationId xmlns="" xmlns:a16="http://schemas.microsoft.com/office/drawing/2014/main" id="{62A7DED8-EEBB-412D-915C-06A131F7D567}"/>
                </a:ext>
              </a:extLst>
            </p:cNvPr>
            <p:cNvSpPr/>
            <p:nvPr/>
          </p:nvSpPr>
          <p:spPr>
            <a:xfrm>
              <a:off x="1408027" y="3329887"/>
              <a:ext cx="155342" cy="155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grpSp>
      <p:sp>
        <p:nvSpPr>
          <p:cNvPr id="39" name="TextBox 38">
            <a:extLst>
              <a:ext uri="{FF2B5EF4-FFF2-40B4-BE49-F238E27FC236}">
                <a16:creationId xmlns="" xmlns:a16="http://schemas.microsoft.com/office/drawing/2014/main" id="{CB71E602-2873-4B06-965F-238AF6E09A4A}"/>
              </a:ext>
            </a:extLst>
          </p:cNvPr>
          <p:cNvSpPr txBox="1"/>
          <p:nvPr/>
        </p:nvSpPr>
        <p:spPr>
          <a:xfrm>
            <a:off x="5198249" y="3910906"/>
            <a:ext cx="1777600" cy="584775"/>
          </a:xfrm>
          <a:prstGeom prst="rect">
            <a:avLst/>
          </a:prstGeom>
          <a:noFill/>
        </p:spPr>
        <p:txBody>
          <a:bodyPr wrap="square" rtlCol="0">
            <a:spAutoFit/>
          </a:bodyPr>
          <a:lstStyle/>
          <a:p>
            <a:pPr algn="ctr"/>
            <a:r>
              <a:rPr lang="en-US" altLang="ko-KR" sz="1600" b="1" dirty="0">
                <a:solidFill>
                  <a:schemeClr val="tx1">
                    <a:lumMod val="75000"/>
                    <a:lumOff val="25000"/>
                  </a:schemeClr>
                </a:solidFill>
                <a:ea typeface="FZShuTi" pitchFamily="2" charset="-122"/>
                <a:cs typeface="Arial" pitchFamily="34" charset="0"/>
              </a:rPr>
              <a:t>Content Title</a:t>
            </a:r>
          </a:p>
          <a:p>
            <a:pPr algn="ctr"/>
            <a:r>
              <a:rPr lang="en-US" altLang="ko-KR" sz="1600" b="1" dirty="0">
                <a:solidFill>
                  <a:schemeClr val="tx1">
                    <a:lumMod val="75000"/>
                    <a:lumOff val="25000"/>
                  </a:schemeClr>
                </a:solidFill>
                <a:ea typeface="FZShuTi" pitchFamily="2" charset="-122"/>
                <a:cs typeface="Arial" pitchFamily="34" charset="0"/>
              </a:rPr>
              <a:t>Here</a:t>
            </a:r>
            <a:endParaRPr lang="ko-KR" altLang="en-US" sz="1600" b="1" dirty="0">
              <a:solidFill>
                <a:schemeClr val="tx1">
                  <a:lumMod val="75000"/>
                  <a:lumOff val="25000"/>
                </a:schemeClr>
              </a:solidFill>
              <a:cs typeface="Arial" pitchFamily="34" charset="0"/>
            </a:endParaRPr>
          </a:p>
        </p:txBody>
      </p:sp>
      <p:sp>
        <p:nvSpPr>
          <p:cNvPr id="40" name="TextBox 39">
            <a:extLst>
              <a:ext uri="{FF2B5EF4-FFF2-40B4-BE49-F238E27FC236}">
                <a16:creationId xmlns="" xmlns:a16="http://schemas.microsoft.com/office/drawing/2014/main" id="{1E6C165F-56C4-4602-801C-D0F34C665A73}"/>
              </a:ext>
            </a:extLst>
          </p:cNvPr>
          <p:cNvSpPr txBox="1"/>
          <p:nvPr/>
        </p:nvSpPr>
        <p:spPr>
          <a:xfrm>
            <a:off x="5315789" y="1321985"/>
            <a:ext cx="1667463" cy="307777"/>
          </a:xfrm>
          <a:prstGeom prst="rect">
            <a:avLst/>
          </a:prstGeom>
          <a:noFill/>
        </p:spPr>
        <p:txBody>
          <a:bodyPr wrap="square" lIns="108000" rIns="108000" rtlCol="0">
            <a:spAutoFit/>
          </a:bodyPr>
          <a:lstStyle/>
          <a:p>
            <a:pPr algn="ctr"/>
            <a:r>
              <a:rPr lang="en-US" altLang="ko-KR" sz="1400" b="1" dirty="0" smtClean="0">
                <a:solidFill>
                  <a:schemeClr val="tx1">
                    <a:lumMod val="75000"/>
                    <a:lumOff val="25000"/>
                  </a:schemeClr>
                </a:solidFill>
                <a:cs typeface="Arial" pitchFamily="34" charset="0"/>
              </a:rPr>
              <a:t>Data Analytics???</a:t>
            </a:r>
            <a:endParaRPr lang="ko-KR" altLang="en-US" sz="1400" b="1" dirty="0">
              <a:solidFill>
                <a:schemeClr val="tx1">
                  <a:lumMod val="75000"/>
                  <a:lumOff val="25000"/>
                </a:schemeClr>
              </a:solidFill>
              <a:cs typeface="Arial" pitchFamily="34" charset="0"/>
            </a:endParaRPr>
          </a:p>
        </p:txBody>
      </p:sp>
      <p:sp>
        <p:nvSpPr>
          <p:cNvPr id="41" name="TextBox 40">
            <a:extLst>
              <a:ext uri="{FF2B5EF4-FFF2-40B4-BE49-F238E27FC236}">
                <a16:creationId xmlns="" xmlns:a16="http://schemas.microsoft.com/office/drawing/2014/main" id="{BB53B3E8-89B4-42A5-A1ED-D90995C6B8BA}"/>
              </a:ext>
            </a:extLst>
          </p:cNvPr>
          <p:cNvSpPr txBox="1"/>
          <p:nvPr/>
        </p:nvSpPr>
        <p:spPr>
          <a:xfrm>
            <a:off x="8400255" y="2593858"/>
            <a:ext cx="2455313" cy="307777"/>
          </a:xfrm>
          <a:prstGeom prst="rect">
            <a:avLst/>
          </a:prstGeom>
          <a:noFill/>
        </p:spPr>
        <p:txBody>
          <a:bodyPr wrap="square" lIns="108000" rIns="108000" rtlCol="0">
            <a:spAutoFit/>
          </a:bodyPr>
          <a:lstStyle/>
          <a:p>
            <a:pPr algn="ctr"/>
            <a:r>
              <a:rPr lang="en-US" altLang="ko-KR" sz="1400" b="1" dirty="0" smtClean="0">
                <a:solidFill>
                  <a:schemeClr val="tx1">
                    <a:lumMod val="75000"/>
                    <a:lumOff val="25000"/>
                  </a:schemeClr>
                </a:solidFill>
                <a:cs typeface="Arial" pitchFamily="34" charset="0"/>
              </a:rPr>
              <a:t>Big Data Analytics???</a:t>
            </a:r>
            <a:endParaRPr lang="ko-KR" altLang="en-US" sz="1400" b="1" dirty="0">
              <a:solidFill>
                <a:schemeClr val="tx1">
                  <a:lumMod val="75000"/>
                  <a:lumOff val="25000"/>
                </a:schemeClr>
              </a:solidFill>
              <a:cs typeface="Arial" pitchFamily="34" charset="0"/>
            </a:endParaRPr>
          </a:p>
        </p:txBody>
      </p:sp>
      <p:sp>
        <p:nvSpPr>
          <p:cNvPr id="42" name="TextBox 41">
            <a:extLst>
              <a:ext uri="{FF2B5EF4-FFF2-40B4-BE49-F238E27FC236}">
                <a16:creationId xmlns="" xmlns:a16="http://schemas.microsoft.com/office/drawing/2014/main" id="{19B208E2-1902-4072-AA03-D4B2FF355A66}"/>
              </a:ext>
            </a:extLst>
          </p:cNvPr>
          <p:cNvSpPr txBox="1"/>
          <p:nvPr/>
        </p:nvSpPr>
        <p:spPr>
          <a:xfrm>
            <a:off x="2098720" y="2695610"/>
            <a:ext cx="1470878" cy="307777"/>
          </a:xfrm>
          <a:prstGeom prst="rect">
            <a:avLst/>
          </a:prstGeom>
          <a:noFill/>
        </p:spPr>
        <p:txBody>
          <a:bodyPr wrap="square" lIns="108000" rIns="108000" rtlCol="0">
            <a:spAutoFit/>
          </a:bodyPr>
          <a:lstStyle/>
          <a:p>
            <a:pPr algn="ctr"/>
            <a:r>
              <a:rPr lang="en-US" altLang="ko-KR" sz="1400" b="1" dirty="0" smtClean="0">
                <a:solidFill>
                  <a:schemeClr val="tx1">
                    <a:lumMod val="75000"/>
                    <a:lumOff val="25000"/>
                  </a:schemeClr>
                </a:solidFill>
                <a:cs typeface="Arial" pitchFamily="34" charset="0"/>
              </a:rPr>
              <a:t>Big Data???</a:t>
            </a:r>
            <a:endParaRPr lang="ko-KR" altLang="en-US" sz="1400" b="1" dirty="0">
              <a:solidFill>
                <a:schemeClr val="tx1">
                  <a:lumMod val="75000"/>
                  <a:lumOff val="25000"/>
                </a:schemeClr>
              </a:solidFill>
              <a:cs typeface="Arial" pitchFamily="34" charset="0"/>
            </a:endParaRPr>
          </a:p>
        </p:txBody>
      </p:sp>
      <p:sp>
        <p:nvSpPr>
          <p:cNvPr id="47" name="TextBox 46">
            <a:extLst>
              <a:ext uri="{FF2B5EF4-FFF2-40B4-BE49-F238E27FC236}">
                <a16:creationId xmlns="" xmlns:a16="http://schemas.microsoft.com/office/drawing/2014/main" id="{7DC9B1FC-E4D4-4581-AA68-26C9A950C43F}"/>
              </a:ext>
            </a:extLst>
          </p:cNvPr>
          <p:cNvSpPr txBox="1"/>
          <p:nvPr/>
        </p:nvSpPr>
        <p:spPr>
          <a:xfrm>
            <a:off x="8175403" y="3341620"/>
            <a:ext cx="3204000" cy="1323439"/>
          </a:xfrm>
          <a:prstGeom prst="rect">
            <a:avLst/>
          </a:prstGeom>
          <a:noFill/>
        </p:spPr>
        <p:txBody>
          <a:bodyPr wrap="square" rtlCol="0">
            <a:spAutoFit/>
          </a:bodyPr>
          <a:lstStyle/>
          <a:p>
            <a:pPr algn="r"/>
            <a:r>
              <a:rPr lang="en-MY" sz="1600" dirty="0"/>
              <a:t>Data analytics processes and techniques may use applications operating on machine learning algorithms, simulation, and automated systems</a:t>
            </a:r>
            <a:endParaRPr lang="ko-KR" altLang="en-US" sz="1600" dirty="0">
              <a:solidFill>
                <a:schemeClr val="tx1">
                  <a:lumMod val="75000"/>
                  <a:lumOff val="25000"/>
                </a:schemeClr>
              </a:solidFill>
              <a:cs typeface="Arial" pitchFamily="34" charset="0"/>
            </a:endParaRPr>
          </a:p>
        </p:txBody>
      </p:sp>
      <p:sp>
        <p:nvSpPr>
          <p:cNvPr id="48" name="TextBox 47">
            <a:extLst>
              <a:ext uri="{FF2B5EF4-FFF2-40B4-BE49-F238E27FC236}">
                <a16:creationId xmlns="" xmlns:a16="http://schemas.microsoft.com/office/drawing/2014/main" id="{A2037629-1792-4F7E-B61C-AF0FE63F4365}"/>
              </a:ext>
            </a:extLst>
          </p:cNvPr>
          <p:cNvSpPr txBox="1"/>
          <p:nvPr/>
        </p:nvSpPr>
        <p:spPr>
          <a:xfrm>
            <a:off x="850656" y="3341620"/>
            <a:ext cx="3204000" cy="1077218"/>
          </a:xfrm>
          <a:prstGeom prst="rect">
            <a:avLst/>
          </a:prstGeom>
          <a:noFill/>
        </p:spPr>
        <p:txBody>
          <a:bodyPr wrap="square" rtlCol="0">
            <a:spAutoFit/>
          </a:bodyPr>
          <a:lstStyle/>
          <a:p>
            <a:r>
              <a:rPr lang="en-MY" sz="1600" dirty="0"/>
              <a:t>Data analytics is a process of </a:t>
            </a:r>
            <a:r>
              <a:rPr lang="en-MY" sz="1600" dirty="0" err="1"/>
              <a:t>analyzing</a:t>
            </a:r>
            <a:r>
              <a:rPr lang="en-MY" sz="1600" dirty="0"/>
              <a:t> raw datasets in order to derive a conclusion regarding the information they hold</a:t>
            </a:r>
            <a:endParaRPr lang="ko-KR" altLang="en-US" sz="1600" dirty="0">
              <a:solidFill>
                <a:schemeClr val="tx1">
                  <a:lumMod val="75000"/>
                  <a:lumOff val="25000"/>
                </a:schemeClr>
              </a:solidFill>
              <a:cs typeface="Arial" pitchFamily="34" charset="0"/>
            </a:endParaRPr>
          </a:p>
        </p:txBody>
      </p:sp>
      <p:sp>
        <p:nvSpPr>
          <p:cNvPr id="49" name="Parallelogram 15">
            <a:extLst>
              <a:ext uri="{FF2B5EF4-FFF2-40B4-BE49-F238E27FC236}">
                <a16:creationId xmlns="" xmlns:a16="http://schemas.microsoft.com/office/drawing/2014/main" id="{BBBC6386-F8B2-43B5-97AF-5E9A38DAF1B5}"/>
              </a:ext>
            </a:extLst>
          </p:cNvPr>
          <p:cNvSpPr/>
          <p:nvPr/>
        </p:nvSpPr>
        <p:spPr>
          <a:xfrm flipH="1">
            <a:off x="3918730" y="2673138"/>
            <a:ext cx="361766" cy="361766"/>
          </a:xfrm>
          <a:custGeom>
            <a:avLst/>
            <a:gdLst/>
            <a:ahLst/>
            <a:cxnLst/>
            <a:rect l="l" t="t" r="r" b="b"/>
            <a:pathLst>
              <a:path w="3242753" h="3227814">
                <a:moveTo>
                  <a:pt x="1621376" y="1043635"/>
                </a:moveTo>
                <a:cubicBezTo>
                  <a:pt x="1557188" y="1043635"/>
                  <a:pt x="1505154" y="1095669"/>
                  <a:pt x="1505154" y="1159857"/>
                </a:cubicBezTo>
                <a:lnTo>
                  <a:pt x="1505154" y="1625483"/>
                </a:lnTo>
                <a:lnTo>
                  <a:pt x="1033577" y="1625483"/>
                </a:lnTo>
                <a:cubicBezTo>
                  <a:pt x="969389" y="1625483"/>
                  <a:pt x="917355" y="1677517"/>
                  <a:pt x="917355" y="1741705"/>
                </a:cubicBezTo>
                <a:cubicBezTo>
                  <a:pt x="917355" y="1805893"/>
                  <a:pt x="969389" y="1857927"/>
                  <a:pt x="1033577" y="1857927"/>
                </a:cubicBezTo>
                <a:lnTo>
                  <a:pt x="1614688" y="1857927"/>
                </a:lnTo>
                <a:lnTo>
                  <a:pt x="1619859" y="1856884"/>
                </a:lnTo>
                <a:cubicBezTo>
                  <a:pt x="1620361" y="1857187"/>
                  <a:pt x="1620868" y="1857190"/>
                  <a:pt x="1621376" y="1857190"/>
                </a:cubicBezTo>
                <a:cubicBezTo>
                  <a:pt x="1685564" y="1857190"/>
                  <a:pt x="1737598" y="1805156"/>
                  <a:pt x="1737598" y="1740968"/>
                </a:cubicBezTo>
                <a:lnTo>
                  <a:pt x="1737598" y="1159857"/>
                </a:lnTo>
                <a:cubicBezTo>
                  <a:pt x="1737598" y="1095669"/>
                  <a:pt x="1685564" y="1043635"/>
                  <a:pt x="1621376" y="1043635"/>
                </a:cubicBezTo>
                <a:close/>
                <a:moveTo>
                  <a:pt x="1621376" y="628818"/>
                </a:moveTo>
                <a:cubicBezTo>
                  <a:pt x="2206882" y="628818"/>
                  <a:pt x="2681529" y="1103464"/>
                  <a:pt x="2681529" y="1688970"/>
                </a:cubicBezTo>
                <a:cubicBezTo>
                  <a:pt x="2681529" y="2274476"/>
                  <a:pt x="2206882" y="2749122"/>
                  <a:pt x="1621376" y="2749122"/>
                </a:cubicBezTo>
                <a:cubicBezTo>
                  <a:pt x="1035870" y="2749122"/>
                  <a:pt x="561223" y="2274476"/>
                  <a:pt x="561223" y="1688970"/>
                </a:cubicBezTo>
                <a:cubicBezTo>
                  <a:pt x="561223" y="1103464"/>
                  <a:pt x="1035870" y="628818"/>
                  <a:pt x="1621376" y="628818"/>
                </a:cubicBezTo>
                <a:close/>
                <a:moveTo>
                  <a:pt x="1621376" y="424596"/>
                </a:moveTo>
                <a:cubicBezTo>
                  <a:pt x="923081" y="424596"/>
                  <a:pt x="357001" y="990676"/>
                  <a:pt x="357001" y="1688970"/>
                </a:cubicBezTo>
                <a:cubicBezTo>
                  <a:pt x="357001" y="2128645"/>
                  <a:pt x="581423" y="2515905"/>
                  <a:pt x="922189" y="2742109"/>
                </a:cubicBezTo>
                <a:lnTo>
                  <a:pt x="652992" y="3227814"/>
                </a:lnTo>
                <a:lnTo>
                  <a:pt x="911997" y="3227814"/>
                </a:lnTo>
                <a:lnTo>
                  <a:pt x="1121304" y="2850168"/>
                </a:lnTo>
                <a:cubicBezTo>
                  <a:pt x="1274563" y="2916691"/>
                  <a:pt x="1443689" y="2953344"/>
                  <a:pt x="1621376" y="2953344"/>
                </a:cubicBezTo>
                <a:cubicBezTo>
                  <a:pt x="1799063" y="2953344"/>
                  <a:pt x="1968189" y="2916691"/>
                  <a:pt x="2121449" y="2850168"/>
                </a:cubicBezTo>
                <a:lnTo>
                  <a:pt x="2330755" y="3227814"/>
                </a:lnTo>
                <a:lnTo>
                  <a:pt x="2589760" y="3227814"/>
                </a:lnTo>
                <a:lnTo>
                  <a:pt x="2320563" y="2742109"/>
                </a:lnTo>
                <a:cubicBezTo>
                  <a:pt x="2661329" y="2515905"/>
                  <a:pt x="2885751" y="2128645"/>
                  <a:pt x="2885751" y="1688970"/>
                </a:cubicBezTo>
                <a:cubicBezTo>
                  <a:pt x="2885751" y="990676"/>
                  <a:pt x="2319671" y="424596"/>
                  <a:pt x="1621376" y="424596"/>
                </a:cubicBezTo>
                <a:close/>
                <a:moveTo>
                  <a:pt x="2599800" y="123238"/>
                </a:moveTo>
                <a:cubicBezTo>
                  <a:pt x="2434609" y="120698"/>
                  <a:pt x="2268460" y="180476"/>
                  <a:pt x="2139563" y="303161"/>
                </a:cubicBezTo>
                <a:lnTo>
                  <a:pt x="3057258" y="1232053"/>
                </a:lnTo>
                <a:cubicBezTo>
                  <a:pt x="3305736" y="977255"/>
                  <a:pt x="3304415" y="570405"/>
                  <a:pt x="3054287" y="317226"/>
                </a:cubicBezTo>
                <a:cubicBezTo>
                  <a:pt x="2929224" y="190636"/>
                  <a:pt x="2764991" y="125778"/>
                  <a:pt x="2599800" y="123238"/>
                </a:cubicBezTo>
                <a:close/>
                <a:moveTo>
                  <a:pt x="642953" y="123238"/>
                </a:moveTo>
                <a:cubicBezTo>
                  <a:pt x="477762" y="125778"/>
                  <a:pt x="313529" y="190636"/>
                  <a:pt x="188466" y="317226"/>
                </a:cubicBezTo>
                <a:cubicBezTo>
                  <a:pt x="-61662" y="570405"/>
                  <a:pt x="-62983" y="977255"/>
                  <a:pt x="185495" y="1232053"/>
                </a:cubicBezTo>
                <a:lnTo>
                  <a:pt x="1103190" y="303161"/>
                </a:lnTo>
                <a:cubicBezTo>
                  <a:pt x="974294" y="180476"/>
                  <a:pt x="808144" y="120698"/>
                  <a:pt x="642953" y="123238"/>
                </a:cubicBezTo>
                <a:close/>
                <a:moveTo>
                  <a:pt x="1722692" y="0"/>
                </a:moveTo>
                <a:lnTo>
                  <a:pt x="1520061" y="0"/>
                </a:lnTo>
                <a:cubicBezTo>
                  <a:pt x="1440152" y="0"/>
                  <a:pt x="1375373" y="64779"/>
                  <a:pt x="1375373" y="144688"/>
                </a:cubicBezTo>
                <a:lnTo>
                  <a:pt x="1375373" y="289376"/>
                </a:lnTo>
                <a:lnTo>
                  <a:pt x="1867380" y="289376"/>
                </a:lnTo>
                <a:lnTo>
                  <a:pt x="1867380" y="144688"/>
                </a:lnTo>
                <a:cubicBezTo>
                  <a:pt x="1867380" y="64779"/>
                  <a:pt x="1802601" y="0"/>
                  <a:pt x="172269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50" name="Rectangle 30">
            <a:extLst>
              <a:ext uri="{FF2B5EF4-FFF2-40B4-BE49-F238E27FC236}">
                <a16:creationId xmlns="" xmlns:a16="http://schemas.microsoft.com/office/drawing/2014/main" id="{DE64BDE6-E97D-4B9F-8F55-5B169DD439D7}"/>
              </a:ext>
            </a:extLst>
          </p:cNvPr>
          <p:cNvSpPr/>
          <p:nvPr/>
        </p:nvSpPr>
        <p:spPr>
          <a:xfrm>
            <a:off x="4994656" y="5193842"/>
            <a:ext cx="317209" cy="316282"/>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51" name="Frame 17">
            <a:extLst>
              <a:ext uri="{FF2B5EF4-FFF2-40B4-BE49-F238E27FC236}">
                <a16:creationId xmlns="" xmlns:a16="http://schemas.microsoft.com/office/drawing/2014/main" id="{BB06DA03-C930-4A73-86B9-22D235D516EF}"/>
              </a:ext>
            </a:extLst>
          </p:cNvPr>
          <p:cNvSpPr/>
          <p:nvPr/>
        </p:nvSpPr>
        <p:spPr>
          <a:xfrm>
            <a:off x="3096288" y="5180118"/>
            <a:ext cx="343730" cy="343730"/>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52" name="Rounded Rectangle 5">
            <a:extLst>
              <a:ext uri="{FF2B5EF4-FFF2-40B4-BE49-F238E27FC236}">
                <a16:creationId xmlns="" xmlns:a16="http://schemas.microsoft.com/office/drawing/2014/main" id="{64838679-BE28-4C8C-B058-9675CB19099C}"/>
              </a:ext>
            </a:extLst>
          </p:cNvPr>
          <p:cNvSpPr/>
          <p:nvPr/>
        </p:nvSpPr>
        <p:spPr>
          <a:xfrm flipH="1">
            <a:off x="6842898" y="5190426"/>
            <a:ext cx="391682" cy="323114"/>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53" name="Round Same Side Corner Rectangle 11">
            <a:extLst>
              <a:ext uri="{FF2B5EF4-FFF2-40B4-BE49-F238E27FC236}">
                <a16:creationId xmlns="" xmlns:a16="http://schemas.microsoft.com/office/drawing/2014/main" id="{E2494E74-6017-4456-BD0B-C6C1341B38F1}"/>
              </a:ext>
            </a:extLst>
          </p:cNvPr>
          <p:cNvSpPr>
            <a:spLocks noChangeAspect="1"/>
          </p:cNvSpPr>
          <p:nvPr/>
        </p:nvSpPr>
        <p:spPr>
          <a:xfrm rot="9900000">
            <a:off x="8764109" y="5188818"/>
            <a:ext cx="396000" cy="336326"/>
          </a:xfrm>
          <a:custGeom>
            <a:avLst/>
            <a:gdLst/>
            <a:ahLst/>
            <a:cxnLst/>
            <a:rect l="l" t="t" r="r" b="b"/>
            <a:pathLst>
              <a:path w="2911009" h="2472345">
                <a:moveTo>
                  <a:pt x="2219598" y="1335309"/>
                </a:moveTo>
                <a:lnTo>
                  <a:pt x="2219598" y="1222573"/>
                </a:lnTo>
                <a:cubicBezTo>
                  <a:pt x="2219598" y="1176944"/>
                  <a:pt x="2241926" y="1136530"/>
                  <a:pt x="2277694" y="1113650"/>
                </a:cubicBezTo>
                <a:lnTo>
                  <a:pt x="2277694" y="137786"/>
                </a:lnTo>
                <a:cubicBezTo>
                  <a:pt x="2277694" y="61689"/>
                  <a:pt x="2339383" y="0"/>
                  <a:pt x="2415480" y="0"/>
                </a:cubicBezTo>
                <a:lnTo>
                  <a:pt x="2545196" y="0"/>
                </a:lnTo>
                <a:cubicBezTo>
                  <a:pt x="2621293" y="0"/>
                  <a:pt x="2682982" y="61689"/>
                  <a:pt x="2682982" y="137786"/>
                </a:cubicBezTo>
                <a:lnTo>
                  <a:pt x="2682982" y="1099067"/>
                </a:lnTo>
                <a:cubicBezTo>
                  <a:pt x="2730197" y="1120049"/>
                  <a:pt x="2762708" y="1167515"/>
                  <a:pt x="2762708" y="1222573"/>
                </a:cubicBezTo>
                <a:lnTo>
                  <a:pt x="2762708" y="1480834"/>
                </a:lnTo>
                <a:close/>
                <a:moveTo>
                  <a:pt x="241900" y="1676361"/>
                </a:moveTo>
                <a:cubicBezTo>
                  <a:pt x="69371" y="1631107"/>
                  <a:pt x="-34146" y="1454930"/>
                  <a:pt x="10296" y="1282189"/>
                </a:cubicBezTo>
                <a:cubicBezTo>
                  <a:pt x="54739" y="1109449"/>
                  <a:pt x="230428" y="1005105"/>
                  <a:pt x="403375" y="1048736"/>
                </a:cubicBezTo>
                <a:cubicBezTo>
                  <a:pt x="349550" y="1257945"/>
                  <a:pt x="295726" y="1467153"/>
                  <a:pt x="241900" y="1676361"/>
                </a:cubicBezTo>
                <a:close/>
                <a:moveTo>
                  <a:pt x="2578947" y="2467929"/>
                </a:moveTo>
                <a:lnTo>
                  <a:pt x="1957545" y="2301425"/>
                </a:lnTo>
                <a:lnTo>
                  <a:pt x="2194209" y="1418183"/>
                </a:lnTo>
                <a:lnTo>
                  <a:pt x="2815611" y="1584687"/>
                </a:lnTo>
                <a:cubicBezTo>
                  <a:pt x="2884250" y="1603079"/>
                  <a:pt x="2924985" y="1673632"/>
                  <a:pt x="2906593" y="1742272"/>
                </a:cubicBezTo>
                <a:lnTo>
                  <a:pt x="2736532" y="2376947"/>
                </a:lnTo>
                <a:cubicBezTo>
                  <a:pt x="2718140" y="2445587"/>
                  <a:pt x="2647586" y="2486321"/>
                  <a:pt x="2578947" y="2467929"/>
                </a:cubicBezTo>
                <a:close/>
                <a:moveTo>
                  <a:pt x="610249" y="2287120"/>
                </a:moveTo>
                <a:lnTo>
                  <a:pt x="1020264" y="756923"/>
                </a:lnTo>
                <a:lnTo>
                  <a:pt x="2107356" y="1398691"/>
                </a:lnTo>
                <a:lnTo>
                  <a:pt x="1872582" y="2274879"/>
                </a:lnTo>
                <a:close/>
                <a:moveTo>
                  <a:pt x="426016" y="2349577"/>
                </a:moveTo>
                <a:lnTo>
                  <a:pt x="243978" y="2300800"/>
                </a:lnTo>
                <a:cubicBezTo>
                  <a:pt x="205115" y="2290387"/>
                  <a:pt x="182051" y="2250439"/>
                  <a:pt x="192464" y="2211576"/>
                </a:cubicBezTo>
                <a:lnTo>
                  <a:pt x="620679" y="613455"/>
                </a:lnTo>
                <a:cubicBezTo>
                  <a:pt x="631093" y="574592"/>
                  <a:pt x="671040" y="551528"/>
                  <a:pt x="709903" y="561941"/>
                </a:cubicBezTo>
                <a:lnTo>
                  <a:pt x="891942" y="610718"/>
                </a:lnTo>
                <a:cubicBezTo>
                  <a:pt x="930805" y="621132"/>
                  <a:pt x="953869" y="661079"/>
                  <a:pt x="943455" y="699942"/>
                </a:cubicBezTo>
                <a:lnTo>
                  <a:pt x="515240" y="2298064"/>
                </a:lnTo>
                <a:cubicBezTo>
                  <a:pt x="504827" y="2336927"/>
                  <a:pt x="464879" y="2359990"/>
                  <a:pt x="426016" y="234957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54" name="Rectangle 36">
            <a:extLst>
              <a:ext uri="{FF2B5EF4-FFF2-40B4-BE49-F238E27FC236}">
                <a16:creationId xmlns="" xmlns:a16="http://schemas.microsoft.com/office/drawing/2014/main" id="{D9C1897A-47BB-421F-9AE0-1109017D3EA4}"/>
              </a:ext>
            </a:extLst>
          </p:cNvPr>
          <p:cNvSpPr/>
          <p:nvPr/>
        </p:nvSpPr>
        <p:spPr>
          <a:xfrm>
            <a:off x="5901172" y="1982750"/>
            <a:ext cx="365319" cy="305377"/>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55" name="Oval 21">
            <a:extLst>
              <a:ext uri="{FF2B5EF4-FFF2-40B4-BE49-F238E27FC236}">
                <a16:creationId xmlns="" xmlns:a16="http://schemas.microsoft.com/office/drawing/2014/main" id="{B4621B01-9127-4254-8C84-6B4C8C0FCF47}"/>
              </a:ext>
            </a:extLst>
          </p:cNvPr>
          <p:cNvSpPr>
            <a:spLocks noChangeAspect="1"/>
          </p:cNvSpPr>
          <p:nvPr/>
        </p:nvSpPr>
        <p:spPr>
          <a:xfrm>
            <a:off x="7697745" y="2582938"/>
            <a:ext cx="354676" cy="357638"/>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56" name="자유형 151">
            <a:extLst>
              <a:ext uri="{FF2B5EF4-FFF2-40B4-BE49-F238E27FC236}">
                <a16:creationId xmlns="" xmlns:a16="http://schemas.microsoft.com/office/drawing/2014/main" id="{7F21A49A-9F2C-4116-9D5A-2C9B419BE68A}"/>
              </a:ext>
            </a:extLst>
          </p:cNvPr>
          <p:cNvSpPr/>
          <p:nvPr/>
        </p:nvSpPr>
        <p:spPr>
          <a:xfrm>
            <a:off x="5824120" y="3344620"/>
            <a:ext cx="525858" cy="551925"/>
          </a:xfrm>
          <a:custGeom>
            <a:avLst/>
            <a:gdLst>
              <a:gd name="connsiteX0" fmla="*/ 1460984 w 2921968"/>
              <a:gd name="connsiteY0" fmla="*/ 233294 h 3066808"/>
              <a:gd name="connsiteX1" fmla="*/ 1320049 w 2921968"/>
              <a:gd name="connsiteY1" fmla="*/ 374229 h 3066808"/>
              <a:gd name="connsiteX2" fmla="*/ 1460984 w 2921968"/>
              <a:gd name="connsiteY2" fmla="*/ 515164 h 3066808"/>
              <a:gd name="connsiteX3" fmla="*/ 1601919 w 2921968"/>
              <a:gd name="connsiteY3" fmla="*/ 374229 h 3066808"/>
              <a:gd name="connsiteX4" fmla="*/ 1460984 w 2921968"/>
              <a:gd name="connsiteY4" fmla="*/ 233294 h 3066808"/>
              <a:gd name="connsiteX5" fmla="*/ 1460984 w 2921968"/>
              <a:gd name="connsiteY5" fmla="*/ 0 h 3066808"/>
              <a:gd name="connsiteX6" fmla="*/ 1835213 w 2921968"/>
              <a:gd name="connsiteY6" fmla="*/ 374229 h 3066808"/>
              <a:gd name="connsiteX7" fmla="*/ 1670219 w 2921968"/>
              <a:gd name="connsiteY7" fmla="*/ 684545 h 3066808"/>
              <a:gd name="connsiteX8" fmla="*/ 1626866 w 2921968"/>
              <a:gd name="connsiteY8" fmla="*/ 708077 h 3066808"/>
              <a:gd name="connsiteX9" fmla="*/ 1646248 w 2921968"/>
              <a:gd name="connsiteY9" fmla="*/ 873151 h 3066808"/>
              <a:gd name="connsiteX10" fmla="*/ 2235203 w 2921968"/>
              <a:gd name="connsiteY10" fmla="*/ 873151 h 3066808"/>
              <a:gd name="connsiteX11" fmla="*/ 2241832 w 2921968"/>
              <a:gd name="connsiteY11" fmla="*/ 851796 h 3066808"/>
              <a:gd name="connsiteX12" fmla="*/ 2430803 w 2921968"/>
              <a:gd name="connsiteY12" fmla="*/ 726537 h 3066808"/>
              <a:gd name="connsiteX13" fmla="*/ 2635891 w 2921968"/>
              <a:gd name="connsiteY13" fmla="*/ 931625 h 3066808"/>
              <a:gd name="connsiteX14" fmla="*/ 2430803 w 2921968"/>
              <a:gd name="connsiteY14" fmla="*/ 1136713 h 3066808"/>
              <a:gd name="connsiteX15" fmla="*/ 2241832 w 2921968"/>
              <a:gd name="connsiteY15" fmla="*/ 1011455 h 3066808"/>
              <a:gd name="connsiteX16" fmla="*/ 2233652 w 2921968"/>
              <a:gd name="connsiteY16" fmla="*/ 985105 h 3066808"/>
              <a:gd name="connsiteX17" fmla="*/ 1659393 w 2921968"/>
              <a:gd name="connsiteY17" fmla="*/ 985105 h 3066808"/>
              <a:gd name="connsiteX18" fmla="*/ 1835639 w 2921968"/>
              <a:gd name="connsiteY18" fmla="*/ 2486125 h 3066808"/>
              <a:gd name="connsiteX19" fmla="*/ 2605322 w 2921968"/>
              <a:gd name="connsiteY19" fmla="*/ 1804902 h 3066808"/>
              <a:gd name="connsiteX20" fmla="*/ 2437231 w 2921968"/>
              <a:gd name="connsiteY20" fmla="*/ 1828663 h 3066808"/>
              <a:gd name="connsiteX21" fmla="*/ 2679599 w 2921968"/>
              <a:gd name="connsiteY21" fmla="*/ 1472350 h 3066808"/>
              <a:gd name="connsiteX22" fmla="*/ 2921968 w 2921968"/>
              <a:gd name="connsiteY22" fmla="*/ 1828663 h 3066808"/>
              <a:gd name="connsiteX23" fmla="*/ 2749252 w 2921968"/>
              <a:gd name="connsiteY23" fmla="*/ 1804848 h 3066808"/>
              <a:gd name="connsiteX24" fmla="*/ 1665272 w 2921968"/>
              <a:gd name="connsiteY24" fmla="*/ 2905483 h 3066808"/>
              <a:gd name="connsiteX25" fmla="*/ 1462434 w 2921968"/>
              <a:gd name="connsiteY25" fmla="*/ 3066808 h 3066808"/>
              <a:gd name="connsiteX26" fmla="*/ 1265857 w 2921968"/>
              <a:gd name="connsiteY26" fmla="*/ 2910631 h 3066808"/>
              <a:gd name="connsiteX27" fmla="*/ 175466 w 2921968"/>
              <a:gd name="connsiteY27" fmla="*/ 1804523 h 3066808"/>
              <a:gd name="connsiteX28" fmla="*/ 0 w 2921968"/>
              <a:gd name="connsiteY28" fmla="*/ 1828663 h 3066808"/>
              <a:gd name="connsiteX29" fmla="*/ 242369 w 2921968"/>
              <a:gd name="connsiteY29" fmla="*/ 1472350 h 3066808"/>
              <a:gd name="connsiteX30" fmla="*/ 484739 w 2921968"/>
              <a:gd name="connsiteY30" fmla="*/ 1828663 h 3066808"/>
              <a:gd name="connsiteX31" fmla="*/ 319066 w 2921968"/>
              <a:gd name="connsiteY31" fmla="*/ 1805271 h 3066808"/>
              <a:gd name="connsiteX32" fmla="*/ 1095798 w 2921968"/>
              <a:gd name="connsiteY32" fmla="*/ 2488933 h 3066808"/>
              <a:gd name="connsiteX33" fmla="*/ 1266566 w 2921968"/>
              <a:gd name="connsiteY33" fmla="*/ 985105 h 3066808"/>
              <a:gd name="connsiteX34" fmla="*/ 728631 w 2921968"/>
              <a:gd name="connsiteY34" fmla="*/ 985105 h 3066808"/>
              <a:gd name="connsiteX35" fmla="*/ 727109 w 2921968"/>
              <a:gd name="connsiteY35" fmla="*/ 987221 h 3066808"/>
              <a:gd name="connsiteX36" fmla="*/ 719586 w 2921968"/>
              <a:gd name="connsiteY36" fmla="*/ 1011455 h 3066808"/>
              <a:gd name="connsiteX37" fmla="*/ 530615 w 2921968"/>
              <a:gd name="connsiteY37" fmla="*/ 1136713 h 3066808"/>
              <a:gd name="connsiteX38" fmla="*/ 325527 w 2921968"/>
              <a:gd name="connsiteY38" fmla="*/ 931625 h 3066808"/>
              <a:gd name="connsiteX39" fmla="*/ 530615 w 2921968"/>
              <a:gd name="connsiteY39" fmla="*/ 726537 h 3066808"/>
              <a:gd name="connsiteX40" fmla="*/ 719586 w 2921968"/>
              <a:gd name="connsiteY40" fmla="*/ 851796 h 3066808"/>
              <a:gd name="connsiteX41" fmla="*/ 724380 w 2921968"/>
              <a:gd name="connsiteY41" fmla="*/ 867240 h 3066808"/>
              <a:gd name="connsiteX42" fmla="*/ 728634 w 2921968"/>
              <a:gd name="connsiteY42" fmla="*/ 873151 h 3066808"/>
              <a:gd name="connsiteX43" fmla="*/ 1279279 w 2921968"/>
              <a:gd name="connsiteY43" fmla="*/ 873151 h 3066808"/>
              <a:gd name="connsiteX44" fmla="*/ 1297855 w 2921968"/>
              <a:gd name="connsiteY44" fmla="*/ 709571 h 3066808"/>
              <a:gd name="connsiteX45" fmla="*/ 1251749 w 2921968"/>
              <a:gd name="connsiteY45" fmla="*/ 684545 h 3066808"/>
              <a:gd name="connsiteX46" fmla="*/ 1086755 w 2921968"/>
              <a:gd name="connsiteY46" fmla="*/ 374229 h 3066808"/>
              <a:gd name="connsiteX47" fmla="*/ 1460984 w 2921968"/>
              <a:gd name="connsiteY47" fmla="*/ 0 h 3066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921968" h="3066808">
                <a:moveTo>
                  <a:pt x="1460984" y="233294"/>
                </a:moveTo>
                <a:cubicBezTo>
                  <a:pt x="1383148" y="233294"/>
                  <a:pt x="1320049" y="296393"/>
                  <a:pt x="1320049" y="374229"/>
                </a:cubicBezTo>
                <a:cubicBezTo>
                  <a:pt x="1320049" y="452065"/>
                  <a:pt x="1383148" y="515164"/>
                  <a:pt x="1460984" y="515164"/>
                </a:cubicBezTo>
                <a:cubicBezTo>
                  <a:pt x="1538820" y="515164"/>
                  <a:pt x="1601919" y="452065"/>
                  <a:pt x="1601919" y="374229"/>
                </a:cubicBezTo>
                <a:cubicBezTo>
                  <a:pt x="1601919" y="296393"/>
                  <a:pt x="1538820" y="233294"/>
                  <a:pt x="1460984" y="233294"/>
                </a:cubicBezTo>
                <a:close/>
                <a:moveTo>
                  <a:pt x="1460984" y="0"/>
                </a:moveTo>
                <a:cubicBezTo>
                  <a:pt x="1667665" y="0"/>
                  <a:pt x="1835213" y="167548"/>
                  <a:pt x="1835213" y="374229"/>
                </a:cubicBezTo>
                <a:cubicBezTo>
                  <a:pt x="1835213" y="503404"/>
                  <a:pt x="1769765" y="617294"/>
                  <a:pt x="1670219" y="684545"/>
                </a:cubicBezTo>
                <a:lnTo>
                  <a:pt x="1626866" y="708077"/>
                </a:lnTo>
                <a:lnTo>
                  <a:pt x="1646248" y="873151"/>
                </a:lnTo>
                <a:lnTo>
                  <a:pt x="2235203" y="873151"/>
                </a:lnTo>
                <a:lnTo>
                  <a:pt x="2241832" y="851796"/>
                </a:lnTo>
                <a:cubicBezTo>
                  <a:pt x="2272966" y="778187"/>
                  <a:pt x="2345853" y="726537"/>
                  <a:pt x="2430803" y="726537"/>
                </a:cubicBezTo>
                <a:cubicBezTo>
                  <a:pt x="2544070" y="726537"/>
                  <a:pt x="2635891" y="818358"/>
                  <a:pt x="2635891" y="931625"/>
                </a:cubicBezTo>
                <a:cubicBezTo>
                  <a:pt x="2635891" y="1044892"/>
                  <a:pt x="2544070" y="1136713"/>
                  <a:pt x="2430803" y="1136713"/>
                </a:cubicBezTo>
                <a:cubicBezTo>
                  <a:pt x="2345853" y="1136713"/>
                  <a:pt x="2272966" y="1085064"/>
                  <a:pt x="2241832" y="1011455"/>
                </a:cubicBezTo>
                <a:lnTo>
                  <a:pt x="2233652" y="985105"/>
                </a:lnTo>
                <a:lnTo>
                  <a:pt x="1659393" y="985105"/>
                </a:lnTo>
                <a:lnTo>
                  <a:pt x="1835639" y="2486125"/>
                </a:lnTo>
                <a:cubicBezTo>
                  <a:pt x="2257126" y="2356235"/>
                  <a:pt x="2582425" y="2203368"/>
                  <a:pt x="2605322" y="1804902"/>
                </a:cubicBezTo>
                <a:cubicBezTo>
                  <a:pt x="2547615" y="1806965"/>
                  <a:pt x="2490707" y="1815307"/>
                  <a:pt x="2437231" y="1828663"/>
                </a:cubicBezTo>
                <a:cubicBezTo>
                  <a:pt x="2542844" y="1722240"/>
                  <a:pt x="2642253" y="1622871"/>
                  <a:pt x="2679599" y="1472350"/>
                </a:cubicBezTo>
                <a:cubicBezTo>
                  <a:pt x="2719016" y="1621107"/>
                  <a:pt x="2816355" y="1715183"/>
                  <a:pt x="2921968" y="1828663"/>
                </a:cubicBezTo>
                <a:cubicBezTo>
                  <a:pt x="2868630" y="1815688"/>
                  <a:pt x="2809977" y="1807008"/>
                  <a:pt x="2749252" y="1804848"/>
                </a:cubicBezTo>
                <a:cubicBezTo>
                  <a:pt x="2719427" y="2342499"/>
                  <a:pt x="2353693" y="2860207"/>
                  <a:pt x="1665272" y="2905483"/>
                </a:cubicBezTo>
                <a:cubicBezTo>
                  <a:pt x="1561523" y="2978866"/>
                  <a:pt x="1523475" y="3013033"/>
                  <a:pt x="1462434" y="3066808"/>
                </a:cubicBezTo>
                <a:cubicBezTo>
                  <a:pt x="1404574" y="3011016"/>
                  <a:pt x="1369708" y="2980430"/>
                  <a:pt x="1265857" y="2910631"/>
                </a:cubicBezTo>
                <a:cubicBezTo>
                  <a:pt x="648092" y="2849018"/>
                  <a:pt x="205460" y="2343748"/>
                  <a:pt x="175466" y="1804523"/>
                </a:cubicBezTo>
                <a:cubicBezTo>
                  <a:pt x="115256" y="1806261"/>
                  <a:pt x="55763" y="1814736"/>
                  <a:pt x="0" y="1828663"/>
                </a:cubicBezTo>
                <a:cubicBezTo>
                  <a:pt x="105615" y="1722240"/>
                  <a:pt x="205022" y="1622871"/>
                  <a:pt x="242369" y="1472350"/>
                </a:cubicBezTo>
                <a:cubicBezTo>
                  <a:pt x="281785" y="1621107"/>
                  <a:pt x="379124" y="1715183"/>
                  <a:pt x="484739" y="1828663"/>
                </a:cubicBezTo>
                <a:cubicBezTo>
                  <a:pt x="433473" y="1816193"/>
                  <a:pt x="377298" y="1807690"/>
                  <a:pt x="319066" y="1805271"/>
                </a:cubicBezTo>
                <a:cubicBezTo>
                  <a:pt x="342774" y="2204526"/>
                  <a:pt x="675270" y="2359301"/>
                  <a:pt x="1095798" y="2488933"/>
                </a:cubicBezTo>
                <a:lnTo>
                  <a:pt x="1266566" y="985105"/>
                </a:lnTo>
                <a:lnTo>
                  <a:pt x="728631" y="985105"/>
                </a:lnTo>
                <a:lnTo>
                  <a:pt x="727109" y="987221"/>
                </a:lnTo>
                <a:lnTo>
                  <a:pt x="719586" y="1011455"/>
                </a:lnTo>
                <a:cubicBezTo>
                  <a:pt x="688452" y="1085064"/>
                  <a:pt x="615566" y="1136713"/>
                  <a:pt x="530615" y="1136713"/>
                </a:cubicBezTo>
                <a:cubicBezTo>
                  <a:pt x="417348" y="1136713"/>
                  <a:pt x="325527" y="1044892"/>
                  <a:pt x="325527" y="931625"/>
                </a:cubicBezTo>
                <a:cubicBezTo>
                  <a:pt x="325527" y="818358"/>
                  <a:pt x="417348" y="726537"/>
                  <a:pt x="530615" y="726537"/>
                </a:cubicBezTo>
                <a:cubicBezTo>
                  <a:pt x="615566" y="726537"/>
                  <a:pt x="688452" y="778187"/>
                  <a:pt x="719586" y="851796"/>
                </a:cubicBezTo>
                <a:lnTo>
                  <a:pt x="724380" y="867240"/>
                </a:lnTo>
                <a:lnTo>
                  <a:pt x="728634" y="873151"/>
                </a:lnTo>
                <a:lnTo>
                  <a:pt x="1279279" y="873151"/>
                </a:lnTo>
                <a:lnTo>
                  <a:pt x="1297855" y="709571"/>
                </a:lnTo>
                <a:lnTo>
                  <a:pt x="1251749" y="684545"/>
                </a:lnTo>
                <a:cubicBezTo>
                  <a:pt x="1152204" y="617294"/>
                  <a:pt x="1086755" y="503404"/>
                  <a:pt x="1086755" y="374229"/>
                </a:cubicBezTo>
                <a:cubicBezTo>
                  <a:pt x="1086755" y="167548"/>
                  <a:pt x="1254303" y="0"/>
                  <a:pt x="146098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57" name="TextBox 56">
            <a:extLst>
              <a:ext uri="{FF2B5EF4-FFF2-40B4-BE49-F238E27FC236}">
                <a16:creationId xmlns="" xmlns:a16="http://schemas.microsoft.com/office/drawing/2014/main" id="{A2037629-1792-4F7E-B61C-AF0FE63F4365}"/>
              </a:ext>
            </a:extLst>
          </p:cNvPr>
          <p:cNvSpPr txBox="1"/>
          <p:nvPr/>
        </p:nvSpPr>
        <p:spPr>
          <a:xfrm>
            <a:off x="2040105" y="5905609"/>
            <a:ext cx="8241034" cy="584775"/>
          </a:xfrm>
          <a:prstGeom prst="rect">
            <a:avLst/>
          </a:prstGeom>
          <a:noFill/>
        </p:spPr>
        <p:txBody>
          <a:bodyPr wrap="square" rtlCol="0">
            <a:spAutoFit/>
          </a:bodyPr>
          <a:lstStyle/>
          <a:p>
            <a:pPr algn="ctr"/>
            <a:r>
              <a:rPr lang="en-MY" sz="1600" dirty="0"/>
              <a:t>They help organizations understand their clients better, </a:t>
            </a:r>
            <a:r>
              <a:rPr lang="en-MY" sz="1600" dirty="0" err="1"/>
              <a:t>analyze</a:t>
            </a:r>
            <a:r>
              <a:rPr lang="en-MY" sz="1600" dirty="0"/>
              <a:t> their promotional campaigns, customize content, create content strategies, and develop products</a:t>
            </a:r>
            <a:endParaRPr lang="ko-KR" altLang="en-US" sz="1600" dirty="0">
              <a:solidFill>
                <a:schemeClr val="tx1">
                  <a:lumMod val="75000"/>
                  <a:lumOff val="25000"/>
                </a:schemeClr>
              </a:solidFill>
              <a:cs typeface="Arial" pitchFamily="34" charset="0"/>
            </a:endParaRPr>
          </a:p>
        </p:txBody>
      </p:sp>
      <p:sp>
        <p:nvSpPr>
          <p:cNvPr id="58" name="TextBox 57"/>
          <p:cNvSpPr txBox="1"/>
          <p:nvPr/>
        </p:nvSpPr>
        <p:spPr>
          <a:xfrm>
            <a:off x="2621054" y="6545450"/>
            <a:ext cx="7127272" cy="523220"/>
          </a:xfrm>
          <a:prstGeom prst="rect">
            <a:avLst/>
          </a:prstGeom>
          <a:noFill/>
        </p:spPr>
        <p:txBody>
          <a:bodyPr wrap="none" rtlCol="0">
            <a:spAutoFit/>
          </a:bodyPr>
          <a:lstStyle/>
          <a:p>
            <a:r>
              <a:rPr lang="en-GB" sz="1400" dirty="0" smtClean="0"/>
              <a:t>Source: </a:t>
            </a:r>
            <a:r>
              <a:rPr lang="en-GB" sz="1400" dirty="0" smtClean="0">
                <a:hlinkClick r:id="rId2"/>
              </a:rPr>
              <a:t>https</a:t>
            </a:r>
            <a:r>
              <a:rPr lang="en-GB" sz="1400" dirty="0">
                <a:hlinkClick r:id="rId2"/>
              </a:rPr>
              <a:t>://corporatefinanceinstitute.com/resources/knowledge/other/data-analytics</a:t>
            </a:r>
            <a:r>
              <a:rPr lang="en-GB" sz="1400" dirty="0" smtClean="0">
                <a:hlinkClick r:id="rId2"/>
              </a:rPr>
              <a:t>/</a:t>
            </a:r>
            <a:endParaRPr lang="en-GB" sz="1400" dirty="0" smtClean="0"/>
          </a:p>
          <a:p>
            <a:endParaRPr lang="en-GB" sz="1400" dirty="0"/>
          </a:p>
        </p:txBody>
      </p:sp>
    </p:spTree>
    <p:extLst>
      <p:ext uri="{BB962C8B-B14F-4D97-AF65-F5344CB8AC3E}">
        <p14:creationId xmlns:p14="http://schemas.microsoft.com/office/powerpoint/2010/main" val="17848808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 xmlns:a16="http://schemas.microsoft.com/office/drawing/2014/main" id="{22EACE2C-F0BB-4B26-BDA0-E1B66FC049A7}"/>
              </a:ext>
            </a:extLst>
          </p:cNvPr>
          <p:cNvSpPr txBox="1"/>
          <p:nvPr/>
        </p:nvSpPr>
        <p:spPr>
          <a:xfrm>
            <a:off x="7293314" y="1468226"/>
            <a:ext cx="4777152" cy="3785652"/>
          </a:xfrm>
          <a:prstGeom prst="rect">
            <a:avLst/>
          </a:prstGeom>
          <a:noFill/>
        </p:spPr>
        <p:txBody>
          <a:bodyPr wrap="square" rtlCol="0" anchor="ctr">
            <a:spAutoFit/>
          </a:bodyPr>
          <a:lstStyle/>
          <a:p>
            <a:pPr algn="ctr"/>
            <a:r>
              <a:rPr lang="en-GB" sz="4800" b="1" dirty="0">
                <a:solidFill>
                  <a:schemeClr val="bg1"/>
                </a:solidFill>
              </a:rPr>
              <a:t>Data Analysis vs. </a:t>
            </a:r>
            <a:endParaRPr lang="en-GB" sz="4800" b="1" dirty="0" smtClean="0">
              <a:solidFill>
                <a:schemeClr val="bg1"/>
              </a:solidFill>
            </a:endParaRPr>
          </a:p>
          <a:p>
            <a:pPr algn="ctr"/>
            <a:r>
              <a:rPr lang="en-GB" sz="4800" b="1" dirty="0" smtClean="0">
                <a:solidFill>
                  <a:schemeClr val="bg1"/>
                </a:solidFill>
              </a:rPr>
              <a:t>Data </a:t>
            </a:r>
            <a:r>
              <a:rPr lang="en-GB" sz="4800" b="1" dirty="0">
                <a:solidFill>
                  <a:schemeClr val="bg1"/>
                </a:solidFill>
              </a:rPr>
              <a:t>Analytics vs. </a:t>
            </a:r>
            <a:endParaRPr lang="en-GB" sz="4800" b="1" dirty="0" smtClean="0">
              <a:solidFill>
                <a:schemeClr val="bg1"/>
              </a:solidFill>
            </a:endParaRPr>
          </a:p>
          <a:p>
            <a:pPr algn="ctr"/>
            <a:r>
              <a:rPr lang="en-GB" sz="4800" b="1" dirty="0" smtClean="0">
                <a:solidFill>
                  <a:schemeClr val="bg1"/>
                </a:solidFill>
              </a:rPr>
              <a:t>Data </a:t>
            </a:r>
            <a:r>
              <a:rPr lang="en-GB" sz="4800" b="1" dirty="0">
                <a:solidFill>
                  <a:schemeClr val="bg1"/>
                </a:solidFill>
              </a:rPr>
              <a:t>Science</a:t>
            </a:r>
            <a:endParaRPr lang="ko-KR" altLang="en-US" sz="4800" b="1" dirty="0">
              <a:solidFill>
                <a:schemeClr val="bg1"/>
              </a:solidFill>
              <a:cs typeface="Arial" pitchFamily="34" charset="0"/>
            </a:endParaRPr>
          </a:p>
        </p:txBody>
      </p:sp>
    </p:spTree>
    <p:extLst>
      <p:ext uri="{BB962C8B-B14F-4D97-AF65-F5344CB8AC3E}">
        <p14:creationId xmlns:p14="http://schemas.microsoft.com/office/powerpoint/2010/main" val="35986689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206381AD-4C2B-4745-99B1-0BBCE6131A71}"/>
              </a:ext>
            </a:extLst>
          </p:cNvPr>
          <p:cNvSpPr>
            <a:spLocks noGrp="1"/>
          </p:cNvSpPr>
          <p:nvPr>
            <p:ph type="body" sz="quarter" idx="10"/>
          </p:nvPr>
        </p:nvSpPr>
        <p:spPr>
          <a:xfrm>
            <a:off x="323529" y="527077"/>
            <a:ext cx="11573197" cy="724247"/>
          </a:xfrm>
          <a:prstGeom prst="rect">
            <a:avLst/>
          </a:prstGeom>
        </p:spPr>
        <p:txBody>
          <a:bodyPr/>
          <a:lstStyle/>
          <a:p>
            <a:r>
              <a:rPr lang="en-GB" sz="4400" dirty="0"/>
              <a:t>Data Analysis vs. Data Analytics </a:t>
            </a:r>
            <a:endParaRPr lang="en-GB" sz="4400" dirty="0" smtClean="0"/>
          </a:p>
          <a:p>
            <a:r>
              <a:rPr lang="en-GB" sz="4400" dirty="0" smtClean="0"/>
              <a:t>vs</a:t>
            </a:r>
            <a:r>
              <a:rPr lang="en-GB" sz="4400" dirty="0"/>
              <a:t>. </a:t>
            </a:r>
            <a:r>
              <a:rPr lang="en-GB" sz="4400" dirty="0" smtClean="0"/>
              <a:t>Data </a:t>
            </a:r>
            <a:r>
              <a:rPr lang="en-GB" sz="4400" dirty="0"/>
              <a:t>Science</a:t>
            </a:r>
            <a:endParaRPr lang="en-US" sz="4400" dirty="0"/>
          </a:p>
        </p:txBody>
      </p:sp>
      <p:sp>
        <p:nvSpPr>
          <p:cNvPr id="3" name="Rounded Rectangle 3">
            <a:extLst>
              <a:ext uri="{FF2B5EF4-FFF2-40B4-BE49-F238E27FC236}">
                <a16:creationId xmlns="" xmlns:a16="http://schemas.microsoft.com/office/drawing/2014/main" id="{8D422474-65EE-4035-9B84-CA9A11039715}"/>
              </a:ext>
            </a:extLst>
          </p:cNvPr>
          <p:cNvSpPr/>
          <p:nvPr/>
        </p:nvSpPr>
        <p:spPr>
          <a:xfrm>
            <a:off x="999052" y="3179239"/>
            <a:ext cx="3115749" cy="2016224"/>
          </a:xfrm>
          <a:prstGeom prst="roundRect">
            <a:avLst>
              <a:gd name="adj" fmla="val 15250"/>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p>
        </p:txBody>
      </p:sp>
      <p:grpSp>
        <p:nvGrpSpPr>
          <p:cNvPr id="4" name="Group 3">
            <a:extLst>
              <a:ext uri="{FF2B5EF4-FFF2-40B4-BE49-F238E27FC236}">
                <a16:creationId xmlns="" xmlns:a16="http://schemas.microsoft.com/office/drawing/2014/main" id="{716EAFC0-C1D8-476B-851D-E2BBAC617CFC}"/>
              </a:ext>
            </a:extLst>
          </p:cNvPr>
          <p:cNvGrpSpPr/>
          <p:nvPr/>
        </p:nvGrpSpPr>
        <p:grpSpPr>
          <a:xfrm>
            <a:off x="1261872" y="3402076"/>
            <a:ext cx="2606000" cy="1384995"/>
            <a:chOff x="3017859" y="4283314"/>
            <a:chExt cx="1886852" cy="1384995"/>
          </a:xfrm>
        </p:grpSpPr>
        <p:sp>
          <p:nvSpPr>
            <p:cNvPr id="5" name="TextBox 4">
              <a:extLst>
                <a:ext uri="{FF2B5EF4-FFF2-40B4-BE49-F238E27FC236}">
                  <a16:creationId xmlns="" xmlns:a16="http://schemas.microsoft.com/office/drawing/2014/main" id="{CF834912-EBBC-40CB-81AC-2659CE26D76A}"/>
                </a:ext>
              </a:extLst>
            </p:cNvPr>
            <p:cNvSpPr txBox="1"/>
            <p:nvPr/>
          </p:nvSpPr>
          <p:spPr>
            <a:xfrm>
              <a:off x="3017859" y="4837312"/>
              <a:ext cx="1886852" cy="830997"/>
            </a:xfrm>
            <a:prstGeom prst="rect">
              <a:avLst/>
            </a:prstGeom>
            <a:noFill/>
          </p:spPr>
          <p:txBody>
            <a:bodyPr wrap="square" rtlCol="0" anchor="ctr">
              <a:spAutoFit/>
            </a:bodyPr>
            <a:lstStyle/>
            <a:p>
              <a:r>
                <a:rPr lang="en-MY" sz="1200" dirty="0"/>
                <a:t>The </a:t>
              </a:r>
              <a:r>
                <a:rPr lang="en-MY" sz="1200" b="1" dirty="0">
                  <a:solidFill>
                    <a:srgbClr val="C00000"/>
                  </a:solidFill>
                </a:rPr>
                <a:t>data science</a:t>
              </a:r>
              <a:r>
                <a:rPr lang="en-MY" sz="1200" dirty="0"/>
                <a:t> includes data analysis but also has elements of data cleaning and preparation (for further investigation)</a:t>
              </a:r>
              <a:endParaRPr lang="en-US" altLang="ko-KR" sz="1200" dirty="0">
                <a:solidFill>
                  <a:schemeClr val="tx1">
                    <a:lumMod val="75000"/>
                    <a:lumOff val="25000"/>
                  </a:schemeClr>
                </a:solidFill>
                <a:cs typeface="Arial" pitchFamily="34" charset="0"/>
              </a:endParaRPr>
            </a:p>
          </p:txBody>
        </p:sp>
        <p:sp>
          <p:nvSpPr>
            <p:cNvPr id="6" name="TextBox 5">
              <a:extLst>
                <a:ext uri="{FF2B5EF4-FFF2-40B4-BE49-F238E27FC236}">
                  <a16:creationId xmlns="" xmlns:a16="http://schemas.microsoft.com/office/drawing/2014/main" id="{5B3B6F1F-02F9-49B9-9516-635FB28D5432}"/>
                </a:ext>
              </a:extLst>
            </p:cNvPr>
            <p:cNvSpPr txBox="1"/>
            <p:nvPr/>
          </p:nvSpPr>
          <p:spPr>
            <a:xfrm>
              <a:off x="3017859" y="4283314"/>
              <a:ext cx="1886852" cy="276999"/>
            </a:xfrm>
            <a:prstGeom prst="rect">
              <a:avLst/>
            </a:prstGeom>
            <a:noFill/>
          </p:spPr>
          <p:txBody>
            <a:bodyPr wrap="square" rtlCol="0" anchor="ctr">
              <a:spAutoFit/>
            </a:bodyPr>
            <a:lstStyle/>
            <a:p>
              <a:r>
                <a:rPr lang="en-US" altLang="ko-KR" sz="1200" b="1" dirty="0" smtClean="0">
                  <a:solidFill>
                    <a:schemeClr val="tx1">
                      <a:lumMod val="75000"/>
                      <a:lumOff val="25000"/>
                    </a:schemeClr>
                  </a:solidFill>
                  <a:cs typeface="Arial" pitchFamily="34" charset="0"/>
                </a:rPr>
                <a:t>DATA SCIENCE</a:t>
              </a:r>
              <a:endParaRPr lang="ko-KR" altLang="en-US" sz="1200" b="1" dirty="0">
                <a:solidFill>
                  <a:schemeClr val="tx1">
                    <a:lumMod val="75000"/>
                    <a:lumOff val="25000"/>
                  </a:schemeClr>
                </a:solidFill>
                <a:cs typeface="Arial" pitchFamily="34" charset="0"/>
              </a:endParaRPr>
            </a:p>
          </p:txBody>
        </p:sp>
      </p:grpSp>
      <p:sp>
        <p:nvSpPr>
          <p:cNvPr id="7" name="Quad Arrow 7">
            <a:extLst>
              <a:ext uri="{FF2B5EF4-FFF2-40B4-BE49-F238E27FC236}">
                <a16:creationId xmlns="" xmlns:a16="http://schemas.microsoft.com/office/drawing/2014/main" id="{6040CBE7-E525-4EF8-AEF7-4C43F1B5CA23}"/>
              </a:ext>
            </a:extLst>
          </p:cNvPr>
          <p:cNvSpPr/>
          <p:nvPr/>
        </p:nvSpPr>
        <p:spPr>
          <a:xfrm>
            <a:off x="4937668" y="3143235"/>
            <a:ext cx="2384286" cy="2088232"/>
          </a:xfrm>
          <a:prstGeom prst="quadArrow">
            <a:avLst>
              <a:gd name="adj1" fmla="val 14289"/>
              <a:gd name="adj2" fmla="val 17483"/>
              <a:gd name="adj3" fmla="val 1885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p>
        </p:txBody>
      </p:sp>
      <p:sp>
        <p:nvSpPr>
          <p:cNvPr id="8" name="Rounded Rectangle 8">
            <a:extLst>
              <a:ext uri="{FF2B5EF4-FFF2-40B4-BE49-F238E27FC236}">
                <a16:creationId xmlns="" xmlns:a16="http://schemas.microsoft.com/office/drawing/2014/main" id="{550A8A5A-5724-43DC-8879-C1B673859B70}"/>
              </a:ext>
            </a:extLst>
          </p:cNvPr>
          <p:cNvSpPr/>
          <p:nvPr/>
        </p:nvSpPr>
        <p:spPr>
          <a:xfrm>
            <a:off x="8144822" y="3393168"/>
            <a:ext cx="3102822" cy="1560726"/>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p>
        </p:txBody>
      </p:sp>
      <p:sp>
        <p:nvSpPr>
          <p:cNvPr id="9" name="Rounded Rectangle 9">
            <a:extLst>
              <a:ext uri="{FF2B5EF4-FFF2-40B4-BE49-F238E27FC236}">
                <a16:creationId xmlns="" xmlns:a16="http://schemas.microsoft.com/office/drawing/2014/main" id="{21EC4B1B-1B18-4739-9A1F-5B5317EA918A}"/>
              </a:ext>
            </a:extLst>
          </p:cNvPr>
          <p:cNvSpPr/>
          <p:nvPr/>
        </p:nvSpPr>
        <p:spPr>
          <a:xfrm>
            <a:off x="4114800" y="2031160"/>
            <a:ext cx="4067546" cy="97200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p>
        </p:txBody>
      </p:sp>
      <p:sp>
        <p:nvSpPr>
          <p:cNvPr id="10" name="Rounded Rectangle 10">
            <a:extLst>
              <a:ext uri="{FF2B5EF4-FFF2-40B4-BE49-F238E27FC236}">
                <a16:creationId xmlns="" xmlns:a16="http://schemas.microsoft.com/office/drawing/2014/main" id="{C6D852F9-9125-4273-B05A-3E90E3CB342E}"/>
              </a:ext>
            </a:extLst>
          </p:cNvPr>
          <p:cNvSpPr/>
          <p:nvPr/>
        </p:nvSpPr>
        <p:spPr>
          <a:xfrm>
            <a:off x="4096038" y="5406966"/>
            <a:ext cx="4067546" cy="9720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p>
        </p:txBody>
      </p:sp>
      <p:grpSp>
        <p:nvGrpSpPr>
          <p:cNvPr id="11" name="Group 10">
            <a:extLst>
              <a:ext uri="{FF2B5EF4-FFF2-40B4-BE49-F238E27FC236}">
                <a16:creationId xmlns="" xmlns:a16="http://schemas.microsoft.com/office/drawing/2014/main" id="{9F6796BA-EDC9-4293-B371-56F811528626}"/>
              </a:ext>
            </a:extLst>
          </p:cNvPr>
          <p:cNvGrpSpPr/>
          <p:nvPr/>
        </p:nvGrpSpPr>
        <p:grpSpPr>
          <a:xfrm>
            <a:off x="8340262" y="3649735"/>
            <a:ext cx="2772970" cy="1015663"/>
            <a:chOff x="3017859" y="4283314"/>
            <a:chExt cx="1886852" cy="1015663"/>
          </a:xfrm>
        </p:grpSpPr>
        <p:sp>
          <p:nvSpPr>
            <p:cNvPr id="12" name="TextBox 11">
              <a:extLst>
                <a:ext uri="{FF2B5EF4-FFF2-40B4-BE49-F238E27FC236}">
                  <a16:creationId xmlns="" xmlns:a16="http://schemas.microsoft.com/office/drawing/2014/main" id="{B5BD120B-34A0-4FF3-BCEA-46CD92852BDB}"/>
                </a:ext>
              </a:extLst>
            </p:cNvPr>
            <p:cNvSpPr txBox="1"/>
            <p:nvPr/>
          </p:nvSpPr>
          <p:spPr>
            <a:xfrm>
              <a:off x="3017859" y="4652646"/>
              <a:ext cx="1886852" cy="646331"/>
            </a:xfrm>
            <a:prstGeom prst="rect">
              <a:avLst/>
            </a:prstGeom>
            <a:noFill/>
          </p:spPr>
          <p:txBody>
            <a:bodyPr wrap="square" rtlCol="0" anchor="ctr">
              <a:spAutoFit/>
            </a:bodyPr>
            <a:lstStyle/>
            <a:p>
              <a:r>
                <a:rPr lang="en-MY" sz="1200" dirty="0"/>
                <a:t>The </a:t>
              </a:r>
              <a:r>
                <a:rPr lang="en-MY" sz="1200" b="1" dirty="0">
                  <a:solidFill>
                    <a:srgbClr val="C00000"/>
                  </a:solidFill>
                </a:rPr>
                <a:t>data analytics</a:t>
              </a:r>
              <a:r>
                <a:rPr lang="en-MY" sz="1200" dirty="0"/>
                <a:t> deal with information, dashboards, and reporting</a:t>
              </a:r>
              <a:endParaRPr lang="ko-KR" altLang="en-US" sz="1200" dirty="0">
                <a:solidFill>
                  <a:schemeClr val="bg1"/>
                </a:solidFill>
                <a:cs typeface="Arial" pitchFamily="34" charset="0"/>
              </a:endParaRPr>
            </a:p>
          </p:txBody>
        </p:sp>
        <p:sp>
          <p:nvSpPr>
            <p:cNvPr id="13" name="TextBox 12">
              <a:extLst>
                <a:ext uri="{FF2B5EF4-FFF2-40B4-BE49-F238E27FC236}">
                  <a16:creationId xmlns="" xmlns:a16="http://schemas.microsoft.com/office/drawing/2014/main" id="{0308B03A-2B41-4162-A0C8-273062F847A8}"/>
                </a:ext>
              </a:extLst>
            </p:cNvPr>
            <p:cNvSpPr txBox="1"/>
            <p:nvPr/>
          </p:nvSpPr>
          <p:spPr>
            <a:xfrm>
              <a:off x="3017859" y="4283314"/>
              <a:ext cx="1870812" cy="276999"/>
            </a:xfrm>
            <a:prstGeom prst="rect">
              <a:avLst/>
            </a:prstGeom>
            <a:noFill/>
          </p:spPr>
          <p:txBody>
            <a:bodyPr wrap="square" rtlCol="0" anchor="ctr">
              <a:spAutoFit/>
            </a:bodyPr>
            <a:lstStyle/>
            <a:p>
              <a:r>
                <a:rPr lang="en-US" altLang="ko-KR" sz="1200" b="1" dirty="0" smtClean="0">
                  <a:solidFill>
                    <a:schemeClr val="bg1"/>
                  </a:solidFill>
                  <a:cs typeface="Arial" pitchFamily="34" charset="0"/>
                </a:rPr>
                <a:t>DATA ANALYTICS</a:t>
              </a:r>
              <a:endParaRPr lang="ko-KR" altLang="en-US" sz="1200" b="1" dirty="0">
                <a:solidFill>
                  <a:schemeClr val="bg1"/>
                </a:solidFill>
                <a:cs typeface="Arial" pitchFamily="34" charset="0"/>
              </a:endParaRPr>
            </a:p>
          </p:txBody>
        </p:sp>
      </p:grpSp>
      <p:grpSp>
        <p:nvGrpSpPr>
          <p:cNvPr id="17" name="Group 16">
            <a:extLst>
              <a:ext uri="{FF2B5EF4-FFF2-40B4-BE49-F238E27FC236}">
                <a16:creationId xmlns="" xmlns:a16="http://schemas.microsoft.com/office/drawing/2014/main" id="{70B0D515-575D-4776-ABD1-3D79DE2A6CDA}"/>
              </a:ext>
            </a:extLst>
          </p:cNvPr>
          <p:cNvGrpSpPr/>
          <p:nvPr/>
        </p:nvGrpSpPr>
        <p:grpSpPr>
          <a:xfrm>
            <a:off x="4442501" y="2147831"/>
            <a:ext cx="3374620" cy="738665"/>
            <a:chOff x="3017859" y="4283314"/>
            <a:chExt cx="1890849" cy="738665"/>
          </a:xfrm>
        </p:grpSpPr>
        <p:sp>
          <p:nvSpPr>
            <p:cNvPr id="18" name="TextBox 17">
              <a:extLst>
                <a:ext uri="{FF2B5EF4-FFF2-40B4-BE49-F238E27FC236}">
                  <a16:creationId xmlns="" xmlns:a16="http://schemas.microsoft.com/office/drawing/2014/main" id="{C11B2E7A-E378-4EFA-B2A7-736852E383E7}"/>
                </a:ext>
              </a:extLst>
            </p:cNvPr>
            <p:cNvSpPr txBox="1"/>
            <p:nvPr/>
          </p:nvSpPr>
          <p:spPr>
            <a:xfrm>
              <a:off x="3021856" y="4560314"/>
              <a:ext cx="1886852" cy="461665"/>
            </a:xfrm>
            <a:prstGeom prst="rect">
              <a:avLst/>
            </a:prstGeom>
            <a:noFill/>
          </p:spPr>
          <p:txBody>
            <a:bodyPr wrap="square" rtlCol="0" anchor="ctr">
              <a:spAutoFit/>
            </a:bodyPr>
            <a:lstStyle/>
            <a:p>
              <a:r>
                <a:rPr lang="en-MY" sz="1200" dirty="0"/>
                <a:t>The </a:t>
              </a:r>
              <a:r>
                <a:rPr lang="en-MY" sz="1200" b="1" dirty="0">
                  <a:solidFill>
                    <a:srgbClr val="C00000"/>
                  </a:solidFill>
                </a:rPr>
                <a:t>data analysis</a:t>
              </a:r>
              <a:r>
                <a:rPr lang="en-MY" sz="1200" dirty="0"/>
                <a:t> primarily focuses on processes and functions</a:t>
              </a:r>
              <a:endParaRPr lang="en-US" altLang="ko-KR" sz="1200" dirty="0">
                <a:solidFill>
                  <a:schemeClr val="bg1"/>
                </a:solidFill>
                <a:cs typeface="Arial" pitchFamily="34" charset="0"/>
              </a:endParaRPr>
            </a:p>
          </p:txBody>
        </p:sp>
        <p:sp>
          <p:nvSpPr>
            <p:cNvPr id="19" name="TextBox 18">
              <a:extLst>
                <a:ext uri="{FF2B5EF4-FFF2-40B4-BE49-F238E27FC236}">
                  <a16:creationId xmlns="" xmlns:a16="http://schemas.microsoft.com/office/drawing/2014/main" id="{4BB252D7-6E70-4D3D-A34C-15AF22C166D5}"/>
                </a:ext>
              </a:extLst>
            </p:cNvPr>
            <p:cNvSpPr txBox="1"/>
            <p:nvPr/>
          </p:nvSpPr>
          <p:spPr>
            <a:xfrm>
              <a:off x="3017859" y="4283314"/>
              <a:ext cx="1890849" cy="276999"/>
            </a:xfrm>
            <a:prstGeom prst="rect">
              <a:avLst/>
            </a:prstGeom>
            <a:noFill/>
          </p:spPr>
          <p:txBody>
            <a:bodyPr wrap="square" rtlCol="0" anchor="ctr">
              <a:spAutoFit/>
            </a:bodyPr>
            <a:lstStyle/>
            <a:p>
              <a:r>
                <a:rPr lang="en-US" altLang="ko-KR" sz="1200" b="1" dirty="0" smtClean="0">
                  <a:solidFill>
                    <a:schemeClr val="bg1"/>
                  </a:solidFill>
                  <a:cs typeface="Arial" pitchFamily="34" charset="0"/>
                </a:rPr>
                <a:t>DATA ANALYSIS</a:t>
              </a:r>
              <a:endParaRPr lang="ko-KR" altLang="en-US" sz="1200" b="1" dirty="0">
                <a:solidFill>
                  <a:schemeClr val="bg1"/>
                </a:solidFill>
                <a:cs typeface="Arial" pitchFamily="34" charset="0"/>
              </a:endParaRPr>
            </a:p>
          </p:txBody>
        </p:sp>
      </p:grpSp>
      <p:grpSp>
        <p:nvGrpSpPr>
          <p:cNvPr id="20" name="Group 19">
            <a:extLst>
              <a:ext uri="{FF2B5EF4-FFF2-40B4-BE49-F238E27FC236}">
                <a16:creationId xmlns="" xmlns:a16="http://schemas.microsoft.com/office/drawing/2014/main" id="{5DEA3547-6D6E-41FF-89F8-207E780B5D47}"/>
              </a:ext>
            </a:extLst>
          </p:cNvPr>
          <p:cNvGrpSpPr/>
          <p:nvPr/>
        </p:nvGrpSpPr>
        <p:grpSpPr>
          <a:xfrm>
            <a:off x="2463300" y="2306692"/>
            <a:ext cx="1328046" cy="1423885"/>
            <a:chOff x="1841702" y="1951752"/>
            <a:chExt cx="1328046" cy="1423885"/>
          </a:xfrm>
          <a:solidFill>
            <a:schemeClr val="accent2"/>
          </a:solidFill>
        </p:grpSpPr>
        <p:sp>
          <p:nvSpPr>
            <p:cNvPr id="21" name="Block Arc 20">
              <a:extLst>
                <a:ext uri="{FF2B5EF4-FFF2-40B4-BE49-F238E27FC236}">
                  <a16:creationId xmlns="" xmlns:a16="http://schemas.microsoft.com/office/drawing/2014/main" id="{FFFD8D38-3833-45F0-99A8-70A395C0FDE1}"/>
                </a:ext>
              </a:extLst>
            </p:cNvPr>
            <p:cNvSpPr/>
            <p:nvPr/>
          </p:nvSpPr>
          <p:spPr>
            <a:xfrm>
              <a:off x="1841702" y="2047591"/>
              <a:ext cx="1328046" cy="1328046"/>
            </a:xfrm>
            <a:prstGeom prst="blockArc">
              <a:avLst>
                <a:gd name="adj1" fmla="val 10800000"/>
                <a:gd name="adj2" fmla="val 16200000"/>
                <a:gd name="adj3" fmla="val 1562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solidFill>
                  <a:schemeClr val="tx1"/>
                </a:solidFill>
              </a:endParaRPr>
            </a:p>
          </p:txBody>
        </p:sp>
        <p:sp>
          <p:nvSpPr>
            <p:cNvPr id="22" name="Isosceles Triangle 21">
              <a:extLst>
                <a:ext uri="{FF2B5EF4-FFF2-40B4-BE49-F238E27FC236}">
                  <a16:creationId xmlns="" xmlns:a16="http://schemas.microsoft.com/office/drawing/2014/main" id="{4DAB2563-15D9-425C-BD0C-8808427199EB}"/>
                </a:ext>
              </a:extLst>
            </p:cNvPr>
            <p:cNvSpPr/>
            <p:nvPr/>
          </p:nvSpPr>
          <p:spPr>
            <a:xfrm rot="5400000">
              <a:off x="2476917" y="1978799"/>
              <a:ext cx="392177" cy="338083"/>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p>
          </p:txBody>
        </p:sp>
      </p:grpSp>
      <p:grpSp>
        <p:nvGrpSpPr>
          <p:cNvPr id="23" name="Group 22">
            <a:extLst>
              <a:ext uri="{FF2B5EF4-FFF2-40B4-BE49-F238E27FC236}">
                <a16:creationId xmlns="" xmlns:a16="http://schemas.microsoft.com/office/drawing/2014/main" id="{ED660EC2-F9BE-428C-98FB-0F4B4AF36A1C}"/>
              </a:ext>
            </a:extLst>
          </p:cNvPr>
          <p:cNvGrpSpPr/>
          <p:nvPr/>
        </p:nvGrpSpPr>
        <p:grpSpPr>
          <a:xfrm flipV="1">
            <a:off x="2463300" y="4637875"/>
            <a:ext cx="1328046" cy="1423885"/>
            <a:chOff x="1841702" y="1951752"/>
            <a:chExt cx="1328046" cy="1423885"/>
          </a:xfrm>
          <a:solidFill>
            <a:schemeClr val="accent2"/>
          </a:solidFill>
        </p:grpSpPr>
        <p:sp>
          <p:nvSpPr>
            <p:cNvPr id="24" name="Block Arc 23">
              <a:extLst>
                <a:ext uri="{FF2B5EF4-FFF2-40B4-BE49-F238E27FC236}">
                  <a16:creationId xmlns="" xmlns:a16="http://schemas.microsoft.com/office/drawing/2014/main" id="{42EDBCA6-9757-4545-BF62-C723F652B6E8}"/>
                </a:ext>
              </a:extLst>
            </p:cNvPr>
            <p:cNvSpPr/>
            <p:nvPr/>
          </p:nvSpPr>
          <p:spPr>
            <a:xfrm>
              <a:off x="1841702" y="2047591"/>
              <a:ext cx="1328046" cy="1328046"/>
            </a:xfrm>
            <a:prstGeom prst="blockArc">
              <a:avLst>
                <a:gd name="adj1" fmla="val 10800000"/>
                <a:gd name="adj2" fmla="val 16200000"/>
                <a:gd name="adj3" fmla="val 1562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solidFill>
                  <a:schemeClr val="tx1"/>
                </a:solidFill>
              </a:endParaRPr>
            </a:p>
          </p:txBody>
        </p:sp>
        <p:sp>
          <p:nvSpPr>
            <p:cNvPr id="25" name="Isosceles Triangle 24">
              <a:extLst>
                <a:ext uri="{FF2B5EF4-FFF2-40B4-BE49-F238E27FC236}">
                  <a16:creationId xmlns="" xmlns:a16="http://schemas.microsoft.com/office/drawing/2014/main" id="{DDBE5E2E-FA83-480E-952A-456784E2FE11}"/>
                </a:ext>
              </a:extLst>
            </p:cNvPr>
            <p:cNvSpPr/>
            <p:nvPr/>
          </p:nvSpPr>
          <p:spPr>
            <a:xfrm rot="5400000">
              <a:off x="2476917" y="1978799"/>
              <a:ext cx="392177" cy="338083"/>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p>
          </p:txBody>
        </p:sp>
      </p:grpSp>
      <p:grpSp>
        <p:nvGrpSpPr>
          <p:cNvPr id="26" name="Group 25">
            <a:extLst>
              <a:ext uri="{FF2B5EF4-FFF2-40B4-BE49-F238E27FC236}">
                <a16:creationId xmlns="" xmlns:a16="http://schemas.microsoft.com/office/drawing/2014/main" id="{691854BD-9981-4026-8BBC-A5DB2B62F1B2}"/>
              </a:ext>
            </a:extLst>
          </p:cNvPr>
          <p:cNvGrpSpPr/>
          <p:nvPr/>
        </p:nvGrpSpPr>
        <p:grpSpPr>
          <a:xfrm flipH="1" flipV="1">
            <a:off x="8466855" y="4733714"/>
            <a:ext cx="1419600" cy="1328046"/>
            <a:chOff x="1750148" y="2047591"/>
            <a:chExt cx="1419600" cy="1328046"/>
          </a:xfrm>
          <a:solidFill>
            <a:schemeClr val="accent3"/>
          </a:solidFill>
        </p:grpSpPr>
        <p:sp>
          <p:nvSpPr>
            <p:cNvPr id="27" name="Block Arc 26">
              <a:extLst>
                <a:ext uri="{FF2B5EF4-FFF2-40B4-BE49-F238E27FC236}">
                  <a16:creationId xmlns="" xmlns:a16="http://schemas.microsoft.com/office/drawing/2014/main" id="{C488F26C-0E72-4016-BC8B-53B50E5C52A8}"/>
                </a:ext>
              </a:extLst>
            </p:cNvPr>
            <p:cNvSpPr/>
            <p:nvPr/>
          </p:nvSpPr>
          <p:spPr>
            <a:xfrm>
              <a:off x="1841702" y="2047591"/>
              <a:ext cx="1328046" cy="1328046"/>
            </a:xfrm>
            <a:prstGeom prst="blockArc">
              <a:avLst>
                <a:gd name="adj1" fmla="val 10800000"/>
                <a:gd name="adj2" fmla="val 16200000"/>
                <a:gd name="adj3" fmla="val 1562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solidFill>
                  <a:schemeClr val="tx1"/>
                </a:solidFill>
              </a:endParaRPr>
            </a:p>
          </p:txBody>
        </p:sp>
        <p:sp>
          <p:nvSpPr>
            <p:cNvPr id="28" name="Isosceles Triangle 27">
              <a:extLst>
                <a:ext uri="{FF2B5EF4-FFF2-40B4-BE49-F238E27FC236}">
                  <a16:creationId xmlns="" xmlns:a16="http://schemas.microsoft.com/office/drawing/2014/main" id="{D845A8E7-F483-4D3C-A15F-104464B9DBD4}"/>
                </a:ext>
              </a:extLst>
            </p:cNvPr>
            <p:cNvSpPr/>
            <p:nvPr/>
          </p:nvSpPr>
          <p:spPr>
            <a:xfrm rot="10800000">
              <a:off x="1750148" y="2702865"/>
              <a:ext cx="392177" cy="338083"/>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p>
          </p:txBody>
        </p:sp>
      </p:grpSp>
      <p:grpSp>
        <p:nvGrpSpPr>
          <p:cNvPr id="29" name="Group 28">
            <a:extLst>
              <a:ext uri="{FF2B5EF4-FFF2-40B4-BE49-F238E27FC236}">
                <a16:creationId xmlns="" xmlns:a16="http://schemas.microsoft.com/office/drawing/2014/main" id="{60C33118-B593-42EF-A66C-47ED6584A81F}"/>
              </a:ext>
            </a:extLst>
          </p:cNvPr>
          <p:cNvGrpSpPr/>
          <p:nvPr/>
        </p:nvGrpSpPr>
        <p:grpSpPr>
          <a:xfrm flipH="1">
            <a:off x="8466855" y="2306692"/>
            <a:ext cx="1419600" cy="1328046"/>
            <a:chOff x="1750148" y="2047591"/>
            <a:chExt cx="1419600" cy="1328046"/>
          </a:xfrm>
          <a:solidFill>
            <a:schemeClr val="accent1"/>
          </a:solidFill>
        </p:grpSpPr>
        <p:sp>
          <p:nvSpPr>
            <p:cNvPr id="30" name="Block Arc 29">
              <a:extLst>
                <a:ext uri="{FF2B5EF4-FFF2-40B4-BE49-F238E27FC236}">
                  <a16:creationId xmlns="" xmlns:a16="http://schemas.microsoft.com/office/drawing/2014/main" id="{E97497CA-9646-4D33-9C52-E1563FFD4FAC}"/>
                </a:ext>
              </a:extLst>
            </p:cNvPr>
            <p:cNvSpPr/>
            <p:nvPr/>
          </p:nvSpPr>
          <p:spPr>
            <a:xfrm>
              <a:off x="1841702" y="2047591"/>
              <a:ext cx="1328046" cy="1328046"/>
            </a:xfrm>
            <a:prstGeom prst="blockArc">
              <a:avLst>
                <a:gd name="adj1" fmla="val 10800000"/>
                <a:gd name="adj2" fmla="val 16200000"/>
                <a:gd name="adj3" fmla="val 1562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solidFill>
                  <a:schemeClr val="tx1"/>
                </a:solidFill>
              </a:endParaRPr>
            </a:p>
          </p:txBody>
        </p:sp>
        <p:sp>
          <p:nvSpPr>
            <p:cNvPr id="31" name="Isosceles Triangle 30">
              <a:extLst>
                <a:ext uri="{FF2B5EF4-FFF2-40B4-BE49-F238E27FC236}">
                  <a16:creationId xmlns="" xmlns:a16="http://schemas.microsoft.com/office/drawing/2014/main" id="{85376E8C-6166-4287-9AC4-978EE6CA5E42}"/>
                </a:ext>
              </a:extLst>
            </p:cNvPr>
            <p:cNvSpPr/>
            <p:nvPr/>
          </p:nvSpPr>
          <p:spPr>
            <a:xfrm rot="10800000">
              <a:off x="1750148" y="2704926"/>
              <a:ext cx="392177" cy="338083"/>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p>
          </p:txBody>
        </p:sp>
      </p:grpSp>
      <p:pic>
        <p:nvPicPr>
          <p:cNvPr id="32"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4014" y="5397737"/>
            <a:ext cx="4524890" cy="1253885"/>
          </a:xfrm>
          <a:prstGeom prst="rect">
            <a:avLst/>
          </a:prstGeom>
        </p:spPr>
      </p:pic>
    </p:spTree>
    <p:extLst>
      <p:ext uri="{BB962C8B-B14F-4D97-AF65-F5344CB8AC3E}">
        <p14:creationId xmlns:p14="http://schemas.microsoft.com/office/powerpoint/2010/main" val="23347617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 xmlns:a16="http://schemas.microsoft.com/office/drawing/2014/main" id="{22EACE2C-F0BB-4B26-BDA0-E1B66FC049A7}"/>
              </a:ext>
            </a:extLst>
          </p:cNvPr>
          <p:cNvSpPr txBox="1"/>
          <p:nvPr/>
        </p:nvSpPr>
        <p:spPr>
          <a:xfrm>
            <a:off x="7293314" y="2206890"/>
            <a:ext cx="4777152" cy="2308324"/>
          </a:xfrm>
          <a:prstGeom prst="rect">
            <a:avLst/>
          </a:prstGeom>
          <a:noFill/>
        </p:spPr>
        <p:txBody>
          <a:bodyPr wrap="square" rtlCol="0" anchor="ctr">
            <a:spAutoFit/>
          </a:bodyPr>
          <a:lstStyle/>
          <a:p>
            <a:r>
              <a:rPr lang="en-MY" sz="4800" b="1" dirty="0">
                <a:solidFill>
                  <a:schemeClr val="bg1"/>
                </a:solidFill>
              </a:rPr>
              <a:t>Use of Big Data in Data Analytics</a:t>
            </a:r>
            <a:endParaRPr lang="ko-KR" altLang="en-US" sz="4800" b="1" dirty="0">
              <a:solidFill>
                <a:schemeClr val="bg1"/>
              </a:solidFill>
              <a:latin typeface="+mj-lt"/>
              <a:cs typeface="Arial" pitchFamily="34" charset="0"/>
            </a:endParaRPr>
          </a:p>
        </p:txBody>
      </p:sp>
    </p:spTree>
    <p:extLst>
      <p:ext uri="{BB962C8B-B14F-4D97-AF65-F5344CB8AC3E}">
        <p14:creationId xmlns:p14="http://schemas.microsoft.com/office/powerpoint/2010/main" val="1144926679"/>
      </p:ext>
    </p:extLst>
  </p:cSld>
  <p:clrMapOvr>
    <a:masterClrMapping/>
  </p:clrMapOvr>
  <p:timing>
    <p:tnLst>
      <p:par>
        <p:cTn id="1" dur="indefinite" restart="never" nodeType="tmRoot"/>
      </p:par>
    </p:tnLst>
  </p:timing>
</p:sld>
</file>

<file path=ppt/theme/theme1.xml><?xml version="1.0" encoding="utf-8"?>
<a:theme xmlns:a="http://schemas.openxmlformats.org/drawingml/2006/main" name="Cover and End Slide Master">
  <a:themeElements>
    <a:clrScheme name="ALLPPT COLOR - 104">
      <a:dk1>
        <a:sysClr val="windowText" lastClr="000000"/>
      </a:dk1>
      <a:lt1>
        <a:sysClr val="window" lastClr="FFFFFF"/>
      </a:lt1>
      <a:dk2>
        <a:srgbClr val="1F497D"/>
      </a:dk2>
      <a:lt2>
        <a:srgbClr val="EEECE1"/>
      </a:lt2>
      <a:accent1>
        <a:srgbClr val="196491"/>
      </a:accent1>
      <a:accent2>
        <a:srgbClr val="0587AF"/>
      </a:accent2>
      <a:accent3>
        <a:srgbClr val="19A5BE"/>
      </a:accent3>
      <a:accent4>
        <a:srgbClr val="53C3CD"/>
      </a:accent4>
      <a:accent5>
        <a:srgbClr val="5AB4C1"/>
      </a:accent5>
      <a:accent6>
        <a:srgbClr val="1A8EA9"/>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 COLOR - 104">
      <a:dk1>
        <a:sysClr val="windowText" lastClr="000000"/>
      </a:dk1>
      <a:lt1>
        <a:sysClr val="window" lastClr="FFFFFF"/>
      </a:lt1>
      <a:dk2>
        <a:srgbClr val="1F497D"/>
      </a:dk2>
      <a:lt2>
        <a:srgbClr val="EEECE1"/>
      </a:lt2>
      <a:accent1>
        <a:srgbClr val="196491"/>
      </a:accent1>
      <a:accent2>
        <a:srgbClr val="0587AF"/>
      </a:accent2>
      <a:accent3>
        <a:srgbClr val="19A5BE"/>
      </a:accent3>
      <a:accent4>
        <a:srgbClr val="53C3CD"/>
      </a:accent4>
      <a:accent5>
        <a:srgbClr val="5AB4C1"/>
      </a:accent5>
      <a:accent6>
        <a:srgbClr val="1A8EA9"/>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COLOR">
      <a:dk1>
        <a:sysClr val="windowText" lastClr="000000"/>
      </a:dk1>
      <a:lt1>
        <a:sysClr val="window" lastClr="FFFFFF"/>
      </a:lt1>
      <a:dk2>
        <a:srgbClr val="44546A"/>
      </a:dk2>
      <a:lt2>
        <a:srgbClr val="E7E6E6"/>
      </a:lt2>
      <a:accent1>
        <a:srgbClr val="8AC7D3"/>
      </a:accent1>
      <a:accent2>
        <a:srgbClr val="307689"/>
      </a:accent2>
      <a:accent3>
        <a:srgbClr val="F7C76A"/>
      </a:accent3>
      <a:accent4>
        <a:srgbClr val="F47758"/>
      </a:accent4>
      <a:accent5>
        <a:srgbClr val="C1C3C4"/>
      </a:accent5>
      <a:accent6>
        <a:srgbClr val="506272"/>
      </a:accent6>
      <a:hlink>
        <a:srgbClr val="000000"/>
      </a:hlink>
      <a:folHlink>
        <a:srgbClr val="00000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2933</TotalTime>
  <Words>703</Words>
  <Application>Microsoft Office PowerPoint</Application>
  <PresentationFormat>Custom</PresentationFormat>
  <Paragraphs>110</Paragraphs>
  <Slides>18</Slides>
  <Notes>0</Notes>
  <HiddenSlides>0</HiddenSlides>
  <MMClips>0</MMClips>
  <ScaleCrop>false</ScaleCrop>
  <HeadingPairs>
    <vt:vector size="4" baseType="variant">
      <vt:variant>
        <vt:lpstr>Theme</vt:lpstr>
      </vt:variant>
      <vt:variant>
        <vt:i4>3</vt:i4>
      </vt:variant>
      <vt:variant>
        <vt:lpstr>Slide Titles</vt:lpstr>
      </vt:variant>
      <vt:variant>
        <vt:i4>18</vt:i4>
      </vt:variant>
    </vt:vector>
  </HeadingPairs>
  <TitlesOfParts>
    <vt:vector size="21" baseType="lpstr">
      <vt:lpstr>Cover and End Slide Master</vt:lpstr>
      <vt:lpstr>Contents Slide Master</vt:lpstr>
      <vt:lpstr>Section Break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0wner</cp:lastModifiedBy>
  <cp:revision>151</cp:revision>
  <dcterms:created xsi:type="dcterms:W3CDTF">2019-01-14T06:35:35Z</dcterms:created>
  <dcterms:modified xsi:type="dcterms:W3CDTF">2021-12-22T17:18:08Z</dcterms:modified>
</cp:coreProperties>
</file>