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3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4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710" r:id="rId3"/>
    <p:sldMasterId id="2147483757" r:id="rId4"/>
    <p:sldMasterId id="2147483804" r:id="rId5"/>
  </p:sldMasterIdLst>
  <p:notesMasterIdLst>
    <p:notesMasterId r:id="rId72"/>
  </p:notesMasterIdLst>
  <p:sldIdLst>
    <p:sldId id="325" r:id="rId6"/>
    <p:sldId id="320" r:id="rId7"/>
    <p:sldId id="327" r:id="rId8"/>
    <p:sldId id="322" r:id="rId9"/>
    <p:sldId id="326" r:id="rId10"/>
    <p:sldId id="323" r:id="rId11"/>
    <p:sldId id="328" r:id="rId12"/>
    <p:sldId id="329" r:id="rId13"/>
    <p:sldId id="330" r:id="rId14"/>
    <p:sldId id="331" r:id="rId15"/>
    <p:sldId id="332" r:id="rId16"/>
    <p:sldId id="333" r:id="rId17"/>
    <p:sldId id="299" r:id="rId18"/>
    <p:sldId id="405" r:id="rId19"/>
    <p:sldId id="406" r:id="rId20"/>
    <p:sldId id="407" r:id="rId21"/>
    <p:sldId id="408" r:id="rId22"/>
    <p:sldId id="417" r:id="rId23"/>
    <p:sldId id="412" r:id="rId24"/>
    <p:sldId id="418" r:id="rId25"/>
    <p:sldId id="419" r:id="rId26"/>
    <p:sldId id="420" r:id="rId27"/>
    <p:sldId id="423" r:id="rId28"/>
    <p:sldId id="421" r:id="rId29"/>
    <p:sldId id="422" r:id="rId30"/>
    <p:sldId id="414" r:id="rId31"/>
    <p:sldId id="413" r:id="rId32"/>
    <p:sldId id="343" r:id="rId33"/>
    <p:sldId id="345" r:id="rId34"/>
    <p:sldId id="346" r:id="rId35"/>
    <p:sldId id="347" r:id="rId36"/>
    <p:sldId id="348" r:id="rId37"/>
    <p:sldId id="349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415" r:id="rId46"/>
    <p:sldId id="378" r:id="rId47"/>
    <p:sldId id="379" r:id="rId48"/>
    <p:sldId id="409" r:id="rId49"/>
    <p:sldId id="380" r:id="rId50"/>
    <p:sldId id="381" r:id="rId51"/>
    <p:sldId id="382" r:id="rId52"/>
    <p:sldId id="383" r:id="rId53"/>
    <p:sldId id="384" r:id="rId54"/>
    <p:sldId id="362" r:id="rId55"/>
    <p:sldId id="385" r:id="rId56"/>
    <p:sldId id="386" r:id="rId57"/>
    <p:sldId id="387" r:id="rId58"/>
    <p:sldId id="416" r:id="rId59"/>
    <p:sldId id="388" r:id="rId60"/>
    <p:sldId id="390" r:id="rId61"/>
    <p:sldId id="392" r:id="rId62"/>
    <p:sldId id="393" r:id="rId63"/>
    <p:sldId id="394" r:id="rId64"/>
    <p:sldId id="395" r:id="rId65"/>
    <p:sldId id="411" r:id="rId66"/>
    <p:sldId id="375" r:id="rId67"/>
    <p:sldId id="373" r:id="rId68"/>
    <p:sldId id="410" r:id="rId69"/>
    <p:sldId id="376" r:id="rId70"/>
    <p:sldId id="300" r:id="rId71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17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35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53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70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5886" algn="l" defTabSz="91435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062" algn="l" defTabSz="91435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239" algn="l" defTabSz="91435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417" algn="l" defTabSz="91435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57" d="100"/>
          <a:sy n="57" d="100"/>
        </p:scale>
        <p:origin x="38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slide" Target="slides/slide6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9231A7-DA72-44A7-B134-1C59EE52FA25}" type="doc">
      <dgm:prSet loTypeId="urn:microsoft.com/office/officeart/2005/8/layout/radial4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EEBA23-6AD6-4A12-A4AC-0205C3A8B6F2}">
      <dgm:prSet phldrT="[Text]"/>
      <dgm:spPr/>
      <dgm:t>
        <a:bodyPr/>
        <a:lstStyle/>
        <a:p>
          <a:r>
            <a: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EPISTEMOLOGI</a:t>
          </a:r>
        </a:p>
      </dgm:t>
    </dgm:pt>
    <dgm:pt modelId="{97C79FE2-AB12-4F7E-9E39-93DCB15263CE}" type="parTrans" cxnId="{8FC93ED7-9968-4ACF-905B-516352A3A9FF}">
      <dgm:prSet/>
      <dgm:spPr/>
      <dgm:t>
        <a:bodyPr/>
        <a:lstStyle/>
        <a:p>
          <a:endParaRPr lang="en-US"/>
        </a:p>
      </dgm:t>
    </dgm:pt>
    <dgm:pt modelId="{E60B54ED-814B-404D-9D3E-961FBC1015AE}" type="sibTrans" cxnId="{8FC93ED7-9968-4ACF-905B-516352A3A9FF}">
      <dgm:prSet/>
      <dgm:spPr/>
      <dgm:t>
        <a:bodyPr/>
        <a:lstStyle/>
        <a:p>
          <a:endParaRPr lang="en-US"/>
        </a:p>
      </dgm:t>
    </dgm:pt>
    <dgm:pt modelId="{64FA8E43-6D19-4B52-8E68-1AB010CB0770}">
      <dgm:prSet phldrT="[Text]"/>
      <dgm:spPr/>
      <dgm:t>
        <a:bodyPr/>
        <a:lstStyle/>
        <a:p>
          <a:r>
            <a:rPr lang="en-US" b="1" dirty="0"/>
            <a:t>6.1</a:t>
          </a:r>
        </a:p>
        <a:p>
          <a:r>
            <a:rPr lang="en-US" b="1" dirty="0"/>
            <a:t>EPISTEMOLOGI: KONSEP, PERKEMBANGAN, DAN KESAN TERHADAP KEHIDUPAN</a:t>
          </a:r>
        </a:p>
      </dgm:t>
    </dgm:pt>
    <dgm:pt modelId="{E8A02683-6763-47F7-ABFD-6ADAF7F75E69}" type="parTrans" cxnId="{C646CEB3-3319-4F41-82B9-CFC839CC50C4}">
      <dgm:prSet/>
      <dgm:spPr/>
      <dgm:t>
        <a:bodyPr/>
        <a:lstStyle/>
        <a:p>
          <a:endParaRPr lang="en-US"/>
        </a:p>
      </dgm:t>
    </dgm:pt>
    <dgm:pt modelId="{2F374244-3F11-4756-95AD-A12B615AF685}" type="sibTrans" cxnId="{C646CEB3-3319-4F41-82B9-CFC839CC50C4}">
      <dgm:prSet/>
      <dgm:spPr/>
      <dgm:t>
        <a:bodyPr/>
        <a:lstStyle/>
        <a:p>
          <a:endParaRPr lang="en-US"/>
        </a:p>
      </dgm:t>
    </dgm:pt>
    <dgm:pt modelId="{61A4F38C-06D0-489E-8DA7-D510A3C74D92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6.2</a:t>
          </a:r>
        </a:p>
        <a:p>
          <a:r>
            <a:rPr lang="en-US" b="1" dirty="0">
              <a:solidFill>
                <a:schemeClr val="bg1"/>
              </a:solidFill>
            </a:rPr>
            <a:t>KAEDAH &amp; SUMBER PEROLEHAN ILMU</a:t>
          </a:r>
          <a:endParaRPr lang="en-US" dirty="0">
            <a:solidFill>
              <a:schemeClr val="bg1"/>
            </a:solidFill>
          </a:endParaRPr>
        </a:p>
      </dgm:t>
    </dgm:pt>
    <dgm:pt modelId="{86BDFE5E-6585-417E-8B3C-736ACA7653F2}" type="parTrans" cxnId="{32EC6A0B-EDDD-4F66-960B-BF3CD6F5618D}">
      <dgm:prSet/>
      <dgm:spPr/>
      <dgm:t>
        <a:bodyPr/>
        <a:lstStyle/>
        <a:p>
          <a:endParaRPr lang="en-US"/>
        </a:p>
      </dgm:t>
    </dgm:pt>
    <dgm:pt modelId="{001584A6-6562-4C5F-8526-ABDA780FEF0D}" type="sibTrans" cxnId="{32EC6A0B-EDDD-4F66-960B-BF3CD6F5618D}">
      <dgm:prSet/>
      <dgm:spPr/>
      <dgm:t>
        <a:bodyPr/>
        <a:lstStyle/>
        <a:p>
          <a:endParaRPr lang="en-US"/>
        </a:p>
      </dgm:t>
    </dgm:pt>
    <dgm:pt modelId="{752FBD13-18DB-4027-9715-78BC2FCFABE2}">
      <dgm:prSet phldrT="[Text]"/>
      <dgm:spPr/>
      <dgm:t>
        <a:bodyPr/>
        <a:lstStyle/>
        <a:p>
          <a:r>
            <a:rPr lang="en-US" b="1" dirty="0"/>
            <a:t>6.3</a:t>
          </a:r>
        </a:p>
        <a:p>
          <a:r>
            <a:rPr lang="en-US" b="1" dirty="0"/>
            <a:t>KEBENARAN ILMU</a:t>
          </a:r>
        </a:p>
      </dgm:t>
    </dgm:pt>
    <dgm:pt modelId="{9C2189F3-686B-47A9-AF69-634EA332256F}" type="parTrans" cxnId="{E1188D9A-E3E6-4AA6-982D-AD54C98E58DF}">
      <dgm:prSet/>
      <dgm:spPr/>
      <dgm:t>
        <a:bodyPr/>
        <a:lstStyle/>
        <a:p>
          <a:endParaRPr lang="en-US"/>
        </a:p>
      </dgm:t>
    </dgm:pt>
    <dgm:pt modelId="{95760B6C-6CBC-44D1-BE3C-0A75783B0CF2}" type="sibTrans" cxnId="{E1188D9A-E3E6-4AA6-982D-AD54C98E58DF}">
      <dgm:prSet/>
      <dgm:spPr/>
      <dgm:t>
        <a:bodyPr/>
        <a:lstStyle/>
        <a:p>
          <a:endParaRPr lang="en-US"/>
        </a:p>
      </dgm:t>
    </dgm:pt>
    <dgm:pt modelId="{4B6DB638-6188-49F7-A62C-9E25D934A1C1}">
      <dgm:prSet phldrT="[Text]"/>
      <dgm:spPr/>
      <dgm:t>
        <a:bodyPr/>
        <a:lstStyle/>
        <a:p>
          <a:r>
            <a:rPr lang="en-US" b="1" dirty="0"/>
            <a:t>6.4</a:t>
          </a:r>
        </a:p>
        <a:p>
          <a:r>
            <a:rPr lang="en-US" b="1" dirty="0"/>
            <a:t>EPISTEMOLOGI SEBAGAI PEMACU PENJANAAN ILMU</a:t>
          </a:r>
        </a:p>
      </dgm:t>
    </dgm:pt>
    <dgm:pt modelId="{FA8E12F6-D4A5-497C-835F-7E3A32510D1B}" type="parTrans" cxnId="{5C64F2BF-990C-422D-8DB6-F40143701737}">
      <dgm:prSet/>
      <dgm:spPr/>
      <dgm:t>
        <a:bodyPr/>
        <a:lstStyle/>
        <a:p>
          <a:endParaRPr lang="en-US"/>
        </a:p>
      </dgm:t>
    </dgm:pt>
    <dgm:pt modelId="{1387A493-4CAE-4B50-9273-2202C92D5717}" type="sibTrans" cxnId="{5C64F2BF-990C-422D-8DB6-F40143701737}">
      <dgm:prSet/>
      <dgm:spPr/>
      <dgm:t>
        <a:bodyPr/>
        <a:lstStyle/>
        <a:p>
          <a:endParaRPr lang="en-US"/>
        </a:p>
      </dgm:t>
    </dgm:pt>
    <dgm:pt modelId="{F43A48ED-2D6C-4C0E-891D-1CB10DA8FEED}">
      <dgm:prSet/>
      <dgm:spPr/>
      <dgm:t>
        <a:bodyPr/>
        <a:lstStyle/>
        <a:p>
          <a:r>
            <a:rPr lang="en-US" b="1" dirty="0"/>
            <a:t>6.5</a:t>
          </a:r>
        </a:p>
        <a:p>
          <a:r>
            <a:rPr lang="en-US" b="1" dirty="0"/>
            <a:t>KAJIAN KES</a:t>
          </a:r>
        </a:p>
      </dgm:t>
    </dgm:pt>
    <dgm:pt modelId="{47702859-3274-452C-9D2E-9ABC6130A4CF}" type="parTrans" cxnId="{A56191E6-C7A6-4F13-B32C-A73E1214E593}">
      <dgm:prSet/>
      <dgm:spPr/>
      <dgm:t>
        <a:bodyPr/>
        <a:lstStyle/>
        <a:p>
          <a:endParaRPr lang="en-US"/>
        </a:p>
      </dgm:t>
    </dgm:pt>
    <dgm:pt modelId="{910AF01D-6331-4C08-BC26-DD54660044A3}" type="sibTrans" cxnId="{A56191E6-C7A6-4F13-B32C-A73E1214E593}">
      <dgm:prSet/>
      <dgm:spPr/>
      <dgm:t>
        <a:bodyPr/>
        <a:lstStyle/>
        <a:p>
          <a:endParaRPr lang="en-US"/>
        </a:p>
      </dgm:t>
    </dgm:pt>
    <dgm:pt modelId="{7622A647-805E-4257-B3E8-0522152B85C6}" type="pres">
      <dgm:prSet presAssocID="{6A9231A7-DA72-44A7-B134-1C59EE52FA2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C5409CA-A4F7-4D1B-AEC2-5D205A476EB4}" type="pres">
      <dgm:prSet presAssocID="{BBEEBA23-6AD6-4A12-A4AC-0205C3A8B6F2}" presName="centerShape" presStyleLbl="node0" presStyleIdx="0" presStyleCnt="1"/>
      <dgm:spPr/>
    </dgm:pt>
    <dgm:pt modelId="{19E21A97-8E03-4204-A642-3CBCF9F8D578}" type="pres">
      <dgm:prSet presAssocID="{E8A02683-6763-47F7-ABFD-6ADAF7F75E69}" presName="parTrans" presStyleLbl="bgSibTrans2D1" presStyleIdx="0" presStyleCnt="5"/>
      <dgm:spPr/>
    </dgm:pt>
    <dgm:pt modelId="{0DFCA3FC-995D-42AD-B857-7F9FAD3957B2}" type="pres">
      <dgm:prSet presAssocID="{64FA8E43-6D19-4B52-8E68-1AB010CB0770}" presName="node" presStyleLbl="node1" presStyleIdx="0" presStyleCnt="5">
        <dgm:presLayoutVars>
          <dgm:bulletEnabled val="1"/>
        </dgm:presLayoutVars>
      </dgm:prSet>
      <dgm:spPr/>
    </dgm:pt>
    <dgm:pt modelId="{E10EC429-830D-4591-9C49-E3EE3FFEB2A0}" type="pres">
      <dgm:prSet presAssocID="{86BDFE5E-6585-417E-8B3C-736ACA7653F2}" presName="parTrans" presStyleLbl="bgSibTrans2D1" presStyleIdx="1" presStyleCnt="5"/>
      <dgm:spPr/>
    </dgm:pt>
    <dgm:pt modelId="{1AEB4974-0090-44D6-97D7-8B936B8E55C1}" type="pres">
      <dgm:prSet presAssocID="{61A4F38C-06D0-489E-8DA7-D510A3C74D92}" presName="node" presStyleLbl="node1" presStyleIdx="1" presStyleCnt="5">
        <dgm:presLayoutVars>
          <dgm:bulletEnabled val="1"/>
        </dgm:presLayoutVars>
      </dgm:prSet>
      <dgm:spPr/>
    </dgm:pt>
    <dgm:pt modelId="{B5EA164D-8E96-4BF5-BD68-AB323F3AFBF7}" type="pres">
      <dgm:prSet presAssocID="{9C2189F3-686B-47A9-AF69-634EA332256F}" presName="parTrans" presStyleLbl="bgSibTrans2D1" presStyleIdx="2" presStyleCnt="5"/>
      <dgm:spPr/>
    </dgm:pt>
    <dgm:pt modelId="{7FFFB58F-D696-40D5-8D9B-B5786585B55D}" type="pres">
      <dgm:prSet presAssocID="{752FBD13-18DB-4027-9715-78BC2FCFABE2}" presName="node" presStyleLbl="node1" presStyleIdx="2" presStyleCnt="5">
        <dgm:presLayoutVars>
          <dgm:bulletEnabled val="1"/>
        </dgm:presLayoutVars>
      </dgm:prSet>
      <dgm:spPr/>
    </dgm:pt>
    <dgm:pt modelId="{8EC69FF6-17CD-459E-845B-AB129AE7A823}" type="pres">
      <dgm:prSet presAssocID="{FA8E12F6-D4A5-497C-835F-7E3A32510D1B}" presName="parTrans" presStyleLbl="bgSibTrans2D1" presStyleIdx="3" presStyleCnt="5"/>
      <dgm:spPr/>
    </dgm:pt>
    <dgm:pt modelId="{7F20E305-3AED-4A18-8F30-9FCA61685B09}" type="pres">
      <dgm:prSet presAssocID="{4B6DB638-6188-49F7-A62C-9E25D934A1C1}" presName="node" presStyleLbl="node1" presStyleIdx="3" presStyleCnt="5">
        <dgm:presLayoutVars>
          <dgm:bulletEnabled val="1"/>
        </dgm:presLayoutVars>
      </dgm:prSet>
      <dgm:spPr/>
    </dgm:pt>
    <dgm:pt modelId="{CE614811-D8E2-4076-A584-BADE47157D43}" type="pres">
      <dgm:prSet presAssocID="{47702859-3274-452C-9D2E-9ABC6130A4CF}" presName="parTrans" presStyleLbl="bgSibTrans2D1" presStyleIdx="4" presStyleCnt="5"/>
      <dgm:spPr/>
    </dgm:pt>
    <dgm:pt modelId="{8294E8D4-E4D7-4A8F-A7BD-60614C610564}" type="pres">
      <dgm:prSet presAssocID="{F43A48ED-2D6C-4C0E-891D-1CB10DA8FEED}" presName="node" presStyleLbl="node1" presStyleIdx="4" presStyleCnt="5">
        <dgm:presLayoutVars>
          <dgm:bulletEnabled val="1"/>
        </dgm:presLayoutVars>
      </dgm:prSet>
      <dgm:spPr/>
    </dgm:pt>
  </dgm:ptLst>
  <dgm:cxnLst>
    <dgm:cxn modelId="{32EC6A0B-EDDD-4F66-960B-BF3CD6F5618D}" srcId="{BBEEBA23-6AD6-4A12-A4AC-0205C3A8B6F2}" destId="{61A4F38C-06D0-489E-8DA7-D510A3C74D92}" srcOrd="1" destOrd="0" parTransId="{86BDFE5E-6585-417E-8B3C-736ACA7653F2}" sibTransId="{001584A6-6562-4C5F-8526-ABDA780FEF0D}"/>
    <dgm:cxn modelId="{2EE24011-326E-44BA-84A4-B7D1C4B2ABB3}" type="presOf" srcId="{E8A02683-6763-47F7-ABFD-6ADAF7F75E69}" destId="{19E21A97-8E03-4204-A642-3CBCF9F8D578}" srcOrd="0" destOrd="0" presId="urn:microsoft.com/office/officeart/2005/8/layout/radial4"/>
    <dgm:cxn modelId="{015D9B2A-6EA8-436F-A065-8585C069A93B}" type="presOf" srcId="{F43A48ED-2D6C-4C0E-891D-1CB10DA8FEED}" destId="{8294E8D4-E4D7-4A8F-A7BD-60614C610564}" srcOrd="0" destOrd="0" presId="urn:microsoft.com/office/officeart/2005/8/layout/radial4"/>
    <dgm:cxn modelId="{37C67A2E-28C1-4E05-843B-78C62B3E2770}" type="presOf" srcId="{86BDFE5E-6585-417E-8B3C-736ACA7653F2}" destId="{E10EC429-830D-4591-9C49-E3EE3FFEB2A0}" srcOrd="0" destOrd="0" presId="urn:microsoft.com/office/officeart/2005/8/layout/radial4"/>
    <dgm:cxn modelId="{6DEA3B63-03F5-415D-8611-54F69AB12B3E}" type="presOf" srcId="{FA8E12F6-D4A5-497C-835F-7E3A32510D1B}" destId="{8EC69FF6-17CD-459E-845B-AB129AE7A823}" srcOrd="0" destOrd="0" presId="urn:microsoft.com/office/officeart/2005/8/layout/radial4"/>
    <dgm:cxn modelId="{D1301050-AC1D-4E34-967E-0370CD1D8E50}" type="presOf" srcId="{752FBD13-18DB-4027-9715-78BC2FCFABE2}" destId="{7FFFB58F-D696-40D5-8D9B-B5786585B55D}" srcOrd="0" destOrd="0" presId="urn:microsoft.com/office/officeart/2005/8/layout/radial4"/>
    <dgm:cxn modelId="{C74A5491-1148-4F30-B559-41227B7D426A}" type="presOf" srcId="{47702859-3274-452C-9D2E-9ABC6130A4CF}" destId="{CE614811-D8E2-4076-A584-BADE47157D43}" srcOrd="0" destOrd="0" presId="urn:microsoft.com/office/officeart/2005/8/layout/radial4"/>
    <dgm:cxn modelId="{D354C795-85CE-4068-9548-CA147697830C}" type="presOf" srcId="{61A4F38C-06D0-489E-8DA7-D510A3C74D92}" destId="{1AEB4974-0090-44D6-97D7-8B936B8E55C1}" srcOrd="0" destOrd="0" presId="urn:microsoft.com/office/officeart/2005/8/layout/radial4"/>
    <dgm:cxn modelId="{E1188D9A-E3E6-4AA6-982D-AD54C98E58DF}" srcId="{BBEEBA23-6AD6-4A12-A4AC-0205C3A8B6F2}" destId="{752FBD13-18DB-4027-9715-78BC2FCFABE2}" srcOrd="2" destOrd="0" parTransId="{9C2189F3-686B-47A9-AF69-634EA332256F}" sibTransId="{95760B6C-6CBC-44D1-BE3C-0A75783B0CF2}"/>
    <dgm:cxn modelId="{905D209B-9A1C-4844-A4A7-50286303F104}" type="presOf" srcId="{6A9231A7-DA72-44A7-B134-1C59EE52FA25}" destId="{7622A647-805E-4257-B3E8-0522152B85C6}" srcOrd="0" destOrd="0" presId="urn:microsoft.com/office/officeart/2005/8/layout/radial4"/>
    <dgm:cxn modelId="{A37E0D9D-B9D3-4989-AB7F-59371F7433A6}" type="presOf" srcId="{64FA8E43-6D19-4B52-8E68-1AB010CB0770}" destId="{0DFCA3FC-995D-42AD-B857-7F9FAD3957B2}" srcOrd="0" destOrd="0" presId="urn:microsoft.com/office/officeart/2005/8/layout/radial4"/>
    <dgm:cxn modelId="{C646CEB3-3319-4F41-82B9-CFC839CC50C4}" srcId="{BBEEBA23-6AD6-4A12-A4AC-0205C3A8B6F2}" destId="{64FA8E43-6D19-4B52-8E68-1AB010CB0770}" srcOrd="0" destOrd="0" parTransId="{E8A02683-6763-47F7-ABFD-6ADAF7F75E69}" sibTransId="{2F374244-3F11-4756-95AD-A12B615AF685}"/>
    <dgm:cxn modelId="{5C64F2BF-990C-422D-8DB6-F40143701737}" srcId="{BBEEBA23-6AD6-4A12-A4AC-0205C3A8B6F2}" destId="{4B6DB638-6188-49F7-A62C-9E25D934A1C1}" srcOrd="3" destOrd="0" parTransId="{FA8E12F6-D4A5-497C-835F-7E3A32510D1B}" sibTransId="{1387A493-4CAE-4B50-9273-2202C92D5717}"/>
    <dgm:cxn modelId="{8FC93ED7-9968-4ACF-905B-516352A3A9FF}" srcId="{6A9231A7-DA72-44A7-B134-1C59EE52FA25}" destId="{BBEEBA23-6AD6-4A12-A4AC-0205C3A8B6F2}" srcOrd="0" destOrd="0" parTransId="{97C79FE2-AB12-4F7E-9E39-93DCB15263CE}" sibTransId="{E60B54ED-814B-404D-9D3E-961FBC1015AE}"/>
    <dgm:cxn modelId="{D0E565E2-09DB-4661-B944-EDCC1A34F602}" type="presOf" srcId="{BBEEBA23-6AD6-4A12-A4AC-0205C3A8B6F2}" destId="{0C5409CA-A4F7-4D1B-AEC2-5D205A476EB4}" srcOrd="0" destOrd="0" presId="urn:microsoft.com/office/officeart/2005/8/layout/radial4"/>
    <dgm:cxn modelId="{A56191E6-C7A6-4F13-B32C-A73E1214E593}" srcId="{BBEEBA23-6AD6-4A12-A4AC-0205C3A8B6F2}" destId="{F43A48ED-2D6C-4C0E-891D-1CB10DA8FEED}" srcOrd="4" destOrd="0" parTransId="{47702859-3274-452C-9D2E-9ABC6130A4CF}" sibTransId="{910AF01D-6331-4C08-BC26-DD54660044A3}"/>
    <dgm:cxn modelId="{6ABAB7EE-C450-42B3-A886-90080651691A}" type="presOf" srcId="{4B6DB638-6188-49F7-A62C-9E25D934A1C1}" destId="{7F20E305-3AED-4A18-8F30-9FCA61685B09}" srcOrd="0" destOrd="0" presId="urn:microsoft.com/office/officeart/2005/8/layout/radial4"/>
    <dgm:cxn modelId="{C23299FD-48A1-433C-80C2-759363C8C8B6}" type="presOf" srcId="{9C2189F3-686B-47A9-AF69-634EA332256F}" destId="{B5EA164D-8E96-4BF5-BD68-AB323F3AFBF7}" srcOrd="0" destOrd="0" presId="urn:microsoft.com/office/officeart/2005/8/layout/radial4"/>
    <dgm:cxn modelId="{107A08C6-D55F-4CB3-8BDA-4EEDC8853124}" type="presParOf" srcId="{7622A647-805E-4257-B3E8-0522152B85C6}" destId="{0C5409CA-A4F7-4D1B-AEC2-5D205A476EB4}" srcOrd="0" destOrd="0" presId="urn:microsoft.com/office/officeart/2005/8/layout/radial4"/>
    <dgm:cxn modelId="{C5F2E498-A7C8-425B-9A1D-4A46EE8858C7}" type="presParOf" srcId="{7622A647-805E-4257-B3E8-0522152B85C6}" destId="{19E21A97-8E03-4204-A642-3CBCF9F8D578}" srcOrd="1" destOrd="0" presId="urn:microsoft.com/office/officeart/2005/8/layout/radial4"/>
    <dgm:cxn modelId="{422585C9-83AD-4F8F-B49D-D249A412701F}" type="presParOf" srcId="{7622A647-805E-4257-B3E8-0522152B85C6}" destId="{0DFCA3FC-995D-42AD-B857-7F9FAD3957B2}" srcOrd="2" destOrd="0" presId="urn:microsoft.com/office/officeart/2005/8/layout/radial4"/>
    <dgm:cxn modelId="{2F898ECC-8764-424C-A62C-F8AE7B4B0C07}" type="presParOf" srcId="{7622A647-805E-4257-B3E8-0522152B85C6}" destId="{E10EC429-830D-4591-9C49-E3EE3FFEB2A0}" srcOrd="3" destOrd="0" presId="urn:microsoft.com/office/officeart/2005/8/layout/radial4"/>
    <dgm:cxn modelId="{BD822626-340F-461F-A909-A7D214A1553D}" type="presParOf" srcId="{7622A647-805E-4257-B3E8-0522152B85C6}" destId="{1AEB4974-0090-44D6-97D7-8B936B8E55C1}" srcOrd="4" destOrd="0" presId="urn:microsoft.com/office/officeart/2005/8/layout/radial4"/>
    <dgm:cxn modelId="{995C6359-EE81-410B-9415-8B30E7C6A90D}" type="presParOf" srcId="{7622A647-805E-4257-B3E8-0522152B85C6}" destId="{B5EA164D-8E96-4BF5-BD68-AB323F3AFBF7}" srcOrd="5" destOrd="0" presId="urn:microsoft.com/office/officeart/2005/8/layout/radial4"/>
    <dgm:cxn modelId="{1C07120C-7B12-4E00-892F-A81302EB2185}" type="presParOf" srcId="{7622A647-805E-4257-B3E8-0522152B85C6}" destId="{7FFFB58F-D696-40D5-8D9B-B5786585B55D}" srcOrd="6" destOrd="0" presId="urn:microsoft.com/office/officeart/2005/8/layout/radial4"/>
    <dgm:cxn modelId="{9463651D-7866-4767-A04E-B83B317C2077}" type="presParOf" srcId="{7622A647-805E-4257-B3E8-0522152B85C6}" destId="{8EC69FF6-17CD-459E-845B-AB129AE7A823}" srcOrd="7" destOrd="0" presId="urn:microsoft.com/office/officeart/2005/8/layout/radial4"/>
    <dgm:cxn modelId="{ED516B72-E7AF-4AA0-AA6E-DE67BFF606DD}" type="presParOf" srcId="{7622A647-805E-4257-B3E8-0522152B85C6}" destId="{7F20E305-3AED-4A18-8F30-9FCA61685B09}" srcOrd="8" destOrd="0" presId="urn:microsoft.com/office/officeart/2005/8/layout/radial4"/>
    <dgm:cxn modelId="{3345165A-487D-41F1-93AE-0F7C79FF0EA2}" type="presParOf" srcId="{7622A647-805E-4257-B3E8-0522152B85C6}" destId="{CE614811-D8E2-4076-A584-BADE47157D43}" srcOrd="9" destOrd="0" presId="urn:microsoft.com/office/officeart/2005/8/layout/radial4"/>
    <dgm:cxn modelId="{7CD13394-B394-400A-B9D2-E1865C9BA5FF}" type="presParOf" srcId="{7622A647-805E-4257-B3E8-0522152B85C6}" destId="{8294E8D4-E4D7-4A8F-A7BD-60614C610564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202339-2EC5-47F6-85AA-4EBBD566C9D7}" type="doc">
      <dgm:prSet loTypeId="urn:microsoft.com/office/officeart/2005/8/layout/radial1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845C351-73F4-4FD7-9F2D-FA5CAB48ECF3}">
      <dgm:prSet phldrT="[Text]"/>
      <dgm:spPr/>
      <dgm:t>
        <a:bodyPr/>
        <a:lstStyle/>
        <a:p>
          <a:r>
            <a: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SUMBER PEROLEHAN ILMU</a:t>
          </a:r>
          <a:endParaRPr lang="en-US" dirty="0">
            <a:solidFill>
              <a:srgbClr val="FFC000"/>
            </a:solidFill>
          </a:endParaRPr>
        </a:p>
      </dgm:t>
    </dgm:pt>
    <dgm:pt modelId="{92DA741C-BFEF-4D3A-A644-4BA775D6080D}" type="parTrans" cxnId="{ECFE8F87-8D64-4C60-A368-9DE54F010B70}">
      <dgm:prSet/>
      <dgm:spPr/>
      <dgm:t>
        <a:bodyPr/>
        <a:lstStyle/>
        <a:p>
          <a:endParaRPr lang="en-US"/>
        </a:p>
      </dgm:t>
    </dgm:pt>
    <dgm:pt modelId="{7F1F434D-6F98-4A34-90C5-C1726CCEE1F0}" type="sibTrans" cxnId="{ECFE8F87-8D64-4C60-A368-9DE54F010B70}">
      <dgm:prSet/>
      <dgm:spPr/>
      <dgm:t>
        <a:bodyPr/>
        <a:lstStyle/>
        <a:p>
          <a:endParaRPr lang="en-US"/>
        </a:p>
      </dgm:t>
    </dgm:pt>
    <dgm:pt modelId="{EC0B6C2A-F988-4AC1-8D80-1477C7737297}">
      <dgm:prSet phldrT="[Text]"/>
      <dgm:spPr/>
      <dgm:t>
        <a:bodyPr/>
        <a:lstStyle/>
        <a:p>
          <a:r>
            <a:rPr lang="en-US" dirty="0" err="1"/>
            <a:t>Wahyu</a:t>
          </a:r>
          <a:r>
            <a:rPr lang="en-US" dirty="0"/>
            <a:t> (</a:t>
          </a:r>
          <a:r>
            <a:rPr lang="en-US" dirty="0" err="1"/>
            <a:t>Hudhuri</a:t>
          </a:r>
          <a:r>
            <a:rPr lang="en-US" dirty="0"/>
            <a:t>)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Tradisi</a:t>
          </a:r>
          <a:r>
            <a:rPr lang="en-US" dirty="0"/>
            <a:t> </a:t>
          </a:r>
        </a:p>
      </dgm:t>
    </dgm:pt>
    <dgm:pt modelId="{0A543207-8F09-48A6-AAB1-ED398B99DE16}" type="parTrans" cxnId="{B3CF35C8-C1A1-436D-9DFD-AEE2E6DF377A}">
      <dgm:prSet/>
      <dgm:spPr/>
      <dgm:t>
        <a:bodyPr/>
        <a:lstStyle/>
        <a:p>
          <a:endParaRPr lang="en-US"/>
        </a:p>
      </dgm:t>
    </dgm:pt>
    <dgm:pt modelId="{6D47B1C9-336D-4B96-A8E4-D89DA9E59B53}" type="sibTrans" cxnId="{B3CF35C8-C1A1-436D-9DFD-AEE2E6DF377A}">
      <dgm:prSet/>
      <dgm:spPr/>
      <dgm:t>
        <a:bodyPr/>
        <a:lstStyle/>
        <a:p>
          <a:endParaRPr lang="en-US"/>
        </a:p>
      </dgm:t>
    </dgm:pt>
    <dgm:pt modelId="{55BE5B6D-0F6D-4C56-999D-2241C4162295}">
      <dgm:prSet phldrT="[Text]"/>
      <dgm:spPr/>
      <dgm:t>
        <a:bodyPr/>
        <a:lstStyle/>
        <a:p>
          <a:r>
            <a:rPr lang="en-US" dirty="0" err="1"/>
            <a:t>Rasional</a:t>
          </a:r>
          <a:r>
            <a:rPr lang="en-US" dirty="0"/>
            <a:t> (</a:t>
          </a:r>
          <a:r>
            <a:rPr lang="en-US" dirty="0" err="1"/>
            <a:t>Empirikal</a:t>
          </a:r>
          <a:r>
            <a:rPr lang="en-US" dirty="0"/>
            <a:t>)</a:t>
          </a:r>
        </a:p>
      </dgm:t>
    </dgm:pt>
    <dgm:pt modelId="{14659039-7D15-403E-9986-D1D58947D72A}" type="parTrans" cxnId="{3D44CDAF-F3BD-48D4-B04D-FE9BFAD79722}">
      <dgm:prSet/>
      <dgm:spPr/>
      <dgm:t>
        <a:bodyPr/>
        <a:lstStyle/>
        <a:p>
          <a:endParaRPr lang="en-US"/>
        </a:p>
      </dgm:t>
    </dgm:pt>
    <dgm:pt modelId="{8C8E8072-D8E5-4967-8E61-5D494EF727F1}" type="sibTrans" cxnId="{3D44CDAF-F3BD-48D4-B04D-FE9BFAD79722}">
      <dgm:prSet/>
      <dgm:spPr/>
      <dgm:t>
        <a:bodyPr/>
        <a:lstStyle/>
        <a:p>
          <a:endParaRPr lang="en-US"/>
        </a:p>
      </dgm:t>
    </dgm:pt>
    <dgm:pt modelId="{04790199-C439-4F06-9B29-152FDB2050D0}">
      <dgm:prSet phldrT="[Text]"/>
      <dgm:spPr/>
      <dgm:t>
        <a:bodyPr/>
        <a:lstStyle/>
        <a:p>
          <a:r>
            <a:rPr lang="en-US" dirty="0" err="1"/>
            <a:t>Inspirasi</a:t>
          </a:r>
          <a:r>
            <a:rPr lang="en-US" dirty="0"/>
            <a:t>, </a:t>
          </a:r>
          <a:r>
            <a:rPr lang="en-US" dirty="0" err="1"/>
            <a:t>Intuisi</a:t>
          </a:r>
          <a:r>
            <a:rPr lang="en-US" dirty="0"/>
            <a:t>, </a:t>
          </a:r>
          <a:r>
            <a:rPr lang="en-US" dirty="0" err="1"/>
            <a:t>Ilham</a:t>
          </a:r>
          <a:endParaRPr lang="en-US" dirty="0"/>
        </a:p>
      </dgm:t>
    </dgm:pt>
    <dgm:pt modelId="{420DA3C9-15FB-4E4C-A7A9-77103BC26EF1}" type="parTrans" cxnId="{80BC9C08-4754-45AE-941A-4B0D5FCEB90C}">
      <dgm:prSet/>
      <dgm:spPr/>
      <dgm:t>
        <a:bodyPr/>
        <a:lstStyle/>
        <a:p>
          <a:endParaRPr lang="en-US"/>
        </a:p>
      </dgm:t>
    </dgm:pt>
    <dgm:pt modelId="{BD0B3777-0CCB-496C-8217-B679A43C8AAD}" type="sibTrans" cxnId="{80BC9C08-4754-45AE-941A-4B0D5FCEB90C}">
      <dgm:prSet/>
      <dgm:spPr/>
      <dgm:t>
        <a:bodyPr/>
        <a:lstStyle/>
        <a:p>
          <a:endParaRPr lang="en-US"/>
        </a:p>
      </dgm:t>
    </dgm:pt>
    <dgm:pt modelId="{E49732B2-8572-4ADD-B2FC-2B1E7FDA00F0}">
      <dgm:prSet phldrT="[Text]"/>
      <dgm:spPr/>
      <dgm:t>
        <a:bodyPr/>
        <a:lstStyle/>
        <a:p>
          <a:r>
            <a:rPr lang="en-US" dirty="0"/>
            <a:t>Hikmah, </a:t>
          </a:r>
          <a:r>
            <a:rPr lang="en-US" dirty="0" err="1"/>
            <a:t>Kearifan</a:t>
          </a:r>
          <a:r>
            <a:rPr lang="en-US" dirty="0"/>
            <a:t> </a:t>
          </a:r>
          <a:r>
            <a:rPr lang="en-US" dirty="0" err="1"/>
            <a:t>Tempatan</a:t>
          </a:r>
          <a:r>
            <a:rPr lang="en-US" dirty="0"/>
            <a:t> (Local Wisdom)</a:t>
          </a:r>
        </a:p>
      </dgm:t>
    </dgm:pt>
    <dgm:pt modelId="{4D29AC54-1417-41C8-A35C-075D34EAF79C}" type="parTrans" cxnId="{E82C54E6-C96F-4A3C-8AF4-786AB3400B1B}">
      <dgm:prSet/>
      <dgm:spPr/>
      <dgm:t>
        <a:bodyPr/>
        <a:lstStyle/>
        <a:p>
          <a:endParaRPr lang="en-US"/>
        </a:p>
      </dgm:t>
    </dgm:pt>
    <dgm:pt modelId="{3678375E-C9E4-4818-9CE9-BD9EC592860B}" type="sibTrans" cxnId="{E82C54E6-C96F-4A3C-8AF4-786AB3400B1B}">
      <dgm:prSet/>
      <dgm:spPr/>
      <dgm:t>
        <a:bodyPr/>
        <a:lstStyle/>
        <a:p>
          <a:endParaRPr lang="en-US"/>
        </a:p>
      </dgm:t>
    </dgm:pt>
    <dgm:pt modelId="{D661BCF7-68E4-4FED-A37E-93C7C4285633}">
      <dgm:prSet/>
      <dgm:spPr/>
      <dgm:t>
        <a:bodyPr/>
        <a:lstStyle/>
        <a:p>
          <a:r>
            <a:rPr lang="en-US" dirty="0" err="1"/>
            <a:t>Pengalaman</a:t>
          </a:r>
          <a:r>
            <a:rPr lang="en-US" dirty="0"/>
            <a:t>/ </a:t>
          </a:r>
          <a:r>
            <a:rPr lang="en-US" dirty="0" err="1"/>
            <a:t>Pancaindera</a:t>
          </a:r>
          <a:endParaRPr lang="en-US" dirty="0"/>
        </a:p>
      </dgm:t>
    </dgm:pt>
    <dgm:pt modelId="{B247879D-68B8-49CE-86F0-84EEA9C496C6}" type="parTrans" cxnId="{5BDC2465-FD6D-4342-BFF5-D5008F42DBD8}">
      <dgm:prSet/>
      <dgm:spPr/>
      <dgm:t>
        <a:bodyPr/>
        <a:lstStyle/>
        <a:p>
          <a:endParaRPr lang="en-US"/>
        </a:p>
      </dgm:t>
    </dgm:pt>
    <dgm:pt modelId="{2D676CDB-3F8A-4C6C-A294-852D77429289}" type="sibTrans" cxnId="{5BDC2465-FD6D-4342-BFF5-D5008F42DBD8}">
      <dgm:prSet/>
      <dgm:spPr/>
      <dgm:t>
        <a:bodyPr/>
        <a:lstStyle/>
        <a:p>
          <a:endParaRPr lang="en-US"/>
        </a:p>
      </dgm:t>
    </dgm:pt>
    <dgm:pt modelId="{7DD8895F-69BC-4B54-A3B0-2D6F705C2BB8}" type="pres">
      <dgm:prSet presAssocID="{43202339-2EC5-47F6-85AA-4EBBD566C9D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FC1D325-5E20-4559-BA9F-C64AF72F097E}" type="pres">
      <dgm:prSet presAssocID="{2845C351-73F4-4FD7-9F2D-FA5CAB48ECF3}" presName="centerShape" presStyleLbl="node0" presStyleIdx="0" presStyleCnt="1" custScaleX="131406" custScaleY="129237"/>
      <dgm:spPr/>
    </dgm:pt>
    <dgm:pt modelId="{795ED0CD-835E-42C6-A79D-C87414E97B3C}" type="pres">
      <dgm:prSet presAssocID="{0A543207-8F09-48A6-AAB1-ED398B99DE16}" presName="Name9" presStyleLbl="parChTrans1D2" presStyleIdx="0" presStyleCnt="5"/>
      <dgm:spPr/>
    </dgm:pt>
    <dgm:pt modelId="{A942A1A2-8D4A-444C-A0C5-A4385F268E43}" type="pres">
      <dgm:prSet presAssocID="{0A543207-8F09-48A6-AAB1-ED398B99DE16}" presName="connTx" presStyleLbl="parChTrans1D2" presStyleIdx="0" presStyleCnt="5"/>
      <dgm:spPr/>
    </dgm:pt>
    <dgm:pt modelId="{4B0D4EF2-A85F-45DE-8A51-0AF98BC02C0A}" type="pres">
      <dgm:prSet presAssocID="{EC0B6C2A-F988-4AC1-8D80-1477C7737297}" presName="node" presStyleLbl="node1" presStyleIdx="0" presStyleCnt="5">
        <dgm:presLayoutVars>
          <dgm:bulletEnabled val="1"/>
        </dgm:presLayoutVars>
      </dgm:prSet>
      <dgm:spPr/>
    </dgm:pt>
    <dgm:pt modelId="{7B1F43A1-FCB0-4EC8-B5E6-850101B55DC8}" type="pres">
      <dgm:prSet presAssocID="{14659039-7D15-403E-9986-D1D58947D72A}" presName="Name9" presStyleLbl="parChTrans1D2" presStyleIdx="1" presStyleCnt="5"/>
      <dgm:spPr/>
    </dgm:pt>
    <dgm:pt modelId="{46BA191B-4B70-465A-A069-7BAA6BA477E5}" type="pres">
      <dgm:prSet presAssocID="{14659039-7D15-403E-9986-D1D58947D72A}" presName="connTx" presStyleLbl="parChTrans1D2" presStyleIdx="1" presStyleCnt="5"/>
      <dgm:spPr/>
    </dgm:pt>
    <dgm:pt modelId="{7CCE8367-A62C-42AF-80C5-B69755565059}" type="pres">
      <dgm:prSet presAssocID="{55BE5B6D-0F6D-4C56-999D-2241C4162295}" presName="node" presStyleLbl="node1" presStyleIdx="1" presStyleCnt="5">
        <dgm:presLayoutVars>
          <dgm:bulletEnabled val="1"/>
        </dgm:presLayoutVars>
      </dgm:prSet>
      <dgm:spPr/>
    </dgm:pt>
    <dgm:pt modelId="{2A659B28-335C-4C4D-A6D2-E259E73E49EE}" type="pres">
      <dgm:prSet presAssocID="{420DA3C9-15FB-4E4C-A7A9-77103BC26EF1}" presName="Name9" presStyleLbl="parChTrans1D2" presStyleIdx="2" presStyleCnt="5"/>
      <dgm:spPr/>
    </dgm:pt>
    <dgm:pt modelId="{C24B9D7B-ACDF-447E-AEE3-65D0B4D7FC41}" type="pres">
      <dgm:prSet presAssocID="{420DA3C9-15FB-4E4C-A7A9-77103BC26EF1}" presName="connTx" presStyleLbl="parChTrans1D2" presStyleIdx="2" presStyleCnt="5"/>
      <dgm:spPr/>
    </dgm:pt>
    <dgm:pt modelId="{EFB99494-9FDF-4321-BC6F-1A3FA744D2B1}" type="pres">
      <dgm:prSet presAssocID="{04790199-C439-4F06-9B29-152FDB2050D0}" presName="node" presStyleLbl="node1" presStyleIdx="2" presStyleCnt="5">
        <dgm:presLayoutVars>
          <dgm:bulletEnabled val="1"/>
        </dgm:presLayoutVars>
      </dgm:prSet>
      <dgm:spPr/>
    </dgm:pt>
    <dgm:pt modelId="{29F96672-4E5D-40F9-AD5F-73C9168E198F}" type="pres">
      <dgm:prSet presAssocID="{4D29AC54-1417-41C8-A35C-075D34EAF79C}" presName="Name9" presStyleLbl="parChTrans1D2" presStyleIdx="3" presStyleCnt="5"/>
      <dgm:spPr/>
    </dgm:pt>
    <dgm:pt modelId="{3181DDF5-A84C-4B2D-9038-C44FBC67D0E5}" type="pres">
      <dgm:prSet presAssocID="{4D29AC54-1417-41C8-A35C-075D34EAF79C}" presName="connTx" presStyleLbl="parChTrans1D2" presStyleIdx="3" presStyleCnt="5"/>
      <dgm:spPr/>
    </dgm:pt>
    <dgm:pt modelId="{962EBAB6-441E-4CA6-83BA-1ADC6AF040FC}" type="pres">
      <dgm:prSet presAssocID="{E49732B2-8572-4ADD-B2FC-2B1E7FDA00F0}" presName="node" presStyleLbl="node1" presStyleIdx="3" presStyleCnt="5">
        <dgm:presLayoutVars>
          <dgm:bulletEnabled val="1"/>
        </dgm:presLayoutVars>
      </dgm:prSet>
      <dgm:spPr/>
    </dgm:pt>
    <dgm:pt modelId="{7B5B3BEB-332F-43B8-B512-19C68BFD6739}" type="pres">
      <dgm:prSet presAssocID="{B247879D-68B8-49CE-86F0-84EEA9C496C6}" presName="Name9" presStyleLbl="parChTrans1D2" presStyleIdx="4" presStyleCnt="5"/>
      <dgm:spPr/>
    </dgm:pt>
    <dgm:pt modelId="{5700493A-6414-4CC1-AD80-86F96DFDCCA9}" type="pres">
      <dgm:prSet presAssocID="{B247879D-68B8-49CE-86F0-84EEA9C496C6}" presName="connTx" presStyleLbl="parChTrans1D2" presStyleIdx="4" presStyleCnt="5"/>
      <dgm:spPr/>
    </dgm:pt>
    <dgm:pt modelId="{4E7D1E19-17DB-44CB-B2C9-8B301DB7C191}" type="pres">
      <dgm:prSet presAssocID="{D661BCF7-68E4-4FED-A37E-93C7C4285633}" presName="node" presStyleLbl="node1" presStyleIdx="4" presStyleCnt="5">
        <dgm:presLayoutVars>
          <dgm:bulletEnabled val="1"/>
        </dgm:presLayoutVars>
      </dgm:prSet>
      <dgm:spPr/>
    </dgm:pt>
  </dgm:ptLst>
  <dgm:cxnLst>
    <dgm:cxn modelId="{40D22303-AAC9-4EFF-8904-724990F8769C}" type="presOf" srcId="{B247879D-68B8-49CE-86F0-84EEA9C496C6}" destId="{7B5B3BEB-332F-43B8-B512-19C68BFD6739}" srcOrd="0" destOrd="0" presId="urn:microsoft.com/office/officeart/2005/8/layout/radial1"/>
    <dgm:cxn modelId="{80BC9C08-4754-45AE-941A-4B0D5FCEB90C}" srcId="{2845C351-73F4-4FD7-9F2D-FA5CAB48ECF3}" destId="{04790199-C439-4F06-9B29-152FDB2050D0}" srcOrd="2" destOrd="0" parTransId="{420DA3C9-15FB-4E4C-A7A9-77103BC26EF1}" sibTransId="{BD0B3777-0CCB-496C-8217-B679A43C8AAD}"/>
    <dgm:cxn modelId="{B632A420-3DB0-446A-8FFC-5B9B89823943}" type="presOf" srcId="{0A543207-8F09-48A6-AAB1-ED398B99DE16}" destId="{795ED0CD-835E-42C6-A79D-C87414E97B3C}" srcOrd="0" destOrd="0" presId="urn:microsoft.com/office/officeart/2005/8/layout/radial1"/>
    <dgm:cxn modelId="{7BCCCA25-7897-4139-925D-8A46B5F16382}" type="presOf" srcId="{4D29AC54-1417-41C8-A35C-075D34EAF79C}" destId="{29F96672-4E5D-40F9-AD5F-73C9168E198F}" srcOrd="0" destOrd="0" presId="urn:microsoft.com/office/officeart/2005/8/layout/radial1"/>
    <dgm:cxn modelId="{36648231-ACD8-4DC6-A6E2-6CB041363650}" type="presOf" srcId="{43202339-2EC5-47F6-85AA-4EBBD566C9D7}" destId="{7DD8895F-69BC-4B54-A3B0-2D6F705C2BB8}" srcOrd="0" destOrd="0" presId="urn:microsoft.com/office/officeart/2005/8/layout/radial1"/>
    <dgm:cxn modelId="{23710E37-4B5C-4710-9209-8CD265B17981}" type="presOf" srcId="{420DA3C9-15FB-4E4C-A7A9-77103BC26EF1}" destId="{2A659B28-335C-4C4D-A6D2-E259E73E49EE}" srcOrd="0" destOrd="0" presId="urn:microsoft.com/office/officeart/2005/8/layout/radial1"/>
    <dgm:cxn modelId="{5BDC2465-FD6D-4342-BFF5-D5008F42DBD8}" srcId="{2845C351-73F4-4FD7-9F2D-FA5CAB48ECF3}" destId="{D661BCF7-68E4-4FED-A37E-93C7C4285633}" srcOrd="4" destOrd="0" parTransId="{B247879D-68B8-49CE-86F0-84EEA9C496C6}" sibTransId="{2D676CDB-3F8A-4C6C-A294-852D77429289}"/>
    <dgm:cxn modelId="{B0E24745-70A1-4169-8DEE-4C6917A24CE8}" type="presOf" srcId="{E49732B2-8572-4ADD-B2FC-2B1E7FDA00F0}" destId="{962EBAB6-441E-4CA6-83BA-1ADC6AF040FC}" srcOrd="0" destOrd="0" presId="urn:microsoft.com/office/officeart/2005/8/layout/radial1"/>
    <dgm:cxn modelId="{70712668-EBB6-477F-9090-8373C905A3FC}" type="presOf" srcId="{EC0B6C2A-F988-4AC1-8D80-1477C7737297}" destId="{4B0D4EF2-A85F-45DE-8A51-0AF98BC02C0A}" srcOrd="0" destOrd="0" presId="urn:microsoft.com/office/officeart/2005/8/layout/radial1"/>
    <dgm:cxn modelId="{A5184D4E-3161-4D86-849A-D4DEE156C8E0}" type="presOf" srcId="{4D29AC54-1417-41C8-A35C-075D34EAF79C}" destId="{3181DDF5-A84C-4B2D-9038-C44FBC67D0E5}" srcOrd="1" destOrd="0" presId="urn:microsoft.com/office/officeart/2005/8/layout/radial1"/>
    <dgm:cxn modelId="{37DD8070-3889-401E-BAF0-5FFDB85FF5EB}" type="presOf" srcId="{0A543207-8F09-48A6-AAB1-ED398B99DE16}" destId="{A942A1A2-8D4A-444C-A0C5-A4385F268E43}" srcOrd="1" destOrd="0" presId="urn:microsoft.com/office/officeart/2005/8/layout/radial1"/>
    <dgm:cxn modelId="{D43AD172-6443-4306-B43A-B38944B5B552}" type="presOf" srcId="{B247879D-68B8-49CE-86F0-84EEA9C496C6}" destId="{5700493A-6414-4CC1-AD80-86F96DFDCCA9}" srcOrd="1" destOrd="0" presId="urn:microsoft.com/office/officeart/2005/8/layout/radial1"/>
    <dgm:cxn modelId="{ECFE8F87-8D64-4C60-A368-9DE54F010B70}" srcId="{43202339-2EC5-47F6-85AA-4EBBD566C9D7}" destId="{2845C351-73F4-4FD7-9F2D-FA5CAB48ECF3}" srcOrd="0" destOrd="0" parTransId="{92DA741C-BFEF-4D3A-A644-4BA775D6080D}" sibTransId="{7F1F434D-6F98-4A34-90C5-C1726CCEE1F0}"/>
    <dgm:cxn modelId="{4CEF788D-3473-46A4-9439-648A9388A102}" type="presOf" srcId="{420DA3C9-15FB-4E4C-A7A9-77103BC26EF1}" destId="{C24B9D7B-ACDF-447E-AEE3-65D0B4D7FC41}" srcOrd="1" destOrd="0" presId="urn:microsoft.com/office/officeart/2005/8/layout/radial1"/>
    <dgm:cxn modelId="{62CE6790-F9FF-4740-86AA-7D34E6EC688B}" type="presOf" srcId="{55BE5B6D-0F6D-4C56-999D-2241C4162295}" destId="{7CCE8367-A62C-42AF-80C5-B69755565059}" srcOrd="0" destOrd="0" presId="urn:microsoft.com/office/officeart/2005/8/layout/radial1"/>
    <dgm:cxn modelId="{F9467A9C-E916-45F2-AE63-1829BA5EEA61}" type="presOf" srcId="{14659039-7D15-403E-9986-D1D58947D72A}" destId="{46BA191B-4B70-465A-A069-7BAA6BA477E5}" srcOrd="1" destOrd="0" presId="urn:microsoft.com/office/officeart/2005/8/layout/radial1"/>
    <dgm:cxn modelId="{743F91A8-72B2-4C8F-A449-BE4CA9756806}" type="presOf" srcId="{D661BCF7-68E4-4FED-A37E-93C7C4285633}" destId="{4E7D1E19-17DB-44CB-B2C9-8B301DB7C191}" srcOrd="0" destOrd="0" presId="urn:microsoft.com/office/officeart/2005/8/layout/radial1"/>
    <dgm:cxn modelId="{3D44CDAF-F3BD-48D4-B04D-FE9BFAD79722}" srcId="{2845C351-73F4-4FD7-9F2D-FA5CAB48ECF3}" destId="{55BE5B6D-0F6D-4C56-999D-2241C4162295}" srcOrd="1" destOrd="0" parTransId="{14659039-7D15-403E-9986-D1D58947D72A}" sibTransId="{8C8E8072-D8E5-4967-8E61-5D494EF727F1}"/>
    <dgm:cxn modelId="{D8D5E6C7-96C4-4A34-8C9D-55A9D92AF3E0}" type="presOf" srcId="{04790199-C439-4F06-9B29-152FDB2050D0}" destId="{EFB99494-9FDF-4321-BC6F-1A3FA744D2B1}" srcOrd="0" destOrd="0" presId="urn:microsoft.com/office/officeart/2005/8/layout/radial1"/>
    <dgm:cxn modelId="{B3CF35C8-C1A1-436D-9DFD-AEE2E6DF377A}" srcId="{2845C351-73F4-4FD7-9F2D-FA5CAB48ECF3}" destId="{EC0B6C2A-F988-4AC1-8D80-1477C7737297}" srcOrd="0" destOrd="0" parTransId="{0A543207-8F09-48A6-AAB1-ED398B99DE16}" sibTransId="{6D47B1C9-336D-4B96-A8E4-D89DA9E59B53}"/>
    <dgm:cxn modelId="{B54658CB-A7E8-4354-A486-CE99368A87D4}" type="presOf" srcId="{2845C351-73F4-4FD7-9F2D-FA5CAB48ECF3}" destId="{FFC1D325-5E20-4559-BA9F-C64AF72F097E}" srcOrd="0" destOrd="0" presId="urn:microsoft.com/office/officeart/2005/8/layout/radial1"/>
    <dgm:cxn modelId="{E82C54E6-C96F-4A3C-8AF4-786AB3400B1B}" srcId="{2845C351-73F4-4FD7-9F2D-FA5CAB48ECF3}" destId="{E49732B2-8572-4ADD-B2FC-2B1E7FDA00F0}" srcOrd="3" destOrd="0" parTransId="{4D29AC54-1417-41C8-A35C-075D34EAF79C}" sibTransId="{3678375E-C9E4-4818-9CE9-BD9EC592860B}"/>
    <dgm:cxn modelId="{E58882EA-717A-4A3F-AFB3-4006C60A4E80}" type="presOf" srcId="{14659039-7D15-403E-9986-D1D58947D72A}" destId="{7B1F43A1-FCB0-4EC8-B5E6-850101B55DC8}" srcOrd="0" destOrd="0" presId="urn:microsoft.com/office/officeart/2005/8/layout/radial1"/>
    <dgm:cxn modelId="{ACA9E50C-25DB-4A73-80E1-919032E4E77C}" type="presParOf" srcId="{7DD8895F-69BC-4B54-A3B0-2D6F705C2BB8}" destId="{FFC1D325-5E20-4559-BA9F-C64AF72F097E}" srcOrd="0" destOrd="0" presId="urn:microsoft.com/office/officeart/2005/8/layout/radial1"/>
    <dgm:cxn modelId="{D250C9F4-6E81-4079-B801-90AA0D12A180}" type="presParOf" srcId="{7DD8895F-69BC-4B54-A3B0-2D6F705C2BB8}" destId="{795ED0CD-835E-42C6-A79D-C87414E97B3C}" srcOrd="1" destOrd="0" presId="urn:microsoft.com/office/officeart/2005/8/layout/radial1"/>
    <dgm:cxn modelId="{55AEF03A-A976-463C-BE92-45622426A8AF}" type="presParOf" srcId="{795ED0CD-835E-42C6-A79D-C87414E97B3C}" destId="{A942A1A2-8D4A-444C-A0C5-A4385F268E43}" srcOrd="0" destOrd="0" presId="urn:microsoft.com/office/officeart/2005/8/layout/radial1"/>
    <dgm:cxn modelId="{DDD0F957-B1E6-415F-8BCF-D076FEBEB96A}" type="presParOf" srcId="{7DD8895F-69BC-4B54-A3B0-2D6F705C2BB8}" destId="{4B0D4EF2-A85F-45DE-8A51-0AF98BC02C0A}" srcOrd="2" destOrd="0" presId="urn:microsoft.com/office/officeart/2005/8/layout/radial1"/>
    <dgm:cxn modelId="{4AD4ABBA-BDE7-46C0-BF91-19629504BDEB}" type="presParOf" srcId="{7DD8895F-69BC-4B54-A3B0-2D6F705C2BB8}" destId="{7B1F43A1-FCB0-4EC8-B5E6-850101B55DC8}" srcOrd="3" destOrd="0" presId="urn:microsoft.com/office/officeart/2005/8/layout/radial1"/>
    <dgm:cxn modelId="{D83F67A5-99F4-4E06-81DD-1EF246ED9930}" type="presParOf" srcId="{7B1F43A1-FCB0-4EC8-B5E6-850101B55DC8}" destId="{46BA191B-4B70-465A-A069-7BAA6BA477E5}" srcOrd="0" destOrd="0" presId="urn:microsoft.com/office/officeart/2005/8/layout/radial1"/>
    <dgm:cxn modelId="{C4C5C20A-46CA-4208-81AF-371BBC1A114D}" type="presParOf" srcId="{7DD8895F-69BC-4B54-A3B0-2D6F705C2BB8}" destId="{7CCE8367-A62C-42AF-80C5-B69755565059}" srcOrd="4" destOrd="0" presId="urn:microsoft.com/office/officeart/2005/8/layout/radial1"/>
    <dgm:cxn modelId="{20BE8C3F-8FAE-47CF-9751-D67449C29F6F}" type="presParOf" srcId="{7DD8895F-69BC-4B54-A3B0-2D6F705C2BB8}" destId="{2A659B28-335C-4C4D-A6D2-E259E73E49EE}" srcOrd="5" destOrd="0" presId="urn:microsoft.com/office/officeart/2005/8/layout/radial1"/>
    <dgm:cxn modelId="{1D34887E-A604-4079-92EB-1C092B1E4F19}" type="presParOf" srcId="{2A659B28-335C-4C4D-A6D2-E259E73E49EE}" destId="{C24B9D7B-ACDF-447E-AEE3-65D0B4D7FC41}" srcOrd="0" destOrd="0" presId="urn:microsoft.com/office/officeart/2005/8/layout/radial1"/>
    <dgm:cxn modelId="{F5C1D461-343C-47E0-96B5-9D48FF3732D2}" type="presParOf" srcId="{7DD8895F-69BC-4B54-A3B0-2D6F705C2BB8}" destId="{EFB99494-9FDF-4321-BC6F-1A3FA744D2B1}" srcOrd="6" destOrd="0" presId="urn:microsoft.com/office/officeart/2005/8/layout/radial1"/>
    <dgm:cxn modelId="{5B781560-A13B-4F05-8A5E-E226256A6D17}" type="presParOf" srcId="{7DD8895F-69BC-4B54-A3B0-2D6F705C2BB8}" destId="{29F96672-4E5D-40F9-AD5F-73C9168E198F}" srcOrd="7" destOrd="0" presId="urn:microsoft.com/office/officeart/2005/8/layout/radial1"/>
    <dgm:cxn modelId="{8F763135-7BE7-4BEF-9BB0-B31619B3A6C0}" type="presParOf" srcId="{29F96672-4E5D-40F9-AD5F-73C9168E198F}" destId="{3181DDF5-A84C-4B2D-9038-C44FBC67D0E5}" srcOrd="0" destOrd="0" presId="urn:microsoft.com/office/officeart/2005/8/layout/radial1"/>
    <dgm:cxn modelId="{4707BC00-2BFE-4568-BB2B-5C65CDB7814B}" type="presParOf" srcId="{7DD8895F-69BC-4B54-A3B0-2D6F705C2BB8}" destId="{962EBAB6-441E-4CA6-83BA-1ADC6AF040FC}" srcOrd="8" destOrd="0" presId="urn:microsoft.com/office/officeart/2005/8/layout/radial1"/>
    <dgm:cxn modelId="{9FA59824-BC7F-41D9-AEFD-50C07FBEC873}" type="presParOf" srcId="{7DD8895F-69BC-4B54-A3B0-2D6F705C2BB8}" destId="{7B5B3BEB-332F-43B8-B512-19C68BFD6739}" srcOrd="9" destOrd="0" presId="urn:microsoft.com/office/officeart/2005/8/layout/radial1"/>
    <dgm:cxn modelId="{B9BCF8E7-4D7A-47B5-8D0D-A47DB2B437E1}" type="presParOf" srcId="{7B5B3BEB-332F-43B8-B512-19C68BFD6739}" destId="{5700493A-6414-4CC1-AD80-86F96DFDCCA9}" srcOrd="0" destOrd="0" presId="urn:microsoft.com/office/officeart/2005/8/layout/radial1"/>
    <dgm:cxn modelId="{01C32BEC-2026-47BC-937E-7D05ED366821}" type="presParOf" srcId="{7DD8895F-69BC-4B54-A3B0-2D6F705C2BB8}" destId="{4E7D1E19-17DB-44CB-B2C9-8B301DB7C191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B13A96-52CF-4322-A22F-68F4DE00F8BC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3CE006-488A-4DBE-9A73-E942F8459F62}">
      <dgm:prSet phldrT="[Text]" custT="1"/>
      <dgm:spPr/>
      <dgm:t>
        <a:bodyPr/>
        <a:lstStyle/>
        <a:p>
          <a:r>
            <a: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PRIORI</a:t>
          </a:r>
        </a:p>
      </dgm:t>
    </dgm:pt>
    <dgm:pt modelId="{B8A2B063-FC18-4E93-94CC-1ED92D0579DB}" type="parTrans" cxnId="{D90CC69E-D9F4-4CF1-93FF-D17A426542F2}">
      <dgm:prSet/>
      <dgm:spPr/>
      <dgm:t>
        <a:bodyPr/>
        <a:lstStyle/>
        <a:p>
          <a:endParaRPr lang="en-US"/>
        </a:p>
      </dgm:t>
    </dgm:pt>
    <dgm:pt modelId="{D3DB53F0-FB6E-43BD-9F71-096CBEFB7D65}" type="sibTrans" cxnId="{D90CC69E-D9F4-4CF1-93FF-D17A426542F2}">
      <dgm:prSet/>
      <dgm:spPr/>
      <dgm:t>
        <a:bodyPr/>
        <a:lstStyle/>
        <a:p>
          <a:endParaRPr lang="en-US"/>
        </a:p>
      </dgm:t>
    </dgm:pt>
    <dgm:pt modelId="{0CA6C330-9E55-4848-A165-7667042173C0}">
      <dgm:prSet phldrT="[Text]"/>
      <dgm:spPr/>
      <dgm:t>
        <a:bodyPr/>
        <a:lstStyle/>
        <a:p>
          <a:endParaRPr lang="en-US" dirty="0"/>
        </a:p>
      </dgm:t>
    </dgm:pt>
    <dgm:pt modelId="{F4936C6B-D306-4786-B758-0760B69CBBDE}" type="parTrans" cxnId="{15D4F8BD-28FC-4F1F-BD40-07B23CEF975B}">
      <dgm:prSet/>
      <dgm:spPr/>
      <dgm:t>
        <a:bodyPr/>
        <a:lstStyle/>
        <a:p>
          <a:endParaRPr lang="en-US"/>
        </a:p>
      </dgm:t>
    </dgm:pt>
    <dgm:pt modelId="{A320E3F6-B18B-4240-B3BF-92D4713D1B6C}" type="sibTrans" cxnId="{15D4F8BD-28FC-4F1F-BD40-07B23CEF975B}">
      <dgm:prSet/>
      <dgm:spPr/>
      <dgm:t>
        <a:bodyPr/>
        <a:lstStyle/>
        <a:p>
          <a:endParaRPr lang="en-US"/>
        </a:p>
      </dgm:t>
    </dgm:pt>
    <dgm:pt modelId="{3629DF34-B6A0-432A-B0D9-E3C4C342E6D8}">
      <dgm:prSet phldrT="[Text]"/>
      <dgm:spPr/>
      <dgm:t>
        <a:bodyPr/>
        <a:lstStyle/>
        <a:p>
          <a:r>
            <a:rPr lang="en-US" altLang="en-US" dirty="0" err="1"/>
            <a:t>Ilmu</a:t>
          </a:r>
          <a:r>
            <a:rPr lang="en-US" altLang="en-US" dirty="0"/>
            <a:t> </a:t>
          </a:r>
          <a:r>
            <a:rPr lang="en-US" altLang="en-US" dirty="0" err="1"/>
            <a:t>didapati</a:t>
          </a:r>
          <a:r>
            <a:rPr lang="en-US" altLang="en-US" dirty="0"/>
            <a:t> </a:t>
          </a:r>
          <a:r>
            <a:rPr lang="en-US" altLang="en-US" dirty="0" err="1"/>
            <a:t>melalui</a:t>
          </a:r>
          <a:r>
            <a:rPr lang="en-US" altLang="en-US" dirty="0"/>
            <a:t> </a:t>
          </a:r>
          <a:r>
            <a:rPr lang="en-US" altLang="en-US" dirty="0" err="1"/>
            <a:t>penaakulan</a:t>
          </a:r>
          <a:r>
            <a:rPr lang="en-US" altLang="en-US" dirty="0"/>
            <a:t> </a:t>
          </a:r>
          <a:r>
            <a:rPr lang="en-US" altLang="en-US" dirty="0" err="1"/>
            <a:t>tanpa</a:t>
          </a:r>
          <a:r>
            <a:rPr lang="en-US" altLang="en-US" dirty="0"/>
            <a:t> </a:t>
          </a:r>
          <a:r>
            <a:rPr lang="en-US" altLang="en-US" dirty="0" err="1"/>
            <a:t>pengalaman</a:t>
          </a:r>
          <a:r>
            <a:rPr lang="en-US" altLang="en-US" dirty="0"/>
            <a:t> </a:t>
          </a:r>
          <a:r>
            <a:rPr lang="en-US" altLang="en-US" dirty="0" err="1"/>
            <a:t>dahulu</a:t>
          </a:r>
          <a:endParaRPr lang="en-US" dirty="0"/>
        </a:p>
      </dgm:t>
    </dgm:pt>
    <dgm:pt modelId="{CF241887-17FD-4AF3-9280-202C473E8F18}" type="parTrans" cxnId="{27E61EE5-8534-408F-ABDC-55D9010412AA}">
      <dgm:prSet/>
      <dgm:spPr/>
      <dgm:t>
        <a:bodyPr/>
        <a:lstStyle/>
        <a:p>
          <a:endParaRPr lang="en-US"/>
        </a:p>
      </dgm:t>
    </dgm:pt>
    <dgm:pt modelId="{C4CC48B7-CF46-4F3B-8925-9737A47E71C5}" type="sibTrans" cxnId="{27E61EE5-8534-408F-ABDC-55D9010412AA}">
      <dgm:prSet/>
      <dgm:spPr/>
      <dgm:t>
        <a:bodyPr/>
        <a:lstStyle/>
        <a:p>
          <a:endParaRPr lang="en-US"/>
        </a:p>
      </dgm:t>
    </dgm:pt>
    <dgm:pt modelId="{3AA9DE83-377C-45AB-B710-E6798DB9B1DD}">
      <dgm:prSet phldrT="[Text]" custT="1"/>
      <dgm:spPr/>
      <dgm:t>
        <a:bodyPr/>
        <a:lstStyle/>
        <a:p>
          <a:r>
            <a: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POSTERIOR</a:t>
          </a:r>
        </a:p>
      </dgm:t>
    </dgm:pt>
    <dgm:pt modelId="{9F11F820-1FB9-42EB-839B-B03D96695C73}" type="parTrans" cxnId="{21197A88-EC6D-48E4-ABE0-99334B61FE59}">
      <dgm:prSet/>
      <dgm:spPr/>
      <dgm:t>
        <a:bodyPr/>
        <a:lstStyle/>
        <a:p>
          <a:endParaRPr lang="en-US"/>
        </a:p>
      </dgm:t>
    </dgm:pt>
    <dgm:pt modelId="{A0321991-7D85-476B-98FD-51D6150F670A}" type="sibTrans" cxnId="{21197A88-EC6D-48E4-ABE0-99334B61FE59}">
      <dgm:prSet/>
      <dgm:spPr/>
      <dgm:t>
        <a:bodyPr/>
        <a:lstStyle/>
        <a:p>
          <a:endParaRPr lang="en-US"/>
        </a:p>
      </dgm:t>
    </dgm:pt>
    <dgm:pt modelId="{67323F5A-BC45-4B38-B2DD-0C5117C90C28}">
      <dgm:prSet phldrT="[Text]"/>
      <dgm:spPr/>
      <dgm:t>
        <a:bodyPr/>
        <a:lstStyle/>
        <a:p>
          <a:r>
            <a:rPr lang="en-US" altLang="en-US" dirty="0" err="1"/>
            <a:t>ilmu</a:t>
          </a:r>
          <a:r>
            <a:rPr lang="en-US" altLang="en-US" dirty="0"/>
            <a:t> </a:t>
          </a:r>
          <a:r>
            <a:rPr lang="en-US" altLang="en-US" dirty="0" err="1"/>
            <a:t>didapati</a:t>
          </a:r>
          <a:r>
            <a:rPr lang="en-US" altLang="en-US" dirty="0"/>
            <a:t> </a:t>
          </a:r>
          <a:r>
            <a:rPr lang="en-US" altLang="en-US" dirty="0" err="1"/>
            <a:t>daripada</a:t>
          </a:r>
          <a:r>
            <a:rPr lang="en-US" altLang="en-US" dirty="0"/>
            <a:t> </a:t>
          </a:r>
          <a:r>
            <a:rPr lang="en-US" altLang="en-US" dirty="0" err="1"/>
            <a:t>pengalaman</a:t>
          </a:r>
          <a:r>
            <a:rPr lang="en-US" altLang="en-US" dirty="0"/>
            <a:t> </a:t>
          </a:r>
          <a:r>
            <a:rPr lang="en-US" altLang="en-US" dirty="0" err="1"/>
            <a:t>atau</a:t>
          </a:r>
          <a:r>
            <a:rPr lang="en-US" altLang="en-US" dirty="0"/>
            <a:t> </a:t>
          </a:r>
          <a:r>
            <a:rPr lang="en-US" altLang="en-US" dirty="0" err="1"/>
            <a:t>sesuatu</a:t>
          </a:r>
          <a:r>
            <a:rPr lang="en-US" altLang="en-US" dirty="0"/>
            <a:t> yang </a:t>
          </a:r>
          <a:r>
            <a:rPr lang="en-US" altLang="en-US" dirty="0" err="1"/>
            <a:t>tidak</a:t>
          </a:r>
          <a:r>
            <a:rPr lang="en-US" altLang="en-US" dirty="0"/>
            <a:t> </a:t>
          </a:r>
          <a:r>
            <a:rPr lang="en-US" altLang="en-US" dirty="0" err="1"/>
            <a:t>terpisah</a:t>
          </a:r>
          <a:r>
            <a:rPr lang="en-US" altLang="en-US" dirty="0"/>
            <a:t> </a:t>
          </a:r>
          <a:r>
            <a:rPr lang="en-US" altLang="en-US" dirty="0" err="1"/>
            <a:t>daripada</a:t>
          </a:r>
          <a:r>
            <a:rPr lang="en-US" altLang="en-US" dirty="0"/>
            <a:t> </a:t>
          </a:r>
          <a:r>
            <a:rPr lang="en-US" altLang="en-US" dirty="0" err="1"/>
            <a:t>pengalaman</a:t>
          </a:r>
          <a:r>
            <a:rPr lang="en-US" altLang="en-US" dirty="0"/>
            <a:t>.</a:t>
          </a:r>
          <a:endParaRPr lang="en-US" dirty="0"/>
        </a:p>
      </dgm:t>
    </dgm:pt>
    <dgm:pt modelId="{F3F07E39-292D-41E0-A6B2-95813BA3C636}" type="parTrans" cxnId="{4E026B8F-26B6-4107-BEEF-7F44D5E43E7C}">
      <dgm:prSet/>
      <dgm:spPr/>
      <dgm:t>
        <a:bodyPr/>
        <a:lstStyle/>
        <a:p>
          <a:endParaRPr lang="en-US"/>
        </a:p>
      </dgm:t>
    </dgm:pt>
    <dgm:pt modelId="{21545886-9391-43B2-8D4B-B29E143F80A9}" type="sibTrans" cxnId="{4E026B8F-26B6-4107-BEEF-7F44D5E43E7C}">
      <dgm:prSet/>
      <dgm:spPr/>
      <dgm:t>
        <a:bodyPr/>
        <a:lstStyle/>
        <a:p>
          <a:endParaRPr lang="en-US"/>
        </a:p>
      </dgm:t>
    </dgm:pt>
    <dgm:pt modelId="{5181F4EA-8111-4A62-8C1D-CD2098DF2F31}" type="pres">
      <dgm:prSet presAssocID="{BCB13A96-52CF-4322-A22F-68F4DE00F8BC}" presName="Name0" presStyleCnt="0">
        <dgm:presLayoutVars>
          <dgm:dir/>
          <dgm:animLvl val="lvl"/>
          <dgm:resizeHandles/>
        </dgm:presLayoutVars>
      </dgm:prSet>
      <dgm:spPr/>
    </dgm:pt>
    <dgm:pt modelId="{F5E089E0-C6D4-4C46-A916-E2A2AA454870}" type="pres">
      <dgm:prSet presAssocID="{553CE006-488A-4DBE-9A73-E942F8459F62}" presName="linNode" presStyleCnt="0"/>
      <dgm:spPr/>
    </dgm:pt>
    <dgm:pt modelId="{FC4E0AFB-DC61-4F20-996D-61D34A07C42E}" type="pres">
      <dgm:prSet presAssocID="{553CE006-488A-4DBE-9A73-E942F8459F62}" presName="parentShp" presStyleLbl="node1" presStyleIdx="0" presStyleCnt="2">
        <dgm:presLayoutVars>
          <dgm:bulletEnabled val="1"/>
        </dgm:presLayoutVars>
      </dgm:prSet>
      <dgm:spPr/>
    </dgm:pt>
    <dgm:pt modelId="{E5E2D52A-DE40-433F-A329-054C0D30E78C}" type="pres">
      <dgm:prSet presAssocID="{553CE006-488A-4DBE-9A73-E942F8459F62}" presName="childShp" presStyleLbl="bgAccFollowNode1" presStyleIdx="0" presStyleCnt="2">
        <dgm:presLayoutVars>
          <dgm:bulletEnabled val="1"/>
        </dgm:presLayoutVars>
      </dgm:prSet>
      <dgm:spPr/>
    </dgm:pt>
    <dgm:pt modelId="{B9593E38-7D16-434B-A95D-694D3CC1D4C1}" type="pres">
      <dgm:prSet presAssocID="{D3DB53F0-FB6E-43BD-9F71-096CBEFB7D65}" presName="spacing" presStyleCnt="0"/>
      <dgm:spPr/>
    </dgm:pt>
    <dgm:pt modelId="{B298D51B-F10B-4131-A76C-49F558D00C83}" type="pres">
      <dgm:prSet presAssocID="{3AA9DE83-377C-45AB-B710-E6798DB9B1DD}" presName="linNode" presStyleCnt="0"/>
      <dgm:spPr/>
    </dgm:pt>
    <dgm:pt modelId="{2854C9B0-9F84-498C-B312-3F7196A0A658}" type="pres">
      <dgm:prSet presAssocID="{3AA9DE83-377C-45AB-B710-E6798DB9B1DD}" presName="parentShp" presStyleLbl="node1" presStyleIdx="1" presStyleCnt="2">
        <dgm:presLayoutVars>
          <dgm:bulletEnabled val="1"/>
        </dgm:presLayoutVars>
      </dgm:prSet>
      <dgm:spPr/>
    </dgm:pt>
    <dgm:pt modelId="{F2D9E81B-1081-4575-B9FA-19EEFAE8F73A}" type="pres">
      <dgm:prSet presAssocID="{3AA9DE83-377C-45AB-B710-E6798DB9B1DD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5FA68739-83CE-4A7A-A9C1-88F1920B97C1}" type="presOf" srcId="{3AA9DE83-377C-45AB-B710-E6798DB9B1DD}" destId="{2854C9B0-9F84-498C-B312-3F7196A0A658}" srcOrd="0" destOrd="0" presId="urn:microsoft.com/office/officeart/2005/8/layout/vList6"/>
    <dgm:cxn modelId="{64A4AA45-8245-4321-BDA2-C03969194ECF}" type="presOf" srcId="{67323F5A-BC45-4B38-B2DD-0C5117C90C28}" destId="{F2D9E81B-1081-4575-B9FA-19EEFAE8F73A}" srcOrd="0" destOrd="0" presId="urn:microsoft.com/office/officeart/2005/8/layout/vList6"/>
    <dgm:cxn modelId="{21197A88-EC6D-48E4-ABE0-99334B61FE59}" srcId="{BCB13A96-52CF-4322-A22F-68F4DE00F8BC}" destId="{3AA9DE83-377C-45AB-B710-E6798DB9B1DD}" srcOrd="1" destOrd="0" parTransId="{9F11F820-1FB9-42EB-839B-B03D96695C73}" sibTransId="{A0321991-7D85-476B-98FD-51D6150F670A}"/>
    <dgm:cxn modelId="{4E026B8F-26B6-4107-BEEF-7F44D5E43E7C}" srcId="{3AA9DE83-377C-45AB-B710-E6798DB9B1DD}" destId="{67323F5A-BC45-4B38-B2DD-0C5117C90C28}" srcOrd="0" destOrd="0" parTransId="{F3F07E39-292D-41E0-A6B2-95813BA3C636}" sibTransId="{21545886-9391-43B2-8D4B-B29E143F80A9}"/>
    <dgm:cxn modelId="{56954098-04D2-46E0-99C5-3D619A3F43CC}" type="presOf" srcId="{0CA6C330-9E55-4848-A165-7667042173C0}" destId="{E5E2D52A-DE40-433F-A329-054C0D30E78C}" srcOrd="0" destOrd="0" presId="urn:microsoft.com/office/officeart/2005/8/layout/vList6"/>
    <dgm:cxn modelId="{D90CC69E-D9F4-4CF1-93FF-D17A426542F2}" srcId="{BCB13A96-52CF-4322-A22F-68F4DE00F8BC}" destId="{553CE006-488A-4DBE-9A73-E942F8459F62}" srcOrd="0" destOrd="0" parTransId="{B8A2B063-FC18-4E93-94CC-1ED92D0579DB}" sibTransId="{D3DB53F0-FB6E-43BD-9F71-096CBEFB7D65}"/>
    <dgm:cxn modelId="{A58A4FB1-DD54-4978-8BD5-752D86283F98}" type="presOf" srcId="{553CE006-488A-4DBE-9A73-E942F8459F62}" destId="{FC4E0AFB-DC61-4F20-996D-61D34A07C42E}" srcOrd="0" destOrd="0" presId="urn:microsoft.com/office/officeart/2005/8/layout/vList6"/>
    <dgm:cxn modelId="{33E524B6-6DFA-43E6-9E76-D6CA6D7DAFA1}" type="presOf" srcId="{3629DF34-B6A0-432A-B0D9-E3C4C342E6D8}" destId="{E5E2D52A-DE40-433F-A329-054C0D30E78C}" srcOrd="0" destOrd="1" presId="urn:microsoft.com/office/officeart/2005/8/layout/vList6"/>
    <dgm:cxn modelId="{15D4F8BD-28FC-4F1F-BD40-07B23CEF975B}" srcId="{553CE006-488A-4DBE-9A73-E942F8459F62}" destId="{0CA6C330-9E55-4848-A165-7667042173C0}" srcOrd="0" destOrd="0" parTransId="{F4936C6B-D306-4786-B758-0760B69CBBDE}" sibTransId="{A320E3F6-B18B-4240-B3BF-92D4713D1B6C}"/>
    <dgm:cxn modelId="{5D1308C9-CBAD-4C78-B911-3CF96A0C4CD9}" type="presOf" srcId="{BCB13A96-52CF-4322-A22F-68F4DE00F8BC}" destId="{5181F4EA-8111-4A62-8C1D-CD2098DF2F31}" srcOrd="0" destOrd="0" presId="urn:microsoft.com/office/officeart/2005/8/layout/vList6"/>
    <dgm:cxn modelId="{27E61EE5-8534-408F-ABDC-55D9010412AA}" srcId="{553CE006-488A-4DBE-9A73-E942F8459F62}" destId="{3629DF34-B6A0-432A-B0D9-E3C4C342E6D8}" srcOrd="1" destOrd="0" parTransId="{CF241887-17FD-4AF3-9280-202C473E8F18}" sibTransId="{C4CC48B7-CF46-4F3B-8925-9737A47E71C5}"/>
    <dgm:cxn modelId="{7B5E3FEE-CD14-4D91-BCD9-5AFD946EBFEF}" type="presParOf" srcId="{5181F4EA-8111-4A62-8C1D-CD2098DF2F31}" destId="{F5E089E0-C6D4-4C46-A916-E2A2AA454870}" srcOrd="0" destOrd="0" presId="urn:microsoft.com/office/officeart/2005/8/layout/vList6"/>
    <dgm:cxn modelId="{0BC086B3-6BAC-45F6-A777-4BA87FEE7269}" type="presParOf" srcId="{F5E089E0-C6D4-4C46-A916-E2A2AA454870}" destId="{FC4E0AFB-DC61-4F20-996D-61D34A07C42E}" srcOrd="0" destOrd="0" presId="urn:microsoft.com/office/officeart/2005/8/layout/vList6"/>
    <dgm:cxn modelId="{53170E11-ACD0-4369-A0EC-B07824A89F35}" type="presParOf" srcId="{F5E089E0-C6D4-4C46-A916-E2A2AA454870}" destId="{E5E2D52A-DE40-433F-A329-054C0D30E78C}" srcOrd="1" destOrd="0" presId="urn:microsoft.com/office/officeart/2005/8/layout/vList6"/>
    <dgm:cxn modelId="{31E0135D-B221-496A-A648-3432C96C743D}" type="presParOf" srcId="{5181F4EA-8111-4A62-8C1D-CD2098DF2F31}" destId="{B9593E38-7D16-434B-A95D-694D3CC1D4C1}" srcOrd="1" destOrd="0" presId="urn:microsoft.com/office/officeart/2005/8/layout/vList6"/>
    <dgm:cxn modelId="{4C505E6C-ADF8-4467-8088-8DAC2FF55B9C}" type="presParOf" srcId="{5181F4EA-8111-4A62-8C1D-CD2098DF2F31}" destId="{B298D51B-F10B-4131-A76C-49F558D00C83}" srcOrd="2" destOrd="0" presId="urn:microsoft.com/office/officeart/2005/8/layout/vList6"/>
    <dgm:cxn modelId="{480815BC-27DA-44FB-948E-55239FA90900}" type="presParOf" srcId="{B298D51B-F10B-4131-A76C-49F558D00C83}" destId="{2854C9B0-9F84-498C-B312-3F7196A0A658}" srcOrd="0" destOrd="0" presId="urn:microsoft.com/office/officeart/2005/8/layout/vList6"/>
    <dgm:cxn modelId="{A9462923-A877-436C-95AF-0DF85CB21AEA}" type="presParOf" srcId="{B298D51B-F10B-4131-A76C-49F558D00C83}" destId="{F2D9E81B-1081-4575-B9FA-19EEFAE8F73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B13A96-52CF-4322-A22F-68F4DE00F8BC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3CE006-488A-4DBE-9A73-E942F8459F62}">
      <dgm:prSet phldrT="[Text]"/>
      <dgm:spPr/>
      <dgm:t>
        <a:bodyPr/>
        <a:lstStyle/>
        <a:p>
          <a:r>
            <a:rPr lang="en-US" dirty="0"/>
            <a:t>A PRIORI</a:t>
          </a:r>
        </a:p>
      </dgm:t>
    </dgm:pt>
    <dgm:pt modelId="{B8A2B063-FC18-4E93-94CC-1ED92D0579DB}" type="parTrans" cxnId="{D90CC69E-D9F4-4CF1-93FF-D17A426542F2}">
      <dgm:prSet/>
      <dgm:spPr/>
      <dgm:t>
        <a:bodyPr/>
        <a:lstStyle/>
        <a:p>
          <a:endParaRPr lang="en-US"/>
        </a:p>
      </dgm:t>
    </dgm:pt>
    <dgm:pt modelId="{D3DB53F0-FB6E-43BD-9F71-096CBEFB7D65}" type="sibTrans" cxnId="{D90CC69E-D9F4-4CF1-93FF-D17A426542F2}">
      <dgm:prSet/>
      <dgm:spPr/>
      <dgm:t>
        <a:bodyPr/>
        <a:lstStyle/>
        <a:p>
          <a:endParaRPr lang="en-US"/>
        </a:p>
      </dgm:t>
    </dgm:pt>
    <dgm:pt modelId="{0CA6C330-9E55-4848-A165-7667042173C0}">
      <dgm:prSet phldrT="[Text]"/>
      <dgm:spPr/>
      <dgm:t>
        <a:bodyPr/>
        <a:lstStyle/>
        <a:p>
          <a:endParaRPr lang="en-US" dirty="0"/>
        </a:p>
      </dgm:t>
    </dgm:pt>
    <dgm:pt modelId="{F4936C6B-D306-4786-B758-0760B69CBBDE}" type="parTrans" cxnId="{15D4F8BD-28FC-4F1F-BD40-07B23CEF975B}">
      <dgm:prSet/>
      <dgm:spPr/>
      <dgm:t>
        <a:bodyPr/>
        <a:lstStyle/>
        <a:p>
          <a:endParaRPr lang="en-US"/>
        </a:p>
      </dgm:t>
    </dgm:pt>
    <dgm:pt modelId="{A320E3F6-B18B-4240-B3BF-92D4713D1B6C}" type="sibTrans" cxnId="{15D4F8BD-28FC-4F1F-BD40-07B23CEF975B}">
      <dgm:prSet/>
      <dgm:spPr/>
      <dgm:t>
        <a:bodyPr/>
        <a:lstStyle/>
        <a:p>
          <a:endParaRPr lang="en-US"/>
        </a:p>
      </dgm:t>
    </dgm:pt>
    <dgm:pt modelId="{3629DF34-B6A0-432A-B0D9-E3C4C342E6D8}">
      <dgm:prSet phldrT="[Text]"/>
      <dgm:spPr/>
      <dgm:t>
        <a:bodyPr/>
        <a:lstStyle/>
        <a:p>
          <a:r>
            <a:rPr lang="en-US" altLang="en-US" dirty="0" err="1"/>
            <a:t>Ilmu</a:t>
          </a:r>
          <a:r>
            <a:rPr lang="en-US" altLang="en-US" dirty="0"/>
            <a:t> </a:t>
          </a:r>
          <a:r>
            <a:rPr lang="en-US" altLang="en-US" dirty="0" err="1"/>
            <a:t>didapati</a:t>
          </a:r>
          <a:r>
            <a:rPr lang="en-US" altLang="en-US" dirty="0"/>
            <a:t> </a:t>
          </a:r>
          <a:r>
            <a:rPr lang="en-US" altLang="en-US" dirty="0" err="1"/>
            <a:t>melalui</a:t>
          </a:r>
          <a:r>
            <a:rPr lang="en-US" altLang="en-US" dirty="0"/>
            <a:t> </a:t>
          </a:r>
          <a:r>
            <a:rPr lang="en-US" altLang="en-US" dirty="0" err="1"/>
            <a:t>penaakulan</a:t>
          </a:r>
          <a:r>
            <a:rPr lang="en-US" altLang="en-US" dirty="0"/>
            <a:t> </a:t>
          </a:r>
          <a:r>
            <a:rPr lang="en-US" altLang="en-US" dirty="0" err="1"/>
            <a:t>tanpa</a:t>
          </a:r>
          <a:r>
            <a:rPr lang="en-US" altLang="en-US" dirty="0"/>
            <a:t> </a:t>
          </a:r>
          <a:r>
            <a:rPr lang="en-US" altLang="en-US" dirty="0" err="1"/>
            <a:t>pengalaman</a:t>
          </a:r>
          <a:r>
            <a:rPr lang="en-US" altLang="en-US" dirty="0"/>
            <a:t> </a:t>
          </a:r>
          <a:r>
            <a:rPr lang="en-US" altLang="en-US" dirty="0" err="1"/>
            <a:t>dahulu</a:t>
          </a:r>
          <a:endParaRPr lang="en-US" dirty="0"/>
        </a:p>
      </dgm:t>
    </dgm:pt>
    <dgm:pt modelId="{CF241887-17FD-4AF3-9280-202C473E8F18}" type="parTrans" cxnId="{27E61EE5-8534-408F-ABDC-55D9010412AA}">
      <dgm:prSet/>
      <dgm:spPr/>
      <dgm:t>
        <a:bodyPr/>
        <a:lstStyle/>
        <a:p>
          <a:endParaRPr lang="en-US"/>
        </a:p>
      </dgm:t>
    </dgm:pt>
    <dgm:pt modelId="{C4CC48B7-CF46-4F3B-8925-9737A47E71C5}" type="sibTrans" cxnId="{27E61EE5-8534-408F-ABDC-55D9010412AA}">
      <dgm:prSet/>
      <dgm:spPr/>
      <dgm:t>
        <a:bodyPr/>
        <a:lstStyle/>
        <a:p>
          <a:endParaRPr lang="en-US"/>
        </a:p>
      </dgm:t>
    </dgm:pt>
    <dgm:pt modelId="{3AA9DE83-377C-45AB-B710-E6798DB9B1DD}">
      <dgm:prSet phldrT="[Text]"/>
      <dgm:spPr/>
      <dgm:t>
        <a:bodyPr/>
        <a:lstStyle/>
        <a:p>
          <a:r>
            <a:rPr lang="en-US" dirty="0"/>
            <a:t>A POSTERIOR</a:t>
          </a:r>
        </a:p>
      </dgm:t>
    </dgm:pt>
    <dgm:pt modelId="{9F11F820-1FB9-42EB-839B-B03D96695C73}" type="parTrans" cxnId="{21197A88-EC6D-48E4-ABE0-99334B61FE59}">
      <dgm:prSet/>
      <dgm:spPr/>
      <dgm:t>
        <a:bodyPr/>
        <a:lstStyle/>
        <a:p>
          <a:endParaRPr lang="en-US"/>
        </a:p>
      </dgm:t>
    </dgm:pt>
    <dgm:pt modelId="{A0321991-7D85-476B-98FD-51D6150F670A}" type="sibTrans" cxnId="{21197A88-EC6D-48E4-ABE0-99334B61FE59}">
      <dgm:prSet/>
      <dgm:spPr/>
      <dgm:t>
        <a:bodyPr/>
        <a:lstStyle/>
        <a:p>
          <a:endParaRPr lang="en-US"/>
        </a:p>
      </dgm:t>
    </dgm:pt>
    <dgm:pt modelId="{67323F5A-BC45-4B38-B2DD-0C5117C90C28}">
      <dgm:prSet phldrT="[Text]"/>
      <dgm:spPr/>
      <dgm:t>
        <a:bodyPr/>
        <a:lstStyle/>
        <a:p>
          <a:r>
            <a:rPr lang="en-US" altLang="en-US" dirty="0" err="1"/>
            <a:t>ilmu</a:t>
          </a:r>
          <a:r>
            <a:rPr lang="en-US" altLang="en-US" dirty="0"/>
            <a:t> </a:t>
          </a:r>
          <a:r>
            <a:rPr lang="en-US" altLang="en-US" dirty="0" err="1"/>
            <a:t>didapati</a:t>
          </a:r>
          <a:r>
            <a:rPr lang="en-US" altLang="en-US" dirty="0"/>
            <a:t> </a:t>
          </a:r>
          <a:r>
            <a:rPr lang="en-US" altLang="en-US" dirty="0" err="1"/>
            <a:t>daripada</a:t>
          </a:r>
          <a:r>
            <a:rPr lang="en-US" altLang="en-US" dirty="0"/>
            <a:t> </a:t>
          </a:r>
          <a:r>
            <a:rPr lang="en-US" altLang="en-US" dirty="0" err="1"/>
            <a:t>pengalaman</a:t>
          </a:r>
          <a:r>
            <a:rPr lang="en-US" altLang="en-US" dirty="0"/>
            <a:t> </a:t>
          </a:r>
          <a:r>
            <a:rPr lang="en-US" altLang="en-US" dirty="0" err="1"/>
            <a:t>atau</a:t>
          </a:r>
          <a:r>
            <a:rPr lang="en-US" altLang="en-US" dirty="0"/>
            <a:t> </a:t>
          </a:r>
          <a:r>
            <a:rPr lang="en-US" altLang="en-US" dirty="0" err="1"/>
            <a:t>sesuatu</a:t>
          </a:r>
          <a:r>
            <a:rPr lang="en-US" altLang="en-US" dirty="0"/>
            <a:t> yang </a:t>
          </a:r>
          <a:r>
            <a:rPr lang="en-US" altLang="en-US" dirty="0" err="1"/>
            <a:t>tidak</a:t>
          </a:r>
          <a:r>
            <a:rPr lang="en-US" altLang="en-US" dirty="0"/>
            <a:t> </a:t>
          </a:r>
          <a:r>
            <a:rPr lang="en-US" altLang="en-US" dirty="0" err="1"/>
            <a:t>terpisah</a:t>
          </a:r>
          <a:r>
            <a:rPr lang="en-US" altLang="en-US" dirty="0"/>
            <a:t> </a:t>
          </a:r>
          <a:r>
            <a:rPr lang="en-US" altLang="en-US" dirty="0" err="1"/>
            <a:t>daripada</a:t>
          </a:r>
          <a:r>
            <a:rPr lang="en-US" altLang="en-US" dirty="0"/>
            <a:t> </a:t>
          </a:r>
          <a:r>
            <a:rPr lang="en-US" altLang="en-US" dirty="0" err="1"/>
            <a:t>pengalaman</a:t>
          </a:r>
          <a:r>
            <a:rPr lang="en-US" altLang="en-US" dirty="0"/>
            <a:t>.</a:t>
          </a:r>
          <a:endParaRPr lang="en-US" dirty="0"/>
        </a:p>
      </dgm:t>
    </dgm:pt>
    <dgm:pt modelId="{F3F07E39-292D-41E0-A6B2-95813BA3C636}" type="parTrans" cxnId="{4E026B8F-26B6-4107-BEEF-7F44D5E43E7C}">
      <dgm:prSet/>
      <dgm:spPr/>
      <dgm:t>
        <a:bodyPr/>
        <a:lstStyle/>
        <a:p>
          <a:endParaRPr lang="en-US"/>
        </a:p>
      </dgm:t>
    </dgm:pt>
    <dgm:pt modelId="{21545886-9391-43B2-8D4B-B29E143F80A9}" type="sibTrans" cxnId="{4E026B8F-26B6-4107-BEEF-7F44D5E43E7C}">
      <dgm:prSet/>
      <dgm:spPr/>
      <dgm:t>
        <a:bodyPr/>
        <a:lstStyle/>
        <a:p>
          <a:endParaRPr lang="en-US"/>
        </a:p>
      </dgm:t>
    </dgm:pt>
    <dgm:pt modelId="{5181F4EA-8111-4A62-8C1D-CD2098DF2F31}" type="pres">
      <dgm:prSet presAssocID="{BCB13A96-52CF-4322-A22F-68F4DE00F8BC}" presName="Name0" presStyleCnt="0">
        <dgm:presLayoutVars>
          <dgm:dir/>
          <dgm:animLvl val="lvl"/>
          <dgm:resizeHandles/>
        </dgm:presLayoutVars>
      </dgm:prSet>
      <dgm:spPr/>
    </dgm:pt>
    <dgm:pt modelId="{F5E089E0-C6D4-4C46-A916-E2A2AA454870}" type="pres">
      <dgm:prSet presAssocID="{553CE006-488A-4DBE-9A73-E942F8459F62}" presName="linNode" presStyleCnt="0"/>
      <dgm:spPr/>
    </dgm:pt>
    <dgm:pt modelId="{FC4E0AFB-DC61-4F20-996D-61D34A07C42E}" type="pres">
      <dgm:prSet presAssocID="{553CE006-488A-4DBE-9A73-E942F8459F62}" presName="parentShp" presStyleLbl="node1" presStyleIdx="0" presStyleCnt="2">
        <dgm:presLayoutVars>
          <dgm:bulletEnabled val="1"/>
        </dgm:presLayoutVars>
      </dgm:prSet>
      <dgm:spPr/>
    </dgm:pt>
    <dgm:pt modelId="{E5E2D52A-DE40-433F-A329-054C0D30E78C}" type="pres">
      <dgm:prSet presAssocID="{553CE006-488A-4DBE-9A73-E942F8459F62}" presName="childShp" presStyleLbl="bgAccFollowNode1" presStyleIdx="0" presStyleCnt="2">
        <dgm:presLayoutVars>
          <dgm:bulletEnabled val="1"/>
        </dgm:presLayoutVars>
      </dgm:prSet>
      <dgm:spPr/>
    </dgm:pt>
    <dgm:pt modelId="{B9593E38-7D16-434B-A95D-694D3CC1D4C1}" type="pres">
      <dgm:prSet presAssocID="{D3DB53F0-FB6E-43BD-9F71-096CBEFB7D65}" presName="spacing" presStyleCnt="0"/>
      <dgm:spPr/>
    </dgm:pt>
    <dgm:pt modelId="{B298D51B-F10B-4131-A76C-49F558D00C83}" type="pres">
      <dgm:prSet presAssocID="{3AA9DE83-377C-45AB-B710-E6798DB9B1DD}" presName="linNode" presStyleCnt="0"/>
      <dgm:spPr/>
    </dgm:pt>
    <dgm:pt modelId="{2854C9B0-9F84-498C-B312-3F7196A0A658}" type="pres">
      <dgm:prSet presAssocID="{3AA9DE83-377C-45AB-B710-E6798DB9B1DD}" presName="parentShp" presStyleLbl="node1" presStyleIdx="1" presStyleCnt="2">
        <dgm:presLayoutVars>
          <dgm:bulletEnabled val="1"/>
        </dgm:presLayoutVars>
      </dgm:prSet>
      <dgm:spPr/>
    </dgm:pt>
    <dgm:pt modelId="{F2D9E81B-1081-4575-B9FA-19EEFAE8F73A}" type="pres">
      <dgm:prSet presAssocID="{3AA9DE83-377C-45AB-B710-E6798DB9B1DD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5FA68739-83CE-4A7A-A9C1-88F1920B97C1}" type="presOf" srcId="{3AA9DE83-377C-45AB-B710-E6798DB9B1DD}" destId="{2854C9B0-9F84-498C-B312-3F7196A0A658}" srcOrd="0" destOrd="0" presId="urn:microsoft.com/office/officeart/2005/8/layout/vList6"/>
    <dgm:cxn modelId="{64A4AA45-8245-4321-BDA2-C03969194ECF}" type="presOf" srcId="{67323F5A-BC45-4B38-B2DD-0C5117C90C28}" destId="{F2D9E81B-1081-4575-B9FA-19EEFAE8F73A}" srcOrd="0" destOrd="0" presId="urn:microsoft.com/office/officeart/2005/8/layout/vList6"/>
    <dgm:cxn modelId="{21197A88-EC6D-48E4-ABE0-99334B61FE59}" srcId="{BCB13A96-52CF-4322-A22F-68F4DE00F8BC}" destId="{3AA9DE83-377C-45AB-B710-E6798DB9B1DD}" srcOrd="1" destOrd="0" parTransId="{9F11F820-1FB9-42EB-839B-B03D96695C73}" sibTransId="{A0321991-7D85-476B-98FD-51D6150F670A}"/>
    <dgm:cxn modelId="{4E026B8F-26B6-4107-BEEF-7F44D5E43E7C}" srcId="{3AA9DE83-377C-45AB-B710-E6798DB9B1DD}" destId="{67323F5A-BC45-4B38-B2DD-0C5117C90C28}" srcOrd="0" destOrd="0" parTransId="{F3F07E39-292D-41E0-A6B2-95813BA3C636}" sibTransId="{21545886-9391-43B2-8D4B-B29E143F80A9}"/>
    <dgm:cxn modelId="{56954098-04D2-46E0-99C5-3D619A3F43CC}" type="presOf" srcId="{0CA6C330-9E55-4848-A165-7667042173C0}" destId="{E5E2D52A-DE40-433F-A329-054C0D30E78C}" srcOrd="0" destOrd="0" presId="urn:microsoft.com/office/officeart/2005/8/layout/vList6"/>
    <dgm:cxn modelId="{D90CC69E-D9F4-4CF1-93FF-D17A426542F2}" srcId="{BCB13A96-52CF-4322-A22F-68F4DE00F8BC}" destId="{553CE006-488A-4DBE-9A73-E942F8459F62}" srcOrd="0" destOrd="0" parTransId="{B8A2B063-FC18-4E93-94CC-1ED92D0579DB}" sibTransId="{D3DB53F0-FB6E-43BD-9F71-096CBEFB7D65}"/>
    <dgm:cxn modelId="{A58A4FB1-DD54-4978-8BD5-752D86283F98}" type="presOf" srcId="{553CE006-488A-4DBE-9A73-E942F8459F62}" destId="{FC4E0AFB-DC61-4F20-996D-61D34A07C42E}" srcOrd="0" destOrd="0" presId="urn:microsoft.com/office/officeart/2005/8/layout/vList6"/>
    <dgm:cxn modelId="{33E524B6-6DFA-43E6-9E76-D6CA6D7DAFA1}" type="presOf" srcId="{3629DF34-B6A0-432A-B0D9-E3C4C342E6D8}" destId="{E5E2D52A-DE40-433F-A329-054C0D30E78C}" srcOrd="0" destOrd="1" presId="urn:microsoft.com/office/officeart/2005/8/layout/vList6"/>
    <dgm:cxn modelId="{15D4F8BD-28FC-4F1F-BD40-07B23CEF975B}" srcId="{553CE006-488A-4DBE-9A73-E942F8459F62}" destId="{0CA6C330-9E55-4848-A165-7667042173C0}" srcOrd="0" destOrd="0" parTransId="{F4936C6B-D306-4786-B758-0760B69CBBDE}" sibTransId="{A320E3F6-B18B-4240-B3BF-92D4713D1B6C}"/>
    <dgm:cxn modelId="{5D1308C9-CBAD-4C78-B911-3CF96A0C4CD9}" type="presOf" srcId="{BCB13A96-52CF-4322-A22F-68F4DE00F8BC}" destId="{5181F4EA-8111-4A62-8C1D-CD2098DF2F31}" srcOrd="0" destOrd="0" presId="urn:microsoft.com/office/officeart/2005/8/layout/vList6"/>
    <dgm:cxn modelId="{27E61EE5-8534-408F-ABDC-55D9010412AA}" srcId="{553CE006-488A-4DBE-9A73-E942F8459F62}" destId="{3629DF34-B6A0-432A-B0D9-E3C4C342E6D8}" srcOrd="1" destOrd="0" parTransId="{CF241887-17FD-4AF3-9280-202C473E8F18}" sibTransId="{C4CC48B7-CF46-4F3B-8925-9737A47E71C5}"/>
    <dgm:cxn modelId="{7B5E3FEE-CD14-4D91-BCD9-5AFD946EBFEF}" type="presParOf" srcId="{5181F4EA-8111-4A62-8C1D-CD2098DF2F31}" destId="{F5E089E0-C6D4-4C46-A916-E2A2AA454870}" srcOrd="0" destOrd="0" presId="urn:microsoft.com/office/officeart/2005/8/layout/vList6"/>
    <dgm:cxn modelId="{0BC086B3-6BAC-45F6-A777-4BA87FEE7269}" type="presParOf" srcId="{F5E089E0-C6D4-4C46-A916-E2A2AA454870}" destId="{FC4E0AFB-DC61-4F20-996D-61D34A07C42E}" srcOrd="0" destOrd="0" presId="urn:microsoft.com/office/officeart/2005/8/layout/vList6"/>
    <dgm:cxn modelId="{53170E11-ACD0-4369-A0EC-B07824A89F35}" type="presParOf" srcId="{F5E089E0-C6D4-4C46-A916-E2A2AA454870}" destId="{E5E2D52A-DE40-433F-A329-054C0D30E78C}" srcOrd="1" destOrd="0" presId="urn:microsoft.com/office/officeart/2005/8/layout/vList6"/>
    <dgm:cxn modelId="{31E0135D-B221-496A-A648-3432C96C743D}" type="presParOf" srcId="{5181F4EA-8111-4A62-8C1D-CD2098DF2F31}" destId="{B9593E38-7D16-434B-A95D-694D3CC1D4C1}" srcOrd="1" destOrd="0" presId="urn:microsoft.com/office/officeart/2005/8/layout/vList6"/>
    <dgm:cxn modelId="{4C505E6C-ADF8-4467-8088-8DAC2FF55B9C}" type="presParOf" srcId="{5181F4EA-8111-4A62-8C1D-CD2098DF2F31}" destId="{B298D51B-F10B-4131-A76C-49F558D00C83}" srcOrd="2" destOrd="0" presId="urn:microsoft.com/office/officeart/2005/8/layout/vList6"/>
    <dgm:cxn modelId="{480815BC-27DA-44FB-948E-55239FA90900}" type="presParOf" srcId="{B298D51B-F10B-4131-A76C-49F558D00C83}" destId="{2854C9B0-9F84-498C-B312-3F7196A0A658}" srcOrd="0" destOrd="0" presId="urn:microsoft.com/office/officeart/2005/8/layout/vList6"/>
    <dgm:cxn modelId="{A9462923-A877-436C-95AF-0DF85CB21AEA}" type="presParOf" srcId="{B298D51B-F10B-4131-A76C-49F558D00C83}" destId="{F2D9E81B-1081-4575-B9FA-19EEFAE8F73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AB5A0D-A208-4E66-B7B5-3F39A48BCB37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C6E362C-23C3-44F3-AF90-2777FB913272}">
      <dgm:prSet phldrT="[Text]"/>
      <dgm:spPr/>
      <dgm:t>
        <a:bodyPr/>
        <a:lstStyle/>
        <a:p>
          <a:r>
            <a:rPr lang="en-US" dirty="0"/>
            <a:t>PERSEPSI</a:t>
          </a:r>
        </a:p>
      </dgm:t>
    </dgm:pt>
    <dgm:pt modelId="{F1B1CBB2-8A63-4585-8341-3758E332F549}" type="parTrans" cxnId="{531EFF02-1873-4B6E-BF93-9B84A019B94D}">
      <dgm:prSet/>
      <dgm:spPr/>
      <dgm:t>
        <a:bodyPr/>
        <a:lstStyle/>
        <a:p>
          <a:endParaRPr lang="en-US"/>
        </a:p>
      </dgm:t>
    </dgm:pt>
    <dgm:pt modelId="{0CCB6CD4-6A44-4E34-963E-73786EBA005B}" type="sibTrans" cxnId="{531EFF02-1873-4B6E-BF93-9B84A019B94D}">
      <dgm:prSet/>
      <dgm:spPr/>
      <dgm:t>
        <a:bodyPr/>
        <a:lstStyle/>
        <a:p>
          <a:endParaRPr lang="en-US"/>
        </a:p>
      </dgm:t>
    </dgm:pt>
    <dgm:pt modelId="{ACA85A3B-FAFB-4F97-ABDB-EEFA31CBACB4}">
      <dgm:prSet phldrT="[Text]"/>
      <dgm:spPr/>
      <dgm:t>
        <a:bodyPr/>
        <a:lstStyle/>
        <a:p>
          <a:r>
            <a:rPr lang="en-US" dirty="0"/>
            <a:t>IMAGINASI</a:t>
          </a:r>
        </a:p>
      </dgm:t>
    </dgm:pt>
    <dgm:pt modelId="{BF51447D-6FE5-4E29-B58D-14A115BC64AE}" type="parTrans" cxnId="{17814D4C-88E1-441C-8169-08668B204041}">
      <dgm:prSet/>
      <dgm:spPr/>
      <dgm:t>
        <a:bodyPr/>
        <a:lstStyle/>
        <a:p>
          <a:endParaRPr lang="en-US"/>
        </a:p>
      </dgm:t>
    </dgm:pt>
    <dgm:pt modelId="{645BC5BB-AC91-472F-B7D1-713A2ACC2716}" type="sibTrans" cxnId="{17814D4C-88E1-441C-8169-08668B204041}">
      <dgm:prSet/>
      <dgm:spPr/>
      <dgm:t>
        <a:bodyPr/>
        <a:lstStyle/>
        <a:p>
          <a:endParaRPr lang="en-US"/>
        </a:p>
      </dgm:t>
    </dgm:pt>
    <dgm:pt modelId="{CF6BC237-0C21-4797-957E-A2536C8CFE63}">
      <dgm:prSet phldrT="[Text]"/>
      <dgm:spPr/>
      <dgm:t>
        <a:bodyPr/>
        <a:lstStyle/>
        <a:p>
          <a:r>
            <a:rPr lang="en-US" dirty="0"/>
            <a:t>KEFAHAMAN</a:t>
          </a:r>
        </a:p>
      </dgm:t>
    </dgm:pt>
    <dgm:pt modelId="{CA2B5E90-9EFB-4C04-AFD1-A3EADBCE1D86}" type="parTrans" cxnId="{F7991B7A-DAA2-4127-9C88-8833ACBE4CE2}">
      <dgm:prSet/>
      <dgm:spPr/>
      <dgm:t>
        <a:bodyPr/>
        <a:lstStyle/>
        <a:p>
          <a:endParaRPr lang="en-US"/>
        </a:p>
      </dgm:t>
    </dgm:pt>
    <dgm:pt modelId="{0A5FAEB5-7227-4D80-81BA-81E955FC6071}" type="sibTrans" cxnId="{F7991B7A-DAA2-4127-9C88-8833ACBE4CE2}">
      <dgm:prSet/>
      <dgm:spPr/>
      <dgm:t>
        <a:bodyPr/>
        <a:lstStyle/>
        <a:p>
          <a:endParaRPr lang="en-US"/>
        </a:p>
      </dgm:t>
    </dgm:pt>
    <dgm:pt modelId="{3F64EF41-6DFC-4F32-8107-E6C8FD681082}">
      <dgm:prSet phldrT="[Text]"/>
      <dgm:spPr/>
      <dgm:t>
        <a:bodyPr/>
        <a:lstStyle/>
        <a:p>
          <a:r>
            <a:rPr lang="en-US" dirty="0"/>
            <a:t>TAAKUL</a:t>
          </a:r>
        </a:p>
      </dgm:t>
    </dgm:pt>
    <dgm:pt modelId="{B880F82B-6A45-4F55-9D4F-1E69461E3DCD}" type="parTrans" cxnId="{A624B240-60B3-4B3B-8D77-12451CBEB9A6}">
      <dgm:prSet/>
      <dgm:spPr/>
      <dgm:t>
        <a:bodyPr/>
        <a:lstStyle/>
        <a:p>
          <a:endParaRPr lang="en-US"/>
        </a:p>
      </dgm:t>
    </dgm:pt>
    <dgm:pt modelId="{C302633A-A53E-402E-B253-BCE2737C23AB}" type="sibTrans" cxnId="{A624B240-60B3-4B3B-8D77-12451CBEB9A6}">
      <dgm:prSet/>
      <dgm:spPr/>
      <dgm:t>
        <a:bodyPr/>
        <a:lstStyle/>
        <a:p>
          <a:endParaRPr lang="en-US"/>
        </a:p>
      </dgm:t>
    </dgm:pt>
    <dgm:pt modelId="{094EAE9F-9A03-4A48-B86D-018DFEDA1C16}">
      <dgm:prSet phldrT="[Text]"/>
      <dgm:spPr/>
      <dgm:t>
        <a:bodyPr/>
        <a:lstStyle/>
        <a:p>
          <a:r>
            <a:rPr lang="en-US" dirty="0"/>
            <a:t>KONSEP</a:t>
          </a:r>
        </a:p>
      </dgm:t>
    </dgm:pt>
    <dgm:pt modelId="{B9003302-E55B-44CA-97FF-BE3549EFFD46}" type="parTrans" cxnId="{C1D2403C-57A6-4141-A764-885945147334}">
      <dgm:prSet/>
      <dgm:spPr/>
      <dgm:t>
        <a:bodyPr/>
        <a:lstStyle/>
        <a:p>
          <a:endParaRPr lang="en-US"/>
        </a:p>
      </dgm:t>
    </dgm:pt>
    <dgm:pt modelId="{3572E390-38AB-4AC1-A0A5-406D73AAE3E0}" type="sibTrans" cxnId="{C1D2403C-57A6-4141-A764-885945147334}">
      <dgm:prSet/>
      <dgm:spPr/>
      <dgm:t>
        <a:bodyPr/>
        <a:lstStyle/>
        <a:p>
          <a:endParaRPr lang="en-US"/>
        </a:p>
      </dgm:t>
    </dgm:pt>
    <dgm:pt modelId="{E472A0F9-AF36-4C27-9B5F-6A6B756528D6}" type="pres">
      <dgm:prSet presAssocID="{D0AB5A0D-A208-4E66-B7B5-3F39A48BCB37}" presName="cycle" presStyleCnt="0">
        <dgm:presLayoutVars>
          <dgm:dir/>
          <dgm:resizeHandles val="exact"/>
        </dgm:presLayoutVars>
      </dgm:prSet>
      <dgm:spPr/>
    </dgm:pt>
    <dgm:pt modelId="{BD899832-8F08-4E97-B331-57B994207E56}" type="pres">
      <dgm:prSet presAssocID="{1C6E362C-23C3-44F3-AF90-2777FB913272}" presName="node" presStyleLbl="node1" presStyleIdx="0" presStyleCnt="5">
        <dgm:presLayoutVars>
          <dgm:bulletEnabled val="1"/>
        </dgm:presLayoutVars>
      </dgm:prSet>
      <dgm:spPr/>
    </dgm:pt>
    <dgm:pt modelId="{CC410C25-284F-475B-850E-221ACF9CBCBB}" type="pres">
      <dgm:prSet presAssocID="{0CCB6CD4-6A44-4E34-963E-73786EBA005B}" presName="sibTrans" presStyleLbl="sibTrans2D1" presStyleIdx="0" presStyleCnt="5"/>
      <dgm:spPr/>
    </dgm:pt>
    <dgm:pt modelId="{D10DB4B7-A722-4F02-A4CA-32BBFD1369F0}" type="pres">
      <dgm:prSet presAssocID="{0CCB6CD4-6A44-4E34-963E-73786EBA005B}" presName="connectorText" presStyleLbl="sibTrans2D1" presStyleIdx="0" presStyleCnt="5"/>
      <dgm:spPr/>
    </dgm:pt>
    <dgm:pt modelId="{4888807A-36B1-4EFF-89E9-2EEEFC1B6580}" type="pres">
      <dgm:prSet presAssocID="{ACA85A3B-FAFB-4F97-ABDB-EEFA31CBACB4}" presName="node" presStyleLbl="node1" presStyleIdx="1" presStyleCnt="5">
        <dgm:presLayoutVars>
          <dgm:bulletEnabled val="1"/>
        </dgm:presLayoutVars>
      </dgm:prSet>
      <dgm:spPr/>
    </dgm:pt>
    <dgm:pt modelId="{F4C0A560-FE6A-475D-BD19-95238F365833}" type="pres">
      <dgm:prSet presAssocID="{645BC5BB-AC91-472F-B7D1-713A2ACC2716}" presName="sibTrans" presStyleLbl="sibTrans2D1" presStyleIdx="1" presStyleCnt="5"/>
      <dgm:spPr/>
    </dgm:pt>
    <dgm:pt modelId="{5BE2A4C7-9D8E-455D-803A-7072C7E3E0B8}" type="pres">
      <dgm:prSet presAssocID="{645BC5BB-AC91-472F-B7D1-713A2ACC2716}" presName="connectorText" presStyleLbl="sibTrans2D1" presStyleIdx="1" presStyleCnt="5"/>
      <dgm:spPr/>
    </dgm:pt>
    <dgm:pt modelId="{8AED7534-A738-42E4-8778-790AE58B6A3E}" type="pres">
      <dgm:prSet presAssocID="{CF6BC237-0C21-4797-957E-A2536C8CFE63}" presName="node" presStyleLbl="node1" presStyleIdx="2" presStyleCnt="5">
        <dgm:presLayoutVars>
          <dgm:bulletEnabled val="1"/>
        </dgm:presLayoutVars>
      </dgm:prSet>
      <dgm:spPr/>
    </dgm:pt>
    <dgm:pt modelId="{68E58936-190E-4D6F-9DD8-34B409732FFC}" type="pres">
      <dgm:prSet presAssocID="{0A5FAEB5-7227-4D80-81BA-81E955FC6071}" presName="sibTrans" presStyleLbl="sibTrans2D1" presStyleIdx="2" presStyleCnt="5"/>
      <dgm:spPr/>
    </dgm:pt>
    <dgm:pt modelId="{8A9ABB30-345D-4894-B903-C188897E48A4}" type="pres">
      <dgm:prSet presAssocID="{0A5FAEB5-7227-4D80-81BA-81E955FC6071}" presName="connectorText" presStyleLbl="sibTrans2D1" presStyleIdx="2" presStyleCnt="5"/>
      <dgm:spPr/>
    </dgm:pt>
    <dgm:pt modelId="{4322E000-20FF-4585-A188-BD21EBD42695}" type="pres">
      <dgm:prSet presAssocID="{3F64EF41-6DFC-4F32-8107-E6C8FD681082}" presName="node" presStyleLbl="node1" presStyleIdx="3" presStyleCnt="5">
        <dgm:presLayoutVars>
          <dgm:bulletEnabled val="1"/>
        </dgm:presLayoutVars>
      </dgm:prSet>
      <dgm:spPr/>
    </dgm:pt>
    <dgm:pt modelId="{0F424E8D-BBB1-419A-9D62-EECC6A1ED6DA}" type="pres">
      <dgm:prSet presAssocID="{C302633A-A53E-402E-B253-BCE2737C23AB}" presName="sibTrans" presStyleLbl="sibTrans2D1" presStyleIdx="3" presStyleCnt="5"/>
      <dgm:spPr/>
    </dgm:pt>
    <dgm:pt modelId="{52DDA0EA-A0C5-415B-9826-300EDE227278}" type="pres">
      <dgm:prSet presAssocID="{C302633A-A53E-402E-B253-BCE2737C23AB}" presName="connectorText" presStyleLbl="sibTrans2D1" presStyleIdx="3" presStyleCnt="5"/>
      <dgm:spPr/>
    </dgm:pt>
    <dgm:pt modelId="{22CACD4A-DAE7-405A-9480-170CD05EC444}" type="pres">
      <dgm:prSet presAssocID="{094EAE9F-9A03-4A48-B86D-018DFEDA1C16}" presName="node" presStyleLbl="node1" presStyleIdx="4" presStyleCnt="5">
        <dgm:presLayoutVars>
          <dgm:bulletEnabled val="1"/>
        </dgm:presLayoutVars>
      </dgm:prSet>
      <dgm:spPr/>
    </dgm:pt>
    <dgm:pt modelId="{ADE22186-4D8C-4781-BC1A-E44279BDFD72}" type="pres">
      <dgm:prSet presAssocID="{3572E390-38AB-4AC1-A0A5-406D73AAE3E0}" presName="sibTrans" presStyleLbl="sibTrans2D1" presStyleIdx="4" presStyleCnt="5"/>
      <dgm:spPr/>
    </dgm:pt>
    <dgm:pt modelId="{51C5ADCC-21C9-4189-83F4-7341E7FA1EEF}" type="pres">
      <dgm:prSet presAssocID="{3572E390-38AB-4AC1-A0A5-406D73AAE3E0}" presName="connectorText" presStyleLbl="sibTrans2D1" presStyleIdx="4" presStyleCnt="5"/>
      <dgm:spPr/>
    </dgm:pt>
  </dgm:ptLst>
  <dgm:cxnLst>
    <dgm:cxn modelId="{531EFF02-1873-4B6E-BF93-9B84A019B94D}" srcId="{D0AB5A0D-A208-4E66-B7B5-3F39A48BCB37}" destId="{1C6E362C-23C3-44F3-AF90-2777FB913272}" srcOrd="0" destOrd="0" parTransId="{F1B1CBB2-8A63-4585-8341-3758E332F549}" sibTransId="{0CCB6CD4-6A44-4E34-963E-73786EBA005B}"/>
    <dgm:cxn modelId="{9F5DD309-5AB9-4D51-8F78-894671F2E72E}" type="presOf" srcId="{645BC5BB-AC91-472F-B7D1-713A2ACC2716}" destId="{5BE2A4C7-9D8E-455D-803A-7072C7E3E0B8}" srcOrd="1" destOrd="0" presId="urn:microsoft.com/office/officeart/2005/8/layout/cycle2"/>
    <dgm:cxn modelId="{CECAAA12-551D-43A3-AAC7-0073932306DE}" type="presOf" srcId="{3572E390-38AB-4AC1-A0A5-406D73AAE3E0}" destId="{51C5ADCC-21C9-4189-83F4-7341E7FA1EEF}" srcOrd="1" destOrd="0" presId="urn:microsoft.com/office/officeart/2005/8/layout/cycle2"/>
    <dgm:cxn modelId="{DE09B825-98B1-4B1A-9641-7CD633742A02}" type="presOf" srcId="{0CCB6CD4-6A44-4E34-963E-73786EBA005B}" destId="{D10DB4B7-A722-4F02-A4CA-32BBFD1369F0}" srcOrd="1" destOrd="0" presId="urn:microsoft.com/office/officeart/2005/8/layout/cycle2"/>
    <dgm:cxn modelId="{788C0734-5ED3-445D-80A0-56D1C59DF9AE}" type="presOf" srcId="{C302633A-A53E-402E-B253-BCE2737C23AB}" destId="{52DDA0EA-A0C5-415B-9826-300EDE227278}" srcOrd="1" destOrd="0" presId="urn:microsoft.com/office/officeart/2005/8/layout/cycle2"/>
    <dgm:cxn modelId="{D8628B37-E4BF-4DAD-B22D-D12E1B8AB897}" type="presOf" srcId="{0A5FAEB5-7227-4D80-81BA-81E955FC6071}" destId="{8A9ABB30-345D-4894-B903-C188897E48A4}" srcOrd="1" destOrd="0" presId="urn:microsoft.com/office/officeart/2005/8/layout/cycle2"/>
    <dgm:cxn modelId="{C1D2403C-57A6-4141-A764-885945147334}" srcId="{D0AB5A0D-A208-4E66-B7B5-3F39A48BCB37}" destId="{094EAE9F-9A03-4A48-B86D-018DFEDA1C16}" srcOrd="4" destOrd="0" parTransId="{B9003302-E55B-44CA-97FF-BE3549EFFD46}" sibTransId="{3572E390-38AB-4AC1-A0A5-406D73AAE3E0}"/>
    <dgm:cxn modelId="{A624B240-60B3-4B3B-8D77-12451CBEB9A6}" srcId="{D0AB5A0D-A208-4E66-B7B5-3F39A48BCB37}" destId="{3F64EF41-6DFC-4F32-8107-E6C8FD681082}" srcOrd="3" destOrd="0" parTransId="{B880F82B-6A45-4F55-9D4F-1E69461E3DCD}" sibTransId="{C302633A-A53E-402E-B253-BCE2737C23AB}"/>
    <dgm:cxn modelId="{63B26B41-D456-460A-AD8D-F53A0CFE9EF6}" type="presOf" srcId="{ACA85A3B-FAFB-4F97-ABDB-EEFA31CBACB4}" destId="{4888807A-36B1-4EFF-89E9-2EEEFC1B6580}" srcOrd="0" destOrd="0" presId="urn:microsoft.com/office/officeart/2005/8/layout/cycle2"/>
    <dgm:cxn modelId="{17814D4C-88E1-441C-8169-08668B204041}" srcId="{D0AB5A0D-A208-4E66-B7B5-3F39A48BCB37}" destId="{ACA85A3B-FAFB-4F97-ABDB-EEFA31CBACB4}" srcOrd="1" destOrd="0" parTransId="{BF51447D-6FE5-4E29-B58D-14A115BC64AE}" sibTransId="{645BC5BB-AC91-472F-B7D1-713A2ACC2716}"/>
    <dgm:cxn modelId="{C96B5450-CD4D-4D47-857C-90CFCC94E1AC}" type="presOf" srcId="{D0AB5A0D-A208-4E66-B7B5-3F39A48BCB37}" destId="{E472A0F9-AF36-4C27-9B5F-6A6B756528D6}" srcOrd="0" destOrd="0" presId="urn:microsoft.com/office/officeart/2005/8/layout/cycle2"/>
    <dgm:cxn modelId="{F7991B7A-DAA2-4127-9C88-8833ACBE4CE2}" srcId="{D0AB5A0D-A208-4E66-B7B5-3F39A48BCB37}" destId="{CF6BC237-0C21-4797-957E-A2536C8CFE63}" srcOrd="2" destOrd="0" parTransId="{CA2B5E90-9EFB-4C04-AFD1-A3EADBCE1D86}" sibTransId="{0A5FAEB5-7227-4D80-81BA-81E955FC6071}"/>
    <dgm:cxn modelId="{13C8477F-2464-4DF5-9571-C2ECDC47B22E}" type="presOf" srcId="{C302633A-A53E-402E-B253-BCE2737C23AB}" destId="{0F424E8D-BBB1-419A-9D62-EECC6A1ED6DA}" srcOrd="0" destOrd="0" presId="urn:microsoft.com/office/officeart/2005/8/layout/cycle2"/>
    <dgm:cxn modelId="{A2604B96-483B-4EAB-A985-92A082066D8A}" type="presOf" srcId="{3572E390-38AB-4AC1-A0A5-406D73AAE3E0}" destId="{ADE22186-4D8C-4781-BC1A-E44279BDFD72}" srcOrd="0" destOrd="0" presId="urn:microsoft.com/office/officeart/2005/8/layout/cycle2"/>
    <dgm:cxn modelId="{DCC6C09C-7E6A-4B61-999C-CB9977FE057F}" type="presOf" srcId="{1C6E362C-23C3-44F3-AF90-2777FB913272}" destId="{BD899832-8F08-4E97-B331-57B994207E56}" srcOrd="0" destOrd="0" presId="urn:microsoft.com/office/officeart/2005/8/layout/cycle2"/>
    <dgm:cxn modelId="{D20031A9-349E-415E-B02A-FE954FAEAD86}" type="presOf" srcId="{094EAE9F-9A03-4A48-B86D-018DFEDA1C16}" destId="{22CACD4A-DAE7-405A-9480-170CD05EC444}" srcOrd="0" destOrd="0" presId="urn:microsoft.com/office/officeart/2005/8/layout/cycle2"/>
    <dgm:cxn modelId="{192CA7B7-788B-459B-B221-AE52FCEEB1EB}" type="presOf" srcId="{3F64EF41-6DFC-4F32-8107-E6C8FD681082}" destId="{4322E000-20FF-4585-A188-BD21EBD42695}" srcOrd="0" destOrd="0" presId="urn:microsoft.com/office/officeart/2005/8/layout/cycle2"/>
    <dgm:cxn modelId="{DB771BCC-C42E-4C49-A412-3CD03FEF4850}" type="presOf" srcId="{0A5FAEB5-7227-4D80-81BA-81E955FC6071}" destId="{68E58936-190E-4D6F-9DD8-34B409732FFC}" srcOrd="0" destOrd="0" presId="urn:microsoft.com/office/officeart/2005/8/layout/cycle2"/>
    <dgm:cxn modelId="{766BABE5-2983-4881-8D06-45C7187D316C}" type="presOf" srcId="{645BC5BB-AC91-472F-B7D1-713A2ACC2716}" destId="{F4C0A560-FE6A-475D-BD19-95238F365833}" srcOrd="0" destOrd="0" presId="urn:microsoft.com/office/officeart/2005/8/layout/cycle2"/>
    <dgm:cxn modelId="{FCD0F0EE-DFEA-4C11-9346-57F1ADD34D15}" type="presOf" srcId="{0CCB6CD4-6A44-4E34-963E-73786EBA005B}" destId="{CC410C25-284F-475B-850E-221ACF9CBCBB}" srcOrd="0" destOrd="0" presId="urn:microsoft.com/office/officeart/2005/8/layout/cycle2"/>
    <dgm:cxn modelId="{DC1A51F6-B5AD-42FA-A632-510EF37A6EAB}" type="presOf" srcId="{CF6BC237-0C21-4797-957E-A2536C8CFE63}" destId="{8AED7534-A738-42E4-8778-790AE58B6A3E}" srcOrd="0" destOrd="0" presId="urn:microsoft.com/office/officeart/2005/8/layout/cycle2"/>
    <dgm:cxn modelId="{CF3ACB5A-F1BD-4456-A860-A2C698456506}" type="presParOf" srcId="{E472A0F9-AF36-4C27-9B5F-6A6B756528D6}" destId="{BD899832-8F08-4E97-B331-57B994207E56}" srcOrd="0" destOrd="0" presId="urn:microsoft.com/office/officeart/2005/8/layout/cycle2"/>
    <dgm:cxn modelId="{53039BD0-3CD2-4D05-A90B-9F4030E63F72}" type="presParOf" srcId="{E472A0F9-AF36-4C27-9B5F-6A6B756528D6}" destId="{CC410C25-284F-475B-850E-221ACF9CBCBB}" srcOrd="1" destOrd="0" presId="urn:microsoft.com/office/officeart/2005/8/layout/cycle2"/>
    <dgm:cxn modelId="{DF7FC34D-2449-4E44-BCE9-611D4ADB150E}" type="presParOf" srcId="{CC410C25-284F-475B-850E-221ACF9CBCBB}" destId="{D10DB4B7-A722-4F02-A4CA-32BBFD1369F0}" srcOrd="0" destOrd="0" presId="urn:microsoft.com/office/officeart/2005/8/layout/cycle2"/>
    <dgm:cxn modelId="{2B95B031-9E32-4F2C-9734-2BA6E524AEE6}" type="presParOf" srcId="{E472A0F9-AF36-4C27-9B5F-6A6B756528D6}" destId="{4888807A-36B1-4EFF-89E9-2EEEFC1B6580}" srcOrd="2" destOrd="0" presId="urn:microsoft.com/office/officeart/2005/8/layout/cycle2"/>
    <dgm:cxn modelId="{51BB5C31-7013-4B5F-B9DA-C153090D3CB5}" type="presParOf" srcId="{E472A0F9-AF36-4C27-9B5F-6A6B756528D6}" destId="{F4C0A560-FE6A-475D-BD19-95238F365833}" srcOrd="3" destOrd="0" presId="urn:microsoft.com/office/officeart/2005/8/layout/cycle2"/>
    <dgm:cxn modelId="{4F72BD0B-363C-4C55-9320-53BF4089ECED}" type="presParOf" srcId="{F4C0A560-FE6A-475D-BD19-95238F365833}" destId="{5BE2A4C7-9D8E-455D-803A-7072C7E3E0B8}" srcOrd="0" destOrd="0" presId="urn:microsoft.com/office/officeart/2005/8/layout/cycle2"/>
    <dgm:cxn modelId="{5F16702D-9B18-4ADA-9FA0-C0D73EB6E75A}" type="presParOf" srcId="{E472A0F9-AF36-4C27-9B5F-6A6B756528D6}" destId="{8AED7534-A738-42E4-8778-790AE58B6A3E}" srcOrd="4" destOrd="0" presId="urn:microsoft.com/office/officeart/2005/8/layout/cycle2"/>
    <dgm:cxn modelId="{DBC7CE14-C4CA-4EE1-A858-2C5E798AFFA6}" type="presParOf" srcId="{E472A0F9-AF36-4C27-9B5F-6A6B756528D6}" destId="{68E58936-190E-4D6F-9DD8-34B409732FFC}" srcOrd="5" destOrd="0" presId="urn:microsoft.com/office/officeart/2005/8/layout/cycle2"/>
    <dgm:cxn modelId="{9443D536-1931-41BC-B87B-FB71D636C737}" type="presParOf" srcId="{68E58936-190E-4D6F-9DD8-34B409732FFC}" destId="{8A9ABB30-345D-4894-B903-C188897E48A4}" srcOrd="0" destOrd="0" presId="urn:microsoft.com/office/officeart/2005/8/layout/cycle2"/>
    <dgm:cxn modelId="{EB579964-6933-446C-B7FB-72D6547ED6FD}" type="presParOf" srcId="{E472A0F9-AF36-4C27-9B5F-6A6B756528D6}" destId="{4322E000-20FF-4585-A188-BD21EBD42695}" srcOrd="6" destOrd="0" presId="urn:microsoft.com/office/officeart/2005/8/layout/cycle2"/>
    <dgm:cxn modelId="{1B73DE3D-03A5-498C-9495-C63D6467002A}" type="presParOf" srcId="{E472A0F9-AF36-4C27-9B5F-6A6B756528D6}" destId="{0F424E8D-BBB1-419A-9D62-EECC6A1ED6DA}" srcOrd="7" destOrd="0" presId="urn:microsoft.com/office/officeart/2005/8/layout/cycle2"/>
    <dgm:cxn modelId="{BAC5F7B8-1315-4BF0-B314-14C40BE4FD79}" type="presParOf" srcId="{0F424E8D-BBB1-419A-9D62-EECC6A1ED6DA}" destId="{52DDA0EA-A0C5-415B-9826-300EDE227278}" srcOrd="0" destOrd="0" presId="urn:microsoft.com/office/officeart/2005/8/layout/cycle2"/>
    <dgm:cxn modelId="{1C8EBC7D-C188-495B-9D3C-FD9E410D9C7F}" type="presParOf" srcId="{E472A0F9-AF36-4C27-9B5F-6A6B756528D6}" destId="{22CACD4A-DAE7-405A-9480-170CD05EC444}" srcOrd="8" destOrd="0" presId="urn:microsoft.com/office/officeart/2005/8/layout/cycle2"/>
    <dgm:cxn modelId="{DD1BC71C-6A2B-4AC4-9DB6-21664D7089AA}" type="presParOf" srcId="{E472A0F9-AF36-4C27-9B5F-6A6B756528D6}" destId="{ADE22186-4D8C-4781-BC1A-E44279BDFD72}" srcOrd="9" destOrd="0" presId="urn:microsoft.com/office/officeart/2005/8/layout/cycle2"/>
    <dgm:cxn modelId="{27816B48-63D3-4B67-9FDD-7ABB0F295182}" type="presParOf" srcId="{ADE22186-4D8C-4781-BC1A-E44279BDFD72}" destId="{51C5ADCC-21C9-4189-83F4-7341E7FA1EE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5409CA-A4F7-4D1B-AEC2-5D205A476EB4}">
      <dsp:nvSpPr>
        <dsp:cNvPr id="0" name=""/>
        <dsp:cNvSpPr/>
      </dsp:nvSpPr>
      <dsp:spPr>
        <a:xfrm>
          <a:off x="4326046" y="2928484"/>
          <a:ext cx="2168306" cy="21683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EPISTEMOLOGI</a:t>
          </a:r>
        </a:p>
      </dsp:txBody>
      <dsp:txXfrm>
        <a:off x="4643587" y="3246025"/>
        <a:ext cx="1533224" cy="1533224"/>
      </dsp:txXfrm>
    </dsp:sp>
    <dsp:sp modelId="{19E21A97-8E03-4204-A642-3CBCF9F8D578}">
      <dsp:nvSpPr>
        <dsp:cNvPr id="0" name=""/>
        <dsp:cNvSpPr/>
      </dsp:nvSpPr>
      <dsp:spPr>
        <a:xfrm rot="10800000">
          <a:off x="2222820" y="3703654"/>
          <a:ext cx="1987548" cy="6179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FCA3FC-995D-42AD-B857-7F9FAD3957B2}">
      <dsp:nvSpPr>
        <dsp:cNvPr id="0" name=""/>
        <dsp:cNvSpPr/>
      </dsp:nvSpPr>
      <dsp:spPr>
        <a:xfrm>
          <a:off x="1192874" y="3188681"/>
          <a:ext cx="2059891" cy="16479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6.1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EPISTEMOLOGI: KONSEP, PERKEMBANGAN, DAN KESAN TERHADAP KEHIDUPAN</a:t>
          </a:r>
        </a:p>
      </dsp:txBody>
      <dsp:txXfrm>
        <a:off x="1241140" y="3236947"/>
        <a:ext cx="1963359" cy="1551381"/>
      </dsp:txXfrm>
    </dsp:sp>
    <dsp:sp modelId="{E10EC429-830D-4591-9C49-E3EE3FFEB2A0}">
      <dsp:nvSpPr>
        <dsp:cNvPr id="0" name=""/>
        <dsp:cNvSpPr/>
      </dsp:nvSpPr>
      <dsp:spPr>
        <a:xfrm rot="13500000">
          <a:off x="2865312" y="2152541"/>
          <a:ext cx="1987548" cy="6179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EB4974-0090-44D6-97D7-8B936B8E55C1}">
      <dsp:nvSpPr>
        <dsp:cNvPr id="0" name=""/>
        <dsp:cNvSpPr/>
      </dsp:nvSpPr>
      <dsp:spPr>
        <a:xfrm>
          <a:off x="2126436" y="934863"/>
          <a:ext cx="2059891" cy="16479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</a:rPr>
            <a:t>6.2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</a:rPr>
            <a:t>KAEDAH &amp; SUMBER PEROLEHAN ILMU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2174702" y="983129"/>
        <a:ext cx="1963359" cy="1551381"/>
      </dsp:txXfrm>
    </dsp:sp>
    <dsp:sp modelId="{B5EA164D-8E96-4BF5-BD68-AB323F3AFBF7}">
      <dsp:nvSpPr>
        <dsp:cNvPr id="0" name=""/>
        <dsp:cNvSpPr/>
      </dsp:nvSpPr>
      <dsp:spPr>
        <a:xfrm rot="16200000">
          <a:off x="4416425" y="1510048"/>
          <a:ext cx="1987548" cy="6179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FFB58F-D696-40D5-8D9B-B5786585B55D}">
      <dsp:nvSpPr>
        <dsp:cNvPr id="0" name=""/>
        <dsp:cNvSpPr/>
      </dsp:nvSpPr>
      <dsp:spPr>
        <a:xfrm>
          <a:off x="4380254" y="1301"/>
          <a:ext cx="2059891" cy="16479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6.3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KEBENARAN ILMU</a:t>
          </a:r>
        </a:p>
      </dsp:txBody>
      <dsp:txXfrm>
        <a:off x="4428520" y="49567"/>
        <a:ext cx="1963359" cy="1551381"/>
      </dsp:txXfrm>
    </dsp:sp>
    <dsp:sp modelId="{8EC69FF6-17CD-459E-845B-AB129AE7A823}">
      <dsp:nvSpPr>
        <dsp:cNvPr id="0" name=""/>
        <dsp:cNvSpPr/>
      </dsp:nvSpPr>
      <dsp:spPr>
        <a:xfrm rot="18900000">
          <a:off x="5967538" y="2152541"/>
          <a:ext cx="1987548" cy="6179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20E305-3AED-4A18-8F30-9FCA61685B09}">
      <dsp:nvSpPr>
        <dsp:cNvPr id="0" name=""/>
        <dsp:cNvSpPr/>
      </dsp:nvSpPr>
      <dsp:spPr>
        <a:xfrm>
          <a:off x="6634072" y="934863"/>
          <a:ext cx="2059891" cy="16479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6.4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EPISTEMOLOGI SEBAGAI PEMACU PENJANAAN ILMU</a:t>
          </a:r>
        </a:p>
      </dsp:txBody>
      <dsp:txXfrm>
        <a:off x="6682338" y="983129"/>
        <a:ext cx="1963359" cy="1551381"/>
      </dsp:txXfrm>
    </dsp:sp>
    <dsp:sp modelId="{CE614811-D8E2-4076-A584-BADE47157D43}">
      <dsp:nvSpPr>
        <dsp:cNvPr id="0" name=""/>
        <dsp:cNvSpPr/>
      </dsp:nvSpPr>
      <dsp:spPr>
        <a:xfrm>
          <a:off x="6610030" y="3703654"/>
          <a:ext cx="1987548" cy="6179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94E8D4-E4D7-4A8F-A7BD-60614C610564}">
      <dsp:nvSpPr>
        <dsp:cNvPr id="0" name=""/>
        <dsp:cNvSpPr/>
      </dsp:nvSpPr>
      <dsp:spPr>
        <a:xfrm>
          <a:off x="7567634" y="3188681"/>
          <a:ext cx="2059891" cy="16479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6.5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KAJIAN KES</a:t>
          </a:r>
        </a:p>
      </dsp:txBody>
      <dsp:txXfrm>
        <a:off x="7615900" y="3236947"/>
        <a:ext cx="1963359" cy="15513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1D325-5E20-4559-BA9F-C64AF72F097E}">
      <dsp:nvSpPr>
        <dsp:cNvPr id="0" name=""/>
        <dsp:cNvSpPr/>
      </dsp:nvSpPr>
      <dsp:spPr>
        <a:xfrm>
          <a:off x="4619930" y="1733214"/>
          <a:ext cx="1970934" cy="193840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SUMBER PEROLEHAN ILMU</a:t>
          </a:r>
          <a:endParaRPr lang="en-US" sz="2000" kern="1200" dirty="0">
            <a:solidFill>
              <a:srgbClr val="FFC000"/>
            </a:solidFill>
          </a:endParaRPr>
        </a:p>
      </dsp:txBody>
      <dsp:txXfrm>
        <a:off x="4908567" y="2017086"/>
        <a:ext cx="1393660" cy="1370658"/>
      </dsp:txXfrm>
    </dsp:sp>
    <dsp:sp modelId="{795ED0CD-835E-42C6-A79D-C87414E97B3C}">
      <dsp:nvSpPr>
        <dsp:cNvPr id="0" name=""/>
        <dsp:cNvSpPr/>
      </dsp:nvSpPr>
      <dsp:spPr>
        <a:xfrm rot="16200000">
          <a:off x="5489752" y="1605527"/>
          <a:ext cx="231290" cy="24082"/>
        </a:xfrm>
        <a:custGeom>
          <a:avLst/>
          <a:gdLst/>
          <a:ahLst/>
          <a:cxnLst/>
          <a:rect l="0" t="0" r="0" b="0"/>
          <a:pathLst>
            <a:path>
              <a:moveTo>
                <a:pt x="0" y="12041"/>
              </a:moveTo>
              <a:lnTo>
                <a:pt x="231290" y="1204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99615" y="1611786"/>
        <a:ext cx="11564" cy="11564"/>
      </dsp:txXfrm>
    </dsp:sp>
    <dsp:sp modelId="{4B0D4EF2-A85F-45DE-8A51-0AF98BC02C0A}">
      <dsp:nvSpPr>
        <dsp:cNvPr id="0" name=""/>
        <dsp:cNvSpPr/>
      </dsp:nvSpPr>
      <dsp:spPr>
        <a:xfrm>
          <a:off x="4855456" y="2041"/>
          <a:ext cx="1499881" cy="149988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Wahyu</a:t>
          </a:r>
          <a:r>
            <a:rPr lang="en-US" sz="1400" kern="1200" dirty="0"/>
            <a:t> (</a:t>
          </a:r>
          <a:r>
            <a:rPr lang="en-US" sz="1400" kern="1200" dirty="0" err="1"/>
            <a:t>Hudhuri</a:t>
          </a:r>
          <a:r>
            <a:rPr lang="en-US" sz="1400" kern="1200" dirty="0"/>
            <a:t>) </a:t>
          </a:r>
          <a:r>
            <a:rPr lang="en-US" sz="1400" kern="1200" dirty="0" err="1"/>
            <a:t>dan</a:t>
          </a:r>
          <a:r>
            <a:rPr lang="en-US" sz="1400" kern="1200" dirty="0"/>
            <a:t> </a:t>
          </a:r>
          <a:r>
            <a:rPr lang="en-US" sz="1400" kern="1200" dirty="0" err="1"/>
            <a:t>Tradisi</a:t>
          </a:r>
          <a:r>
            <a:rPr lang="en-US" sz="1400" kern="1200" dirty="0"/>
            <a:t> </a:t>
          </a:r>
        </a:p>
      </dsp:txBody>
      <dsp:txXfrm>
        <a:off x="5075108" y="221693"/>
        <a:ext cx="1060577" cy="1060577"/>
      </dsp:txXfrm>
    </dsp:sp>
    <dsp:sp modelId="{7B1F43A1-FCB0-4EC8-B5E6-850101B55DC8}">
      <dsp:nvSpPr>
        <dsp:cNvPr id="0" name=""/>
        <dsp:cNvSpPr/>
      </dsp:nvSpPr>
      <dsp:spPr>
        <a:xfrm rot="20520000">
          <a:off x="6535820" y="2352870"/>
          <a:ext cx="216613" cy="24082"/>
        </a:xfrm>
        <a:custGeom>
          <a:avLst/>
          <a:gdLst/>
          <a:ahLst/>
          <a:cxnLst/>
          <a:rect l="0" t="0" r="0" b="0"/>
          <a:pathLst>
            <a:path>
              <a:moveTo>
                <a:pt x="0" y="12041"/>
              </a:moveTo>
              <a:lnTo>
                <a:pt x="216613" y="1204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38711" y="2359496"/>
        <a:ext cx="10830" cy="10830"/>
      </dsp:txXfrm>
    </dsp:sp>
    <dsp:sp modelId="{7CCE8367-A62C-42AF-80C5-B69755565059}">
      <dsp:nvSpPr>
        <dsp:cNvPr id="0" name=""/>
        <dsp:cNvSpPr/>
      </dsp:nvSpPr>
      <dsp:spPr>
        <a:xfrm>
          <a:off x="6710428" y="1349757"/>
          <a:ext cx="1499881" cy="149988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Rasional</a:t>
          </a:r>
          <a:r>
            <a:rPr lang="en-US" sz="1400" kern="1200" dirty="0"/>
            <a:t> (</a:t>
          </a:r>
          <a:r>
            <a:rPr lang="en-US" sz="1400" kern="1200" dirty="0" err="1"/>
            <a:t>Empirikal</a:t>
          </a:r>
          <a:r>
            <a:rPr lang="en-US" sz="1400" kern="1200" dirty="0"/>
            <a:t>)</a:t>
          </a:r>
        </a:p>
      </dsp:txBody>
      <dsp:txXfrm>
        <a:off x="6930080" y="1569409"/>
        <a:ext cx="1060577" cy="1060577"/>
      </dsp:txXfrm>
    </dsp:sp>
    <dsp:sp modelId="{2A659B28-335C-4C4D-A6D2-E259E73E49EE}">
      <dsp:nvSpPr>
        <dsp:cNvPr id="0" name=""/>
        <dsp:cNvSpPr/>
      </dsp:nvSpPr>
      <dsp:spPr>
        <a:xfrm rot="3240000">
          <a:off x="6131797" y="3570269"/>
          <a:ext cx="225762" cy="24082"/>
        </a:xfrm>
        <a:custGeom>
          <a:avLst/>
          <a:gdLst/>
          <a:ahLst/>
          <a:cxnLst/>
          <a:rect l="0" t="0" r="0" b="0"/>
          <a:pathLst>
            <a:path>
              <a:moveTo>
                <a:pt x="0" y="12041"/>
              </a:moveTo>
              <a:lnTo>
                <a:pt x="225762" y="1204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239034" y="3576666"/>
        <a:ext cx="11288" cy="11288"/>
      </dsp:txXfrm>
    </dsp:sp>
    <dsp:sp modelId="{EFB99494-9FDF-4321-BC6F-1A3FA744D2B1}">
      <dsp:nvSpPr>
        <dsp:cNvPr id="0" name=""/>
        <dsp:cNvSpPr/>
      </dsp:nvSpPr>
      <dsp:spPr>
        <a:xfrm>
          <a:off x="6001892" y="3530407"/>
          <a:ext cx="1499881" cy="149988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Inspirasi</a:t>
          </a:r>
          <a:r>
            <a:rPr lang="en-US" sz="1400" kern="1200" dirty="0"/>
            <a:t>, </a:t>
          </a:r>
          <a:r>
            <a:rPr lang="en-US" sz="1400" kern="1200" dirty="0" err="1"/>
            <a:t>Intuisi</a:t>
          </a:r>
          <a:r>
            <a:rPr lang="en-US" sz="1400" kern="1200" dirty="0"/>
            <a:t>, </a:t>
          </a:r>
          <a:r>
            <a:rPr lang="en-US" sz="1400" kern="1200" dirty="0" err="1"/>
            <a:t>Ilham</a:t>
          </a:r>
          <a:endParaRPr lang="en-US" sz="1400" kern="1200" dirty="0"/>
        </a:p>
      </dsp:txBody>
      <dsp:txXfrm>
        <a:off x="6221544" y="3750059"/>
        <a:ext cx="1060577" cy="1060577"/>
      </dsp:txXfrm>
    </dsp:sp>
    <dsp:sp modelId="{29F96672-4E5D-40F9-AD5F-73C9168E198F}">
      <dsp:nvSpPr>
        <dsp:cNvPr id="0" name=""/>
        <dsp:cNvSpPr/>
      </dsp:nvSpPr>
      <dsp:spPr>
        <a:xfrm rot="7560000">
          <a:off x="4853235" y="3570269"/>
          <a:ext cx="225762" cy="24082"/>
        </a:xfrm>
        <a:custGeom>
          <a:avLst/>
          <a:gdLst/>
          <a:ahLst/>
          <a:cxnLst/>
          <a:rect l="0" t="0" r="0" b="0"/>
          <a:pathLst>
            <a:path>
              <a:moveTo>
                <a:pt x="0" y="12041"/>
              </a:moveTo>
              <a:lnTo>
                <a:pt x="225762" y="1204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960472" y="3576666"/>
        <a:ext cx="11288" cy="11288"/>
      </dsp:txXfrm>
    </dsp:sp>
    <dsp:sp modelId="{962EBAB6-441E-4CA6-83BA-1ADC6AF040FC}">
      <dsp:nvSpPr>
        <dsp:cNvPr id="0" name=""/>
        <dsp:cNvSpPr/>
      </dsp:nvSpPr>
      <dsp:spPr>
        <a:xfrm>
          <a:off x="3709021" y="3530407"/>
          <a:ext cx="1499881" cy="149988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Hikmah, </a:t>
          </a:r>
          <a:r>
            <a:rPr lang="en-US" sz="1400" kern="1200" dirty="0" err="1"/>
            <a:t>Kearifan</a:t>
          </a:r>
          <a:r>
            <a:rPr lang="en-US" sz="1400" kern="1200" dirty="0"/>
            <a:t> </a:t>
          </a:r>
          <a:r>
            <a:rPr lang="en-US" sz="1400" kern="1200" dirty="0" err="1"/>
            <a:t>Tempatan</a:t>
          </a:r>
          <a:r>
            <a:rPr lang="en-US" sz="1400" kern="1200" dirty="0"/>
            <a:t> (Local Wisdom)</a:t>
          </a:r>
        </a:p>
      </dsp:txBody>
      <dsp:txXfrm>
        <a:off x="3928673" y="3750059"/>
        <a:ext cx="1060577" cy="1060577"/>
      </dsp:txXfrm>
    </dsp:sp>
    <dsp:sp modelId="{7B5B3BEB-332F-43B8-B512-19C68BFD6739}">
      <dsp:nvSpPr>
        <dsp:cNvPr id="0" name=""/>
        <dsp:cNvSpPr/>
      </dsp:nvSpPr>
      <dsp:spPr>
        <a:xfrm rot="11880000">
          <a:off x="4458361" y="2352870"/>
          <a:ext cx="216613" cy="24082"/>
        </a:xfrm>
        <a:custGeom>
          <a:avLst/>
          <a:gdLst/>
          <a:ahLst/>
          <a:cxnLst/>
          <a:rect l="0" t="0" r="0" b="0"/>
          <a:pathLst>
            <a:path>
              <a:moveTo>
                <a:pt x="0" y="12041"/>
              </a:moveTo>
              <a:lnTo>
                <a:pt x="216613" y="1204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561252" y="2359496"/>
        <a:ext cx="10830" cy="10830"/>
      </dsp:txXfrm>
    </dsp:sp>
    <dsp:sp modelId="{4E7D1E19-17DB-44CB-B2C9-8B301DB7C191}">
      <dsp:nvSpPr>
        <dsp:cNvPr id="0" name=""/>
        <dsp:cNvSpPr/>
      </dsp:nvSpPr>
      <dsp:spPr>
        <a:xfrm>
          <a:off x="3000485" y="1349757"/>
          <a:ext cx="1499881" cy="149988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Pengalaman</a:t>
          </a:r>
          <a:r>
            <a:rPr lang="en-US" sz="1400" kern="1200" dirty="0"/>
            <a:t>/ </a:t>
          </a:r>
          <a:r>
            <a:rPr lang="en-US" sz="1400" kern="1200" dirty="0" err="1"/>
            <a:t>Pancaindera</a:t>
          </a:r>
          <a:endParaRPr lang="en-US" sz="1400" kern="1200" dirty="0"/>
        </a:p>
      </dsp:txBody>
      <dsp:txXfrm>
        <a:off x="3220137" y="1569409"/>
        <a:ext cx="1060577" cy="10605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2D52A-DE40-433F-A329-054C0D30E78C}">
      <dsp:nvSpPr>
        <dsp:cNvPr id="0" name=""/>
        <dsp:cNvSpPr/>
      </dsp:nvSpPr>
      <dsp:spPr>
        <a:xfrm>
          <a:off x="3920833" y="484"/>
          <a:ext cx="5881250" cy="18903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600" kern="1200" dirty="0" err="1"/>
            <a:t>Ilmu</a:t>
          </a:r>
          <a:r>
            <a:rPr lang="en-US" altLang="en-US" sz="2600" kern="1200" dirty="0"/>
            <a:t> </a:t>
          </a:r>
          <a:r>
            <a:rPr lang="en-US" altLang="en-US" sz="2600" kern="1200" dirty="0" err="1"/>
            <a:t>didapati</a:t>
          </a:r>
          <a:r>
            <a:rPr lang="en-US" altLang="en-US" sz="2600" kern="1200" dirty="0"/>
            <a:t> </a:t>
          </a:r>
          <a:r>
            <a:rPr lang="en-US" altLang="en-US" sz="2600" kern="1200" dirty="0" err="1"/>
            <a:t>melalui</a:t>
          </a:r>
          <a:r>
            <a:rPr lang="en-US" altLang="en-US" sz="2600" kern="1200" dirty="0"/>
            <a:t> </a:t>
          </a:r>
          <a:r>
            <a:rPr lang="en-US" altLang="en-US" sz="2600" kern="1200" dirty="0" err="1"/>
            <a:t>penaakulan</a:t>
          </a:r>
          <a:r>
            <a:rPr lang="en-US" altLang="en-US" sz="2600" kern="1200" dirty="0"/>
            <a:t> </a:t>
          </a:r>
          <a:r>
            <a:rPr lang="en-US" altLang="en-US" sz="2600" kern="1200" dirty="0" err="1"/>
            <a:t>tanpa</a:t>
          </a:r>
          <a:r>
            <a:rPr lang="en-US" altLang="en-US" sz="2600" kern="1200" dirty="0"/>
            <a:t> </a:t>
          </a:r>
          <a:r>
            <a:rPr lang="en-US" altLang="en-US" sz="2600" kern="1200" dirty="0" err="1"/>
            <a:t>pengalaman</a:t>
          </a:r>
          <a:r>
            <a:rPr lang="en-US" altLang="en-US" sz="2600" kern="1200" dirty="0"/>
            <a:t> </a:t>
          </a:r>
          <a:r>
            <a:rPr lang="en-US" altLang="en-US" sz="2600" kern="1200" dirty="0" err="1"/>
            <a:t>dahulu</a:t>
          </a:r>
          <a:endParaRPr lang="en-US" sz="2600" kern="1200" dirty="0"/>
        </a:p>
      </dsp:txBody>
      <dsp:txXfrm>
        <a:off x="3920833" y="236781"/>
        <a:ext cx="5172361" cy="1417779"/>
      </dsp:txXfrm>
    </dsp:sp>
    <dsp:sp modelId="{FC4E0AFB-DC61-4F20-996D-61D34A07C42E}">
      <dsp:nvSpPr>
        <dsp:cNvPr id="0" name=""/>
        <dsp:cNvSpPr/>
      </dsp:nvSpPr>
      <dsp:spPr>
        <a:xfrm>
          <a:off x="0" y="484"/>
          <a:ext cx="3920833" cy="18903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PRIORI</a:t>
          </a:r>
        </a:p>
      </dsp:txBody>
      <dsp:txXfrm>
        <a:off x="92280" y="92764"/>
        <a:ext cx="3736273" cy="1705812"/>
      </dsp:txXfrm>
    </dsp:sp>
    <dsp:sp modelId="{F2D9E81B-1081-4575-B9FA-19EEFAE8F73A}">
      <dsp:nvSpPr>
        <dsp:cNvPr id="0" name=""/>
        <dsp:cNvSpPr/>
      </dsp:nvSpPr>
      <dsp:spPr>
        <a:xfrm>
          <a:off x="3920833" y="2079894"/>
          <a:ext cx="5881250" cy="18903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600" kern="1200" dirty="0" err="1"/>
            <a:t>ilmu</a:t>
          </a:r>
          <a:r>
            <a:rPr lang="en-US" altLang="en-US" sz="2600" kern="1200" dirty="0"/>
            <a:t> </a:t>
          </a:r>
          <a:r>
            <a:rPr lang="en-US" altLang="en-US" sz="2600" kern="1200" dirty="0" err="1"/>
            <a:t>didapati</a:t>
          </a:r>
          <a:r>
            <a:rPr lang="en-US" altLang="en-US" sz="2600" kern="1200" dirty="0"/>
            <a:t> </a:t>
          </a:r>
          <a:r>
            <a:rPr lang="en-US" altLang="en-US" sz="2600" kern="1200" dirty="0" err="1"/>
            <a:t>daripada</a:t>
          </a:r>
          <a:r>
            <a:rPr lang="en-US" altLang="en-US" sz="2600" kern="1200" dirty="0"/>
            <a:t> </a:t>
          </a:r>
          <a:r>
            <a:rPr lang="en-US" altLang="en-US" sz="2600" kern="1200" dirty="0" err="1"/>
            <a:t>pengalaman</a:t>
          </a:r>
          <a:r>
            <a:rPr lang="en-US" altLang="en-US" sz="2600" kern="1200" dirty="0"/>
            <a:t> </a:t>
          </a:r>
          <a:r>
            <a:rPr lang="en-US" altLang="en-US" sz="2600" kern="1200" dirty="0" err="1"/>
            <a:t>atau</a:t>
          </a:r>
          <a:r>
            <a:rPr lang="en-US" altLang="en-US" sz="2600" kern="1200" dirty="0"/>
            <a:t> </a:t>
          </a:r>
          <a:r>
            <a:rPr lang="en-US" altLang="en-US" sz="2600" kern="1200" dirty="0" err="1"/>
            <a:t>sesuatu</a:t>
          </a:r>
          <a:r>
            <a:rPr lang="en-US" altLang="en-US" sz="2600" kern="1200" dirty="0"/>
            <a:t> yang </a:t>
          </a:r>
          <a:r>
            <a:rPr lang="en-US" altLang="en-US" sz="2600" kern="1200" dirty="0" err="1"/>
            <a:t>tidak</a:t>
          </a:r>
          <a:r>
            <a:rPr lang="en-US" altLang="en-US" sz="2600" kern="1200" dirty="0"/>
            <a:t> </a:t>
          </a:r>
          <a:r>
            <a:rPr lang="en-US" altLang="en-US" sz="2600" kern="1200" dirty="0" err="1"/>
            <a:t>terpisah</a:t>
          </a:r>
          <a:r>
            <a:rPr lang="en-US" altLang="en-US" sz="2600" kern="1200" dirty="0"/>
            <a:t> </a:t>
          </a:r>
          <a:r>
            <a:rPr lang="en-US" altLang="en-US" sz="2600" kern="1200" dirty="0" err="1"/>
            <a:t>daripada</a:t>
          </a:r>
          <a:r>
            <a:rPr lang="en-US" altLang="en-US" sz="2600" kern="1200" dirty="0"/>
            <a:t> </a:t>
          </a:r>
          <a:r>
            <a:rPr lang="en-US" altLang="en-US" sz="2600" kern="1200" dirty="0" err="1"/>
            <a:t>pengalaman</a:t>
          </a:r>
          <a:r>
            <a:rPr lang="en-US" altLang="en-US" sz="2600" kern="1200" dirty="0"/>
            <a:t>.</a:t>
          </a:r>
          <a:endParaRPr lang="en-US" sz="2600" kern="1200" dirty="0"/>
        </a:p>
      </dsp:txBody>
      <dsp:txXfrm>
        <a:off x="3920833" y="2316191"/>
        <a:ext cx="5172361" cy="1417779"/>
      </dsp:txXfrm>
    </dsp:sp>
    <dsp:sp modelId="{2854C9B0-9F84-498C-B312-3F7196A0A658}">
      <dsp:nvSpPr>
        <dsp:cNvPr id="0" name=""/>
        <dsp:cNvSpPr/>
      </dsp:nvSpPr>
      <dsp:spPr>
        <a:xfrm>
          <a:off x="0" y="2079894"/>
          <a:ext cx="3920833" cy="18903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POSTERIOR</a:t>
          </a:r>
        </a:p>
      </dsp:txBody>
      <dsp:txXfrm>
        <a:off x="92280" y="2172174"/>
        <a:ext cx="3736273" cy="17058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2D52A-DE40-433F-A329-054C0D30E78C}">
      <dsp:nvSpPr>
        <dsp:cNvPr id="0" name=""/>
        <dsp:cNvSpPr/>
      </dsp:nvSpPr>
      <dsp:spPr>
        <a:xfrm>
          <a:off x="2215319" y="442"/>
          <a:ext cx="3322979" cy="17247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800" kern="1200" dirty="0" err="1"/>
            <a:t>Ilmu</a:t>
          </a:r>
          <a:r>
            <a:rPr lang="en-US" altLang="en-US" sz="1800" kern="1200" dirty="0"/>
            <a:t> </a:t>
          </a:r>
          <a:r>
            <a:rPr lang="en-US" altLang="en-US" sz="1800" kern="1200" dirty="0" err="1"/>
            <a:t>didapati</a:t>
          </a:r>
          <a:r>
            <a:rPr lang="en-US" altLang="en-US" sz="1800" kern="1200" dirty="0"/>
            <a:t> </a:t>
          </a:r>
          <a:r>
            <a:rPr lang="en-US" altLang="en-US" sz="1800" kern="1200" dirty="0" err="1"/>
            <a:t>melalui</a:t>
          </a:r>
          <a:r>
            <a:rPr lang="en-US" altLang="en-US" sz="1800" kern="1200" dirty="0"/>
            <a:t> </a:t>
          </a:r>
          <a:r>
            <a:rPr lang="en-US" altLang="en-US" sz="1800" kern="1200" dirty="0" err="1"/>
            <a:t>penaakulan</a:t>
          </a:r>
          <a:r>
            <a:rPr lang="en-US" altLang="en-US" sz="1800" kern="1200" dirty="0"/>
            <a:t> </a:t>
          </a:r>
          <a:r>
            <a:rPr lang="en-US" altLang="en-US" sz="1800" kern="1200" dirty="0" err="1"/>
            <a:t>tanpa</a:t>
          </a:r>
          <a:r>
            <a:rPr lang="en-US" altLang="en-US" sz="1800" kern="1200" dirty="0"/>
            <a:t> </a:t>
          </a:r>
          <a:r>
            <a:rPr lang="en-US" altLang="en-US" sz="1800" kern="1200" dirty="0" err="1"/>
            <a:t>pengalaman</a:t>
          </a:r>
          <a:r>
            <a:rPr lang="en-US" altLang="en-US" sz="1800" kern="1200" dirty="0"/>
            <a:t> </a:t>
          </a:r>
          <a:r>
            <a:rPr lang="en-US" altLang="en-US" sz="1800" kern="1200" dirty="0" err="1"/>
            <a:t>dahulu</a:t>
          </a:r>
          <a:endParaRPr lang="en-US" sz="1800" kern="1200" dirty="0"/>
        </a:p>
      </dsp:txBody>
      <dsp:txXfrm>
        <a:off x="2215319" y="216031"/>
        <a:ext cx="2676212" cy="1293533"/>
      </dsp:txXfrm>
    </dsp:sp>
    <dsp:sp modelId="{FC4E0AFB-DC61-4F20-996D-61D34A07C42E}">
      <dsp:nvSpPr>
        <dsp:cNvPr id="0" name=""/>
        <dsp:cNvSpPr/>
      </dsp:nvSpPr>
      <dsp:spPr>
        <a:xfrm>
          <a:off x="0" y="442"/>
          <a:ext cx="2215319" cy="17247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 PRIORI</a:t>
          </a:r>
        </a:p>
      </dsp:txBody>
      <dsp:txXfrm>
        <a:off x="84193" y="84635"/>
        <a:ext cx="2046933" cy="1556325"/>
      </dsp:txXfrm>
    </dsp:sp>
    <dsp:sp modelId="{F2D9E81B-1081-4575-B9FA-19EEFAE8F73A}">
      <dsp:nvSpPr>
        <dsp:cNvPr id="0" name=""/>
        <dsp:cNvSpPr/>
      </dsp:nvSpPr>
      <dsp:spPr>
        <a:xfrm>
          <a:off x="2215319" y="1897625"/>
          <a:ext cx="3322979" cy="17247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800" kern="1200" dirty="0" err="1"/>
            <a:t>ilmu</a:t>
          </a:r>
          <a:r>
            <a:rPr lang="en-US" altLang="en-US" sz="1800" kern="1200" dirty="0"/>
            <a:t> </a:t>
          </a:r>
          <a:r>
            <a:rPr lang="en-US" altLang="en-US" sz="1800" kern="1200" dirty="0" err="1"/>
            <a:t>didapati</a:t>
          </a:r>
          <a:r>
            <a:rPr lang="en-US" altLang="en-US" sz="1800" kern="1200" dirty="0"/>
            <a:t> </a:t>
          </a:r>
          <a:r>
            <a:rPr lang="en-US" altLang="en-US" sz="1800" kern="1200" dirty="0" err="1"/>
            <a:t>daripada</a:t>
          </a:r>
          <a:r>
            <a:rPr lang="en-US" altLang="en-US" sz="1800" kern="1200" dirty="0"/>
            <a:t> </a:t>
          </a:r>
          <a:r>
            <a:rPr lang="en-US" altLang="en-US" sz="1800" kern="1200" dirty="0" err="1"/>
            <a:t>pengalaman</a:t>
          </a:r>
          <a:r>
            <a:rPr lang="en-US" altLang="en-US" sz="1800" kern="1200" dirty="0"/>
            <a:t> </a:t>
          </a:r>
          <a:r>
            <a:rPr lang="en-US" altLang="en-US" sz="1800" kern="1200" dirty="0" err="1"/>
            <a:t>atau</a:t>
          </a:r>
          <a:r>
            <a:rPr lang="en-US" altLang="en-US" sz="1800" kern="1200" dirty="0"/>
            <a:t> </a:t>
          </a:r>
          <a:r>
            <a:rPr lang="en-US" altLang="en-US" sz="1800" kern="1200" dirty="0" err="1"/>
            <a:t>sesuatu</a:t>
          </a:r>
          <a:r>
            <a:rPr lang="en-US" altLang="en-US" sz="1800" kern="1200" dirty="0"/>
            <a:t> yang </a:t>
          </a:r>
          <a:r>
            <a:rPr lang="en-US" altLang="en-US" sz="1800" kern="1200" dirty="0" err="1"/>
            <a:t>tidak</a:t>
          </a:r>
          <a:r>
            <a:rPr lang="en-US" altLang="en-US" sz="1800" kern="1200" dirty="0"/>
            <a:t> </a:t>
          </a:r>
          <a:r>
            <a:rPr lang="en-US" altLang="en-US" sz="1800" kern="1200" dirty="0" err="1"/>
            <a:t>terpisah</a:t>
          </a:r>
          <a:r>
            <a:rPr lang="en-US" altLang="en-US" sz="1800" kern="1200" dirty="0"/>
            <a:t> </a:t>
          </a:r>
          <a:r>
            <a:rPr lang="en-US" altLang="en-US" sz="1800" kern="1200" dirty="0" err="1"/>
            <a:t>daripada</a:t>
          </a:r>
          <a:r>
            <a:rPr lang="en-US" altLang="en-US" sz="1800" kern="1200" dirty="0"/>
            <a:t> </a:t>
          </a:r>
          <a:r>
            <a:rPr lang="en-US" altLang="en-US" sz="1800" kern="1200" dirty="0" err="1"/>
            <a:t>pengalaman</a:t>
          </a:r>
          <a:r>
            <a:rPr lang="en-US" altLang="en-US" sz="1800" kern="1200" dirty="0"/>
            <a:t>.</a:t>
          </a:r>
          <a:endParaRPr lang="en-US" sz="1800" kern="1200" dirty="0"/>
        </a:p>
      </dsp:txBody>
      <dsp:txXfrm>
        <a:off x="2215319" y="2113214"/>
        <a:ext cx="2676212" cy="1293533"/>
      </dsp:txXfrm>
    </dsp:sp>
    <dsp:sp modelId="{2854C9B0-9F84-498C-B312-3F7196A0A658}">
      <dsp:nvSpPr>
        <dsp:cNvPr id="0" name=""/>
        <dsp:cNvSpPr/>
      </dsp:nvSpPr>
      <dsp:spPr>
        <a:xfrm>
          <a:off x="0" y="1897625"/>
          <a:ext cx="2215319" cy="17247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 POSTERIOR</a:t>
          </a:r>
        </a:p>
      </dsp:txBody>
      <dsp:txXfrm>
        <a:off x="84193" y="1981818"/>
        <a:ext cx="2046933" cy="15563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99832-8F08-4E97-B331-57B994207E56}">
      <dsp:nvSpPr>
        <dsp:cNvPr id="0" name=""/>
        <dsp:cNvSpPr/>
      </dsp:nvSpPr>
      <dsp:spPr>
        <a:xfrm>
          <a:off x="2291037" y="356"/>
          <a:ext cx="1472176" cy="14721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PERSEPSI</a:t>
          </a:r>
        </a:p>
      </dsp:txBody>
      <dsp:txXfrm>
        <a:off x="2506632" y="215951"/>
        <a:ext cx="1040986" cy="1040986"/>
      </dsp:txXfrm>
    </dsp:sp>
    <dsp:sp modelId="{CC410C25-284F-475B-850E-221ACF9CBCBB}">
      <dsp:nvSpPr>
        <dsp:cNvPr id="0" name=""/>
        <dsp:cNvSpPr/>
      </dsp:nvSpPr>
      <dsp:spPr>
        <a:xfrm rot="2160000">
          <a:off x="3716521" y="1130807"/>
          <a:ext cx="390665" cy="496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727713" y="1195735"/>
        <a:ext cx="273466" cy="298115"/>
      </dsp:txXfrm>
    </dsp:sp>
    <dsp:sp modelId="{4888807A-36B1-4EFF-89E9-2EEEFC1B6580}">
      <dsp:nvSpPr>
        <dsp:cNvPr id="0" name=""/>
        <dsp:cNvSpPr/>
      </dsp:nvSpPr>
      <dsp:spPr>
        <a:xfrm>
          <a:off x="4078383" y="1298939"/>
          <a:ext cx="1472176" cy="1472176"/>
        </a:xfrm>
        <a:prstGeom prst="ellips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IMAGINASI</a:t>
          </a:r>
        </a:p>
      </dsp:txBody>
      <dsp:txXfrm>
        <a:off x="4293978" y="1514534"/>
        <a:ext cx="1040986" cy="1040986"/>
      </dsp:txXfrm>
    </dsp:sp>
    <dsp:sp modelId="{F4C0A560-FE6A-475D-BD19-95238F365833}">
      <dsp:nvSpPr>
        <dsp:cNvPr id="0" name=""/>
        <dsp:cNvSpPr/>
      </dsp:nvSpPr>
      <dsp:spPr>
        <a:xfrm rot="6480000">
          <a:off x="4281203" y="2826658"/>
          <a:ext cx="390665" cy="496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4357911" y="2870299"/>
        <a:ext cx="273466" cy="298115"/>
      </dsp:txXfrm>
    </dsp:sp>
    <dsp:sp modelId="{8AED7534-A738-42E4-8778-790AE58B6A3E}">
      <dsp:nvSpPr>
        <dsp:cNvPr id="0" name=""/>
        <dsp:cNvSpPr/>
      </dsp:nvSpPr>
      <dsp:spPr>
        <a:xfrm>
          <a:off x="3395678" y="3400090"/>
          <a:ext cx="1472176" cy="1472176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KEFAHAMAN</a:t>
          </a:r>
        </a:p>
      </dsp:txBody>
      <dsp:txXfrm>
        <a:off x="3611273" y="3615685"/>
        <a:ext cx="1040986" cy="1040986"/>
      </dsp:txXfrm>
    </dsp:sp>
    <dsp:sp modelId="{68E58936-190E-4D6F-9DD8-34B409732FFC}">
      <dsp:nvSpPr>
        <dsp:cNvPr id="0" name=""/>
        <dsp:cNvSpPr/>
      </dsp:nvSpPr>
      <dsp:spPr>
        <a:xfrm rot="10800000">
          <a:off x="2842849" y="3887748"/>
          <a:ext cx="390665" cy="496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2960048" y="3987120"/>
        <a:ext cx="273466" cy="298115"/>
      </dsp:txXfrm>
    </dsp:sp>
    <dsp:sp modelId="{4322E000-20FF-4585-A188-BD21EBD42695}">
      <dsp:nvSpPr>
        <dsp:cNvPr id="0" name=""/>
        <dsp:cNvSpPr/>
      </dsp:nvSpPr>
      <dsp:spPr>
        <a:xfrm>
          <a:off x="1186397" y="3400090"/>
          <a:ext cx="1472176" cy="1472176"/>
        </a:xfrm>
        <a:prstGeom prst="ellips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TAAKUL</a:t>
          </a:r>
        </a:p>
      </dsp:txBody>
      <dsp:txXfrm>
        <a:off x="1401992" y="3615685"/>
        <a:ext cx="1040986" cy="1040986"/>
      </dsp:txXfrm>
    </dsp:sp>
    <dsp:sp modelId="{0F424E8D-BBB1-419A-9D62-EECC6A1ED6DA}">
      <dsp:nvSpPr>
        <dsp:cNvPr id="0" name=""/>
        <dsp:cNvSpPr/>
      </dsp:nvSpPr>
      <dsp:spPr>
        <a:xfrm rot="15120000">
          <a:off x="1389217" y="2847688"/>
          <a:ext cx="390665" cy="496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1465925" y="3002791"/>
        <a:ext cx="273466" cy="298115"/>
      </dsp:txXfrm>
    </dsp:sp>
    <dsp:sp modelId="{22CACD4A-DAE7-405A-9480-170CD05EC444}">
      <dsp:nvSpPr>
        <dsp:cNvPr id="0" name=""/>
        <dsp:cNvSpPr/>
      </dsp:nvSpPr>
      <dsp:spPr>
        <a:xfrm>
          <a:off x="503692" y="1298939"/>
          <a:ext cx="1472176" cy="1472176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KONSEP</a:t>
          </a:r>
        </a:p>
      </dsp:txBody>
      <dsp:txXfrm>
        <a:off x="719287" y="1514534"/>
        <a:ext cx="1040986" cy="1040986"/>
      </dsp:txXfrm>
    </dsp:sp>
    <dsp:sp modelId="{ADE22186-4D8C-4781-BC1A-E44279BDFD72}">
      <dsp:nvSpPr>
        <dsp:cNvPr id="0" name=""/>
        <dsp:cNvSpPr/>
      </dsp:nvSpPr>
      <dsp:spPr>
        <a:xfrm rot="19440000">
          <a:off x="1929175" y="1143805"/>
          <a:ext cx="390665" cy="496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940367" y="1277621"/>
        <a:ext cx="273466" cy="298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FBC69-521F-4FAF-A1F5-C4B40CFBD6B4}" type="datetimeFigureOut">
              <a:rPr lang="en-MY" smtClean="0"/>
              <a:t>23/4/2020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056F0-8603-481E-BC2A-BB3E68E7EDC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02080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CAA2720-AA38-44A9-91A9-57980E12D2F8}" type="slidenum">
              <a:rPr lang="en-US" altLang="en-US" sz="1200">
                <a:latin typeface="Arial" panose="020B0604020202020204" pitchFamily="34" charset="0"/>
              </a:rPr>
              <a:pPr eaLnBrk="1" hangingPunct="1"/>
              <a:t>32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299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EF44DA4-97C2-4788-9967-2531D4315EBF}" type="slidenum">
              <a:rPr lang="en-US" altLang="en-US" sz="1200">
                <a:latin typeface="Arial" panose="020B0604020202020204" pitchFamily="34" charset="0"/>
              </a:rPr>
              <a:pPr eaLnBrk="1" hangingPunct="1"/>
              <a:t>33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624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C5E6D58-6E9F-44A4-83A2-0F01E24804AA}" type="slidenum">
              <a:rPr lang="en-US" altLang="en-US" sz="1200">
                <a:latin typeface="Arial" panose="020B0604020202020204" pitchFamily="34" charset="0"/>
              </a:rPr>
              <a:pPr eaLnBrk="1" hangingPunct="1"/>
              <a:t>34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713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BAD7229-E9B3-445D-9A59-2830BC47CD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454762-8531-436B-BB95-FDDF82000170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B0E63D05-C9B4-4372-86A6-511182C539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4EE20749-997A-4049-B8DA-E8DC0BB104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458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4C93D35-865C-48F3-8D37-06A7F57196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264233-80F1-40E2-AA55-5EBA87F7FBDE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9229F224-390A-4ED2-A63B-FCEA0FE862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504D4D19-02BD-463D-8A1F-59E7D5F718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724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238EB6-5514-4148-987A-C1CBFC9717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F71730-413C-4827-8CDC-4C992BB27BEE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0678EDCA-CBE3-4D77-8C34-E64D9FA60B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39921EF9-2163-4547-B2F7-26A6A78331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727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33DC766-92A4-4606-B6AF-844624FD45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C1EDCA-FC01-43F0-8BD3-E2A80FCBDF9E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8A897058-8B59-436D-8BDC-01DA694EFE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9FC3A8F3-293F-4334-BB0F-F134584CAD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346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6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1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39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F0641-0727-4C49-AB7E-638C01A10DB0}" type="datetimeFigureOut">
              <a:rPr lang="ru-RU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E2C48-266F-4E99-A892-7EEC24846948}" type="slidenum">
              <a:rPr lang="ru-RU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AA793-A417-4A9C-9EB8-31CDFBFA7433}" type="datetimeFigureOut">
              <a:rPr lang="ru-RU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B9675-BF3F-410E-9ADC-9DC3EA3D69A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6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正方形/長方形 4"/>
          <p:cNvSpPr/>
          <p:nvPr userDrawn="1"/>
        </p:nvSpPr>
        <p:spPr>
          <a:xfrm>
            <a:off x="5949747" y="2692815"/>
            <a:ext cx="91924" cy="41662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正方形/長方形 8"/>
          <p:cNvSpPr/>
          <p:nvPr userDrawn="1"/>
        </p:nvSpPr>
        <p:spPr>
          <a:xfrm>
            <a:off x="6149270" y="2190820"/>
            <a:ext cx="91924" cy="466824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8" name="正方形/長方形 9"/>
          <p:cNvSpPr/>
          <p:nvPr userDrawn="1"/>
        </p:nvSpPr>
        <p:spPr>
          <a:xfrm>
            <a:off x="6348794" y="3326627"/>
            <a:ext cx="91926" cy="35324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9" name="正方形/長方形 10"/>
          <p:cNvSpPr/>
          <p:nvPr userDrawn="1"/>
        </p:nvSpPr>
        <p:spPr>
          <a:xfrm>
            <a:off x="5750225" y="4896028"/>
            <a:ext cx="91925" cy="19630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正方形/長方形 11"/>
          <p:cNvSpPr/>
          <p:nvPr userDrawn="1"/>
        </p:nvSpPr>
        <p:spPr>
          <a:xfrm>
            <a:off x="5550700" y="3791506"/>
            <a:ext cx="90818" cy="30675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正方形/長方形 12"/>
          <p:cNvSpPr/>
          <p:nvPr userDrawn="1"/>
        </p:nvSpPr>
        <p:spPr>
          <a:xfrm>
            <a:off x="6548317" y="4462435"/>
            <a:ext cx="91924" cy="2396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2" name="正方形/長方形 15"/>
          <p:cNvSpPr/>
          <p:nvPr userDrawn="1"/>
        </p:nvSpPr>
        <p:spPr>
          <a:xfrm rot="16200000">
            <a:off x="3894421" y="871542"/>
            <a:ext cx="91215" cy="50013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3" name="円/楕円 16"/>
          <p:cNvSpPr/>
          <p:nvPr userDrawn="1"/>
        </p:nvSpPr>
        <p:spPr>
          <a:xfrm>
            <a:off x="747402" y="2984247"/>
            <a:ext cx="775855" cy="77597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4" name="円/楕円 17"/>
          <p:cNvSpPr/>
          <p:nvPr userDrawn="1"/>
        </p:nvSpPr>
        <p:spPr>
          <a:xfrm>
            <a:off x="2463301" y="1848438"/>
            <a:ext cx="775855" cy="77597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5" name="円/楕円 18"/>
          <p:cNvSpPr/>
          <p:nvPr userDrawn="1"/>
        </p:nvSpPr>
        <p:spPr>
          <a:xfrm>
            <a:off x="1771108" y="4120054"/>
            <a:ext cx="775855" cy="77597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6" name="円/楕円 19"/>
          <p:cNvSpPr/>
          <p:nvPr userDrawn="1"/>
        </p:nvSpPr>
        <p:spPr>
          <a:xfrm>
            <a:off x="10564361" y="3449124"/>
            <a:ext cx="775855" cy="7759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7" name="円/楕円 20"/>
          <p:cNvSpPr/>
          <p:nvPr userDrawn="1"/>
        </p:nvSpPr>
        <p:spPr>
          <a:xfrm>
            <a:off x="8956585" y="2350435"/>
            <a:ext cx="775855" cy="7759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8" name="円/楕円 21"/>
          <p:cNvSpPr/>
          <p:nvPr userDrawn="1"/>
        </p:nvSpPr>
        <p:spPr>
          <a:xfrm>
            <a:off x="9344512" y="4547814"/>
            <a:ext cx="775855" cy="7759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9" name="正方形/長方形 22"/>
          <p:cNvSpPr/>
          <p:nvPr userDrawn="1"/>
        </p:nvSpPr>
        <p:spPr>
          <a:xfrm rot="16200000">
            <a:off x="4506165" y="2419569"/>
            <a:ext cx="91215" cy="41769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0" name="正方形/長方形 23"/>
          <p:cNvSpPr/>
          <p:nvPr userDrawn="1"/>
        </p:nvSpPr>
        <p:spPr>
          <a:xfrm rot="16200000">
            <a:off x="4638556" y="679396"/>
            <a:ext cx="91214" cy="31140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正方形/長方形 24"/>
          <p:cNvSpPr/>
          <p:nvPr userDrawn="1"/>
        </p:nvSpPr>
        <p:spPr>
          <a:xfrm rot="16200000">
            <a:off x="7450466" y="1192097"/>
            <a:ext cx="91214" cy="30926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2" name="正方形/長方形 26"/>
          <p:cNvSpPr/>
          <p:nvPr userDrawn="1"/>
        </p:nvSpPr>
        <p:spPr>
          <a:xfrm rot="16200000">
            <a:off x="8084910" y="1257296"/>
            <a:ext cx="91214" cy="51596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正方形/長方形 27"/>
          <p:cNvSpPr/>
          <p:nvPr userDrawn="1"/>
        </p:nvSpPr>
        <p:spPr>
          <a:xfrm rot="16200000">
            <a:off x="7566605" y="3073814"/>
            <a:ext cx="91214" cy="37239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4" name="直角三角形 28"/>
          <p:cNvSpPr>
            <a:spLocks noChangeAspect="1"/>
          </p:cNvSpPr>
          <p:nvPr userDrawn="1"/>
        </p:nvSpPr>
        <p:spPr>
          <a:xfrm rot="5400000" flipH="1" flipV="1">
            <a:off x="6149988" y="2190824"/>
            <a:ext cx="91214" cy="91200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5" name="直角三角形 29"/>
          <p:cNvSpPr>
            <a:spLocks noChangeAspect="1"/>
          </p:cNvSpPr>
          <p:nvPr userDrawn="1"/>
        </p:nvSpPr>
        <p:spPr>
          <a:xfrm rot="5400000" flipH="1" flipV="1">
            <a:off x="6349512" y="3326635"/>
            <a:ext cx="91214" cy="91200"/>
          </a:xfrm>
          <a:prstGeom prst="rtTriangle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6" name="直角三角形 30"/>
          <p:cNvSpPr>
            <a:spLocks noChangeAspect="1"/>
          </p:cNvSpPr>
          <p:nvPr userDrawn="1"/>
        </p:nvSpPr>
        <p:spPr>
          <a:xfrm rot="5400000" flipH="1" flipV="1">
            <a:off x="6549036" y="4462441"/>
            <a:ext cx="91214" cy="9120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7" name="直角三角形 31"/>
          <p:cNvSpPr>
            <a:spLocks noChangeAspect="1"/>
          </p:cNvSpPr>
          <p:nvPr userDrawn="1"/>
        </p:nvSpPr>
        <p:spPr>
          <a:xfrm rot="16200000" flipV="1">
            <a:off x="5550311" y="3791512"/>
            <a:ext cx="91214" cy="912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8" name="直角三角形 32"/>
          <p:cNvSpPr>
            <a:spLocks noChangeAspect="1"/>
          </p:cNvSpPr>
          <p:nvPr userDrawn="1"/>
        </p:nvSpPr>
        <p:spPr>
          <a:xfrm rot="16200000" flipV="1">
            <a:off x="5949740" y="2692822"/>
            <a:ext cx="91214" cy="912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9" name="直角三角形 33"/>
          <p:cNvSpPr>
            <a:spLocks noChangeAspect="1"/>
          </p:cNvSpPr>
          <p:nvPr userDrawn="1"/>
        </p:nvSpPr>
        <p:spPr>
          <a:xfrm rot="16200000" flipV="1">
            <a:off x="5751029" y="4890201"/>
            <a:ext cx="91214" cy="91200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2666483" y="2051651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9159767" y="2553648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950584" y="3187459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1974290" y="4323267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0767543" y="3652337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9547694" y="4751027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239156" y="1764954"/>
            <a:ext cx="2801793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3237618" y="2307470"/>
            <a:ext cx="2513421" cy="676776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529561" y="2901929"/>
            <a:ext cx="3735169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528023" y="3444445"/>
            <a:ext cx="3745943" cy="610944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548501" y="4037737"/>
            <a:ext cx="2801793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2546963" y="4580253"/>
            <a:ext cx="2782421" cy="676776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555246" y="2272154"/>
            <a:ext cx="2401339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6548320" y="2784029"/>
            <a:ext cx="2408265" cy="61094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6834912" y="3339615"/>
            <a:ext cx="3703873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6824226" y="3851491"/>
            <a:ext cx="3714557" cy="61094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6832865" y="4469533"/>
            <a:ext cx="2492819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825672" y="4981408"/>
            <a:ext cx="2500010" cy="61094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430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5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75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000"/>
                            </p:stCondLst>
                            <p:childTnLst>
                              <p:par>
                                <p:cTn id="121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750"/>
                            </p:stCondLst>
                            <p:childTnLst>
                              <p:par>
                                <p:cTn id="13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9000"/>
                            </p:stCondLst>
                            <p:childTnLst>
                              <p:par>
                                <p:cTn id="15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750"/>
                            </p:stCondLst>
                            <p:childTnLst>
                              <p:par>
                                <p:cTn id="16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6"/>
          <p:cNvSpPr/>
          <p:nvPr userDrawn="1"/>
        </p:nvSpPr>
        <p:spPr>
          <a:xfrm>
            <a:off x="507473" y="2235546"/>
            <a:ext cx="2613891" cy="2207831"/>
          </a:xfrm>
          <a:custGeom>
            <a:avLst/>
            <a:gdLst/>
            <a:ahLst/>
            <a:cxnLst/>
            <a:rect l="l" t="t" r="r" b="b"/>
            <a:pathLst>
              <a:path w="3920837" h="3311236">
                <a:moveTo>
                  <a:pt x="0" y="0"/>
                </a:moveTo>
                <a:lnTo>
                  <a:pt x="3920837" y="0"/>
                </a:lnTo>
                <a:lnTo>
                  <a:pt x="3920837" y="3311236"/>
                </a:lnTo>
                <a:lnTo>
                  <a:pt x="1960419" y="2784764"/>
                </a:lnTo>
                <a:lnTo>
                  <a:pt x="0" y="3311236"/>
                </a:lnTo>
                <a:close/>
              </a:path>
            </a:pathLst>
          </a:custGeom>
          <a:ln>
            <a:noFill/>
          </a:ln>
          <a:effectLst>
            <a:outerShdw dist="889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正方形/長方形 8"/>
          <p:cNvSpPr/>
          <p:nvPr userDrawn="1"/>
        </p:nvSpPr>
        <p:spPr>
          <a:xfrm>
            <a:off x="6215547" y="2235545"/>
            <a:ext cx="2613891" cy="2983806"/>
          </a:xfrm>
          <a:custGeom>
            <a:avLst/>
            <a:gdLst/>
            <a:ahLst/>
            <a:cxnLst/>
            <a:rect l="l" t="t" r="r" b="b"/>
            <a:pathLst>
              <a:path w="3920837" h="4475019">
                <a:moveTo>
                  <a:pt x="0" y="0"/>
                </a:moveTo>
                <a:lnTo>
                  <a:pt x="3920837" y="0"/>
                </a:lnTo>
                <a:lnTo>
                  <a:pt x="3920837" y="4475019"/>
                </a:lnTo>
                <a:lnTo>
                  <a:pt x="3920836" y="4475019"/>
                </a:lnTo>
                <a:lnTo>
                  <a:pt x="1960418" y="3948547"/>
                </a:lnTo>
                <a:lnTo>
                  <a:pt x="0" y="4475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889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正方形/長方形 9"/>
          <p:cNvSpPr/>
          <p:nvPr userDrawn="1"/>
        </p:nvSpPr>
        <p:spPr>
          <a:xfrm>
            <a:off x="9069579" y="2235544"/>
            <a:ext cx="2613892" cy="3334842"/>
          </a:xfrm>
          <a:custGeom>
            <a:avLst/>
            <a:gdLst/>
            <a:ahLst/>
            <a:cxnLst/>
            <a:rect l="l" t="t" r="r" b="b"/>
            <a:pathLst>
              <a:path w="3920838" h="5001491">
                <a:moveTo>
                  <a:pt x="0" y="0"/>
                </a:moveTo>
                <a:lnTo>
                  <a:pt x="3920838" y="0"/>
                </a:lnTo>
                <a:lnTo>
                  <a:pt x="3920838" y="5001491"/>
                </a:lnTo>
                <a:lnTo>
                  <a:pt x="1960419" y="4475019"/>
                </a:lnTo>
                <a:lnTo>
                  <a:pt x="0" y="500149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dist="889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8" name="正方形/長方形 4"/>
          <p:cNvSpPr/>
          <p:nvPr userDrawn="1"/>
        </p:nvSpPr>
        <p:spPr>
          <a:xfrm>
            <a:off x="0" y="1"/>
            <a:ext cx="12190942" cy="223554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9" name="正方形/長方形 7"/>
          <p:cNvSpPr/>
          <p:nvPr userDrawn="1"/>
        </p:nvSpPr>
        <p:spPr>
          <a:xfrm>
            <a:off x="3361510" y="3"/>
            <a:ext cx="2613891" cy="4840601"/>
          </a:xfrm>
          <a:custGeom>
            <a:avLst/>
            <a:gdLst/>
            <a:ahLst/>
            <a:cxnLst/>
            <a:rect l="l" t="t" r="r" b="b"/>
            <a:pathLst>
              <a:path w="3920837" h="7259781">
                <a:moveTo>
                  <a:pt x="0" y="0"/>
                </a:moveTo>
                <a:lnTo>
                  <a:pt x="3920837" y="0"/>
                </a:lnTo>
                <a:lnTo>
                  <a:pt x="3920837" y="7259781"/>
                </a:lnTo>
                <a:lnTo>
                  <a:pt x="3920836" y="7259781"/>
                </a:lnTo>
                <a:lnTo>
                  <a:pt x="1960418" y="6733309"/>
                </a:lnTo>
                <a:lnTo>
                  <a:pt x="0" y="72597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889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10" name="テキスト ボックス 22"/>
          <p:cNvSpPr txBox="1"/>
          <p:nvPr userDrawn="1"/>
        </p:nvSpPr>
        <p:spPr>
          <a:xfrm>
            <a:off x="544418" y="1591451"/>
            <a:ext cx="1847802" cy="677213"/>
          </a:xfrm>
          <a:prstGeom prst="rect">
            <a:avLst/>
          </a:prstGeom>
          <a:noFill/>
        </p:spPr>
        <p:txBody>
          <a:bodyPr wrap="square" lIns="60961" tIns="30482" rIns="60961" bIns="30482" rtlCol="0">
            <a:spAutoFit/>
          </a:bodyPr>
          <a:lstStyle/>
          <a:p>
            <a:pPr defTabSz="30480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dirty="0">
                <a:solidFill>
                  <a:srgbClr val="FFFFFF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4000" dirty="0">
              <a:solidFill>
                <a:srgbClr val="FFFFFF"/>
              </a:solidFill>
              <a:latin typeface="Arial"/>
              <a:cs typeface="Open Sans Light" panose="020B0306030504020204" pitchFamily="34" charset="0"/>
            </a:endParaRPr>
          </a:p>
        </p:txBody>
      </p:sp>
      <p:sp>
        <p:nvSpPr>
          <p:cNvPr id="11" name="テキスト ボックス 23"/>
          <p:cNvSpPr txBox="1"/>
          <p:nvPr userDrawn="1"/>
        </p:nvSpPr>
        <p:spPr>
          <a:xfrm>
            <a:off x="3404614" y="1591450"/>
            <a:ext cx="1847802" cy="677213"/>
          </a:xfrm>
          <a:prstGeom prst="rect">
            <a:avLst/>
          </a:prstGeom>
          <a:noFill/>
        </p:spPr>
        <p:txBody>
          <a:bodyPr wrap="square" lIns="60961" tIns="30482" rIns="60961" bIns="30482" rtlCol="0">
            <a:spAutoFit/>
          </a:bodyPr>
          <a:lstStyle/>
          <a:p>
            <a:pPr defTabSz="30480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dirty="0">
                <a:solidFill>
                  <a:srgbClr val="FFFFFF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4000" dirty="0">
              <a:solidFill>
                <a:srgbClr val="FFFFFF"/>
              </a:solidFill>
              <a:latin typeface="Arial"/>
              <a:cs typeface="Open Sans Light" panose="020B0306030504020204" pitchFamily="34" charset="0"/>
            </a:endParaRPr>
          </a:p>
        </p:txBody>
      </p:sp>
      <p:sp>
        <p:nvSpPr>
          <p:cNvPr id="12" name="テキスト ボックス 24"/>
          <p:cNvSpPr txBox="1"/>
          <p:nvPr userDrawn="1"/>
        </p:nvSpPr>
        <p:spPr>
          <a:xfrm>
            <a:off x="6264810" y="1591450"/>
            <a:ext cx="1847802" cy="677213"/>
          </a:xfrm>
          <a:prstGeom prst="rect">
            <a:avLst/>
          </a:prstGeom>
          <a:noFill/>
        </p:spPr>
        <p:txBody>
          <a:bodyPr wrap="square" lIns="60961" tIns="30482" rIns="60961" bIns="30482" rtlCol="0">
            <a:spAutoFit/>
          </a:bodyPr>
          <a:lstStyle/>
          <a:p>
            <a:pPr defTabSz="30480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dirty="0">
                <a:solidFill>
                  <a:srgbClr val="FFFFFF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4000" dirty="0">
              <a:solidFill>
                <a:srgbClr val="FFFFFF"/>
              </a:solidFill>
              <a:latin typeface="Arial"/>
              <a:cs typeface="Open Sans Light" panose="020B0306030504020204" pitchFamily="34" charset="0"/>
            </a:endParaRPr>
          </a:p>
        </p:txBody>
      </p:sp>
      <p:sp>
        <p:nvSpPr>
          <p:cNvPr id="13" name="テキスト ボックス 25"/>
          <p:cNvSpPr txBox="1"/>
          <p:nvPr userDrawn="1"/>
        </p:nvSpPr>
        <p:spPr>
          <a:xfrm>
            <a:off x="9125004" y="1591449"/>
            <a:ext cx="1847802" cy="677213"/>
          </a:xfrm>
          <a:prstGeom prst="rect">
            <a:avLst/>
          </a:prstGeom>
          <a:noFill/>
        </p:spPr>
        <p:txBody>
          <a:bodyPr wrap="square" lIns="60961" tIns="30482" rIns="60961" bIns="30482" rtlCol="0">
            <a:spAutoFit/>
          </a:bodyPr>
          <a:lstStyle/>
          <a:p>
            <a:pPr defTabSz="30480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dirty="0">
                <a:solidFill>
                  <a:srgbClr val="FFFFFF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kumimoji="1" lang="ja-JP" altLang="en-US" sz="4000" dirty="0">
              <a:solidFill>
                <a:srgbClr val="FFFFFF"/>
              </a:solidFill>
              <a:latin typeface="Arial"/>
              <a:cs typeface="Open Sans Light" panose="020B0306030504020204" pitchFamily="34" charset="0"/>
            </a:endParaRPr>
          </a:p>
        </p:txBody>
      </p:sp>
      <p:sp>
        <p:nvSpPr>
          <p:cNvPr id="14" name="タイトル 1"/>
          <p:cNvSpPr>
            <a:spLocks noGrp="1"/>
          </p:cNvSpPr>
          <p:nvPr>
            <p:ph type="title" hasCustomPrompt="1"/>
          </p:nvPr>
        </p:nvSpPr>
        <p:spPr>
          <a:xfrm>
            <a:off x="6187307" y="165626"/>
            <a:ext cx="5496167" cy="80222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42452" y="2368517"/>
            <a:ext cx="2477475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552126" y="2790324"/>
            <a:ext cx="2486198" cy="1206560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394822" y="2368517"/>
            <a:ext cx="2477475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404496" y="2790325"/>
            <a:ext cx="2486198" cy="1653053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247192" y="2368517"/>
            <a:ext cx="2477475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256866" y="2790323"/>
            <a:ext cx="2486198" cy="1932386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118915" y="2368517"/>
            <a:ext cx="2463487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109238" y="2790325"/>
            <a:ext cx="2486198" cy="2348527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411463" y="5400147"/>
            <a:ext cx="8490635" cy="870992"/>
          </a:xfrm>
        </p:spPr>
        <p:txBody>
          <a:bodyPr anchor="t">
            <a:normAutofit/>
          </a:bodyPr>
          <a:lstStyle>
            <a:lvl1pPr algn="l"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正方形/長方形 39"/>
          <p:cNvSpPr/>
          <p:nvPr userDrawn="1"/>
        </p:nvSpPr>
        <p:spPr>
          <a:xfrm>
            <a:off x="507471" y="5333311"/>
            <a:ext cx="2160240" cy="480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215544" y="1028893"/>
            <a:ext cx="5399254" cy="336089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937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49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349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15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949"/>
                            </p:stCondLst>
                            <p:childTnLst>
                              <p:par>
                                <p:cTn id="7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6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6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792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sldNum="0"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"/>
            <a:ext cx="12192000" cy="34284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295861" y="2152044"/>
            <a:ext cx="3441056" cy="1093614"/>
          </a:xfrm>
        </p:spPr>
        <p:txBody>
          <a:bodyPr anchor="b"/>
          <a:lstStyle>
            <a:lvl1pPr algn="r">
              <a:lnSpc>
                <a:spcPct val="100000"/>
              </a:lnSpc>
              <a:defRPr sz="4400" cap="none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3023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07279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3" y="269946"/>
            <a:ext cx="1149482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800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age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528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sldNum="0"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278641"/>
            <a:ext cx="11281833" cy="1093310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268384" y="3376651"/>
            <a:ext cx="165523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02342" y="3492155"/>
            <a:ext cx="8587317" cy="1453900"/>
          </a:xfrm>
        </p:spPr>
        <p:txBody>
          <a:bodyPr anchor="t">
            <a:normAutofit/>
          </a:bodyPr>
          <a:lstStyle>
            <a:lvl1pPr algn="ctr"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502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1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278641"/>
            <a:ext cx="11281833" cy="1093310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268384" y="3376651"/>
            <a:ext cx="1655233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02342" y="3492155"/>
            <a:ext cx="8587317" cy="1453900"/>
          </a:xfrm>
        </p:spPr>
        <p:txBody>
          <a:bodyPr anchor="t">
            <a:normAutofit/>
          </a:bodyPr>
          <a:lstStyle>
            <a:lvl1pPr algn="ctr">
              <a:defRPr sz="13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845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22060" y="2138768"/>
            <a:ext cx="10014857" cy="1093614"/>
          </a:xfrm>
        </p:spPr>
        <p:txBody>
          <a:bodyPr/>
          <a:lstStyle>
            <a:lvl1pPr algn="l">
              <a:lnSpc>
                <a:spcPct val="100000"/>
              </a:lnSpc>
              <a:defRPr sz="5900"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62717" y="3237082"/>
            <a:ext cx="165523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03449" y="3392921"/>
            <a:ext cx="8494828" cy="1995266"/>
          </a:xfrm>
        </p:spPr>
        <p:txBody>
          <a:bodyPr anchor="t">
            <a:normAutofit/>
          </a:bodyPr>
          <a:lstStyle>
            <a:lvl1pPr marL="190510" indent="-190510"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077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14543-0657-4913-A6F1-2331B19CD832}" type="datetimeFigureOut">
              <a:rPr lang="ru-RU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8954E-50C0-45F3-8C0A-AD06D95EA3C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2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22060" y="2138768"/>
            <a:ext cx="10014857" cy="1093614"/>
          </a:xfrm>
        </p:spPr>
        <p:txBody>
          <a:bodyPr/>
          <a:lstStyle>
            <a:lvl1pPr algn="l">
              <a:lnSpc>
                <a:spcPct val="100000"/>
              </a:lnSpc>
              <a:defRPr sz="59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62717" y="3237082"/>
            <a:ext cx="1655233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03449" y="3392921"/>
            <a:ext cx="8494828" cy="1995266"/>
          </a:xfrm>
        </p:spPr>
        <p:txBody>
          <a:bodyPr anchor="t">
            <a:normAutofit/>
          </a:bodyPr>
          <a:lstStyle>
            <a:lvl1pPr marL="190510" indent="-190510">
              <a:buFont typeface="Wingdings" panose="05000000000000000000" pitchFamily="2" charset="2"/>
              <a:buChar char="n"/>
              <a:defRPr sz="1300">
                <a:solidFill>
                  <a:schemeClr val="accent5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015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1016157"/>
            <a:ext cx="5128381" cy="3242024"/>
          </a:xfrm>
        </p:spPr>
        <p:txBody>
          <a:bodyPr anchor="b"/>
          <a:lstStyle>
            <a:lvl1pPr algn="r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3162" y="4232395"/>
            <a:ext cx="5128381" cy="1438728"/>
          </a:xfrm>
        </p:spPr>
        <p:txBody>
          <a:bodyPr anchor="t">
            <a:normAutofit/>
          </a:bodyPr>
          <a:lstStyle>
            <a:lvl1pPr algn="r" rtl="0">
              <a:lnSpc>
                <a:spcPct val="100000"/>
              </a:lnSpc>
              <a:spcBef>
                <a:spcPts val="0"/>
              </a:spcBef>
              <a:defRPr sz="2900" b="1" cap="all" spc="-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99200" y="1501591"/>
            <a:ext cx="5152756" cy="3854819"/>
          </a:xfrm>
        </p:spPr>
        <p:txBody>
          <a:bodyPr anchor="ctr">
            <a:normAutofit/>
          </a:bodyPr>
          <a:lstStyle>
            <a:lvl1pPr marL="190510" indent="-190510"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283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1807988"/>
            <a:ext cx="5128381" cy="3242024"/>
          </a:xfrm>
        </p:spPr>
        <p:txBody>
          <a:bodyPr anchor="ctr"/>
          <a:lstStyle>
            <a:lvl1pPr algn="r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99200" y="1501591"/>
            <a:ext cx="5152756" cy="3854819"/>
          </a:xfrm>
        </p:spPr>
        <p:txBody>
          <a:bodyPr anchor="ctr">
            <a:normAutofit/>
          </a:bodyPr>
          <a:lstStyle>
            <a:lvl1pPr marL="190510" indent="-190510"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659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82327" y="2155955"/>
            <a:ext cx="5141595" cy="115425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382327" y="1691798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2327" y="3972908"/>
            <a:ext cx="5141595" cy="115425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382327" y="3508751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1807988"/>
            <a:ext cx="5128381" cy="3242024"/>
          </a:xfrm>
        </p:spPr>
        <p:txBody>
          <a:bodyPr anchor="ctr"/>
          <a:lstStyle>
            <a:lvl1pPr algn="r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672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</p:bldLst>
  </p:timing>
  <p:hf sldNum="0"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5982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82327" y="1296841"/>
            <a:ext cx="5141595" cy="115425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382327" y="832684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2327" y="3113794"/>
            <a:ext cx="5141595" cy="115425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382327" y="2649637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2327" y="4930747"/>
            <a:ext cx="5141595" cy="115425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382327" y="4466590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1807988"/>
            <a:ext cx="5128381" cy="3242024"/>
          </a:xfrm>
        </p:spPr>
        <p:txBody>
          <a:bodyPr anchor="ctr"/>
          <a:lstStyle>
            <a:lvl1pPr algn="r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871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0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</p:bldLst>
  </p:timing>
  <p:hf sldNum="0"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55658" y="967012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255658" y="1402584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55658" y="1999773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55658" y="2435346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55658" y="3032534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255658" y="3468107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255658" y="4065296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6255658" y="4500868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255658" y="5098058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255658" y="5533630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2016943"/>
            <a:ext cx="4512809" cy="2824114"/>
          </a:xfrm>
        </p:spPr>
        <p:txBody>
          <a:bodyPr anchor="ctr"/>
          <a:lstStyle>
            <a:lvl1pPr algn="l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176761" y="838784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76761" y="1871545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76761" y="2904306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5176761" y="3937068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176761" y="4969830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001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49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30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25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/>
      <p:bldP spid="17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55658" y="608938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2016943"/>
            <a:ext cx="4512809" cy="2824114"/>
          </a:xfrm>
        </p:spPr>
        <p:txBody>
          <a:bodyPr anchor="ctr"/>
          <a:lstStyle>
            <a:lvl1pPr algn="l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05789" y="480710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255658" y="1044510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55658" y="1551837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205789" y="1423609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55658" y="1987410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55658" y="2494737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205789" y="2366509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255658" y="2930309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255658" y="3437636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5205789" y="3309408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6255658" y="3873209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255658" y="4380536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205789" y="4252308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255658" y="4816108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255658" y="5323435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5205789" y="5195207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6255658" y="5759008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897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45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45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4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  <p:bldP spid="8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02342" y="2416048"/>
            <a:ext cx="8587317" cy="2940445"/>
          </a:xfrm>
        </p:spPr>
        <p:txBody>
          <a:bodyPr anchor="ctr">
            <a:normAutofit/>
          </a:bodyPr>
          <a:lstStyle>
            <a:lvl1pPr marL="190510" indent="-190510"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02342" y="1187755"/>
            <a:ext cx="8587317" cy="1093310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015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</p:bldLst>
  </p:timing>
  <p:hf sldNum="0"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81780" y="2959837"/>
            <a:ext cx="4481137" cy="2160333"/>
          </a:xfrm>
        </p:spPr>
        <p:txBody>
          <a:bodyPr anchor="t">
            <a:normAutofit/>
          </a:bodyPr>
          <a:lstStyle>
            <a:lvl1pPr marL="190510" indent="-190510" algn="l">
              <a:spcBef>
                <a:spcPts val="800"/>
              </a:spcBef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381780" y="2495681"/>
            <a:ext cx="4481137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12370" y="2959837"/>
            <a:ext cx="4481137" cy="2160333"/>
          </a:xfrm>
        </p:spPr>
        <p:txBody>
          <a:bodyPr anchor="t">
            <a:normAutofit/>
          </a:bodyPr>
          <a:lstStyle>
            <a:lvl1pPr marL="190510" indent="-190510" algn="l">
              <a:spcBef>
                <a:spcPts val="800"/>
              </a:spcBef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312370" y="2495681"/>
            <a:ext cx="4481137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234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802342" y="2882345"/>
            <a:ext cx="8587317" cy="1093310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51475" y="1321895"/>
            <a:ext cx="3180259" cy="115425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51475" y="857738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505871" y="1321895"/>
            <a:ext cx="3180259" cy="115425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05871" y="857738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8063500" y="1321895"/>
            <a:ext cx="3180259" cy="115425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063500" y="857738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51475" y="4824281"/>
            <a:ext cx="3180259" cy="115425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51475" y="4360124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505871" y="4824281"/>
            <a:ext cx="3180259" cy="115425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505871" y="4360124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8063500" y="4824281"/>
            <a:ext cx="3180259" cy="115425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8063500" y="4360124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405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6" y="269946"/>
            <a:ext cx="1149482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335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sldNum="0"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51475" y="2477110"/>
            <a:ext cx="3180259" cy="138338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51475" y="2012953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505871" y="2477110"/>
            <a:ext cx="3180259" cy="138338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05871" y="2012953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8063500" y="2477110"/>
            <a:ext cx="3180259" cy="138338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063500" y="2012953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51475" y="4499887"/>
            <a:ext cx="3180259" cy="138338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51475" y="4035730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505871" y="4499887"/>
            <a:ext cx="3180259" cy="138338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505871" y="4035730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8063500" y="4499887"/>
            <a:ext cx="3180259" cy="138338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8063500" y="4035730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476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844386" y="1331705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44386" y="892146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44386" y="3154778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844386" y="2715219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44386" y="4977851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844386" y="4538292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422731"/>
            <a:ext cx="3840917" cy="2012539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8491117" y="1331705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491117" y="892146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8491117" y="3154778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8491117" y="2715219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491117" y="4977851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491117" y="4538292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883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7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1120320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Isosceles Triangle 5"/>
          <p:cNvSpPr/>
          <p:nvPr userDrawn="1"/>
        </p:nvSpPr>
        <p:spPr>
          <a:xfrm rot="10800000">
            <a:off x="2034281" y="3269248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>
          <a:xfrm rot="5400000">
            <a:off x="628250" y="3178178"/>
            <a:ext cx="314331" cy="183848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9E02"/>
              </a:solidFill>
            </a:endParaRPr>
          </a:p>
        </p:txBody>
      </p:sp>
      <p:cxnSp>
        <p:nvCxnSpPr>
          <p:cNvPr id="8" name="Straight Connector 7"/>
          <p:cNvCxnSpPr>
            <a:stCxn id="7" idx="0"/>
            <a:endCxn id="6" idx="2"/>
          </p:cNvCxnSpPr>
          <p:nvPr userDrawn="1"/>
        </p:nvCxnSpPr>
        <p:spPr>
          <a:xfrm flipV="1">
            <a:off x="877340" y="3269248"/>
            <a:ext cx="1361385" cy="85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68494" y="2684595"/>
            <a:ext cx="1136017" cy="50649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34280" y="3931175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034280" y="3467018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Isosceles Triangle 11"/>
          <p:cNvSpPr/>
          <p:nvPr userDrawn="1"/>
        </p:nvSpPr>
        <p:spPr>
          <a:xfrm rot="10800000">
            <a:off x="5128288" y="3269248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3" name="Straight Connector 12"/>
          <p:cNvCxnSpPr>
            <a:endCxn id="12" idx="2"/>
          </p:cNvCxnSpPr>
          <p:nvPr userDrawn="1"/>
        </p:nvCxnSpPr>
        <p:spPr>
          <a:xfrm>
            <a:off x="2238725" y="3269248"/>
            <a:ext cx="309400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62501" y="2684595"/>
            <a:ext cx="1136017" cy="50649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128288" y="3931175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28288" y="3467018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Isosceles Triangle 16"/>
          <p:cNvSpPr/>
          <p:nvPr userDrawn="1"/>
        </p:nvSpPr>
        <p:spPr>
          <a:xfrm rot="10800000">
            <a:off x="8226623" y="3269248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>
            <a:endCxn id="17" idx="2"/>
          </p:cNvCxnSpPr>
          <p:nvPr userDrawn="1"/>
        </p:nvCxnSpPr>
        <p:spPr>
          <a:xfrm>
            <a:off x="5332732" y="3269248"/>
            <a:ext cx="309833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760836" y="2684595"/>
            <a:ext cx="1136017" cy="50649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226622" y="3931175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8226622" y="3467018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431067" y="3269248"/>
            <a:ext cx="376093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9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  <p:bldP spid="1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 userDrawn="1"/>
        </p:nvSpPr>
        <p:spPr>
          <a:xfrm rot="10800000">
            <a:off x="2034281" y="3269248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>
            <a:endCxn id="5" idx="2"/>
          </p:cNvCxnSpPr>
          <p:nvPr userDrawn="1"/>
        </p:nvCxnSpPr>
        <p:spPr>
          <a:xfrm>
            <a:off x="-345060" y="3269248"/>
            <a:ext cx="258378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68494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34280" y="3931175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034280" y="3467018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Isosceles Triangle 9"/>
          <p:cNvSpPr/>
          <p:nvPr userDrawn="1"/>
        </p:nvSpPr>
        <p:spPr>
          <a:xfrm rot="10800000">
            <a:off x="5128288" y="3269248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>
            <a:endCxn id="10" idx="2"/>
          </p:cNvCxnSpPr>
          <p:nvPr userDrawn="1"/>
        </p:nvCxnSpPr>
        <p:spPr>
          <a:xfrm>
            <a:off x="2238725" y="3269248"/>
            <a:ext cx="309400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62501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128288" y="3931175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28288" y="3467018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Isosceles Triangle 14"/>
          <p:cNvSpPr/>
          <p:nvPr userDrawn="1"/>
        </p:nvSpPr>
        <p:spPr>
          <a:xfrm rot="10800000">
            <a:off x="8226623" y="3269248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6" name="Straight Connector 15"/>
          <p:cNvCxnSpPr>
            <a:endCxn id="15" idx="2"/>
          </p:cNvCxnSpPr>
          <p:nvPr userDrawn="1"/>
        </p:nvCxnSpPr>
        <p:spPr>
          <a:xfrm>
            <a:off x="5332732" y="3269248"/>
            <a:ext cx="309833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760836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226622" y="3931175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8226622" y="3467018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8431067" y="3269248"/>
            <a:ext cx="376093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29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/>
      <p:bldP spid="1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 userDrawn="1"/>
        </p:nvSpPr>
        <p:spPr>
          <a:xfrm rot="10800000">
            <a:off x="2034281" y="3269248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>
            <a:endCxn id="5" idx="2"/>
          </p:cNvCxnSpPr>
          <p:nvPr userDrawn="1"/>
        </p:nvCxnSpPr>
        <p:spPr>
          <a:xfrm>
            <a:off x="-345060" y="3269248"/>
            <a:ext cx="258378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68494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34280" y="3931175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034280" y="3467018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Isosceles Triangle 9"/>
          <p:cNvSpPr/>
          <p:nvPr userDrawn="1"/>
        </p:nvSpPr>
        <p:spPr>
          <a:xfrm rot="10800000">
            <a:off x="5128288" y="3269248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>
            <a:endCxn id="10" idx="2"/>
          </p:cNvCxnSpPr>
          <p:nvPr userDrawn="1"/>
        </p:nvCxnSpPr>
        <p:spPr>
          <a:xfrm>
            <a:off x="2238725" y="3269248"/>
            <a:ext cx="309400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62501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128288" y="3931175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28288" y="3467018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Isosceles Triangle 14"/>
          <p:cNvSpPr/>
          <p:nvPr userDrawn="1"/>
        </p:nvSpPr>
        <p:spPr>
          <a:xfrm rot="10800000">
            <a:off x="8226623" y="3269248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6" name="Straight Connector 15"/>
          <p:cNvCxnSpPr>
            <a:endCxn id="15" idx="2"/>
          </p:cNvCxnSpPr>
          <p:nvPr userDrawn="1"/>
        </p:nvCxnSpPr>
        <p:spPr>
          <a:xfrm>
            <a:off x="5332732" y="3269248"/>
            <a:ext cx="309833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760836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226622" y="3931175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8226622" y="3467018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20" name="Straight Connector 19"/>
          <p:cNvCxnSpPr>
            <a:endCxn id="21" idx="0"/>
          </p:cNvCxnSpPr>
          <p:nvPr userDrawn="1"/>
        </p:nvCxnSpPr>
        <p:spPr>
          <a:xfrm>
            <a:off x="8431067" y="3269248"/>
            <a:ext cx="2909008" cy="85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sosceles Triangle 20"/>
          <p:cNvSpPr/>
          <p:nvPr userDrawn="1"/>
        </p:nvSpPr>
        <p:spPr>
          <a:xfrm rot="16200000">
            <a:off x="11274833" y="3178178"/>
            <a:ext cx="314331" cy="183848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98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/>
      <p:bldP spid="1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</p:bldLst>
  </p:timing>
  <p:hf sldNum="0" hdr="0" ft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 userDrawn="1"/>
        </p:nvSpPr>
        <p:spPr>
          <a:xfrm>
            <a:off x="6022109" y="1780784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6022109" y="3361243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6022109" y="4937044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24" name="Straight Connector 23"/>
          <p:cNvCxnSpPr>
            <a:stCxn id="21" idx="4"/>
            <a:endCxn id="22" idx="0"/>
          </p:cNvCxnSpPr>
          <p:nvPr userDrawn="1"/>
        </p:nvCxnSpPr>
        <p:spPr>
          <a:xfrm>
            <a:off x="6096000" y="1928588"/>
            <a:ext cx="0" cy="1432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3" idx="0"/>
            <a:endCxn id="22" idx="4"/>
          </p:cNvCxnSpPr>
          <p:nvPr userDrawn="1"/>
        </p:nvCxnSpPr>
        <p:spPr>
          <a:xfrm flipV="1">
            <a:off x="6096000" y="3509047"/>
            <a:ext cx="0" cy="1427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23" idx="4"/>
          </p:cNvCxnSpPr>
          <p:nvPr userDrawn="1"/>
        </p:nvCxnSpPr>
        <p:spPr>
          <a:xfrm flipV="1">
            <a:off x="6096000" y="5084849"/>
            <a:ext cx="1" cy="17731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414656" y="2061371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4656" y="1621812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4656" y="3643994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414656" y="3204435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14656" y="5221696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414656" y="4782137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3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1411425"/>
            <a:ext cx="3673571" cy="2012539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55084" y="3577281"/>
            <a:ext cx="3673571" cy="2341877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56663" y="1653548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656663" y="3236171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56663" y="4820224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907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25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  <p:bldP spid="3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 userDrawn="1"/>
        </p:nvSpPr>
        <p:spPr>
          <a:xfrm>
            <a:off x="6022109" y="1780784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6022109" y="3361243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6022109" y="4937044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22" name="Straight Connector 21"/>
          <p:cNvCxnSpPr>
            <a:stCxn id="19" idx="4"/>
            <a:endCxn id="20" idx="0"/>
          </p:cNvCxnSpPr>
          <p:nvPr userDrawn="1"/>
        </p:nvCxnSpPr>
        <p:spPr>
          <a:xfrm>
            <a:off x="6096000" y="1928588"/>
            <a:ext cx="0" cy="1432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1" idx="0"/>
            <a:endCxn id="20" idx="4"/>
          </p:cNvCxnSpPr>
          <p:nvPr userDrawn="1"/>
        </p:nvCxnSpPr>
        <p:spPr>
          <a:xfrm flipV="1">
            <a:off x="6096000" y="3509047"/>
            <a:ext cx="0" cy="1427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414656" y="2061371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4656" y="1621812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4656" y="3643994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414656" y="3204435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14656" y="5221696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414656" y="4782137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30" name="Straight Connector 29"/>
          <p:cNvCxnSpPr>
            <a:endCxn id="19" idx="0"/>
          </p:cNvCxnSpPr>
          <p:nvPr userDrawn="1"/>
        </p:nvCxnSpPr>
        <p:spPr>
          <a:xfrm>
            <a:off x="6096000" y="1"/>
            <a:ext cx="0" cy="1780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1" idx="4"/>
          </p:cNvCxnSpPr>
          <p:nvPr userDrawn="1"/>
        </p:nvCxnSpPr>
        <p:spPr>
          <a:xfrm flipV="1">
            <a:off x="6096000" y="5084849"/>
            <a:ext cx="0" cy="17731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56663" y="1653548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656663" y="3236171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56663" y="4820224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1787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6022109" y="1780784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6022109" y="3361243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6022109" y="4937044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>
            <a:stCxn id="5" idx="4"/>
            <a:endCxn id="6" idx="0"/>
          </p:cNvCxnSpPr>
          <p:nvPr userDrawn="1"/>
        </p:nvCxnSpPr>
        <p:spPr>
          <a:xfrm>
            <a:off x="6096000" y="1928588"/>
            <a:ext cx="0" cy="1432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7" idx="0"/>
            <a:endCxn id="6" idx="4"/>
          </p:cNvCxnSpPr>
          <p:nvPr userDrawn="1"/>
        </p:nvCxnSpPr>
        <p:spPr>
          <a:xfrm flipV="1">
            <a:off x="6096000" y="3509047"/>
            <a:ext cx="0" cy="1427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414656" y="2061371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4656" y="1621812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4656" y="3643994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414656" y="3204435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14656" y="5221696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414656" y="4782137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56663" y="1653548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656663" y="3236171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56663" y="4820224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422731"/>
            <a:ext cx="3787671" cy="2012539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20" name="Straight Connector 19"/>
          <p:cNvCxnSpPr>
            <a:endCxn id="5" idx="0"/>
          </p:cNvCxnSpPr>
          <p:nvPr userDrawn="1"/>
        </p:nvCxnSpPr>
        <p:spPr>
          <a:xfrm>
            <a:off x="6096000" y="1"/>
            <a:ext cx="0" cy="1780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01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</p:bldLst>
  </p:timing>
  <p:hf sldNum="0" hdr="0" ft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4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二等辺三角形 10"/>
          <p:cNvSpPr/>
          <p:nvPr userDrawn="1"/>
        </p:nvSpPr>
        <p:spPr>
          <a:xfrm rot="5400000">
            <a:off x="3755647" y="901109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2318830" y="2497776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10568" y="2498689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2310850" y="3024304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6" name="二等辺三角形 10"/>
          <p:cNvSpPr/>
          <p:nvPr userDrawn="1"/>
        </p:nvSpPr>
        <p:spPr>
          <a:xfrm rot="5400000">
            <a:off x="3755647" y="2617394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2318830" y="4214061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610568" y="4214974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2310850" y="4740589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6" name="二等辺三角形 10"/>
          <p:cNvSpPr/>
          <p:nvPr userDrawn="1"/>
        </p:nvSpPr>
        <p:spPr>
          <a:xfrm rot="5400000">
            <a:off x="9227537" y="902948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7790720" y="2499615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082458" y="2500528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782740" y="3026143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6" name="二等辺三角形 10"/>
          <p:cNvSpPr/>
          <p:nvPr userDrawn="1"/>
        </p:nvSpPr>
        <p:spPr>
          <a:xfrm rot="5400000">
            <a:off x="9227537" y="2619233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43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790720" y="4215900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4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6082458" y="4216813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45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7782740" y="4742427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90203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6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二等辺三角形 10"/>
          <p:cNvSpPr/>
          <p:nvPr userDrawn="1"/>
        </p:nvSpPr>
        <p:spPr>
          <a:xfrm rot="5400000">
            <a:off x="3755647" y="304404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cap="all" dirty="0">
              <a:solidFill>
                <a:srgbClr val="FFFFFF"/>
              </a:solidFill>
            </a:endParaRP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2318830" y="1901071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none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10568" y="1901984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2310850" y="2427598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6" name="二等辺三角形 10"/>
          <p:cNvSpPr/>
          <p:nvPr userDrawn="1"/>
        </p:nvSpPr>
        <p:spPr>
          <a:xfrm rot="5400000">
            <a:off x="3755647" y="1778751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2318830" y="3375418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610568" y="3376331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2310850" y="3901946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6" name="二等辺三角形 10"/>
          <p:cNvSpPr/>
          <p:nvPr userDrawn="1"/>
        </p:nvSpPr>
        <p:spPr>
          <a:xfrm rot="5400000">
            <a:off x="3755647" y="3253098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2318830" y="4849766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610568" y="4850679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2310850" y="5376293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6" name="二等辺三角形 10"/>
          <p:cNvSpPr/>
          <p:nvPr userDrawn="1"/>
        </p:nvSpPr>
        <p:spPr>
          <a:xfrm rot="5400000">
            <a:off x="9227537" y="306243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43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7790720" y="1902910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4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082458" y="1903823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45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782740" y="2429437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46" name="二等辺三角形 10"/>
          <p:cNvSpPr/>
          <p:nvPr userDrawn="1"/>
        </p:nvSpPr>
        <p:spPr>
          <a:xfrm rot="5400000">
            <a:off x="9227537" y="1780590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53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790720" y="3377257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4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6082458" y="3378170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55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7782740" y="3903785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56" name="二等辺三角形 10"/>
          <p:cNvSpPr/>
          <p:nvPr userDrawn="1"/>
        </p:nvSpPr>
        <p:spPr>
          <a:xfrm rot="5400000">
            <a:off x="9227537" y="3254937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3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7790720" y="4851605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4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6082458" y="4852518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65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7782740" y="5378132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81946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5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6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age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7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517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sldNum="0" hdr="0" ftr="0" dt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901120" y="4822511"/>
            <a:ext cx="1064381" cy="10645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44546A"/>
                </a:solidFill>
                <a:latin typeface="Arial Narrow"/>
              </a:rPr>
              <a:t>01</a:t>
            </a:r>
            <a:endParaRPr kumimoji="1" lang="ja-JP" altLang="en-US" sz="2900" b="1" dirty="0">
              <a:solidFill>
                <a:srgbClr val="44546A"/>
              </a:solidFill>
              <a:latin typeface="Arial Narrow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031620" y="3691834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44546A"/>
                </a:solidFill>
                <a:latin typeface="Arial Narrow"/>
              </a:rPr>
              <a:t>02</a:t>
            </a:r>
            <a:endParaRPr kumimoji="1" lang="ja-JP" altLang="en-US" sz="2900" b="1" dirty="0">
              <a:solidFill>
                <a:srgbClr val="44546A"/>
              </a:solidFill>
              <a:latin typeface="Arial Narrow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62119" y="2561159"/>
            <a:ext cx="1064381" cy="10645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44546A"/>
                </a:solidFill>
                <a:latin typeface="Arial Narrow"/>
              </a:rPr>
              <a:t>03</a:t>
            </a:r>
            <a:endParaRPr kumimoji="1" lang="ja-JP" altLang="en-US" sz="2900" b="1" dirty="0">
              <a:solidFill>
                <a:srgbClr val="44546A"/>
              </a:solidFill>
              <a:latin typeface="Arial Narrow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0" y="5887056"/>
            <a:ext cx="38349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834999" y="4756380"/>
            <a:ext cx="0" cy="113067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835000" y="4756379"/>
            <a:ext cx="113050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4965500" y="3625703"/>
            <a:ext cx="0" cy="113067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965500" y="3625703"/>
            <a:ext cx="11305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6096000" y="2495027"/>
            <a:ext cx="0" cy="113067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096000" y="2495028"/>
            <a:ext cx="609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16640" y="5025390"/>
            <a:ext cx="2952241" cy="65878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295221" y="2561157"/>
            <a:ext cx="3683812" cy="1064548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031619" y="4822508"/>
            <a:ext cx="3683812" cy="1064548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162119" y="3691831"/>
            <a:ext cx="3683812" cy="1064548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927789" y="3894714"/>
            <a:ext cx="2952241" cy="65878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3075038" y="2764039"/>
            <a:ext cx="2952241" cy="65878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338402"/>
            <a:ext cx="5426794" cy="2104731"/>
          </a:xfrm>
        </p:spPr>
        <p:txBody>
          <a:bodyPr anchor="b"/>
          <a:lstStyle>
            <a:lvl1pPr algn="r">
              <a:lnSpc>
                <a:spcPct val="8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872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24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924"/>
                            </p:stCondLst>
                            <p:childTnLst>
                              <p:par>
                                <p:cTn id="4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924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24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924"/>
                            </p:stCondLst>
                            <p:childTnLst>
                              <p:par>
                                <p:cTn id="5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924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424"/>
                            </p:stCondLst>
                            <p:childTnLst>
                              <p:par>
                                <p:cTn id="6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924"/>
                            </p:stCondLst>
                            <p:childTnLst>
                              <p:par>
                                <p:cTn id="7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924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</p:bldLst>
  </p:timing>
  <p:hf sldNum="0" hdr="0" ftr="0" dt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563811" y="3257582"/>
            <a:ext cx="1064381" cy="10645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01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628192" y="4322127"/>
            <a:ext cx="1064381" cy="10645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03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499430" y="4322127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02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46935" y="4562697"/>
            <a:ext cx="3685546" cy="542374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849817" y="4562697"/>
            <a:ext cx="3679871" cy="54237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54095" y="2551053"/>
            <a:ext cx="3683812" cy="57258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7845875" y="5105071"/>
            <a:ext cx="3683812" cy="106454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46935" y="5105071"/>
            <a:ext cx="3683812" cy="1064548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4254094" y="1497505"/>
            <a:ext cx="3683812" cy="1064548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010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</p:bldLst>
  </p:timing>
  <p:hf sldNum="0" hdr="0" ftr="0" dt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e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17044" y="4798092"/>
            <a:ext cx="3767761" cy="1154251"/>
          </a:xfrm>
        </p:spPr>
        <p:txBody>
          <a:bodyPr vert="horz" lIns="60963" tIns="30482" rIns="60963" bIns="30482" rtlCol="0" anchor="t">
            <a:normAutofit/>
          </a:bodyPr>
          <a:lstStyle>
            <a:lvl1pPr algn="r">
              <a:spcBef>
                <a:spcPts val="0"/>
              </a:spcBef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17044" y="4337855"/>
            <a:ext cx="3767761" cy="480074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7551282" y="1916145"/>
            <a:ext cx="3767761" cy="115425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spcBef>
                <a:spcPts val="0"/>
              </a:spcBef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7551282" y="1457710"/>
            <a:ext cx="3767761" cy="48007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551282" y="4792458"/>
            <a:ext cx="3767761" cy="115425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spcBef>
                <a:spcPts val="0"/>
              </a:spcBef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551282" y="4318018"/>
            <a:ext cx="3767761" cy="480074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11" name="Straight Connector 7"/>
          <p:cNvCxnSpPr>
            <a:stCxn id="15" idx="2"/>
            <a:endCxn id="6" idx="3"/>
          </p:cNvCxnSpPr>
          <p:nvPr userDrawn="1"/>
        </p:nvCxnSpPr>
        <p:spPr>
          <a:xfrm rot="5400000">
            <a:off x="4721053" y="3469645"/>
            <a:ext cx="1071999" cy="1144495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7"/>
          <p:cNvCxnSpPr>
            <a:stCxn id="10" idx="1"/>
            <a:endCxn id="17" idx="2"/>
          </p:cNvCxnSpPr>
          <p:nvPr userDrawn="1"/>
        </p:nvCxnSpPr>
        <p:spPr>
          <a:xfrm rot="10800000">
            <a:off x="6800035" y="3505893"/>
            <a:ext cx="751247" cy="1052162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7"/>
          <p:cNvCxnSpPr>
            <a:stCxn id="16" idx="0"/>
            <a:endCxn id="8" idx="1"/>
          </p:cNvCxnSpPr>
          <p:nvPr userDrawn="1"/>
        </p:nvCxnSpPr>
        <p:spPr>
          <a:xfrm rot="5400000" flipH="1" flipV="1">
            <a:off x="6530740" y="1481677"/>
            <a:ext cx="804471" cy="1236614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86615" y="481613"/>
            <a:ext cx="5447460" cy="1667975"/>
          </a:xfrm>
        </p:spPr>
        <p:txBody>
          <a:bodyPr anchor="t"/>
          <a:lstStyle>
            <a:lvl1pPr algn="l">
              <a:lnSpc>
                <a:spcPct val="8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5645150" y="2694193"/>
            <a:ext cx="368300" cy="8117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b="1" dirty="0">
                <a:solidFill>
                  <a:srgbClr val="333D47"/>
                </a:solidFill>
                <a:latin typeface="Arial Narrow"/>
              </a:rPr>
              <a:t>01</a:t>
            </a:r>
            <a:endParaRPr kumimoji="1" lang="ja-JP" altLang="en-US" sz="16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6130518" y="2502219"/>
            <a:ext cx="368300" cy="100367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b="1" dirty="0">
                <a:solidFill>
                  <a:srgbClr val="333D47"/>
                </a:solidFill>
                <a:latin typeface="Arial Narrow"/>
              </a:rPr>
              <a:t>02</a:t>
            </a:r>
            <a:endParaRPr kumimoji="1" lang="ja-JP" altLang="en-US" sz="16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6615885" y="2298987"/>
            <a:ext cx="368300" cy="120690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b="1" dirty="0">
                <a:solidFill>
                  <a:srgbClr val="333D47"/>
                </a:solidFill>
                <a:latin typeface="Arial Narrow"/>
              </a:rPr>
              <a:t>03</a:t>
            </a:r>
            <a:endParaRPr kumimoji="1" lang="ja-JP" altLang="en-US" sz="1600" b="1" dirty="0">
              <a:solidFill>
                <a:srgbClr val="333D47"/>
              </a:solidFill>
              <a:latin typeface="Arial Narrow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415321" y="2694193"/>
            <a:ext cx="3921835" cy="1468555"/>
            <a:chOff x="5122981" y="3907417"/>
            <a:chExt cx="5882753" cy="2202493"/>
          </a:xfrm>
        </p:grpSpPr>
        <p:sp>
          <p:nvSpPr>
            <p:cNvPr id="19" name="Rectangle 18"/>
            <p:cNvSpPr/>
            <p:nvPr userDrawn="1"/>
          </p:nvSpPr>
          <p:spPr>
            <a:xfrm rot="16200000">
              <a:off x="6433735" y="4892550"/>
              <a:ext cx="1074058" cy="232229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 rot="16200000">
              <a:off x="6876418" y="4885295"/>
              <a:ext cx="812801" cy="24674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1" name="Rectangle: Rounded Corners 4"/>
            <p:cNvSpPr/>
            <p:nvPr userDrawn="1"/>
          </p:nvSpPr>
          <p:spPr>
            <a:xfrm>
              <a:off x="5122981" y="3907417"/>
              <a:ext cx="1430637" cy="2202493"/>
            </a:xfrm>
            <a:prstGeom prst="roundRect">
              <a:avLst>
                <a:gd name="adj" fmla="val 50000"/>
              </a:avLst>
            </a:prstGeom>
            <a:noFill/>
            <a:ln w="2286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 rot="16200000">
              <a:off x="8719734" y="2838779"/>
              <a:ext cx="232229" cy="433977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054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  <p:hf sldNum="0" hdr="0" ftr="0" dt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117504" y="2733455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02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7365732" y="2976847"/>
            <a:ext cx="3683812" cy="57258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7365732" y="1871989"/>
            <a:ext cx="3683812" cy="10645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117504" y="3838310"/>
            <a:ext cx="1064381" cy="10645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04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7365732" y="4084291"/>
            <a:ext cx="3683812" cy="57258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365732" y="4608486"/>
            <a:ext cx="3683812" cy="106454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009580" y="2733455"/>
            <a:ext cx="1064381" cy="10645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01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009580" y="3838310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03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1141920" y="2976847"/>
            <a:ext cx="3683812" cy="57258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1141920" y="1871989"/>
            <a:ext cx="3683812" cy="1064548"/>
          </a:xfrm>
        </p:spPr>
        <p:txBody>
          <a:bodyPr anchor="b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1141920" y="4084291"/>
            <a:ext cx="3683812" cy="57258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1141920" y="4608486"/>
            <a:ext cx="3683812" cy="1064548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711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8" grpId="1" animBg="1"/>
      <p:bldP spid="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1" grpId="1" animBg="1"/>
      <p:bldP spid="12" grpId="0" animBg="1"/>
      <p:bldP spid="12" grpId="1" animBg="1"/>
      <p:bldP spid="1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</p:bldLst>
  </p:timing>
  <p:hf sldNum="0" hdr="0" ftr="0" dt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loop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アーチ 5"/>
          <p:cNvSpPr/>
          <p:nvPr userDrawn="1"/>
        </p:nvSpPr>
        <p:spPr>
          <a:xfrm rot="5280000">
            <a:off x="5959888" y="1941233"/>
            <a:ext cx="2164278" cy="1939974"/>
          </a:xfrm>
          <a:custGeom>
            <a:avLst/>
            <a:gdLst/>
            <a:ahLst/>
            <a:cxnLst/>
            <a:rect l="l" t="t" r="r" b="b"/>
            <a:pathLst>
              <a:path w="3490546" h="3129272">
                <a:moveTo>
                  <a:pt x="0" y="3129269"/>
                </a:moveTo>
                <a:cubicBezTo>
                  <a:pt x="1" y="2295507"/>
                  <a:pt x="332732" y="1496219"/>
                  <a:pt x="924368" y="908746"/>
                </a:cubicBezTo>
                <a:cubicBezTo>
                  <a:pt x="1513783" y="323480"/>
                  <a:pt x="2311602" y="-3344"/>
                  <a:pt x="3141967" y="250"/>
                </a:cubicBezTo>
                <a:lnTo>
                  <a:pt x="3141967" y="0"/>
                </a:lnTo>
                <a:lnTo>
                  <a:pt x="3142212" y="245"/>
                </a:lnTo>
                <a:cubicBezTo>
                  <a:pt x="3145264" y="43"/>
                  <a:pt x="3148316" y="60"/>
                  <a:pt x="3151367" y="82"/>
                </a:cubicBezTo>
                <a:lnTo>
                  <a:pt x="3151302" y="9335"/>
                </a:lnTo>
                <a:lnTo>
                  <a:pt x="3490546" y="348579"/>
                </a:lnTo>
                <a:lnTo>
                  <a:pt x="3146476" y="692649"/>
                </a:lnTo>
                <a:cubicBezTo>
                  <a:pt x="3146469" y="693625"/>
                  <a:pt x="3146462" y="694600"/>
                  <a:pt x="3146455" y="695576"/>
                </a:cubicBezTo>
                <a:lnTo>
                  <a:pt x="3143420" y="695705"/>
                </a:lnTo>
                <a:lnTo>
                  <a:pt x="3141967" y="697158"/>
                </a:lnTo>
                <a:lnTo>
                  <a:pt x="3141967" y="695767"/>
                </a:lnTo>
                <a:cubicBezTo>
                  <a:pt x="2495145" y="692172"/>
                  <a:pt x="1873508" y="946432"/>
                  <a:pt x="1414429" y="1402280"/>
                </a:cubicBezTo>
                <a:cubicBezTo>
                  <a:pt x="954661" y="1858813"/>
                  <a:pt x="695929" y="2479817"/>
                  <a:pt x="695589" y="3127701"/>
                </a:cubicBezTo>
                <a:lnTo>
                  <a:pt x="348579" y="2780690"/>
                </a:lnTo>
                <a:close/>
                <a:moveTo>
                  <a:pt x="0" y="3129272"/>
                </a:moveTo>
                <a:lnTo>
                  <a:pt x="0" y="3129269"/>
                </a:lnTo>
                <a:lnTo>
                  <a:pt x="695511" y="312926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7" name="アーチ 5"/>
          <p:cNvSpPr/>
          <p:nvPr userDrawn="1"/>
        </p:nvSpPr>
        <p:spPr>
          <a:xfrm rot="10680000">
            <a:off x="5912004" y="3774155"/>
            <a:ext cx="2163944" cy="1940273"/>
          </a:xfrm>
          <a:custGeom>
            <a:avLst/>
            <a:gdLst/>
            <a:ahLst/>
            <a:cxnLst/>
            <a:rect l="l" t="t" r="r" b="b"/>
            <a:pathLst>
              <a:path w="3490546" h="3129272">
                <a:moveTo>
                  <a:pt x="0" y="3129269"/>
                </a:moveTo>
                <a:cubicBezTo>
                  <a:pt x="1" y="2295507"/>
                  <a:pt x="332732" y="1496219"/>
                  <a:pt x="924368" y="908746"/>
                </a:cubicBezTo>
                <a:cubicBezTo>
                  <a:pt x="1513783" y="323480"/>
                  <a:pt x="2311602" y="-3344"/>
                  <a:pt x="3141967" y="250"/>
                </a:cubicBezTo>
                <a:lnTo>
                  <a:pt x="3141967" y="0"/>
                </a:lnTo>
                <a:lnTo>
                  <a:pt x="3142212" y="245"/>
                </a:lnTo>
                <a:cubicBezTo>
                  <a:pt x="3145264" y="43"/>
                  <a:pt x="3148316" y="60"/>
                  <a:pt x="3151367" y="82"/>
                </a:cubicBezTo>
                <a:lnTo>
                  <a:pt x="3151302" y="9335"/>
                </a:lnTo>
                <a:lnTo>
                  <a:pt x="3490546" y="348579"/>
                </a:lnTo>
                <a:lnTo>
                  <a:pt x="3146476" y="692649"/>
                </a:lnTo>
                <a:cubicBezTo>
                  <a:pt x="3146469" y="693625"/>
                  <a:pt x="3146462" y="694600"/>
                  <a:pt x="3146455" y="695576"/>
                </a:cubicBezTo>
                <a:lnTo>
                  <a:pt x="3143420" y="695705"/>
                </a:lnTo>
                <a:lnTo>
                  <a:pt x="3141967" y="697158"/>
                </a:lnTo>
                <a:lnTo>
                  <a:pt x="3141967" y="695767"/>
                </a:lnTo>
                <a:cubicBezTo>
                  <a:pt x="2495145" y="692172"/>
                  <a:pt x="1873508" y="946432"/>
                  <a:pt x="1414429" y="1402280"/>
                </a:cubicBezTo>
                <a:cubicBezTo>
                  <a:pt x="954661" y="1858813"/>
                  <a:pt x="695929" y="2479817"/>
                  <a:pt x="695589" y="3127701"/>
                </a:cubicBezTo>
                <a:lnTo>
                  <a:pt x="348579" y="2780690"/>
                </a:lnTo>
                <a:close/>
                <a:moveTo>
                  <a:pt x="0" y="3129272"/>
                </a:moveTo>
                <a:lnTo>
                  <a:pt x="0" y="3129269"/>
                </a:lnTo>
                <a:lnTo>
                  <a:pt x="695511" y="3129269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8" name="アーチ 5"/>
          <p:cNvSpPr/>
          <p:nvPr userDrawn="1"/>
        </p:nvSpPr>
        <p:spPr>
          <a:xfrm rot="21480000">
            <a:off x="4132057" y="1894865"/>
            <a:ext cx="2163944" cy="1940273"/>
          </a:xfrm>
          <a:custGeom>
            <a:avLst/>
            <a:gdLst/>
            <a:ahLst/>
            <a:cxnLst/>
            <a:rect l="l" t="t" r="r" b="b"/>
            <a:pathLst>
              <a:path w="3490546" h="3129272">
                <a:moveTo>
                  <a:pt x="0" y="3129269"/>
                </a:moveTo>
                <a:cubicBezTo>
                  <a:pt x="1" y="2295507"/>
                  <a:pt x="332732" y="1496219"/>
                  <a:pt x="924368" y="908746"/>
                </a:cubicBezTo>
                <a:cubicBezTo>
                  <a:pt x="1513783" y="323480"/>
                  <a:pt x="2311602" y="-3344"/>
                  <a:pt x="3141967" y="250"/>
                </a:cubicBezTo>
                <a:lnTo>
                  <a:pt x="3141967" y="0"/>
                </a:lnTo>
                <a:lnTo>
                  <a:pt x="3142212" y="245"/>
                </a:lnTo>
                <a:cubicBezTo>
                  <a:pt x="3145264" y="43"/>
                  <a:pt x="3148316" y="60"/>
                  <a:pt x="3151367" y="82"/>
                </a:cubicBezTo>
                <a:lnTo>
                  <a:pt x="3151302" y="9335"/>
                </a:lnTo>
                <a:lnTo>
                  <a:pt x="3490546" y="348579"/>
                </a:lnTo>
                <a:lnTo>
                  <a:pt x="3146476" y="692649"/>
                </a:lnTo>
                <a:cubicBezTo>
                  <a:pt x="3146469" y="693625"/>
                  <a:pt x="3146462" y="694600"/>
                  <a:pt x="3146455" y="695576"/>
                </a:cubicBezTo>
                <a:lnTo>
                  <a:pt x="3143420" y="695705"/>
                </a:lnTo>
                <a:lnTo>
                  <a:pt x="3141967" y="697158"/>
                </a:lnTo>
                <a:lnTo>
                  <a:pt x="3141967" y="695767"/>
                </a:lnTo>
                <a:cubicBezTo>
                  <a:pt x="2495145" y="692172"/>
                  <a:pt x="1873508" y="946432"/>
                  <a:pt x="1414429" y="1402280"/>
                </a:cubicBezTo>
                <a:cubicBezTo>
                  <a:pt x="954661" y="1858813"/>
                  <a:pt x="695929" y="2479817"/>
                  <a:pt x="695589" y="3127701"/>
                </a:cubicBezTo>
                <a:lnTo>
                  <a:pt x="348579" y="2780690"/>
                </a:lnTo>
                <a:close/>
                <a:moveTo>
                  <a:pt x="0" y="3129272"/>
                </a:moveTo>
                <a:lnTo>
                  <a:pt x="0" y="3129269"/>
                </a:lnTo>
                <a:lnTo>
                  <a:pt x="695511" y="3129269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9" name="アーチ 5"/>
          <p:cNvSpPr/>
          <p:nvPr userDrawn="1"/>
        </p:nvSpPr>
        <p:spPr>
          <a:xfrm rot="16080000">
            <a:off x="4083770" y="3726081"/>
            <a:ext cx="2164278" cy="1939974"/>
          </a:xfrm>
          <a:custGeom>
            <a:avLst/>
            <a:gdLst/>
            <a:ahLst/>
            <a:cxnLst/>
            <a:rect l="l" t="t" r="r" b="b"/>
            <a:pathLst>
              <a:path w="3490546" h="3129272">
                <a:moveTo>
                  <a:pt x="0" y="3129269"/>
                </a:moveTo>
                <a:cubicBezTo>
                  <a:pt x="1" y="2295507"/>
                  <a:pt x="332732" y="1496219"/>
                  <a:pt x="924368" y="908746"/>
                </a:cubicBezTo>
                <a:cubicBezTo>
                  <a:pt x="1513783" y="323480"/>
                  <a:pt x="2311602" y="-3344"/>
                  <a:pt x="3141967" y="250"/>
                </a:cubicBezTo>
                <a:lnTo>
                  <a:pt x="3141967" y="0"/>
                </a:lnTo>
                <a:lnTo>
                  <a:pt x="3142212" y="245"/>
                </a:lnTo>
                <a:cubicBezTo>
                  <a:pt x="3145264" y="43"/>
                  <a:pt x="3148316" y="60"/>
                  <a:pt x="3151367" y="82"/>
                </a:cubicBezTo>
                <a:lnTo>
                  <a:pt x="3151302" y="9335"/>
                </a:lnTo>
                <a:lnTo>
                  <a:pt x="3490546" y="348579"/>
                </a:lnTo>
                <a:lnTo>
                  <a:pt x="3146476" y="692649"/>
                </a:lnTo>
                <a:cubicBezTo>
                  <a:pt x="3146469" y="693625"/>
                  <a:pt x="3146462" y="694600"/>
                  <a:pt x="3146455" y="695576"/>
                </a:cubicBezTo>
                <a:lnTo>
                  <a:pt x="3143420" y="695705"/>
                </a:lnTo>
                <a:lnTo>
                  <a:pt x="3141967" y="697158"/>
                </a:lnTo>
                <a:lnTo>
                  <a:pt x="3141967" y="695767"/>
                </a:lnTo>
                <a:cubicBezTo>
                  <a:pt x="2495145" y="692172"/>
                  <a:pt x="1873508" y="946432"/>
                  <a:pt x="1414429" y="1402280"/>
                </a:cubicBezTo>
                <a:cubicBezTo>
                  <a:pt x="954661" y="1858813"/>
                  <a:pt x="695929" y="2479817"/>
                  <a:pt x="695589" y="3127701"/>
                </a:cubicBezTo>
                <a:lnTo>
                  <a:pt x="348579" y="2780690"/>
                </a:lnTo>
                <a:close/>
                <a:moveTo>
                  <a:pt x="0" y="3129272"/>
                </a:moveTo>
                <a:lnTo>
                  <a:pt x="0" y="3129269"/>
                </a:lnTo>
                <a:lnTo>
                  <a:pt x="695511" y="312926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8109141" y="2069466"/>
            <a:ext cx="3567043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109141" y="2415082"/>
            <a:ext cx="3567043" cy="1300820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8109141" y="4122103"/>
            <a:ext cx="3567043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109141" y="4467719"/>
            <a:ext cx="3567043" cy="1300820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530692" y="2069466"/>
            <a:ext cx="3567043" cy="431862"/>
          </a:xfrm>
        </p:spPr>
        <p:txBody>
          <a:bodyPr anchor="ctr">
            <a:noAutofit/>
          </a:bodyPr>
          <a:lstStyle>
            <a:lvl1pPr algn="r">
              <a:defRPr sz="2400" b="1" i="0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530692" y="2415082"/>
            <a:ext cx="3567043" cy="1300820"/>
          </a:xfrm>
        </p:spPr>
        <p:txBody>
          <a:bodyPr anchor="t">
            <a:normAutofit/>
          </a:bodyPr>
          <a:lstStyle>
            <a:lvl1pPr algn="r">
              <a:lnSpc>
                <a:spcPct val="130000"/>
              </a:lnSpc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530692" y="4122103"/>
            <a:ext cx="3567043" cy="431862"/>
          </a:xfrm>
        </p:spPr>
        <p:txBody>
          <a:bodyPr anchor="ctr">
            <a:noAutofit/>
          </a:bodyPr>
          <a:lstStyle>
            <a:lvl1pPr algn="r">
              <a:defRPr sz="2400" b="1" i="0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530692" y="4467719"/>
            <a:ext cx="3567043" cy="1300820"/>
          </a:xfrm>
        </p:spPr>
        <p:txBody>
          <a:bodyPr anchor="t">
            <a:normAutofit/>
          </a:bodyPr>
          <a:lstStyle>
            <a:lvl1pPr algn="r">
              <a:lnSpc>
                <a:spcPct val="130000"/>
              </a:lnSpc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8" name="テキスト プレースホルダー 21"/>
          <p:cNvSpPr>
            <a:spLocks noGrp="1"/>
          </p:cNvSpPr>
          <p:nvPr>
            <p:ph type="body" sz="quarter" idx="24" hasCustomPrompt="1"/>
          </p:nvPr>
        </p:nvSpPr>
        <p:spPr>
          <a:xfrm>
            <a:off x="4876799" y="3005020"/>
            <a:ext cx="2447779" cy="1573905"/>
          </a:xfrm>
        </p:spPr>
        <p:txBody>
          <a:bodyPr anchor="ctr">
            <a:noAutofit/>
          </a:bodyPr>
          <a:lstStyle>
            <a:lvl1pPr marL="0" marR="0" indent="0" algn="ctr" defTabSz="1088444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b="1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27012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75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75"/>
                            </p:stCondLst>
                            <p:childTnLst>
                              <p:par>
                                <p:cTn id="1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75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75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75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74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74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74"/>
                            </p:stCondLst>
                            <p:childTnLst>
                              <p:par>
                                <p:cTn id="4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374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874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374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675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loop 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直角三角形 9"/>
          <p:cNvSpPr/>
          <p:nvPr userDrawn="1"/>
        </p:nvSpPr>
        <p:spPr>
          <a:xfrm>
            <a:off x="5941182" y="2850079"/>
            <a:ext cx="1165980" cy="116616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直角三角形 10"/>
          <p:cNvSpPr/>
          <p:nvPr userDrawn="1"/>
        </p:nvSpPr>
        <p:spPr>
          <a:xfrm rot="10800000">
            <a:off x="5941181" y="2850078"/>
            <a:ext cx="1165980" cy="116616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8" name="直角三角形 11"/>
          <p:cNvSpPr/>
          <p:nvPr userDrawn="1"/>
        </p:nvSpPr>
        <p:spPr>
          <a:xfrm>
            <a:off x="5941182" y="1683918"/>
            <a:ext cx="1165980" cy="116616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2744">
                  <a:lumMod val="75000"/>
                </a:srgbClr>
              </a:solidFill>
            </a:endParaRPr>
          </a:p>
        </p:txBody>
      </p:sp>
      <p:sp>
        <p:nvSpPr>
          <p:cNvPr id="9" name="直角三角形 12"/>
          <p:cNvSpPr/>
          <p:nvPr userDrawn="1"/>
        </p:nvSpPr>
        <p:spPr>
          <a:xfrm rot="5400000">
            <a:off x="5941092" y="4016329"/>
            <a:ext cx="1166160" cy="116598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直角三角形 13"/>
          <p:cNvSpPr/>
          <p:nvPr userDrawn="1"/>
        </p:nvSpPr>
        <p:spPr>
          <a:xfrm rot="16200000">
            <a:off x="5941093" y="4016328"/>
            <a:ext cx="1166160" cy="116598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直角三角形 14"/>
          <p:cNvSpPr/>
          <p:nvPr userDrawn="1"/>
        </p:nvSpPr>
        <p:spPr>
          <a:xfrm rot="5400000">
            <a:off x="7107073" y="4016329"/>
            <a:ext cx="1166160" cy="116598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2" name="直角三角形 15"/>
          <p:cNvSpPr/>
          <p:nvPr userDrawn="1"/>
        </p:nvSpPr>
        <p:spPr>
          <a:xfrm rot="10800000">
            <a:off x="4775200" y="4016240"/>
            <a:ext cx="1165980" cy="116616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3" name="直角三角形 16"/>
          <p:cNvSpPr/>
          <p:nvPr userDrawn="1"/>
        </p:nvSpPr>
        <p:spPr>
          <a:xfrm>
            <a:off x="4775201" y="4016240"/>
            <a:ext cx="1165980" cy="116616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4" name="直角三角形 17"/>
          <p:cNvSpPr/>
          <p:nvPr userDrawn="1"/>
        </p:nvSpPr>
        <p:spPr>
          <a:xfrm rot="10800000">
            <a:off x="4775200" y="5182400"/>
            <a:ext cx="1165980" cy="116616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5" name="直角三角形 18"/>
          <p:cNvSpPr/>
          <p:nvPr userDrawn="1"/>
        </p:nvSpPr>
        <p:spPr>
          <a:xfrm rot="16200000">
            <a:off x="4775109" y="2850170"/>
            <a:ext cx="1166160" cy="1165980"/>
          </a:xfrm>
          <a:prstGeom prst="rt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6" name="直角三角形 19"/>
          <p:cNvSpPr/>
          <p:nvPr userDrawn="1"/>
        </p:nvSpPr>
        <p:spPr>
          <a:xfrm rot="5400000">
            <a:off x="4775108" y="2850171"/>
            <a:ext cx="1166160" cy="116598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7" name="直角三角形 20"/>
          <p:cNvSpPr/>
          <p:nvPr userDrawn="1"/>
        </p:nvSpPr>
        <p:spPr>
          <a:xfrm rot="16200000">
            <a:off x="3609128" y="2850170"/>
            <a:ext cx="1166160" cy="1165980"/>
          </a:xfrm>
          <a:prstGeom prst="rtTriangl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8" name="山形 21"/>
          <p:cNvSpPr/>
          <p:nvPr userDrawn="1"/>
        </p:nvSpPr>
        <p:spPr>
          <a:xfrm rot="5400000">
            <a:off x="6167873" y="3550942"/>
            <a:ext cx="240064" cy="26961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9" name="山形 22"/>
          <p:cNvSpPr/>
          <p:nvPr userDrawn="1"/>
        </p:nvSpPr>
        <p:spPr>
          <a:xfrm rot="10800000">
            <a:off x="6167891" y="4247715"/>
            <a:ext cx="240027" cy="26966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20" name="山形 23"/>
          <p:cNvSpPr/>
          <p:nvPr userDrawn="1"/>
        </p:nvSpPr>
        <p:spPr>
          <a:xfrm rot="16200000">
            <a:off x="5426890" y="4247735"/>
            <a:ext cx="240064" cy="26961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21" name="山形 24"/>
          <p:cNvSpPr/>
          <p:nvPr userDrawn="1"/>
        </p:nvSpPr>
        <p:spPr>
          <a:xfrm>
            <a:off x="5412113" y="3565720"/>
            <a:ext cx="240027" cy="26966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22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6598606" y="2944093"/>
            <a:ext cx="416794" cy="416858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6598606" y="4676401"/>
            <a:ext cx="416794" cy="416858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4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4856890" y="4676401"/>
            <a:ext cx="416794" cy="416858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4856890" y="2944093"/>
            <a:ext cx="416794" cy="416858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141028" y="2874269"/>
            <a:ext cx="3885549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7141028" y="3266219"/>
            <a:ext cx="4374597" cy="633884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988604" y="5225949"/>
            <a:ext cx="3885549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988604" y="5617900"/>
            <a:ext cx="4374597" cy="633884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855778" y="4109547"/>
            <a:ext cx="3885549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12838" y="4501497"/>
            <a:ext cx="4222525" cy="63388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2007247" y="1733456"/>
            <a:ext cx="3885549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664307" y="2125407"/>
            <a:ext cx="4222525" cy="63388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104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3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250"/>
                            </p:stCondLst>
                            <p:childTnLst>
                              <p:par>
                                <p:cTn id="10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750"/>
                            </p:stCondLst>
                            <p:childTnLst>
                              <p:par>
                                <p:cTn id="122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6124133" y="2202406"/>
            <a:ext cx="1376245" cy="1094081"/>
            <a:chOff x="9186199" y="2684120"/>
            <a:chExt cx="2064368" cy="1640869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6" name="Freeform: Shape 22"/>
            <p:cNvSpPr/>
            <p:nvPr userDrawn="1"/>
          </p:nvSpPr>
          <p:spPr>
            <a:xfrm>
              <a:off x="9186199" y="2684120"/>
              <a:ext cx="2064368" cy="1640869"/>
            </a:xfrm>
            <a:custGeom>
              <a:avLst/>
              <a:gdLst>
                <a:gd name="connsiteX0" fmla="*/ 0 w 2408609"/>
                <a:gd name="connsiteY0" fmla="*/ 0 h 1914490"/>
                <a:gd name="connsiteX1" fmla="*/ 98444 w 2408609"/>
                <a:gd name="connsiteY1" fmla="*/ 2489 h 1914490"/>
                <a:gd name="connsiteX2" fmla="*/ 2330455 w 2408609"/>
                <a:gd name="connsiteY2" fmla="*/ 1264026 h 1914490"/>
                <a:gd name="connsiteX3" fmla="*/ 2408609 w 2408609"/>
                <a:gd name="connsiteY3" fmla="*/ 1392672 h 1914490"/>
                <a:gd name="connsiteX4" fmla="*/ 1504793 w 2408609"/>
                <a:gd name="connsiteY4" fmla="*/ 1914490 h 1914490"/>
                <a:gd name="connsiteX5" fmla="*/ 1464388 w 2408609"/>
                <a:gd name="connsiteY5" fmla="*/ 1847982 h 1914490"/>
                <a:gd name="connsiteX6" fmla="*/ 137396 w 2408609"/>
                <a:gd name="connsiteY6" fmla="*/ 1052618 h 1914490"/>
                <a:gd name="connsiteX7" fmla="*/ 0 w 2408609"/>
                <a:gd name="connsiteY7" fmla="*/ 1045680 h 1914490"/>
                <a:gd name="connsiteX8" fmla="*/ 0 w 2408609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9" h="1914490">
                  <a:moveTo>
                    <a:pt x="0" y="0"/>
                  </a:moveTo>
                  <a:lnTo>
                    <a:pt x="98444" y="2489"/>
                  </a:lnTo>
                  <a:cubicBezTo>
                    <a:pt x="1027802" y="49599"/>
                    <a:pt x="1840516" y="538821"/>
                    <a:pt x="2330455" y="1264026"/>
                  </a:cubicBezTo>
                  <a:lnTo>
                    <a:pt x="2408609" y="1392672"/>
                  </a:lnTo>
                  <a:lnTo>
                    <a:pt x="1504793" y="1914490"/>
                  </a:lnTo>
                  <a:lnTo>
                    <a:pt x="1464388" y="1847982"/>
                  </a:lnTo>
                  <a:cubicBezTo>
                    <a:pt x="1169159" y="1410986"/>
                    <a:pt x="689669" y="1108705"/>
                    <a:pt x="137396" y="1052618"/>
                  </a:cubicBezTo>
                  <a:lnTo>
                    <a:pt x="0" y="10456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9773979" y="3140635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01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7013162" y="3046390"/>
            <a:ext cx="722607" cy="1590654"/>
            <a:chOff x="10519742" y="3949900"/>
            <a:chExt cx="1083911" cy="2385613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9" name="Freeform: Shape 25"/>
            <p:cNvSpPr/>
            <p:nvPr userDrawn="1"/>
          </p:nvSpPr>
          <p:spPr>
            <a:xfrm>
              <a:off x="10519742" y="3949900"/>
              <a:ext cx="1083911" cy="2385613"/>
            </a:xfrm>
            <a:custGeom>
              <a:avLst/>
              <a:gdLst>
                <a:gd name="connsiteX0" fmla="*/ 903834 w 1264657"/>
                <a:gd name="connsiteY0" fmla="*/ 0 h 2783422"/>
                <a:gd name="connsiteX1" fmla="*/ 918287 w 1264657"/>
                <a:gd name="connsiteY1" fmla="*/ 23790 h 2783422"/>
                <a:gd name="connsiteX2" fmla="*/ 1264657 w 1264657"/>
                <a:gd name="connsiteY2" fmla="*/ 1391711 h 2783422"/>
                <a:gd name="connsiteX3" fmla="*/ 918287 w 1264657"/>
                <a:gd name="connsiteY3" fmla="*/ 2759632 h 2783422"/>
                <a:gd name="connsiteX4" fmla="*/ 903835 w 1264657"/>
                <a:gd name="connsiteY4" fmla="*/ 2783422 h 2783422"/>
                <a:gd name="connsiteX5" fmla="*/ 1 w 1264657"/>
                <a:gd name="connsiteY5" fmla="*/ 2261593 h 2783422"/>
                <a:gd name="connsiteX6" fmla="*/ 76770 w 1264657"/>
                <a:gd name="connsiteY6" fmla="*/ 2102227 h 2783422"/>
                <a:gd name="connsiteX7" fmla="*/ 220217 w 1264657"/>
                <a:gd name="connsiteY7" fmla="*/ 1391711 h 2783422"/>
                <a:gd name="connsiteX8" fmla="*/ 76770 w 1264657"/>
                <a:gd name="connsiteY8" fmla="*/ 681195 h 2783422"/>
                <a:gd name="connsiteX9" fmla="*/ 0 w 1264657"/>
                <a:gd name="connsiteY9" fmla="*/ 521829 h 2783422"/>
                <a:gd name="connsiteX10" fmla="*/ 903834 w 1264657"/>
                <a:gd name="connsiteY10" fmla="*/ 0 h 2783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4657" h="2783422">
                  <a:moveTo>
                    <a:pt x="903834" y="0"/>
                  </a:moveTo>
                  <a:lnTo>
                    <a:pt x="918287" y="23790"/>
                  </a:lnTo>
                  <a:cubicBezTo>
                    <a:pt x="1139183" y="430422"/>
                    <a:pt x="1264657" y="896414"/>
                    <a:pt x="1264657" y="1391711"/>
                  </a:cubicBezTo>
                  <a:cubicBezTo>
                    <a:pt x="1264657" y="1887009"/>
                    <a:pt x="1139183" y="2353000"/>
                    <a:pt x="918287" y="2759632"/>
                  </a:cubicBezTo>
                  <a:lnTo>
                    <a:pt x="903835" y="2783422"/>
                  </a:lnTo>
                  <a:lnTo>
                    <a:pt x="1" y="2261593"/>
                  </a:lnTo>
                  <a:lnTo>
                    <a:pt x="76770" y="2102227"/>
                  </a:lnTo>
                  <a:cubicBezTo>
                    <a:pt x="169139" y="1883843"/>
                    <a:pt x="220217" y="1643742"/>
                    <a:pt x="220217" y="1391711"/>
                  </a:cubicBezTo>
                  <a:cubicBezTo>
                    <a:pt x="220217" y="1139680"/>
                    <a:pt x="169139" y="899579"/>
                    <a:pt x="76770" y="681195"/>
                  </a:cubicBezTo>
                  <a:lnTo>
                    <a:pt x="0" y="521829"/>
                  </a:lnTo>
                  <a:lnTo>
                    <a:pt x="90383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10786592" y="4819539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02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6124133" y="4386945"/>
            <a:ext cx="1376245" cy="1094081"/>
            <a:chOff x="9186199" y="5960423"/>
            <a:chExt cx="2064368" cy="1640869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12" name="Freeform: Shape 28"/>
            <p:cNvSpPr/>
            <p:nvPr userDrawn="1"/>
          </p:nvSpPr>
          <p:spPr>
            <a:xfrm>
              <a:off x="9186199" y="5960423"/>
              <a:ext cx="2064368" cy="1640869"/>
            </a:xfrm>
            <a:custGeom>
              <a:avLst/>
              <a:gdLst>
                <a:gd name="connsiteX0" fmla="*/ 1504793 w 2408609"/>
                <a:gd name="connsiteY0" fmla="*/ 0 h 1914490"/>
                <a:gd name="connsiteX1" fmla="*/ 2408609 w 2408609"/>
                <a:gd name="connsiteY1" fmla="*/ 521818 h 1914490"/>
                <a:gd name="connsiteX2" fmla="*/ 2330455 w 2408609"/>
                <a:gd name="connsiteY2" fmla="*/ 650464 h 1914490"/>
                <a:gd name="connsiteX3" fmla="*/ 98444 w 2408609"/>
                <a:gd name="connsiteY3" fmla="*/ 1912001 h 1914490"/>
                <a:gd name="connsiteX4" fmla="*/ 0 w 2408609"/>
                <a:gd name="connsiteY4" fmla="*/ 1914490 h 1914490"/>
                <a:gd name="connsiteX5" fmla="*/ 0 w 2408609"/>
                <a:gd name="connsiteY5" fmla="*/ 868810 h 1914490"/>
                <a:gd name="connsiteX6" fmla="*/ 137396 w 2408609"/>
                <a:gd name="connsiteY6" fmla="*/ 861872 h 1914490"/>
                <a:gd name="connsiteX7" fmla="*/ 1464388 w 2408609"/>
                <a:gd name="connsiteY7" fmla="*/ 66508 h 1914490"/>
                <a:gd name="connsiteX8" fmla="*/ 1504793 w 2408609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9" h="1914490">
                  <a:moveTo>
                    <a:pt x="1504793" y="0"/>
                  </a:moveTo>
                  <a:lnTo>
                    <a:pt x="2408609" y="521818"/>
                  </a:lnTo>
                  <a:lnTo>
                    <a:pt x="2330455" y="650464"/>
                  </a:lnTo>
                  <a:cubicBezTo>
                    <a:pt x="1840516" y="1375669"/>
                    <a:pt x="1027802" y="1864892"/>
                    <a:pt x="98444" y="1912001"/>
                  </a:cubicBezTo>
                  <a:lnTo>
                    <a:pt x="0" y="1914490"/>
                  </a:lnTo>
                  <a:lnTo>
                    <a:pt x="0" y="868810"/>
                  </a:lnTo>
                  <a:lnTo>
                    <a:pt x="137396" y="861872"/>
                  </a:lnTo>
                  <a:cubicBezTo>
                    <a:pt x="689669" y="805786"/>
                    <a:pt x="1169159" y="503504"/>
                    <a:pt x="1464388" y="66508"/>
                  </a:cubicBezTo>
                  <a:lnTo>
                    <a:pt x="15047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9773979" y="6578776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03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4691622" y="4386945"/>
            <a:ext cx="1376245" cy="1094081"/>
            <a:chOff x="7037432" y="5960423"/>
            <a:chExt cx="2064368" cy="1640869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15" name="Freeform: Shape 31"/>
            <p:cNvSpPr/>
            <p:nvPr userDrawn="1"/>
          </p:nvSpPr>
          <p:spPr>
            <a:xfrm>
              <a:off x="7037432" y="5960423"/>
              <a:ext cx="2064368" cy="1640869"/>
            </a:xfrm>
            <a:custGeom>
              <a:avLst/>
              <a:gdLst>
                <a:gd name="connsiteX0" fmla="*/ 903815 w 2408609"/>
                <a:gd name="connsiteY0" fmla="*/ 0 h 1914490"/>
                <a:gd name="connsiteX1" fmla="*/ 944220 w 2408609"/>
                <a:gd name="connsiteY1" fmla="*/ 66508 h 1914490"/>
                <a:gd name="connsiteX2" fmla="*/ 2271212 w 2408609"/>
                <a:gd name="connsiteY2" fmla="*/ 861872 h 1914490"/>
                <a:gd name="connsiteX3" fmla="*/ 2408609 w 2408609"/>
                <a:gd name="connsiteY3" fmla="*/ 868810 h 1914490"/>
                <a:gd name="connsiteX4" fmla="*/ 2408609 w 2408609"/>
                <a:gd name="connsiteY4" fmla="*/ 1914490 h 1914490"/>
                <a:gd name="connsiteX5" fmla="*/ 2310166 w 2408609"/>
                <a:gd name="connsiteY5" fmla="*/ 1912001 h 1914490"/>
                <a:gd name="connsiteX6" fmla="*/ 78155 w 2408609"/>
                <a:gd name="connsiteY6" fmla="*/ 650464 h 1914490"/>
                <a:gd name="connsiteX7" fmla="*/ 0 w 2408609"/>
                <a:gd name="connsiteY7" fmla="*/ 521817 h 1914490"/>
                <a:gd name="connsiteX8" fmla="*/ 903815 w 2408609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9" h="1914490">
                  <a:moveTo>
                    <a:pt x="903815" y="0"/>
                  </a:moveTo>
                  <a:lnTo>
                    <a:pt x="944220" y="66508"/>
                  </a:lnTo>
                  <a:cubicBezTo>
                    <a:pt x="1239449" y="503504"/>
                    <a:pt x="1718939" y="805786"/>
                    <a:pt x="2271212" y="861872"/>
                  </a:cubicBezTo>
                  <a:lnTo>
                    <a:pt x="2408609" y="868810"/>
                  </a:lnTo>
                  <a:lnTo>
                    <a:pt x="2408609" y="1914490"/>
                  </a:lnTo>
                  <a:lnTo>
                    <a:pt x="2310166" y="1912001"/>
                  </a:lnTo>
                  <a:cubicBezTo>
                    <a:pt x="1380808" y="1864892"/>
                    <a:pt x="568095" y="1375669"/>
                    <a:pt x="78155" y="650464"/>
                  </a:cubicBezTo>
                  <a:lnTo>
                    <a:pt x="0" y="521817"/>
                  </a:lnTo>
                  <a:lnTo>
                    <a:pt x="90381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7782287" y="6578776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04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4456232" y="3046390"/>
            <a:ext cx="722606" cy="1590653"/>
            <a:chOff x="6684347" y="3949901"/>
            <a:chExt cx="1083909" cy="2385611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18" name="Freeform: Shape 34"/>
            <p:cNvSpPr/>
            <p:nvPr userDrawn="1"/>
          </p:nvSpPr>
          <p:spPr>
            <a:xfrm>
              <a:off x="6684347" y="3949901"/>
              <a:ext cx="1083909" cy="2385611"/>
            </a:xfrm>
            <a:custGeom>
              <a:avLst/>
              <a:gdLst>
                <a:gd name="connsiteX0" fmla="*/ 360823 w 1264655"/>
                <a:gd name="connsiteY0" fmla="*/ 0 h 2783420"/>
                <a:gd name="connsiteX1" fmla="*/ 1264655 w 1264655"/>
                <a:gd name="connsiteY1" fmla="*/ 521828 h 2783420"/>
                <a:gd name="connsiteX2" fmla="*/ 1187885 w 1264655"/>
                <a:gd name="connsiteY2" fmla="*/ 681194 h 2783420"/>
                <a:gd name="connsiteX3" fmla="*/ 1044438 w 1264655"/>
                <a:gd name="connsiteY3" fmla="*/ 1391710 h 2783420"/>
                <a:gd name="connsiteX4" fmla="*/ 1187885 w 1264655"/>
                <a:gd name="connsiteY4" fmla="*/ 2102226 h 2783420"/>
                <a:gd name="connsiteX5" fmla="*/ 1264655 w 1264655"/>
                <a:gd name="connsiteY5" fmla="*/ 2261592 h 2783420"/>
                <a:gd name="connsiteX6" fmla="*/ 360822 w 1264655"/>
                <a:gd name="connsiteY6" fmla="*/ 2783420 h 2783420"/>
                <a:gd name="connsiteX7" fmla="*/ 346370 w 1264655"/>
                <a:gd name="connsiteY7" fmla="*/ 2759631 h 2783420"/>
                <a:gd name="connsiteX8" fmla="*/ 0 w 1264655"/>
                <a:gd name="connsiteY8" fmla="*/ 1391710 h 2783420"/>
                <a:gd name="connsiteX9" fmla="*/ 346370 w 1264655"/>
                <a:gd name="connsiteY9" fmla="*/ 23789 h 2783420"/>
                <a:gd name="connsiteX10" fmla="*/ 360823 w 1264655"/>
                <a:gd name="connsiteY10" fmla="*/ 0 h 278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4655" h="2783420">
                  <a:moveTo>
                    <a:pt x="360823" y="0"/>
                  </a:moveTo>
                  <a:lnTo>
                    <a:pt x="1264655" y="521828"/>
                  </a:lnTo>
                  <a:lnTo>
                    <a:pt x="1187885" y="681194"/>
                  </a:lnTo>
                  <a:cubicBezTo>
                    <a:pt x="1095516" y="899578"/>
                    <a:pt x="1044438" y="1139679"/>
                    <a:pt x="1044438" y="1391710"/>
                  </a:cubicBezTo>
                  <a:cubicBezTo>
                    <a:pt x="1044438" y="1643741"/>
                    <a:pt x="1095516" y="1883842"/>
                    <a:pt x="1187885" y="2102226"/>
                  </a:cubicBezTo>
                  <a:lnTo>
                    <a:pt x="1264655" y="2261592"/>
                  </a:lnTo>
                  <a:lnTo>
                    <a:pt x="360822" y="2783420"/>
                  </a:lnTo>
                  <a:lnTo>
                    <a:pt x="346370" y="2759631"/>
                  </a:lnTo>
                  <a:cubicBezTo>
                    <a:pt x="125475" y="2352999"/>
                    <a:pt x="0" y="1887008"/>
                    <a:pt x="0" y="1391710"/>
                  </a:cubicBezTo>
                  <a:cubicBezTo>
                    <a:pt x="0" y="896413"/>
                    <a:pt x="125475" y="430421"/>
                    <a:pt x="346370" y="23789"/>
                  </a:cubicBezTo>
                  <a:lnTo>
                    <a:pt x="36082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6800005" y="4819540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05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4691622" y="2202406"/>
            <a:ext cx="1376244" cy="1094081"/>
            <a:chOff x="7037433" y="2684120"/>
            <a:chExt cx="2064366" cy="1640869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21" name="Freeform: Shape 37"/>
            <p:cNvSpPr/>
            <p:nvPr userDrawn="1"/>
          </p:nvSpPr>
          <p:spPr>
            <a:xfrm>
              <a:off x="7037433" y="2684120"/>
              <a:ext cx="2064366" cy="1640869"/>
            </a:xfrm>
            <a:custGeom>
              <a:avLst/>
              <a:gdLst>
                <a:gd name="connsiteX0" fmla="*/ 2408607 w 2408607"/>
                <a:gd name="connsiteY0" fmla="*/ 0 h 1914490"/>
                <a:gd name="connsiteX1" fmla="*/ 2408607 w 2408607"/>
                <a:gd name="connsiteY1" fmla="*/ 1045680 h 1914490"/>
                <a:gd name="connsiteX2" fmla="*/ 2271211 w 2408607"/>
                <a:gd name="connsiteY2" fmla="*/ 1052618 h 1914490"/>
                <a:gd name="connsiteX3" fmla="*/ 944219 w 2408607"/>
                <a:gd name="connsiteY3" fmla="*/ 1847982 h 1914490"/>
                <a:gd name="connsiteX4" fmla="*/ 903814 w 2408607"/>
                <a:gd name="connsiteY4" fmla="*/ 1914490 h 1914490"/>
                <a:gd name="connsiteX5" fmla="*/ 0 w 2408607"/>
                <a:gd name="connsiteY5" fmla="*/ 1392673 h 1914490"/>
                <a:gd name="connsiteX6" fmla="*/ 78154 w 2408607"/>
                <a:gd name="connsiteY6" fmla="*/ 1264026 h 1914490"/>
                <a:gd name="connsiteX7" fmla="*/ 2310165 w 2408607"/>
                <a:gd name="connsiteY7" fmla="*/ 2489 h 1914490"/>
                <a:gd name="connsiteX8" fmla="*/ 2408607 w 2408607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7" h="1914490">
                  <a:moveTo>
                    <a:pt x="2408607" y="0"/>
                  </a:moveTo>
                  <a:lnTo>
                    <a:pt x="2408607" y="1045680"/>
                  </a:lnTo>
                  <a:lnTo>
                    <a:pt x="2271211" y="1052618"/>
                  </a:lnTo>
                  <a:cubicBezTo>
                    <a:pt x="1718938" y="1108705"/>
                    <a:pt x="1239448" y="1410986"/>
                    <a:pt x="944219" y="1847982"/>
                  </a:cubicBezTo>
                  <a:lnTo>
                    <a:pt x="903814" y="1914490"/>
                  </a:lnTo>
                  <a:lnTo>
                    <a:pt x="0" y="1392673"/>
                  </a:lnTo>
                  <a:lnTo>
                    <a:pt x="78154" y="1264026"/>
                  </a:lnTo>
                  <a:cubicBezTo>
                    <a:pt x="568094" y="538821"/>
                    <a:pt x="1380807" y="49599"/>
                    <a:pt x="2310165" y="2489"/>
                  </a:cubicBezTo>
                  <a:lnTo>
                    <a:pt x="24086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22" name="TextBox 21"/>
            <p:cNvSpPr txBox="1"/>
            <p:nvPr userDrawn="1"/>
          </p:nvSpPr>
          <p:spPr>
            <a:xfrm>
              <a:off x="7782287" y="3140635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06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sp>
        <p:nvSpPr>
          <p:cNvPr id="2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7615162" y="1819410"/>
            <a:ext cx="3563964" cy="440003"/>
          </a:xfrm>
        </p:spPr>
        <p:txBody>
          <a:bodyPr numCol="1" spcCol="240012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7615162" y="2249739"/>
            <a:ext cx="3563964" cy="910521"/>
          </a:xfrm>
        </p:spPr>
        <p:txBody>
          <a:bodyPr numCol="1" spcCol="240012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8045009" y="3375738"/>
            <a:ext cx="3563964" cy="440003"/>
          </a:xfrm>
        </p:spPr>
        <p:txBody>
          <a:bodyPr numCol="1" spcCol="240012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8045009" y="3806068"/>
            <a:ext cx="3563964" cy="910521"/>
          </a:xfrm>
        </p:spPr>
        <p:txBody>
          <a:bodyPr numCol="1" spcCol="240012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7615162" y="4932066"/>
            <a:ext cx="3563964" cy="440003"/>
          </a:xfrm>
        </p:spPr>
        <p:txBody>
          <a:bodyPr numCol="1" spcCol="240012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7615162" y="5362396"/>
            <a:ext cx="3563964" cy="910521"/>
          </a:xfrm>
        </p:spPr>
        <p:txBody>
          <a:bodyPr numCol="1" spcCol="240012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971545" y="1829083"/>
            <a:ext cx="3563964" cy="440003"/>
          </a:xfrm>
        </p:spPr>
        <p:txBody>
          <a:bodyPr numCol="1" spcCol="240012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971545" y="2259412"/>
            <a:ext cx="3563964" cy="910521"/>
          </a:xfrm>
        </p:spPr>
        <p:txBody>
          <a:bodyPr numCol="1" spcCol="240012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531473" y="3385411"/>
            <a:ext cx="3563964" cy="440003"/>
          </a:xfrm>
        </p:spPr>
        <p:txBody>
          <a:bodyPr numCol="1" spcCol="240012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531473" y="3815740"/>
            <a:ext cx="3563964" cy="910521"/>
          </a:xfrm>
        </p:spPr>
        <p:txBody>
          <a:bodyPr numCol="1" spcCol="240012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971545" y="4941739"/>
            <a:ext cx="3563964" cy="440003"/>
          </a:xfrm>
        </p:spPr>
        <p:txBody>
          <a:bodyPr numCol="1" spcCol="240012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971545" y="5372068"/>
            <a:ext cx="3563964" cy="910521"/>
          </a:xfrm>
        </p:spPr>
        <p:txBody>
          <a:bodyPr numCol="1" spcCol="240012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5" name="Straight Connector 69"/>
          <p:cNvCxnSpPr>
            <a:stCxn id="7" idx="0"/>
            <a:endCxn id="23" idx="1"/>
          </p:cNvCxnSpPr>
          <p:nvPr userDrawn="1"/>
        </p:nvCxnSpPr>
        <p:spPr>
          <a:xfrm rot="5400000" flipH="1" flipV="1">
            <a:off x="6948581" y="1840215"/>
            <a:ext cx="467384" cy="865778"/>
          </a:xfrm>
          <a:prstGeom prst="bentConnector2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69"/>
          <p:cNvCxnSpPr>
            <a:stCxn id="10" idx="3"/>
            <a:endCxn id="25" idx="1"/>
          </p:cNvCxnSpPr>
          <p:nvPr userDrawn="1"/>
        </p:nvCxnSpPr>
        <p:spPr>
          <a:xfrm flipV="1">
            <a:off x="7657857" y="3595740"/>
            <a:ext cx="387152" cy="261332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69"/>
          <p:cNvCxnSpPr>
            <a:stCxn id="13" idx="3"/>
            <a:endCxn id="27" idx="1"/>
          </p:cNvCxnSpPr>
          <p:nvPr userDrawn="1"/>
        </p:nvCxnSpPr>
        <p:spPr>
          <a:xfrm>
            <a:off x="6982781" y="5030077"/>
            <a:ext cx="632381" cy="121991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69"/>
          <p:cNvCxnSpPr>
            <a:stCxn id="29" idx="3"/>
            <a:endCxn id="22" idx="0"/>
          </p:cNvCxnSpPr>
          <p:nvPr userDrawn="1"/>
        </p:nvCxnSpPr>
        <p:spPr>
          <a:xfrm>
            <a:off x="4535509" y="2049085"/>
            <a:ext cx="886080" cy="457711"/>
          </a:xfrm>
          <a:prstGeom prst="bentConnector2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69"/>
          <p:cNvCxnSpPr>
            <a:stCxn id="33" idx="3"/>
          </p:cNvCxnSpPr>
          <p:nvPr userDrawn="1"/>
        </p:nvCxnSpPr>
        <p:spPr>
          <a:xfrm flipV="1">
            <a:off x="4535510" y="5013996"/>
            <a:ext cx="702695" cy="147744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69"/>
          <p:cNvCxnSpPr>
            <a:stCxn id="31" idx="3"/>
            <a:endCxn id="19" idx="1"/>
          </p:cNvCxnSpPr>
          <p:nvPr userDrawn="1"/>
        </p:nvCxnSpPr>
        <p:spPr>
          <a:xfrm>
            <a:off x="4095437" y="3605413"/>
            <a:ext cx="437900" cy="251659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814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500"/>
                            </p:stCondLst>
                            <p:childTnLst>
                              <p:par>
                                <p:cTn id="1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000"/>
                            </p:stCondLst>
                            <p:childTnLst>
                              <p:par>
                                <p:cTn id="1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500"/>
                            </p:stCondLst>
                            <p:childTnLst>
                              <p:par>
                                <p:cTn id="1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000"/>
                            </p:stCondLst>
                            <p:childTnLst>
                              <p:par>
                                <p:cTn id="1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500"/>
                            </p:stCondLst>
                            <p:childTnLst>
                              <p:par>
                                <p:cTn id="1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000"/>
                            </p:stCondLst>
                            <p:childTnLst>
                              <p:par>
                                <p:cTn id="14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9500"/>
                            </p:stCondLst>
                            <p:childTnLst>
                              <p:par>
                                <p:cTn id="1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</p:bldLst>
  </p:timing>
  <p:hf sldNum="0" hdr="0" ftr="0" dt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7" hasCustomPrompt="1"/>
          </p:nvPr>
        </p:nvSpPr>
        <p:spPr>
          <a:xfrm rot="18900000">
            <a:off x="2690194" y="2040736"/>
            <a:ext cx="1568236" cy="64905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2133560" y="3936870"/>
            <a:ext cx="1651176" cy="64905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9" hasCustomPrompt="1"/>
          </p:nvPr>
        </p:nvSpPr>
        <p:spPr>
          <a:xfrm rot="18900000">
            <a:off x="4688629" y="2228626"/>
            <a:ext cx="1800989" cy="64905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WORD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0" hasCustomPrompt="1"/>
          </p:nvPr>
        </p:nvSpPr>
        <p:spPr>
          <a:xfrm rot="18900000">
            <a:off x="4247860" y="4159542"/>
            <a:ext cx="1581089" cy="64905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1" hasCustomPrompt="1"/>
          </p:nvPr>
        </p:nvSpPr>
        <p:spPr>
          <a:xfrm rot="18900000">
            <a:off x="7473856" y="2228626"/>
            <a:ext cx="1800989" cy="64905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WORD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2" hasCustomPrompt="1"/>
          </p:nvPr>
        </p:nvSpPr>
        <p:spPr>
          <a:xfrm rot="18900000">
            <a:off x="6751431" y="3955923"/>
            <a:ext cx="1651176" cy="64905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WORD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3" hasCustomPrompt="1"/>
          </p:nvPr>
        </p:nvSpPr>
        <p:spPr>
          <a:xfrm rot="18900000">
            <a:off x="10060108" y="2059789"/>
            <a:ext cx="1568236" cy="64905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WORD</a:t>
            </a:r>
            <a:endParaRPr kumimoji="1" lang="ja-JP" alt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757111" y="2787709"/>
            <a:ext cx="1282383" cy="1282581"/>
            <a:chOff x="2635667" y="4180919"/>
            <a:chExt cx="1923574" cy="1923574"/>
          </a:xfrm>
        </p:grpSpPr>
        <p:sp>
          <p:nvSpPr>
            <p:cNvPr id="13" name="Rectangle 12"/>
            <p:cNvSpPr/>
            <p:nvPr userDrawn="1"/>
          </p:nvSpPr>
          <p:spPr>
            <a:xfrm rot="18900000">
              <a:off x="2635667" y="4180919"/>
              <a:ext cx="1923574" cy="1923574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 rot="18900000">
              <a:off x="2927664" y="4472916"/>
              <a:ext cx="1339581" cy="133958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899048" y="5257701"/>
            <a:ext cx="6393904" cy="1039296"/>
          </a:xfrm>
        </p:spPr>
        <p:txBody>
          <a:bodyPr vert="horz" lIns="60963" tIns="30482" rIns="60963" bIns="30482" rtlCol="0" anchor="ctr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Rectangle 16"/>
          <p:cNvSpPr/>
          <p:nvPr userDrawn="1"/>
        </p:nvSpPr>
        <p:spPr>
          <a:xfrm rot="18900000">
            <a:off x="3481977" y="3119512"/>
            <a:ext cx="618881" cy="61897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8900000">
            <a:off x="4393446" y="3119512"/>
            <a:ext cx="618881" cy="61897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5454809" y="2787709"/>
            <a:ext cx="1282383" cy="1282581"/>
            <a:chOff x="8182214" y="4180919"/>
            <a:chExt cx="1923574" cy="1923574"/>
          </a:xfrm>
        </p:grpSpPr>
        <p:sp>
          <p:nvSpPr>
            <p:cNvPr id="20" name="Rectangle 19"/>
            <p:cNvSpPr/>
            <p:nvPr userDrawn="1"/>
          </p:nvSpPr>
          <p:spPr>
            <a:xfrm rot="18900000">
              <a:off x="8182214" y="4180919"/>
              <a:ext cx="1923574" cy="1923574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 rot="18900000">
              <a:off x="8474211" y="4472916"/>
              <a:ext cx="1339581" cy="133958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  <p:sp>
        <p:nvSpPr>
          <p:cNvPr id="22" name="Rectangle 21"/>
          <p:cNvSpPr/>
          <p:nvPr userDrawn="1"/>
        </p:nvSpPr>
        <p:spPr>
          <a:xfrm rot="18900000">
            <a:off x="7179674" y="3119512"/>
            <a:ext cx="618881" cy="61897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 rot="18900000">
            <a:off x="8091144" y="3119512"/>
            <a:ext cx="618881" cy="61897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9152507" y="2787709"/>
            <a:ext cx="1282383" cy="1282581"/>
            <a:chOff x="13728760" y="4180919"/>
            <a:chExt cx="1923574" cy="1923574"/>
          </a:xfrm>
        </p:grpSpPr>
        <p:sp>
          <p:nvSpPr>
            <p:cNvPr id="25" name="Rectangle 24"/>
            <p:cNvSpPr/>
            <p:nvPr userDrawn="1"/>
          </p:nvSpPr>
          <p:spPr>
            <a:xfrm rot="18900000">
              <a:off x="13728760" y="4180919"/>
              <a:ext cx="1923574" cy="1923574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 rot="18900000">
              <a:off x="14020757" y="4472916"/>
              <a:ext cx="1339581" cy="133958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99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/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7" grpId="1" animBg="1"/>
      <p:bldP spid="18" grpId="0" animBg="1"/>
      <p:bldP spid="18" grpId="1" animBg="1"/>
      <p:bldP spid="22" grpId="0" animBg="1"/>
      <p:bldP spid="22" grpId="1" animBg="1"/>
      <p:bldP spid="23" grpId="0" animBg="1"/>
      <p:bldP spid="23" grpId="1" animBg="1"/>
    </p:bldLst>
  </p:timing>
  <p:hf sldNum="0" hdr="0" ftr="0" dt="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 userDrawn="1"/>
        </p:nvCxnSpPr>
        <p:spPr>
          <a:xfrm>
            <a:off x="0" y="2818776"/>
            <a:ext cx="12192000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iamond 21"/>
          <p:cNvSpPr/>
          <p:nvPr userDrawn="1"/>
        </p:nvSpPr>
        <p:spPr>
          <a:xfrm>
            <a:off x="2624667" y="2392958"/>
            <a:ext cx="851505" cy="851637"/>
          </a:xfrm>
          <a:prstGeom prst="diamond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4" hasCustomPrompt="1"/>
          </p:nvPr>
        </p:nvSpPr>
        <p:spPr>
          <a:xfrm rot="18900000">
            <a:off x="3095103" y="1771058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6" hasCustomPrompt="1"/>
          </p:nvPr>
        </p:nvSpPr>
        <p:spPr>
          <a:xfrm rot="18900000">
            <a:off x="9188607" y="1771059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7" hasCustomPrompt="1"/>
          </p:nvPr>
        </p:nvSpPr>
        <p:spPr>
          <a:xfrm rot="18900000">
            <a:off x="2660381" y="3342005"/>
            <a:ext cx="1541138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4488576" y="3450674"/>
            <a:ext cx="1541138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0" hasCustomPrompt="1"/>
          </p:nvPr>
        </p:nvSpPr>
        <p:spPr>
          <a:xfrm rot="18900000">
            <a:off x="6551343" y="3342005"/>
            <a:ext cx="1541138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1" hasCustomPrompt="1"/>
          </p:nvPr>
        </p:nvSpPr>
        <p:spPr>
          <a:xfrm rot="18900000">
            <a:off x="4931245" y="1877900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2" hasCustomPrompt="1"/>
          </p:nvPr>
        </p:nvSpPr>
        <p:spPr>
          <a:xfrm rot="18900000">
            <a:off x="7101213" y="1877901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935567" y="4667937"/>
            <a:ext cx="3816350" cy="1365547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052646" y="4792874"/>
            <a:ext cx="5124287" cy="1109304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Diamond 31"/>
          <p:cNvSpPr/>
          <p:nvPr userDrawn="1"/>
        </p:nvSpPr>
        <p:spPr>
          <a:xfrm>
            <a:off x="3923696" y="2605867"/>
            <a:ext cx="425753" cy="425818"/>
          </a:xfrm>
          <a:prstGeom prst="diamond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3" name="Diamond 32"/>
          <p:cNvSpPr/>
          <p:nvPr userDrawn="1"/>
        </p:nvSpPr>
        <p:spPr>
          <a:xfrm>
            <a:off x="4796972" y="2605867"/>
            <a:ext cx="425753" cy="425818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4" name="Diamond 33"/>
          <p:cNvSpPr/>
          <p:nvPr userDrawn="1"/>
        </p:nvSpPr>
        <p:spPr>
          <a:xfrm>
            <a:off x="5670248" y="2392958"/>
            <a:ext cx="851505" cy="851637"/>
          </a:xfrm>
          <a:prstGeom prst="diamond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5" name="Diamond 34"/>
          <p:cNvSpPr/>
          <p:nvPr userDrawn="1"/>
        </p:nvSpPr>
        <p:spPr>
          <a:xfrm>
            <a:off x="6969276" y="2605867"/>
            <a:ext cx="425753" cy="425818"/>
          </a:xfrm>
          <a:prstGeom prst="diamond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6" name="Diamond 35"/>
          <p:cNvSpPr/>
          <p:nvPr userDrawn="1"/>
        </p:nvSpPr>
        <p:spPr>
          <a:xfrm>
            <a:off x="7842552" y="2605867"/>
            <a:ext cx="425753" cy="425818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7" name="Diamond 36"/>
          <p:cNvSpPr/>
          <p:nvPr userDrawn="1"/>
        </p:nvSpPr>
        <p:spPr>
          <a:xfrm>
            <a:off x="8715829" y="2392958"/>
            <a:ext cx="851505" cy="851637"/>
          </a:xfrm>
          <a:prstGeom prst="diamond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09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/>
      <p:bldP spid="3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  <p:hf sldNum="0" hdr="0" ftr="0" dt="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8900000">
            <a:off x="1826262" y="3104585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 rot="18900000">
            <a:off x="1827684" y="3222954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820319" y="3544185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8" name="Rectangle 7"/>
          <p:cNvSpPr/>
          <p:nvPr userDrawn="1"/>
        </p:nvSpPr>
        <p:spPr>
          <a:xfrm rot="18900000">
            <a:off x="3639825" y="3341325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rot="18900000">
            <a:off x="3641247" y="3222956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633882" y="3544186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067350" y="1725185"/>
            <a:ext cx="2800206" cy="1030414"/>
          </a:xfrm>
        </p:spPr>
        <p:txBody>
          <a:bodyPr vert="horz" lIns="60963" tIns="30482" rIns="60963" bIns="30482" rtlCol="0" anchor="b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880914" y="5014423"/>
            <a:ext cx="2800206" cy="1073138"/>
          </a:xfrm>
        </p:spPr>
        <p:txBody>
          <a:bodyPr vert="horz" lIns="60963" tIns="30482" rIns="60963" bIns="30482" rtlCol="0" anchor="t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Rectangle 12"/>
          <p:cNvSpPr/>
          <p:nvPr userDrawn="1"/>
        </p:nvSpPr>
        <p:spPr>
          <a:xfrm rot="18900000">
            <a:off x="5454809" y="3104585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8900000">
            <a:off x="5456231" y="3222954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5448866" y="3544185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6" name="Rectangle 15"/>
          <p:cNvSpPr/>
          <p:nvPr userDrawn="1"/>
        </p:nvSpPr>
        <p:spPr>
          <a:xfrm rot="18900000">
            <a:off x="7268372" y="3341325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8900000">
            <a:off x="7269793" y="3222956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262429" y="3544186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4695897" y="1725185"/>
            <a:ext cx="2800206" cy="1030414"/>
          </a:xfrm>
        </p:spPr>
        <p:txBody>
          <a:bodyPr vert="horz" lIns="60963" tIns="30482" rIns="60963" bIns="30482" rtlCol="0" anchor="b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6509460" y="5014423"/>
            <a:ext cx="2800206" cy="1073138"/>
          </a:xfrm>
        </p:spPr>
        <p:txBody>
          <a:bodyPr vert="horz" lIns="60963" tIns="30482" rIns="60963" bIns="30482" rtlCol="0" anchor="t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Rectangle 20"/>
          <p:cNvSpPr/>
          <p:nvPr userDrawn="1"/>
        </p:nvSpPr>
        <p:spPr>
          <a:xfrm rot="18900000">
            <a:off x="9083355" y="3104585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 rot="18900000">
            <a:off x="9084777" y="3222954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077413" y="3544185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8324444" y="1725185"/>
            <a:ext cx="2800206" cy="1030414"/>
          </a:xfrm>
        </p:spPr>
        <p:txBody>
          <a:bodyPr vert="horz" lIns="60963" tIns="30482" rIns="60963" bIns="30482" rtlCol="0" anchor="b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224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50"/>
                            </p:stCondLst>
                            <p:childTnLst>
                              <p:par>
                                <p:cTn id="67" presetID="5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build="p">
        <p:tmplLst>
          <p:tmpl lvl="1">
            <p:tnLst>
              <p:par>
                <p:cTn presetID="55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build="p">
        <p:tmplLst>
          <p:tmpl lvl="1">
            <p:tnLst>
              <p:par>
                <p:cTn presetID="55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</p:bld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7" y="2278641"/>
            <a:ext cx="11281833" cy="1093310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268387" y="3376651"/>
            <a:ext cx="165523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02345" y="3492155"/>
            <a:ext cx="8587317" cy="1453900"/>
          </a:xfrm>
        </p:spPr>
        <p:txBody>
          <a:bodyPr anchor="t">
            <a:normAutofit/>
          </a:bodyPr>
          <a:lstStyle>
            <a:lvl1pPr algn="ctr"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/ A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012155" y="1996256"/>
            <a:ext cx="5018195" cy="1784896"/>
          </a:xfrm>
          <a:prstGeom prst="rect">
            <a:avLst/>
          </a:prstGeom>
          <a:solidFill>
            <a:srgbClr val="D6DC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965970" y="2716608"/>
            <a:ext cx="1064381" cy="10645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83631" y="2937744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185008" y="2128335"/>
            <a:ext cx="36535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none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85008" y="2592492"/>
            <a:ext cx="3653559" cy="1024083"/>
          </a:xfrm>
        </p:spPr>
        <p:txBody>
          <a:bodyPr anchor="t">
            <a:normAutofit/>
          </a:bodyPr>
          <a:lstStyle>
            <a:lvl1pPr marL="190510" indent="-190510" algn="l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157754" y="1996256"/>
            <a:ext cx="5018195" cy="1784896"/>
          </a:xfrm>
          <a:prstGeom prst="rect">
            <a:avLst/>
          </a:prstGeom>
          <a:solidFill>
            <a:srgbClr val="D6DC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157753" y="2716608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375414" y="2937744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7349536" y="2128335"/>
            <a:ext cx="36535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none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349536" y="2592492"/>
            <a:ext cx="3653559" cy="1024083"/>
          </a:xfrm>
        </p:spPr>
        <p:txBody>
          <a:bodyPr anchor="t">
            <a:normAutofit/>
          </a:bodyPr>
          <a:lstStyle>
            <a:lvl1pPr marL="190510" indent="-190510" algn="l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012155" y="3913231"/>
            <a:ext cx="5018195" cy="1784896"/>
          </a:xfrm>
          <a:prstGeom prst="rect">
            <a:avLst/>
          </a:prstGeom>
          <a:solidFill>
            <a:srgbClr val="D6DC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4965970" y="3913230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5183631" y="4134366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1185008" y="4045309"/>
            <a:ext cx="36535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none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185008" y="4509467"/>
            <a:ext cx="3653559" cy="1024083"/>
          </a:xfrm>
        </p:spPr>
        <p:txBody>
          <a:bodyPr anchor="t">
            <a:normAutofit/>
          </a:bodyPr>
          <a:lstStyle>
            <a:lvl1pPr marL="190510" indent="-190510" algn="l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6157754" y="3913231"/>
            <a:ext cx="5018195" cy="1784896"/>
          </a:xfrm>
          <a:prstGeom prst="rect">
            <a:avLst/>
          </a:prstGeom>
          <a:solidFill>
            <a:srgbClr val="D6DC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157753" y="3913230"/>
            <a:ext cx="1064381" cy="10645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75414" y="4134366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349536" y="4045309"/>
            <a:ext cx="36535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7349536" y="4509467"/>
            <a:ext cx="3653559" cy="1024083"/>
          </a:xfrm>
        </p:spPr>
        <p:txBody>
          <a:bodyPr anchor="t">
            <a:normAutofit/>
          </a:bodyPr>
          <a:lstStyle>
            <a:lvl1pPr marL="190510" indent="-190510" algn="l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524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0"/>
                            </p:stCondLst>
                            <p:childTnLst>
                              <p:par>
                                <p:cTn id="10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>
        <p:tmplLst>
          <p:tmpl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1" grpId="0" animBg="1"/>
      <p:bldP spid="12" grpId="0" animBg="1"/>
      <p:bldP spid="12" grpId="1" animBg="1"/>
      <p:bldP spid="13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1">
        <p:tmplLst>
          <p:tmpl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animBg="1"/>
      <p:bldP spid="17" grpId="1" animBg="1"/>
      <p:bldP spid="18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1">
        <p:tmplLst>
          <p:tmpl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animBg="1"/>
      <p:bldP spid="22" grpId="1" animBg="1"/>
      <p:bldP spid="23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>
        <p:tmplLst>
          <p:tmpl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ni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 rot="2700000">
            <a:off x="4274090" y="3239653"/>
            <a:ext cx="5503429" cy="2860431"/>
            <a:chOff x="3411415" y="1828801"/>
            <a:chExt cx="8253869" cy="4290646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6" name="Circle: Hollow 4"/>
            <p:cNvSpPr/>
            <p:nvPr userDrawn="1"/>
          </p:nvSpPr>
          <p:spPr>
            <a:xfrm>
              <a:off x="3411415" y="1828801"/>
              <a:ext cx="4290646" cy="4290646"/>
            </a:xfrm>
            <a:prstGeom prst="donut">
              <a:avLst>
                <a:gd name="adj" fmla="val 6707"/>
              </a:avLst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44546A"/>
                </a:solidFill>
              </a:endParaRPr>
            </a:p>
          </p:txBody>
        </p:sp>
        <p:sp>
          <p:nvSpPr>
            <p:cNvPr id="7" name="Rectangle: Rounded Corners 5"/>
            <p:cNvSpPr/>
            <p:nvPr userDrawn="1"/>
          </p:nvSpPr>
          <p:spPr>
            <a:xfrm>
              <a:off x="7829933" y="3646611"/>
              <a:ext cx="176545" cy="655026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8" name="Rectangle: Rounded Corners 6"/>
            <p:cNvSpPr/>
            <p:nvPr userDrawn="1"/>
          </p:nvSpPr>
          <p:spPr>
            <a:xfrm>
              <a:off x="8053055" y="3646611"/>
              <a:ext cx="176545" cy="655026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9" name="Rectangle: Rounded Corners 7"/>
            <p:cNvSpPr/>
            <p:nvPr userDrawn="1"/>
          </p:nvSpPr>
          <p:spPr>
            <a:xfrm>
              <a:off x="7597284" y="3793149"/>
              <a:ext cx="4068000" cy="361950"/>
            </a:xfrm>
            <a:prstGeom prst="roundRect">
              <a:avLst>
                <a:gd name="adj" fmla="val 27458"/>
              </a:avLst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  <p:sp>
        <p:nvSpPr>
          <p:cNvPr id="10" name="Freeform: Shape 13"/>
          <p:cNvSpPr/>
          <p:nvPr userDrawn="1"/>
        </p:nvSpPr>
        <p:spPr>
          <a:xfrm>
            <a:off x="6105676" y="1634022"/>
            <a:ext cx="2095487" cy="2095295"/>
          </a:xfrm>
          <a:custGeom>
            <a:avLst/>
            <a:gdLst>
              <a:gd name="connsiteX0" fmla="*/ 0 w 3143230"/>
              <a:gd name="connsiteY0" fmla="*/ 0 h 3142457"/>
              <a:gd name="connsiteX1" fmla="*/ 3139160 w 3143230"/>
              <a:gd name="connsiteY1" fmla="*/ 2981499 h 3142457"/>
              <a:gd name="connsiteX2" fmla="*/ 3143230 w 3143230"/>
              <a:gd name="connsiteY2" fmla="*/ 3142457 h 3142457"/>
              <a:gd name="connsiteX3" fmla="*/ 2177289 w 3143230"/>
              <a:gd name="connsiteY3" fmla="*/ 3142457 h 3142457"/>
              <a:gd name="connsiteX4" fmla="*/ 2166088 w 3143230"/>
              <a:gd name="connsiteY4" fmla="*/ 2920631 h 3142457"/>
              <a:gd name="connsiteX5" fmla="*/ 0 w 3143230"/>
              <a:gd name="connsiteY5" fmla="*/ 965921 h 31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230" h="3142457">
                <a:moveTo>
                  <a:pt x="0" y="0"/>
                </a:moveTo>
                <a:cubicBezTo>
                  <a:pt x="1681720" y="0"/>
                  <a:pt x="3054974" y="1320700"/>
                  <a:pt x="3139160" y="2981499"/>
                </a:cubicBezTo>
                <a:lnTo>
                  <a:pt x="3143230" y="3142457"/>
                </a:lnTo>
                <a:lnTo>
                  <a:pt x="2177289" y="3142457"/>
                </a:lnTo>
                <a:lnTo>
                  <a:pt x="2166088" y="2920631"/>
                </a:lnTo>
                <a:cubicBezTo>
                  <a:pt x="2054587" y="1822699"/>
                  <a:pt x="1127349" y="965921"/>
                  <a:pt x="0" y="965921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1" name="Freeform: Shape 14"/>
          <p:cNvSpPr/>
          <p:nvPr userDrawn="1"/>
        </p:nvSpPr>
        <p:spPr>
          <a:xfrm rot="16200000">
            <a:off x="3990934" y="1633926"/>
            <a:ext cx="2095810" cy="2094971"/>
          </a:xfrm>
          <a:custGeom>
            <a:avLst/>
            <a:gdLst>
              <a:gd name="connsiteX0" fmla="*/ 0 w 3143230"/>
              <a:gd name="connsiteY0" fmla="*/ 0 h 3142457"/>
              <a:gd name="connsiteX1" fmla="*/ 3139160 w 3143230"/>
              <a:gd name="connsiteY1" fmla="*/ 2981499 h 3142457"/>
              <a:gd name="connsiteX2" fmla="*/ 3143230 w 3143230"/>
              <a:gd name="connsiteY2" fmla="*/ 3142457 h 3142457"/>
              <a:gd name="connsiteX3" fmla="*/ 2177289 w 3143230"/>
              <a:gd name="connsiteY3" fmla="*/ 3142457 h 3142457"/>
              <a:gd name="connsiteX4" fmla="*/ 2166088 w 3143230"/>
              <a:gd name="connsiteY4" fmla="*/ 2920631 h 3142457"/>
              <a:gd name="connsiteX5" fmla="*/ 0 w 3143230"/>
              <a:gd name="connsiteY5" fmla="*/ 965921 h 31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230" h="3142457">
                <a:moveTo>
                  <a:pt x="0" y="0"/>
                </a:moveTo>
                <a:cubicBezTo>
                  <a:pt x="1681720" y="0"/>
                  <a:pt x="3054974" y="1320700"/>
                  <a:pt x="3139160" y="2981499"/>
                </a:cubicBezTo>
                <a:lnTo>
                  <a:pt x="3143230" y="3142457"/>
                </a:lnTo>
                <a:lnTo>
                  <a:pt x="2177289" y="3142457"/>
                </a:lnTo>
                <a:lnTo>
                  <a:pt x="2166088" y="2920631"/>
                </a:lnTo>
                <a:cubicBezTo>
                  <a:pt x="2054587" y="1822699"/>
                  <a:pt x="1127349" y="965921"/>
                  <a:pt x="0" y="965921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2" name="Freeform: Shape 15"/>
          <p:cNvSpPr/>
          <p:nvPr userDrawn="1"/>
        </p:nvSpPr>
        <p:spPr>
          <a:xfrm rot="10800000">
            <a:off x="3991352" y="3748671"/>
            <a:ext cx="2095487" cy="2095295"/>
          </a:xfrm>
          <a:custGeom>
            <a:avLst/>
            <a:gdLst>
              <a:gd name="connsiteX0" fmla="*/ 0 w 3143230"/>
              <a:gd name="connsiteY0" fmla="*/ 0 h 3142457"/>
              <a:gd name="connsiteX1" fmla="*/ 3139160 w 3143230"/>
              <a:gd name="connsiteY1" fmla="*/ 2981499 h 3142457"/>
              <a:gd name="connsiteX2" fmla="*/ 3143230 w 3143230"/>
              <a:gd name="connsiteY2" fmla="*/ 3142457 h 3142457"/>
              <a:gd name="connsiteX3" fmla="*/ 2177289 w 3143230"/>
              <a:gd name="connsiteY3" fmla="*/ 3142457 h 3142457"/>
              <a:gd name="connsiteX4" fmla="*/ 2166088 w 3143230"/>
              <a:gd name="connsiteY4" fmla="*/ 2920631 h 3142457"/>
              <a:gd name="connsiteX5" fmla="*/ 0 w 3143230"/>
              <a:gd name="connsiteY5" fmla="*/ 965921 h 31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230" h="3142457">
                <a:moveTo>
                  <a:pt x="0" y="0"/>
                </a:moveTo>
                <a:cubicBezTo>
                  <a:pt x="1681720" y="0"/>
                  <a:pt x="3054974" y="1320700"/>
                  <a:pt x="3139160" y="2981499"/>
                </a:cubicBezTo>
                <a:lnTo>
                  <a:pt x="3143230" y="3142457"/>
                </a:lnTo>
                <a:lnTo>
                  <a:pt x="2177289" y="3142457"/>
                </a:lnTo>
                <a:lnTo>
                  <a:pt x="2166088" y="2920631"/>
                </a:lnTo>
                <a:cubicBezTo>
                  <a:pt x="2054587" y="1822699"/>
                  <a:pt x="1127349" y="965921"/>
                  <a:pt x="0" y="965921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045683" y="2214688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487188" y="2214688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487188" y="4652929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45234" y="3051632"/>
            <a:ext cx="1892860" cy="135536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8313094" y="2742608"/>
            <a:ext cx="2952241" cy="1219299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8313094" y="2278451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907663" y="2748959"/>
            <a:ext cx="2952241" cy="1219299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07663" y="2284802"/>
            <a:ext cx="2952241" cy="506497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907663" y="5187107"/>
            <a:ext cx="2952241" cy="1219299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07663" y="4722951"/>
            <a:ext cx="2952241" cy="506497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104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5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250"/>
                            </p:stCondLst>
                            <p:childTnLst>
                              <p:par>
                                <p:cTn id="6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/>
    </p:bldLst>
  </p:timing>
  <p:hf sldNum="0" hdr="0" ftr="0" dt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566593"/>
            <a:ext cx="12192000" cy="129955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Freeform: Shape 74"/>
          <p:cNvSpPr/>
          <p:nvPr userDrawn="1"/>
        </p:nvSpPr>
        <p:spPr>
          <a:xfrm>
            <a:off x="3337239" y="2133765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Freeform: Shape 75"/>
          <p:cNvSpPr/>
          <p:nvPr userDrawn="1"/>
        </p:nvSpPr>
        <p:spPr>
          <a:xfrm rot="10800000">
            <a:off x="123905" y="3866147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8" name="Freeform: Shape 71"/>
          <p:cNvSpPr/>
          <p:nvPr userDrawn="1"/>
        </p:nvSpPr>
        <p:spPr>
          <a:xfrm rot="18900000">
            <a:off x="255232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 rot="18900000">
            <a:off x="991779" y="2916458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Freeform: Shape 78"/>
          <p:cNvSpPr/>
          <p:nvPr userDrawn="1"/>
        </p:nvSpPr>
        <p:spPr>
          <a:xfrm>
            <a:off x="5307011" y="2133765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Freeform: Shape 79"/>
          <p:cNvSpPr/>
          <p:nvPr userDrawn="1"/>
        </p:nvSpPr>
        <p:spPr>
          <a:xfrm rot="10800000">
            <a:off x="2093677" y="3866147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12" name="Freeform: Shape 80"/>
          <p:cNvSpPr/>
          <p:nvPr userDrawn="1"/>
        </p:nvSpPr>
        <p:spPr>
          <a:xfrm rot="18900000">
            <a:off x="2225004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2961551" y="2916458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Freeform: Shape 82"/>
          <p:cNvSpPr/>
          <p:nvPr userDrawn="1"/>
        </p:nvSpPr>
        <p:spPr>
          <a:xfrm>
            <a:off x="7276783" y="2133765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5" name="Freeform: Shape 83"/>
          <p:cNvSpPr/>
          <p:nvPr userDrawn="1"/>
        </p:nvSpPr>
        <p:spPr>
          <a:xfrm rot="10800000">
            <a:off x="4063449" y="3866147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16" name="Freeform: Shape 84"/>
          <p:cNvSpPr/>
          <p:nvPr userDrawn="1"/>
        </p:nvSpPr>
        <p:spPr>
          <a:xfrm rot="18900000">
            <a:off x="4194776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>
          <a:xfrm rot="18900000">
            <a:off x="4931323" y="2916458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8" name="Freeform: Shape 86"/>
          <p:cNvSpPr/>
          <p:nvPr userDrawn="1"/>
        </p:nvSpPr>
        <p:spPr>
          <a:xfrm>
            <a:off x="9246555" y="2133765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9" name="Freeform: Shape 87"/>
          <p:cNvSpPr/>
          <p:nvPr userDrawn="1"/>
        </p:nvSpPr>
        <p:spPr>
          <a:xfrm rot="10800000">
            <a:off x="6033221" y="3866147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20" name="Freeform: Shape 88"/>
          <p:cNvSpPr/>
          <p:nvPr userDrawn="1"/>
        </p:nvSpPr>
        <p:spPr>
          <a:xfrm rot="18900000">
            <a:off x="6164548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0" hasCustomPrompt="1"/>
          </p:nvPr>
        </p:nvSpPr>
        <p:spPr>
          <a:xfrm rot="18900000">
            <a:off x="6901095" y="2916458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2" name="Freeform: Shape 90"/>
          <p:cNvSpPr/>
          <p:nvPr userDrawn="1"/>
        </p:nvSpPr>
        <p:spPr>
          <a:xfrm>
            <a:off x="11216328" y="2133765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Freeform: Shape 91"/>
          <p:cNvSpPr/>
          <p:nvPr userDrawn="1"/>
        </p:nvSpPr>
        <p:spPr>
          <a:xfrm rot="10800000">
            <a:off x="8002994" y="3866147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24" name="Freeform: Shape 92"/>
          <p:cNvSpPr/>
          <p:nvPr userDrawn="1"/>
        </p:nvSpPr>
        <p:spPr>
          <a:xfrm rot="18900000">
            <a:off x="8134321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1" hasCustomPrompt="1"/>
          </p:nvPr>
        </p:nvSpPr>
        <p:spPr>
          <a:xfrm rot="18900000">
            <a:off x="8870867" y="2916458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899048" y="4667888"/>
            <a:ext cx="6393904" cy="1464332"/>
          </a:xfrm>
        </p:spPr>
        <p:txBody>
          <a:bodyPr vert="horz" lIns="60963" tIns="30482" rIns="60963" bIns="30482" rtlCol="0" anchor="ctr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482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animBg="1"/>
      <p:bldP spid="12" grpId="0" animBg="1"/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6" grpId="0" animBg="1"/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9" grpId="0" animBg="1"/>
      <p:bldP spid="20" grpId="0" animBg="1"/>
      <p:bldP spid="2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6615" y="2061347"/>
            <a:ext cx="4690147" cy="2943158"/>
          </a:xfrm>
        </p:spPr>
        <p:txBody>
          <a:bodyPr anchor="ctr"/>
          <a:lstStyle>
            <a:lvl1pPr algn="ctr">
              <a:lnSpc>
                <a:spcPct val="8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5387248" y="1002498"/>
            <a:ext cx="2101389" cy="553225"/>
          </a:xfrm>
        </p:spPr>
        <p:txBody>
          <a:bodyPr numCol="1" spcCol="240012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756260" y="850474"/>
            <a:ext cx="3864845" cy="884050"/>
          </a:xfrm>
        </p:spPr>
        <p:txBody>
          <a:bodyPr numCol="1" spcCol="240012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622448" y="824681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5387248" y="2055941"/>
            <a:ext cx="2101389" cy="553225"/>
          </a:xfrm>
        </p:spPr>
        <p:txBody>
          <a:bodyPr numCol="1" spcCol="240012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7756260" y="1903917"/>
            <a:ext cx="3864845" cy="884050"/>
          </a:xfrm>
        </p:spPr>
        <p:txBody>
          <a:bodyPr numCol="1" spcCol="240012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622448" y="1878124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5387248" y="3109385"/>
            <a:ext cx="2101389" cy="553225"/>
          </a:xfrm>
        </p:spPr>
        <p:txBody>
          <a:bodyPr numCol="1" spcCol="240012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7756260" y="2957360"/>
            <a:ext cx="3864845" cy="884050"/>
          </a:xfrm>
        </p:spPr>
        <p:txBody>
          <a:bodyPr numCol="1" spcCol="240012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622448" y="2931567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5387248" y="4162828"/>
            <a:ext cx="2101389" cy="553225"/>
          </a:xfrm>
        </p:spPr>
        <p:txBody>
          <a:bodyPr numCol="1" spcCol="240012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7756260" y="4010803"/>
            <a:ext cx="3864845" cy="884050"/>
          </a:xfrm>
        </p:spPr>
        <p:txBody>
          <a:bodyPr numCol="1" spcCol="240012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622448" y="3985010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5387248" y="5216272"/>
            <a:ext cx="2101389" cy="553225"/>
          </a:xfrm>
        </p:spPr>
        <p:txBody>
          <a:bodyPr numCol="1" spcCol="240012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>
            <a:off x="7756260" y="5064247"/>
            <a:ext cx="3864845" cy="884050"/>
          </a:xfrm>
        </p:spPr>
        <p:txBody>
          <a:bodyPr numCol="1" spcCol="240012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7622448" y="5038454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87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2130659" y="5155660"/>
            <a:ext cx="7930683" cy="1015419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正方形/長方形 24"/>
          <p:cNvSpPr/>
          <p:nvPr userDrawn="1"/>
        </p:nvSpPr>
        <p:spPr>
          <a:xfrm>
            <a:off x="1255183" y="1666973"/>
            <a:ext cx="2768600" cy="432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8" name="正方形/長方形 25"/>
          <p:cNvSpPr/>
          <p:nvPr userDrawn="1"/>
        </p:nvSpPr>
        <p:spPr>
          <a:xfrm>
            <a:off x="1255183" y="2092986"/>
            <a:ext cx="2768600" cy="8467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9" name="正方形/長方形 26"/>
          <p:cNvSpPr/>
          <p:nvPr userDrawn="1"/>
        </p:nvSpPr>
        <p:spPr>
          <a:xfrm>
            <a:off x="1255183" y="2919868"/>
            <a:ext cx="2768600" cy="18705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正方形/長方形 27"/>
          <p:cNvSpPr/>
          <p:nvPr userDrawn="1"/>
        </p:nvSpPr>
        <p:spPr>
          <a:xfrm>
            <a:off x="1255183" y="4795220"/>
            <a:ext cx="2768600" cy="164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テキスト プレースホルダー 18"/>
          <p:cNvSpPr>
            <a:spLocks noGrp="1"/>
          </p:cNvSpPr>
          <p:nvPr>
            <p:ph type="body" sz="quarter" idx="31" hasCustomPrompt="1"/>
          </p:nvPr>
        </p:nvSpPr>
        <p:spPr>
          <a:xfrm>
            <a:off x="1255183" y="2096116"/>
            <a:ext cx="2768600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2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1255183" y="1670103"/>
            <a:ext cx="2768600" cy="432067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13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1255183" y="3030086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18"/>
          <p:cNvSpPr>
            <a:spLocks noGrp="1"/>
          </p:cNvSpPr>
          <p:nvPr>
            <p:ph type="body" sz="quarter" idx="32" hasCustomPrompt="1"/>
          </p:nvPr>
        </p:nvSpPr>
        <p:spPr>
          <a:xfrm>
            <a:off x="1255183" y="3455050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5" name="テキスト プレースホルダー 18"/>
          <p:cNvSpPr>
            <a:spLocks noGrp="1"/>
          </p:cNvSpPr>
          <p:nvPr>
            <p:ph type="body" sz="quarter" idx="33" hasCustomPrompt="1"/>
          </p:nvPr>
        </p:nvSpPr>
        <p:spPr>
          <a:xfrm>
            <a:off x="1255183" y="3880013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6" name="テキスト プレースホルダー 18"/>
          <p:cNvSpPr>
            <a:spLocks noGrp="1"/>
          </p:cNvSpPr>
          <p:nvPr>
            <p:ph type="body" sz="quarter" idx="34" hasCustomPrompt="1"/>
          </p:nvPr>
        </p:nvSpPr>
        <p:spPr>
          <a:xfrm>
            <a:off x="1255183" y="4304978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7" name="正方形/長方形 32"/>
          <p:cNvSpPr/>
          <p:nvPr userDrawn="1"/>
        </p:nvSpPr>
        <p:spPr>
          <a:xfrm>
            <a:off x="4709583" y="1664591"/>
            <a:ext cx="2768600" cy="432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8" name="正方形/長方形 33"/>
          <p:cNvSpPr/>
          <p:nvPr userDrawn="1"/>
        </p:nvSpPr>
        <p:spPr>
          <a:xfrm>
            <a:off x="4709583" y="2090604"/>
            <a:ext cx="2768600" cy="846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9" name="正方形/長方形 34"/>
          <p:cNvSpPr/>
          <p:nvPr userDrawn="1"/>
        </p:nvSpPr>
        <p:spPr>
          <a:xfrm>
            <a:off x="4709583" y="2917486"/>
            <a:ext cx="2768600" cy="18705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0" name="正方形/長方形 35"/>
          <p:cNvSpPr/>
          <p:nvPr userDrawn="1"/>
        </p:nvSpPr>
        <p:spPr>
          <a:xfrm>
            <a:off x="4709583" y="4792838"/>
            <a:ext cx="2768600" cy="1641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テキスト プレースホルダー 18"/>
          <p:cNvSpPr>
            <a:spLocks noGrp="1"/>
          </p:cNvSpPr>
          <p:nvPr>
            <p:ph type="body" sz="quarter" idx="35" hasCustomPrompt="1"/>
          </p:nvPr>
        </p:nvSpPr>
        <p:spPr>
          <a:xfrm>
            <a:off x="4709583" y="2093734"/>
            <a:ext cx="2768600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2" name="テキスト プレースホルダー 18"/>
          <p:cNvSpPr>
            <a:spLocks noGrp="1"/>
          </p:cNvSpPr>
          <p:nvPr>
            <p:ph type="body" sz="quarter" idx="36" hasCustomPrompt="1"/>
          </p:nvPr>
        </p:nvSpPr>
        <p:spPr>
          <a:xfrm>
            <a:off x="4709583" y="1667722"/>
            <a:ext cx="2768600" cy="432067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23" name="テキスト プレースホルダー 18"/>
          <p:cNvSpPr>
            <a:spLocks noGrp="1"/>
          </p:cNvSpPr>
          <p:nvPr>
            <p:ph type="body" sz="quarter" idx="37" hasCustomPrompt="1"/>
          </p:nvPr>
        </p:nvSpPr>
        <p:spPr>
          <a:xfrm>
            <a:off x="4709583" y="3027705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テキスト プレースホルダー 18"/>
          <p:cNvSpPr>
            <a:spLocks noGrp="1"/>
          </p:cNvSpPr>
          <p:nvPr>
            <p:ph type="body" sz="quarter" idx="38" hasCustomPrompt="1"/>
          </p:nvPr>
        </p:nvSpPr>
        <p:spPr>
          <a:xfrm>
            <a:off x="4709583" y="3452668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5" name="テキスト プレースホルダー 18"/>
          <p:cNvSpPr>
            <a:spLocks noGrp="1"/>
          </p:cNvSpPr>
          <p:nvPr>
            <p:ph type="body" sz="quarter" idx="39" hasCustomPrompt="1"/>
          </p:nvPr>
        </p:nvSpPr>
        <p:spPr>
          <a:xfrm>
            <a:off x="4709583" y="3877632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6" name="テキスト プレースホルダー 18"/>
          <p:cNvSpPr>
            <a:spLocks noGrp="1"/>
          </p:cNvSpPr>
          <p:nvPr>
            <p:ph type="body" sz="quarter" idx="40" hasCustomPrompt="1"/>
          </p:nvPr>
        </p:nvSpPr>
        <p:spPr>
          <a:xfrm>
            <a:off x="4709583" y="4302596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7" name="正方形/長方形 42"/>
          <p:cNvSpPr/>
          <p:nvPr userDrawn="1"/>
        </p:nvSpPr>
        <p:spPr>
          <a:xfrm>
            <a:off x="8163983" y="1662178"/>
            <a:ext cx="2768600" cy="432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8" name="正方形/長方形 43"/>
          <p:cNvSpPr/>
          <p:nvPr userDrawn="1"/>
        </p:nvSpPr>
        <p:spPr>
          <a:xfrm>
            <a:off x="8163983" y="2088190"/>
            <a:ext cx="2768600" cy="8467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9" name="正方形/長方形 44"/>
          <p:cNvSpPr/>
          <p:nvPr userDrawn="1"/>
        </p:nvSpPr>
        <p:spPr>
          <a:xfrm>
            <a:off x="8163983" y="2915073"/>
            <a:ext cx="2768600" cy="18705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0" name="正方形/長方形 45"/>
          <p:cNvSpPr/>
          <p:nvPr userDrawn="1"/>
        </p:nvSpPr>
        <p:spPr>
          <a:xfrm>
            <a:off x="8163983" y="4790424"/>
            <a:ext cx="2768600" cy="164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1" name="テキスト プレースホルダー 18"/>
          <p:cNvSpPr>
            <a:spLocks noGrp="1"/>
          </p:cNvSpPr>
          <p:nvPr>
            <p:ph type="body" sz="quarter" idx="41" hasCustomPrompt="1"/>
          </p:nvPr>
        </p:nvSpPr>
        <p:spPr>
          <a:xfrm>
            <a:off x="8163983" y="2091321"/>
            <a:ext cx="2768600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2" name="テキスト プレースホルダー 18"/>
          <p:cNvSpPr>
            <a:spLocks noGrp="1"/>
          </p:cNvSpPr>
          <p:nvPr>
            <p:ph type="body" sz="quarter" idx="42" hasCustomPrompt="1"/>
          </p:nvPr>
        </p:nvSpPr>
        <p:spPr>
          <a:xfrm>
            <a:off x="8163983" y="1665308"/>
            <a:ext cx="2768600" cy="432067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33" name="テキスト プレースホルダー 18"/>
          <p:cNvSpPr>
            <a:spLocks noGrp="1"/>
          </p:cNvSpPr>
          <p:nvPr>
            <p:ph type="body" sz="quarter" idx="43" hasCustomPrompt="1"/>
          </p:nvPr>
        </p:nvSpPr>
        <p:spPr>
          <a:xfrm>
            <a:off x="8163983" y="3025291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18"/>
          <p:cNvSpPr>
            <a:spLocks noGrp="1"/>
          </p:cNvSpPr>
          <p:nvPr>
            <p:ph type="body" sz="quarter" idx="44" hasCustomPrompt="1"/>
          </p:nvPr>
        </p:nvSpPr>
        <p:spPr>
          <a:xfrm>
            <a:off x="8163983" y="3450254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5" name="テキスト プレースホルダー 18"/>
          <p:cNvSpPr>
            <a:spLocks noGrp="1"/>
          </p:cNvSpPr>
          <p:nvPr>
            <p:ph type="body" sz="quarter" idx="45" hasCustomPrompt="1"/>
          </p:nvPr>
        </p:nvSpPr>
        <p:spPr>
          <a:xfrm>
            <a:off x="8163983" y="3875218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6" name="テキスト プレースホルダー 18"/>
          <p:cNvSpPr>
            <a:spLocks noGrp="1"/>
          </p:cNvSpPr>
          <p:nvPr>
            <p:ph type="body" sz="quarter" idx="46" hasCustomPrompt="1"/>
          </p:nvPr>
        </p:nvSpPr>
        <p:spPr>
          <a:xfrm>
            <a:off x="8163983" y="4300182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593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decel="10000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5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decel="10000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7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8" grpId="0" animBg="1"/>
      <p:bldP spid="9" grpId="0" animBg="1"/>
      <p:bldP spid="10" grpId="0" animBg="1"/>
      <p:bldP spid="1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 animBg="1">
        <p:tmplLst>
          <p:tmpl lvl="1">
            <p:tnLst>
              <p:par>
                <p:cTn presetID="2" presetClass="entr" presetSubtype="1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19" grpId="0" animBg="1"/>
      <p:bldP spid="20" grpId="0" animBg="1"/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 animBg="1">
        <p:tmplLst>
          <p:tmpl lvl="1">
            <p:tnLst>
              <p:par>
                <p:cTn presetID="2" presetClass="entr" presetSubtype="1" decel="100000" fill="hold" nodeType="click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animBg="1"/>
      <p:bldP spid="29" grpId="0" animBg="1"/>
      <p:bldP spid="30" grpId="0" animBg="1"/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 animBg="1">
        <p:tmplLst>
          <p:tmpl lvl="1">
            <p:tnLst>
              <p:par>
                <p:cTn presetID="2" presetClass="entr" presetSubtype="1" decel="100000" fill="hold" nodeType="click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2130659" y="5155660"/>
            <a:ext cx="7930683" cy="1015419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正方形/長方形 24"/>
          <p:cNvSpPr/>
          <p:nvPr userDrawn="1"/>
        </p:nvSpPr>
        <p:spPr>
          <a:xfrm>
            <a:off x="633861" y="1666973"/>
            <a:ext cx="2578263" cy="4320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8" name="正方形/長方形 25"/>
          <p:cNvSpPr/>
          <p:nvPr userDrawn="1"/>
        </p:nvSpPr>
        <p:spPr>
          <a:xfrm>
            <a:off x="633861" y="2092986"/>
            <a:ext cx="2578263" cy="8467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9" name="正方形/長方形 26"/>
          <p:cNvSpPr/>
          <p:nvPr userDrawn="1"/>
        </p:nvSpPr>
        <p:spPr>
          <a:xfrm>
            <a:off x="633861" y="2919868"/>
            <a:ext cx="2578263" cy="18705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正方形/長方形 27"/>
          <p:cNvSpPr/>
          <p:nvPr userDrawn="1"/>
        </p:nvSpPr>
        <p:spPr>
          <a:xfrm>
            <a:off x="633861" y="4795220"/>
            <a:ext cx="2578263" cy="164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テキスト プレースホルダー 18"/>
          <p:cNvSpPr>
            <a:spLocks noGrp="1"/>
          </p:cNvSpPr>
          <p:nvPr>
            <p:ph type="body" sz="quarter" idx="31" hasCustomPrompt="1"/>
          </p:nvPr>
        </p:nvSpPr>
        <p:spPr>
          <a:xfrm>
            <a:off x="633861" y="2096116"/>
            <a:ext cx="2578263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2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633861" y="1670103"/>
            <a:ext cx="2578263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13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633861" y="3030086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18"/>
          <p:cNvSpPr>
            <a:spLocks noGrp="1"/>
          </p:cNvSpPr>
          <p:nvPr>
            <p:ph type="body" sz="quarter" idx="32" hasCustomPrompt="1"/>
          </p:nvPr>
        </p:nvSpPr>
        <p:spPr>
          <a:xfrm>
            <a:off x="633861" y="3455050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5" name="テキスト プレースホルダー 18"/>
          <p:cNvSpPr>
            <a:spLocks noGrp="1"/>
          </p:cNvSpPr>
          <p:nvPr>
            <p:ph type="body" sz="quarter" idx="33" hasCustomPrompt="1"/>
          </p:nvPr>
        </p:nvSpPr>
        <p:spPr>
          <a:xfrm>
            <a:off x="633861" y="3880013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6" name="テキスト プレースホルダー 18"/>
          <p:cNvSpPr>
            <a:spLocks noGrp="1"/>
          </p:cNvSpPr>
          <p:nvPr>
            <p:ph type="body" sz="quarter" idx="34" hasCustomPrompt="1"/>
          </p:nvPr>
        </p:nvSpPr>
        <p:spPr>
          <a:xfrm>
            <a:off x="633861" y="4304978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7" name="正方形/長方形 32"/>
          <p:cNvSpPr/>
          <p:nvPr userDrawn="1"/>
        </p:nvSpPr>
        <p:spPr>
          <a:xfrm>
            <a:off x="3417277" y="1664591"/>
            <a:ext cx="2578263" cy="4320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18" name="正方形/長方形 33"/>
          <p:cNvSpPr/>
          <p:nvPr userDrawn="1"/>
        </p:nvSpPr>
        <p:spPr>
          <a:xfrm>
            <a:off x="3417277" y="2090604"/>
            <a:ext cx="2578263" cy="846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19" name="正方形/長方形 34"/>
          <p:cNvSpPr/>
          <p:nvPr userDrawn="1"/>
        </p:nvSpPr>
        <p:spPr>
          <a:xfrm>
            <a:off x="3417277" y="2917486"/>
            <a:ext cx="2578263" cy="18705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0" name="正方形/長方形 35"/>
          <p:cNvSpPr/>
          <p:nvPr userDrawn="1"/>
        </p:nvSpPr>
        <p:spPr>
          <a:xfrm>
            <a:off x="3417277" y="4792838"/>
            <a:ext cx="2578263" cy="1641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テキスト プレースホルダー 18"/>
          <p:cNvSpPr>
            <a:spLocks noGrp="1"/>
          </p:cNvSpPr>
          <p:nvPr>
            <p:ph type="body" sz="quarter" idx="35" hasCustomPrompt="1"/>
          </p:nvPr>
        </p:nvSpPr>
        <p:spPr>
          <a:xfrm>
            <a:off x="3417277" y="2093734"/>
            <a:ext cx="2578263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2" name="テキスト プレースホルダー 18"/>
          <p:cNvSpPr>
            <a:spLocks noGrp="1"/>
          </p:cNvSpPr>
          <p:nvPr>
            <p:ph type="body" sz="quarter" idx="36" hasCustomPrompt="1"/>
          </p:nvPr>
        </p:nvSpPr>
        <p:spPr>
          <a:xfrm>
            <a:off x="3417277" y="1667722"/>
            <a:ext cx="2578263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23" name="テキスト プレースホルダー 18"/>
          <p:cNvSpPr>
            <a:spLocks noGrp="1"/>
          </p:cNvSpPr>
          <p:nvPr>
            <p:ph type="body" sz="quarter" idx="37" hasCustomPrompt="1"/>
          </p:nvPr>
        </p:nvSpPr>
        <p:spPr>
          <a:xfrm>
            <a:off x="3417277" y="3027705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テキスト プレースホルダー 18"/>
          <p:cNvSpPr>
            <a:spLocks noGrp="1"/>
          </p:cNvSpPr>
          <p:nvPr>
            <p:ph type="body" sz="quarter" idx="38" hasCustomPrompt="1"/>
          </p:nvPr>
        </p:nvSpPr>
        <p:spPr>
          <a:xfrm>
            <a:off x="3417277" y="3452668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5" name="テキスト プレースホルダー 18"/>
          <p:cNvSpPr>
            <a:spLocks noGrp="1"/>
          </p:cNvSpPr>
          <p:nvPr>
            <p:ph type="body" sz="quarter" idx="39" hasCustomPrompt="1"/>
          </p:nvPr>
        </p:nvSpPr>
        <p:spPr>
          <a:xfrm>
            <a:off x="3417277" y="3877632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6" name="テキスト プレースホルダー 18"/>
          <p:cNvSpPr>
            <a:spLocks noGrp="1"/>
          </p:cNvSpPr>
          <p:nvPr>
            <p:ph type="body" sz="quarter" idx="40" hasCustomPrompt="1"/>
          </p:nvPr>
        </p:nvSpPr>
        <p:spPr>
          <a:xfrm>
            <a:off x="3417277" y="4302596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7" name="正方形/長方形 42"/>
          <p:cNvSpPr/>
          <p:nvPr userDrawn="1"/>
        </p:nvSpPr>
        <p:spPr>
          <a:xfrm>
            <a:off x="6200694" y="1662178"/>
            <a:ext cx="2578263" cy="4320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28" name="正方形/長方形 43"/>
          <p:cNvSpPr/>
          <p:nvPr userDrawn="1"/>
        </p:nvSpPr>
        <p:spPr>
          <a:xfrm>
            <a:off x="6200694" y="2088190"/>
            <a:ext cx="2578263" cy="8467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9" name="正方形/長方形 44"/>
          <p:cNvSpPr/>
          <p:nvPr userDrawn="1"/>
        </p:nvSpPr>
        <p:spPr>
          <a:xfrm>
            <a:off x="6200694" y="2915073"/>
            <a:ext cx="2578263" cy="18705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0" name="正方形/長方形 45"/>
          <p:cNvSpPr/>
          <p:nvPr userDrawn="1"/>
        </p:nvSpPr>
        <p:spPr>
          <a:xfrm>
            <a:off x="6200694" y="4790424"/>
            <a:ext cx="2578263" cy="164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1" name="テキスト プレースホルダー 18"/>
          <p:cNvSpPr>
            <a:spLocks noGrp="1"/>
          </p:cNvSpPr>
          <p:nvPr>
            <p:ph type="body" sz="quarter" idx="41" hasCustomPrompt="1"/>
          </p:nvPr>
        </p:nvSpPr>
        <p:spPr>
          <a:xfrm>
            <a:off x="6200694" y="2091321"/>
            <a:ext cx="2578263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2" name="テキスト プレースホルダー 18"/>
          <p:cNvSpPr>
            <a:spLocks noGrp="1"/>
          </p:cNvSpPr>
          <p:nvPr>
            <p:ph type="body" sz="quarter" idx="42" hasCustomPrompt="1"/>
          </p:nvPr>
        </p:nvSpPr>
        <p:spPr>
          <a:xfrm>
            <a:off x="6200694" y="1665308"/>
            <a:ext cx="2578263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33" name="テキスト プレースホルダー 18"/>
          <p:cNvSpPr>
            <a:spLocks noGrp="1"/>
          </p:cNvSpPr>
          <p:nvPr>
            <p:ph type="body" sz="quarter" idx="43" hasCustomPrompt="1"/>
          </p:nvPr>
        </p:nvSpPr>
        <p:spPr>
          <a:xfrm>
            <a:off x="6200694" y="3025291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18"/>
          <p:cNvSpPr>
            <a:spLocks noGrp="1"/>
          </p:cNvSpPr>
          <p:nvPr>
            <p:ph type="body" sz="quarter" idx="44" hasCustomPrompt="1"/>
          </p:nvPr>
        </p:nvSpPr>
        <p:spPr>
          <a:xfrm>
            <a:off x="6200694" y="3450254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5" name="テキスト プレースホルダー 18"/>
          <p:cNvSpPr>
            <a:spLocks noGrp="1"/>
          </p:cNvSpPr>
          <p:nvPr>
            <p:ph type="body" sz="quarter" idx="45" hasCustomPrompt="1"/>
          </p:nvPr>
        </p:nvSpPr>
        <p:spPr>
          <a:xfrm>
            <a:off x="6200694" y="3875218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6" name="テキスト プレースホルダー 18"/>
          <p:cNvSpPr>
            <a:spLocks noGrp="1"/>
          </p:cNvSpPr>
          <p:nvPr>
            <p:ph type="body" sz="quarter" idx="46" hasCustomPrompt="1"/>
          </p:nvPr>
        </p:nvSpPr>
        <p:spPr>
          <a:xfrm>
            <a:off x="6200694" y="4300182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7" name="正方形/長方形 52"/>
          <p:cNvSpPr/>
          <p:nvPr userDrawn="1"/>
        </p:nvSpPr>
        <p:spPr>
          <a:xfrm>
            <a:off x="8984111" y="1665308"/>
            <a:ext cx="2578263" cy="4320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38" name="正方形/長方形 53"/>
          <p:cNvSpPr/>
          <p:nvPr userDrawn="1"/>
        </p:nvSpPr>
        <p:spPr>
          <a:xfrm>
            <a:off x="8984111" y="2091321"/>
            <a:ext cx="2578263" cy="846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39" name="正方形/長方形 54"/>
          <p:cNvSpPr/>
          <p:nvPr userDrawn="1"/>
        </p:nvSpPr>
        <p:spPr>
          <a:xfrm>
            <a:off x="8984111" y="2918203"/>
            <a:ext cx="2578263" cy="18705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40" name="正方形/長方形 55"/>
          <p:cNvSpPr/>
          <p:nvPr userDrawn="1"/>
        </p:nvSpPr>
        <p:spPr>
          <a:xfrm>
            <a:off x="8984111" y="4793555"/>
            <a:ext cx="2578263" cy="1641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41" name="テキスト プレースホルダー 18"/>
          <p:cNvSpPr>
            <a:spLocks noGrp="1"/>
          </p:cNvSpPr>
          <p:nvPr>
            <p:ph type="body" sz="quarter" idx="47" hasCustomPrompt="1"/>
          </p:nvPr>
        </p:nvSpPr>
        <p:spPr>
          <a:xfrm>
            <a:off x="8984111" y="2094451"/>
            <a:ext cx="2578263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42" name="テキスト プレースホルダー 18"/>
          <p:cNvSpPr>
            <a:spLocks noGrp="1"/>
          </p:cNvSpPr>
          <p:nvPr>
            <p:ph type="body" sz="quarter" idx="48" hasCustomPrompt="1"/>
          </p:nvPr>
        </p:nvSpPr>
        <p:spPr>
          <a:xfrm>
            <a:off x="8984111" y="1668439"/>
            <a:ext cx="2578263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43" name="テキスト プレースホルダー 18"/>
          <p:cNvSpPr>
            <a:spLocks noGrp="1"/>
          </p:cNvSpPr>
          <p:nvPr>
            <p:ph type="body" sz="quarter" idx="49" hasCustomPrompt="1"/>
          </p:nvPr>
        </p:nvSpPr>
        <p:spPr>
          <a:xfrm>
            <a:off x="8984111" y="3028421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4" name="テキスト プレースホルダー 18"/>
          <p:cNvSpPr>
            <a:spLocks noGrp="1"/>
          </p:cNvSpPr>
          <p:nvPr>
            <p:ph type="body" sz="quarter" idx="50" hasCustomPrompt="1"/>
          </p:nvPr>
        </p:nvSpPr>
        <p:spPr>
          <a:xfrm>
            <a:off x="8984111" y="3453385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5" name="テキスト プレースホルダー 18"/>
          <p:cNvSpPr>
            <a:spLocks noGrp="1"/>
          </p:cNvSpPr>
          <p:nvPr>
            <p:ph type="body" sz="quarter" idx="51" hasCustomPrompt="1"/>
          </p:nvPr>
        </p:nvSpPr>
        <p:spPr>
          <a:xfrm>
            <a:off x="8984111" y="3878349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6" name="テキスト プレースホルダー 18"/>
          <p:cNvSpPr>
            <a:spLocks noGrp="1"/>
          </p:cNvSpPr>
          <p:nvPr>
            <p:ph type="body" sz="quarter" idx="52" hasCustomPrompt="1"/>
          </p:nvPr>
        </p:nvSpPr>
        <p:spPr>
          <a:xfrm>
            <a:off x="8984111" y="4303313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906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7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"/>
                            </p:stCondLst>
                            <p:childTnLst>
                              <p:par>
                                <p:cTn id="8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25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75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8" grpId="0" animBg="1"/>
      <p:bldP spid="9" grpId="0" animBg="1"/>
      <p:bldP spid="10" grpId="0" animBg="1"/>
      <p:bldP spid="1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19" grpId="0" animBg="1"/>
      <p:bldP spid="20" grpId="0" animBg="1"/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animBg="1"/>
      <p:bldP spid="29" grpId="0" animBg="1"/>
      <p:bldP spid="30" grpId="0" animBg="1"/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/>
      <p:bldP spid="38" grpId="0" animBg="1"/>
      <p:bldP spid="39" grpId="0" animBg="1"/>
      <p:bldP spid="40" grpId="0" animBg="1"/>
      <p:bldP spid="4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grpSp>
        <p:nvGrpSpPr>
          <p:cNvPr id="6" name="グループ化 4"/>
          <p:cNvGrpSpPr/>
          <p:nvPr userDrawn="1"/>
        </p:nvGrpSpPr>
        <p:grpSpPr>
          <a:xfrm>
            <a:off x="483915" y="1988888"/>
            <a:ext cx="11707027" cy="1650759"/>
            <a:chOff x="725872" y="2982872"/>
            <a:chExt cx="17560541" cy="2475756"/>
          </a:xfrm>
        </p:grpSpPr>
        <p:sp>
          <p:nvSpPr>
            <p:cNvPr id="7" name="正方形/長方形 24"/>
            <p:cNvSpPr/>
            <p:nvPr userDrawn="1"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tx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8" name="正方形/長方形 4"/>
            <p:cNvSpPr/>
            <p:nvPr userDrawn="1"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9" name="正方形/長方形 24"/>
            <p:cNvSpPr/>
            <p:nvPr userDrawn="1"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グループ化 5"/>
          <p:cNvGrpSpPr/>
          <p:nvPr userDrawn="1"/>
        </p:nvGrpSpPr>
        <p:grpSpPr>
          <a:xfrm>
            <a:off x="325251" y="2910006"/>
            <a:ext cx="11865691" cy="888330"/>
            <a:chOff x="487876" y="4364335"/>
            <a:chExt cx="17798537" cy="1332290"/>
          </a:xfrm>
        </p:grpSpPr>
        <p:sp>
          <p:nvSpPr>
            <p:cNvPr id="11" name="正方形/長方形 23"/>
            <p:cNvSpPr/>
            <p:nvPr userDrawn="1"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2" name="正方形/長方形 25"/>
            <p:cNvSpPr/>
            <p:nvPr userDrawn="1"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3" name="直角三角形 31"/>
            <p:cNvSpPr/>
            <p:nvPr userDrawn="1"/>
          </p:nvSpPr>
          <p:spPr>
            <a:xfrm rot="162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グループ化 36"/>
          <p:cNvGrpSpPr/>
          <p:nvPr userDrawn="1"/>
        </p:nvGrpSpPr>
        <p:grpSpPr>
          <a:xfrm>
            <a:off x="483915" y="3990470"/>
            <a:ext cx="11707027" cy="1650759"/>
            <a:chOff x="725872" y="5984782"/>
            <a:chExt cx="17560541" cy="2475756"/>
          </a:xfrm>
        </p:grpSpPr>
        <p:sp>
          <p:nvSpPr>
            <p:cNvPr id="15" name="正方形/長方形 30"/>
            <p:cNvSpPr/>
            <p:nvPr userDrawn="1"/>
          </p:nvSpPr>
          <p:spPr>
            <a:xfrm flipV="1">
              <a:off x="10548745" y="7128248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6" name="正方形/長方形 4"/>
            <p:cNvSpPr/>
            <p:nvPr userDrawn="1"/>
          </p:nvSpPr>
          <p:spPr>
            <a:xfrm flipV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7" name="正方形/長方形 24"/>
            <p:cNvSpPr/>
            <p:nvPr userDrawn="1"/>
          </p:nvSpPr>
          <p:spPr>
            <a:xfrm flipV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グループ化 35"/>
          <p:cNvGrpSpPr/>
          <p:nvPr userDrawn="1"/>
        </p:nvGrpSpPr>
        <p:grpSpPr>
          <a:xfrm>
            <a:off x="325251" y="3831782"/>
            <a:ext cx="11865691" cy="888330"/>
            <a:chOff x="487876" y="5746786"/>
            <a:chExt cx="17798537" cy="1332289"/>
          </a:xfrm>
        </p:grpSpPr>
        <p:sp>
          <p:nvSpPr>
            <p:cNvPr id="19" name="正方形/長方形 29"/>
            <p:cNvSpPr/>
            <p:nvPr userDrawn="1"/>
          </p:nvSpPr>
          <p:spPr>
            <a:xfrm flipV="1">
              <a:off x="10548745" y="5746786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20" name="正方形/長方形 25"/>
            <p:cNvSpPr/>
            <p:nvPr userDrawn="1"/>
          </p:nvSpPr>
          <p:spPr>
            <a:xfrm flipV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21" name="直角三角形 31"/>
            <p:cNvSpPr/>
            <p:nvPr userDrawn="1"/>
          </p:nvSpPr>
          <p:spPr>
            <a:xfrm rot="5400000" flipV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</p:grpSp>
      <p:sp>
        <p:nvSpPr>
          <p:cNvPr id="22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7199123" y="2220611"/>
            <a:ext cx="419708" cy="419773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7199123" y="3138694"/>
            <a:ext cx="419708" cy="419773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7199123" y="4048425"/>
            <a:ext cx="419708" cy="419773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7199123" y="4958157"/>
            <a:ext cx="419708" cy="419773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714684" y="2032979"/>
            <a:ext cx="3981981" cy="78825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714684" y="2962566"/>
            <a:ext cx="3981981" cy="78825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7714684" y="3879671"/>
            <a:ext cx="3981981" cy="78825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7714684" y="4797113"/>
            <a:ext cx="3981981" cy="78825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694871" y="2014872"/>
            <a:ext cx="4560507" cy="147565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="1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94871" y="4211957"/>
            <a:ext cx="4560507" cy="170349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73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900"/>
                            </p:stCondLst>
                            <p:childTnLst>
                              <p:par>
                                <p:cTn id="5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3" grpId="0"/>
      <p:bldP spid="24" grpId="0"/>
      <p:bldP spid="25" grpId="0"/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正方形/長方形 4"/>
          <p:cNvSpPr/>
          <p:nvPr userDrawn="1"/>
        </p:nvSpPr>
        <p:spPr>
          <a:xfrm>
            <a:off x="5949747" y="2692815"/>
            <a:ext cx="91924" cy="41662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正方形/長方形 8"/>
          <p:cNvSpPr/>
          <p:nvPr userDrawn="1"/>
        </p:nvSpPr>
        <p:spPr>
          <a:xfrm>
            <a:off x="6149270" y="2190818"/>
            <a:ext cx="91924" cy="466824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8" name="正方形/長方形 9"/>
          <p:cNvSpPr/>
          <p:nvPr userDrawn="1"/>
        </p:nvSpPr>
        <p:spPr>
          <a:xfrm>
            <a:off x="6348793" y="3326626"/>
            <a:ext cx="91926" cy="35324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9" name="正方形/長方形 10"/>
          <p:cNvSpPr/>
          <p:nvPr userDrawn="1"/>
        </p:nvSpPr>
        <p:spPr>
          <a:xfrm>
            <a:off x="5750223" y="4896028"/>
            <a:ext cx="91925" cy="19630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正方形/長方形 11"/>
          <p:cNvSpPr/>
          <p:nvPr userDrawn="1"/>
        </p:nvSpPr>
        <p:spPr>
          <a:xfrm>
            <a:off x="5550700" y="3791504"/>
            <a:ext cx="90818" cy="30675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正方形/長方形 12"/>
          <p:cNvSpPr/>
          <p:nvPr userDrawn="1"/>
        </p:nvSpPr>
        <p:spPr>
          <a:xfrm>
            <a:off x="6548317" y="4462435"/>
            <a:ext cx="91924" cy="2396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2" name="正方形/長方形 15"/>
          <p:cNvSpPr/>
          <p:nvPr userDrawn="1"/>
        </p:nvSpPr>
        <p:spPr>
          <a:xfrm rot="16200000">
            <a:off x="3894419" y="871542"/>
            <a:ext cx="91215" cy="50013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3" name="円/楕円 16"/>
          <p:cNvSpPr/>
          <p:nvPr userDrawn="1"/>
        </p:nvSpPr>
        <p:spPr>
          <a:xfrm>
            <a:off x="747400" y="2984246"/>
            <a:ext cx="775855" cy="77597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4" name="円/楕円 17"/>
          <p:cNvSpPr/>
          <p:nvPr userDrawn="1"/>
        </p:nvSpPr>
        <p:spPr>
          <a:xfrm>
            <a:off x="2463299" y="1848438"/>
            <a:ext cx="775855" cy="77597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5" name="円/楕円 18"/>
          <p:cNvSpPr/>
          <p:nvPr userDrawn="1"/>
        </p:nvSpPr>
        <p:spPr>
          <a:xfrm>
            <a:off x="1771106" y="4120054"/>
            <a:ext cx="775855" cy="77597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6" name="円/楕円 19"/>
          <p:cNvSpPr/>
          <p:nvPr userDrawn="1"/>
        </p:nvSpPr>
        <p:spPr>
          <a:xfrm>
            <a:off x="10564359" y="3449124"/>
            <a:ext cx="775855" cy="7759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7" name="円/楕円 20"/>
          <p:cNvSpPr/>
          <p:nvPr userDrawn="1"/>
        </p:nvSpPr>
        <p:spPr>
          <a:xfrm>
            <a:off x="8956583" y="2350435"/>
            <a:ext cx="775855" cy="7759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8" name="円/楕円 21"/>
          <p:cNvSpPr/>
          <p:nvPr userDrawn="1"/>
        </p:nvSpPr>
        <p:spPr>
          <a:xfrm>
            <a:off x="9344510" y="4547814"/>
            <a:ext cx="775855" cy="7759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9" name="正方形/長方形 22"/>
          <p:cNvSpPr/>
          <p:nvPr userDrawn="1"/>
        </p:nvSpPr>
        <p:spPr>
          <a:xfrm rot="16200000">
            <a:off x="4506163" y="2419569"/>
            <a:ext cx="91215" cy="41769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0" name="正方形/長方形 23"/>
          <p:cNvSpPr/>
          <p:nvPr userDrawn="1"/>
        </p:nvSpPr>
        <p:spPr>
          <a:xfrm rot="16200000">
            <a:off x="4638556" y="679394"/>
            <a:ext cx="91214" cy="31140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正方形/長方形 24"/>
          <p:cNvSpPr/>
          <p:nvPr userDrawn="1"/>
        </p:nvSpPr>
        <p:spPr>
          <a:xfrm rot="16200000">
            <a:off x="7450466" y="1192096"/>
            <a:ext cx="91214" cy="30926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2" name="正方形/長方形 26"/>
          <p:cNvSpPr/>
          <p:nvPr userDrawn="1"/>
        </p:nvSpPr>
        <p:spPr>
          <a:xfrm rot="16200000">
            <a:off x="8084910" y="1257294"/>
            <a:ext cx="91214" cy="51596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正方形/長方形 27"/>
          <p:cNvSpPr/>
          <p:nvPr userDrawn="1"/>
        </p:nvSpPr>
        <p:spPr>
          <a:xfrm rot="16200000">
            <a:off x="7566605" y="3073812"/>
            <a:ext cx="91214" cy="37239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4" name="直角三角形 28"/>
          <p:cNvSpPr>
            <a:spLocks noChangeAspect="1"/>
          </p:cNvSpPr>
          <p:nvPr userDrawn="1"/>
        </p:nvSpPr>
        <p:spPr>
          <a:xfrm rot="5400000" flipH="1" flipV="1">
            <a:off x="6149988" y="2190824"/>
            <a:ext cx="91214" cy="91200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5" name="直角三角形 29"/>
          <p:cNvSpPr>
            <a:spLocks noChangeAspect="1"/>
          </p:cNvSpPr>
          <p:nvPr userDrawn="1"/>
        </p:nvSpPr>
        <p:spPr>
          <a:xfrm rot="5400000" flipH="1" flipV="1">
            <a:off x="6349512" y="3326635"/>
            <a:ext cx="91214" cy="91200"/>
          </a:xfrm>
          <a:prstGeom prst="rtTriangle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6" name="直角三角形 30"/>
          <p:cNvSpPr>
            <a:spLocks noChangeAspect="1"/>
          </p:cNvSpPr>
          <p:nvPr userDrawn="1"/>
        </p:nvSpPr>
        <p:spPr>
          <a:xfrm rot="5400000" flipH="1" flipV="1">
            <a:off x="6549036" y="4462441"/>
            <a:ext cx="91214" cy="9120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7" name="直角三角形 31"/>
          <p:cNvSpPr>
            <a:spLocks noChangeAspect="1"/>
          </p:cNvSpPr>
          <p:nvPr userDrawn="1"/>
        </p:nvSpPr>
        <p:spPr>
          <a:xfrm rot="16200000" flipV="1">
            <a:off x="5550311" y="3791512"/>
            <a:ext cx="91214" cy="912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8" name="直角三角形 32"/>
          <p:cNvSpPr>
            <a:spLocks noChangeAspect="1"/>
          </p:cNvSpPr>
          <p:nvPr userDrawn="1"/>
        </p:nvSpPr>
        <p:spPr>
          <a:xfrm rot="16200000" flipV="1">
            <a:off x="5949740" y="2692822"/>
            <a:ext cx="91214" cy="912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9" name="直角三角形 33"/>
          <p:cNvSpPr>
            <a:spLocks noChangeAspect="1"/>
          </p:cNvSpPr>
          <p:nvPr userDrawn="1"/>
        </p:nvSpPr>
        <p:spPr>
          <a:xfrm rot="16200000" flipV="1">
            <a:off x="5751029" y="4890201"/>
            <a:ext cx="91214" cy="91200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2666481" y="2051651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9159765" y="2553648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950582" y="3187459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1974288" y="4323267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0767541" y="3652337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9547692" y="4751027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239154" y="1764952"/>
            <a:ext cx="2801793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3237616" y="2307470"/>
            <a:ext cx="2513421" cy="676776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529559" y="2901927"/>
            <a:ext cx="3735169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528021" y="3444445"/>
            <a:ext cx="3745943" cy="610944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548499" y="4037735"/>
            <a:ext cx="2801793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2546961" y="4580253"/>
            <a:ext cx="2782421" cy="676776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555244" y="2272152"/>
            <a:ext cx="2401339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6548318" y="2784029"/>
            <a:ext cx="2408265" cy="61094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6834910" y="3339613"/>
            <a:ext cx="3703873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6824226" y="3851491"/>
            <a:ext cx="3714557" cy="61094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6832863" y="4469531"/>
            <a:ext cx="2492819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825672" y="4981408"/>
            <a:ext cx="2500010" cy="61094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678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5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75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000"/>
                            </p:stCondLst>
                            <p:childTnLst>
                              <p:par>
                                <p:cTn id="121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750"/>
                            </p:stCondLst>
                            <p:childTnLst>
                              <p:par>
                                <p:cTn id="13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9000"/>
                            </p:stCondLst>
                            <p:childTnLst>
                              <p:par>
                                <p:cTn id="15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750"/>
                            </p:stCondLst>
                            <p:childTnLst>
                              <p:par>
                                <p:cTn id="16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6"/>
          <p:cNvSpPr/>
          <p:nvPr userDrawn="1"/>
        </p:nvSpPr>
        <p:spPr>
          <a:xfrm>
            <a:off x="507471" y="2235545"/>
            <a:ext cx="2613891" cy="2207831"/>
          </a:xfrm>
          <a:custGeom>
            <a:avLst/>
            <a:gdLst/>
            <a:ahLst/>
            <a:cxnLst/>
            <a:rect l="l" t="t" r="r" b="b"/>
            <a:pathLst>
              <a:path w="3920837" h="3311236">
                <a:moveTo>
                  <a:pt x="0" y="0"/>
                </a:moveTo>
                <a:lnTo>
                  <a:pt x="3920837" y="0"/>
                </a:lnTo>
                <a:lnTo>
                  <a:pt x="3920837" y="3311236"/>
                </a:lnTo>
                <a:lnTo>
                  <a:pt x="1960419" y="2784764"/>
                </a:lnTo>
                <a:lnTo>
                  <a:pt x="0" y="3311236"/>
                </a:lnTo>
                <a:close/>
              </a:path>
            </a:pathLst>
          </a:custGeom>
          <a:ln>
            <a:noFill/>
          </a:ln>
          <a:effectLst>
            <a:outerShdw dist="889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正方形/長方形 8"/>
          <p:cNvSpPr/>
          <p:nvPr userDrawn="1"/>
        </p:nvSpPr>
        <p:spPr>
          <a:xfrm>
            <a:off x="6215545" y="2235545"/>
            <a:ext cx="2613891" cy="2983806"/>
          </a:xfrm>
          <a:custGeom>
            <a:avLst/>
            <a:gdLst/>
            <a:ahLst/>
            <a:cxnLst/>
            <a:rect l="l" t="t" r="r" b="b"/>
            <a:pathLst>
              <a:path w="3920837" h="4475019">
                <a:moveTo>
                  <a:pt x="0" y="0"/>
                </a:moveTo>
                <a:lnTo>
                  <a:pt x="3920837" y="0"/>
                </a:lnTo>
                <a:lnTo>
                  <a:pt x="3920837" y="4475019"/>
                </a:lnTo>
                <a:lnTo>
                  <a:pt x="3920836" y="4475019"/>
                </a:lnTo>
                <a:lnTo>
                  <a:pt x="1960418" y="3948547"/>
                </a:lnTo>
                <a:lnTo>
                  <a:pt x="0" y="4475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889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正方形/長方形 9"/>
          <p:cNvSpPr/>
          <p:nvPr userDrawn="1"/>
        </p:nvSpPr>
        <p:spPr>
          <a:xfrm>
            <a:off x="9069579" y="2235544"/>
            <a:ext cx="2613892" cy="3334842"/>
          </a:xfrm>
          <a:custGeom>
            <a:avLst/>
            <a:gdLst/>
            <a:ahLst/>
            <a:cxnLst/>
            <a:rect l="l" t="t" r="r" b="b"/>
            <a:pathLst>
              <a:path w="3920838" h="5001491">
                <a:moveTo>
                  <a:pt x="0" y="0"/>
                </a:moveTo>
                <a:lnTo>
                  <a:pt x="3920838" y="0"/>
                </a:lnTo>
                <a:lnTo>
                  <a:pt x="3920838" y="5001491"/>
                </a:lnTo>
                <a:lnTo>
                  <a:pt x="1960419" y="4475019"/>
                </a:lnTo>
                <a:lnTo>
                  <a:pt x="0" y="500149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dist="889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8" name="正方形/長方形 4"/>
          <p:cNvSpPr/>
          <p:nvPr userDrawn="1"/>
        </p:nvSpPr>
        <p:spPr>
          <a:xfrm>
            <a:off x="0" y="1"/>
            <a:ext cx="12190942" cy="223554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9" name="正方形/長方形 7"/>
          <p:cNvSpPr/>
          <p:nvPr userDrawn="1"/>
        </p:nvSpPr>
        <p:spPr>
          <a:xfrm>
            <a:off x="3361508" y="1"/>
            <a:ext cx="2613891" cy="4840601"/>
          </a:xfrm>
          <a:custGeom>
            <a:avLst/>
            <a:gdLst/>
            <a:ahLst/>
            <a:cxnLst/>
            <a:rect l="l" t="t" r="r" b="b"/>
            <a:pathLst>
              <a:path w="3920837" h="7259781">
                <a:moveTo>
                  <a:pt x="0" y="0"/>
                </a:moveTo>
                <a:lnTo>
                  <a:pt x="3920837" y="0"/>
                </a:lnTo>
                <a:lnTo>
                  <a:pt x="3920837" y="7259781"/>
                </a:lnTo>
                <a:lnTo>
                  <a:pt x="3920836" y="7259781"/>
                </a:lnTo>
                <a:lnTo>
                  <a:pt x="1960418" y="6733309"/>
                </a:lnTo>
                <a:lnTo>
                  <a:pt x="0" y="72597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889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10" name="テキスト ボックス 22"/>
          <p:cNvSpPr txBox="1"/>
          <p:nvPr userDrawn="1"/>
        </p:nvSpPr>
        <p:spPr>
          <a:xfrm>
            <a:off x="544417" y="1591449"/>
            <a:ext cx="1847802" cy="677213"/>
          </a:xfrm>
          <a:prstGeom prst="rect">
            <a:avLst/>
          </a:prstGeom>
          <a:noFill/>
        </p:spPr>
        <p:txBody>
          <a:bodyPr wrap="square" lIns="60963" tIns="30482" rIns="60963" bIns="30482" rtlCol="0">
            <a:spAutoFit/>
          </a:bodyPr>
          <a:lstStyle/>
          <a:p>
            <a:pPr defTabSz="3048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dirty="0">
                <a:solidFill>
                  <a:srgbClr val="FFFFFF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4000" dirty="0">
              <a:solidFill>
                <a:srgbClr val="FFFFFF"/>
              </a:solidFill>
              <a:latin typeface="Arial"/>
              <a:cs typeface="Open Sans Light" panose="020B0306030504020204" pitchFamily="34" charset="0"/>
            </a:endParaRPr>
          </a:p>
        </p:txBody>
      </p:sp>
      <p:sp>
        <p:nvSpPr>
          <p:cNvPr id="11" name="テキスト ボックス 23"/>
          <p:cNvSpPr txBox="1"/>
          <p:nvPr userDrawn="1"/>
        </p:nvSpPr>
        <p:spPr>
          <a:xfrm>
            <a:off x="3404613" y="1591448"/>
            <a:ext cx="1847802" cy="677213"/>
          </a:xfrm>
          <a:prstGeom prst="rect">
            <a:avLst/>
          </a:prstGeom>
          <a:noFill/>
        </p:spPr>
        <p:txBody>
          <a:bodyPr wrap="square" lIns="60963" tIns="30482" rIns="60963" bIns="30482" rtlCol="0">
            <a:spAutoFit/>
          </a:bodyPr>
          <a:lstStyle/>
          <a:p>
            <a:pPr defTabSz="3048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dirty="0">
                <a:solidFill>
                  <a:srgbClr val="FFFFFF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4000" dirty="0">
              <a:solidFill>
                <a:srgbClr val="FFFFFF"/>
              </a:solidFill>
              <a:latin typeface="Arial"/>
              <a:cs typeface="Open Sans Light" panose="020B0306030504020204" pitchFamily="34" charset="0"/>
            </a:endParaRPr>
          </a:p>
        </p:txBody>
      </p:sp>
      <p:sp>
        <p:nvSpPr>
          <p:cNvPr id="12" name="テキスト ボックス 24"/>
          <p:cNvSpPr txBox="1"/>
          <p:nvPr userDrawn="1"/>
        </p:nvSpPr>
        <p:spPr>
          <a:xfrm>
            <a:off x="6264809" y="1591448"/>
            <a:ext cx="1847802" cy="677213"/>
          </a:xfrm>
          <a:prstGeom prst="rect">
            <a:avLst/>
          </a:prstGeom>
          <a:noFill/>
        </p:spPr>
        <p:txBody>
          <a:bodyPr wrap="square" lIns="60963" tIns="30482" rIns="60963" bIns="30482" rtlCol="0">
            <a:spAutoFit/>
          </a:bodyPr>
          <a:lstStyle/>
          <a:p>
            <a:pPr defTabSz="3048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dirty="0">
                <a:solidFill>
                  <a:srgbClr val="FFFFFF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4000" dirty="0">
              <a:solidFill>
                <a:srgbClr val="FFFFFF"/>
              </a:solidFill>
              <a:latin typeface="Arial"/>
              <a:cs typeface="Open Sans Light" panose="020B0306030504020204" pitchFamily="34" charset="0"/>
            </a:endParaRPr>
          </a:p>
        </p:txBody>
      </p:sp>
      <p:sp>
        <p:nvSpPr>
          <p:cNvPr id="13" name="テキスト ボックス 25"/>
          <p:cNvSpPr txBox="1"/>
          <p:nvPr userDrawn="1"/>
        </p:nvSpPr>
        <p:spPr>
          <a:xfrm>
            <a:off x="9125004" y="1591447"/>
            <a:ext cx="1847802" cy="677213"/>
          </a:xfrm>
          <a:prstGeom prst="rect">
            <a:avLst/>
          </a:prstGeom>
          <a:noFill/>
        </p:spPr>
        <p:txBody>
          <a:bodyPr wrap="square" lIns="60963" tIns="30482" rIns="60963" bIns="30482" rtlCol="0">
            <a:spAutoFit/>
          </a:bodyPr>
          <a:lstStyle/>
          <a:p>
            <a:pPr defTabSz="3048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dirty="0">
                <a:solidFill>
                  <a:srgbClr val="FFFFFF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kumimoji="1" lang="ja-JP" altLang="en-US" sz="4000" dirty="0">
              <a:solidFill>
                <a:srgbClr val="FFFFFF"/>
              </a:solidFill>
              <a:latin typeface="Arial"/>
              <a:cs typeface="Open Sans Light" panose="020B0306030504020204" pitchFamily="34" charset="0"/>
            </a:endParaRPr>
          </a:p>
        </p:txBody>
      </p:sp>
      <p:sp>
        <p:nvSpPr>
          <p:cNvPr id="14" name="タイトル 1"/>
          <p:cNvSpPr>
            <a:spLocks noGrp="1"/>
          </p:cNvSpPr>
          <p:nvPr>
            <p:ph type="title" hasCustomPrompt="1"/>
          </p:nvPr>
        </p:nvSpPr>
        <p:spPr>
          <a:xfrm>
            <a:off x="6187305" y="165626"/>
            <a:ext cx="5496167" cy="80222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42450" y="2368515"/>
            <a:ext cx="2477475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552126" y="2790324"/>
            <a:ext cx="2486198" cy="1206560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394820" y="2368515"/>
            <a:ext cx="2477475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404496" y="2790323"/>
            <a:ext cx="2486198" cy="1653053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247190" y="2368515"/>
            <a:ext cx="2477475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256866" y="2790323"/>
            <a:ext cx="2486198" cy="1932386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118913" y="2368515"/>
            <a:ext cx="2463487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109237" y="2790323"/>
            <a:ext cx="2486198" cy="2348527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411461" y="5400147"/>
            <a:ext cx="8490635" cy="870992"/>
          </a:xfrm>
        </p:spPr>
        <p:txBody>
          <a:bodyPr anchor="t">
            <a:normAutofit/>
          </a:bodyPr>
          <a:lstStyle>
            <a:lvl1pPr algn="l"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正方形/長方形 39"/>
          <p:cNvSpPr/>
          <p:nvPr userDrawn="1"/>
        </p:nvSpPr>
        <p:spPr>
          <a:xfrm>
            <a:off x="507471" y="5333310"/>
            <a:ext cx="2160240" cy="480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215544" y="1028892"/>
            <a:ext cx="5399254" cy="336089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220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49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349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15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949"/>
                            </p:stCondLst>
                            <p:childTnLst>
                              <p:par>
                                <p:cTn id="7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6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577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1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7" y="2278641"/>
            <a:ext cx="11281833" cy="1093310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268387" y="3376651"/>
            <a:ext cx="1655233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02345" y="3492155"/>
            <a:ext cx="8587317" cy="1453900"/>
          </a:xfrm>
        </p:spPr>
        <p:txBody>
          <a:bodyPr anchor="t">
            <a:normAutofit/>
          </a:bodyPr>
          <a:lstStyle>
            <a:lvl1pPr algn="ctr">
              <a:defRPr sz="13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064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34284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295861" y="2152044"/>
            <a:ext cx="3441056" cy="1093614"/>
          </a:xfrm>
        </p:spPr>
        <p:txBody>
          <a:bodyPr anchor="b"/>
          <a:lstStyle>
            <a:lvl1pPr algn="r">
              <a:lnSpc>
                <a:spcPct val="100000"/>
              </a:lnSpc>
              <a:defRPr sz="4400" cap="none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347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61830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4088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5A92A-5026-4ECE-B93F-7FAB9C85D9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DEFAF-22BF-4E6E-885B-2DF8286FBC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34350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7771C-B0C3-4D0D-BF79-4216E0A607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F2EF-BBA6-42CA-8A4C-1E497E7E82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14315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A0373-E16D-4C98-92E6-88E9D12BD65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16AC7-6B0A-4AB8-866A-DD15A7D162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79579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49B1A-EEBA-4188-BAE5-7436436F54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3EC87-D372-46C7-B3EA-1A7ECEA573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66451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30DA8-9C05-473F-8A0D-E2FD4E1A71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0B948-A6CF-413F-A493-345239CEA1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86645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12D0B-A11E-437B-B78B-C3830BC679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1E82C-1A53-4CE5-AFC9-D1250D640C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9470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88BA1-F47A-45F8-BBFF-980F79E33E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74B11-A187-4B54-9506-C736FB80C3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04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22063" y="2138768"/>
            <a:ext cx="10014857" cy="1093614"/>
          </a:xfrm>
        </p:spPr>
        <p:txBody>
          <a:bodyPr/>
          <a:lstStyle>
            <a:lvl1pPr algn="l">
              <a:lnSpc>
                <a:spcPct val="100000"/>
              </a:lnSpc>
              <a:defRPr sz="5900"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62720" y="3237082"/>
            <a:ext cx="165523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03449" y="3392921"/>
            <a:ext cx="8494828" cy="1995266"/>
          </a:xfrm>
        </p:spPr>
        <p:txBody>
          <a:bodyPr anchor="t">
            <a:normAutofit/>
          </a:bodyPr>
          <a:lstStyle>
            <a:lvl1pPr marL="190501" indent="-190501"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712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5E485-A6A9-425E-A810-E6A58DD7DC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E014C-2C02-4EA2-9955-7BF441A5C8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80257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4A61A-CA51-489F-8A1A-1E0026A78BF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6B5DD-41BC-471A-9A70-08D4C076AE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5312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BD534-7C2E-4D7D-9ECA-8990D8379A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49BB9-A4F6-4841-85B6-CCEBE14FB6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9833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1E881-CDDC-403E-A5D7-BE7E0CAF39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F323F-8C2E-42D1-9E06-51103ADB82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2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2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22063" y="2138768"/>
            <a:ext cx="10014857" cy="1093614"/>
          </a:xfrm>
        </p:spPr>
        <p:txBody>
          <a:bodyPr/>
          <a:lstStyle>
            <a:lvl1pPr algn="l">
              <a:lnSpc>
                <a:spcPct val="100000"/>
              </a:lnSpc>
              <a:defRPr sz="59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62720" y="3237082"/>
            <a:ext cx="1655233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03449" y="3392921"/>
            <a:ext cx="8494828" cy="1995266"/>
          </a:xfrm>
        </p:spPr>
        <p:txBody>
          <a:bodyPr anchor="t">
            <a:normAutofit/>
          </a:bodyPr>
          <a:lstStyle>
            <a:lvl1pPr marL="190501" indent="-190501">
              <a:buFont typeface="Wingdings" panose="05000000000000000000" pitchFamily="2" charset="2"/>
              <a:buChar char="n"/>
              <a:defRPr sz="1300">
                <a:solidFill>
                  <a:schemeClr val="accent5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744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1016157"/>
            <a:ext cx="5128381" cy="3242024"/>
          </a:xfrm>
        </p:spPr>
        <p:txBody>
          <a:bodyPr anchor="b"/>
          <a:lstStyle>
            <a:lvl1pPr algn="r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3162" y="4232395"/>
            <a:ext cx="5128381" cy="1438728"/>
          </a:xfrm>
        </p:spPr>
        <p:txBody>
          <a:bodyPr anchor="t">
            <a:normAutofit/>
          </a:bodyPr>
          <a:lstStyle>
            <a:lvl1pPr algn="r" rtl="0">
              <a:lnSpc>
                <a:spcPct val="100000"/>
              </a:lnSpc>
              <a:spcBef>
                <a:spcPts val="0"/>
              </a:spcBef>
              <a:defRPr sz="2900" b="1" cap="all" spc="-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99200" y="1501592"/>
            <a:ext cx="5152756" cy="3854819"/>
          </a:xfrm>
        </p:spPr>
        <p:txBody>
          <a:bodyPr anchor="ctr">
            <a:normAutofit/>
          </a:bodyPr>
          <a:lstStyle>
            <a:lvl1pPr marL="190501" indent="-190501"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624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1807988"/>
            <a:ext cx="5128381" cy="3242024"/>
          </a:xfrm>
        </p:spPr>
        <p:txBody>
          <a:bodyPr anchor="ctr"/>
          <a:lstStyle>
            <a:lvl1pPr algn="r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99200" y="1501592"/>
            <a:ext cx="5152756" cy="3854819"/>
          </a:xfrm>
        </p:spPr>
        <p:txBody>
          <a:bodyPr anchor="ctr">
            <a:normAutofit/>
          </a:bodyPr>
          <a:lstStyle>
            <a:lvl1pPr marL="190501" indent="-190501"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885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F8074-5F33-4479-B1AD-86BF6995A875}" type="datetimeFigureOut">
              <a:rPr lang="ru-RU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033D2-4A61-437C-B5DB-8241E11960F8}" type="slidenum">
              <a:rPr lang="ru-RU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82330" y="2155958"/>
            <a:ext cx="5141595" cy="115425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382330" y="1691798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2330" y="3972911"/>
            <a:ext cx="5141595" cy="115425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382330" y="3508751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1807988"/>
            <a:ext cx="5128381" cy="3242024"/>
          </a:xfrm>
        </p:spPr>
        <p:txBody>
          <a:bodyPr anchor="ctr"/>
          <a:lstStyle>
            <a:lvl1pPr algn="r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263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</p:bldLst>
  </p:timing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5982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82330" y="1296844"/>
            <a:ext cx="5141595" cy="115425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382330" y="832684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2330" y="3113797"/>
            <a:ext cx="5141595" cy="115425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382330" y="2649637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2330" y="4930750"/>
            <a:ext cx="5141595" cy="115425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382330" y="4466590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1807988"/>
            <a:ext cx="5128381" cy="3242024"/>
          </a:xfrm>
        </p:spPr>
        <p:txBody>
          <a:bodyPr anchor="ctr"/>
          <a:lstStyle>
            <a:lvl1pPr algn="r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01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0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</p:bldLst>
  </p:timing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55661" y="967012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255661" y="1402584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55661" y="1999773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55661" y="2435346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55661" y="3032534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255661" y="3468108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255661" y="4065296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6255661" y="4500868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255661" y="5098058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255661" y="5533630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03165" y="2016943"/>
            <a:ext cx="4512809" cy="2824114"/>
          </a:xfrm>
        </p:spPr>
        <p:txBody>
          <a:bodyPr anchor="ctr"/>
          <a:lstStyle>
            <a:lvl1pPr algn="l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176761" y="838784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76761" y="1871546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76761" y="2904306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5176761" y="3937068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176761" y="4969830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559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49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30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25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/>
      <p:bldP spid="17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55661" y="608938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03165" y="2016943"/>
            <a:ext cx="4512809" cy="2824114"/>
          </a:xfrm>
        </p:spPr>
        <p:txBody>
          <a:bodyPr anchor="ctr"/>
          <a:lstStyle>
            <a:lvl1pPr algn="l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05789" y="480710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255661" y="1044510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55661" y="1551837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205789" y="1423609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55661" y="1987411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55661" y="2494737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205789" y="2366509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255661" y="2930309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255661" y="3437636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5205789" y="3309408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6255661" y="3873209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255661" y="4380536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205789" y="4252308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255661" y="4816108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255661" y="5323435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5205789" y="5195207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6255661" y="5759008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050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45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45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4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  <p:bldP spid="8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02345" y="2416051"/>
            <a:ext cx="8587317" cy="2940445"/>
          </a:xfrm>
        </p:spPr>
        <p:txBody>
          <a:bodyPr anchor="ctr">
            <a:normAutofit/>
          </a:bodyPr>
          <a:lstStyle>
            <a:lvl1pPr marL="190501" indent="-190501"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02345" y="1187755"/>
            <a:ext cx="8587317" cy="1093310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087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</p:bldLst>
  </p:timing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7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81780" y="2959837"/>
            <a:ext cx="4481137" cy="2160333"/>
          </a:xfrm>
        </p:spPr>
        <p:txBody>
          <a:bodyPr anchor="t">
            <a:normAutofit/>
          </a:bodyPr>
          <a:lstStyle>
            <a:lvl1pPr marL="190501" indent="-190501" algn="l">
              <a:spcBef>
                <a:spcPts val="800"/>
              </a:spcBef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381780" y="2495682"/>
            <a:ext cx="4481137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12373" y="2959837"/>
            <a:ext cx="4481137" cy="2160333"/>
          </a:xfrm>
        </p:spPr>
        <p:txBody>
          <a:bodyPr anchor="t">
            <a:normAutofit/>
          </a:bodyPr>
          <a:lstStyle>
            <a:lvl1pPr marL="190501" indent="-190501" algn="l">
              <a:spcBef>
                <a:spcPts val="800"/>
              </a:spcBef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312373" y="2495682"/>
            <a:ext cx="4481137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444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802345" y="2882345"/>
            <a:ext cx="8587317" cy="1093310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51478" y="1321898"/>
            <a:ext cx="3180259" cy="115425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51478" y="857738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505874" y="1321898"/>
            <a:ext cx="3180259" cy="115425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05874" y="857738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8063503" y="1321898"/>
            <a:ext cx="3180259" cy="115425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063503" y="857738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51478" y="4824284"/>
            <a:ext cx="3180259" cy="115425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51478" y="4360125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505874" y="4824284"/>
            <a:ext cx="3180259" cy="115425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505874" y="4360125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8063503" y="4824284"/>
            <a:ext cx="3180259" cy="115425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8063503" y="4360125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763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7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51478" y="2477113"/>
            <a:ext cx="3180259" cy="138338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51478" y="2012954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505874" y="2477113"/>
            <a:ext cx="3180259" cy="138338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05874" y="2012954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8063503" y="2477113"/>
            <a:ext cx="3180259" cy="138338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063503" y="2012954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51478" y="4499890"/>
            <a:ext cx="3180259" cy="138338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51478" y="4035731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505874" y="4499890"/>
            <a:ext cx="3180259" cy="138338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505874" y="4035731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8063503" y="4499890"/>
            <a:ext cx="3180259" cy="138338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8063503" y="4035731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709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844389" y="1331705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44389" y="892146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44389" y="3154779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844389" y="2715219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44389" y="4977851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844389" y="4538292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422734"/>
            <a:ext cx="3840917" cy="2012539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8491120" y="1331705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491120" y="892146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8491120" y="3154779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8491120" y="2715219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491120" y="4977851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491120" y="4538292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073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7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5" y="1120320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Isosceles Triangle 5"/>
          <p:cNvSpPr/>
          <p:nvPr userDrawn="1"/>
        </p:nvSpPr>
        <p:spPr>
          <a:xfrm rot="10800000">
            <a:off x="2034281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>
          <a:xfrm rot="5400000">
            <a:off x="628253" y="3178178"/>
            <a:ext cx="314331" cy="183848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9E02"/>
              </a:solidFill>
            </a:endParaRPr>
          </a:p>
        </p:txBody>
      </p:sp>
      <p:cxnSp>
        <p:nvCxnSpPr>
          <p:cNvPr id="8" name="Straight Connector 7"/>
          <p:cNvCxnSpPr>
            <a:stCxn id="7" idx="0"/>
            <a:endCxn id="6" idx="2"/>
          </p:cNvCxnSpPr>
          <p:nvPr userDrawn="1"/>
        </p:nvCxnSpPr>
        <p:spPr>
          <a:xfrm flipV="1">
            <a:off x="877343" y="3269248"/>
            <a:ext cx="1361385" cy="85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68497" y="2684595"/>
            <a:ext cx="1136017" cy="50649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34283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034283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Isosceles Triangle 11"/>
          <p:cNvSpPr/>
          <p:nvPr userDrawn="1"/>
        </p:nvSpPr>
        <p:spPr>
          <a:xfrm rot="10800000">
            <a:off x="5128288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3" name="Straight Connector 12"/>
          <p:cNvCxnSpPr>
            <a:endCxn id="12" idx="2"/>
          </p:cNvCxnSpPr>
          <p:nvPr userDrawn="1"/>
        </p:nvCxnSpPr>
        <p:spPr>
          <a:xfrm>
            <a:off x="2238728" y="3269248"/>
            <a:ext cx="309400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62504" y="2684595"/>
            <a:ext cx="1136017" cy="50649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128291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28291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Isosceles Triangle 16"/>
          <p:cNvSpPr/>
          <p:nvPr userDrawn="1"/>
        </p:nvSpPr>
        <p:spPr>
          <a:xfrm rot="10800000">
            <a:off x="8226623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>
            <a:endCxn id="17" idx="2"/>
          </p:cNvCxnSpPr>
          <p:nvPr userDrawn="1"/>
        </p:nvCxnSpPr>
        <p:spPr>
          <a:xfrm>
            <a:off x="5332735" y="3269248"/>
            <a:ext cx="309833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760839" y="2684595"/>
            <a:ext cx="1136017" cy="50649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226625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8226625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431070" y="3269248"/>
            <a:ext cx="376093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07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  <p:bldP spid="1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D5A41-302E-4E59-B054-7B2C18E01878}" type="datetimeFigureOut">
              <a:rPr lang="ru-RU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DFEA1-C7A6-45E6-9526-1E9A298FFC4E}" type="slidenum">
              <a:rPr lang="ru-RU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 userDrawn="1"/>
        </p:nvSpPr>
        <p:spPr>
          <a:xfrm rot="10800000">
            <a:off x="2034281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>
            <a:endCxn id="5" idx="2"/>
          </p:cNvCxnSpPr>
          <p:nvPr userDrawn="1"/>
        </p:nvCxnSpPr>
        <p:spPr>
          <a:xfrm>
            <a:off x="-345060" y="3269248"/>
            <a:ext cx="258378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68497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34283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034283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Isosceles Triangle 9"/>
          <p:cNvSpPr/>
          <p:nvPr userDrawn="1"/>
        </p:nvSpPr>
        <p:spPr>
          <a:xfrm rot="10800000">
            <a:off x="5128288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>
            <a:endCxn id="10" idx="2"/>
          </p:cNvCxnSpPr>
          <p:nvPr userDrawn="1"/>
        </p:nvCxnSpPr>
        <p:spPr>
          <a:xfrm>
            <a:off x="2238728" y="3269248"/>
            <a:ext cx="309400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62504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128291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28291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Isosceles Triangle 14"/>
          <p:cNvSpPr/>
          <p:nvPr userDrawn="1"/>
        </p:nvSpPr>
        <p:spPr>
          <a:xfrm rot="10800000">
            <a:off x="8226623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6" name="Straight Connector 15"/>
          <p:cNvCxnSpPr>
            <a:endCxn id="15" idx="2"/>
          </p:cNvCxnSpPr>
          <p:nvPr userDrawn="1"/>
        </p:nvCxnSpPr>
        <p:spPr>
          <a:xfrm>
            <a:off x="5332735" y="3269248"/>
            <a:ext cx="309833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760839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226625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8226625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8431070" y="3269248"/>
            <a:ext cx="376093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28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/>
      <p:bldP spid="1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 userDrawn="1"/>
        </p:nvSpPr>
        <p:spPr>
          <a:xfrm rot="10800000">
            <a:off x="2034281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>
            <a:endCxn id="5" idx="2"/>
          </p:cNvCxnSpPr>
          <p:nvPr userDrawn="1"/>
        </p:nvCxnSpPr>
        <p:spPr>
          <a:xfrm>
            <a:off x="-345060" y="3269248"/>
            <a:ext cx="258378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68497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34283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034283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Isosceles Triangle 9"/>
          <p:cNvSpPr/>
          <p:nvPr userDrawn="1"/>
        </p:nvSpPr>
        <p:spPr>
          <a:xfrm rot="10800000">
            <a:off x="5128288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>
            <a:endCxn id="10" idx="2"/>
          </p:cNvCxnSpPr>
          <p:nvPr userDrawn="1"/>
        </p:nvCxnSpPr>
        <p:spPr>
          <a:xfrm>
            <a:off x="2238728" y="3269248"/>
            <a:ext cx="309400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62504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128291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28291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Isosceles Triangle 14"/>
          <p:cNvSpPr/>
          <p:nvPr userDrawn="1"/>
        </p:nvSpPr>
        <p:spPr>
          <a:xfrm rot="10800000">
            <a:off x="8226623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6" name="Straight Connector 15"/>
          <p:cNvCxnSpPr>
            <a:endCxn id="15" idx="2"/>
          </p:cNvCxnSpPr>
          <p:nvPr userDrawn="1"/>
        </p:nvCxnSpPr>
        <p:spPr>
          <a:xfrm>
            <a:off x="5332735" y="3269248"/>
            <a:ext cx="309833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760839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226625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8226625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20" name="Straight Connector 19"/>
          <p:cNvCxnSpPr>
            <a:endCxn id="21" idx="0"/>
          </p:cNvCxnSpPr>
          <p:nvPr userDrawn="1"/>
        </p:nvCxnSpPr>
        <p:spPr>
          <a:xfrm>
            <a:off x="8431067" y="3269248"/>
            <a:ext cx="2909008" cy="85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sosceles Triangle 20"/>
          <p:cNvSpPr/>
          <p:nvPr userDrawn="1"/>
        </p:nvSpPr>
        <p:spPr>
          <a:xfrm rot="16200000">
            <a:off x="11274836" y="3178178"/>
            <a:ext cx="314331" cy="183848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03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/>
      <p:bldP spid="1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</p:bldLst>
  </p:timing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 userDrawn="1"/>
        </p:nvSpPr>
        <p:spPr>
          <a:xfrm>
            <a:off x="6022110" y="1780787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6022110" y="3361246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6022110" y="4937047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24" name="Straight Connector 23"/>
          <p:cNvCxnSpPr>
            <a:stCxn id="21" idx="4"/>
            <a:endCxn id="22" idx="0"/>
          </p:cNvCxnSpPr>
          <p:nvPr userDrawn="1"/>
        </p:nvCxnSpPr>
        <p:spPr>
          <a:xfrm>
            <a:off x="6096000" y="1928588"/>
            <a:ext cx="0" cy="1432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3" idx="0"/>
            <a:endCxn id="22" idx="4"/>
          </p:cNvCxnSpPr>
          <p:nvPr userDrawn="1"/>
        </p:nvCxnSpPr>
        <p:spPr>
          <a:xfrm flipV="1">
            <a:off x="6096000" y="3509047"/>
            <a:ext cx="0" cy="1427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23" idx="4"/>
          </p:cNvCxnSpPr>
          <p:nvPr userDrawn="1"/>
        </p:nvCxnSpPr>
        <p:spPr>
          <a:xfrm flipV="1">
            <a:off x="6096003" y="5084849"/>
            <a:ext cx="1" cy="17731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414657" y="2061371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4657" y="1621812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4657" y="3643994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414657" y="3204435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14657" y="5221696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414657" y="4782137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3" name="Title 1"/>
          <p:cNvSpPr>
            <a:spLocks noGrp="1"/>
          </p:cNvSpPr>
          <p:nvPr>
            <p:ph type="title" hasCustomPrompt="1"/>
          </p:nvPr>
        </p:nvSpPr>
        <p:spPr>
          <a:xfrm>
            <a:off x="455087" y="1411428"/>
            <a:ext cx="3673571" cy="2012539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55087" y="3577281"/>
            <a:ext cx="3673571" cy="2341877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56663" y="1653548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656663" y="3236171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56663" y="4820224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492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25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  <p:bldP spid="3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 userDrawn="1"/>
        </p:nvSpPr>
        <p:spPr>
          <a:xfrm>
            <a:off x="6022110" y="1780787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6022110" y="3361246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6022110" y="4937047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22" name="Straight Connector 21"/>
          <p:cNvCxnSpPr>
            <a:stCxn id="19" idx="4"/>
            <a:endCxn id="20" idx="0"/>
          </p:cNvCxnSpPr>
          <p:nvPr userDrawn="1"/>
        </p:nvCxnSpPr>
        <p:spPr>
          <a:xfrm>
            <a:off x="6096000" y="1928588"/>
            <a:ext cx="0" cy="1432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1" idx="0"/>
            <a:endCxn id="20" idx="4"/>
          </p:cNvCxnSpPr>
          <p:nvPr userDrawn="1"/>
        </p:nvCxnSpPr>
        <p:spPr>
          <a:xfrm flipV="1">
            <a:off x="6096000" y="3509047"/>
            <a:ext cx="0" cy="1427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414657" y="2061371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4657" y="1621812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4657" y="3643994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414657" y="3204435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14657" y="5221696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414657" y="4782137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30" name="Straight Connector 29"/>
          <p:cNvCxnSpPr>
            <a:endCxn id="19" idx="0"/>
          </p:cNvCxnSpPr>
          <p:nvPr userDrawn="1"/>
        </p:nvCxnSpPr>
        <p:spPr>
          <a:xfrm>
            <a:off x="6096000" y="1"/>
            <a:ext cx="0" cy="1780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1" idx="4"/>
          </p:cNvCxnSpPr>
          <p:nvPr userDrawn="1"/>
        </p:nvCxnSpPr>
        <p:spPr>
          <a:xfrm flipV="1">
            <a:off x="6096000" y="5084849"/>
            <a:ext cx="0" cy="17731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56663" y="1653548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656663" y="3236171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56663" y="4820224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912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6022110" y="1780787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6022110" y="3361246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6022110" y="4937047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>
            <a:stCxn id="5" idx="4"/>
            <a:endCxn id="6" idx="0"/>
          </p:cNvCxnSpPr>
          <p:nvPr userDrawn="1"/>
        </p:nvCxnSpPr>
        <p:spPr>
          <a:xfrm>
            <a:off x="6096000" y="1928588"/>
            <a:ext cx="0" cy="1432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7" idx="0"/>
            <a:endCxn id="6" idx="4"/>
          </p:cNvCxnSpPr>
          <p:nvPr userDrawn="1"/>
        </p:nvCxnSpPr>
        <p:spPr>
          <a:xfrm flipV="1">
            <a:off x="6096000" y="3509047"/>
            <a:ext cx="0" cy="1427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414657" y="2061371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4657" y="1621812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4657" y="3643994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414657" y="3204435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14657" y="5221696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414657" y="4782137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56663" y="1653548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656663" y="3236171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56663" y="4820224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455087" y="2422734"/>
            <a:ext cx="3787671" cy="2012539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20" name="Straight Connector 19"/>
          <p:cNvCxnSpPr>
            <a:endCxn id="5" idx="0"/>
          </p:cNvCxnSpPr>
          <p:nvPr userDrawn="1"/>
        </p:nvCxnSpPr>
        <p:spPr>
          <a:xfrm>
            <a:off x="6096000" y="1"/>
            <a:ext cx="0" cy="1780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03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</p:bldLst>
  </p:timing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4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7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二等辺三角形 10"/>
          <p:cNvSpPr/>
          <p:nvPr userDrawn="1"/>
        </p:nvSpPr>
        <p:spPr>
          <a:xfrm rot="5400000">
            <a:off x="3755647" y="901109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2318833" y="2497776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10571" y="2498689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2310850" y="3024304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6" name="二等辺三角形 10"/>
          <p:cNvSpPr/>
          <p:nvPr userDrawn="1"/>
        </p:nvSpPr>
        <p:spPr>
          <a:xfrm rot="5400000">
            <a:off x="3755647" y="2617394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2318833" y="4214061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610571" y="4214975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2310850" y="4740589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6" name="二等辺三角形 10"/>
          <p:cNvSpPr/>
          <p:nvPr userDrawn="1"/>
        </p:nvSpPr>
        <p:spPr>
          <a:xfrm rot="5400000">
            <a:off x="9227537" y="902948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7790723" y="2499615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082461" y="2500528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782740" y="3026143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6" name="二等辺三角形 10"/>
          <p:cNvSpPr/>
          <p:nvPr userDrawn="1"/>
        </p:nvSpPr>
        <p:spPr>
          <a:xfrm rot="5400000">
            <a:off x="9227537" y="2619233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43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790723" y="4215900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4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6082461" y="4216814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45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7782740" y="4742427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44634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6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7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二等辺三角形 10"/>
          <p:cNvSpPr/>
          <p:nvPr userDrawn="1"/>
        </p:nvSpPr>
        <p:spPr>
          <a:xfrm rot="5400000">
            <a:off x="3755647" y="304404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cap="all" dirty="0">
              <a:solidFill>
                <a:srgbClr val="FFFFFF"/>
              </a:solidFill>
            </a:endParaRP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2318833" y="1901072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none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10571" y="1901984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2310850" y="2427598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6" name="二等辺三角形 10"/>
          <p:cNvSpPr/>
          <p:nvPr userDrawn="1"/>
        </p:nvSpPr>
        <p:spPr>
          <a:xfrm rot="5400000">
            <a:off x="3755647" y="1778751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2318833" y="3375418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610571" y="3376331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2310850" y="3901947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6" name="二等辺三角形 10"/>
          <p:cNvSpPr/>
          <p:nvPr userDrawn="1"/>
        </p:nvSpPr>
        <p:spPr>
          <a:xfrm rot="5400000">
            <a:off x="3755647" y="3253098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2318833" y="4849766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610571" y="4850679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2310850" y="5376293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6" name="二等辺三角形 10"/>
          <p:cNvSpPr/>
          <p:nvPr userDrawn="1"/>
        </p:nvSpPr>
        <p:spPr>
          <a:xfrm rot="5400000">
            <a:off x="9227537" y="306243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43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7790723" y="1902911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4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082461" y="1903823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45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782740" y="2429437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46" name="二等辺三角形 10"/>
          <p:cNvSpPr/>
          <p:nvPr userDrawn="1"/>
        </p:nvSpPr>
        <p:spPr>
          <a:xfrm rot="5400000">
            <a:off x="9227537" y="1780590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53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790723" y="3377257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4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6082461" y="3378170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55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7782740" y="3903785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56" name="二等辺三角形 10"/>
          <p:cNvSpPr/>
          <p:nvPr userDrawn="1"/>
        </p:nvSpPr>
        <p:spPr>
          <a:xfrm rot="5400000">
            <a:off x="9227537" y="3254937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3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7790723" y="4851605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4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6082461" y="4852518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65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7782740" y="5378132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227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5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6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901123" y="4822514"/>
            <a:ext cx="1064381" cy="10645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44546A"/>
                </a:solidFill>
                <a:latin typeface="Arial Narrow"/>
              </a:rPr>
              <a:t>01</a:t>
            </a:r>
            <a:endParaRPr kumimoji="1" lang="ja-JP" altLang="en-US" sz="2900" b="1" dirty="0">
              <a:solidFill>
                <a:srgbClr val="44546A"/>
              </a:solidFill>
              <a:latin typeface="Arial Narrow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031623" y="3691837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44546A"/>
                </a:solidFill>
                <a:latin typeface="Arial Narrow"/>
              </a:rPr>
              <a:t>02</a:t>
            </a:r>
            <a:endParaRPr kumimoji="1" lang="ja-JP" altLang="en-US" sz="2900" b="1" dirty="0">
              <a:solidFill>
                <a:srgbClr val="44546A"/>
              </a:solidFill>
              <a:latin typeface="Arial Narrow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62119" y="2561162"/>
            <a:ext cx="1064381" cy="10645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44546A"/>
                </a:solidFill>
                <a:latin typeface="Arial Narrow"/>
              </a:rPr>
              <a:t>03</a:t>
            </a:r>
            <a:endParaRPr kumimoji="1" lang="ja-JP" altLang="en-US" sz="2900" b="1" dirty="0">
              <a:solidFill>
                <a:srgbClr val="44546A"/>
              </a:solidFill>
              <a:latin typeface="Arial Narrow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3" y="5887056"/>
            <a:ext cx="38349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834999" y="4756380"/>
            <a:ext cx="0" cy="113067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835003" y="4756379"/>
            <a:ext cx="113050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4965500" y="3625703"/>
            <a:ext cx="0" cy="113067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965500" y="3625703"/>
            <a:ext cx="11305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6096000" y="2495027"/>
            <a:ext cx="0" cy="113067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096000" y="2495028"/>
            <a:ext cx="609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16643" y="5025390"/>
            <a:ext cx="2952241" cy="65878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295221" y="2561157"/>
            <a:ext cx="3683812" cy="1064548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031619" y="4822508"/>
            <a:ext cx="3683812" cy="1064548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162119" y="3691831"/>
            <a:ext cx="3683812" cy="1064548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927792" y="3894714"/>
            <a:ext cx="2952241" cy="65878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3075041" y="2764039"/>
            <a:ext cx="2952241" cy="65878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338405"/>
            <a:ext cx="5426794" cy="2104731"/>
          </a:xfrm>
        </p:spPr>
        <p:txBody>
          <a:bodyPr anchor="b"/>
          <a:lstStyle>
            <a:lvl1pPr algn="r">
              <a:lnSpc>
                <a:spcPct val="8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0271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24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924"/>
                            </p:stCondLst>
                            <p:childTnLst>
                              <p:par>
                                <p:cTn id="4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924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24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924"/>
                            </p:stCondLst>
                            <p:childTnLst>
                              <p:par>
                                <p:cTn id="5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924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424"/>
                            </p:stCondLst>
                            <p:childTnLst>
                              <p:par>
                                <p:cTn id="6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924"/>
                            </p:stCondLst>
                            <p:childTnLst>
                              <p:par>
                                <p:cTn id="7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924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</p:bldLst>
  </p:timing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563814" y="3257585"/>
            <a:ext cx="1064381" cy="10645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01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628195" y="4322130"/>
            <a:ext cx="1064381" cy="10645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03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499433" y="4322130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02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46936" y="4562697"/>
            <a:ext cx="3685546" cy="542374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849820" y="4562697"/>
            <a:ext cx="3679871" cy="54237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54095" y="2551054"/>
            <a:ext cx="3683812" cy="57258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7845875" y="5105071"/>
            <a:ext cx="3683812" cy="106454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46935" y="5105071"/>
            <a:ext cx="3683812" cy="1064548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4254094" y="1497505"/>
            <a:ext cx="3683812" cy="1064548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607895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706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</p:bldLst>
  </p:timing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e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17047" y="4798095"/>
            <a:ext cx="3767761" cy="1154251"/>
          </a:xfrm>
        </p:spPr>
        <p:txBody>
          <a:bodyPr vert="horz" lIns="60960" tIns="30482" rIns="60960" bIns="30482" rtlCol="0" anchor="t">
            <a:normAutofit/>
          </a:bodyPr>
          <a:lstStyle>
            <a:lvl1pPr algn="r">
              <a:spcBef>
                <a:spcPts val="0"/>
              </a:spcBef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17047" y="4337855"/>
            <a:ext cx="3767761" cy="480074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7551285" y="1916148"/>
            <a:ext cx="3767761" cy="115425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spcBef>
                <a:spcPts val="0"/>
              </a:spcBef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7551285" y="1457710"/>
            <a:ext cx="3767761" cy="48007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551285" y="4792461"/>
            <a:ext cx="3767761" cy="115425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spcBef>
                <a:spcPts val="0"/>
              </a:spcBef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551285" y="4318018"/>
            <a:ext cx="3767761" cy="480074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11" name="Straight Connector 7"/>
          <p:cNvCxnSpPr>
            <a:stCxn id="15" idx="2"/>
            <a:endCxn id="6" idx="3"/>
          </p:cNvCxnSpPr>
          <p:nvPr userDrawn="1"/>
        </p:nvCxnSpPr>
        <p:spPr>
          <a:xfrm rot="5400000">
            <a:off x="4721056" y="3469648"/>
            <a:ext cx="1071999" cy="1144495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7"/>
          <p:cNvCxnSpPr>
            <a:stCxn id="10" idx="1"/>
            <a:endCxn id="17" idx="2"/>
          </p:cNvCxnSpPr>
          <p:nvPr userDrawn="1"/>
        </p:nvCxnSpPr>
        <p:spPr>
          <a:xfrm rot="10800000">
            <a:off x="6800036" y="3505893"/>
            <a:ext cx="751247" cy="1052162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7"/>
          <p:cNvCxnSpPr>
            <a:stCxn id="16" idx="0"/>
            <a:endCxn id="8" idx="1"/>
          </p:cNvCxnSpPr>
          <p:nvPr userDrawn="1"/>
        </p:nvCxnSpPr>
        <p:spPr>
          <a:xfrm rot="5400000" flipH="1" flipV="1">
            <a:off x="6530743" y="1481678"/>
            <a:ext cx="804471" cy="1236614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86615" y="481616"/>
            <a:ext cx="5447460" cy="1667975"/>
          </a:xfrm>
        </p:spPr>
        <p:txBody>
          <a:bodyPr anchor="t"/>
          <a:lstStyle>
            <a:lvl1pPr algn="l">
              <a:lnSpc>
                <a:spcPct val="8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5645150" y="2694193"/>
            <a:ext cx="368300" cy="8117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b="1" dirty="0">
                <a:solidFill>
                  <a:srgbClr val="333D47"/>
                </a:solidFill>
                <a:latin typeface="Arial Narrow"/>
              </a:rPr>
              <a:t>01</a:t>
            </a:r>
            <a:endParaRPr kumimoji="1" lang="ja-JP" altLang="en-US" sz="16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6130518" y="2502219"/>
            <a:ext cx="368300" cy="100367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b="1" dirty="0">
                <a:solidFill>
                  <a:srgbClr val="333D47"/>
                </a:solidFill>
                <a:latin typeface="Arial Narrow"/>
              </a:rPr>
              <a:t>02</a:t>
            </a:r>
            <a:endParaRPr kumimoji="1" lang="ja-JP" altLang="en-US" sz="16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6615885" y="2298987"/>
            <a:ext cx="368300" cy="120690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b="1" dirty="0">
                <a:solidFill>
                  <a:srgbClr val="333D47"/>
                </a:solidFill>
                <a:latin typeface="Arial Narrow"/>
              </a:rPr>
              <a:t>03</a:t>
            </a:r>
            <a:endParaRPr kumimoji="1" lang="ja-JP" altLang="en-US" sz="1600" b="1" dirty="0">
              <a:solidFill>
                <a:srgbClr val="333D47"/>
              </a:solidFill>
              <a:latin typeface="Arial Narrow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415324" y="2694196"/>
            <a:ext cx="3921835" cy="1468555"/>
            <a:chOff x="5122981" y="3907417"/>
            <a:chExt cx="5882753" cy="2202493"/>
          </a:xfrm>
        </p:grpSpPr>
        <p:sp>
          <p:nvSpPr>
            <p:cNvPr id="19" name="Rectangle 18"/>
            <p:cNvSpPr/>
            <p:nvPr userDrawn="1"/>
          </p:nvSpPr>
          <p:spPr>
            <a:xfrm rot="16200000">
              <a:off x="6433735" y="4892550"/>
              <a:ext cx="1074058" cy="232229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 rot="16200000">
              <a:off x="6876418" y="4885295"/>
              <a:ext cx="812801" cy="24674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1" name="Rectangle: Rounded Corners 4"/>
            <p:cNvSpPr/>
            <p:nvPr userDrawn="1"/>
          </p:nvSpPr>
          <p:spPr>
            <a:xfrm>
              <a:off x="5122981" y="3907417"/>
              <a:ext cx="1430637" cy="2202493"/>
            </a:xfrm>
            <a:prstGeom prst="roundRect">
              <a:avLst>
                <a:gd name="adj" fmla="val 50000"/>
              </a:avLst>
            </a:prstGeom>
            <a:noFill/>
            <a:ln w="2286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 rot="16200000">
              <a:off x="8719734" y="2838779"/>
              <a:ext cx="232229" cy="433977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399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48BFB-A41C-43BC-A86A-DDF8960BA7F9}" type="datetimeFigureOut">
              <a:rPr lang="ru-RU"/>
              <a:t>23.04.2020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E3428-B715-4292-A870-001B96403793}" type="slidenum">
              <a:rPr lang="ru-RU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117507" y="2733458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02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7365732" y="2976847"/>
            <a:ext cx="3683812" cy="57258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7365732" y="1871989"/>
            <a:ext cx="3683812" cy="10645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117507" y="3838313"/>
            <a:ext cx="1064381" cy="10645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04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7365732" y="4084291"/>
            <a:ext cx="3683812" cy="57258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365732" y="4608486"/>
            <a:ext cx="3683812" cy="106454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009583" y="2733458"/>
            <a:ext cx="1064381" cy="10645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01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009583" y="3838313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03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1141920" y="2976847"/>
            <a:ext cx="3683812" cy="57258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1141920" y="1871989"/>
            <a:ext cx="3683812" cy="1064548"/>
          </a:xfrm>
        </p:spPr>
        <p:txBody>
          <a:bodyPr anchor="b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1141920" y="4084291"/>
            <a:ext cx="3683812" cy="57258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1141920" y="4608486"/>
            <a:ext cx="3683812" cy="1064548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607895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498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8" grpId="1" animBg="1"/>
      <p:bldP spid="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1" grpId="1" animBg="1"/>
      <p:bldP spid="12" grpId="0" animBg="1"/>
      <p:bldP spid="12" grpId="1" animBg="1"/>
      <p:bldP spid="1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</p:bldLst>
  </p:timing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loop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5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アーチ 5"/>
          <p:cNvSpPr/>
          <p:nvPr userDrawn="1"/>
        </p:nvSpPr>
        <p:spPr>
          <a:xfrm rot="5280000">
            <a:off x="5959888" y="1941233"/>
            <a:ext cx="2164278" cy="1939974"/>
          </a:xfrm>
          <a:custGeom>
            <a:avLst/>
            <a:gdLst/>
            <a:ahLst/>
            <a:cxnLst/>
            <a:rect l="l" t="t" r="r" b="b"/>
            <a:pathLst>
              <a:path w="3490546" h="3129272">
                <a:moveTo>
                  <a:pt x="0" y="3129269"/>
                </a:moveTo>
                <a:cubicBezTo>
                  <a:pt x="1" y="2295507"/>
                  <a:pt x="332732" y="1496219"/>
                  <a:pt x="924368" y="908746"/>
                </a:cubicBezTo>
                <a:cubicBezTo>
                  <a:pt x="1513783" y="323480"/>
                  <a:pt x="2311602" y="-3344"/>
                  <a:pt x="3141967" y="250"/>
                </a:cubicBezTo>
                <a:lnTo>
                  <a:pt x="3141967" y="0"/>
                </a:lnTo>
                <a:lnTo>
                  <a:pt x="3142212" y="245"/>
                </a:lnTo>
                <a:cubicBezTo>
                  <a:pt x="3145264" y="43"/>
                  <a:pt x="3148316" y="60"/>
                  <a:pt x="3151367" y="82"/>
                </a:cubicBezTo>
                <a:lnTo>
                  <a:pt x="3151302" y="9335"/>
                </a:lnTo>
                <a:lnTo>
                  <a:pt x="3490546" y="348579"/>
                </a:lnTo>
                <a:lnTo>
                  <a:pt x="3146476" y="692649"/>
                </a:lnTo>
                <a:cubicBezTo>
                  <a:pt x="3146469" y="693625"/>
                  <a:pt x="3146462" y="694600"/>
                  <a:pt x="3146455" y="695576"/>
                </a:cubicBezTo>
                <a:lnTo>
                  <a:pt x="3143420" y="695705"/>
                </a:lnTo>
                <a:lnTo>
                  <a:pt x="3141967" y="697158"/>
                </a:lnTo>
                <a:lnTo>
                  <a:pt x="3141967" y="695767"/>
                </a:lnTo>
                <a:cubicBezTo>
                  <a:pt x="2495145" y="692172"/>
                  <a:pt x="1873508" y="946432"/>
                  <a:pt x="1414429" y="1402280"/>
                </a:cubicBezTo>
                <a:cubicBezTo>
                  <a:pt x="954661" y="1858813"/>
                  <a:pt x="695929" y="2479817"/>
                  <a:pt x="695589" y="3127701"/>
                </a:cubicBezTo>
                <a:lnTo>
                  <a:pt x="348579" y="2780690"/>
                </a:lnTo>
                <a:close/>
                <a:moveTo>
                  <a:pt x="0" y="3129272"/>
                </a:moveTo>
                <a:lnTo>
                  <a:pt x="0" y="3129269"/>
                </a:lnTo>
                <a:lnTo>
                  <a:pt x="695511" y="312926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7" name="アーチ 5"/>
          <p:cNvSpPr/>
          <p:nvPr userDrawn="1"/>
        </p:nvSpPr>
        <p:spPr>
          <a:xfrm rot="10680000">
            <a:off x="5912004" y="3774158"/>
            <a:ext cx="2163944" cy="1940273"/>
          </a:xfrm>
          <a:custGeom>
            <a:avLst/>
            <a:gdLst/>
            <a:ahLst/>
            <a:cxnLst/>
            <a:rect l="l" t="t" r="r" b="b"/>
            <a:pathLst>
              <a:path w="3490546" h="3129272">
                <a:moveTo>
                  <a:pt x="0" y="3129269"/>
                </a:moveTo>
                <a:cubicBezTo>
                  <a:pt x="1" y="2295507"/>
                  <a:pt x="332732" y="1496219"/>
                  <a:pt x="924368" y="908746"/>
                </a:cubicBezTo>
                <a:cubicBezTo>
                  <a:pt x="1513783" y="323480"/>
                  <a:pt x="2311602" y="-3344"/>
                  <a:pt x="3141967" y="250"/>
                </a:cubicBezTo>
                <a:lnTo>
                  <a:pt x="3141967" y="0"/>
                </a:lnTo>
                <a:lnTo>
                  <a:pt x="3142212" y="245"/>
                </a:lnTo>
                <a:cubicBezTo>
                  <a:pt x="3145264" y="43"/>
                  <a:pt x="3148316" y="60"/>
                  <a:pt x="3151367" y="82"/>
                </a:cubicBezTo>
                <a:lnTo>
                  <a:pt x="3151302" y="9335"/>
                </a:lnTo>
                <a:lnTo>
                  <a:pt x="3490546" y="348579"/>
                </a:lnTo>
                <a:lnTo>
                  <a:pt x="3146476" y="692649"/>
                </a:lnTo>
                <a:cubicBezTo>
                  <a:pt x="3146469" y="693625"/>
                  <a:pt x="3146462" y="694600"/>
                  <a:pt x="3146455" y="695576"/>
                </a:cubicBezTo>
                <a:lnTo>
                  <a:pt x="3143420" y="695705"/>
                </a:lnTo>
                <a:lnTo>
                  <a:pt x="3141967" y="697158"/>
                </a:lnTo>
                <a:lnTo>
                  <a:pt x="3141967" y="695767"/>
                </a:lnTo>
                <a:cubicBezTo>
                  <a:pt x="2495145" y="692172"/>
                  <a:pt x="1873508" y="946432"/>
                  <a:pt x="1414429" y="1402280"/>
                </a:cubicBezTo>
                <a:cubicBezTo>
                  <a:pt x="954661" y="1858813"/>
                  <a:pt x="695929" y="2479817"/>
                  <a:pt x="695589" y="3127701"/>
                </a:cubicBezTo>
                <a:lnTo>
                  <a:pt x="348579" y="2780690"/>
                </a:lnTo>
                <a:close/>
                <a:moveTo>
                  <a:pt x="0" y="3129272"/>
                </a:moveTo>
                <a:lnTo>
                  <a:pt x="0" y="3129269"/>
                </a:lnTo>
                <a:lnTo>
                  <a:pt x="695511" y="3129269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8" name="アーチ 5"/>
          <p:cNvSpPr/>
          <p:nvPr userDrawn="1"/>
        </p:nvSpPr>
        <p:spPr>
          <a:xfrm rot="21480000">
            <a:off x="4132057" y="1894868"/>
            <a:ext cx="2163944" cy="1940273"/>
          </a:xfrm>
          <a:custGeom>
            <a:avLst/>
            <a:gdLst/>
            <a:ahLst/>
            <a:cxnLst/>
            <a:rect l="l" t="t" r="r" b="b"/>
            <a:pathLst>
              <a:path w="3490546" h="3129272">
                <a:moveTo>
                  <a:pt x="0" y="3129269"/>
                </a:moveTo>
                <a:cubicBezTo>
                  <a:pt x="1" y="2295507"/>
                  <a:pt x="332732" y="1496219"/>
                  <a:pt x="924368" y="908746"/>
                </a:cubicBezTo>
                <a:cubicBezTo>
                  <a:pt x="1513783" y="323480"/>
                  <a:pt x="2311602" y="-3344"/>
                  <a:pt x="3141967" y="250"/>
                </a:cubicBezTo>
                <a:lnTo>
                  <a:pt x="3141967" y="0"/>
                </a:lnTo>
                <a:lnTo>
                  <a:pt x="3142212" y="245"/>
                </a:lnTo>
                <a:cubicBezTo>
                  <a:pt x="3145264" y="43"/>
                  <a:pt x="3148316" y="60"/>
                  <a:pt x="3151367" y="82"/>
                </a:cubicBezTo>
                <a:lnTo>
                  <a:pt x="3151302" y="9335"/>
                </a:lnTo>
                <a:lnTo>
                  <a:pt x="3490546" y="348579"/>
                </a:lnTo>
                <a:lnTo>
                  <a:pt x="3146476" y="692649"/>
                </a:lnTo>
                <a:cubicBezTo>
                  <a:pt x="3146469" y="693625"/>
                  <a:pt x="3146462" y="694600"/>
                  <a:pt x="3146455" y="695576"/>
                </a:cubicBezTo>
                <a:lnTo>
                  <a:pt x="3143420" y="695705"/>
                </a:lnTo>
                <a:lnTo>
                  <a:pt x="3141967" y="697158"/>
                </a:lnTo>
                <a:lnTo>
                  <a:pt x="3141967" y="695767"/>
                </a:lnTo>
                <a:cubicBezTo>
                  <a:pt x="2495145" y="692172"/>
                  <a:pt x="1873508" y="946432"/>
                  <a:pt x="1414429" y="1402280"/>
                </a:cubicBezTo>
                <a:cubicBezTo>
                  <a:pt x="954661" y="1858813"/>
                  <a:pt x="695929" y="2479817"/>
                  <a:pt x="695589" y="3127701"/>
                </a:cubicBezTo>
                <a:lnTo>
                  <a:pt x="348579" y="2780690"/>
                </a:lnTo>
                <a:close/>
                <a:moveTo>
                  <a:pt x="0" y="3129272"/>
                </a:moveTo>
                <a:lnTo>
                  <a:pt x="0" y="3129269"/>
                </a:lnTo>
                <a:lnTo>
                  <a:pt x="695511" y="3129269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9" name="アーチ 5"/>
          <p:cNvSpPr/>
          <p:nvPr userDrawn="1"/>
        </p:nvSpPr>
        <p:spPr>
          <a:xfrm rot="16080000">
            <a:off x="4083770" y="3726081"/>
            <a:ext cx="2164278" cy="1939974"/>
          </a:xfrm>
          <a:custGeom>
            <a:avLst/>
            <a:gdLst/>
            <a:ahLst/>
            <a:cxnLst/>
            <a:rect l="l" t="t" r="r" b="b"/>
            <a:pathLst>
              <a:path w="3490546" h="3129272">
                <a:moveTo>
                  <a:pt x="0" y="3129269"/>
                </a:moveTo>
                <a:cubicBezTo>
                  <a:pt x="1" y="2295507"/>
                  <a:pt x="332732" y="1496219"/>
                  <a:pt x="924368" y="908746"/>
                </a:cubicBezTo>
                <a:cubicBezTo>
                  <a:pt x="1513783" y="323480"/>
                  <a:pt x="2311602" y="-3344"/>
                  <a:pt x="3141967" y="250"/>
                </a:cubicBezTo>
                <a:lnTo>
                  <a:pt x="3141967" y="0"/>
                </a:lnTo>
                <a:lnTo>
                  <a:pt x="3142212" y="245"/>
                </a:lnTo>
                <a:cubicBezTo>
                  <a:pt x="3145264" y="43"/>
                  <a:pt x="3148316" y="60"/>
                  <a:pt x="3151367" y="82"/>
                </a:cubicBezTo>
                <a:lnTo>
                  <a:pt x="3151302" y="9335"/>
                </a:lnTo>
                <a:lnTo>
                  <a:pt x="3490546" y="348579"/>
                </a:lnTo>
                <a:lnTo>
                  <a:pt x="3146476" y="692649"/>
                </a:lnTo>
                <a:cubicBezTo>
                  <a:pt x="3146469" y="693625"/>
                  <a:pt x="3146462" y="694600"/>
                  <a:pt x="3146455" y="695576"/>
                </a:cubicBezTo>
                <a:lnTo>
                  <a:pt x="3143420" y="695705"/>
                </a:lnTo>
                <a:lnTo>
                  <a:pt x="3141967" y="697158"/>
                </a:lnTo>
                <a:lnTo>
                  <a:pt x="3141967" y="695767"/>
                </a:lnTo>
                <a:cubicBezTo>
                  <a:pt x="2495145" y="692172"/>
                  <a:pt x="1873508" y="946432"/>
                  <a:pt x="1414429" y="1402280"/>
                </a:cubicBezTo>
                <a:cubicBezTo>
                  <a:pt x="954661" y="1858813"/>
                  <a:pt x="695929" y="2479817"/>
                  <a:pt x="695589" y="3127701"/>
                </a:cubicBezTo>
                <a:lnTo>
                  <a:pt x="348579" y="2780690"/>
                </a:lnTo>
                <a:close/>
                <a:moveTo>
                  <a:pt x="0" y="3129272"/>
                </a:moveTo>
                <a:lnTo>
                  <a:pt x="0" y="3129269"/>
                </a:lnTo>
                <a:lnTo>
                  <a:pt x="695511" y="312926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8109144" y="2069466"/>
            <a:ext cx="3567043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109144" y="2415082"/>
            <a:ext cx="3567043" cy="1300820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8109144" y="4122104"/>
            <a:ext cx="3567043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109144" y="4467720"/>
            <a:ext cx="3567043" cy="1300820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530695" y="2069466"/>
            <a:ext cx="3567043" cy="431862"/>
          </a:xfrm>
        </p:spPr>
        <p:txBody>
          <a:bodyPr anchor="ctr">
            <a:noAutofit/>
          </a:bodyPr>
          <a:lstStyle>
            <a:lvl1pPr algn="r">
              <a:defRPr sz="2400" b="1" i="0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530695" y="2415082"/>
            <a:ext cx="3567043" cy="1300820"/>
          </a:xfrm>
        </p:spPr>
        <p:txBody>
          <a:bodyPr anchor="t">
            <a:normAutofit/>
          </a:bodyPr>
          <a:lstStyle>
            <a:lvl1pPr algn="r">
              <a:lnSpc>
                <a:spcPct val="130000"/>
              </a:lnSpc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530695" y="4122104"/>
            <a:ext cx="3567043" cy="431862"/>
          </a:xfrm>
        </p:spPr>
        <p:txBody>
          <a:bodyPr anchor="ctr">
            <a:noAutofit/>
          </a:bodyPr>
          <a:lstStyle>
            <a:lvl1pPr algn="r">
              <a:defRPr sz="2400" b="1" i="0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530695" y="4467720"/>
            <a:ext cx="3567043" cy="1300820"/>
          </a:xfrm>
        </p:spPr>
        <p:txBody>
          <a:bodyPr anchor="t">
            <a:normAutofit/>
          </a:bodyPr>
          <a:lstStyle>
            <a:lvl1pPr algn="r">
              <a:lnSpc>
                <a:spcPct val="130000"/>
              </a:lnSpc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8" name="テキスト プレースホルダー 21"/>
          <p:cNvSpPr>
            <a:spLocks noGrp="1"/>
          </p:cNvSpPr>
          <p:nvPr>
            <p:ph type="body" sz="quarter" idx="24" hasCustomPrompt="1"/>
          </p:nvPr>
        </p:nvSpPr>
        <p:spPr>
          <a:xfrm>
            <a:off x="4876802" y="3005023"/>
            <a:ext cx="2447779" cy="1573905"/>
          </a:xfrm>
        </p:spPr>
        <p:txBody>
          <a:bodyPr anchor="ctr">
            <a:noAutofit/>
          </a:bodyPr>
          <a:lstStyle>
            <a:lvl1pPr marL="0" marR="0" indent="0" algn="ctr" defTabSz="108839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b="1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285363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75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75"/>
                            </p:stCondLst>
                            <p:childTnLst>
                              <p:par>
                                <p:cTn id="1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75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75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75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74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74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74"/>
                            </p:stCondLst>
                            <p:childTnLst>
                              <p:par>
                                <p:cTn id="4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374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874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374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675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loop 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7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直角三角形 9"/>
          <p:cNvSpPr/>
          <p:nvPr userDrawn="1"/>
        </p:nvSpPr>
        <p:spPr>
          <a:xfrm>
            <a:off x="5941182" y="2850079"/>
            <a:ext cx="1165980" cy="116616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直角三角形 10"/>
          <p:cNvSpPr/>
          <p:nvPr userDrawn="1"/>
        </p:nvSpPr>
        <p:spPr>
          <a:xfrm rot="10800000">
            <a:off x="5941181" y="2850078"/>
            <a:ext cx="1165980" cy="116616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8" name="直角三角形 11"/>
          <p:cNvSpPr/>
          <p:nvPr userDrawn="1"/>
        </p:nvSpPr>
        <p:spPr>
          <a:xfrm>
            <a:off x="5941182" y="1683918"/>
            <a:ext cx="1165980" cy="116616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2744">
                  <a:lumMod val="75000"/>
                </a:srgbClr>
              </a:solidFill>
            </a:endParaRPr>
          </a:p>
        </p:txBody>
      </p:sp>
      <p:sp>
        <p:nvSpPr>
          <p:cNvPr id="9" name="直角三角形 12"/>
          <p:cNvSpPr/>
          <p:nvPr userDrawn="1"/>
        </p:nvSpPr>
        <p:spPr>
          <a:xfrm rot="5400000">
            <a:off x="5941092" y="4016329"/>
            <a:ext cx="1166160" cy="116598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直角三角形 13"/>
          <p:cNvSpPr/>
          <p:nvPr userDrawn="1"/>
        </p:nvSpPr>
        <p:spPr>
          <a:xfrm rot="16200000">
            <a:off x="5941093" y="4016328"/>
            <a:ext cx="1166160" cy="116598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直角三角形 14"/>
          <p:cNvSpPr/>
          <p:nvPr userDrawn="1"/>
        </p:nvSpPr>
        <p:spPr>
          <a:xfrm rot="5400000">
            <a:off x="7107073" y="4016329"/>
            <a:ext cx="1166160" cy="116598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2" name="直角三角形 15"/>
          <p:cNvSpPr/>
          <p:nvPr userDrawn="1"/>
        </p:nvSpPr>
        <p:spPr>
          <a:xfrm rot="10800000">
            <a:off x="4775200" y="4016240"/>
            <a:ext cx="1165980" cy="116616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3" name="直角三角形 16"/>
          <p:cNvSpPr/>
          <p:nvPr userDrawn="1"/>
        </p:nvSpPr>
        <p:spPr>
          <a:xfrm>
            <a:off x="4775201" y="4016240"/>
            <a:ext cx="1165980" cy="116616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4" name="直角三角形 17"/>
          <p:cNvSpPr/>
          <p:nvPr userDrawn="1"/>
        </p:nvSpPr>
        <p:spPr>
          <a:xfrm rot="10800000">
            <a:off x="4775200" y="5182400"/>
            <a:ext cx="1165980" cy="116616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5" name="直角三角形 18"/>
          <p:cNvSpPr/>
          <p:nvPr userDrawn="1"/>
        </p:nvSpPr>
        <p:spPr>
          <a:xfrm rot="16200000">
            <a:off x="4775109" y="2850170"/>
            <a:ext cx="1166160" cy="1165980"/>
          </a:xfrm>
          <a:prstGeom prst="rt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6" name="直角三角形 19"/>
          <p:cNvSpPr/>
          <p:nvPr userDrawn="1"/>
        </p:nvSpPr>
        <p:spPr>
          <a:xfrm rot="5400000">
            <a:off x="4775108" y="2850171"/>
            <a:ext cx="1166160" cy="116598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7" name="直角三角形 20"/>
          <p:cNvSpPr/>
          <p:nvPr userDrawn="1"/>
        </p:nvSpPr>
        <p:spPr>
          <a:xfrm rot="16200000">
            <a:off x="3609128" y="2850170"/>
            <a:ext cx="1166160" cy="1165980"/>
          </a:xfrm>
          <a:prstGeom prst="rtTriangl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8" name="山形 21"/>
          <p:cNvSpPr/>
          <p:nvPr userDrawn="1"/>
        </p:nvSpPr>
        <p:spPr>
          <a:xfrm rot="5400000">
            <a:off x="6167873" y="3550945"/>
            <a:ext cx="240064" cy="26961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9" name="山形 22"/>
          <p:cNvSpPr/>
          <p:nvPr userDrawn="1"/>
        </p:nvSpPr>
        <p:spPr>
          <a:xfrm rot="10800000">
            <a:off x="6167894" y="4247715"/>
            <a:ext cx="240027" cy="26966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20" name="山形 23"/>
          <p:cNvSpPr/>
          <p:nvPr userDrawn="1"/>
        </p:nvSpPr>
        <p:spPr>
          <a:xfrm rot="16200000">
            <a:off x="5426890" y="4247738"/>
            <a:ext cx="240064" cy="26961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21" name="山形 24"/>
          <p:cNvSpPr/>
          <p:nvPr userDrawn="1"/>
        </p:nvSpPr>
        <p:spPr>
          <a:xfrm>
            <a:off x="5412116" y="3565720"/>
            <a:ext cx="240027" cy="26966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22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6598606" y="2944093"/>
            <a:ext cx="416794" cy="416858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6598606" y="4676401"/>
            <a:ext cx="416794" cy="416858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4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4856890" y="4676401"/>
            <a:ext cx="416794" cy="416858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4856890" y="2944093"/>
            <a:ext cx="416794" cy="416858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141031" y="2874272"/>
            <a:ext cx="3885549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7141031" y="3266219"/>
            <a:ext cx="4374597" cy="633884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988605" y="5225952"/>
            <a:ext cx="3885549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988604" y="5617900"/>
            <a:ext cx="4374597" cy="633884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855781" y="4109550"/>
            <a:ext cx="3885549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12841" y="4501497"/>
            <a:ext cx="4222525" cy="63388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2007250" y="1733459"/>
            <a:ext cx="3885549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664310" y="2125407"/>
            <a:ext cx="4222525" cy="63388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472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3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250"/>
                            </p:stCondLst>
                            <p:childTnLst>
                              <p:par>
                                <p:cTn id="10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750"/>
                            </p:stCondLst>
                            <p:childTnLst>
                              <p:par>
                                <p:cTn id="122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6124136" y="2202406"/>
            <a:ext cx="1376245" cy="1094081"/>
            <a:chOff x="9186199" y="2684120"/>
            <a:chExt cx="2064368" cy="1640869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6" name="Freeform: Shape 22"/>
            <p:cNvSpPr/>
            <p:nvPr userDrawn="1"/>
          </p:nvSpPr>
          <p:spPr>
            <a:xfrm>
              <a:off x="9186199" y="2684120"/>
              <a:ext cx="2064368" cy="1640869"/>
            </a:xfrm>
            <a:custGeom>
              <a:avLst/>
              <a:gdLst>
                <a:gd name="connsiteX0" fmla="*/ 0 w 2408609"/>
                <a:gd name="connsiteY0" fmla="*/ 0 h 1914490"/>
                <a:gd name="connsiteX1" fmla="*/ 98444 w 2408609"/>
                <a:gd name="connsiteY1" fmla="*/ 2489 h 1914490"/>
                <a:gd name="connsiteX2" fmla="*/ 2330455 w 2408609"/>
                <a:gd name="connsiteY2" fmla="*/ 1264026 h 1914490"/>
                <a:gd name="connsiteX3" fmla="*/ 2408609 w 2408609"/>
                <a:gd name="connsiteY3" fmla="*/ 1392672 h 1914490"/>
                <a:gd name="connsiteX4" fmla="*/ 1504793 w 2408609"/>
                <a:gd name="connsiteY4" fmla="*/ 1914490 h 1914490"/>
                <a:gd name="connsiteX5" fmla="*/ 1464388 w 2408609"/>
                <a:gd name="connsiteY5" fmla="*/ 1847982 h 1914490"/>
                <a:gd name="connsiteX6" fmla="*/ 137396 w 2408609"/>
                <a:gd name="connsiteY6" fmla="*/ 1052618 h 1914490"/>
                <a:gd name="connsiteX7" fmla="*/ 0 w 2408609"/>
                <a:gd name="connsiteY7" fmla="*/ 1045680 h 1914490"/>
                <a:gd name="connsiteX8" fmla="*/ 0 w 2408609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9" h="1914490">
                  <a:moveTo>
                    <a:pt x="0" y="0"/>
                  </a:moveTo>
                  <a:lnTo>
                    <a:pt x="98444" y="2489"/>
                  </a:lnTo>
                  <a:cubicBezTo>
                    <a:pt x="1027802" y="49599"/>
                    <a:pt x="1840516" y="538821"/>
                    <a:pt x="2330455" y="1264026"/>
                  </a:cubicBezTo>
                  <a:lnTo>
                    <a:pt x="2408609" y="1392672"/>
                  </a:lnTo>
                  <a:lnTo>
                    <a:pt x="1504793" y="1914490"/>
                  </a:lnTo>
                  <a:lnTo>
                    <a:pt x="1464388" y="1847982"/>
                  </a:lnTo>
                  <a:cubicBezTo>
                    <a:pt x="1169159" y="1410986"/>
                    <a:pt x="689669" y="1108705"/>
                    <a:pt x="137396" y="1052618"/>
                  </a:cubicBezTo>
                  <a:lnTo>
                    <a:pt x="0" y="10456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9773983" y="3140635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01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7013165" y="3046390"/>
            <a:ext cx="722607" cy="1590654"/>
            <a:chOff x="10519742" y="3949900"/>
            <a:chExt cx="1083911" cy="2385613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9" name="Freeform: Shape 25"/>
            <p:cNvSpPr/>
            <p:nvPr userDrawn="1"/>
          </p:nvSpPr>
          <p:spPr>
            <a:xfrm>
              <a:off x="10519742" y="3949900"/>
              <a:ext cx="1083911" cy="2385613"/>
            </a:xfrm>
            <a:custGeom>
              <a:avLst/>
              <a:gdLst>
                <a:gd name="connsiteX0" fmla="*/ 903834 w 1264657"/>
                <a:gd name="connsiteY0" fmla="*/ 0 h 2783422"/>
                <a:gd name="connsiteX1" fmla="*/ 918287 w 1264657"/>
                <a:gd name="connsiteY1" fmla="*/ 23790 h 2783422"/>
                <a:gd name="connsiteX2" fmla="*/ 1264657 w 1264657"/>
                <a:gd name="connsiteY2" fmla="*/ 1391711 h 2783422"/>
                <a:gd name="connsiteX3" fmla="*/ 918287 w 1264657"/>
                <a:gd name="connsiteY3" fmla="*/ 2759632 h 2783422"/>
                <a:gd name="connsiteX4" fmla="*/ 903835 w 1264657"/>
                <a:gd name="connsiteY4" fmla="*/ 2783422 h 2783422"/>
                <a:gd name="connsiteX5" fmla="*/ 1 w 1264657"/>
                <a:gd name="connsiteY5" fmla="*/ 2261593 h 2783422"/>
                <a:gd name="connsiteX6" fmla="*/ 76770 w 1264657"/>
                <a:gd name="connsiteY6" fmla="*/ 2102227 h 2783422"/>
                <a:gd name="connsiteX7" fmla="*/ 220217 w 1264657"/>
                <a:gd name="connsiteY7" fmla="*/ 1391711 h 2783422"/>
                <a:gd name="connsiteX8" fmla="*/ 76770 w 1264657"/>
                <a:gd name="connsiteY8" fmla="*/ 681195 h 2783422"/>
                <a:gd name="connsiteX9" fmla="*/ 0 w 1264657"/>
                <a:gd name="connsiteY9" fmla="*/ 521829 h 2783422"/>
                <a:gd name="connsiteX10" fmla="*/ 903834 w 1264657"/>
                <a:gd name="connsiteY10" fmla="*/ 0 h 2783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4657" h="2783422">
                  <a:moveTo>
                    <a:pt x="903834" y="0"/>
                  </a:moveTo>
                  <a:lnTo>
                    <a:pt x="918287" y="23790"/>
                  </a:lnTo>
                  <a:cubicBezTo>
                    <a:pt x="1139183" y="430422"/>
                    <a:pt x="1264657" y="896414"/>
                    <a:pt x="1264657" y="1391711"/>
                  </a:cubicBezTo>
                  <a:cubicBezTo>
                    <a:pt x="1264657" y="1887009"/>
                    <a:pt x="1139183" y="2353000"/>
                    <a:pt x="918287" y="2759632"/>
                  </a:cubicBezTo>
                  <a:lnTo>
                    <a:pt x="903835" y="2783422"/>
                  </a:lnTo>
                  <a:lnTo>
                    <a:pt x="1" y="2261593"/>
                  </a:lnTo>
                  <a:lnTo>
                    <a:pt x="76770" y="2102227"/>
                  </a:lnTo>
                  <a:cubicBezTo>
                    <a:pt x="169139" y="1883843"/>
                    <a:pt x="220217" y="1643742"/>
                    <a:pt x="220217" y="1391711"/>
                  </a:cubicBezTo>
                  <a:cubicBezTo>
                    <a:pt x="220217" y="1139680"/>
                    <a:pt x="169139" y="899579"/>
                    <a:pt x="76770" y="681195"/>
                  </a:cubicBezTo>
                  <a:lnTo>
                    <a:pt x="0" y="521829"/>
                  </a:lnTo>
                  <a:lnTo>
                    <a:pt x="90383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10786597" y="4819539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02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6124136" y="4386945"/>
            <a:ext cx="1376245" cy="1094081"/>
            <a:chOff x="9186199" y="5960423"/>
            <a:chExt cx="2064368" cy="1640869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12" name="Freeform: Shape 28"/>
            <p:cNvSpPr/>
            <p:nvPr userDrawn="1"/>
          </p:nvSpPr>
          <p:spPr>
            <a:xfrm>
              <a:off x="9186199" y="5960423"/>
              <a:ext cx="2064368" cy="1640869"/>
            </a:xfrm>
            <a:custGeom>
              <a:avLst/>
              <a:gdLst>
                <a:gd name="connsiteX0" fmla="*/ 1504793 w 2408609"/>
                <a:gd name="connsiteY0" fmla="*/ 0 h 1914490"/>
                <a:gd name="connsiteX1" fmla="*/ 2408609 w 2408609"/>
                <a:gd name="connsiteY1" fmla="*/ 521818 h 1914490"/>
                <a:gd name="connsiteX2" fmla="*/ 2330455 w 2408609"/>
                <a:gd name="connsiteY2" fmla="*/ 650464 h 1914490"/>
                <a:gd name="connsiteX3" fmla="*/ 98444 w 2408609"/>
                <a:gd name="connsiteY3" fmla="*/ 1912001 h 1914490"/>
                <a:gd name="connsiteX4" fmla="*/ 0 w 2408609"/>
                <a:gd name="connsiteY4" fmla="*/ 1914490 h 1914490"/>
                <a:gd name="connsiteX5" fmla="*/ 0 w 2408609"/>
                <a:gd name="connsiteY5" fmla="*/ 868810 h 1914490"/>
                <a:gd name="connsiteX6" fmla="*/ 137396 w 2408609"/>
                <a:gd name="connsiteY6" fmla="*/ 861872 h 1914490"/>
                <a:gd name="connsiteX7" fmla="*/ 1464388 w 2408609"/>
                <a:gd name="connsiteY7" fmla="*/ 66508 h 1914490"/>
                <a:gd name="connsiteX8" fmla="*/ 1504793 w 2408609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9" h="1914490">
                  <a:moveTo>
                    <a:pt x="1504793" y="0"/>
                  </a:moveTo>
                  <a:lnTo>
                    <a:pt x="2408609" y="521818"/>
                  </a:lnTo>
                  <a:lnTo>
                    <a:pt x="2330455" y="650464"/>
                  </a:lnTo>
                  <a:cubicBezTo>
                    <a:pt x="1840516" y="1375669"/>
                    <a:pt x="1027802" y="1864892"/>
                    <a:pt x="98444" y="1912001"/>
                  </a:cubicBezTo>
                  <a:lnTo>
                    <a:pt x="0" y="1914490"/>
                  </a:lnTo>
                  <a:lnTo>
                    <a:pt x="0" y="868810"/>
                  </a:lnTo>
                  <a:lnTo>
                    <a:pt x="137396" y="861872"/>
                  </a:lnTo>
                  <a:cubicBezTo>
                    <a:pt x="689669" y="805786"/>
                    <a:pt x="1169159" y="503504"/>
                    <a:pt x="1464388" y="66508"/>
                  </a:cubicBezTo>
                  <a:lnTo>
                    <a:pt x="15047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9773983" y="6578776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03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4691625" y="4386945"/>
            <a:ext cx="1376245" cy="1094081"/>
            <a:chOff x="7037432" y="5960423"/>
            <a:chExt cx="2064368" cy="1640869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15" name="Freeform: Shape 31"/>
            <p:cNvSpPr/>
            <p:nvPr userDrawn="1"/>
          </p:nvSpPr>
          <p:spPr>
            <a:xfrm>
              <a:off x="7037432" y="5960423"/>
              <a:ext cx="2064368" cy="1640869"/>
            </a:xfrm>
            <a:custGeom>
              <a:avLst/>
              <a:gdLst>
                <a:gd name="connsiteX0" fmla="*/ 903815 w 2408609"/>
                <a:gd name="connsiteY0" fmla="*/ 0 h 1914490"/>
                <a:gd name="connsiteX1" fmla="*/ 944220 w 2408609"/>
                <a:gd name="connsiteY1" fmla="*/ 66508 h 1914490"/>
                <a:gd name="connsiteX2" fmla="*/ 2271212 w 2408609"/>
                <a:gd name="connsiteY2" fmla="*/ 861872 h 1914490"/>
                <a:gd name="connsiteX3" fmla="*/ 2408609 w 2408609"/>
                <a:gd name="connsiteY3" fmla="*/ 868810 h 1914490"/>
                <a:gd name="connsiteX4" fmla="*/ 2408609 w 2408609"/>
                <a:gd name="connsiteY4" fmla="*/ 1914490 h 1914490"/>
                <a:gd name="connsiteX5" fmla="*/ 2310166 w 2408609"/>
                <a:gd name="connsiteY5" fmla="*/ 1912001 h 1914490"/>
                <a:gd name="connsiteX6" fmla="*/ 78155 w 2408609"/>
                <a:gd name="connsiteY6" fmla="*/ 650464 h 1914490"/>
                <a:gd name="connsiteX7" fmla="*/ 0 w 2408609"/>
                <a:gd name="connsiteY7" fmla="*/ 521817 h 1914490"/>
                <a:gd name="connsiteX8" fmla="*/ 903815 w 2408609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9" h="1914490">
                  <a:moveTo>
                    <a:pt x="903815" y="0"/>
                  </a:moveTo>
                  <a:lnTo>
                    <a:pt x="944220" y="66508"/>
                  </a:lnTo>
                  <a:cubicBezTo>
                    <a:pt x="1239449" y="503504"/>
                    <a:pt x="1718939" y="805786"/>
                    <a:pt x="2271212" y="861872"/>
                  </a:cubicBezTo>
                  <a:lnTo>
                    <a:pt x="2408609" y="868810"/>
                  </a:lnTo>
                  <a:lnTo>
                    <a:pt x="2408609" y="1914490"/>
                  </a:lnTo>
                  <a:lnTo>
                    <a:pt x="2310166" y="1912001"/>
                  </a:lnTo>
                  <a:cubicBezTo>
                    <a:pt x="1380808" y="1864892"/>
                    <a:pt x="568095" y="1375669"/>
                    <a:pt x="78155" y="650464"/>
                  </a:cubicBezTo>
                  <a:lnTo>
                    <a:pt x="0" y="521817"/>
                  </a:lnTo>
                  <a:lnTo>
                    <a:pt x="90381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7782292" y="6578776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04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4456232" y="3046393"/>
            <a:ext cx="722606" cy="1590653"/>
            <a:chOff x="6684347" y="3949901"/>
            <a:chExt cx="1083909" cy="2385611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18" name="Freeform: Shape 34"/>
            <p:cNvSpPr/>
            <p:nvPr userDrawn="1"/>
          </p:nvSpPr>
          <p:spPr>
            <a:xfrm>
              <a:off x="6684347" y="3949901"/>
              <a:ext cx="1083909" cy="2385611"/>
            </a:xfrm>
            <a:custGeom>
              <a:avLst/>
              <a:gdLst>
                <a:gd name="connsiteX0" fmla="*/ 360823 w 1264655"/>
                <a:gd name="connsiteY0" fmla="*/ 0 h 2783420"/>
                <a:gd name="connsiteX1" fmla="*/ 1264655 w 1264655"/>
                <a:gd name="connsiteY1" fmla="*/ 521828 h 2783420"/>
                <a:gd name="connsiteX2" fmla="*/ 1187885 w 1264655"/>
                <a:gd name="connsiteY2" fmla="*/ 681194 h 2783420"/>
                <a:gd name="connsiteX3" fmla="*/ 1044438 w 1264655"/>
                <a:gd name="connsiteY3" fmla="*/ 1391710 h 2783420"/>
                <a:gd name="connsiteX4" fmla="*/ 1187885 w 1264655"/>
                <a:gd name="connsiteY4" fmla="*/ 2102226 h 2783420"/>
                <a:gd name="connsiteX5" fmla="*/ 1264655 w 1264655"/>
                <a:gd name="connsiteY5" fmla="*/ 2261592 h 2783420"/>
                <a:gd name="connsiteX6" fmla="*/ 360822 w 1264655"/>
                <a:gd name="connsiteY6" fmla="*/ 2783420 h 2783420"/>
                <a:gd name="connsiteX7" fmla="*/ 346370 w 1264655"/>
                <a:gd name="connsiteY7" fmla="*/ 2759631 h 2783420"/>
                <a:gd name="connsiteX8" fmla="*/ 0 w 1264655"/>
                <a:gd name="connsiteY8" fmla="*/ 1391710 h 2783420"/>
                <a:gd name="connsiteX9" fmla="*/ 346370 w 1264655"/>
                <a:gd name="connsiteY9" fmla="*/ 23789 h 2783420"/>
                <a:gd name="connsiteX10" fmla="*/ 360823 w 1264655"/>
                <a:gd name="connsiteY10" fmla="*/ 0 h 278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4655" h="2783420">
                  <a:moveTo>
                    <a:pt x="360823" y="0"/>
                  </a:moveTo>
                  <a:lnTo>
                    <a:pt x="1264655" y="521828"/>
                  </a:lnTo>
                  <a:lnTo>
                    <a:pt x="1187885" y="681194"/>
                  </a:lnTo>
                  <a:cubicBezTo>
                    <a:pt x="1095516" y="899578"/>
                    <a:pt x="1044438" y="1139679"/>
                    <a:pt x="1044438" y="1391710"/>
                  </a:cubicBezTo>
                  <a:cubicBezTo>
                    <a:pt x="1044438" y="1643741"/>
                    <a:pt x="1095516" y="1883842"/>
                    <a:pt x="1187885" y="2102226"/>
                  </a:cubicBezTo>
                  <a:lnTo>
                    <a:pt x="1264655" y="2261592"/>
                  </a:lnTo>
                  <a:lnTo>
                    <a:pt x="360822" y="2783420"/>
                  </a:lnTo>
                  <a:lnTo>
                    <a:pt x="346370" y="2759631"/>
                  </a:lnTo>
                  <a:cubicBezTo>
                    <a:pt x="125475" y="2352999"/>
                    <a:pt x="0" y="1887008"/>
                    <a:pt x="0" y="1391710"/>
                  </a:cubicBezTo>
                  <a:cubicBezTo>
                    <a:pt x="0" y="896413"/>
                    <a:pt x="125475" y="430421"/>
                    <a:pt x="346370" y="23789"/>
                  </a:cubicBezTo>
                  <a:lnTo>
                    <a:pt x="36082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6800009" y="4819540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05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4691622" y="2202406"/>
            <a:ext cx="1376244" cy="1094081"/>
            <a:chOff x="7037433" y="2684120"/>
            <a:chExt cx="2064366" cy="1640869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21" name="Freeform: Shape 37"/>
            <p:cNvSpPr/>
            <p:nvPr userDrawn="1"/>
          </p:nvSpPr>
          <p:spPr>
            <a:xfrm>
              <a:off x="7037433" y="2684120"/>
              <a:ext cx="2064366" cy="1640869"/>
            </a:xfrm>
            <a:custGeom>
              <a:avLst/>
              <a:gdLst>
                <a:gd name="connsiteX0" fmla="*/ 2408607 w 2408607"/>
                <a:gd name="connsiteY0" fmla="*/ 0 h 1914490"/>
                <a:gd name="connsiteX1" fmla="*/ 2408607 w 2408607"/>
                <a:gd name="connsiteY1" fmla="*/ 1045680 h 1914490"/>
                <a:gd name="connsiteX2" fmla="*/ 2271211 w 2408607"/>
                <a:gd name="connsiteY2" fmla="*/ 1052618 h 1914490"/>
                <a:gd name="connsiteX3" fmla="*/ 944219 w 2408607"/>
                <a:gd name="connsiteY3" fmla="*/ 1847982 h 1914490"/>
                <a:gd name="connsiteX4" fmla="*/ 903814 w 2408607"/>
                <a:gd name="connsiteY4" fmla="*/ 1914490 h 1914490"/>
                <a:gd name="connsiteX5" fmla="*/ 0 w 2408607"/>
                <a:gd name="connsiteY5" fmla="*/ 1392673 h 1914490"/>
                <a:gd name="connsiteX6" fmla="*/ 78154 w 2408607"/>
                <a:gd name="connsiteY6" fmla="*/ 1264026 h 1914490"/>
                <a:gd name="connsiteX7" fmla="*/ 2310165 w 2408607"/>
                <a:gd name="connsiteY7" fmla="*/ 2489 h 1914490"/>
                <a:gd name="connsiteX8" fmla="*/ 2408607 w 2408607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7" h="1914490">
                  <a:moveTo>
                    <a:pt x="2408607" y="0"/>
                  </a:moveTo>
                  <a:lnTo>
                    <a:pt x="2408607" y="1045680"/>
                  </a:lnTo>
                  <a:lnTo>
                    <a:pt x="2271211" y="1052618"/>
                  </a:lnTo>
                  <a:cubicBezTo>
                    <a:pt x="1718938" y="1108705"/>
                    <a:pt x="1239448" y="1410986"/>
                    <a:pt x="944219" y="1847982"/>
                  </a:cubicBezTo>
                  <a:lnTo>
                    <a:pt x="903814" y="1914490"/>
                  </a:lnTo>
                  <a:lnTo>
                    <a:pt x="0" y="1392673"/>
                  </a:lnTo>
                  <a:lnTo>
                    <a:pt x="78154" y="1264026"/>
                  </a:lnTo>
                  <a:cubicBezTo>
                    <a:pt x="568094" y="538821"/>
                    <a:pt x="1380807" y="49599"/>
                    <a:pt x="2310165" y="2489"/>
                  </a:cubicBezTo>
                  <a:lnTo>
                    <a:pt x="24086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22" name="TextBox 21"/>
            <p:cNvSpPr txBox="1"/>
            <p:nvPr userDrawn="1"/>
          </p:nvSpPr>
          <p:spPr>
            <a:xfrm>
              <a:off x="7782291" y="3140635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06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sp>
        <p:nvSpPr>
          <p:cNvPr id="2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7615162" y="1819413"/>
            <a:ext cx="3563964" cy="440003"/>
          </a:xfrm>
        </p:spPr>
        <p:txBody>
          <a:bodyPr numCol="1" spcCol="24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7615162" y="2249742"/>
            <a:ext cx="3563964" cy="910521"/>
          </a:xfrm>
        </p:spPr>
        <p:txBody>
          <a:bodyPr numCol="1" spcCol="24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8045009" y="3375741"/>
            <a:ext cx="3563964" cy="440003"/>
          </a:xfrm>
        </p:spPr>
        <p:txBody>
          <a:bodyPr numCol="1" spcCol="24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8045009" y="3806071"/>
            <a:ext cx="3563964" cy="910521"/>
          </a:xfrm>
        </p:spPr>
        <p:txBody>
          <a:bodyPr numCol="1" spcCol="24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7615162" y="4932069"/>
            <a:ext cx="3563964" cy="440003"/>
          </a:xfrm>
        </p:spPr>
        <p:txBody>
          <a:bodyPr numCol="1" spcCol="24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7615162" y="5362399"/>
            <a:ext cx="3563964" cy="910521"/>
          </a:xfrm>
        </p:spPr>
        <p:txBody>
          <a:bodyPr numCol="1" spcCol="24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971545" y="1829086"/>
            <a:ext cx="3563964" cy="440003"/>
          </a:xfrm>
        </p:spPr>
        <p:txBody>
          <a:bodyPr numCol="1" spcCol="240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971545" y="2259415"/>
            <a:ext cx="3563964" cy="910521"/>
          </a:xfrm>
        </p:spPr>
        <p:txBody>
          <a:bodyPr numCol="1" spcCol="24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531473" y="3385414"/>
            <a:ext cx="3563964" cy="440003"/>
          </a:xfrm>
        </p:spPr>
        <p:txBody>
          <a:bodyPr numCol="1" spcCol="240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531473" y="3815743"/>
            <a:ext cx="3563964" cy="910521"/>
          </a:xfrm>
        </p:spPr>
        <p:txBody>
          <a:bodyPr numCol="1" spcCol="24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971545" y="4941742"/>
            <a:ext cx="3563964" cy="440003"/>
          </a:xfrm>
        </p:spPr>
        <p:txBody>
          <a:bodyPr numCol="1" spcCol="240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971545" y="5372071"/>
            <a:ext cx="3563964" cy="910521"/>
          </a:xfrm>
        </p:spPr>
        <p:txBody>
          <a:bodyPr numCol="1" spcCol="24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5" name="Straight Connector 69"/>
          <p:cNvCxnSpPr>
            <a:stCxn id="7" idx="0"/>
            <a:endCxn id="23" idx="1"/>
          </p:cNvCxnSpPr>
          <p:nvPr userDrawn="1"/>
        </p:nvCxnSpPr>
        <p:spPr>
          <a:xfrm rot="5400000" flipH="1" flipV="1">
            <a:off x="6948586" y="1840220"/>
            <a:ext cx="467381" cy="865772"/>
          </a:xfrm>
          <a:prstGeom prst="bentConnector2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69"/>
          <p:cNvCxnSpPr>
            <a:stCxn id="10" idx="3"/>
            <a:endCxn id="25" idx="1"/>
          </p:cNvCxnSpPr>
          <p:nvPr userDrawn="1"/>
        </p:nvCxnSpPr>
        <p:spPr>
          <a:xfrm flipV="1">
            <a:off x="7657863" y="3595743"/>
            <a:ext cx="387146" cy="261329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69"/>
          <p:cNvCxnSpPr>
            <a:stCxn id="13" idx="3"/>
            <a:endCxn id="27" idx="1"/>
          </p:cNvCxnSpPr>
          <p:nvPr userDrawn="1"/>
        </p:nvCxnSpPr>
        <p:spPr>
          <a:xfrm>
            <a:off x="6982787" y="5030077"/>
            <a:ext cx="632375" cy="121994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69"/>
          <p:cNvCxnSpPr>
            <a:stCxn id="29" idx="3"/>
            <a:endCxn id="22" idx="0"/>
          </p:cNvCxnSpPr>
          <p:nvPr userDrawn="1"/>
        </p:nvCxnSpPr>
        <p:spPr>
          <a:xfrm>
            <a:off x="4535509" y="2049088"/>
            <a:ext cx="886083" cy="457708"/>
          </a:xfrm>
          <a:prstGeom prst="bentConnector2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69"/>
          <p:cNvCxnSpPr>
            <a:stCxn id="33" idx="3"/>
          </p:cNvCxnSpPr>
          <p:nvPr userDrawn="1"/>
        </p:nvCxnSpPr>
        <p:spPr>
          <a:xfrm flipV="1">
            <a:off x="4535513" y="5013996"/>
            <a:ext cx="702695" cy="147744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69"/>
          <p:cNvCxnSpPr>
            <a:stCxn id="31" idx="3"/>
            <a:endCxn id="19" idx="1"/>
          </p:cNvCxnSpPr>
          <p:nvPr userDrawn="1"/>
        </p:nvCxnSpPr>
        <p:spPr>
          <a:xfrm>
            <a:off x="4095437" y="3605416"/>
            <a:ext cx="437903" cy="251659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1607895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17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500"/>
                            </p:stCondLst>
                            <p:childTnLst>
                              <p:par>
                                <p:cTn id="1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000"/>
                            </p:stCondLst>
                            <p:childTnLst>
                              <p:par>
                                <p:cTn id="1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500"/>
                            </p:stCondLst>
                            <p:childTnLst>
                              <p:par>
                                <p:cTn id="1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000"/>
                            </p:stCondLst>
                            <p:childTnLst>
                              <p:par>
                                <p:cTn id="1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500"/>
                            </p:stCondLst>
                            <p:childTnLst>
                              <p:par>
                                <p:cTn id="1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000"/>
                            </p:stCondLst>
                            <p:childTnLst>
                              <p:par>
                                <p:cTn id="14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9500"/>
                            </p:stCondLst>
                            <p:childTnLst>
                              <p:par>
                                <p:cTn id="1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</p:bldLst>
  </p:timing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7" hasCustomPrompt="1"/>
          </p:nvPr>
        </p:nvSpPr>
        <p:spPr>
          <a:xfrm rot="18900000">
            <a:off x="2690194" y="2040739"/>
            <a:ext cx="1568236" cy="64905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2133560" y="3936873"/>
            <a:ext cx="1651176" cy="64905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9" hasCustomPrompt="1"/>
          </p:nvPr>
        </p:nvSpPr>
        <p:spPr>
          <a:xfrm rot="18900000">
            <a:off x="4688632" y="2228629"/>
            <a:ext cx="1800989" cy="64905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WORD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0" hasCustomPrompt="1"/>
          </p:nvPr>
        </p:nvSpPr>
        <p:spPr>
          <a:xfrm rot="18900000">
            <a:off x="4247863" y="4159545"/>
            <a:ext cx="1581089" cy="64905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1" hasCustomPrompt="1"/>
          </p:nvPr>
        </p:nvSpPr>
        <p:spPr>
          <a:xfrm rot="18900000">
            <a:off x="7473859" y="2228629"/>
            <a:ext cx="1800989" cy="64905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WORD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2" hasCustomPrompt="1"/>
          </p:nvPr>
        </p:nvSpPr>
        <p:spPr>
          <a:xfrm rot="18900000">
            <a:off x="6751431" y="3955926"/>
            <a:ext cx="1651176" cy="64905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WORD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3" hasCustomPrompt="1"/>
          </p:nvPr>
        </p:nvSpPr>
        <p:spPr>
          <a:xfrm rot="18900000">
            <a:off x="10060108" y="2059792"/>
            <a:ext cx="1568236" cy="64905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WORD</a:t>
            </a:r>
            <a:endParaRPr kumimoji="1" lang="ja-JP" alt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757114" y="2787712"/>
            <a:ext cx="1282383" cy="1282581"/>
            <a:chOff x="2635667" y="4180919"/>
            <a:chExt cx="1923574" cy="1923574"/>
          </a:xfrm>
        </p:grpSpPr>
        <p:sp>
          <p:nvSpPr>
            <p:cNvPr id="13" name="Rectangle 12"/>
            <p:cNvSpPr/>
            <p:nvPr userDrawn="1"/>
          </p:nvSpPr>
          <p:spPr>
            <a:xfrm rot="18900000">
              <a:off x="2635667" y="4180919"/>
              <a:ext cx="1923574" cy="1923574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 rot="18900000">
              <a:off x="2927664" y="4472916"/>
              <a:ext cx="1339581" cy="133958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607895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899048" y="5257701"/>
            <a:ext cx="6393904" cy="1039296"/>
          </a:xfrm>
        </p:spPr>
        <p:txBody>
          <a:bodyPr vert="horz" lIns="60960" tIns="30482" rIns="60960" bIns="30482" rtlCol="0" anchor="ctr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Rectangle 16"/>
          <p:cNvSpPr/>
          <p:nvPr userDrawn="1"/>
        </p:nvSpPr>
        <p:spPr>
          <a:xfrm rot="18900000">
            <a:off x="3481980" y="3119512"/>
            <a:ext cx="618881" cy="61897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8900000">
            <a:off x="4393449" y="3119512"/>
            <a:ext cx="618881" cy="61897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5454812" y="2787712"/>
            <a:ext cx="1282383" cy="1282581"/>
            <a:chOff x="8182214" y="4180919"/>
            <a:chExt cx="1923574" cy="1923574"/>
          </a:xfrm>
        </p:grpSpPr>
        <p:sp>
          <p:nvSpPr>
            <p:cNvPr id="20" name="Rectangle 19"/>
            <p:cNvSpPr/>
            <p:nvPr userDrawn="1"/>
          </p:nvSpPr>
          <p:spPr>
            <a:xfrm rot="18900000">
              <a:off x="8182214" y="4180919"/>
              <a:ext cx="1923574" cy="1923574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 rot="18900000">
              <a:off x="8474211" y="4472916"/>
              <a:ext cx="1339581" cy="133958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  <p:sp>
        <p:nvSpPr>
          <p:cNvPr id="22" name="Rectangle 21"/>
          <p:cNvSpPr/>
          <p:nvPr userDrawn="1"/>
        </p:nvSpPr>
        <p:spPr>
          <a:xfrm rot="18900000">
            <a:off x="7179677" y="3119512"/>
            <a:ext cx="618881" cy="61897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 rot="18900000">
            <a:off x="8091147" y="3119512"/>
            <a:ext cx="618881" cy="61897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9152510" y="2787712"/>
            <a:ext cx="1282383" cy="1282581"/>
            <a:chOff x="13728760" y="4180919"/>
            <a:chExt cx="1923574" cy="1923574"/>
          </a:xfrm>
        </p:grpSpPr>
        <p:sp>
          <p:nvSpPr>
            <p:cNvPr id="25" name="Rectangle 24"/>
            <p:cNvSpPr/>
            <p:nvPr userDrawn="1"/>
          </p:nvSpPr>
          <p:spPr>
            <a:xfrm rot="18900000">
              <a:off x="13728760" y="4180919"/>
              <a:ext cx="1923574" cy="1923574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 rot="18900000">
              <a:off x="14020757" y="4472916"/>
              <a:ext cx="1339581" cy="133958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545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/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7" grpId="1" animBg="1"/>
      <p:bldP spid="18" grpId="0" animBg="1"/>
      <p:bldP spid="18" grpId="1" animBg="1"/>
      <p:bldP spid="22" grpId="0" animBg="1"/>
      <p:bldP spid="22" grpId="1" animBg="1"/>
      <p:bldP spid="23" grpId="0" animBg="1"/>
      <p:bldP spid="23" grpId="1" animBg="1"/>
    </p:bldLst>
  </p:timing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 userDrawn="1"/>
        </p:nvCxnSpPr>
        <p:spPr>
          <a:xfrm>
            <a:off x="0" y="2818776"/>
            <a:ext cx="12192000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iamond 21"/>
          <p:cNvSpPr/>
          <p:nvPr userDrawn="1"/>
        </p:nvSpPr>
        <p:spPr>
          <a:xfrm>
            <a:off x="2624669" y="2392958"/>
            <a:ext cx="851505" cy="851637"/>
          </a:xfrm>
          <a:prstGeom prst="diamond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4" hasCustomPrompt="1"/>
          </p:nvPr>
        </p:nvSpPr>
        <p:spPr>
          <a:xfrm rot="18900000">
            <a:off x="3095106" y="1771061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6" hasCustomPrompt="1"/>
          </p:nvPr>
        </p:nvSpPr>
        <p:spPr>
          <a:xfrm rot="18900000">
            <a:off x="9188610" y="1771062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7" hasCustomPrompt="1"/>
          </p:nvPr>
        </p:nvSpPr>
        <p:spPr>
          <a:xfrm rot="18900000">
            <a:off x="2660382" y="3342008"/>
            <a:ext cx="1541138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4488576" y="3450677"/>
            <a:ext cx="1541138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0" hasCustomPrompt="1"/>
          </p:nvPr>
        </p:nvSpPr>
        <p:spPr>
          <a:xfrm rot="18900000">
            <a:off x="6551344" y="3342008"/>
            <a:ext cx="1541138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1" hasCustomPrompt="1"/>
          </p:nvPr>
        </p:nvSpPr>
        <p:spPr>
          <a:xfrm rot="18900000">
            <a:off x="4931248" y="1877903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2" hasCustomPrompt="1"/>
          </p:nvPr>
        </p:nvSpPr>
        <p:spPr>
          <a:xfrm rot="18900000">
            <a:off x="7101216" y="1877904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935568" y="4667940"/>
            <a:ext cx="3816350" cy="1365547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052649" y="4792874"/>
            <a:ext cx="5124287" cy="1109304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Diamond 31"/>
          <p:cNvSpPr/>
          <p:nvPr userDrawn="1"/>
        </p:nvSpPr>
        <p:spPr>
          <a:xfrm>
            <a:off x="3923699" y="2605867"/>
            <a:ext cx="425753" cy="425818"/>
          </a:xfrm>
          <a:prstGeom prst="diamond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3" name="Diamond 32"/>
          <p:cNvSpPr/>
          <p:nvPr userDrawn="1"/>
        </p:nvSpPr>
        <p:spPr>
          <a:xfrm>
            <a:off x="4796975" y="2605867"/>
            <a:ext cx="425753" cy="425818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4" name="Diamond 33"/>
          <p:cNvSpPr/>
          <p:nvPr userDrawn="1"/>
        </p:nvSpPr>
        <p:spPr>
          <a:xfrm>
            <a:off x="5670251" y="2392958"/>
            <a:ext cx="851505" cy="851637"/>
          </a:xfrm>
          <a:prstGeom prst="diamond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5" name="Diamond 34"/>
          <p:cNvSpPr/>
          <p:nvPr userDrawn="1"/>
        </p:nvSpPr>
        <p:spPr>
          <a:xfrm>
            <a:off x="6969279" y="2605867"/>
            <a:ext cx="425753" cy="425818"/>
          </a:xfrm>
          <a:prstGeom prst="diamond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6" name="Diamond 35"/>
          <p:cNvSpPr/>
          <p:nvPr userDrawn="1"/>
        </p:nvSpPr>
        <p:spPr>
          <a:xfrm>
            <a:off x="7842552" y="2605867"/>
            <a:ext cx="425753" cy="425818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7" name="Diamond 36"/>
          <p:cNvSpPr/>
          <p:nvPr userDrawn="1"/>
        </p:nvSpPr>
        <p:spPr>
          <a:xfrm>
            <a:off x="8715832" y="2392958"/>
            <a:ext cx="851505" cy="851637"/>
          </a:xfrm>
          <a:prstGeom prst="diamond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0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/>
      <p:bldP spid="3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8900000">
            <a:off x="1826265" y="3104588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 rot="18900000">
            <a:off x="1827687" y="3222957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820319" y="3544188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8" name="Rectangle 7"/>
          <p:cNvSpPr/>
          <p:nvPr userDrawn="1"/>
        </p:nvSpPr>
        <p:spPr>
          <a:xfrm rot="18900000">
            <a:off x="3639828" y="3341328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rot="18900000">
            <a:off x="3641250" y="3222959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633882" y="3544189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067350" y="1725185"/>
            <a:ext cx="2800206" cy="1030414"/>
          </a:xfrm>
        </p:spPr>
        <p:txBody>
          <a:bodyPr vert="horz" lIns="60960" tIns="30482" rIns="60960" bIns="30482" rtlCol="0" anchor="b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880914" y="5014423"/>
            <a:ext cx="2800206" cy="1073138"/>
          </a:xfrm>
        </p:spPr>
        <p:txBody>
          <a:bodyPr vert="horz" lIns="60960" tIns="30482" rIns="60960" bIns="30482" rtlCol="0" anchor="t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Rectangle 12"/>
          <p:cNvSpPr/>
          <p:nvPr userDrawn="1"/>
        </p:nvSpPr>
        <p:spPr>
          <a:xfrm rot="18900000">
            <a:off x="5454812" y="3104588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8900000">
            <a:off x="5456234" y="3222957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5448866" y="3544188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6" name="Rectangle 15"/>
          <p:cNvSpPr/>
          <p:nvPr userDrawn="1"/>
        </p:nvSpPr>
        <p:spPr>
          <a:xfrm rot="18900000">
            <a:off x="7268375" y="3341328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8900000">
            <a:off x="7269796" y="3222959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262429" y="3544189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4695898" y="1725185"/>
            <a:ext cx="2800206" cy="1030414"/>
          </a:xfrm>
        </p:spPr>
        <p:txBody>
          <a:bodyPr vert="horz" lIns="60960" tIns="30482" rIns="60960" bIns="30482" rtlCol="0" anchor="b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6509460" y="5014423"/>
            <a:ext cx="2800206" cy="1073138"/>
          </a:xfrm>
        </p:spPr>
        <p:txBody>
          <a:bodyPr vert="horz" lIns="60960" tIns="30482" rIns="60960" bIns="30482" rtlCol="0" anchor="t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Rectangle 20"/>
          <p:cNvSpPr/>
          <p:nvPr userDrawn="1"/>
        </p:nvSpPr>
        <p:spPr>
          <a:xfrm rot="18900000">
            <a:off x="9083358" y="3104588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 rot="18900000">
            <a:off x="9084780" y="3222957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077413" y="3544188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8324444" y="1725185"/>
            <a:ext cx="2800206" cy="1030414"/>
          </a:xfrm>
        </p:spPr>
        <p:txBody>
          <a:bodyPr vert="horz" lIns="60960" tIns="30482" rIns="60960" bIns="30482" rtlCol="0" anchor="b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1607895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9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50"/>
                            </p:stCondLst>
                            <p:childTnLst>
                              <p:par>
                                <p:cTn id="67" presetID="5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build="p">
        <p:tmplLst>
          <p:tmpl lvl="1">
            <p:tnLst>
              <p:par>
                <p:cTn presetID="55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build="p">
        <p:tmplLst>
          <p:tmpl lvl="1">
            <p:tnLst>
              <p:par>
                <p:cTn presetID="55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</p:bldLst>
  </p:timing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/ A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012158" y="1996256"/>
            <a:ext cx="5018195" cy="1784896"/>
          </a:xfrm>
          <a:prstGeom prst="rect">
            <a:avLst/>
          </a:prstGeom>
          <a:solidFill>
            <a:srgbClr val="D6DC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965973" y="2716611"/>
            <a:ext cx="1064381" cy="10645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83634" y="2937747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185011" y="2128336"/>
            <a:ext cx="36535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none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85011" y="2592493"/>
            <a:ext cx="3653559" cy="1024083"/>
          </a:xfrm>
        </p:spPr>
        <p:txBody>
          <a:bodyPr anchor="t">
            <a:normAutofit/>
          </a:bodyPr>
          <a:lstStyle>
            <a:lvl1pPr marL="190501" indent="-190501" algn="l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607895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157757" y="1996256"/>
            <a:ext cx="5018195" cy="1784896"/>
          </a:xfrm>
          <a:prstGeom prst="rect">
            <a:avLst/>
          </a:prstGeom>
          <a:solidFill>
            <a:srgbClr val="D6DC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157755" y="2716611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375417" y="2937747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7349539" y="2128336"/>
            <a:ext cx="36535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none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349539" y="2592493"/>
            <a:ext cx="3653559" cy="1024083"/>
          </a:xfrm>
        </p:spPr>
        <p:txBody>
          <a:bodyPr anchor="t">
            <a:normAutofit/>
          </a:bodyPr>
          <a:lstStyle>
            <a:lvl1pPr marL="190501" indent="-190501" algn="l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012158" y="3913231"/>
            <a:ext cx="5018195" cy="1784896"/>
          </a:xfrm>
          <a:prstGeom prst="rect">
            <a:avLst/>
          </a:prstGeom>
          <a:solidFill>
            <a:srgbClr val="D6DC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4965973" y="3913233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5183634" y="4134369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1185011" y="4045309"/>
            <a:ext cx="36535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none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185011" y="4509467"/>
            <a:ext cx="3653559" cy="1024083"/>
          </a:xfrm>
        </p:spPr>
        <p:txBody>
          <a:bodyPr anchor="t">
            <a:normAutofit/>
          </a:bodyPr>
          <a:lstStyle>
            <a:lvl1pPr marL="190501" indent="-190501" algn="l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6157757" y="3913231"/>
            <a:ext cx="5018195" cy="1784896"/>
          </a:xfrm>
          <a:prstGeom prst="rect">
            <a:avLst/>
          </a:prstGeom>
          <a:solidFill>
            <a:srgbClr val="D6DC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157755" y="3913233"/>
            <a:ext cx="1064381" cy="10645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75417" y="4134369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349539" y="4045309"/>
            <a:ext cx="36535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7349539" y="4509467"/>
            <a:ext cx="3653559" cy="1024083"/>
          </a:xfrm>
        </p:spPr>
        <p:txBody>
          <a:bodyPr anchor="t">
            <a:normAutofit/>
          </a:bodyPr>
          <a:lstStyle>
            <a:lvl1pPr marL="190501" indent="-190501" algn="l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015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0"/>
                            </p:stCondLst>
                            <p:childTnLst>
                              <p:par>
                                <p:cTn id="10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>
        <p:tmplLst>
          <p:tmpl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1" grpId="0" animBg="1"/>
      <p:bldP spid="12" grpId="0" animBg="1"/>
      <p:bldP spid="12" grpId="1" animBg="1"/>
      <p:bldP spid="13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1">
        <p:tmplLst>
          <p:tmpl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animBg="1"/>
      <p:bldP spid="17" grpId="1" animBg="1"/>
      <p:bldP spid="18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1">
        <p:tmplLst>
          <p:tmpl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animBg="1"/>
      <p:bldP spid="22" grpId="1" animBg="1"/>
      <p:bldP spid="23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>
        <p:tmplLst>
          <p:tmpl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ni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 rot="2700000">
            <a:off x="4274091" y="3239656"/>
            <a:ext cx="5503429" cy="2860431"/>
            <a:chOff x="3411415" y="1828801"/>
            <a:chExt cx="8253869" cy="4290646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6" name="Circle: Hollow 4"/>
            <p:cNvSpPr/>
            <p:nvPr userDrawn="1"/>
          </p:nvSpPr>
          <p:spPr>
            <a:xfrm>
              <a:off x="3411415" y="1828801"/>
              <a:ext cx="4290646" cy="4290646"/>
            </a:xfrm>
            <a:prstGeom prst="donut">
              <a:avLst>
                <a:gd name="adj" fmla="val 6707"/>
              </a:avLst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44546A"/>
                </a:solidFill>
              </a:endParaRPr>
            </a:p>
          </p:txBody>
        </p:sp>
        <p:sp>
          <p:nvSpPr>
            <p:cNvPr id="7" name="Rectangle: Rounded Corners 5"/>
            <p:cNvSpPr/>
            <p:nvPr userDrawn="1"/>
          </p:nvSpPr>
          <p:spPr>
            <a:xfrm>
              <a:off x="7829933" y="3646611"/>
              <a:ext cx="176545" cy="655026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8" name="Rectangle: Rounded Corners 6"/>
            <p:cNvSpPr/>
            <p:nvPr userDrawn="1"/>
          </p:nvSpPr>
          <p:spPr>
            <a:xfrm>
              <a:off x="8053055" y="3646611"/>
              <a:ext cx="176545" cy="655026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9" name="Rectangle: Rounded Corners 7"/>
            <p:cNvSpPr/>
            <p:nvPr userDrawn="1"/>
          </p:nvSpPr>
          <p:spPr>
            <a:xfrm>
              <a:off x="7597284" y="3793149"/>
              <a:ext cx="4068000" cy="361950"/>
            </a:xfrm>
            <a:prstGeom prst="roundRect">
              <a:avLst>
                <a:gd name="adj" fmla="val 27458"/>
              </a:avLst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  <p:sp>
        <p:nvSpPr>
          <p:cNvPr id="10" name="Freeform: Shape 13"/>
          <p:cNvSpPr/>
          <p:nvPr userDrawn="1"/>
        </p:nvSpPr>
        <p:spPr>
          <a:xfrm>
            <a:off x="6105679" y="1634022"/>
            <a:ext cx="2095487" cy="2095295"/>
          </a:xfrm>
          <a:custGeom>
            <a:avLst/>
            <a:gdLst>
              <a:gd name="connsiteX0" fmla="*/ 0 w 3143230"/>
              <a:gd name="connsiteY0" fmla="*/ 0 h 3142457"/>
              <a:gd name="connsiteX1" fmla="*/ 3139160 w 3143230"/>
              <a:gd name="connsiteY1" fmla="*/ 2981499 h 3142457"/>
              <a:gd name="connsiteX2" fmla="*/ 3143230 w 3143230"/>
              <a:gd name="connsiteY2" fmla="*/ 3142457 h 3142457"/>
              <a:gd name="connsiteX3" fmla="*/ 2177289 w 3143230"/>
              <a:gd name="connsiteY3" fmla="*/ 3142457 h 3142457"/>
              <a:gd name="connsiteX4" fmla="*/ 2166088 w 3143230"/>
              <a:gd name="connsiteY4" fmla="*/ 2920631 h 3142457"/>
              <a:gd name="connsiteX5" fmla="*/ 0 w 3143230"/>
              <a:gd name="connsiteY5" fmla="*/ 965921 h 31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230" h="3142457">
                <a:moveTo>
                  <a:pt x="0" y="0"/>
                </a:moveTo>
                <a:cubicBezTo>
                  <a:pt x="1681720" y="0"/>
                  <a:pt x="3054974" y="1320700"/>
                  <a:pt x="3139160" y="2981499"/>
                </a:cubicBezTo>
                <a:lnTo>
                  <a:pt x="3143230" y="3142457"/>
                </a:lnTo>
                <a:lnTo>
                  <a:pt x="2177289" y="3142457"/>
                </a:lnTo>
                <a:lnTo>
                  <a:pt x="2166088" y="2920631"/>
                </a:lnTo>
                <a:cubicBezTo>
                  <a:pt x="2054587" y="1822699"/>
                  <a:pt x="1127349" y="965921"/>
                  <a:pt x="0" y="965921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1" name="Freeform: Shape 14"/>
          <p:cNvSpPr/>
          <p:nvPr userDrawn="1"/>
        </p:nvSpPr>
        <p:spPr>
          <a:xfrm rot="16200000">
            <a:off x="3990934" y="1633929"/>
            <a:ext cx="2095810" cy="2094971"/>
          </a:xfrm>
          <a:custGeom>
            <a:avLst/>
            <a:gdLst>
              <a:gd name="connsiteX0" fmla="*/ 0 w 3143230"/>
              <a:gd name="connsiteY0" fmla="*/ 0 h 3142457"/>
              <a:gd name="connsiteX1" fmla="*/ 3139160 w 3143230"/>
              <a:gd name="connsiteY1" fmla="*/ 2981499 h 3142457"/>
              <a:gd name="connsiteX2" fmla="*/ 3143230 w 3143230"/>
              <a:gd name="connsiteY2" fmla="*/ 3142457 h 3142457"/>
              <a:gd name="connsiteX3" fmla="*/ 2177289 w 3143230"/>
              <a:gd name="connsiteY3" fmla="*/ 3142457 h 3142457"/>
              <a:gd name="connsiteX4" fmla="*/ 2166088 w 3143230"/>
              <a:gd name="connsiteY4" fmla="*/ 2920631 h 3142457"/>
              <a:gd name="connsiteX5" fmla="*/ 0 w 3143230"/>
              <a:gd name="connsiteY5" fmla="*/ 965921 h 31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230" h="3142457">
                <a:moveTo>
                  <a:pt x="0" y="0"/>
                </a:moveTo>
                <a:cubicBezTo>
                  <a:pt x="1681720" y="0"/>
                  <a:pt x="3054974" y="1320700"/>
                  <a:pt x="3139160" y="2981499"/>
                </a:cubicBezTo>
                <a:lnTo>
                  <a:pt x="3143230" y="3142457"/>
                </a:lnTo>
                <a:lnTo>
                  <a:pt x="2177289" y="3142457"/>
                </a:lnTo>
                <a:lnTo>
                  <a:pt x="2166088" y="2920631"/>
                </a:lnTo>
                <a:cubicBezTo>
                  <a:pt x="2054587" y="1822699"/>
                  <a:pt x="1127349" y="965921"/>
                  <a:pt x="0" y="965921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2" name="Freeform: Shape 15"/>
          <p:cNvSpPr/>
          <p:nvPr userDrawn="1"/>
        </p:nvSpPr>
        <p:spPr>
          <a:xfrm rot="10800000">
            <a:off x="3991355" y="3748672"/>
            <a:ext cx="2095487" cy="2095295"/>
          </a:xfrm>
          <a:custGeom>
            <a:avLst/>
            <a:gdLst>
              <a:gd name="connsiteX0" fmla="*/ 0 w 3143230"/>
              <a:gd name="connsiteY0" fmla="*/ 0 h 3142457"/>
              <a:gd name="connsiteX1" fmla="*/ 3139160 w 3143230"/>
              <a:gd name="connsiteY1" fmla="*/ 2981499 h 3142457"/>
              <a:gd name="connsiteX2" fmla="*/ 3143230 w 3143230"/>
              <a:gd name="connsiteY2" fmla="*/ 3142457 h 3142457"/>
              <a:gd name="connsiteX3" fmla="*/ 2177289 w 3143230"/>
              <a:gd name="connsiteY3" fmla="*/ 3142457 h 3142457"/>
              <a:gd name="connsiteX4" fmla="*/ 2166088 w 3143230"/>
              <a:gd name="connsiteY4" fmla="*/ 2920631 h 3142457"/>
              <a:gd name="connsiteX5" fmla="*/ 0 w 3143230"/>
              <a:gd name="connsiteY5" fmla="*/ 965921 h 31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230" h="3142457">
                <a:moveTo>
                  <a:pt x="0" y="0"/>
                </a:moveTo>
                <a:cubicBezTo>
                  <a:pt x="1681720" y="0"/>
                  <a:pt x="3054974" y="1320700"/>
                  <a:pt x="3139160" y="2981499"/>
                </a:cubicBezTo>
                <a:lnTo>
                  <a:pt x="3143230" y="3142457"/>
                </a:lnTo>
                <a:lnTo>
                  <a:pt x="2177289" y="3142457"/>
                </a:lnTo>
                <a:lnTo>
                  <a:pt x="2166088" y="2920631"/>
                </a:lnTo>
                <a:cubicBezTo>
                  <a:pt x="2054587" y="1822699"/>
                  <a:pt x="1127349" y="965921"/>
                  <a:pt x="0" y="965921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045686" y="2214691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487191" y="2214691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487191" y="4652932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45234" y="3051635"/>
            <a:ext cx="1892860" cy="135536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8313097" y="2742608"/>
            <a:ext cx="2952241" cy="1219299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8313097" y="2278451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907666" y="2748959"/>
            <a:ext cx="2952241" cy="1219299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07666" y="2284802"/>
            <a:ext cx="2952241" cy="506497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907666" y="5187107"/>
            <a:ext cx="2952241" cy="1219299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07666" y="4722951"/>
            <a:ext cx="2952241" cy="506497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1607895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706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5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250"/>
                            </p:stCondLst>
                            <p:childTnLst>
                              <p:par>
                                <p:cTn id="6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/>
    </p:bldLst>
  </p:timing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566593"/>
            <a:ext cx="12192000" cy="129955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Freeform: Shape 74"/>
          <p:cNvSpPr/>
          <p:nvPr userDrawn="1"/>
        </p:nvSpPr>
        <p:spPr>
          <a:xfrm>
            <a:off x="3337239" y="2133766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Freeform: Shape 75"/>
          <p:cNvSpPr/>
          <p:nvPr userDrawn="1"/>
        </p:nvSpPr>
        <p:spPr>
          <a:xfrm rot="10800000">
            <a:off x="123905" y="3866148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8" name="Freeform: Shape 71"/>
          <p:cNvSpPr/>
          <p:nvPr userDrawn="1"/>
        </p:nvSpPr>
        <p:spPr>
          <a:xfrm rot="18900000">
            <a:off x="255235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 rot="18900000">
            <a:off x="991779" y="2916461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Freeform: Shape 78"/>
          <p:cNvSpPr/>
          <p:nvPr userDrawn="1"/>
        </p:nvSpPr>
        <p:spPr>
          <a:xfrm>
            <a:off x="5307011" y="2133766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Freeform: Shape 79"/>
          <p:cNvSpPr/>
          <p:nvPr userDrawn="1"/>
        </p:nvSpPr>
        <p:spPr>
          <a:xfrm rot="10800000">
            <a:off x="2093677" y="3866148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12" name="Freeform: Shape 80"/>
          <p:cNvSpPr/>
          <p:nvPr userDrawn="1"/>
        </p:nvSpPr>
        <p:spPr>
          <a:xfrm rot="18900000">
            <a:off x="2225007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2961551" y="2916461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Freeform: Shape 82"/>
          <p:cNvSpPr/>
          <p:nvPr userDrawn="1"/>
        </p:nvSpPr>
        <p:spPr>
          <a:xfrm>
            <a:off x="7276783" y="2133766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5" name="Freeform: Shape 83"/>
          <p:cNvSpPr/>
          <p:nvPr userDrawn="1"/>
        </p:nvSpPr>
        <p:spPr>
          <a:xfrm rot="10800000">
            <a:off x="4063449" y="3866148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16" name="Freeform: Shape 84"/>
          <p:cNvSpPr/>
          <p:nvPr userDrawn="1"/>
        </p:nvSpPr>
        <p:spPr>
          <a:xfrm rot="18900000">
            <a:off x="4194778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>
          <a:xfrm rot="18900000">
            <a:off x="4931323" y="2916461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8" name="Freeform: Shape 86"/>
          <p:cNvSpPr/>
          <p:nvPr userDrawn="1"/>
        </p:nvSpPr>
        <p:spPr>
          <a:xfrm>
            <a:off x="9246555" y="2133766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9" name="Freeform: Shape 87"/>
          <p:cNvSpPr/>
          <p:nvPr userDrawn="1"/>
        </p:nvSpPr>
        <p:spPr>
          <a:xfrm rot="10800000">
            <a:off x="6033221" y="3866148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20" name="Freeform: Shape 88"/>
          <p:cNvSpPr/>
          <p:nvPr userDrawn="1"/>
        </p:nvSpPr>
        <p:spPr>
          <a:xfrm rot="18900000">
            <a:off x="6164549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0" hasCustomPrompt="1"/>
          </p:nvPr>
        </p:nvSpPr>
        <p:spPr>
          <a:xfrm rot="18900000">
            <a:off x="6901095" y="2916461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2" name="Freeform: Shape 90"/>
          <p:cNvSpPr/>
          <p:nvPr userDrawn="1"/>
        </p:nvSpPr>
        <p:spPr>
          <a:xfrm>
            <a:off x="11216328" y="2133766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Freeform: Shape 91"/>
          <p:cNvSpPr/>
          <p:nvPr userDrawn="1"/>
        </p:nvSpPr>
        <p:spPr>
          <a:xfrm rot="10800000">
            <a:off x="8002994" y="3866148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24" name="Freeform: Shape 92"/>
          <p:cNvSpPr/>
          <p:nvPr userDrawn="1"/>
        </p:nvSpPr>
        <p:spPr>
          <a:xfrm rot="18900000">
            <a:off x="8134324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1" hasCustomPrompt="1"/>
          </p:nvPr>
        </p:nvSpPr>
        <p:spPr>
          <a:xfrm rot="18900000">
            <a:off x="8870867" y="2916461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1607895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899048" y="4667888"/>
            <a:ext cx="6393904" cy="1464332"/>
          </a:xfrm>
        </p:spPr>
        <p:txBody>
          <a:bodyPr vert="horz" lIns="60960" tIns="30482" rIns="60960" bIns="30482" rtlCol="0" anchor="ctr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417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animBg="1"/>
      <p:bldP spid="12" grpId="0" animBg="1"/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6" grpId="0" animBg="1"/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9" grpId="0" animBg="1"/>
      <p:bldP spid="20" grpId="0" animBg="1"/>
      <p:bldP spid="2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1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39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39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05A63-B54D-4656-913E-CA20E654B7D7}" type="datetimeFigureOut">
              <a:rPr lang="ru-RU"/>
              <a:t>23.04.2020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B7F1C-0F39-495D-9375-1830F079110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6618" y="2061347"/>
            <a:ext cx="4690147" cy="2943158"/>
          </a:xfrm>
        </p:spPr>
        <p:txBody>
          <a:bodyPr anchor="ctr"/>
          <a:lstStyle>
            <a:lvl1pPr algn="ctr">
              <a:lnSpc>
                <a:spcPct val="8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5387251" y="1002501"/>
            <a:ext cx="2101389" cy="553225"/>
          </a:xfrm>
        </p:spPr>
        <p:txBody>
          <a:bodyPr numCol="1" spcCol="24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756263" y="850474"/>
            <a:ext cx="3864845" cy="884050"/>
          </a:xfrm>
        </p:spPr>
        <p:txBody>
          <a:bodyPr numCol="1" spcCol="24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622448" y="824681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5387251" y="2055944"/>
            <a:ext cx="2101389" cy="553225"/>
          </a:xfrm>
        </p:spPr>
        <p:txBody>
          <a:bodyPr numCol="1" spcCol="24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7756263" y="1903917"/>
            <a:ext cx="3864845" cy="884050"/>
          </a:xfrm>
        </p:spPr>
        <p:txBody>
          <a:bodyPr numCol="1" spcCol="24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622448" y="1878124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5387251" y="3109388"/>
            <a:ext cx="2101389" cy="553225"/>
          </a:xfrm>
        </p:spPr>
        <p:txBody>
          <a:bodyPr numCol="1" spcCol="24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7756263" y="2957360"/>
            <a:ext cx="3864845" cy="884050"/>
          </a:xfrm>
        </p:spPr>
        <p:txBody>
          <a:bodyPr numCol="1" spcCol="24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622448" y="2931568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5387251" y="4162831"/>
            <a:ext cx="2101389" cy="553225"/>
          </a:xfrm>
        </p:spPr>
        <p:txBody>
          <a:bodyPr numCol="1" spcCol="24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7756263" y="4010803"/>
            <a:ext cx="3864845" cy="884050"/>
          </a:xfrm>
        </p:spPr>
        <p:txBody>
          <a:bodyPr numCol="1" spcCol="24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622448" y="3985011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5387251" y="5216275"/>
            <a:ext cx="2101389" cy="553225"/>
          </a:xfrm>
        </p:spPr>
        <p:txBody>
          <a:bodyPr numCol="1" spcCol="24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>
            <a:off x="7756263" y="5064247"/>
            <a:ext cx="3864845" cy="884050"/>
          </a:xfrm>
        </p:spPr>
        <p:txBody>
          <a:bodyPr numCol="1" spcCol="24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7622448" y="5038455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4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5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2130662" y="5155660"/>
            <a:ext cx="7930683" cy="1015419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正方形/長方形 24"/>
          <p:cNvSpPr/>
          <p:nvPr userDrawn="1"/>
        </p:nvSpPr>
        <p:spPr>
          <a:xfrm>
            <a:off x="1255183" y="1666976"/>
            <a:ext cx="2768600" cy="432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8" name="正方形/長方形 25"/>
          <p:cNvSpPr/>
          <p:nvPr userDrawn="1"/>
        </p:nvSpPr>
        <p:spPr>
          <a:xfrm>
            <a:off x="1255183" y="2092987"/>
            <a:ext cx="2768600" cy="8467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9" name="正方形/長方形 26"/>
          <p:cNvSpPr/>
          <p:nvPr userDrawn="1"/>
        </p:nvSpPr>
        <p:spPr>
          <a:xfrm>
            <a:off x="1255183" y="2919868"/>
            <a:ext cx="2768600" cy="18705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正方形/長方形 27"/>
          <p:cNvSpPr/>
          <p:nvPr userDrawn="1"/>
        </p:nvSpPr>
        <p:spPr>
          <a:xfrm>
            <a:off x="1255183" y="4795223"/>
            <a:ext cx="2768600" cy="164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テキスト プレースホルダー 18"/>
          <p:cNvSpPr>
            <a:spLocks noGrp="1"/>
          </p:cNvSpPr>
          <p:nvPr>
            <p:ph type="body" sz="quarter" idx="31" hasCustomPrompt="1"/>
          </p:nvPr>
        </p:nvSpPr>
        <p:spPr>
          <a:xfrm>
            <a:off x="1255183" y="2096116"/>
            <a:ext cx="2768600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2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1255183" y="1670106"/>
            <a:ext cx="2768600" cy="432067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13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1255183" y="3030086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18"/>
          <p:cNvSpPr>
            <a:spLocks noGrp="1"/>
          </p:cNvSpPr>
          <p:nvPr>
            <p:ph type="body" sz="quarter" idx="32" hasCustomPrompt="1"/>
          </p:nvPr>
        </p:nvSpPr>
        <p:spPr>
          <a:xfrm>
            <a:off x="1255183" y="3455051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5" name="テキスト プレースホルダー 18"/>
          <p:cNvSpPr>
            <a:spLocks noGrp="1"/>
          </p:cNvSpPr>
          <p:nvPr>
            <p:ph type="body" sz="quarter" idx="33" hasCustomPrompt="1"/>
          </p:nvPr>
        </p:nvSpPr>
        <p:spPr>
          <a:xfrm>
            <a:off x="1255183" y="3880013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6" name="テキスト プレースホルダー 18"/>
          <p:cNvSpPr>
            <a:spLocks noGrp="1"/>
          </p:cNvSpPr>
          <p:nvPr>
            <p:ph type="body" sz="quarter" idx="34" hasCustomPrompt="1"/>
          </p:nvPr>
        </p:nvSpPr>
        <p:spPr>
          <a:xfrm>
            <a:off x="1255183" y="4304978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7" name="正方形/長方形 32"/>
          <p:cNvSpPr/>
          <p:nvPr userDrawn="1"/>
        </p:nvSpPr>
        <p:spPr>
          <a:xfrm>
            <a:off x="4709583" y="1664594"/>
            <a:ext cx="2768600" cy="432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8" name="正方形/長方形 33"/>
          <p:cNvSpPr/>
          <p:nvPr userDrawn="1"/>
        </p:nvSpPr>
        <p:spPr>
          <a:xfrm>
            <a:off x="4709583" y="2090604"/>
            <a:ext cx="2768600" cy="846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9" name="正方形/長方形 34"/>
          <p:cNvSpPr/>
          <p:nvPr userDrawn="1"/>
        </p:nvSpPr>
        <p:spPr>
          <a:xfrm>
            <a:off x="4709583" y="2917486"/>
            <a:ext cx="2768600" cy="18705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0" name="正方形/長方形 35"/>
          <p:cNvSpPr/>
          <p:nvPr userDrawn="1"/>
        </p:nvSpPr>
        <p:spPr>
          <a:xfrm>
            <a:off x="4709583" y="4792841"/>
            <a:ext cx="2768600" cy="1641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テキスト プレースホルダー 18"/>
          <p:cNvSpPr>
            <a:spLocks noGrp="1"/>
          </p:cNvSpPr>
          <p:nvPr>
            <p:ph type="body" sz="quarter" idx="35" hasCustomPrompt="1"/>
          </p:nvPr>
        </p:nvSpPr>
        <p:spPr>
          <a:xfrm>
            <a:off x="4709583" y="2093734"/>
            <a:ext cx="2768600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2" name="テキスト プレースホルダー 18"/>
          <p:cNvSpPr>
            <a:spLocks noGrp="1"/>
          </p:cNvSpPr>
          <p:nvPr>
            <p:ph type="body" sz="quarter" idx="36" hasCustomPrompt="1"/>
          </p:nvPr>
        </p:nvSpPr>
        <p:spPr>
          <a:xfrm>
            <a:off x="4709583" y="1667725"/>
            <a:ext cx="2768600" cy="432067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23" name="テキスト プレースホルダー 18"/>
          <p:cNvSpPr>
            <a:spLocks noGrp="1"/>
          </p:cNvSpPr>
          <p:nvPr>
            <p:ph type="body" sz="quarter" idx="37" hasCustomPrompt="1"/>
          </p:nvPr>
        </p:nvSpPr>
        <p:spPr>
          <a:xfrm>
            <a:off x="4709583" y="3027705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テキスト プレースホルダー 18"/>
          <p:cNvSpPr>
            <a:spLocks noGrp="1"/>
          </p:cNvSpPr>
          <p:nvPr>
            <p:ph type="body" sz="quarter" idx="38" hasCustomPrompt="1"/>
          </p:nvPr>
        </p:nvSpPr>
        <p:spPr>
          <a:xfrm>
            <a:off x="4709583" y="3452668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5" name="テキスト プレースホルダー 18"/>
          <p:cNvSpPr>
            <a:spLocks noGrp="1"/>
          </p:cNvSpPr>
          <p:nvPr>
            <p:ph type="body" sz="quarter" idx="39" hasCustomPrompt="1"/>
          </p:nvPr>
        </p:nvSpPr>
        <p:spPr>
          <a:xfrm>
            <a:off x="4709583" y="3877632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6" name="テキスト プレースホルダー 18"/>
          <p:cNvSpPr>
            <a:spLocks noGrp="1"/>
          </p:cNvSpPr>
          <p:nvPr>
            <p:ph type="body" sz="quarter" idx="40" hasCustomPrompt="1"/>
          </p:nvPr>
        </p:nvSpPr>
        <p:spPr>
          <a:xfrm>
            <a:off x="4709583" y="4302597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7" name="正方形/長方形 42"/>
          <p:cNvSpPr/>
          <p:nvPr userDrawn="1"/>
        </p:nvSpPr>
        <p:spPr>
          <a:xfrm>
            <a:off x="8163983" y="1662181"/>
            <a:ext cx="2768600" cy="432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8" name="正方形/長方形 43"/>
          <p:cNvSpPr/>
          <p:nvPr userDrawn="1"/>
        </p:nvSpPr>
        <p:spPr>
          <a:xfrm>
            <a:off x="8163983" y="2088190"/>
            <a:ext cx="2768600" cy="8467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9" name="正方形/長方形 44"/>
          <p:cNvSpPr/>
          <p:nvPr userDrawn="1"/>
        </p:nvSpPr>
        <p:spPr>
          <a:xfrm>
            <a:off x="8163983" y="2915073"/>
            <a:ext cx="2768600" cy="18705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0" name="正方形/長方形 45"/>
          <p:cNvSpPr/>
          <p:nvPr userDrawn="1"/>
        </p:nvSpPr>
        <p:spPr>
          <a:xfrm>
            <a:off x="8163983" y="4790427"/>
            <a:ext cx="2768600" cy="164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1" name="テキスト プレースホルダー 18"/>
          <p:cNvSpPr>
            <a:spLocks noGrp="1"/>
          </p:cNvSpPr>
          <p:nvPr>
            <p:ph type="body" sz="quarter" idx="41" hasCustomPrompt="1"/>
          </p:nvPr>
        </p:nvSpPr>
        <p:spPr>
          <a:xfrm>
            <a:off x="8163983" y="2091321"/>
            <a:ext cx="2768600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2" name="テキスト プレースホルダー 18"/>
          <p:cNvSpPr>
            <a:spLocks noGrp="1"/>
          </p:cNvSpPr>
          <p:nvPr>
            <p:ph type="body" sz="quarter" idx="42" hasCustomPrompt="1"/>
          </p:nvPr>
        </p:nvSpPr>
        <p:spPr>
          <a:xfrm>
            <a:off x="8163983" y="1665311"/>
            <a:ext cx="2768600" cy="432067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33" name="テキスト プレースホルダー 18"/>
          <p:cNvSpPr>
            <a:spLocks noGrp="1"/>
          </p:cNvSpPr>
          <p:nvPr>
            <p:ph type="body" sz="quarter" idx="43" hasCustomPrompt="1"/>
          </p:nvPr>
        </p:nvSpPr>
        <p:spPr>
          <a:xfrm>
            <a:off x="8163983" y="3025292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18"/>
          <p:cNvSpPr>
            <a:spLocks noGrp="1"/>
          </p:cNvSpPr>
          <p:nvPr>
            <p:ph type="body" sz="quarter" idx="44" hasCustomPrompt="1"/>
          </p:nvPr>
        </p:nvSpPr>
        <p:spPr>
          <a:xfrm>
            <a:off x="8163983" y="3450254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5" name="テキスト プレースホルダー 18"/>
          <p:cNvSpPr>
            <a:spLocks noGrp="1"/>
          </p:cNvSpPr>
          <p:nvPr>
            <p:ph type="body" sz="quarter" idx="45" hasCustomPrompt="1"/>
          </p:nvPr>
        </p:nvSpPr>
        <p:spPr>
          <a:xfrm>
            <a:off x="8163983" y="3875218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6" name="テキスト プレースホルダー 18"/>
          <p:cNvSpPr>
            <a:spLocks noGrp="1"/>
          </p:cNvSpPr>
          <p:nvPr>
            <p:ph type="body" sz="quarter" idx="46" hasCustomPrompt="1"/>
          </p:nvPr>
        </p:nvSpPr>
        <p:spPr>
          <a:xfrm>
            <a:off x="8163983" y="4300182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143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decel="10000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5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decel="10000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7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8" grpId="0" animBg="1"/>
      <p:bldP spid="9" grpId="0" animBg="1"/>
      <p:bldP spid="10" grpId="0" animBg="1"/>
      <p:bldP spid="1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 animBg="1">
        <p:tmplLst>
          <p:tmpl lvl="1">
            <p:tnLst>
              <p:par>
                <p:cTn presetID="2" presetClass="entr" presetSubtype="1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19" grpId="0" animBg="1"/>
      <p:bldP spid="20" grpId="0" animBg="1"/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 animBg="1">
        <p:tmplLst>
          <p:tmpl lvl="1">
            <p:tnLst>
              <p:par>
                <p:cTn presetID="2" presetClass="entr" presetSubtype="1" decel="100000" fill="hold" nodeType="click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animBg="1"/>
      <p:bldP spid="29" grpId="0" animBg="1"/>
      <p:bldP spid="30" grpId="0" animBg="1"/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 animBg="1">
        <p:tmplLst>
          <p:tmpl lvl="1">
            <p:tnLst>
              <p:par>
                <p:cTn presetID="2" presetClass="entr" presetSubtype="1" decel="100000" fill="hold" nodeType="click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5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2130662" y="5155660"/>
            <a:ext cx="7930683" cy="1015419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正方形/長方形 24"/>
          <p:cNvSpPr/>
          <p:nvPr userDrawn="1"/>
        </p:nvSpPr>
        <p:spPr>
          <a:xfrm>
            <a:off x="633864" y="1666976"/>
            <a:ext cx="2578263" cy="4320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8" name="正方形/長方形 25"/>
          <p:cNvSpPr/>
          <p:nvPr userDrawn="1"/>
        </p:nvSpPr>
        <p:spPr>
          <a:xfrm>
            <a:off x="633864" y="2092987"/>
            <a:ext cx="2578263" cy="8467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9" name="正方形/長方形 26"/>
          <p:cNvSpPr/>
          <p:nvPr userDrawn="1"/>
        </p:nvSpPr>
        <p:spPr>
          <a:xfrm>
            <a:off x="633864" y="2919868"/>
            <a:ext cx="2578263" cy="18705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正方形/長方形 27"/>
          <p:cNvSpPr/>
          <p:nvPr userDrawn="1"/>
        </p:nvSpPr>
        <p:spPr>
          <a:xfrm>
            <a:off x="633864" y="4795223"/>
            <a:ext cx="2578263" cy="164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テキスト プレースホルダー 18"/>
          <p:cNvSpPr>
            <a:spLocks noGrp="1"/>
          </p:cNvSpPr>
          <p:nvPr>
            <p:ph type="body" sz="quarter" idx="31" hasCustomPrompt="1"/>
          </p:nvPr>
        </p:nvSpPr>
        <p:spPr>
          <a:xfrm>
            <a:off x="633864" y="2096116"/>
            <a:ext cx="2578263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2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633864" y="1670106"/>
            <a:ext cx="2578263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13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633864" y="3030086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18"/>
          <p:cNvSpPr>
            <a:spLocks noGrp="1"/>
          </p:cNvSpPr>
          <p:nvPr>
            <p:ph type="body" sz="quarter" idx="32" hasCustomPrompt="1"/>
          </p:nvPr>
        </p:nvSpPr>
        <p:spPr>
          <a:xfrm>
            <a:off x="633864" y="3455051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5" name="テキスト プレースホルダー 18"/>
          <p:cNvSpPr>
            <a:spLocks noGrp="1"/>
          </p:cNvSpPr>
          <p:nvPr>
            <p:ph type="body" sz="quarter" idx="33" hasCustomPrompt="1"/>
          </p:nvPr>
        </p:nvSpPr>
        <p:spPr>
          <a:xfrm>
            <a:off x="633864" y="3880013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6" name="テキスト プレースホルダー 18"/>
          <p:cNvSpPr>
            <a:spLocks noGrp="1"/>
          </p:cNvSpPr>
          <p:nvPr>
            <p:ph type="body" sz="quarter" idx="34" hasCustomPrompt="1"/>
          </p:nvPr>
        </p:nvSpPr>
        <p:spPr>
          <a:xfrm>
            <a:off x="633864" y="4304978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7" name="正方形/長方形 32"/>
          <p:cNvSpPr/>
          <p:nvPr userDrawn="1"/>
        </p:nvSpPr>
        <p:spPr>
          <a:xfrm>
            <a:off x="3417280" y="1664594"/>
            <a:ext cx="2578263" cy="4320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18" name="正方形/長方形 33"/>
          <p:cNvSpPr/>
          <p:nvPr userDrawn="1"/>
        </p:nvSpPr>
        <p:spPr>
          <a:xfrm>
            <a:off x="3417280" y="2090604"/>
            <a:ext cx="2578263" cy="846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19" name="正方形/長方形 34"/>
          <p:cNvSpPr/>
          <p:nvPr userDrawn="1"/>
        </p:nvSpPr>
        <p:spPr>
          <a:xfrm>
            <a:off x="3417280" y="2917486"/>
            <a:ext cx="2578263" cy="18705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0" name="正方形/長方形 35"/>
          <p:cNvSpPr/>
          <p:nvPr userDrawn="1"/>
        </p:nvSpPr>
        <p:spPr>
          <a:xfrm>
            <a:off x="3417280" y="4792841"/>
            <a:ext cx="2578263" cy="1641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テキスト プレースホルダー 18"/>
          <p:cNvSpPr>
            <a:spLocks noGrp="1"/>
          </p:cNvSpPr>
          <p:nvPr>
            <p:ph type="body" sz="quarter" idx="35" hasCustomPrompt="1"/>
          </p:nvPr>
        </p:nvSpPr>
        <p:spPr>
          <a:xfrm>
            <a:off x="3417280" y="2093734"/>
            <a:ext cx="2578263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2" name="テキスト プレースホルダー 18"/>
          <p:cNvSpPr>
            <a:spLocks noGrp="1"/>
          </p:cNvSpPr>
          <p:nvPr>
            <p:ph type="body" sz="quarter" idx="36" hasCustomPrompt="1"/>
          </p:nvPr>
        </p:nvSpPr>
        <p:spPr>
          <a:xfrm>
            <a:off x="3417280" y="1667725"/>
            <a:ext cx="2578263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23" name="テキスト プレースホルダー 18"/>
          <p:cNvSpPr>
            <a:spLocks noGrp="1"/>
          </p:cNvSpPr>
          <p:nvPr>
            <p:ph type="body" sz="quarter" idx="37" hasCustomPrompt="1"/>
          </p:nvPr>
        </p:nvSpPr>
        <p:spPr>
          <a:xfrm>
            <a:off x="3417280" y="3027705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テキスト プレースホルダー 18"/>
          <p:cNvSpPr>
            <a:spLocks noGrp="1"/>
          </p:cNvSpPr>
          <p:nvPr>
            <p:ph type="body" sz="quarter" idx="38" hasCustomPrompt="1"/>
          </p:nvPr>
        </p:nvSpPr>
        <p:spPr>
          <a:xfrm>
            <a:off x="3417280" y="3452668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5" name="テキスト プレースホルダー 18"/>
          <p:cNvSpPr>
            <a:spLocks noGrp="1"/>
          </p:cNvSpPr>
          <p:nvPr>
            <p:ph type="body" sz="quarter" idx="39" hasCustomPrompt="1"/>
          </p:nvPr>
        </p:nvSpPr>
        <p:spPr>
          <a:xfrm>
            <a:off x="3417280" y="3877632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6" name="テキスト プレースホルダー 18"/>
          <p:cNvSpPr>
            <a:spLocks noGrp="1"/>
          </p:cNvSpPr>
          <p:nvPr>
            <p:ph type="body" sz="quarter" idx="40" hasCustomPrompt="1"/>
          </p:nvPr>
        </p:nvSpPr>
        <p:spPr>
          <a:xfrm>
            <a:off x="3417280" y="4302597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7" name="正方形/長方形 42"/>
          <p:cNvSpPr/>
          <p:nvPr userDrawn="1"/>
        </p:nvSpPr>
        <p:spPr>
          <a:xfrm>
            <a:off x="6200697" y="1662181"/>
            <a:ext cx="2578263" cy="4320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28" name="正方形/長方形 43"/>
          <p:cNvSpPr/>
          <p:nvPr userDrawn="1"/>
        </p:nvSpPr>
        <p:spPr>
          <a:xfrm>
            <a:off x="6200697" y="2088190"/>
            <a:ext cx="2578263" cy="8467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9" name="正方形/長方形 44"/>
          <p:cNvSpPr/>
          <p:nvPr userDrawn="1"/>
        </p:nvSpPr>
        <p:spPr>
          <a:xfrm>
            <a:off x="6200697" y="2915073"/>
            <a:ext cx="2578263" cy="18705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0" name="正方形/長方形 45"/>
          <p:cNvSpPr/>
          <p:nvPr userDrawn="1"/>
        </p:nvSpPr>
        <p:spPr>
          <a:xfrm>
            <a:off x="6200697" y="4790427"/>
            <a:ext cx="2578263" cy="164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1" name="テキスト プレースホルダー 18"/>
          <p:cNvSpPr>
            <a:spLocks noGrp="1"/>
          </p:cNvSpPr>
          <p:nvPr>
            <p:ph type="body" sz="quarter" idx="41" hasCustomPrompt="1"/>
          </p:nvPr>
        </p:nvSpPr>
        <p:spPr>
          <a:xfrm>
            <a:off x="6200697" y="2091321"/>
            <a:ext cx="2578263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2" name="テキスト プレースホルダー 18"/>
          <p:cNvSpPr>
            <a:spLocks noGrp="1"/>
          </p:cNvSpPr>
          <p:nvPr>
            <p:ph type="body" sz="quarter" idx="42" hasCustomPrompt="1"/>
          </p:nvPr>
        </p:nvSpPr>
        <p:spPr>
          <a:xfrm>
            <a:off x="6200697" y="1665311"/>
            <a:ext cx="2578263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33" name="テキスト プレースホルダー 18"/>
          <p:cNvSpPr>
            <a:spLocks noGrp="1"/>
          </p:cNvSpPr>
          <p:nvPr>
            <p:ph type="body" sz="quarter" idx="43" hasCustomPrompt="1"/>
          </p:nvPr>
        </p:nvSpPr>
        <p:spPr>
          <a:xfrm>
            <a:off x="6200697" y="3025292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18"/>
          <p:cNvSpPr>
            <a:spLocks noGrp="1"/>
          </p:cNvSpPr>
          <p:nvPr>
            <p:ph type="body" sz="quarter" idx="44" hasCustomPrompt="1"/>
          </p:nvPr>
        </p:nvSpPr>
        <p:spPr>
          <a:xfrm>
            <a:off x="6200697" y="3450254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5" name="テキスト プレースホルダー 18"/>
          <p:cNvSpPr>
            <a:spLocks noGrp="1"/>
          </p:cNvSpPr>
          <p:nvPr>
            <p:ph type="body" sz="quarter" idx="45" hasCustomPrompt="1"/>
          </p:nvPr>
        </p:nvSpPr>
        <p:spPr>
          <a:xfrm>
            <a:off x="6200697" y="3875218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6" name="テキスト プレースホルダー 18"/>
          <p:cNvSpPr>
            <a:spLocks noGrp="1"/>
          </p:cNvSpPr>
          <p:nvPr>
            <p:ph type="body" sz="quarter" idx="46" hasCustomPrompt="1"/>
          </p:nvPr>
        </p:nvSpPr>
        <p:spPr>
          <a:xfrm>
            <a:off x="6200697" y="4300182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7" name="正方形/長方形 52"/>
          <p:cNvSpPr/>
          <p:nvPr userDrawn="1"/>
        </p:nvSpPr>
        <p:spPr>
          <a:xfrm>
            <a:off x="8984114" y="1665311"/>
            <a:ext cx="2578263" cy="4320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38" name="正方形/長方形 53"/>
          <p:cNvSpPr/>
          <p:nvPr userDrawn="1"/>
        </p:nvSpPr>
        <p:spPr>
          <a:xfrm>
            <a:off x="8984114" y="2091322"/>
            <a:ext cx="2578263" cy="846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39" name="正方形/長方形 54"/>
          <p:cNvSpPr/>
          <p:nvPr userDrawn="1"/>
        </p:nvSpPr>
        <p:spPr>
          <a:xfrm>
            <a:off x="8984114" y="2918203"/>
            <a:ext cx="2578263" cy="18705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40" name="正方形/長方形 55"/>
          <p:cNvSpPr/>
          <p:nvPr userDrawn="1"/>
        </p:nvSpPr>
        <p:spPr>
          <a:xfrm>
            <a:off x="8984114" y="4793558"/>
            <a:ext cx="2578263" cy="1641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41" name="テキスト プレースホルダー 18"/>
          <p:cNvSpPr>
            <a:spLocks noGrp="1"/>
          </p:cNvSpPr>
          <p:nvPr>
            <p:ph type="body" sz="quarter" idx="47" hasCustomPrompt="1"/>
          </p:nvPr>
        </p:nvSpPr>
        <p:spPr>
          <a:xfrm>
            <a:off x="8984114" y="2094451"/>
            <a:ext cx="2578263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42" name="テキスト プレースホルダー 18"/>
          <p:cNvSpPr>
            <a:spLocks noGrp="1"/>
          </p:cNvSpPr>
          <p:nvPr>
            <p:ph type="body" sz="quarter" idx="48" hasCustomPrompt="1"/>
          </p:nvPr>
        </p:nvSpPr>
        <p:spPr>
          <a:xfrm>
            <a:off x="8984114" y="1668442"/>
            <a:ext cx="2578263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43" name="テキスト プレースホルダー 18"/>
          <p:cNvSpPr>
            <a:spLocks noGrp="1"/>
          </p:cNvSpPr>
          <p:nvPr>
            <p:ph type="body" sz="quarter" idx="49" hasCustomPrompt="1"/>
          </p:nvPr>
        </p:nvSpPr>
        <p:spPr>
          <a:xfrm>
            <a:off x="8984114" y="3028421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4" name="テキスト プレースホルダー 18"/>
          <p:cNvSpPr>
            <a:spLocks noGrp="1"/>
          </p:cNvSpPr>
          <p:nvPr>
            <p:ph type="body" sz="quarter" idx="50" hasCustomPrompt="1"/>
          </p:nvPr>
        </p:nvSpPr>
        <p:spPr>
          <a:xfrm>
            <a:off x="8984114" y="3453386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5" name="テキスト プレースホルダー 18"/>
          <p:cNvSpPr>
            <a:spLocks noGrp="1"/>
          </p:cNvSpPr>
          <p:nvPr>
            <p:ph type="body" sz="quarter" idx="51" hasCustomPrompt="1"/>
          </p:nvPr>
        </p:nvSpPr>
        <p:spPr>
          <a:xfrm>
            <a:off x="8984114" y="3878349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6" name="テキスト プレースホルダー 18"/>
          <p:cNvSpPr>
            <a:spLocks noGrp="1"/>
          </p:cNvSpPr>
          <p:nvPr>
            <p:ph type="body" sz="quarter" idx="52" hasCustomPrompt="1"/>
          </p:nvPr>
        </p:nvSpPr>
        <p:spPr>
          <a:xfrm>
            <a:off x="8984114" y="4303313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430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7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"/>
                            </p:stCondLst>
                            <p:childTnLst>
                              <p:par>
                                <p:cTn id="8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25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75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8" grpId="0" animBg="1"/>
      <p:bldP spid="9" grpId="0" animBg="1"/>
      <p:bldP spid="10" grpId="0" animBg="1"/>
      <p:bldP spid="1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19" grpId="0" animBg="1"/>
      <p:bldP spid="20" grpId="0" animBg="1"/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animBg="1"/>
      <p:bldP spid="29" grpId="0" animBg="1"/>
      <p:bldP spid="30" grpId="0" animBg="1"/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/>
      <p:bldP spid="38" grpId="0" animBg="1"/>
      <p:bldP spid="39" grpId="0" animBg="1"/>
      <p:bldP spid="40" grpId="0" animBg="1"/>
      <p:bldP spid="4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5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grpSp>
        <p:nvGrpSpPr>
          <p:cNvPr id="6" name="グループ化 4"/>
          <p:cNvGrpSpPr/>
          <p:nvPr userDrawn="1"/>
        </p:nvGrpSpPr>
        <p:grpSpPr>
          <a:xfrm>
            <a:off x="483918" y="1988891"/>
            <a:ext cx="11707027" cy="1650759"/>
            <a:chOff x="725872" y="2982872"/>
            <a:chExt cx="17560541" cy="2475756"/>
          </a:xfrm>
        </p:grpSpPr>
        <p:sp>
          <p:nvSpPr>
            <p:cNvPr id="7" name="正方形/長方形 24"/>
            <p:cNvSpPr/>
            <p:nvPr userDrawn="1"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tx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8" name="正方形/長方形 4"/>
            <p:cNvSpPr/>
            <p:nvPr userDrawn="1"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9" name="正方形/長方形 24"/>
            <p:cNvSpPr/>
            <p:nvPr userDrawn="1"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グループ化 5"/>
          <p:cNvGrpSpPr/>
          <p:nvPr userDrawn="1"/>
        </p:nvGrpSpPr>
        <p:grpSpPr>
          <a:xfrm>
            <a:off x="325254" y="2910006"/>
            <a:ext cx="11865691" cy="888330"/>
            <a:chOff x="487876" y="4364335"/>
            <a:chExt cx="17798537" cy="1332290"/>
          </a:xfrm>
        </p:grpSpPr>
        <p:sp>
          <p:nvSpPr>
            <p:cNvPr id="11" name="正方形/長方形 23"/>
            <p:cNvSpPr/>
            <p:nvPr userDrawn="1"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2" name="正方形/長方形 25"/>
            <p:cNvSpPr/>
            <p:nvPr userDrawn="1"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3" name="直角三角形 31"/>
            <p:cNvSpPr/>
            <p:nvPr userDrawn="1"/>
          </p:nvSpPr>
          <p:spPr>
            <a:xfrm rot="162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グループ化 36"/>
          <p:cNvGrpSpPr/>
          <p:nvPr userDrawn="1"/>
        </p:nvGrpSpPr>
        <p:grpSpPr>
          <a:xfrm>
            <a:off x="483918" y="3990473"/>
            <a:ext cx="11707027" cy="1650759"/>
            <a:chOff x="725872" y="5984782"/>
            <a:chExt cx="17560541" cy="2475756"/>
          </a:xfrm>
        </p:grpSpPr>
        <p:sp>
          <p:nvSpPr>
            <p:cNvPr id="15" name="正方形/長方形 30"/>
            <p:cNvSpPr/>
            <p:nvPr userDrawn="1"/>
          </p:nvSpPr>
          <p:spPr>
            <a:xfrm flipV="1">
              <a:off x="10548745" y="7128248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6" name="正方形/長方形 4"/>
            <p:cNvSpPr/>
            <p:nvPr userDrawn="1"/>
          </p:nvSpPr>
          <p:spPr>
            <a:xfrm flipV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7" name="正方形/長方形 24"/>
            <p:cNvSpPr/>
            <p:nvPr userDrawn="1"/>
          </p:nvSpPr>
          <p:spPr>
            <a:xfrm flipV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グループ化 35"/>
          <p:cNvGrpSpPr/>
          <p:nvPr userDrawn="1"/>
        </p:nvGrpSpPr>
        <p:grpSpPr>
          <a:xfrm>
            <a:off x="325254" y="3831783"/>
            <a:ext cx="11865691" cy="888330"/>
            <a:chOff x="487876" y="5746786"/>
            <a:chExt cx="17798537" cy="1332289"/>
          </a:xfrm>
        </p:grpSpPr>
        <p:sp>
          <p:nvSpPr>
            <p:cNvPr id="19" name="正方形/長方形 29"/>
            <p:cNvSpPr/>
            <p:nvPr userDrawn="1"/>
          </p:nvSpPr>
          <p:spPr>
            <a:xfrm flipV="1">
              <a:off x="10548745" y="5746786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20" name="正方形/長方形 25"/>
            <p:cNvSpPr/>
            <p:nvPr userDrawn="1"/>
          </p:nvSpPr>
          <p:spPr>
            <a:xfrm flipV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21" name="直角三角形 31"/>
            <p:cNvSpPr/>
            <p:nvPr userDrawn="1"/>
          </p:nvSpPr>
          <p:spPr>
            <a:xfrm rot="5400000" flipV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</p:grpSp>
      <p:sp>
        <p:nvSpPr>
          <p:cNvPr id="22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7199123" y="2220612"/>
            <a:ext cx="419708" cy="419773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7199123" y="3138695"/>
            <a:ext cx="419708" cy="419773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7199123" y="4048426"/>
            <a:ext cx="419708" cy="419773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7199123" y="4958157"/>
            <a:ext cx="419708" cy="419773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714687" y="2032982"/>
            <a:ext cx="3981981" cy="78825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714687" y="2962569"/>
            <a:ext cx="3981981" cy="78825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7714687" y="3879674"/>
            <a:ext cx="3981981" cy="78825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7714687" y="4797116"/>
            <a:ext cx="3981981" cy="78825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694874" y="2014873"/>
            <a:ext cx="4560507" cy="147565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="1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94874" y="4211957"/>
            <a:ext cx="4560507" cy="170349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5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900"/>
                            </p:stCondLst>
                            <p:childTnLst>
                              <p:par>
                                <p:cTn id="5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3" grpId="0"/>
      <p:bldP spid="24" grpId="0"/>
      <p:bldP spid="25" grpId="0"/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7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正方形/長方形 4"/>
          <p:cNvSpPr/>
          <p:nvPr userDrawn="1"/>
        </p:nvSpPr>
        <p:spPr>
          <a:xfrm>
            <a:off x="5949747" y="2692815"/>
            <a:ext cx="91924" cy="41662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正方形/長方形 8"/>
          <p:cNvSpPr/>
          <p:nvPr userDrawn="1"/>
        </p:nvSpPr>
        <p:spPr>
          <a:xfrm>
            <a:off x="6149270" y="2190821"/>
            <a:ext cx="91924" cy="466824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8" name="正方形/長方形 9"/>
          <p:cNvSpPr/>
          <p:nvPr userDrawn="1"/>
        </p:nvSpPr>
        <p:spPr>
          <a:xfrm>
            <a:off x="6348794" y="3326627"/>
            <a:ext cx="91926" cy="35324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9" name="正方形/長方形 10"/>
          <p:cNvSpPr/>
          <p:nvPr userDrawn="1"/>
        </p:nvSpPr>
        <p:spPr>
          <a:xfrm>
            <a:off x="5750226" y="4896028"/>
            <a:ext cx="91925" cy="19630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正方形/長方形 11"/>
          <p:cNvSpPr/>
          <p:nvPr userDrawn="1"/>
        </p:nvSpPr>
        <p:spPr>
          <a:xfrm>
            <a:off x="5550700" y="3791507"/>
            <a:ext cx="90818" cy="30675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正方形/長方形 12"/>
          <p:cNvSpPr/>
          <p:nvPr userDrawn="1"/>
        </p:nvSpPr>
        <p:spPr>
          <a:xfrm>
            <a:off x="6548317" y="4462435"/>
            <a:ext cx="91924" cy="2396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2" name="正方形/長方形 15"/>
          <p:cNvSpPr/>
          <p:nvPr userDrawn="1"/>
        </p:nvSpPr>
        <p:spPr>
          <a:xfrm rot="16200000">
            <a:off x="3894422" y="871542"/>
            <a:ext cx="91215" cy="50013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3" name="円/楕円 16"/>
          <p:cNvSpPr/>
          <p:nvPr userDrawn="1"/>
        </p:nvSpPr>
        <p:spPr>
          <a:xfrm>
            <a:off x="747403" y="2984247"/>
            <a:ext cx="775855" cy="77597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4" name="円/楕円 17"/>
          <p:cNvSpPr/>
          <p:nvPr userDrawn="1"/>
        </p:nvSpPr>
        <p:spPr>
          <a:xfrm>
            <a:off x="2463302" y="1848438"/>
            <a:ext cx="775855" cy="77597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5" name="円/楕円 18"/>
          <p:cNvSpPr/>
          <p:nvPr userDrawn="1"/>
        </p:nvSpPr>
        <p:spPr>
          <a:xfrm>
            <a:off x="1771109" y="4120054"/>
            <a:ext cx="775855" cy="77597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6" name="円/楕円 19"/>
          <p:cNvSpPr/>
          <p:nvPr userDrawn="1"/>
        </p:nvSpPr>
        <p:spPr>
          <a:xfrm>
            <a:off x="10564362" y="3449124"/>
            <a:ext cx="775855" cy="7759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7" name="円/楕円 20"/>
          <p:cNvSpPr/>
          <p:nvPr userDrawn="1"/>
        </p:nvSpPr>
        <p:spPr>
          <a:xfrm>
            <a:off x="8956586" y="2350435"/>
            <a:ext cx="775855" cy="7759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8" name="円/楕円 21"/>
          <p:cNvSpPr/>
          <p:nvPr userDrawn="1"/>
        </p:nvSpPr>
        <p:spPr>
          <a:xfrm>
            <a:off x="9344513" y="4547814"/>
            <a:ext cx="775855" cy="7759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9" name="正方形/長方形 22"/>
          <p:cNvSpPr/>
          <p:nvPr userDrawn="1"/>
        </p:nvSpPr>
        <p:spPr>
          <a:xfrm rot="16200000">
            <a:off x="4506166" y="2419569"/>
            <a:ext cx="91215" cy="41769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0" name="正方形/長方形 23"/>
          <p:cNvSpPr/>
          <p:nvPr userDrawn="1"/>
        </p:nvSpPr>
        <p:spPr>
          <a:xfrm rot="16200000">
            <a:off x="4638556" y="679397"/>
            <a:ext cx="91214" cy="31140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正方形/長方形 24"/>
          <p:cNvSpPr/>
          <p:nvPr userDrawn="1"/>
        </p:nvSpPr>
        <p:spPr>
          <a:xfrm rot="16200000">
            <a:off x="7450466" y="1192097"/>
            <a:ext cx="91214" cy="30926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2" name="正方形/長方形 26"/>
          <p:cNvSpPr/>
          <p:nvPr userDrawn="1"/>
        </p:nvSpPr>
        <p:spPr>
          <a:xfrm rot="16200000">
            <a:off x="8084910" y="1257297"/>
            <a:ext cx="91214" cy="51596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正方形/長方形 27"/>
          <p:cNvSpPr/>
          <p:nvPr userDrawn="1"/>
        </p:nvSpPr>
        <p:spPr>
          <a:xfrm rot="16200000">
            <a:off x="7566605" y="3073815"/>
            <a:ext cx="91214" cy="37239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4" name="直角三角形 28"/>
          <p:cNvSpPr>
            <a:spLocks noChangeAspect="1"/>
          </p:cNvSpPr>
          <p:nvPr userDrawn="1"/>
        </p:nvSpPr>
        <p:spPr>
          <a:xfrm rot="5400000" flipH="1" flipV="1">
            <a:off x="6149988" y="2190824"/>
            <a:ext cx="91214" cy="91200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5" name="直角三角形 29"/>
          <p:cNvSpPr>
            <a:spLocks noChangeAspect="1"/>
          </p:cNvSpPr>
          <p:nvPr userDrawn="1"/>
        </p:nvSpPr>
        <p:spPr>
          <a:xfrm rot="5400000" flipH="1" flipV="1">
            <a:off x="6349512" y="3326635"/>
            <a:ext cx="91214" cy="91200"/>
          </a:xfrm>
          <a:prstGeom prst="rtTriangle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6" name="直角三角形 30"/>
          <p:cNvSpPr>
            <a:spLocks noChangeAspect="1"/>
          </p:cNvSpPr>
          <p:nvPr userDrawn="1"/>
        </p:nvSpPr>
        <p:spPr>
          <a:xfrm rot="5400000" flipH="1" flipV="1">
            <a:off x="6549036" y="4462441"/>
            <a:ext cx="91214" cy="9120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7" name="直角三角形 31"/>
          <p:cNvSpPr>
            <a:spLocks noChangeAspect="1"/>
          </p:cNvSpPr>
          <p:nvPr userDrawn="1"/>
        </p:nvSpPr>
        <p:spPr>
          <a:xfrm rot="16200000" flipV="1">
            <a:off x="5550311" y="3791512"/>
            <a:ext cx="91214" cy="912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8" name="直角三角形 32"/>
          <p:cNvSpPr>
            <a:spLocks noChangeAspect="1"/>
          </p:cNvSpPr>
          <p:nvPr userDrawn="1"/>
        </p:nvSpPr>
        <p:spPr>
          <a:xfrm rot="16200000" flipV="1">
            <a:off x="5949740" y="2692822"/>
            <a:ext cx="91214" cy="912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9" name="直角三角形 33"/>
          <p:cNvSpPr>
            <a:spLocks noChangeAspect="1"/>
          </p:cNvSpPr>
          <p:nvPr userDrawn="1"/>
        </p:nvSpPr>
        <p:spPr>
          <a:xfrm rot="16200000" flipV="1">
            <a:off x="5751029" y="4890201"/>
            <a:ext cx="91214" cy="91200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2666484" y="2051651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9159768" y="2553648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950585" y="3187459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1974291" y="4323267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0767544" y="3652337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9547695" y="4751027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239157" y="1764955"/>
            <a:ext cx="2801793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3237619" y="2307470"/>
            <a:ext cx="2513421" cy="676776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529561" y="2901930"/>
            <a:ext cx="3735169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528024" y="3444445"/>
            <a:ext cx="3745943" cy="610944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548502" y="4037738"/>
            <a:ext cx="2801793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2546963" y="4580253"/>
            <a:ext cx="2782421" cy="676776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555247" y="2272155"/>
            <a:ext cx="2401339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6548321" y="2784029"/>
            <a:ext cx="2408265" cy="61094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6834913" y="3339616"/>
            <a:ext cx="3703873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6824226" y="3851491"/>
            <a:ext cx="3714557" cy="61094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6832866" y="4469534"/>
            <a:ext cx="2492819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825672" y="4981408"/>
            <a:ext cx="2500010" cy="61094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184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5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75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000"/>
                            </p:stCondLst>
                            <p:childTnLst>
                              <p:par>
                                <p:cTn id="121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750"/>
                            </p:stCondLst>
                            <p:childTnLst>
                              <p:par>
                                <p:cTn id="13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9000"/>
                            </p:stCondLst>
                            <p:childTnLst>
                              <p:par>
                                <p:cTn id="15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750"/>
                            </p:stCondLst>
                            <p:childTnLst>
                              <p:par>
                                <p:cTn id="16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6"/>
          <p:cNvSpPr/>
          <p:nvPr userDrawn="1"/>
        </p:nvSpPr>
        <p:spPr>
          <a:xfrm>
            <a:off x="507474" y="2235546"/>
            <a:ext cx="2613891" cy="2207831"/>
          </a:xfrm>
          <a:custGeom>
            <a:avLst/>
            <a:gdLst/>
            <a:ahLst/>
            <a:cxnLst/>
            <a:rect l="l" t="t" r="r" b="b"/>
            <a:pathLst>
              <a:path w="3920837" h="3311236">
                <a:moveTo>
                  <a:pt x="0" y="0"/>
                </a:moveTo>
                <a:lnTo>
                  <a:pt x="3920837" y="0"/>
                </a:lnTo>
                <a:lnTo>
                  <a:pt x="3920837" y="3311236"/>
                </a:lnTo>
                <a:lnTo>
                  <a:pt x="1960419" y="2784764"/>
                </a:lnTo>
                <a:lnTo>
                  <a:pt x="0" y="3311236"/>
                </a:lnTo>
                <a:close/>
              </a:path>
            </a:pathLst>
          </a:custGeom>
          <a:ln>
            <a:noFill/>
          </a:ln>
          <a:effectLst>
            <a:outerShdw dist="889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正方形/長方形 8"/>
          <p:cNvSpPr/>
          <p:nvPr userDrawn="1"/>
        </p:nvSpPr>
        <p:spPr>
          <a:xfrm>
            <a:off x="6215548" y="2235545"/>
            <a:ext cx="2613891" cy="2983806"/>
          </a:xfrm>
          <a:custGeom>
            <a:avLst/>
            <a:gdLst/>
            <a:ahLst/>
            <a:cxnLst/>
            <a:rect l="l" t="t" r="r" b="b"/>
            <a:pathLst>
              <a:path w="3920837" h="4475019">
                <a:moveTo>
                  <a:pt x="0" y="0"/>
                </a:moveTo>
                <a:lnTo>
                  <a:pt x="3920837" y="0"/>
                </a:lnTo>
                <a:lnTo>
                  <a:pt x="3920837" y="4475019"/>
                </a:lnTo>
                <a:lnTo>
                  <a:pt x="3920836" y="4475019"/>
                </a:lnTo>
                <a:lnTo>
                  <a:pt x="1960418" y="3948547"/>
                </a:lnTo>
                <a:lnTo>
                  <a:pt x="0" y="4475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889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正方形/長方形 9"/>
          <p:cNvSpPr/>
          <p:nvPr userDrawn="1"/>
        </p:nvSpPr>
        <p:spPr>
          <a:xfrm>
            <a:off x="9069579" y="2235544"/>
            <a:ext cx="2613892" cy="3334842"/>
          </a:xfrm>
          <a:custGeom>
            <a:avLst/>
            <a:gdLst/>
            <a:ahLst/>
            <a:cxnLst/>
            <a:rect l="l" t="t" r="r" b="b"/>
            <a:pathLst>
              <a:path w="3920838" h="5001491">
                <a:moveTo>
                  <a:pt x="0" y="0"/>
                </a:moveTo>
                <a:lnTo>
                  <a:pt x="3920838" y="0"/>
                </a:lnTo>
                <a:lnTo>
                  <a:pt x="3920838" y="5001491"/>
                </a:lnTo>
                <a:lnTo>
                  <a:pt x="1960419" y="4475019"/>
                </a:lnTo>
                <a:lnTo>
                  <a:pt x="0" y="500149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dist="889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8" name="正方形/長方形 4"/>
          <p:cNvSpPr/>
          <p:nvPr userDrawn="1"/>
        </p:nvSpPr>
        <p:spPr>
          <a:xfrm>
            <a:off x="0" y="1"/>
            <a:ext cx="12190942" cy="223554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9" name="正方形/長方形 7"/>
          <p:cNvSpPr/>
          <p:nvPr userDrawn="1"/>
        </p:nvSpPr>
        <p:spPr>
          <a:xfrm>
            <a:off x="3361511" y="4"/>
            <a:ext cx="2613891" cy="4840601"/>
          </a:xfrm>
          <a:custGeom>
            <a:avLst/>
            <a:gdLst/>
            <a:ahLst/>
            <a:cxnLst/>
            <a:rect l="l" t="t" r="r" b="b"/>
            <a:pathLst>
              <a:path w="3920837" h="7259781">
                <a:moveTo>
                  <a:pt x="0" y="0"/>
                </a:moveTo>
                <a:lnTo>
                  <a:pt x="3920837" y="0"/>
                </a:lnTo>
                <a:lnTo>
                  <a:pt x="3920837" y="7259781"/>
                </a:lnTo>
                <a:lnTo>
                  <a:pt x="3920836" y="7259781"/>
                </a:lnTo>
                <a:lnTo>
                  <a:pt x="1960418" y="6733309"/>
                </a:lnTo>
                <a:lnTo>
                  <a:pt x="0" y="72597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889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10" name="テキスト ボックス 22"/>
          <p:cNvSpPr txBox="1"/>
          <p:nvPr userDrawn="1"/>
        </p:nvSpPr>
        <p:spPr>
          <a:xfrm>
            <a:off x="544418" y="1591452"/>
            <a:ext cx="1847802" cy="677213"/>
          </a:xfrm>
          <a:prstGeom prst="rect">
            <a:avLst/>
          </a:prstGeom>
          <a:noFill/>
        </p:spPr>
        <p:txBody>
          <a:bodyPr wrap="square" lIns="60960" tIns="30482" rIns="60960" bIns="30482" rtlCol="0">
            <a:spAutoFit/>
          </a:bodyPr>
          <a:lstStyle/>
          <a:p>
            <a:pPr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dirty="0">
                <a:solidFill>
                  <a:srgbClr val="FFFFFF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4000" dirty="0">
              <a:solidFill>
                <a:srgbClr val="FFFFFF"/>
              </a:solidFill>
              <a:latin typeface="Arial"/>
              <a:cs typeface="Open Sans Light" panose="020B0306030504020204" pitchFamily="34" charset="0"/>
            </a:endParaRPr>
          </a:p>
        </p:txBody>
      </p:sp>
      <p:sp>
        <p:nvSpPr>
          <p:cNvPr id="11" name="テキスト ボックス 23"/>
          <p:cNvSpPr txBox="1"/>
          <p:nvPr userDrawn="1"/>
        </p:nvSpPr>
        <p:spPr>
          <a:xfrm>
            <a:off x="3404614" y="1591451"/>
            <a:ext cx="1847802" cy="677213"/>
          </a:xfrm>
          <a:prstGeom prst="rect">
            <a:avLst/>
          </a:prstGeom>
          <a:noFill/>
        </p:spPr>
        <p:txBody>
          <a:bodyPr wrap="square" lIns="60960" tIns="30482" rIns="60960" bIns="30482" rtlCol="0">
            <a:spAutoFit/>
          </a:bodyPr>
          <a:lstStyle/>
          <a:p>
            <a:pPr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dirty="0">
                <a:solidFill>
                  <a:srgbClr val="FFFFFF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4000" dirty="0">
              <a:solidFill>
                <a:srgbClr val="FFFFFF"/>
              </a:solidFill>
              <a:latin typeface="Arial"/>
              <a:cs typeface="Open Sans Light" panose="020B0306030504020204" pitchFamily="34" charset="0"/>
            </a:endParaRPr>
          </a:p>
        </p:txBody>
      </p:sp>
      <p:sp>
        <p:nvSpPr>
          <p:cNvPr id="12" name="テキスト ボックス 24"/>
          <p:cNvSpPr txBox="1"/>
          <p:nvPr userDrawn="1"/>
        </p:nvSpPr>
        <p:spPr>
          <a:xfrm>
            <a:off x="6264810" y="1591451"/>
            <a:ext cx="1847802" cy="677213"/>
          </a:xfrm>
          <a:prstGeom prst="rect">
            <a:avLst/>
          </a:prstGeom>
          <a:noFill/>
        </p:spPr>
        <p:txBody>
          <a:bodyPr wrap="square" lIns="60960" tIns="30482" rIns="60960" bIns="30482" rtlCol="0">
            <a:spAutoFit/>
          </a:bodyPr>
          <a:lstStyle/>
          <a:p>
            <a:pPr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dirty="0">
                <a:solidFill>
                  <a:srgbClr val="FFFFFF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4000" dirty="0">
              <a:solidFill>
                <a:srgbClr val="FFFFFF"/>
              </a:solidFill>
              <a:latin typeface="Arial"/>
              <a:cs typeface="Open Sans Light" panose="020B0306030504020204" pitchFamily="34" charset="0"/>
            </a:endParaRPr>
          </a:p>
        </p:txBody>
      </p:sp>
      <p:sp>
        <p:nvSpPr>
          <p:cNvPr id="13" name="テキスト ボックス 25"/>
          <p:cNvSpPr txBox="1"/>
          <p:nvPr userDrawn="1"/>
        </p:nvSpPr>
        <p:spPr>
          <a:xfrm>
            <a:off x="9125004" y="1591450"/>
            <a:ext cx="1847802" cy="677213"/>
          </a:xfrm>
          <a:prstGeom prst="rect">
            <a:avLst/>
          </a:prstGeom>
          <a:noFill/>
        </p:spPr>
        <p:txBody>
          <a:bodyPr wrap="square" lIns="60960" tIns="30482" rIns="60960" bIns="30482" rtlCol="0">
            <a:spAutoFit/>
          </a:bodyPr>
          <a:lstStyle/>
          <a:p>
            <a:pPr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dirty="0">
                <a:solidFill>
                  <a:srgbClr val="FFFFFF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kumimoji="1" lang="ja-JP" altLang="en-US" sz="4000" dirty="0">
              <a:solidFill>
                <a:srgbClr val="FFFFFF"/>
              </a:solidFill>
              <a:latin typeface="Arial"/>
              <a:cs typeface="Open Sans Light" panose="020B0306030504020204" pitchFamily="34" charset="0"/>
            </a:endParaRPr>
          </a:p>
        </p:txBody>
      </p:sp>
      <p:sp>
        <p:nvSpPr>
          <p:cNvPr id="14" name="タイトル 1"/>
          <p:cNvSpPr>
            <a:spLocks noGrp="1"/>
          </p:cNvSpPr>
          <p:nvPr>
            <p:ph type="title" hasCustomPrompt="1"/>
          </p:nvPr>
        </p:nvSpPr>
        <p:spPr>
          <a:xfrm>
            <a:off x="6187308" y="165626"/>
            <a:ext cx="5496167" cy="80222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42453" y="2368518"/>
            <a:ext cx="2477475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552126" y="2790324"/>
            <a:ext cx="2486198" cy="1206560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394823" y="2368518"/>
            <a:ext cx="2477475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404496" y="2790326"/>
            <a:ext cx="2486198" cy="1653053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247193" y="2368518"/>
            <a:ext cx="2477475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256866" y="2790323"/>
            <a:ext cx="2486198" cy="1932386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118916" y="2368518"/>
            <a:ext cx="2463487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109238" y="2790326"/>
            <a:ext cx="2486198" cy="2348527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411464" y="5400147"/>
            <a:ext cx="8490635" cy="870992"/>
          </a:xfrm>
        </p:spPr>
        <p:txBody>
          <a:bodyPr anchor="t">
            <a:normAutofit/>
          </a:bodyPr>
          <a:lstStyle>
            <a:lvl1pPr algn="l"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正方形/長方形 39"/>
          <p:cNvSpPr/>
          <p:nvPr userDrawn="1"/>
        </p:nvSpPr>
        <p:spPr>
          <a:xfrm>
            <a:off x="507471" y="5333311"/>
            <a:ext cx="2160240" cy="480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215544" y="1028893"/>
            <a:ext cx="5399254" cy="336089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552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49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349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15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949"/>
                            </p:stCondLst>
                            <p:childTnLst>
                              <p:par>
                                <p:cTn id="7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6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7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713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"/>
            <a:ext cx="12192000" cy="34284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295861" y="2152044"/>
            <a:ext cx="3441056" cy="1093614"/>
          </a:xfrm>
        </p:spPr>
        <p:txBody>
          <a:bodyPr anchor="b"/>
          <a:lstStyle>
            <a:lvl1pPr algn="r">
              <a:lnSpc>
                <a:spcPct val="100000"/>
              </a:lnSpc>
              <a:defRPr sz="4400" cap="none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677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269946"/>
            <a:ext cx="1149482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755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age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6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508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D4194-001B-423A-812C-A7F95AD1A863}" type="datetimeFigureOut">
              <a:rPr lang="ru-RU"/>
              <a:t>23.04.2020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67318-0586-4FB7-9542-2C199219AEC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6" y="2278641"/>
            <a:ext cx="11281833" cy="1093310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268386" y="3376651"/>
            <a:ext cx="165523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02344" y="3492155"/>
            <a:ext cx="8587317" cy="1453900"/>
          </a:xfrm>
        </p:spPr>
        <p:txBody>
          <a:bodyPr anchor="t">
            <a:normAutofit/>
          </a:bodyPr>
          <a:lstStyle>
            <a:lvl1pPr algn="ctr"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3661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1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6" y="2278641"/>
            <a:ext cx="11281833" cy="1093310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268386" y="3376651"/>
            <a:ext cx="1655233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02344" y="3492155"/>
            <a:ext cx="8587317" cy="1453900"/>
          </a:xfrm>
        </p:spPr>
        <p:txBody>
          <a:bodyPr anchor="t">
            <a:normAutofit/>
          </a:bodyPr>
          <a:lstStyle>
            <a:lvl1pPr algn="ctr">
              <a:defRPr sz="13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034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22062" y="2138768"/>
            <a:ext cx="10014857" cy="1093614"/>
          </a:xfrm>
        </p:spPr>
        <p:txBody>
          <a:bodyPr/>
          <a:lstStyle>
            <a:lvl1pPr algn="l">
              <a:lnSpc>
                <a:spcPct val="100000"/>
              </a:lnSpc>
              <a:defRPr sz="5900"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62719" y="3237082"/>
            <a:ext cx="165523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03449" y="3392921"/>
            <a:ext cx="8494828" cy="1995266"/>
          </a:xfrm>
        </p:spPr>
        <p:txBody>
          <a:bodyPr anchor="t">
            <a:normAutofit/>
          </a:bodyPr>
          <a:lstStyle>
            <a:lvl1pPr marL="190504" indent="-190504"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537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2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22062" y="2138768"/>
            <a:ext cx="10014857" cy="1093614"/>
          </a:xfrm>
        </p:spPr>
        <p:txBody>
          <a:bodyPr/>
          <a:lstStyle>
            <a:lvl1pPr algn="l">
              <a:lnSpc>
                <a:spcPct val="100000"/>
              </a:lnSpc>
              <a:defRPr sz="59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62719" y="3237082"/>
            <a:ext cx="1655233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03449" y="3392921"/>
            <a:ext cx="8494828" cy="1995266"/>
          </a:xfrm>
        </p:spPr>
        <p:txBody>
          <a:bodyPr anchor="t">
            <a:normAutofit/>
          </a:bodyPr>
          <a:lstStyle>
            <a:lvl1pPr marL="190504" indent="-190504">
              <a:buFont typeface="Wingdings" panose="05000000000000000000" pitchFamily="2" charset="2"/>
              <a:buChar char="n"/>
              <a:defRPr sz="1300">
                <a:solidFill>
                  <a:schemeClr val="accent5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744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1016157"/>
            <a:ext cx="5128381" cy="3242024"/>
          </a:xfrm>
        </p:spPr>
        <p:txBody>
          <a:bodyPr anchor="b"/>
          <a:lstStyle>
            <a:lvl1pPr algn="r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3162" y="4232395"/>
            <a:ext cx="5128381" cy="1438728"/>
          </a:xfrm>
        </p:spPr>
        <p:txBody>
          <a:bodyPr anchor="t">
            <a:normAutofit/>
          </a:bodyPr>
          <a:lstStyle>
            <a:lvl1pPr algn="r" rtl="0">
              <a:lnSpc>
                <a:spcPct val="100000"/>
              </a:lnSpc>
              <a:spcBef>
                <a:spcPts val="0"/>
              </a:spcBef>
              <a:defRPr sz="2900" b="1" cap="all" spc="-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99200" y="1501592"/>
            <a:ext cx="5152756" cy="3854819"/>
          </a:xfrm>
        </p:spPr>
        <p:txBody>
          <a:bodyPr anchor="ctr">
            <a:normAutofit/>
          </a:bodyPr>
          <a:lstStyle>
            <a:lvl1pPr marL="190504" indent="-190504"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65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1807988"/>
            <a:ext cx="5128381" cy="3242024"/>
          </a:xfrm>
        </p:spPr>
        <p:txBody>
          <a:bodyPr anchor="ctr"/>
          <a:lstStyle>
            <a:lvl1pPr algn="r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99200" y="1501592"/>
            <a:ext cx="5152756" cy="3854819"/>
          </a:xfrm>
        </p:spPr>
        <p:txBody>
          <a:bodyPr anchor="ctr">
            <a:normAutofit/>
          </a:bodyPr>
          <a:lstStyle>
            <a:lvl1pPr marL="190504" indent="-190504"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813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82329" y="2155957"/>
            <a:ext cx="5141595" cy="1154251"/>
          </a:xfrm>
        </p:spPr>
        <p:txBody>
          <a:bodyPr vert="horz" lIns="60961" tIns="30482" rIns="60961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382329" y="1691798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2329" y="3972910"/>
            <a:ext cx="5141595" cy="1154251"/>
          </a:xfrm>
        </p:spPr>
        <p:txBody>
          <a:bodyPr vert="horz" lIns="60961" tIns="30482" rIns="60961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382329" y="3508751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1807988"/>
            <a:ext cx="5128381" cy="3242024"/>
          </a:xfrm>
        </p:spPr>
        <p:txBody>
          <a:bodyPr anchor="ctr"/>
          <a:lstStyle>
            <a:lvl1pPr algn="r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65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</p:bldLst>
  </p:timing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5982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82329" y="1296843"/>
            <a:ext cx="5141595" cy="1154251"/>
          </a:xfrm>
        </p:spPr>
        <p:txBody>
          <a:bodyPr vert="horz" lIns="60961" tIns="30482" rIns="60961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382329" y="832684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2329" y="3113796"/>
            <a:ext cx="5141595" cy="1154251"/>
          </a:xfrm>
        </p:spPr>
        <p:txBody>
          <a:bodyPr vert="horz" lIns="60961" tIns="30482" rIns="60961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382329" y="2649637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2329" y="4930749"/>
            <a:ext cx="5141595" cy="1154251"/>
          </a:xfrm>
        </p:spPr>
        <p:txBody>
          <a:bodyPr vert="horz" lIns="60961" tIns="30482" rIns="60961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382329" y="4466590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1807988"/>
            <a:ext cx="5128381" cy="3242024"/>
          </a:xfrm>
        </p:spPr>
        <p:txBody>
          <a:bodyPr anchor="ctr"/>
          <a:lstStyle>
            <a:lvl1pPr algn="r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048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0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</p:bldLst>
  </p:timing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55660" y="967012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255660" y="1402584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55660" y="1999773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55660" y="2435346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55660" y="3032534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255660" y="3468108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255660" y="4065296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6255660" y="4500868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255660" y="5098058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255660" y="5533630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03164" y="2016943"/>
            <a:ext cx="4512809" cy="2824114"/>
          </a:xfrm>
        </p:spPr>
        <p:txBody>
          <a:bodyPr anchor="ctr"/>
          <a:lstStyle>
            <a:lvl1pPr algn="l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176761" y="838784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76761" y="1871546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76761" y="2904306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5176761" y="3937068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176761" y="4969830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474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49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30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25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/>
      <p:bldP spid="17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55660" y="608938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03164" y="2016943"/>
            <a:ext cx="4512809" cy="2824114"/>
          </a:xfrm>
        </p:spPr>
        <p:txBody>
          <a:bodyPr anchor="ctr"/>
          <a:lstStyle>
            <a:lvl1pPr algn="l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05789" y="480710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255660" y="1044510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55660" y="1551837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205789" y="1423609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55660" y="1987411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55660" y="2494737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205789" y="2366509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255660" y="2930309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255660" y="3437636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5205789" y="3309408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6255660" y="3873209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255660" y="4380536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205789" y="4252308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255660" y="4816108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255660" y="5323435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5205789" y="5195207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6255660" y="5759008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608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45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45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4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  <p:bldP spid="8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C974E-F028-4D79-AE97-D222B051974A}" type="datetimeFigureOut">
              <a:rPr lang="ru-RU"/>
              <a:t>23.04.2020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A9D1B-7ACB-49BA-8FB2-1E382820D8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02344" y="2416050"/>
            <a:ext cx="8587317" cy="2940445"/>
          </a:xfrm>
        </p:spPr>
        <p:txBody>
          <a:bodyPr anchor="ctr">
            <a:normAutofit/>
          </a:bodyPr>
          <a:lstStyle>
            <a:lvl1pPr marL="190504" indent="-190504"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02344" y="1187755"/>
            <a:ext cx="8587317" cy="1093310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333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</p:bldLst>
  </p:timing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6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81780" y="2959837"/>
            <a:ext cx="4481137" cy="2160333"/>
          </a:xfrm>
        </p:spPr>
        <p:txBody>
          <a:bodyPr anchor="t">
            <a:normAutofit/>
          </a:bodyPr>
          <a:lstStyle>
            <a:lvl1pPr marL="190504" indent="-190504" algn="l">
              <a:spcBef>
                <a:spcPts val="800"/>
              </a:spcBef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381780" y="2495682"/>
            <a:ext cx="4481137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12372" y="2959837"/>
            <a:ext cx="4481137" cy="2160333"/>
          </a:xfrm>
        </p:spPr>
        <p:txBody>
          <a:bodyPr anchor="t">
            <a:normAutofit/>
          </a:bodyPr>
          <a:lstStyle>
            <a:lvl1pPr marL="190504" indent="-190504" algn="l">
              <a:spcBef>
                <a:spcPts val="800"/>
              </a:spcBef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312372" y="2495682"/>
            <a:ext cx="4481137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426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802344" y="2882345"/>
            <a:ext cx="8587317" cy="1093310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51477" y="1321897"/>
            <a:ext cx="3180259" cy="115425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51477" y="857738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505873" y="1321897"/>
            <a:ext cx="3180259" cy="1154251"/>
          </a:xfrm>
        </p:spPr>
        <p:txBody>
          <a:bodyPr vert="horz" lIns="60961" tIns="30482" rIns="60961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05873" y="857738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8063502" y="1321897"/>
            <a:ext cx="3180259" cy="1154251"/>
          </a:xfrm>
        </p:spPr>
        <p:txBody>
          <a:bodyPr vert="horz" lIns="60961" tIns="30482" rIns="60961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063502" y="857738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51477" y="4824283"/>
            <a:ext cx="3180259" cy="1154251"/>
          </a:xfrm>
        </p:spPr>
        <p:txBody>
          <a:bodyPr vert="horz" lIns="60961" tIns="30482" rIns="60961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51477" y="4360125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505873" y="4824283"/>
            <a:ext cx="3180259" cy="1154251"/>
          </a:xfrm>
        </p:spPr>
        <p:txBody>
          <a:bodyPr vert="horz" lIns="60961" tIns="30482" rIns="60961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505873" y="4360125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8063502" y="4824283"/>
            <a:ext cx="3180259" cy="1154251"/>
          </a:xfrm>
        </p:spPr>
        <p:txBody>
          <a:bodyPr vert="horz" lIns="60961" tIns="30482" rIns="60961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8063502" y="4360125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82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6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51477" y="2477112"/>
            <a:ext cx="3180259" cy="138338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51477" y="2012954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505873" y="2477112"/>
            <a:ext cx="3180259" cy="1383381"/>
          </a:xfrm>
        </p:spPr>
        <p:txBody>
          <a:bodyPr vert="horz" lIns="60961" tIns="30482" rIns="60961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05873" y="2012954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8063502" y="2477112"/>
            <a:ext cx="3180259" cy="1383381"/>
          </a:xfrm>
        </p:spPr>
        <p:txBody>
          <a:bodyPr vert="horz" lIns="60961" tIns="30482" rIns="60961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063502" y="2012954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51477" y="4499889"/>
            <a:ext cx="3180259" cy="138338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51477" y="4035731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505873" y="4499889"/>
            <a:ext cx="3180259" cy="1383381"/>
          </a:xfrm>
        </p:spPr>
        <p:txBody>
          <a:bodyPr vert="horz" lIns="60961" tIns="30482" rIns="60961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505873" y="4035731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8063502" y="4499889"/>
            <a:ext cx="3180259" cy="1383381"/>
          </a:xfrm>
        </p:spPr>
        <p:txBody>
          <a:bodyPr vert="horz" lIns="60961" tIns="30482" rIns="60961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8063502" y="4035731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945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844388" y="1331705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44388" y="892146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44388" y="3154779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844388" y="2715219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44388" y="4977851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844388" y="4538292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422733"/>
            <a:ext cx="3840917" cy="2012539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8491119" y="1331705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491119" y="892146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8491119" y="3154779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8491119" y="2715219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491119" y="4977851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491119" y="4538292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084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7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4" y="1120320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Isosceles Triangle 5"/>
          <p:cNvSpPr/>
          <p:nvPr userDrawn="1"/>
        </p:nvSpPr>
        <p:spPr>
          <a:xfrm rot="10800000">
            <a:off x="2034281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>
          <a:xfrm rot="5400000">
            <a:off x="628252" y="3178178"/>
            <a:ext cx="314331" cy="183848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9E02"/>
              </a:solidFill>
            </a:endParaRPr>
          </a:p>
        </p:txBody>
      </p:sp>
      <p:cxnSp>
        <p:nvCxnSpPr>
          <p:cNvPr id="8" name="Straight Connector 7"/>
          <p:cNvCxnSpPr>
            <a:stCxn id="7" idx="0"/>
            <a:endCxn id="6" idx="2"/>
          </p:cNvCxnSpPr>
          <p:nvPr userDrawn="1"/>
        </p:nvCxnSpPr>
        <p:spPr>
          <a:xfrm flipV="1">
            <a:off x="877342" y="3269248"/>
            <a:ext cx="1361385" cy="85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68496" y="2684595"/>
            <a:ext cx="1136017" cy="50649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34282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034282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Isosceles Triangle 11"/>
          <p:cNvSpPr/>
          <p:nvPr userDrawn="1"/>
        </p:nvSpPr>
        <p:spPr>
          <a:xfrm rot="10800000">
            <a:off x="5128288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3" name="Straight Connector 12"/>
          <p:cNvCxnSpPr>
            <a:endCxn id="12" idx="2"/>
          </p:cNvCxnSpPr>
          <p:nvPr userDrawn="1"/>
        </p:nvCxnSpPr>
        <p:spPr>
          <a:xfrm>
            <a:off x="2238727" y="3269248"/>
            <a:ext cx="309400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62503" y="2684595"/>
            <a:ext cx="1136017" cy="50649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128290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28290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Isosceles Triangle 16"/>
          <p:cNvSpPr/>
          <p:nvPr userDrawn="1"/>
        </p:nvSpPr>
        <p:spPr>
          <a:xfrm rot="10800000">
            <a:off x="8226623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>
            <a:endCxn id="17" idx="2"/>
          </p:cNvCxnSpPr>
          <p:nvPr userDrawn="1"/>
        </p:nvCxnSpPr>
        <p:spPr>
          <a:xfrm>
            <a:off x="5332734" y="3269248"/>
            <a:ext cx="309833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760838" y="2684595"/>
            <a:ext cx="1136017" cy="50649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226624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8226624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431069" y="3269248"/>
            <a:ext cx="376093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82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  <p:bldP spid="1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 userDrawn="1"/>
        </p:nvSpPr>
        <p:spPr>
          <a:xfrm rot="10800000">
            <a:off x="2034281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>
            <a:endCxn id="5" idx="2"/>
          </p:cNvCxnSpPr>
          <p:nvPr userDrawn="1"/>
        </p:nvCxnSpPr>
        <p:spPr>
          <a:xfrm>
            <a:off x="-345060" y="3269248"/>
            <a:ext cx="258378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68496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34282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034282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Isosceles Triangle 9"/>
          <p:cNvSpPr/>
          <p:nvPr userDrawn="1"/>
        </p:nvSpPr>
        <p:spPr>
          <a:xfrm rot="10800000">
            <a:off x="5128288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>
            <a:endCxn id="10" idx="2"/>
          </p:cNvCxnSpPr>
          <p:nvPr userDrawn="1"/>
        </p:nvCxnSpPr>
        <p:spPr>
          <a:xfrm>
            <a:off x="2238727" y="3269248"/>
            <a:ext cx="309400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62503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128290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28290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Isosceles Triangle 14"/>
          <p:cNvSpPr/>
          <p:nvPr userDrawn="1"/>
        </p:nvSpPr>
        <p:spPr>
          <a:xfrm rot="10800000">
            <a:off x="8226623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6" name="Straight Connector 15"/>
          <p:cNvCxnSpPr>
            <a:endCxn id="15" idx="2"/>
          </p:cNvCxnSpPr>
          <p:nvPr userDrawn="1"/>
        </p:nvCxnSpPr>
        <p:spPr>
          <a:xfrm>
            <a:off x="5332734" y="3269248"/>
            <a:ext cx="309833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760838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226624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8226624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8431069" y="3269248"/>
            <a:ext cx="376093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23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/>
      <p:bldP spid="1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 userDrawn="1"/>
        </p:nvSpPr>
        <p:spPr>
          <a:xfrm rot="10800000">
            <a:off x="2034281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>
            <a:endCxn id="5" idx="2"/>
          </p:cNvCxnSpPr>
          <p:nvPr userDrawn="1"/>
        </p:nvCxnSpPr>
        <p:spPr>
          <a:xfrm>
            <a:off x="-345060" y="3269248"/>
            <a:ext cx="258378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68496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34282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034282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Isosceles Triangle 9"/>
          <p:cNvSpPr/>
          <p:nvPr userDrawn="1"/>
        </p:nvSpPr>
        <p:spPr>
          <a:xfrm rot="10800000">
            <a:off x="5128288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>
            <a:endCxn id="10" idx="2"/>
          </p:cNvCxnSpPr>
          <p:nvPr userDrawn="1"/>
        </p:nvCxnSpPr>
        <p:spPr>
          <a:xfrm>
            <a:off x="2238727" y="3269248"/>
            <a:ext cx="309400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62503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128290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28290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Isosceles Triangle 14"/>
          <p:cNvSpPr/>
          <p:nvPr userDrawn="1"/>
        </p:nvSpPr>
        <p:spPr>
          <a:xfrm rot="10800000">
            <a:off x="8226623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6" name="Straight Connector 15"/>
          <p:cNvCxnSpPr>
            <a:endCxn id="15" idx="2"/>
          </p:cNvCxnSpPr>
          <p:nvPr userDrawn="1"/>
        </p:nvCxnSpPr>
        <p:spPr>
          <a:xfrm>
            <a:off x="5332734" y="3269248"/>
            <a:ext cx="309833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760838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226624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8226624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20" name="Straight Connector 19"/>
          <p:cNvCxnSpPr>
            <a:endCxn id="21" idx="0"/>
          </p:cNvCxnSpPr>
          <p:nvPr userDrawn="1"/>
        </p:nvCxnSpPr>
        <p:spPr>
          <a:xfrm>
            <a:off x="8431067" y="3269248"/>
            <a:ext cx="2909008" cy="85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sosceles Triangle 20"/>
          <p:cNvSpPr/>
          <p:nvPr userDrawn="1"/>
        </p:nvSpPr>
        <p:spPr>
          <a:xfrm rot="16200000">
            <a:off x="11274835" y="3178178"/>
            <a:ext cx="314331" cy="183848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8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/>
      <p:bldP spid="1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</p:bldLst>
  </p:timing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 userDrawn="1"/>
        </p:nvSpPr>
        <p:spPr>
          <a:xfrm>
            <a:off x="6022110" y="1780786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6022110" y="3361245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6022110" y="4937046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24" name="Straight Connector 23"/>
          <p:cNvCxnSpPr>
            <a:stCxn id="21" idx="4"/>
            <a:endCxn id="22" idx="0"/>
          </p:cNvCxnSpPr>
          <p:nvPr userDrawn="1"/>
        </p:nvCxnSpPr>
        <p:spPr>
          <a:xfrm>
            <a:off x="6096000" y="1928588"/>
            <a:ext cx="0" cy="1432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3" idx="0"/>
            <a:endCxn id="22" idx="4"/>
          </p:cNvCxnSpPr>
          <p:nvPr userDrawn="1"/>
        </p:nvCxnSpPr>
        <p:spPr>
          <a:xfrm flipV="1">
            <a:off x="6096000" y="3509047"/>
            <a:ext cx="0" cy="1427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23" idx="4"/>
          </p:cNvCxnSpPr>
          <p:nvPr userDrawn="1"/>
        </p:nvCxnSpPr>
        <p:spPr>
          <a:xfrm flipV="1">
            <a:off x="6096002" y="5084849"/>
            <a:ext cx="1" cy="17731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414657" y="2061371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4657" y="1621812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4657" y="3643994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414657" y="3204435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14657" y="5221696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414657" y="4782137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3" name="Title 1"/>
          <p:cNvSpPr>
            <a:spLocks noGrp="1"/>
          </p:cNvSpPr>
          <p:nvPr>
            <p:ph type="title" hasCustomPrompt="1"/>
          </p:nvPr>
        </p:nvSpPr>
        <p:spPr>
          <a:xfrm>
            <a:off x="455086" y="1411427"/>
            <a:ext cx="3673571" cy="2012539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55086" y="3577281"/>
            <a:ext cx="3673571" cy="2341877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56663" y="1653548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656663" y="3236171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56663" y="4820224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25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  <p:bldP spid="3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 userDrawn="1"/>
        </p:nvSpPr>
        <p:spPr>
          <a:xfrm>
            <a:off x="6022110" y="1780786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6022110" y="3361245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6022110" y="4937046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22" name="Straight Connector 21"/>
          <p:cNvCxnSpPr>
            <a:stCxn id="19" idx="4"/>
            <a:endCxn id="20" idx="0"/>
          </p:cNvCxnSpPr>
          <p:nvPr userDrawn="1"/>
        </p:nvCxnSpPr>
        <p:spPr>
          <a:xfrm>
            <a:off x="6096000" y="1928588"/>
            <a:ext cx="0" cy="1432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1" idx="0"/>
            <a:endCxn id="20" idx="4"/>
          </p:cNvCxnSpPr>
          <p:nvPr userDrawn="1"/>
        </p:nvCxnSpPr>
        <p:spPr>
          <a:xfrm flipV="1">
            <a:off x="6096000" y="3509047"/>
            <a:ext cx="0" cy="1427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414657" y="2061371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4657" y="1621812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4657" y="3643994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414657" y="3204435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14657" y="5221696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414657" y="4782137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30" name="Straight Connector 29"/>
          <p:cNvCxnSpPr>
            <a:endCxn id="19" idx="0"/>
          </p:cNvCxnSpPr>
          <p:nvPr userDrawn="1"/>
        </p:nvCxnSpPr>
        <p:spPr>
          <a:xfrm>
            <a:off x="6096000" y="1"/>
            <a:ext cx="0" cy="1780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1" idx="4"/>
          </p:cNvCxnSpPr>
          <p:nvPr userDrawn="1"/>
        </p:nvCxnSpPr>
        <p:spPr>
          <a:xfrm flipV="1">
            <a:off x="6096000" y="5084849"/>
            <a:ext cx="0" cy="17731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56663" y="1653548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656663" y="3236171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56663" y="4820224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303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6" indent="0">
              <a:buNone/>
              <a:defRPr sz="1400"/>
            </a:lvl2pPr>
            <a:lvl3pPr marL="914355" indent="0">
              <a:buNone/>
              <a:defRPr sz="1200"/>
            </a:lvl3pPr>
            <a:lvl4pPr marL="1371531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39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37A32-C656-4BC4-9A69-7F21B87FA98B}" type="datetimeFigureOut">
              <a:rPr lang="ru-RU"/>
              <a:t>23.04.2020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DA7DA-6947-4876-BE41-198BC1037C5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6022110" y="1780786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6022110" y="3361245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6022110" y="4937046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>
            <a:stCxn id="5" idx="4"/>
            <a:endCxn id="6" idx="0"/>
          </p:cNvCxnSpPr>
          <p:nvPr userDrawn="1"/>
        </p:nvCxnSpPr>
        <p:spPr>
          <a:xfrm>
            <a:off x="6096000" y="1928588"/>
            <a:ext cx="0" cy="1432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7" idx="0"/>
            <a:endCxn id="6" idx="4"/>
          </p:cNvCxnSpPr>
          <p:nvPr userDrawn="1"/>
        </p:nvCxnSpPr>
        <p:spPr>
          <a:xfrm flipV="1">
            <a:off x="6096000" y="3509047"/>
            <a:ext cx="0" cy="1427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414657" y="2061371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4657" y="1621812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4657" y="3643994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414657" y="3204435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14657" y="5221696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414657" y="4782137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56663" y="1653548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656663" y="3236171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56663" y="4820224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455086" y="2422733"/>
            <a:ext cx="3787671" cy="2012539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20" name="Straight Connector 19"/>
          <p:cNvCxnSpPr>
            <a:endCxn id="5" idx="0"/>
          </p:cNvCxnSpPr>
          <p:nvPr userDrawn="1"/>
        </p:nvCxnSpPr>
        <p:spPr>
          <a:xfrm>
            <a:off x="6096000" y="1"/>
            <a:ext cx="0" cy="1780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66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</p:bldLst>
  </p:timing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4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6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二等辺三角形 10"/>
          <p:cNvSpPr/>
          <p:nvPr userDrawn="1"/>
        </p:nvSpPr>
        <p:spPr>
          <a:xfrm rot="5400000">
            <a:off x="3755647" y="901109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2318832" y="2497776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10570" y="2498689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2310850" y="3024304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6" name="二等辺三角形 10"/>
          <p:cNvSpPr/>
          <p:nvPr userDrawn="1"/>
        </p:nvSpPr>
        <p:spPr>
          <a:xfrm rot="5400000">
            <a:off x="3755647" y="2617394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2318832" y="4214061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610570" y="4214975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2310850" y="4740589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6" name="二等辺三角形 10"/>
          <p:cNvSpPr/>
          <p:nvPr userDrawn="1"/>
        </p:nvSpPr>
        <p:spPr>
          <a:xfrm rot="5400000">
            <a:off x="9227537" y="902948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7790722" y="2499615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082460" y="2500528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782740" y="3026143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6" name="二等辺三角形 10"/>
          <p:cNvSpPr/>
          <p:nvPr userDrawn="1"/>
        </p:nvSpPr>
        <p:spPr>
          <a:xfrm rot="5400000">
            <a:off x="9227537" y="2619233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43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790722" y="4215900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4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6082460" y="4216814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45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7782740" y="4742427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403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6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6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二等辺三角形 10"/>
          <p:cNvSpPr/>
          <p:nvPr userDrawn="1"/>
        </p:nvSpPr>
        <p:spPr>
          <a:xfrm rot="5400000">
            <a:off x="3755647" y="304404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cap="all" dirty="0">
              <a:solidFill>
                <a:srgbClr val="FFFFFF"/>
              </a:solidFill>
            </a:endParaRP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2318832" y="1901072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none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10570" y="1901984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2310850" y="2427598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6" name="二等辺三角形 10"/>
          <p:cNvSpPr/>
          <p:nvPr userDrawn="1"/>
        </p:nvSpPr>
        <p:spPr>
          <a:xfrm rot="5400000">
            <a:off x="3755647" y="1778751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2318832" y="3375418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610570" y="3376331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2310850" y="3901947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6" name="二等辺三角形 10"/>
          <p:cNvSpPr/>
          <p:nvPr userDrawn="1"/>
        </p:nvSpPr>
        <p:spPr>
          <a:xfrm rot="5400000">
            <a:off x="3755647" y="3253098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2318832" y="4849766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610570" y="4850679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2310850" y="5376293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6" name="二等辺三角形 10"/>
          <p:cNvSpPr/>
          <p:nvPr userDrawn="1"/>
        </p:nvSpPr>
        <p:spPr>
          <a:xfrm rot="5400000">
            <a:off x="9227537" y="306243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43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7790722" y="1902911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4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082460" y="1903823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45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782740" y="2429437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46" name="二等辺三角形 10"/>
          <p:cNvSpPr/>
          <p:nvPr userDrawn="1"/>
        </p:nvSpPr>
        <p:spPr>
          <a:xfrm rot="5400000">
            <a:off x="9227537" y="1780590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53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790722" y="3377257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4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6082460" y="3378170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55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7782740" y="3903785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56" name="二等辺三角形 10"/>
          <p:cNvSpPr/>
          <p:nvPr userDrawn="1"/>
        </p:nvSpPr>
        <p:spPr>
          <a:xfrm rot="5400000">
            <a:off x="9227537" y="3254937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3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7790722" y="4851605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4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6082460" y="4852518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65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7782740" y="5378132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05046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5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6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901122" y="4822513"/>
            <a:ext cx="1064381" cy="10645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44546A"/>
                </a:solidFill>
                <a:latin typeface="Arial Narrow"/>
              </a:rPr>
              <a:t>01</a:t>
            </a:r>
            <a:endParaRPr kumimoji="1" lang="ja-JP" altLang="en-US" sz="2900" b="1" dirty="0">
              <a:solidFill>
                <a:srgbClr val="44546A"/>
              </a:solidFill>
              <a:latin typeface="Arial Narrow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031622" y="3691836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44546A"/>
                </a:solidFill>
                <a:latin typeface="Arial Narrow"/>
              </a:rPr>
              <a:t>02</a:t>
            </a:r>
            <a:endParaRPr kumimoji="1" lang="ja-JP" altLang="en-US" sz="2900" b="1" dirty="0">
              <a:solidFill>
                <a:srgbClr val="44546A"/>
              </a:solidFill>
              <a:latin typeface="Arial Narrow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62119" y="2561161"/>
            <a:ext cx="1064381" cy="10645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44546A"/>
                </a:solidFill>
                <a:latin typeface="Arial Narrow"/>
              </a:rPr>
              <a:t>03</a:t>
            </a:r>
            <a:endParaRPr kumimoji="1" lang="ja-JP" altLang="en-US" sz="2900" b="1" dirty="0">
              <a:solidFill>
                <a:srgbClr val="44546A"/>
              </a:solidFill>
              <a:latin typeface="Arial Narrow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2" y="5887056"/>
            <a:ext cx="38349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834999" y="4756380"/>
            <a:ext cx="0" cy="113067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835002" y="4756379"/>
            <a:ext cx="113050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4965500" y="3625703"/>
            <a:ext cx="0" cy="113067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965500" y="3625703"/>
            <a:ext cx="11305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6096000" y="2495027"/>
            <a:ext cx="0" cy="113067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096000" y="2495028"/>
            <a:ext cx="609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16642" y="5025390"/>
            <a:ext cx="2952241" cy="65878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295221" y="2561157"/>
            <a:ext cx="3683812" cy="1064548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031619" y="4822508"/>
            <a:ext cx="3683812" cy="1064548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162119" y="3691831"/>
            <a:ext cx="3683812" cy="1064548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927791" y="3894714"/>
            <a:ext cx="2952241" cy="65878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3075040" y="2764039"/>
            <a:ext cx="2952241" cy="65878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338404"/>
            <a:ext cx="5426794" cy="2104731"/>
          </a:xfrm>
        </p:spPr>
        <p:txBody>
          <a:bodyPr anchor="b"/>
          <a:lstStyle>
            <a:lvl1pPr algn="r">
              <a:lnSpc>
                <a:spcPct val="8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266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24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924"/>
                            </p:stCondLst>
                            <p:childTnLst>
                              <p:par>
                                <p:cTn id="4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924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24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924"/>
                            </p:stCondLst>
                            <p:childTnLst>
                              <p:par>
                                <p:cTn id="5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924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424"/>
                            </p:stCondLst>
                            <p:childTnLst>
                              <p:par>
                                <p:cTn id="6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924"/>
                            </p:stCondLst>
                            <p:childTnLst>
                              <p:par>
                                <p:cTn id="7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924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</p:bldLst>
  </p:timing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563813" y="3257584"/>
            <a:ext cx="1064381" cy="10645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01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628194" y="4322129"/>
            <a:ext cx="1064381" cy="10645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03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499432" y="4322129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02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46936" y="4562697"/>
            <a:ext cx="3685546" cy="542374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849819" y="4562697"/>
            <a:ext cx="3679871" cy="54237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54095" y="2551054"/>
            <a:ext cx="3683812" cy="57258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7845875" y="5105071"/>
            <a:ext cx="3683812" cy="106454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46935" y="5105071"/>
            <a:ext cx="3683812" cy="1064548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4254094" y="1497505"/>
            <a:ext cx="3683812" cy="1064548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607894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203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</p:bldLst>
  </p:timing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e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17046" y="4798094"/>
            <a:ext cx="3767761" cy="1154251"/>
          </a:xfrm>
        </p:spPr>
        <p:txBody>
          <a:bodyPr vert="horz" lIns="60961" tIns="30482" rIns="60961" bIns="30482" rtlCol="0" anchor="t">
            <a:normAutofit/>
          </a:bodyPr>
          <a:lstStyle>
            <a:lvl1pPr algn="r">
              <a:spcBef>
                <a:spcPts val="0"/>
              </a:spcBef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17046" y="4337855"/>
            <a:ext cx="3767761" cy="480074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7551284" y="1916147"/>
            <a:ext cx="3767761" cy="1154251"/>
          </a:xfrm>
        </p:spPr>
        <p:txBody>
          <a:bodyPr vert="horz" lIns="60961" tIns="30482" rIns="60961" bIns="30482" rtlCol="0" anchor="t">
            <a:normAutofit/>
          </a:bodyPr>
          <a:lstStyle>
            <a:lvl1pPr>
              <a:spcBef>
                <a:spcPts val="0"/>
              </a:spcBef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7551284" y="1457710"/>
            <a:ext cx="3767761" cy="48007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551284" y="4792460"/>
            <a:ext cx="3767761" cy="1154251"/>
          </a:xfrm>
        </p:spPr>
        <p:txBody>
          <a:bodyPr vert="horz" lIns="60961" tIns="30482" rIns="60961" bIns="30482" rtlCol="0" anchor="t">
            <a:normAutofit/>
          </a:bodyPr>
          <a:lstStyle>
            <a:lvl1pPr>
              <a:spcBef>
                <a:spcPts val="0"/>
              </a:spcBef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551284" y="4318018"/>
            <a:ext cx="3767761" cy="480074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11" name="Straight Connector 7"/>
          <p:cNvCxnSpPr>
            <a:stCxn id="15" idx="2"/>
            <a:endCxn id="6" idx="3"/>
          </p:cNvCxnSpPr>
          <p:nvPr userDrawn="1"/>
        </p:nvCxnSpPr>
        <p:spPr>
          <a:xfrm rot="5400000">
            <a:off x="4721055" y="3469647"/>
            <a:ext cx="1071999" cy="1144495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7"/>
          <p:cNvCxnSpPr>
            <a:stCxn id="10" idx="1"/>
            <a:endCxn id="17" idx="2"/>
          </p:cNvCxnSpPr>
          <p:nvPr userDrawn="1"/>
        </p:nvCxnSpPr>
        <p:spPr>
          <a:xfrm rot="10800000">
            <a:off x="6800036" y="3505893"/>
            <a:ext cx="751247" cy="1052162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7"/>
          <p:cNvCxnSpPr>
            <a:stCxn id="16" idx="0"/>
            <a:endCxn id="8" idx="1"/>
          </p:cNvCxnSpPr>
          <p:nvPr userDrawn="1"/>
        </p:nvCxnSpPr>
        <p:spPr>
          <a:xfrm rot="5400000" flipH="1" flipV="1">
            <a:off x="6530742" y="1481678"/>
            <a:ext cx="804471" cy="1236614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86615" y="481615"/>
            <a:ext cx="5447460" cy="1667975"/>
          </a:xfrm>
        </p:spPr>
        <p:txBody>
          <a:bodyPr anchor="t"/>
          <a:lstStyle>
            <a:lvl1pPr algn="l">
              <a:lnSpc>
                <a:spcPct val="8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5645150" y="2694193"/>
            <a:ext cx="368300" cy="8117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b="1" dirty="0">
                <a:solidFill>
                  <a:srgbClr val="333D47"/>
                </a:solidFill>
                <a:latin typeface="Arial Narrow"/>
              </a:rPr>
              <a:t>01</a:t>
            </a:r>
            <a:endParaRPr kumimoji="1" lang="ja-JP" altLang="en-US" sz="16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6130518" y="2502219"/>
            <a:ext cx="368300" cy="100367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b="1" dirty="0">
                <a:solidFill>
                  <a:srgbClr val="333D47"/>
                </a:solidFill>
                <a:latin typeface="Arial Narrow"/>
              </a:rPr>
              <a:t>02</a:t>
            </a:r>
            <a:endParaRPr kumimoji="1" lang="ja-JP" altLang="en-US" sz="16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6615885" y="2298987"/>
            <a:ext cx="368300" cy="120690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b="1" dirty="0">
                <a:solidFill>
                  <a:srgbClr val="333D47"/>
                </a:solidFill>
                <a:latin typeface="Arial Narrow"/>
              </a:rPr>
              <a:t>03</a:t>
            </a:r>
            <a:endParaRPr kumimoji="1" lang="ja-JP" altLang="en-US" sz="1600" b="1" dirty="0">
              <a:solidFill>
                <a:srgbClr val="333D47"/>
              </a:solidFill>
              <a:latin typeface="Arial Narrow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415323" y="2694195"/>
            <a:ext cx="3921835" cy="1468555"/>
            <a:chOff x="5122981" y="3907417"/>
            <a:chExt cx="5882753" cy="2202493"/>
          </a:xfrm>
        </p:grpSpPr>
        <p:sp>
          <p:nvSpPr>
            <p:cNvPr id="19" name="Rectangle 18"/>
            <p:cNvSpPr/>
            <p:nvPr userDrawn="1"/>
          </p:nvSpPr>
          <p:spPr>
            <a:xfrm rot="16200000">
              <a:off x="6433735" y="4892550"/>
              <a:ext cx="1074058" cy="232229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 rot="16200000">
              <a:off x="6876418" y="4885295"/>
              <a:ext cx="812801" cy="24674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1" name="Rectangle: Rounded Corners 4"/>
            <p:cNvSpPr/>
            <p:nvPr userDrawn="1"/>
          </p:nvSpPr>
          <p:spPr>
            <a:xfrm>
              <a:off x="5122981" y="3907417"/>
              <a:ext cx="1430637" cy="2202493"/>
            </a:xfrm>
            <a:prstGeom prst="roundRect">
              <a:avLst>
                <a:gd name="adj" fmla="val 50000"/>
              </a:avLst>
            </a:prstGeom>
            <a:noFill/>
            <a:ln w="2286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 rot="16200000">
              <a:off x="8719734" y="2838779"/>
              <a:ext cx="232229" cy="433977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473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117506" y="2733457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02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7365732" y="2976847"/>
            <a:ext cx="3683812" cy="57258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7365732" y="1871989"/>
            <a:ext cx="3683812" cy="10645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117506" y="3838312"/>
            <a:ext cx="1064381" cy="10645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04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7365732" y="4084291"/>
            <a:ext cx="3683812" cy="57258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365732" y="4608486"/>
            <a:ext cx="3683812" cy="106454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009582" y="2733457"/>
            <a:ext cx="1064381" cy="10645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01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009582" y="3838312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03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1141920" y="2976847"/>
            <a:ext cx="3683812" cy="57258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1141920" y="1871989"/>
            <a:ext cx="3683812" cy="1064548"/>
          </a:xfrm>
        </p:spPr>
        <p:txBody>
          <a:bodyPr anchor="b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1141920" y="4084291"/>
            <a:ext cx="3683812" cy="57258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1141920" y="4608486"/>
            <a:ext cx="3683812" cy="1064548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607894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684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8" grpId="1" animBg="1"/>
      <p:bldP spid="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1" grpId="1" animBg="1"/>
      <p:bldP spid="12" grpId="0" animBg="1"/>
      <p:bldP spid="12" grpId="1" animBg="1"/>
      <p:bldP spid="1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</p:bldLst>
  </p:timing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loop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4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アーチ 5"/>
          <p:cNvSpPr/>
          <p:nvPr userDrawn="1"/>
        </p:nvSpPr>
        <p:spPr>
          <a:xfrm rot="5280000">
            <a:off x="5959888" y="1941233"/>
            <a:ext cx="2164278" cy="1939974"/>
          </a:xfrm>
          <a:custGeom>
            <a:avLst/>
            <a:gdLst/>
            <a:ahLst/>
            <a:cxnLst/>
            <a:rect l="l" t="t" r="r" b="b"/>
            <a:pathLst>
              <a:path w="3490546" h="3129272">
                <a:moveTo>
                  <a:pt x="0" y="3129269"/>
                </a:moveTo>
                <a:cubicBezTo>
                  <a:pt x="1" y="2295507"/>
                  <a:pt x="332732" y="1496219"/>
                  <a:pt x="924368" y="908746"/>
                </a:cubicBezTo>
                <a:cubicBezTo>
                  <a:pt x="1513783" y="323480"/>
                  <a:pt x="2311602" y="-3344"/>
                  <a:pt x="3141967" y="250"/>
                </a:cubicBezTo>
                <a:lnTo>
                  <a:pt x="3141967" y="0"/>
                </a:lnTo>
                <a:lnTo>
                  <a:pt x="3142212" y="245"/>
                </a:lnTo>
                <a:cubicBezTo>
                  <a:pt x="3145264" y="43"/>
                  <a:pt x="3148316" y="60"/>
                  <a:pt x="3151367" y="82"/>
                </a:cubicBezTo>
                <a:lnTo>
                  <a:pt x="3151302" y="9335"/>
                </a:lnTo>
                <a:lnTo>
                  <a:pt x="3490546" y="348579"/>
                </a:lnTo>
                <a:lnTo>
                  <a:pt x="3146476" y="692649"/>
                </a:lnTo>
                <a:cubicBezTo>
                  <a:pt x="3146469" y="693625"/>
                  <a:pt x="3146462" y="694600"/>
                  <a:pt x="3146455" y="695576"/>
                </a:cubicBezTo>
                <a:lnTo>
                  <a:pt x="3143420" y="695705"/>
                </a:lnTo>
                <a:lnTo>
                  <a:pt x="3141967" y="697158"/>
                </a:lnTo>
                <a:lnTo>
                  <a:pt x="3141967" y="695767"/>
                </a:lnTo>
                <a:cubicBezTo>
                  <a:pt x="2495145" y="692172"/>
                  <a:pt x="1873508" y="946432"/>
                  <a:pt x="1414429" y="1402280"/>
                </a:cubicBezTo>
                <a:cubicBezTo>
                  <a:pt x="954661" y="1858813"/>
                  <a:pt x="695929" y="2479817"/>
                  <a:pt x="695589" y="3127701"/>
                </a:cubicBezTo>
                <a:lnTo>
                  <a:pt x="348579" y="2780690"/>
                </a:lnTo>
                <a:close/>
                <a:moveTo>
                  <a:pt x="0" y="3129272"/>
                </a:moveTo>
                <a:lnTo>
                  <a:pt x="0" y="3129269"/>
                </a:lnTo>
                <a:lnTo>
                  <a:pt x="695511" y="312926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7" name="アーチ 5"/>
          <p:cNvSpPr/>
          <p:nvPr userDrawn="1"/>
        </p:nvSpPr>
        <p:spPr>
          <a:xfrm rot="10680000">
            <a:off x="5912004" y="3774157"/>
            <a:ext cx="2163944" cy="1940273"/>
          </a:xfrm>
          <a:custGeom>
            <a:avLst/>
            <a:gdLst/>
            <a:ahLst/>
            <a:cxnLst/>
            <a:rect l="l" t="t" r="r" b="b"/>
            <a:pathLst>
              <a:path w="3490546" h="3129272">
                <a:moveTo>
                  <a:pt x="0" y="3129269"/>
                </a:moveTo>
                <a:cubicBezTo>
                  <a:pt x="1" y="2295507"/>
                  <a:pt x="332732" y="1496219"/>
                  <a:pt x="924368" y="908746"/>
                </a:cubicBezTo>
                <a:cubicBezTo>
                  <a:pt x="1513783" y="323480"/>
                  <a:pt x="2311602" y="-3344"/>
                  <a:pt x="3141967" y="250"/>
                </a:cubicBezTo>
                <a:lnTo>
                  <a:pt x="3141967" y="0"/>
                </a:lnTo>
                <a:lnTo>
                  <a:pt x="3142212" y="245"/>
                </a:lnTo>
                <a:cubicBezTo>
                  <a:pt x="3145264" y="43"/>
                  <a:pt x="3148316" y="60"/>
                  <a:pt x="3151367" y="82"/>
                </a:cubicBezTo>
                <a:lnTo>
                  <a:pt x="3151302" y="9335"/>
                </a:lnTo>
                <a:lnTo>
                  <a:pt x="3490546" y="348579"/>
                </a:lnTo>
                <a:lnTo>
                  <a:pt x="3146476" y="692649"/>
                </a:lnTo>
                <a:cubicBezTo>
                  <a:pt x="3146469" y="693625"/>
                  <a:pt x="3146462" y="694600"/>
                  <a:pt x="3146455" y="695576"/>
                </a:cubicBezTo>
                <a:lnTo>
                  <a:pt x="3143420" y="695705"/>
                </a:lnTo>
                <a:lnTo>
                  <a:pt x="3141967" y="697158"/>
                </a:lnTo>
                <a:lnTo>
                  <a:pt x="3141967" y="695767"/>
                </a:lnTo>
                <a:cubicBezTo>
                  <a:pt x="2495145" y="692172"/>
                  <a:pt x="1873508" y="946432"/>
                  <a:pt x="1414429" y="1402280"/>
                </a:cubicBezTo>
                <a:cubicBezTo>
                  <a:pt x="954661" y="1858813"/>
                  <a:pt x="695929" y="2479817"/>
                  <a:pt x="695589" y="3127701"/>
                </a:cubicBezTo>
                <a:lnTo>
                  <a:pt x="348579" y="2780690"/>
                </a:lnTo>
                <a:close/>
                <a:moveTo>
                  <a:pt x="0" y="3129272"/>
                </a:moveTo>
                <a:lnTo>
                  <a:pt x="0" y="3129269"/>
                </a:lnTo>
                <a:lnTo>
                  <a:pt x="695511" y="3129269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8" name="アーチ 5"/>
          <p:cNvSpPr/>
          <p:nvPr userDrawn="1"/>
        </p:nvSpPr>
        <p:spPr>
          <a:xfrm rot="21480000">
            <a:off x="4132057" y="1894867"/>
            <a:ext cx="2163944" cy="1940273"/>
          </a:xfrm>
          <a:custGeom>
            <a:avLst/>
            <a:gdLst/>
            <a:ahLst/>
            <a:cxnLst/>
            <a:rect l="l" t="t" r="r" b="b"/>
            <a:pathLst>
              <a:path w="3490546" h="3129272">
                <a:moveTo>
                  <a:pt x="0" y="3129269"/>
                </a:moveTo>
                <a:cubicBezTo>
                  <a:pt x="1" y="2295507"/>
                  <a:pt x="332732" y="1496219"/>
                  <a:pt x="924368" y="908746"/>
                </a:cubicBezTo>
                <a:cubicBezTo>
                  <a:pt x="1513783" y="323480"/>
                  <a:pt x="2311602" y="-3344"/>
                  <a:pt x="3141967" y="250"/>
                </a:cubicBezTo>
                <a:lnTo>
                  <a:pt x="3141967" y="0"/>
                </a:lnTo>
                <a:lnTo>
                  <a:pt x="3142212" y="245"/>
                </a:lnTo>
                <a:cubicBezTo>
                  <a:pt x="3145264" y="43"/>
                  <a:pt x="3148316" y="60"/>
                  <a:pt x="3151367" y="82"/>
                </a:cubicBezTo>
                <a:lnTo>
                  <a:pt x="3151302" y="9335"/>
                </a:lnTo>
                <a:lnTo>
                  <a:pt x="3490546" y="348579"/>
                </a:lnTo>
                <a:lnTo>
                  <a:pt x="3146476" y="692649"/>
                </a:lnTo>
                <a:cubicBezTo>
                  <a:pt x="3146469" y="693625"/>
                  <a:pt x="3146462" y="694600"/>
                  <a:pt x="3146455" y="695576"/>
                </a:cubicBezTo>
                <a:lnTo>
                  <a:pt x="3143420" y="695705"/>
                </a:lnTo>
                <a:lnTo>
                  <a:pt x="3141967" y="697158"/>
                </a:lnTo>
                <a:lnTo>
                  <a:pt x="3141967" y="695767"/>
                </a:lnTo>
                <a:cubicBezTo>
                  <a:pt x="2495145" y="692172"/>
                  <a:pt x="1873508" y="946432"/>
                  <a:pt x="1414429" y="1402280"/>
                </a:cubicBezTo>
                <a:cubicBezTo>
                  <a:pt x="954661" y="1858813"/>
                  <a:pt x="695929" y="2479817"/>
                  <a:pt x="695589" y="3127701"/>
                </a:cubicBezTo>
                <a:lnTo>
                  <a:pt x="348579" y="2780690"/>
                </a:lnTo>
                <a:close/>
                <a:moveTo>
                  <a:pt x="0" y="3129272"/>
                </a:moveTo>
                <a:lnTo>
                  <a:pt x="0" y="3129269"/>
                </a:lnTo>
                <a:lnTo>
                  <a:pt x="695511" y="3129269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9" name="アーチ 5"/>
          <p:cNvSpPr/>
          <p:nvPr userDrawn="1"/>
        </p:nvSpPr>
        <p:spPr>
          <a:xfrm rot="16080000">
            <a:off x="4083770" y="3726081"/>
            <a:ext cx="2164278" cy="1939974"/>
          </a:xfrm>
          <a:custGeom>
            <a:avLst/>
            <a:gdLst/>
            <a:ahLst/>
            <a:cxnLst/>
            <a:rect l="l" t="t" r="r" b="b"/>
            <a:pathLst>
              <a:path w="3490546" h="3129272">
                <a:moveTo>
                  <a:pt x="0" y="3129269"/>
                </a:moveTo>
                <a:cubicBezTo>
                  <a:pt x="1" y="2295507"/>
                  <a:pt x="332732" y="1496219"/>
                  <a:pt x="924368" y="908746"/>
                </a:cubicBezTo>
                <a:cubicBezTo>
                  <a:pt x="1513783" y="323480"/>
                  <a:pt x="2311602" y="-3344"/>
                  <a:pt x="3141967" y="250"/>
                </a:cubicBezTo>
                <a:lnTo>
                  <a:pt x="3141967" y="0"/>
                </a:lnTo>
                <a:lnTo>
                  <a:pt x="3142212" y="245"/>
                </a:lnTo>
                <a:cubicBezTo>
                  <a:pt x="3145264" y="43"/>
                  <a:pt x="3148316" y="60"/>
                  <a:pt x="3151367" y="82"/>
                </a:cubicBezTo>
                <a:lnTo>
                  <a:pt x="3151302" y="9335"/>
                </a:lnTo>
                <a:lnTo>
                  <a:pt x="3490546" y="348579"/>
                </a:lnTo>
                <a:lnTo>
                  <a:pt x="3146476" y="692649"/>
                </a:lnTo>
                <a:cubicBezTo>
                  <a:pt x="3146469" y="693625"/>
                  <a:pt x="3146462" y="694600"/>
                  <a:pt x="3146455" y="695576"/>
                </a:cubicBezTo>
                <a:lnTo>
                  <a:pt x="3143420" y="695705"/>
                </a:lnTo>
                <a:lnTo>
                  <a:pt x="3141967" y="697158"/>
                </a:lnTo>
                <a:lnTo>
                  <a:pt x="3141967" y="695767"/>
                </a:lnTo>
                <a:cubicBezTo>
                  <a:pt x="2495145" y="692172"/>
                  <a:pt x="1873508" y="946432"/>
                  <a:pt x="1414429" y="1402280"/>
                </a:cubicBezTo>
                <a:cubicBezTo>
                  <a:pt x="954661" y="1858813"/>
                  <a:pt x="695929" y="2479817"/>
                  <a:pt x="695589" y="3127701"/>
                </a:cubicBezTo>
                <a:lnTo>
                  <a:pt x="348579" y="2780690"/>
                </a:lnTo>
                <a:close/>
                <a:moveTo>
                  <a:pt x="0" y="3129272"/>
                </a:moveTo>
                <a:lnTo>
                  <a:pt x="0" y="3129269"/>
                </a:lnTo>
                <a:lnTo>
                  <a:pt x="695511" y="312926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8109143" y="2069466"/>
            <a:ext cx="3567043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109143" y="2415082"/>
            <a:ext cx="3567043" cy="1300820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8109143" y="4122104"/>
            <a:ext cx="3567043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109143" y="4467720"/>
            <a:ext cx="3567043" cy="1300820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530694" y="2069466"/>
            <a:ext cx="3567043" cy="431862"/>
          </a:xfrm>
        </p:spPr>
        <p:txBody>
          <a:bodyPr anchor="ctr">
            <a:noAutofit/>
          </a:bodyPr>
          <a:lstStyle>
            <a:lvl1pPr algn="r">
              <a:defRPr sz="2400" b="1" i="0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530694" y="2415082"/>
            <a:ext cx="3567043" cy="1300820"/>
          </a:xfrm>
        </p:spPr>
        <p:txBody>
          <a:bodyPr anchor="t">
            <a:normAutofit/>
          </a:bodyPr>
          <a:lstStyle>
            <a:lvl1pPr algn="r">
              <a:lnSpc>
                <a:spcPct val="130000"/>
              </a:lnSpc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530694" y="4122104"/>
            <a:ext cx="3567043" cy="431862"/>
          </a:xfrm>
        </p:spPr>
        <p:txBody>
          <a:bodyPr anchor="ctr">
            <a:noAutofit/>
          </a:bodyPr>
          <a:lstStyle>
            <a:lvl1pPr algn="r">
              <a:defRPr sz="2400" b="1" i="0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530694" y="4467720"/>
            <a:ext cx="3567043" cy="1300820"/>
          </a:xfrm>
        </p:spPr>
        <p:txBody>
          <a:bodyPr anchor="t">
            <a:normAutofit/>
          </a:bodyPr>
          <a:lstStyle>
            <a:lvl1pPr algn="r">
              <a:lnSpc>
                <a:spcPct val="130000"/>
              </a:lnSpc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8" name="テキスト プレースホルダー 21"/>
          <p:cNvSpPr>
            <a:spLocks noGrp="1"/>
          </p:cNvSpPr>
          <p:nvPr>
            <p:ph type="body" sz="quarter" idx="24" hasCustomPrompt="1"/>
          </p:nvPr>
        </p:nvSpPr>
        <p:spPr>
          <a:xfrm>
            <a:off x="4876801" y="3005022"/>
            <a:ext cx="2447779" cy="1573905"/>
          </a:xfrm>
        </p:spPr>
        <p:txBody>
          <a:bodyPr anchor="ctr">
            <a:noAutofit/>
          </a:bodyPr>
          <a:lstStyle>
            <a:lvl1pPr marL="0" marR="0" indent="0" algn="ctr" defTabSz="1088408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b="1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93082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75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75"/>
                            </p:stCondLst>
                            <p:childTnLst>
                              <p:par>
                                <p:cTn id="1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75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75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75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74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74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74"/>
                            </p:stCondLst>
                            <p:childTnLst>
                              <p:par>
                                <p:cTn id="4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374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874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374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675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loop 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6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直角三角形 9"/>
          <p:cNvSpPr/>
          <p:nvPr userDrawn="1"/>
        </p:nvSpPr>
        <p:spPr>
          <a:xfrm>
            <a:off x="5941182" y="2850079"/>
            <a:ext cx="1165980" cy="116616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直角三角形 10"/>
          <p:cNvSpPr/>
          <p:nvPr userDrawn="1"/>
        </p:nvSpPr>
        <p:spPr>
          <a:xfrm rot="10800000">
            <a:off x="5941181" y="2850078"/>
            <a:ext cx="1165980" cy="116616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8" name="直角三角形 11"/>
          <p:cNvSpPr/>
          <p:nvPr userDrawn="1"/>
        </p:nvSpPr>
        <p:spPr>
          <a:xfrm>
            <a:off x="5941182" y="1683918"/>
            <a:ext cx="1165980" cy="116616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2744">
                  <a:lumMod val="75000"/>
                </a:srgbClr>
              </a:solidFill>
            </a:endParaRPr>
          </a:p>
        </p:txBody>
      </p:sp>
      <p:sp>
        <p:nvSpPr>
          <p:cNvPr id="9" name="直角三角形 12"/>
          <p:cNvSpPr/>
          <p:nvPr userDrawn="1"/>
        </p:nvSpPr>
        <p:spPr>
          <a:xfrm rot="5400000">
            <a:off x="5941092" y="4016329"/>
            <a:ext cx="1166160" cy="116598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直角三角形 13"/>
          <p:cNvSpPr/>
          <p:nvPr userDrawn="1"/>
        </p:nvSpPr>
        <p:spPr>
          <a:xfrm rot="16200000">
            <a:off x="5941093" y="4016328"/>
            <a:ext cx="1166160" cy="116598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直角三角形 14"/>
          <p:cNvSpPr/>
          <p:nvPr userDrawn="1"/>
        </p:nvSpPr>
        <p:spPr>
          <a:xfrm rot="5400000">
            <a:off x="7107073" y="4016329"/>
            <a:ext cx="1166160" cy="116598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2" name="直角三角形 15"/>
          <p:cNvSpPr/>
          <p:nvPr userDrawn="1"/>
        </p:nvSpPr>
        <p:spPr>
          <a:xfrm rot="10800000">
            <a:off x="4775200" y="4016240"/>
            <a:ext cx="1165980" cy="116616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3" name="直角三角形 16"/>
          <p:cNvSpPr/>
          <p:nvPr userDrawn="1"/>
        </p:nvSpPr>
        <p:spPr>
          <a:xfrm>
            <a:off x="4775201" y="4016240"/>
            <a:ext cx="1165980" cy="116616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4" name="直角三角形 17"/>
          <p:cNvSpPr/>
          <p:nvPr userDrawn="1"/>
        </p:nvSpPr>
        <p:spPr>
          <a:xfrm rot="10800000">
            <a:off x="4775200" y="5182400"/>
            <a:ext cx="1165980" cy="116616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5" name="直角三角形 18"/>
          <p:cNvSpPr/>
          <p:nvPr userDrawn="1"/>
        </p:nvSpPr>
        <p:spPr>
          <a:xfrm rot="16200000">
            <a:off x="4775109" y="2850170"/>
            <a:ext cx="1166160" cy="1165980"/>
          </a:xfrm>
          <a:prstGeom prst="rt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6" name="直角三角形 19"/>
          <p:cNvSpPr/>
          <p:nvPr userDrawn="1"/>
        </p:nvSpPr>
        <p:spPr>
          <a:xfrm rot="5400000">
            <a:off x="4775108" y="2850171"/>
            <a:ext cx="1166160" cy="116598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7" name="直角三角形 20"/>
          <p:cNvSpPr/>
          <p:nvPr userDrawn="1"/>
        </p:nvSpPr>
        <p:spPr>
          <a:xfrm rot="16200000">
            <a:off x="3609128" y="2850170"/>
            <a:ext cx="1166160" cy="1165980"/>
          </a:xfrm>
          <a:prstGeom prst="rtTriangl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8" name="山形 21"/>
          <p:cNvSpPr/>
          <p:nvPr userDrawn="1"/>
        </p:nvSpPr>
        <p:spPr>
          <a:xfrm rot="5400000">
            <a:off x="6167873" y="3550944"/>
            <a:ext cx="240064" cy="26961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9" name="山形 22"/>
          <p:cNvSpPr/>
          <p:nvPr userDrawn="1"/>
        </p:nvSpPr>
        <p:spPr>
          <a:xfrm rot="10800000">
            <a:off x="6167893" y="4247715"/>
            <a:ext cx="240027" cy="26966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20" name="山形 23"/>
          <p:cNvSpPr/>
          <p:nvPr userDrawn="1"/>
        </p:nvSpPr>
        <p:spPr>
          <a:xfrm rot="16200000">
            <a:off x="5426890" y="4247737"/>
            <a:ext cx="240064" cy="26961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21" name="山形 24"/>
          <p:cNvSpPr/>
          <p:nvPr userDrawn="1"/>
        </p:nvSpPr>
        <p:spPr>
          <a:xfrm>
            <a:off x="5412115" y="3565720"/>
            <a:ext cx="240027" cy="26966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22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6598606" y="2944093"/>
            <a:ext cx="416794" cy="416858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6598606" y="4676401"/>
            <a:ext cx="416794" cy="416858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4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4856890" y="4676401"/>
            <a:ext cx="416794" cy="416858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4856890" y="2944093"/>
            <a:ext cx="416794" cy="416858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141030" y="2874271"/>
            <a:ext cx="3885549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7141030" y="3266219"/>
            <a:ext cx="4374597" cy="633884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988605" y="5225951"/>
            <a:ext cx="3885549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988604" y="5617900"/>
            <a:ext cx="4374597" cy="633884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855780" y="4109549"/>
            <a:ext cx="3885549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12840" y="4501497"/>
            <a:ext cx="4222525" cy="63388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2007249" y="1733458"/>
            <a:ext cx="3885549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664309" y="2125407"/>
            <a:ext cx="4222525" cy="63388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724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3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250"/>
                            </p:stCondLst>
                            <p:childTnLst>
                              <p:par>
                                <p:cTn id="10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750"/>
                            </p:stCondLst>
                            <p:childTnLst>
                              <p:par>
                                <p:cTn id="122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6124135" y="2202406"/>
            <a:ext cx="1376245" cy="1094081"/>
            <a:chOff x="9186199" y="2684120"/>
            <a:chExt cx="2064368" cy="1640869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6" name="Freeform: Shape 22"/>
            <p:cNvSpPr/>
            <p:nvPr userDrawn="1"/>
          </p:nvSpPr>
          <p:spPr>
            <a:xfrm>
              <a:off x="9186199" y="2684120"/>
              <a:ext cx="2064368" cy="1640869"/>
            </a:xfrm>
            <a:custGeom>
              <a:avLst/>
              <a:gdLst>
                <a:gd name="connsiteX0" fmla="*/ 0 w 2408609"/>
                <a:gd name="connsiteY0" fmla="*/ 0 h 1914490"/>
                <a:gd name="connsiteX1" fmla="*/ 98444 w 2408609"/>
                <a:gd name="connsiteY1" fmla="*/ 2489 h 1914490"/>
                <a:gd name="connsiteX2" fmla="*/ 2330455 w 2408609"/>
                <a:gd name="connsiteY2" fmla="*/ 1264026 h 1914490"/>
                <a:gd name="connsiteX3" fmla="*/ 2408609 w 2408609"/>
                <a:gd name="connsiteY3" fmla="*/ 1392672 h 1914490"/>
                <a:gd name="connsiteX4" fmla="*/ 1504793 w 2408609"/>
                <a:gd name="connsiteY4" fmla="*/ 1914490 h 1914490"/>
                <a:gd name="connsiteX5" fmla="*/ 1464388 w 2408609"/>
                <a:gd name="connsiteY5" fmla="*/ 1847982 h 1914490"/>
                <a:gd name="connsiteX6" fmla="*/ 137396 w 2408609"/>
                <a:gd name="connsiteY6" fmla="*/ 1052618 h 1914490"/>
                <a:gd name="connsiteX7" fmla="*/ 0 w 2408609"/>
                <a:gd name="connsiteY7" fmla="*/ 1045680 h 1914490"/>
                <a:gd name="connsiteX8" fmla="*/ 0 w 2408609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9" h="1914490">
                  <a:moveTo>
                    <a:pt x="0" y="0"/>
                  </a:moveTo>
                  <a:lnTo>
                    <a:pt x="98444" y="2489"/>
                  </a:lnTo>
                  <a:cubicBezTo>
                    <a:pt x="1027802" y="49599"/>
                    <a:pt x="1840516" y="538821"/>
                    <a:pt x="2330455" y="1264026"/>
                  </a:cubicBezTo>
                  <a:lnTo>
                    <a:pt x="2408609" y="1392672"/>
                  </a:lnTo>
                  <a:lnTo>
                    <a:pt x="1504793" y="1914490"/>
                  </a:lnTo>
                  <a:lnTo>
                    <a:pt x="1464388" y="1847982"/>
                  </a:lnTo>
                  <a:cubicBezTo>
                    <a:pt x="1169159" y="1410986"/>
                    <a:pt x="689669" y="1108705"/>
                    <a:pt x="137396" y="1052618"/>
                  </a:cubicBezTo>
                  <a:lnTo>
                    <a:pt x="0" y="10456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9773982" y="3140635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01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7013164" y="3046390"/>
            <a:ext cx="722607" cy="1590654"/>
            <a:chOff x="10519742" y="3949900"/>
            <a:chExt cx="1083911" cy="2385613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9" name="Freeform: Shape 25"/>
            <p:cNvSpPr/>
            <p:nvPr userDrawn="1"/>
          </p:nvSpPr>
          <p:spPr>
            <a:xfrm>
              <a:off x="10519742" y="3949900"/>
              <a:ext cx="1083911" cy="2385613"/>
            </a:xfrm>
            <a:custGeom>
              <a:avLst/>
              <a:gdLst>
                <a:gd name="connsiteX0" fmla="*/ 903834 w 1264657"/>
                <a:gd name="connsiteY0" fmla="*/ 0 h 2783422"/>
                <a:gd name="connsiteX1" fmla="*/ 918287 w 1264657"/>
                <a:gd name="connsiteY1" fmla="*/ 23790 h 2783422"/>
                <a:gd name="connsiteX2" fmla="*/ 1264657 w 1264657"/>
                <a:gd name="connsiteY2" fmla="*/ 1391711 h 2783422"/>
                <a:gd name="connsiteX3" fmla="*/ 918287 w 1264657"/>
                <a:gd name="connsiteY3" fmla="*/ 2759632 h 2783422"/>
                <a:gd name="connsiteX4" fmla="*/ 903835 w 1264657"/>
                <a:gd name="connsiteY4" fmla="*/ 2783422 h 2783422"/>
                <a:gd name="connsiteX5" fmla="*/ 1 w 1264657"/>
                <a:gd name="connsiteY5" fmla="*/ 2261593 h 2783422"/>
                <a:gd name="connsiteX6" fmla="*/ 76770 w 1264657"/>
                <a:gd name="connsiteY6" fmla="*/ 2102227 h 2783422"/>
                <a:gd name="connsiteX7" fmla="*/ 220217 w 1264657"/>
                <a:gd name="connsiteY7" fmla="*/ 1391711 h 2783422"/>
                <a:gd name="connsiteX8" fmla="*/ 76770 w 1264657"/>
                <a:gd name="connsiteY8" fmla="*/ 681195 h 2783422"/>
                <a:gd name="connsiteX9" fmla="*/ 0 w 1264657"/>
                <a:gd name="connsiteY9" fmla="*/ 521829 h 2783422"/>
                <a:gd name="connsiteX10" fmla="*/ 903834 w 1264657"/>
                <a:gd name="connsiteY10" fmla="*/ 0 h 2783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4657" h="2783422">
                  <a:moveTo>
                    <a:pt x="903834" y="0"/>
                  </a:moveTo>
                  <a:lnTo>
                    <a:pt x="918287" y="23790"/>
                  </a:lnTo>
                  <a:cubicBezTo>
                    <a:pt x="1139183" y="430422"/>
                    <a:pt x="1264657" y="896414"/>
                    <a:pt x="1264657" y="1391711"/>
                  </a:cubicBezTo>
                  <a:cubicBezTo>
                    <a:pt x="1264657" y="1887009"/>
                    <a:pt x="1139183" y="2353000"/>
                    <a:pt x="918287" y="2759632"/>
                  </a:cubicBezTo>
                  <a:lnTo>
                    <a:pt x="903835" y="2783422"/>
                  </a:lnTo>
                  <a:lnTo>
                    <a:pt x="1" y="2261593"/>
                  </a:lnTo>
                  <a:lnTo>
                    <a:pt x="76770" y="2102227"/>
                  </a:lnTo>
                  <a:cubicBezTo>
                    <a:pt x="169139" y="1883843"/>
                    <a:pt x="220217" y="1643742"/>
                    <a:pt x="220217" y="1391711"/>
                  </a:cubicBezTo>
                  <a:cubicBezTo>
                    <a:pt x="220217" y="1139680"/>
                    <a:pt x="169139" y="899579"/>
                    <a:pt x="76770" y="681195"/>
                  </a:cubicBezTo>
                  <a:lnTo>
                    <a:pt x="0" y="521829"/>
                  </a:lnTo>
                  <a:lnTo>
                    <a:pt x="90383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10786595" y="4819539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02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6124135" y="4386945"/>
            <a:ext cx="1376245" cy="1094081"/>
            <a:chOff x="9186199" y="5960423"/>
            <a:chExt cx="2064368" cy="1640869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12" name="Freeform: Shape 28"/>
            <p:cNvSpPr/>
            <p:nvPr userDrawn="1"/>
          </p:nvSpPr>
          <p:spPr>
            <a:xfrm>
              <a:off x="9186199" y="5960423"/>
              <a:ext cx="2064368" cy="1640869"/>
            </a:xfrm>
            <a:custGeom>
              <a:avLst/>
              <a:gdLst>
                <a:gd name="connsiteX0" fmla="*/ 1504793 w 2408609"/>
                <a:gd name="connsiteY0" fmla="*/ 0 h 1914490"/>
                <a:gd name="connsiteX1" fmla="*/ 2408609 w 2408609"/>
                <a:gd name="connsiteY1" fmla="*/ 521818 h 1914490"/>
                <a:gd name="connsiteX2" fmla="*/ 2330455 w 2408609"/>
                <a:gd name="connsiteY2" fmla="*/ 650464 h 1914490"/>
                <a:gd name="connsiteX3" fmla="*/ 98444 w 2408609"/>
                <a:gd name="connsiteY3" fmla="*/ 1912001 h 1914490"/>
                <a:gd name="connsiteX4" fmla="*/ 0 w 2408609"/>
                <a:gd name="connsiteY4" fmla="*/ 1914490 h 1914490"/>
                <a:gd name="connsiteX5" fmla="*/ 0 w 2408609"/>
                <a:gd name="connsiteY5" fmla="*/ 868810 h 1914490"/>
                <a:gd name="connsiteX6" fmla="*/ 137396 w 2408609"/>
                <a:gd name="connsiteY6" fmla="*/ 861872 h 1914490"/>
                <a:gd name="connsiteX7" fmla="*/ 1464388 w 2408609"/>
                <a:gd name="connsiteY7" fmla="*/ 66508 h 1914490"/>
                <a:gd name="connsiteX8" fmla="*/ 1504793 w 2408609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9" h="1914490">
                  <a:moveTo>
                    <a:pt x="1504793" y="0"/>
                  </a:moveTo>
                  <a:lnTo>
                    <a:pt x="2408609" y="521818"/>
                  </a:lnTo>
                  <a:lnTo>
                    <a:pt x="2330455" y="650464"/>
                  </a:lnTo>
                  <a:cubicBezTo>
                    <a:pt x="1840516" y="1375669"/>
                    <a:pt x="1027802" y="1864892"/>
                    <a:pt x="98444" y="1912001"/>
                  </a:cubicBezTo>
                  <a:lnTo>
                    <a:pt x="0" y="1914490"/>
                  </a:lnTo>
                  <a:lnTo>
                    <a:pt x="0" y="868810"/>
                  </a:lnTo>
                  <a:lnTo>
                    <a:pt x="137396" y="861872"/>
                  </a:lnTo>
                  <a:cubicBezTo>
                    <a:pt x="689669" y="805786"/>
                    <a:pt x="1169159" y="503504"/>
                    <a:pt x="1464388" y="66508"/>
                  </a:cubicBezTo>
                  <a:lnTo>
                    <a:pt x="15047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9773982" y="6578776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03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4691624" y="4386945"/>
            <a:ext cx="1376245" cy="1094081"/>
            <a:chOff x="7037432" y="5960423"/>
            <a:chExt cx="2064368" cy="1640869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15" name="Freeform: Shape 31"/>
            <p:cNvSpPr/>
            <p:nvPr userDrawn="1"/>
          </p:nvSpPr>
          <p:spPr>
            <a:xfrm>
              <a:off x="7037432" y="5960423"/>
              <a:ext cx="2064368" cy="1640869"/>
            </a:xfrm>
            <a:custGeom>
              <a:avLst/>
              <a:gdLst>
                <a:gd name="connsiteX0" fmla="*/ 903815 w 2408609"/>
                <a:gd name="connsiteY0" fmla="*/ 0 h 1914490"/>
                <a:gd name="connsiteX1" fmla="*/ 944220 w 2408609"/>
                <a:gd name="connsiteY1" fmla="*/ 66508 h 1914490"/>
                <a:gd name="connsiteX2" fmla="*/ 2271212 w 2408609"/>
                <a:gd name="connsiteY2" fmla="*/ 861872 h 1914490"/>
                <a:gd name="connsiteX3" fmla="*/ 2408609 w 2408609"/>
                <a:gd name="connsiteY3" fmla="*/ 868810 h 1914490"/>
                <a:gd name="connsiteX4" fmla="*/ 2408609 w 2408609"/>
                <a:gd name="connsiteY4" fmla="*/ 1914490 h 1914490"/>
                <a:gd name="connsiteX5" fmla="*/ 2310166 w 2408609"/>
                <a:gd name="connsiteY5" fmla="*/ 1912001 h 1914490"/>
                <a:gd name="connsiteX6" fmla="*/ 78155 w 2408609"/>
                <a:gd name="connsiteY6" fmla="*/ 650464 h 1914490"/>
                <a:gd name="connsiteX7" fmla="*/ 0 w 2408609"/>
                <a:gd name="connsiteY7" fmla="*/ 521817 h 1914490"/>
                <a:gd name="connsiteX8" fmla="*/ 903815 w 2408609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9" h="1914490">
                  <a:moveTo>
                    <a:pt x="903815" y="0"/>
                  </a:moveTo>
                  <a:lnTo>
                    <a:pt x="944220" y="66508"/>
                  </a:lnTo>
                  <a:cubicBezTo>
                    <a:pt x="1239449" y="503504"/>
                    <a:pt x="1718939" y="805786"/>
                    <a:pt x="2271212" y="861872"/>
                  </a:cubicBezTo>
                  <a:lnTo>
                    <a:pt x="2408609" y="868810"/>
                  </a:lnTo>
                  <a:lnTo>
                    <a:pt x="2408609" y="1914490"/>
                  </a:lnTo>
                  <a:lnTo>
                    <a:pt x="2310166" y="1912001"/>
                  </a:lnTo>
                  <a:cubicBezTo>
                    <a:pt x="1380808" y="1864892"/>
                    <a:pt x="568095" y="1375669"/>
                    <a:pt x="78155" y="650464"/>
                  </a:cubicBezTo>
                  <a:lnTo>
                    <a:pt x="0" y="521817"/>
                  </a:lnTo>
                  <a:lnTo>
                    <a:pt x="90381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7782290" y="6578776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04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4456232" y="3046392"/>
            <a:ext cx="722606" cy="1590653"/>
            <a:chOff x="6684347" y="3949901"/>
            <a:chExt cx="1083909" cy="2385611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18" name="Freeform: Shape 34"/>
            <p:cNvSpPr/>
            <p:nvPr userDrawn="1"/>
          </p:nvSpPr>
          <p:spPr>
            <a:xfrm>
              <a:off x="6684347" y="3949901"/>
              <a:ext cx="1083909" cy="2385611"/>
            </a:xfrm>
            <a:custGeom>
              <a:avLst/>
              <a:gdLst>
                <a:gd name="connsiteX0" fmla="*/ 360823 w 1264655"/>
                <a:gd name="connsiteY0" fmla="*/ 0 h 2783420"/>
                <a:gd name="connsiteX1" fmla="*/ 1264655 w 1264655"/>
                <a:gd name="connsiteY1" fmla="*/ 521828 h 2783420"/>
                <a:gd name="connsiteX2" fmla="*/ 1187885 w 1264655"/>
                <a:gd name="connsiteY2" fmla="*/ 681194 h 2783420"/>
                <a:gd name="connsiteX3" fmla="*/ 1044438 w 1264655"/>
                <a:gd name="connsiteY3" fmla="*/ 1391710 h 2783420"/>
                <a:gd name="connsiteX4" fmla="*/ 1187885 w 1264655"/>
                <a:gd name="connsiteY4" fmla="*/ 2102226 h 2783420"/>
                <a:gd name="connsiteX5" fmla="*/ 1264655 w 1264655"/>
                <a:gd name="connsiteY5" fmla="*/ 2261592 h 2783420"/>
                <a:gd name="connsiteX6" fmla="*/ 360822 w 1264655"/>
                <a:gd name="connsiteY6" fmla="*/ 2783420 h 2783420"/>
                <a:gd name="connsiteX7" fmla="*/ 346370 w 1264655"/>
                <a:gd name="connsiteY7" fmla="*/ 2759631 h 2783420"/>
                <a:gd name="connsiteX8" fmla="*/ 0 w 1264655"/>
                <a:gd name="connsiteY8" fmla="*/ 1391710 h 2783420"/>
                <a:gd name="connsiteX9" fmla="*/ 346370 w 1264655"/>
                <a:gd name="connsiteY9" fmla="*/ 23789 h 2783420"/>
                <a:gd name="connsiteX10" fmla="*/ 360823 w 1264655"/>
                <a:gd name="connsiteY10" fmla="*/ 0 h 278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4655" h="2783420">
                  <a:moveTo>
                    <a:pt x="360823" y="0"/>
                  </a:moveTo>
                  <a:lnTo>
                    <a:pt x="1264655" y="521828"/>
                  </a:lnTo>
                  <a:lnTo>
                    <a:pt x="1187885" y="681194"/>
                  </a:lnTo>
                  <a:cubicBezTo>
                    <a:pt x="1095516" y="899578"/>
                    <a:pt x="1044438" y="1139679"/>
                    <a:pt x="1044438" y="1391710"/>
                  </a:cubicBezTo>
                  <a:cubicBezTo>
                    <a:pt x="1044438" y="1643741"/>
                    <a:pt x="1095516" y="1883842"/>
                    <a:pt x="1187885" y="2102226"/>
                  </a:cubicBezTo>
                  <a:lnTo>
                    <a:pt x="1264655" y="2261592"/>
                  </a:lnTo>
                  <a:lnTo>
                    <a:pt x="360822" y="2783420"/>
                  </a:lnTo>
                  <a:lnTo>
                    <a:pt x="346370" y="2759631"/>
                  </a:lnTo>
                  <a:cubicBezTo>
                    <a:pt x="125475" y="2352999"/>
                    <a:pt x="0" y="1887008"/>
                    <a:pt x="0" y="1391710"/>
                  </a:cubicBezTo>
                  <a:cubicBezTo>
                    <a:pt x="0" y="896413"/>
                    <a:pt x="125475" y="430421"/>
                    <a:pt x="346370" y="23789"/>
                  </a:cubicBezTo>
                  <a:lnTo>
                    <a:pt x="36082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6800008" y="4819540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05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4691622" y="2202406"/>
            <a:ext cx="1376244" cy="1094081"/>
            <a:chOff x="7037433" y="2684120"/>
            <a:chExt cx="2064366" cy="1640869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21" name="Freeform: Shape 37"/>
            <p:cNvSpPr/>
            <p:nvPr userDrawn="1"/>
          </p:nvSpPr>
          <p:spPr>
            <a:xfrm>
              <a:off x="7037433" y="2684120"/>
              <a:ext cx="2064366" cy="1640869"/>
            </a:xfrm>
            <a:custGeom>
              <a:avLst/>
              <a:gdLst>
                <a:gd name="connsiteX0" fmla="*/ 2408607 w 2408607"/>
                <a:gd name="connsiteY0" fmla="*/ 0 h 1914490"/>
                <a:gd name="connsiteX1" fmla="*/ 2408607 w 2408607"/>
                <a:gd name="connsiteY1" fmla="*/ 1045680 h 1914490"/>
                <a:gd name="connsiteX2" fmla="*/ 2271211 w 2408607"/>
                <a:gd name="connsiteY2" fmla="*/ 1052618 h 1914490"/>
                <a:gd name="connsiteX3" fmla="*/ 944219 w 2408607"/>
                <a:gd name="connsiteY3" fmla="*/ 1847982 h 1914490"/>
                <a:gd name="connsiteX4" fmla="*/ 903814 w 2408607"/>
                <a:gd name="connsiteY4" fmla="*/ 1914490 h 1914490"/>
                <a:gd name="connsiteX5" fmla="*/ 0 w 2408607"/>
                <a:gd name="connsiteY5" fmla="*/ 1392673 h 1914490"/>
                <a:gd name="connsiteX6" fmla="*/ 78154 w 2408607"/>
                <a:gd name="connsiteY6" fmla="*/ 1264026 h 1914490"/>
                <a:gd name="connsiteX7" fmla="*/ 2310165 w 2408607"/>
                <a:gd name="connsiteY7" fmla="*/ 2489 h 1914490"/>
                <a:gd name="connsiteX8" fmla="*/ 2408607 w 2408607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7" h="1914490">
                  <a:moveTo>
                    <a:pt x="2408607" y="0"/>
                  </a:moveTo>
                  <a:lnTo>
                    <a:pt x="2408607" y="1045680"/>
                  </a:lnTo>
                  <a:lnTo>
                    <a:pt x="2271211" y="1052618"/>
                  </a:lnTo>
                  <a:cubicBezTo>
                    <a:pt x="1718938" y="1108705"/>
                    <a:pt x="1239448" y="1410986"/>
                    <a:pt x="944219" y="1847982"/>
                  </a:cubicBezTo>
                  <a:lnTo>
                    <a:pt x="903814" y="1914490"/>
                  </a:lnTo>
                  <a:lnTo>
                    <a:pt x="0" y="1392673"/>
                  </a:lnTo>
                  <a:lnTo>
                    <a:pt x="78154" y="1264026"/>
                  </a:lnTo>
                  <a:cubicBezTo>
                    <a:pt x="568094" y="538821"/>
                    <a:pt x="1380807" y="49599"/>
                    <a:pt x="2310165" y="2489"/>
                  </a:cubicBezTo>
                  <a:lnTo>
                    <a:pt x="24086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22" name="TextBox 21"/>
            <p:cNvSpPr txBox="1"/>
            <p:nvPr userDrawn="1"/>
          </p:nvSpPr>
          <p:spPr>
            <a:xfrm>
              <a:off x="7782290" y="3140635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06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sp>
        <p:nvSpPr>
          <p:cNvPr id="2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7615162" y="1819412"/>
            <a:ext cx="3563964" cy="440003"/>
          </a:xfrm>
        </p:spPr>
        <p:txBody>
          <a:bodyPr numCol="1" spcCol="240004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7615162" y="2249741"/>
            <a:ext cx="3563964" cy="910521"/>
          </a:xfrm>
        </p:spPr>
        <p:txBody>
          <a:bodyPr numCol="1" spcCol="240004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8045009" y="3375740"/>
            <a:ext cx="3563964" cy="440003"/>
          </a:xfrm>
        </p:spPr>
        <p:txBody>
          <a:bodyPr numCol="1" spcCol="240004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8045009" y="3806070"/>
            <a:ext cx="3563964" cy="910521"/>
          </a:xfrm>
        </p:spPr>
        <p:txBody>
          <a:bodyPr numCol="1" spcCol="240004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7615162" y="4932068"/>
            <a:ext cx="3563964" cy="440003"/>
          </a:xfrm>
        </p:spPr>
        <p:txBody>
          <a:bodyPr numCol="1" spcCol="240004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7615162" y="5362398"/>
            <a:ext cx="3563964" cy="910521"/>
          </a:xfrm>
        </p:spPr>
        <p:txBody>
          <a:bodyPr numCol="1" spcCol="240004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971545" y="1829085"/>
            <a:ext cx="3563964" cy="440003"/>
          </a:xfrm>
        </p:spPr>
        <p:txBody>
          <a:bodyPr numCol="1" spcCol="240004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971545" y="2259414"/>
            <a:ext cx="3563964" cy="910521"/>
          </a:xfrm>
        </p:spPr>
        <p:txBody>
          <a:bodyPr numCol="1" spcCol="240004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531473" y="3385413"/>
            <a:ext cx="3563964" cy="440003"/>
          </a:xfrm>
        </p:spPr>
        <p:txBody>
          <a:bodyPr numCol="1" spcCol="240004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531473" y="3815742"/>
            <a:ext cx="3563964" cy="910521"/>
          </a:xfrm>
        </p:spPr>
        <p:txBody>
          <a:bodyPr numCol="1" spcCol="240004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971545" y="4941741"/>
            <a:ext cx="3563964" cy="440003"/>
          </a:xfrm>
        </p:spPr>
        <p:txBody>
          <a:bodyPr numCol="1" spcCol="240004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971545" y="5372070"/>
            <a:ext cx="3563964" cy="910521"/>
          </a:xfrm>
        </p:spPr>
        <p:txBody>
          <a:bodyPr numCol="1" spcCol="240004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5" name="Straight Connector 69"/>
          <p:cNvCxnSpPr>
            <a:stCxn id="7" idx="0"/>
            <a:endCxn id="23" idx="1"/>
          </p:cNvCxnSpPr>
          <p:nvPr userDrawn="1"/>
        </p:nvCxnSpPr>
        <p:spPr>
          <a:xfrm rot="5400000" flipH="1" flipV="1">
            <a:off x="6948584" y="1840218"/>
            <a:ext cx="467382" cy="865774"/>
          </a:xfrm>
          <a:prstGeom prst="bentConnector2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69"/>
          <p:cNvCxnSpPr>
            <a:stCxn id="10" idx="3"/>
            <a:endCxn id="25" idx="1"/>
          </p:cNvCxnSpPr>
          <p:nvPr userDrawn="1"/>
        </p:nvCxnSpPr>
        <p:spPr>
          <a:xfrm flipV="1">
            <a:off x="7657861" y="3595742"/>
            <a:ext cx="387148" cy="261330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69"/>
          <p:cNvCxnSpPr>
            <a:stCxn id="13" idx="3"/>
            <a:endCxn id="27" idx="1"/>
          </p:cNvCxnSpPr>
          <p:nvPr userDrawn="1"/>
        </p:nvCxnSpPr>
        <p:spPr>
          <a:xfrm>
            <a:off x="6982785" y="5030077"/>
            <a:ext cx="632377" cy="121993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69"/>
          <p:cNvCxnSpPr>
            <a:stCxn id="29" idx="3"/>
            <a:endCxn id="22" idx="0"/>
          </p:cNvCxnSpPr>
          <p:nvPr userDrawn="1"/>
        </p:nvCxnSpPr>
        <p:spPr>
          <a:xfrm>
            <a:off x="4535509" y="2049087"/>
            <a:ext cx="886082" cy="457709"/>
          </a:xfrm>
          <a:prstGeom prst="bentConnector2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69"/>
          <p:cNvCxnSpPr>
            <a:stCxn id="33" idx="3"/>
          </p:cNvCxnSpPr>
          <p:nvPr userDrawn="1"/>
        </p:nvCxnSpPr>
        <p:spPr>
          <a:xfrm flipV="1">
            <a:off x="4535512" y="5013996"/>
            <a:ext cx="702695" cy="147744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69"/>
          <p:cNvCxnSpPr>
            <a:stCxn id="31" idx="3"/>
            <a:endCxn id="19" idx="1"/>
          </p:cNvCxnSpPr>
          <p:nvPr userDrawn="1"/>
        </p:nvCxnSpPr>
        <p:spPr>
          <a:xfrm>
            <a:off x="4095437" y="3605415"/>
            <a:ext cx="437902" cy="251659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1607894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472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500"/>
                            </p:stCondLst>
                            <p:childTnLst>
                              <p:par>
                                <p:cTn id="1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000"/>
                            </p:stCondLst>
                            <p:childTnLst>
                              <p:par>
                                <p:cTn id="1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500"/>
                            </p:stCondLst>
                            <p:childTnLst>
                              <p:par>
                                <p:cTn id="1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000"/>
                            </p:stCondLst>
                            <p:childTnLst>
                              <p:par>
                                <p:cTn id="1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500"/>
                            </p:stCondLst>
                            <p:childTnLst>
                              <p:par>
                                <p:cTn id="1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000"/>
                            </p:stCondLst>
                            <p:childTnLst>
                              <p:par>
                                <p:cTn id="14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9500"/>
                            </p:stCondLst>
                            <p:childTnLst>
                              <p:par>
                                <p:cTn id="1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</p:bld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6" indent="0">
              <a:buNone/>
              <a:defRPr sz="2800"/>
            </a:lvl2pPr>
            <a:lvl3pPr marL="914355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39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6" indent="0">
              <a:buNone/>
              <a:defRPr sz="1400"/>
            </a:lvl2pPr>
            <a:lvl3pPr marL="914355" indent="0">
              <a:buNone/>
              <a:defRPr sz="1200"/>
            </a:lvl3pPr>
            <a:lvl4pPr marL="1371531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39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92D8D-D9A6-4218-9383-2A210CAC51CB}" type="datetimeFigureOut">
              <a:rPr lang="ru-RU"/>
              <a:t>23.04.2020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73F0C-9325-4B70-80BD-888164DD739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7" hasCustomPrompt="1"/>
          </p:nvPr>
        </p:nvSpPr>
        <p:spPr>
          <a:xfrm rot="18900000">
            <a:off x="2690194" y="2040738"/>
            <a:ext cx="1568236" cy="64905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2133560" y="3936872"/>
            <a:ext cx="1651176" cy="64905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9" hasCustomPrompt="1"/>
          </p:nvPr>
        </p:nvSpPr>
        <p:spPr>
          <a:xfrm rot="18900000">
            <a:off x="4688631" y="2228628"/>
            <a:ext cx="1800989" cy="64905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WORD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0" hasCustomPrompt="1"/>
          </p:nvPr>
        </p:nvSpPr>
        <p:spPr>
          <a:xfrm rot="18900000">
            <a:off x="4247862" y="4159544"/>
            <a:ext cx="1581089" cy="64905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1" hasCustomPrompt="1"/>
          </p:nvPr>
        </p:nvSpPr>
        <p:spPr>
          <a:xfrm rot="18900000">
            <a:off x="7473858" y="2228628"/>
            <a:ext cx="1800989" cy="64905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WORD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2" hasCustomPrompt="1"/>
          </p:nvPr>
        </p:nvSpPr>
        <p:spPr>
          <a:xfrm rot="18900000">
            <a:off x="6751431" y="3955925"/>
            <a:ext cx="1651176" cy="64905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WORD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3" hasCustomPrompt="1"/>
          </p:nvPr>
        </p:nvSpPr>
        <p:spPr>
          <a:xfrm rot="18900000">
            <a:off x="10060108" y="2059791"/>
            <a:ext cx="1568236" cy="64905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WORD</a:t>
            </a:r>
            <a:endParaRPr kumimoji="1" lang="ja-JP" alt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757113" y="2787711"/>
            <a:ext cx="1282383" cy="1282581"/>
            <a:chOff x="2635667" y="4180919"/>
            <a:chExt cx="1923574" cy="1923574"/>
          </a:xfrm>
        </p:grpSpPr>
        <p:sp>
          <p:nvSpPr>
            <p:cNvPr id="13" name="Rectangle 12"/>
            <p:cNvSpPr/>
            <p:nvPr userDrawn="1"/>
          </p:nvSpPr>
          <p:spPr>
            <a:xfrm rot="18900000">
              <a:off x="2635667" y="4180919"/>
              <a:ext cx="1923574" cy="1923574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 rot="18900000">
              <a:off x="2927664" y="4472916"/>
              <a:ext cx="1339581" cy="133958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607894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899048" y="5257701"/>
            <a:ext cx="6393904" cy="1039296"/>
          </a:xfrm>
        </p:spPr>
        <p:txBody>
          <a:bodyPr vert="horz" lIns="60961" tIns="30482" rIns="60961" bIns="30482" rtlCol="0" anchor="ctr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Rectangle 16"/>
          <p:cNvSpPr/>
          <p:nvPr userDrawn="1"/>
        </p:nvSpPr>
        <p:spPr>
          <a:xfrm rot="18900000">
            <a:off x="3481979" y="3119512"/>
            <a:ext cx="618881" cy="61897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8900000">
            <a:off x="4393448" y="3119512"/>
            <a:ext cx="618881" cy="61897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5454811" y="2787711"/>
            <a:ext cx="1282383" cy="1282581"/>
            <a:chOff x="8182214" y="4180919"/>
            <a:chExt cx="1923574" cy="1923574"/>
          </a:xfrm>
        </p:grpSpPr>
        <p:sp>
          <p:nvSpPr>
            <p:cNvPr id="20" name="Rectangle 19"/>
            <p:cNvSpPr/>
            <p:nvPr userDrawn="1"/>
          </p:nvSpPr>
          <p:spPr>
            <a:xfrm rot="18900000">
              <a:off x="8182214" y="4180919"/>
              <a:ext cx="1923574" cy="1923574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 rot="18900000">
              <a:off x="8474211" y="4472916"/>
              <a:ext cx="1339581" cy="133958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  <p:sp>
        <p:nvSpPr>
          <p:cNvPr id="22" name="Rectangle 21"/>
          <p:cNvSpPr/>
          <p:nvPr userDrawn="1"/>
        </p:nvSpPr>
        <p:spPr>
          <a:xfrm rot="18900000">
            <a:off x="7179676" y="3119512"/>
            <a:ext cx="618881" cy="61897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 rot="18900000">
            <a:off x="8091146" y="3119512"/>
            <a:ext cx="618881" cy="61897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9152509" y="2787711"/>
            <a:ext cx="1282383" cy="1282581"/>
            <a:chOff x="13728760" y="4180919"/>
            <a:chExt cx="1923574" cy="1923574"/>
          </a:xfrm>
        </p:grpSpPr>
        <p:sp>
          <p:nvSpPr>
            <p:cNvPr id="25" name="Rectangle 24"/>
            <p:cNvSpPr/>
            <p:nvPr userDrawn="1"/>
          </p:nvSpPr>
          <p:spPr>
            <a:xfrm rot="18900000">
              <a:off x="13728760" y="4180919"/>
              <a:ext cx="1923574" cy="1923574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 rot="18900000">
              <a:off x="14020757" y="4472916"/>
              <a:ext cx="1339581" cy="133958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903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/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7" grpId="1" animBg="1"/>
      <p:bldP spid="18" grpId="0" animBg="1"/>
      <p:bldP spid="18" grpId="1" animBg="1"/>
      <p:bldP spid="22" grpId="0" animBg="1"/>
      <p:bldP spid="22" grpId="1" animBg="1"/>
      <p:bldP spid="23" grpId="0" animBg="1"/>
      <p:bldP spid="23" grpId="1" animBg="1"/>
    </p:bldLst>
  </p:timing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 userDrawn="1"/>
        </p:nvCxnSpPr>
        <p:spPr>
          <a:xfrm>
            <a:off x="0" y="2818776"/>
            <a:ext cx="12192000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iamond 21"/>
          <p:cNvSpPr/>
          <p:nvPr userDrawn="1"/>
        </p:nvSpPr>
        <p:spPr>
          <a:xfrm>
            <a:off x="2624669" y="2392958"/>
            <a:ext cx="851505" cy="851637"/>
          </a:xfrm>
          <a:prstGeom prst="diamond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4" hasCustomPrompt="1"/>
          </p:nvPr>
        </p:nvSpPr>
        <p:spPr>
          <a:xfrm rot="18900000">
            <a:off x="3095105" y="1771060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6" hasCustomPrompt="1"/>
          </p:nvPr>
        </p:nvSpPr>
        <p:spPr>
          <a:xfrm rot="18900000">
            <a:off x="9188609" y="1771061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7" hasCustomPrompt="1"/>
          </p:nvPr>
        </p:nvSpPr>
        <p:spPr>
          <a:xfrm rot="18900000">
            <a:off x="2660382" y="3342007"/>
            <a:ext cx="1541138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4488576" y="3450676"/>
            <a:ext cx="1541138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0" hasCustomPrompt="1"/>
          </p:nvPr>
        </p:nvSpPr>
        <p:spPr>
          <a:xfrm rot="18900000">
            <a:off x="6551344" y="3342007"/>
            <a:ext cx="1541138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1" hasCustomPrompt="1"/>
          </p:nvPr>
        </p:nvSpPr>
        <p:spPr>
          <a:xfrm rot="18900000">
            <a:off x="4931247" y="1877902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2" hasCustomPrompt="1"/>
          </p:nvPr>
        </p:nvSpPr>
        <p:spPr>
          <a:xfrm rot="18900000">
            <a:off x="7101215" y="1877903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935568" y="4667939"/>
            <a:ext cx="3816350" cy="1365547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052648" y="4792874"/>
            <a:ext cx="5124287" cy="1109304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Diamond 31"/>
          <p:cNvSpPr/>
          <p:nvPr userDrawn="1"/>
        </p:nvSpPr>
        <p:spPr>
          <a:xfrm>
            <a:off x="3923698" y="2605867"/>
            <a:ext cx="425753" cy="425818"/>
          </a:xfrm>
          <a:prstGeom prst="diamond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3" name="Diamond 32"/>
          <p:cNvSpPr/>
          <p:nvPr userDrawn="1"/>
        </p:nvSpPr>
        <p:spPr>
          <a:xfrm>
            <a:off x="4796974" y="2605867"/>
            <a:ext cx="425753" cy="425818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4" name="Diamond 33"/>
          <p:cNvSpPr/>
          <p:nvPr userDrawn="1"/>
        </p:nvSpPr>
        <p:spPr>
          <a:xfrm>
            <a:off x="5670250" y="2392958"/>
            <a:ext cx="851505" cy="851637"/>
          </a:xfrm>
          <a:prstGeom prst="diamond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5" name="Diamond 34"/>
          <p:cNvSpPr/>
          <p:nvPr userDrawn="1"/>
        </p:nvSpPr>
        <p:spPr>
          <a:xfrm>
            <a:off x="6969278" y="2605867"/>
            <a:ext cx="425753" cy="425818"/>
          </a:xfrm>
          <a:prstGeom prst="diamond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6" name="Diamond 35"/>
          <p:cNvSpPr/>
          <p:nvPr userDrawn="1"/>
        </p:nvSpPr>
        <p:spPr>
          <a:xfrm>
            <a:off x="7842552" y="2605867"/>
            <a:ext cx="425753" cy="425818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7" name="Diamond 36"/>
          <p:cNvSpPr/>
          <p:nvPr userDrawn="1"/>
        </p:nvSpPr>
        <p:spPr>
          <a:xfrm>
            <a:off x="8715831" y="2392958"/>
            <a:ext cx="851505" cy="851637"/>
          </a:xfrm>
          <a:prstGeom prst="diamond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92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/>
      <p:bldP spid="3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8900000">
            <a:off x="1826264" y="3104587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 rot="18900000">
            <a:off x="1827686" y="3222956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820319" y="3544187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8" name="Rectangle 7"/>
          <p:cNvSpPr/>
          <p:nvPr userDrawn="1"/>
        </p:nvSpPr>
        <p:spPr>
          <a:xfrm rot="18900000">
            <a:off x="3639827" y="3341327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rot="18900000">
            <a:off x="3641249" y="3222958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633882" y="3544188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067350" y="1725185"/>
            <a:ext cx="2800206" cy="1030414"/>
          </a:xfrm>
        </p:spPr>
        <p:txBody>
          <a:bodyPr vert="horz" lIns="60961" tIns="30482" rIns="60961" bIns="30482" rtlCol="0" anchor="b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880914" y="5014423"/>
            <a:ext cx="2800206" cy="1073138"/>
          </a:xfrm>
        </p:spPr>
        <p:txBody>
          <a:bodyPr vert="horz" lIns="60961" tIns="30482" rIns="60961" bIns="30482" rtlCol="0" anchor="t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Rectangle 12"/>
          <p:cNvSpPr/>
          <p:nvPr userDrawn="1"/>
        </p:nvSpPr>
        <p:spPr>
          <a:xfrm rot="18900000">
            <a:off x="5454811" y="3104587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8900000">
            <a:off x="5456233" y="3222956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5448866" y="3544187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6" name="Rectangle 15"/>
          <p:cNvSpPr/>
          <p:nvPr userDrawn="1"/>
        </p:nvSpPr>
        <p:spPr>
          <a:xfrm rot="18900000">
            <a:off x="7268374" y="3341327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8900000">
            <a:off x="7269795" y="3222958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262429" y="3544188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4695898" y="1725185"/>
            <a:ext cx="2800206" cy="1030414"/>
          </a:xfrm>
        </p:spPr>
        <p:txBody>
          <a:bodyPr vert="horz" lIns="60961" tIns="30482" rIns="60961" bIns="30482" rtlCol="0" anchor="b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6509460" y="5014423"/>
            <a:ext cx="2800206" cy="1073138"/>
          </a:xfrm>
        </p:spPr>
        <p:txBody>
          <a:bodyPr vert="horz" lIns="60961" tIns="30482" rIns="60961" bIns="30482" rtlCol="0" anchor="t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Rectangle 20"/>
          <p:cNvSpPr/>
          <p:nvPr userDrawn="1"/>
        </p:nvSpPr>
        <p:spPr>
          <a:xfrm rot="18900000">
            <a:off x="9083357" y="3104587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 rot="18900000">
            <a:off x="9084779" y="3222956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077413" y="3544187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8324444" y="1725185"/>
            <a:ext cx="2800206" cy="1030414"/>
          </a:xfrm>
        </p:spPr>
        <p:txBody>
          <a:bodyPr vert="horz" lIns="60961" tIns="30482" rIns="60961" bIns="30482" rtlCol="0" anchor="b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1607894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742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50"/>
                            </p:stCondLst>
                            <p:childTnLst>
                              <p:par>
                                <p:cTn id="67" presetID="5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build="p">
        <p:tmplLst>
          <p:tmpl lvl="1">
            <p:tnLst>
              <p:par>
                <p:cTn presetID="55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build="p">
        <p:tmplLst>
          <p:tmpl lvl="1">
            <p:tnLst>
              <p:par>
                <p:cTn presetID="55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</p:bldLst>
  </p:timing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/ A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012157" y="1996256"/>
            <a:ext cx="5018195" cy="1784896"/>
          </a:xfrm>
          <a:prstGeom prst="rect">
            <a:avLst/>
          </a:prstGeom>
          <a:solidFill>
            <a:srgbClr val="D6DC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965972" y="2716610"/>
            <a:ext cx="1064381" cy="10645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83633" y="2937746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185010" y="2128336"/>
            <a:ext cx="36535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none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85010" y="2592493"/>
            <a:ext cx="3653559" cy="1024083"/>
          </a:xfrm>
        </p:spPr>
        <p:txBody>
          <a:bodyPr anchor="t">
            <a:normAutofit/>
          </a:bodyPr>
          <a:lstStyle>
            <a:lvl1pPr marL="190504" indent="-190504" algn="l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607894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157756" y="1996256"/>
            <a:ext cx="5018195" cy="1784896"/>
          </a:xfrm>
          <a:prstGeom prst="rect">
            <a:avLst/>
          </a:prstGeom>
          <a:solidFill>
            <a:srgbClr val="D6DC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157755" y="2716610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375416" y="2937746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7349538" y="2128336"/>
            <a:ext cx="36535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none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349538" y="2592493"/>
            <a:ext cx="3653559" cy="1024083"/>
          </a:xfrm>
        </p:spPr>
        <p:txBody>
          <a:bodyPr anchor="t">
            <a:normAutofit/>
          </a:bodyPr>
          <a:lstStyle>
            <a:lvl1pPr marL="190504" indent="-190504" algn="l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012157" y="3913231"/>
            <a:ext cx="5018195" cy="1784896"/>
          </a:xfrm>
          <a:prstGeom prst="rect">
            <a:avLst/>
          </a:prstGeom>
          <a:solidFill>
            <a:srgbClr val="D6DC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4965972" y="3913232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5183633" y="4134368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1185010" y="4045309"/>
            <a:ext cx="36535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none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185010" y="4509467"/>
            <a:ext cx="3653559" cy="1024083"/>
          </a:xfrm>
        </p:spPr>
        <p:txBody>
          <a:bodyPr anchor="t">
            <a:normAutofit/>
          </a:bodyPr>
          <a:lstStyle>
            <a:lvl1pPr marL="190504" indent="-190504" algn="l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6157756" y="3913231"/>
            <a:ext cx="5018195" cy="1784896"/>
          </a:xfrm>
          <a:prstGeom prst="rect">
            <a:avLst/>
          </a:prstGeom>
          <a:solidFill>
            <a:srgbClr val="D6DC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157755" y="3913232"/>
            <a:ext cx="1064381" cy="10645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75416" y="4134368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349538" y="4045309"/>
            <a:ext cx="36535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7349538" y="4509467"/>
            <a:ext cx="3653559" cy="1024083"/>
          </a:xfrm>
        </p:spPr>
        <p:txBody>
          <a:bodyPr anchor="t">
            <a:normAutofit/>
          </a:bodyPr>
          <a:lstStyle>
            <a:lvl1pPr marL="190504" indent="-190504" algn="l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139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0"/>
                            </p:stCondLst>
                            <p:childTnLst>
                              <p:par>
                                <p:cTn id="10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>
        <p:tmplLst>
          <p:tmpl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1" grpId="0" animBg="1"/>
      <p:bldP spid="12" grpId="0" animBg="1"/>
      <p:bldP spid="12" grpId="1" animBg="1"/>
      <p:bldP spid="13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1">
        <p:tmplLst>
          <p:tmpl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animBg="1"/>
      <p:bldP spid="17" grpId="1" animBg="1"/>
      <p:bldP spid="18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1">
        <p:tmplLst>
          <p:tmpl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animBg="1"/>
      <p:bldP spid="22" grpId="1" animBg="1"/>
      <p:bldP spid="23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>
        <p:tmplLst>
          <p:tmpl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ni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 rot="2700000">
            <a:off x="4274091" y="3239655"/>
            <a:ext cx="5503429" cy="2860431"/>
            <a:chOff x="3411415" y="1828801"/>
            <a:chExt cx="8253869" cy="4290646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6" name="Circle: Hollow 4"/>
            <p:cNvSpPr/>
            <p:nvPr userDrawn="1"/>
          </p:nvSpPr>
          <p:spPr>
            <a:xfrm>
              <a:off x="3411415" y="1828801"/>
              <a:ext cx="4290646" cy="4290646"/>
            </a:xfrm>
            <a:prstGeom prst="donut">
              <a:avLst>
                <a:gd name="adj" fmla="val 6707"/>
              </a:avLst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44546A"/>
                </a:solidFill>
              </a:endParaRPr>
            </a:p>
          </p:txBody>
        </p:sp>
        <p:sp>
          <p:nvSpPr>
            <p:cNvPr id="7" name="Rectangle: Rounded Corners 5"/>
            <p:cNvSpPr/>
            <p:nvPr userDrawn="1"/>
          </p:nvSpPr>
          <p:spPr>
            <a:xfrm>
              <a:off x="7829933" y="3646611"/>
              <a:ext cx="176545" cy="655026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8" name="Rectangle: Rounded Corners 6"/>
            <p:cNvSpPr/>
            <p:nvPr userDrawn="1"/>
          </p:nvSpPr>
          <p:spPr>
            <a:xfrm>
              <a:off x="8053055" y="3646611"/>
              <a:ext cx="176545" cy="655026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9" name="Rectangle: Rounded Corners 7"/>
            <p:cNvSpPr/>
            <p:nvPr userDrawn="1"/>
          </p:nvSpPr>
          <p:spPr>
            <a:xfrm>
              <a:off x="7597284" y="3793149"/>
              <a:ext cx="4068000" cy="361950"/>
            </a:xfrm>
            <a:prstGeom prst="roundRect">
              <a:avLst>
                <a:gd name="adj" fmla="val 27458"/>
              </a:avLst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  <p:sp>
        <p:nvSpPr>
          <p:cNvPr id="10" name="Freeform: Shape 13"/>
          <p:cNvSpPr/>
          <p:nvPr userDrawn="1"/>
        </p:nvSpPr>
        <p:spPr>
          <a:xfrm>
            <a:off x="6105678" y="1634022"/>
            <a:ext cx="2095487" cy="2095295"/>
          </a:xfrm>
          <a:custGeom>
            <a:avLst/>
            <a:gdLst>
              <a:gd name="connsiteX0" fmla="*/ 0 w 3143230"/>
              <a:gd name="connsiteY0" fmla="*/ 0 h 3142457"/>
              <a:gd name="connsiteX1" fmla="*/ 3139160 w 3143230"/>
              <a:gd name="connsiteY1" fmla="*/ 2981499 h 3142457"/>
              <a:gd name="connsiteX2" fmla="*/ 3143230 w 3143230"/>
              <a:gd name="connsiteY2" fmla="*/ 3142457 h 3142457"/>
              <a:gd name="connsiteX3" fmla="*/ 2177289 w 3143230"/>
              <a:gd name="connsiteY3" fmla="*/ 3142457 h 3142457"/>
              <a:gd name="connsiteX4" fmla="*/ 2166088 w 3143230"/>
              <a:gd name="connsiteY4" fmla="*/ 2920631 h 3142457"/>
              <a:gd name="connsiteX5" fmla="*/ 0 w 3143230"/>
              <a:gd name="connsiteY5" fmla="*/ 965921 h 31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230" h="3142457">
                <a:moveTo>
                  <a:pt x="0" y="0"/>
                </a:moveTo>
                <a:cubicBezTo>
                  <a:pt x="1681720" y="0"/>
                  <a:pt x="3054974" y="1320700"/>
                  <a:pt x="3139160" y="2981499"/>
                </a:cubicBezTo>
                <a:lnTo>
                  <a:pt x="3143230" y="3142457"/>
                </a:lnTo>
                <a:lnTo>
                  <a:pt x="2177289" y="3142457"/>
                </a:lnTo>
                <a:lnTo>
                  <a:pt x="2166088" y="2920631"/>
                </a:lnTo>
                <a:cubicBezTo>
                  <a:pt x="2054587" y="1822699"/>
                  <a:pt x="1127349" y="965921"/>
                  <a:pt x="0" y="965921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1" name="Freeform: Shape 14"/>
          <p:cNvSpPr/>
          <p:nvPr userDrawn="1"/>
        </p:nvSpPr>
        <p:spPr>
          <a:xfrm rot="16200000">
            <a:off x="3990934" y="1633928"/>
            <a:ext cx="2095810" cy="2094971"/>
          </a:xfrm>
          <a:custGeom>
            <a:avLst/>
            <a:gdLst>
              <a:gd name="connsiteX0" fmla="*/ 0 w 3143230"/>
              <a:gd name="connsiteY0" fmla="*/ 0 h 3142457"/>
              <a:gd name="connsiteX1" fmla="*/ 3139160 w 3143230"/>
              <a:gd name="connsiteY1" fmla="*/ 2981499 h 3142457"/>
              <a:gd name="connsiteX2" fmla="*/ 3143230 w 3143230"/>
              <a:gd name="connsiteY2" fmla="*/ 3142457 h 3142457"/>
              <a:gd name="connsiteX3" fmla="*/ 2177289 w 3143230"/>
              <a:gd name="connsiteY3" fmla="*/ 3142457 h 3142457"/>
              <a:gd name="connsiteX4" fmla="*/ 2166088 w 3143230"/>
              <a:gd name="connsiteY4" fmla="*/ 2920631 h 3142457"/>
              <a:gd name="connsiteX5" fmla="*/ 0 w 3143230"/>
              <a:gd name="connsiteY5" fmla="*/ 965921 h 31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230" h="3142457">
                <a:moveTo>
                  <a:pt x="0" y="0"/>
                </a:moveTo>
                <a:cubicBezTo>
                  <a:pt x="1681720" y="0"/>
                  <a:pt x="3054974" y="1320700"/>
                  <a:pt x="3139160" y="2981499"/>
                </a:cubicBezTo>
                <a:lnTo>
                  <a:pt x="3143230" y="3142457"/>
                </a:lnTo>
                <a:lnTo>
                  <a:pt x="2177289" y="3142457"/>
                </a:lnTo>
                <a:lnTo>
                  <a:pt x="2166088" y="2920631"/>
                </a:lnTo>
                <a:cubicBezTo>
                  <a:pt x="2054587" y="1822699"/>
                  <a:pt x="1127349" y="965921"/>
                  <a:pt x="0" y="965921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2" name="Freeform: Shape 15"/>
          <p:cNvSpPr/>
          <p:nvPr userDrawn="1"/>
        </p:nvSpPr>
        <p:spPr>
          <a:xfrm rot="10800000">
            <a:off x="3991354" y="3748672"/>
            <a:ext cx="2095487" cy="2095295"/>
          </a:xfrm>
          <a:custGeom>
            <a:avLst/>
            <a:gdLst>
              <a:gd name="connsiteX0" fmla="*/ 0 w 3143230"/>
              <a:gd name="connsiteY0" fmla="*/ 0 h 3142457"/>
              <a:gd name="connsiteX1" fmla="*/ 3139160 w 3143230"/>
              <a:gd name="connsiteY1" fmla="*/ 2981499 h 3142457"/>
              <a:gd name="connsiteX2" fmla="*/ 3143230 w 3143230"/>
              <a:gd name="connsiteY2" fmla="*/ 3142457 h 3142457"/>
              <a:gd name="connsiteX3" fmla="*/ 2177289 w 3143230"/>
              <a:gd name="connsiteY3" fmla="*/ 3142457 h 3142457"/>
              <a:gd name="connsiteX4" fmla="*/ 2166088 w 3143230"/>
              <a:gd name="connsiteY4" fmla="*/ 2920631 h 3142457"/>
              <a:gd name="connsiteX5" fmla="*/ 0 w 3143230"/>
              <a:gd name="connsiteY5" fmla="*/ 965921 h 31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230" h="3142457">
                <a:moveTo>
                  <a:pt x="0" y="0"/>
                </a:moveTo>
                <a:cubicBezTo>
                  <a:pt x="1681720" y="0"/>
                  <a:pt x="3054974" y="1320700"/>
                  <a:pt x="3139160" y="2981499"/>
                </a:cubicBezTo>
                <a:lnTo>
                  <a:pt x="3143230" y="3142457"/>
                </a:lnTo>
                <a:lnTo>
                  <a:pt x="2177289" y="3142457"/>
                </a:lnTo>
                <a:lnTo>
                  <a:pt x="2166088" y="2920631"/>
                </a:lnTo>
                <a:cubicBezTo>
                  <a:pt x="2054587" y="1822699"/>
                  <a:pt x="1127349" y="965921"/>
                  <a:pt x="0" y="965921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045685" y="2214690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487190" y="2214690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487190" y="4652931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45234" y="3051634"/>
            <a:ext cx="1892860" cy="135536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8313096" y="2742608"/>
            <a:ext cx="2952241" cy="1219299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8313096" y="2278451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907665" y="2748959"/>
            <a:ext cx="2952241" cy="1219299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07665" y="2284802"/>
            <a:ext cx="2952241" cy="506497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907665" y="5187107"/>
            <a:ext cx="2952241" cy="1219299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07665" y="4722951"/>
            <a:ext cx="2952241" cy="506497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1607894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6684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5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250"/>
                            </p:stCondLst>
                            <p:childTnLst>
                              <p:par>
                                <p:cTn id="6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/>
    </p:bldLst>
  </p:timing>
  <p:hf sldNum="0"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566593"/>
            <a:ext cx="12192000" cy="129955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Freeform: Shape 74"/>
          <p:cNvSpPr/>
          <p:nvPr userDrawn="1"/>
        </p:nvSpPr>
        <p:spPr>
          <a:xfrm>
            <a:off x="3337239" y="2133766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Freeform: Shape 75"/>
          <p:cNvSpPr/>
          <p:nvPr userDrawn="1"/>
        </p:nvSpPr>
        <p:spPr>
          <a:xfrm rot="10800000">
            <a:off x="123905" y="3866148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8" name="Freeform: Shape 71"/>
          <p:cNvSpPr/>
          <p:nvPr userDrawn="1"/>
        </p:nvSpPr>
        <p:spPr>
          <a:xfrm rot="18900000">
            <a:off x="255234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 rot="18900000">
            <a:off x="991779" y="2916460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Freeform: Shape 78"/>
          <p:cNvSpPr/>
          <p:nvPr userDrawn="1"/>
        </p:nvSpPr>
        <p:spPr>
          <a:xfrm>
            <a:off x="5307011" y="2133766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Freeform: Shape 79"/>
          <p:cNvSpPr/>
          <p:nvPr userDrawn="1"/>
        </p:nvSpPr>
        <p:spPr>
          <a:xfrm rot="10800000">
            <a:off x="2093677" y="3866148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12" name="Freeform: Shape 80"/>
          <p:cNvSpPr/>
          <p:nvPr userDrawn="1"/>
        </p:nvSpPr>
        <p:spPr>
          <a:xfrm rot="18900000">
            <a:off x="2225006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2961551" y="2916460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Freeform: Shape 82"/>
          <p:cNvSpPr/>
          <p:nvPr userDrawn="1"/>
        </p:nvSpPr>
        <p:spPr>
          <a:xfrm>
            <a:off x="7276783" y="2133766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5" name="Freeform: Shape 83"/>
          <p:cNvSpPr/>
          <p:nvPr userDrawn="1"/>
        </p:nvSpPr>
        <p:spPr>
          <a:xfrm rot="10800000">
            <a:off x="4063449" y="3866148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16" name="Freeform: Shape 84"/>
          <p:cNvSpPr/>
          <p:nvPr userDrawn="1"/>
        </p:nvSpPr>
        <p:spPr>
          <a:xfrm rot="18900000">
            <a:off x="4194778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>
          <a:xfrm rot="18900000">
            <a:off x="4931323" y="2916460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8" name="Freeform: Shape 86"/>
          <p:cNvSpPr/>
          <p:nvPr userDrawn="1"/>
        </p:nvSpPr>
        <p:spPr>
          <a:xfrm>
            <a:off x="9246555" y="2133766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9" name="Freeform: Shape 87"/>
          <p:cNvSpPr/>
          <p:nvPr userDrawn="1"/>
        </p:nvSpPr>
        <p:spPr>
          <a:xfrm rot="10800000">
            <a:off x="6033221" y="3866148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20" name="Freeform: Shape 88"/>
          <p:cNvSpPr/>
          <p:nvPr userDrawn="1"/>
        </p:nvSpPr>
        <p:spPr>
          <a:xfrm rot="18900000">
            <a:off x="6164549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0" hasCustomPrompt="1"/>
          </p:nvPr>
        </p:nvSpPr>
        <p:spPr>
          <a:xfrm rot="18900000">
            <a:off x="6901095" y="2916460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2" name="Freeform: Shape 90"/>
          <p:cNvSpPr/>
          <p:nvPr userDrawn="1"/>
        </p:nvSpPr>
        <p:spPr>
          <a:xfrm>
            <a:off x="11216328" y="2133766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Freeform: Shape 91"/>
          <p:cNvSpPr/>
          <p:nvPr userDrawn="1"/>
        </p:nvSpPr>
        <p:spPr>
          <a:xfrm rot="10800000">
            <a:off x="8002994" y="3866148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24" name="Freeform: Shape 92"/>
          <p:cNvSpPr/>
          <p:nvPr userDrawn="1"/>
        </p:nvSpPr>
        <p:spPr>
          <a:xfrm rot="18900000">
            <a:off x="8134323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1" hasCustomPrompt="1"/>
          </p:nvPr>
        </p:nvSpPr>
        <p:spPr>
          <a:xfrm rot="18900000">
            <a:off x="8870867" y="2916460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1607894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899048" y="4667888"/>
            <a:ext cx="6393904" cy="1464332"/>
          </a:xfrm>
        </p:spPr>
        <p:txBody>
          <a:bodyPr vert="horz" lIns="60961" tIns="30482" rIns="60961" bIns="30482" rtlCol="0" anchor="ctr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178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animBg="1"/>
      <p:bldP spid="12" grpId="0" animBg="1"/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6" grpId="0" animBg="1"/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9" grpId="0" animBg="1"/>
      <p:bldP spid="20" grpId="0" animBg="1"/>
      <p:bldP spid="2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6617" y="2061347"/>
            <a:ext cx="4690147" cy="2943158"/>
          </a:xfrm>
        </p:spPr>
        <p:txBody>
          <a:bodyPr anchor="ctr"/>
          <a:lstStyle>
            <a:lvl1pPr algn="ctr">
              <a:lnSpc>
                <a:spcPct val="8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5387250" y="1002500"/>
            <a:ext cx="2101389" cy="553225"/>
          </a:xfrm>
        </p:spPr>
        <p:txBody>
          <a:bodyPr numCol="1" spcCol="240004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756262" y="850474"/>
            <a:ext cx="3864845" cy="884050"/>
          </a:xfrm>
        </p:spPr>
        <p:txBody>
          <a:bodyPr numCol="1" spcCol="240004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622448" y="824681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5387250" y="2055943"/>
            <a:ext cx="2101389" cy="553225"/>
          </a:xfrm>
        </p:spPr>
        <p:txBody>
          <a:bodyPr numCol="1" spcCol="240004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7756262" y="1903917"/>
            <a:ext cx="3864845" cy="884050"/>
          </a:xfrm>
        </p:spPr>
        <p:txBody>
          <a:bodyPr numCol="1" spcCol="240004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622448" y="1878124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5387250" y="3109387"/>
            <a:ext cx="2101389" cy="553225"/>
          </a:xfrm>
        </p:spPr>
        <p:txBody>
          <a:bodyPr numCol="1" spcCol="240004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7756262" y="2957360"/>
            <a:ext cx="3864845" cy="884050"/>
          </a:xfrm>
        </p:spPr>
        <p:txBody>
          <a:bodyPr numCol="1" spcCol="240004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622448" y="2931568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5387250" y="4162830"/>
            <a:ext cx="2101389" cy="553225"/>
          </a:xfrm>
        </p:spPr>
        <p:txBody>
          <a:bodyPr numCol="1" spcCol="240004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7756262" y="4010803"/>
            <a:ext cx="3864845" cy="884050"/>
          </a:xfrm>
        </p:spPr>
        <p:txBody>
          <a:bodyPr numCol="1" spcCol="240004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622448" y="3985011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5387250" y="5216274"/>
            <a:ext cx="2101389" cy="553225"/>
          </a:xfrm>
        </p:spPr>
        <p:txBody>
          <a:bodyPr numCol="1" spcCol="240004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>
            <a:off x="7756262" y="5064247"/>
            <a:ext cx="3864845" cy="884050"/>
          </a:xfrm>
        </p:spPr>
        <p:txBody>
          <a:bodyPr numCol="1" spcCol="240004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7622448" y="5038455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72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4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2130661" y="5155660"/>
            <a:ext cx="7930683" cy="1015419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正方形/長方形 24"/>
          <p:cNvSpPr/>
          <p:nvPr userDrawn="1"/>
        </p:nvSpPr>
        <p:spPr>
          <a:xfrm>
            <a:off x="1255183" y="1666975"/>
            <a:ext cx="2768600" cy="432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8" name="正方形/長方形 25"/>
          <p:cNvSpPr/>
          <p:nvPr userDrawn="1"/>
        </p:nvSpPr>
        <p:spPr>
          <a:xfrm>
            <a:off x="1255183" y="2092987"/>
            <a:ext cx="2768600" cy="8467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9" name="正方形/長方形 26"/>
          <p:cNvSpPr/>
          <p:nvPr userDrawn="1"/>
        </p:nvSpPr>
        <p:spPr>
          <a:xfrm>
            <a:off x="1255183" y="2919868"/>
            <a:ext cx="2768600" cy="18705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正方形/長方形 27"/>
          <p:cNvSpPr/>
          <p:nvPr userDrawn="1"/>
        </p:nvSpPr>
        <p:spPr>
          <a:xfrm>
            <a:off x="1255183" y="4795222"/>
            <a:ext cx="2768600" cy="164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テキスト プレースホルダー 18"/>
          <p:cNvSpPr>
            <a:spLocks noGrp="1"/>
          </p:cNvSpPr>
          <p:nvPr>
            <p:ph type="body" sz="quarter" idx="31" hasCustomPrompt="1"/>
          </p:nvPr>
        </p:nvSpPr>
        <p:spPr>
          <a:xfrm>
            <a:off x="1255183" y="2096116"/>
            <a:ext cx="2768600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2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1255183" y="1670105"/>
            <a:ext cx="2768600" cy="432067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13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1255183" y="3030086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18"/>
          <p:cNvSpPr>
            <a:spLocks noGrp="1"/>
          </p:cNvSpPr>
          <p:nvPr>
            <p:ph type="body" sz="quarter" idx="32" hasCustomPrompt="1"/>
          </p:nvPr>
        </p:nvSpPr>
        <p:spPr>
          <a:xfrm>
            <a:off x="1255183" y="3455051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5" name="テキスト プレースホルダー 18"/>
          <p:cNvSpPr>
            <a:spLocks noGrp="1"/>
          </p:cNvSpPr>
          <p:nvPr>
            <p:ph type="body" sz="quarter" idx="33" hasCustomPrompt="1"/>
          </p:nvPr>
        </p:nvSpPr>
        <p:spPr>
          <a:xfrm>
            <a:off x="1255183" y="3880013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6" name="テキスト プレースホルダー 18"/>
          <p:cNvSpPr>
            <a:spLocks noGrp="1"/>
          </p:cNvSpPr>
          <p:nvPr>
            <p:ph type="body" sz="quarter" idx="34" hasCustomPrompt="1"/>
          </p:nvPr>
        </p:nvSpPr>
        <p:spPr>
          <a:xfrm>
            <a:off x="1255183" y="4304978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7" name="正方形/長方形 32"/>
          <p:cNvSpPr/>
          <p:nvPr userDrawn="1"/>
        </p:nvSpPr>
        <p:spPr>
          <a:xfrm>
            <a:off x="4709583" y="1664593"/>
            <a:ext cx="2768600" cy="432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8" name="正方形/長方形 33"/>
          <p:cNvSpPr/>
          <p:nvPr userDrawn="1"/>
        </p:nvSpPr>
        <p:spPr>
          <a:xfrm>
            <a:off x="4709583" y="2090604"/>
            <a:ext cx="2768600" cy="846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9" name="正方形/長方形 34"/>
          <p:cNvSpPr/>
          <p:nvPr userDrawn="1"/>
        </p:nvSpPr>
        <p:spPr>
          <a:xfrm>
            <a:off x="4709583" y="2917486"/>
            <a:ext cx="2768600" cy="18705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0" name="正方形/長方形 35"/>
          <p:cNvSpPr/>
          <p:nvPr userDrawn="1"/>
        </p:nvSpPr>
        <p:spPr>
          <a:xfrm>
            <a:off x="4709583" y="4792840"/>
            <a:ext cx="2768600" cy="1641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テキスト プレースホルダー 18"/>
          <p:cNvSpPr>
            <a:spLocks noGrp="1"/>
          </p:cNvSpPr>
          <p:nvPr>
            <p:ph type="body" sz="quarter" idx="35" hasCustomPrompt="1"/>
          </p:nvPr>
        </p:nvSpPr>
        <p:spPr>
          <a:xfrm>
            <a:off x="4709583" y="2093734"/>
            <a:ext cx="2768600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2" name="テキスト プレースホルダー 18"/>
          <p:cNvSpPr>
            <a:spLocks noGrp="1"/>
          </p:cNvSpPr>
          <p:nvPr>
            <p:ph type="body" sz="quarter" idx="36" hasCustomPrompt="1"/>
          </p:nvPr>
        </p:nvSpPr>
        <p:spPr>
          <a:xfrm>
            <a:off x="4709583" y="1667724"/>
            <a:ext cx="2768600" cy="432067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23" name="テキスト プレースホルダー 18"/>
          <p:cNvSpPr>
            <a:spLocks noGrp="1"/>
          </p:cNvSpPr>
          <p:nvPr>
            <p:ph type="body" sz="quarter" idx="37" hasCustomPrompt="1"/>
          </p:nvPr>
        </p:nvSpPr>
        <p:spPr>
          <a:xfrm>
            <a:off x="4709583" y="3027705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テキスト プレースホルダー 18"/>
          <p:cNvSpPr>
            <a:spLocks noGrp="1"/>
          </p:cNvSpPr>
          <p:nvPr>
            <p:ph type="body" sz="quarter" idx="38" hasCustomPrompt="1"/>
          </p:nvPr>
        </p:nvSpPr>
        <p:spPr>
          <a:xfrm>
            <a:off x="4709583" y="3452668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5" name="テキスト プレースホルダー 18"/>
          <p:cNvSpPr>
            <a:spLocks noGrp="1"/>
          </p:cNvSpPr>
          <p:nvPr>
            <p:ph type="body" sz="quarter" idx="39" hasCustomPrompt="1"/>
          </p:nvPr>
        </p:nvSpPr>
        <p:spPr>
          <a:xfrm>
            <a:off x="4709583" y="3877632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6" name="テキスト プレースホルダー 18"/>
          <p:cNvSpPr>
            <a:spLocks noGrp="1"/>
          </p:cNvSpPr>
          <p:nvPr>
            <p:ph type="body" sz="quarter" idx="40" hasCustomPrompt="1"/>
          </p:nvPr>
        </p:nvSpPr>
        <p:spPr>
          <a:xfrm>
            <a:off x="4709583" y="4302597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7" name="正方形/長方形 42"/>
          <p:cNvSpPr/>
          <p:nvPr userDrawn="1"/>
        </p:nvSpPr>
        <p:spPr>
          <a:xfrm>
            <a:off x="8163983" y="1662180"/>
            <a:ext cx="2768600" cy="432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8" name="正方形/長方形 43"/>
          <p:cNvSpPr/>
          <p:nvPr userDrawn="1"/>
        </p:nvSpPr>
        <p:spPr>
          <a:xfrm>
            <a:off x="8163983" y="2088190"/>
            <a:ext cx="2768600" cy="8467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9" name="正方形/長方形 44"/>
          <p:cNvSpPr/>
          <p:nvPr userDrawn="1"/>
        </p:nvSpPr>
        <p:spPr>
          <a:xfrm>
            <a:off x="8163983" y="2915073"/>
            <a:ext cx="2768600" cy="18705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0" name="正方形/長方形 45"/>
          <p:cNvSpPr/>
          <p:nvPr userDrawn="1"/>
        </p:nvSpPr>
        <p:spPr>
          <a:xfrm>
            <a:off x="8163983" y="4790426"/>
            <a:ext cx="2768600" cy="164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1" name="テキスト プレースホルダー 18"/>
          <p:cNvSpPr>
            <a:spLocks noGrp="1"/>
          </p:cNvSpPr>
          <p:nvPr>
            <p:ph type="body" sz="quarter" idx="41" hasCustomPrompt="1"/>
          </p:nvPr>
        </p:nvSpPr>
        <p:spPr>
          <a:xfrm>
            <a:off x="8163983" y="2091321"/>
            <a:ext cx="2768600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2" name="テキスト プレースホルダー 18"/>
          <p:cNvSpPr>
            <a:spLocks noGrp="1"/>
          </p:cNvSpPr>
          <p:nvPr>
            <p:ph type="body" sz="quarter" idx="42" hasCustomPrompt="1"/>
          </p:nvPr>
        </p:nvSpPr>
        <p:spPr>
          <a:xfrm>
            <a:off x="8163983" y="1665310"/>
            <a:ext cx="2768600" cy="432067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33" name="テキスト プレースホルダー 18"/>
          <p:cNvSpPr>
            <a:spLocks noGrp="1"/>
          </p:cNvSpPr>
          <p:nvPr>
            <p:ph type="body" sz="quarter" idx="43" hasCustomPrompt="1"/>
          </p:nvPr>
        </p:nvSpPr>
        <p:spPr>
          <a:xfrm>
            <a:off x="8163983" y="3025292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18"/>
          <p:cNvSpPr>
            <a:spLocks noGrp="1"/>
          </p:cNvSpPr>
          <p:nvPr>
            <p:ph type="body" sz="quarter" idx="44" hasCustomPrompt="1"/>
          </p:nvPr>
        </p:nvSpPr>
        <p:spPr>
          <a:xfrm>
            <a:off x="8163983" y="3450254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5" name="テキスト プレースホルダー 18"/>
          <p:cNvSpPr>
            <a:spLocks noGrp="1"/>
          </p:cNvSpPr>
          <p:nvPr>
            <p:ph type="body" sz="quarter" idx="45" hasCustomPrompt="1"/>
          </p:nvPr>
        </p:nvSpPr>
        <p:spPr>
          <a:xfrm>
            <a:off x="8163983" y="3875218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6" name="テキスト プレースホルダー 18"/>
          <p:cNvSpPr>
            <a:spLocks noGrp="1"/>
          </p:cNvSpPr>
          <p:nvPr>
            <p:ph type="body" sz="quarter" idx="46" hasCustomPrompt="1"/>
          </p:nvPr>
        </p:nvSpPr>
        <p:spPr>
          <a:xfrm>
            <a:off x="8163983" y="4300182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533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decel="10000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5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decel="10000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7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8" grpId="0" animBg="1"/>
      <p:bldP spid="9" grpId="0" animBg="1"/>
      <p:bldP spid="10" grpId="0" animBg="1"/>
      <p:bldP spid="1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 animBg="1">
        <p:tmplLst>
          <p:tmpl lvl="1">
            <p:tnLst>
              <p:par>
                <p:cTn presetID="2" presetClass="entr" presetSubtype="1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19" grpId="0" animBg="1"/>
      <p:bldP spid="20" grpId="0" animBg="1"/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 animBg="1">
        <p:tmplLst>
          <p:tmpl lvl="1">
            <p:tnLst>
              <p:par>
                <p:cTn presetID="2" presetClass="entr" presetSubtype="1" decel="100000" fill="hold" nodeType="click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animBg="1"/>
      <p:bldP spid="29" grpId="0" animBg="1"/>
      <p:bldP spid="30" grpId="0" animBg="1"/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 animBg="1">
        <p:tmplLst>
          <p:tmpl lvl="1">
            <p:tnLst>
              <p:par>
                <p:cTn presetID="2" presetClass="entr" presetSubtype="1" decel="100000" fill="hold" nodeType="click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4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2130661" y="5155660"/>
            <a:ext cx="7930683" cy="1015419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正方形/長方形 24"/>
          <p:cNvSpPr/>
          <p:nvPr userDrawn="1"/>
        </p:nvSpPr>
        <p:spPr>
          <a:xfrm>
            <a:off x="633863" y="1666975"/>
            <a:ext cx="2578263" cy="4320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8" name="正方形/長方形 25"/>
          <p:cNvSpPr/>
          <p:nvPr userDrawn="1"/>
        </p:nvSpPr>
        <p:spPr>
          <a:xfrm>
            <a:off x="633863" y="2092987"/>
            <a:ext cx="2578263" cy="8467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9" name="正方形/長方形 26"/>
          <p:cNvSpPr/>
          <p:nvPr userDrawn="1"/>
        </p:nvSpPr>
        <p:spPr>
          <a:xfrm>
            <a:off x="633863" y="2919868"/>
            <a:ext cx="2578263" cy="18705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正方形/長方形 27"/>
          <p:cNvSpPr/>
          <p:nvPr userDrawn="1"/>
        </p:nvSpPr>
        <p:spPr>
          <a:xfrm>
            <a:off x="633863" y="4795222"/>
            <a:ext cx="2578263" cy="164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テキスト プレースホルダー 18"/>
          <p:cNvSpPr>
            <a:spLocks noGrp="1"/>
          </p:cNvSpPr>
          <p:nvPr>
            <p:ph type="body" sz="quarter" idx="31" hasCustomPrompt="1"/>
          </p:nvPr>
        </p:nvSpPr>
        <p:spPr>
          <a:xfrm>
            <a:off x="633863" y="2096116"/>
            <a:ext cx="2578263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2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633863" y="1670105"/>
            <a:ext cx="2578263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13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633863" y="3030086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18"/>
          <p:cNvSpPr>
            <a:spLocks noGrp="1"/>
          </p:cNvSpPr>
          <p:nvPr>
            <p:ph type="body" sz="quarter" idx="32" hasCustomPrompt="1"/>
          </p:nvPr>
        </p:nvSpPr>
        <p:spPr>
          <a:xfrm>
            <a:off x="633863" y="3455051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5" name="テキスト プレースホルダー 18"/>
          <p:cNvSpPr>
            <a:spLocks noGrp="1"/>
          </p:cNvSpPr>
          <p:nvPr>
            <p:ph type="body" sz="quarter" idx="33" hasCustomPrompt="1"/>
          </p:nvPr>
        </p:nvSpPr>
        <p:spPr>
          <a:xfrm>
            <a:off x="633863" y="3880013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6" name="テキスト プレースホルダー 18"/>
          <p:cNvSpPr>
            <a:spLocks noGrp="1"/>
          </p:cNvSpPr>
          <p:nvPr>
            <p:ph type="body" sz="quarter" idx="34" hasCustomPrompt="1"/>
          </p:nvPr>
        </p:nvSpPr>
        <p:spPr>
          <a:xfrm>
            <a:off x="633863" y="4304978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7" name="正方形/長方形 32"/>
          <p:cNvSpPr/>
          <p:nvPr userDrawn="1"/>
        </p:nvSpPr>
        <p:spPr>
          <a:xfrm>
            <a:off x="3417279" y="1664593"/>
            <a:ext cx="2578263" cy="4320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18" name="正方形/長方形 33"/>
          <p:cNvSpPr/>
          <p:nvPr userDrawn="1"/>
        </p:nvSpPr>
        <p:spPr>
          <a:xfrm>
            <a:off x="3417279" y="2090604"/>
            <a:ext cx="2578263" cy="846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19" name="正方形/長方形 34"/>
          <p:cNvSpPr/>
          <p:nvPr userDrawn="1"/>
        </p:nvSpPr>
        <p:spPr>
          <a:xfrm>
            <a:off x="3417279" y="2917486"/>
            <a:ext cx="2578263" cy="18705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0" name="正方形/長方形 35"/>
          <p:cNvSpPr/>
          <p:nvPr userDrawn="1"/>
        </p:nvSpPr>
        <p:spPr>
          <a:xfrm>
            <a:off x="3417279" y="4792840"/>
            <a:ext cx="2578263" cy="1641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テキスト プレースホルダー 18"/>
          <p:cNvSpPr>
            <a:spLocks noGrp="1"/>
          </p:cNvSpPr>
          <p:nvPr>
            <p:ph type="body" sz="quarter" idx="35" hasCustomPrompt="1"/>
          </p:nvPr>
        </p:nvSpPr>
        <p:spPr>
          <a:xfrm>
            <a:off x="3417279" y="2093734"/>
            <a:ext cx="2578263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2" name="テキスト プレースホルダー 18"/>
          <p:cNvSpPr>
            <a:spLocks noGrp="1"/>
          </p:cNvSpPr>
          <p:nvPr>
            <p:ph type="body" sz="quarter" idx="36" hasCustomPrompt="1"/>
          </p:nvPr>
        </p:nvSpPr>
        <p:spPr>
          <a:xfrm>
            <a:off x="3417279" y="1667724"/>
            <a:ext cx="2578263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23" name="テキスト プレースホルダー 18"/>
          <p:cNvSpPr>
            <a:spLocks noGrp="1"/>
          </p:cNvSpPr>
          <p:nvPr>
            <p:ph type="body" sz="quarter" idx="37" hasCustomPrompt="1"/>
          </p:nvPr>
        </p:nvSpPr>
        <p:spPr>
          <a:xfrm>
            <a:off x="3417279" y="3027705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テキスト プレースホルダー 18"/>
          <p:cNvSpPr>
            <a:spLocks noGrp="1"/>
          </p:cNvSpPr>
          <p:nvPr>
            <p:ph type="body" sz="quarter" idx="38" hasCustomPrompt="1"/>
          </p:nvPr>
        </p:nvSpPr>
        <p:spPr>
          <a:xfrm>
            <a:off x="3417279" y="3452668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5" name="テキスト プレースホルダー 18"/>
          <p:cNvSpPr>
            <a:spLocks noGrp="1"/>
          </p:cNvSpPr>
          <p:nvPr>
            <p:ph type="body" sz="quarter" idx="39" hasCustomPrompt="1"/>
          </p:nvPr>
        </p:nvSpPr>
        <p:spPr>
          <a:xfrm>
            <a:off x="3417279" y="3877632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6" name="テキスト プレースホルダー 18"/>
          <p:cNvSpPr>
            <a:spLocks noGrp="1"/>
          </p:cNvSpPr>
          <p:nvPr>
            <p:ph type="body" sz="quarter" idx="40" hasCustomPrompt="1"/>
          </p:nvPr>
        </p:nvSpPr>
        <p:spPr>
          <a:xfrm>
            <a:off x="3417279" y="4302597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7" name="正方形/長方形 42"/>
          <p:cNvSpPr/>
          <p:nvPr userDrawn="1"/>
        </p:nvSpPr>
        <p:spPr>
          <a:xfrm>
            <a:off x="6200696" y="1662180"/>
            <a:ext cx="2578263" cy="4320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28" name="正方形/長方形 43"/>
          <p:cNvSpPr/>
          <p:nvPr userDrawn="1"/>
        </p:nvSpPr>
        <p:spPr>
          <a:xfrm>
            <a:off x="6200696" y="2088190"/>
            <a:ext cx="2578263" cy="8467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9" name="正方形/長方形 44"/>
          <p:cNvSpPr/>
          <p:nvPr userDrawn="1"/>
        </p:nvSpPr>
        <p:spPr>
          <a:xfrm>
            <a:off x="6200696" y="2915073"/>
            <a:ext cx="2578263" cy="18705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0" name="正方形/長方形 45"/>
          <p:cNvSpPr/>
          <p:nvPr userDrawn="1"/>
        </p:nvSpPr>
        <p:spPr>
          <a:xfrm>
            <a:off x="6200696" y="4790426"/>
            <a:ext cx="2578263" cy="164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1" name="テキスト プレースホルダー 18"/>
          <p:cNvSpPr>
            <a:spLocks noGrp="1"/>
          </p:cNvSpPr>
          <p:nvPr>
            <p:ph type="body" sz="quarter" idx="41" hasCustomPrompt="1"/>
          </p:nvPr>
        </p:nvSpPr>
        <p:spPr>
          <a:xfrm>
            <a:off x="6200696" y="2091321"/>
            <a:ext cx="2578263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2" name="テキスト プレースホルダー 18"/>
          <p:cNvSpPr>
            <a:spLocks noGrp="1"/>
          </p:cNvSpPr>
          <p:nvPr>
            <p:ph type="body" sz="quarter" idx="42" hasCustomPrompt="1"/>
          </p:nvPr>
        </p:nvSpPr>
        <p:spPr>
          <a:xfrm>
            <a:off x="6200696" y="1665310"/>
            <a:ext cx="2578263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33" name="テキスト プレースホルダー 18"/>
          <p:cNvSpPr>
            <a:spLocks noGrp="1"/>
          </p:cNvSpPr>
          <p:nvPr>
            <p:ph type="body" sz="quarter" idx="43" hasCustomPrompt="1"/>
          </p:nvPr>
        </p:nvSpPr>
        <p:spPr>
          <a:xfrm>
            <a:off x="6200696" y="3025292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18"/>
          <p:cNvSpPr>
            <a:spLocks noGrp="1"/>
          </p:cNvSpPr>
          <p:nvPr>
            <p:ph type="body" sz="quarter" idx="44" hasCustomPrompt="1"/>
          </p:nvPr>
        </p:nvSpPr>
        <p:spPr>
          <a:xfrm>
            <a:off x="6200696" y="3450254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5" name="テキスト プレースホルダー 18"/>
          <p:cNvSpPr>
            <a:spLocks noGrp="1"/>
          </p:cNvSpPr>
          <p:nvPr>
            <p:ph type="body" sz="quarter" idx="45" hasCustomPrompt="1"/>
          </p:nvPr>
        </p:nvSpPr>
        <p:spPr>
          <a:xfrm>
            <a:off x="6200696" y="3875218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6" name="テキスト プレースホルダー 18"/>
          <p:cNvSpPr>
            <a:spLocks noGrp="1"/>
          </p:cNvSpPr>
          <p:nvPr>
            <p:ph type="body" sz="quarter" idx="46" hasCustomPrompt="1"/>
          </p:nvPr>
        </p:nvSpPr>
        <p:spPr>
          <a:xfrm>
            <a:off x="6200696" y="4300182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7" name="正方形/長方形 52"/>
          <p:cNvSpPr/>
          <p:nvPr userDrawn="1"/>
        </p:nvSpPr>
        <p:spPr>
          <a:xfrm>
            <a:off x="8984113" y="1665310"/>
            <a:ext cx="2578263" cy="4320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38" name="正方形/長方形 53"/>
          <p:cNvSpPr/>
          <p:nvPr userDrawn="1"/>
        </p:nvSpPr>
        <p:spPr>
          <a:xfrm>
            <a:off x="8984113" y="2091322"/>
            <a:ext cx="2578263" cy="846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39" name="正方形/長方形 54"/>
          <p:cNvSpPr/>
          <p:nvPr userDrawn="1"/>
        </p:nvSpPr>
        <p:spPr>
          <a:xfrm>
            <a:off x="8984113" y="2918203"/>
            <a:ext cx="2578263" cy="18705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40" name="正方形/長方形 55"/>
          <p:cNvSpPr/>
          <p:nvPr userDrawn="1"/>
        </p:nvSpPr>
        <p:spPr>
          <a:xfrm>
            <a:off x="8984113" y="4793557"/>
            <a:ext cx="2578263" cy="1641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41" name="テキスト プレースホルダー 18"/>
          <p:cNvSpPr>
            <a:spLocks noGrp="1"/>
          </p:cNvSpPr>
          <p:nvPr>
            <p:ph type="body" sz="quarter" idx="47" hasCustomPrompt="1"/>
          </p:nvPr>
        </p:nvSpPr>
        <p:spPr>
          <a:xfrm>
            <a:off x="8984113" y="2094451"/>
            <a:ext cx="2578263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42" name="テキスト プレースホルダー 18"/>
          <p:cNvSpPr>
            <a:spLocks noGrp="1"/>
          </p:cNvSpPr>
          <p:nvPr>
            <p:ph type="body" sz="quarter" idx="48" hasCustomPrompt="1"/>
          </p:nvPr>
        </p:nvSpPr>
        <p:spPr>
          <a:xfrm>
            <a:off x="8984113" y="1668441"/>
            <a:ext cx="2578263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43" name="テキスト プレースホルダー 18"/>
          <p:cNvSpPr>
            <a:spLocks noGrp="1"/>
          </p:cNvSpPr>
          <p:nvPr>
            <p:ph type="body" sz="quarter" idx="49" hasCustomPrompt="1"/>
          </p:nvPr>
        </p:nvSpPr>
        <p:spPr>
          <a:xfrm>
            <a:off x="8984113" y="3028421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4" name="テキスト プレースホルダー 18"/>
          <p:cNvSpPr>
            <a:spLocks noGrp="1"/>
          </p:cNvSpPr>
          <p:nvPr>
            <p:ph type="body" sz="quarter" idx="50" hasCustomPrompt="1"/>
          </p:nvPr>
        </p:nvSpPr>
        <p:spPr>
          <a:xfrm>
            <a:off x="8984113" y="3453386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5" name="テキスト プレースホルダー 18"/>
          <p:cNvSpPr>
            <a:spLocks noGrp="1"/>
          </p:cNvSpPr>
          <p:nvPr>
            <p:ph type="body" sz="quarter" idx="51" hasCustomPrompt="1"/>
          </p:nvPr>
        </p:nvSpPr>
        <p:spPr>
          <a:xfrm>
            <a:off x="8984113" y="3878349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6" name="テキスト プレースホルダー 18"/>
          <p:cNvSpPr>
            <a:spLocks noGrp="1"/>
          </p:cNvSpPr>
          <p:nvPr>
            <p:ph type="body" sz="quarter" idx="52" hasCustomPrompt="1"/>
          </p:nvPr>
        </p:nvSpPr>
        <p:spPr>
          <a:xfrm>
            <a:off x="8984113" y="4303313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112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7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"/>
                            </p:stCondLst>
                            <p:childTnLst>
                              <p:par>
                                <p:cTn id="8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25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75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8" grpId="0" animBg="1"/>
      <p:bldP spid="9" grpId="0" animBg="1"/>
      <p:bldP spid="10" grpId="0" animBg="1"/>
      <p:bldP spid="1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19" grpId="0" animBg="1"/>
      <p:bldP spid="20" grpId="0" animBg="1"/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animBg="1"/>
      <p:bldP spid="29" grpId="0" animBg="1"/>
      <p:bldP spid="30" grpId="0" animBg="1"/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/>
      <p:bldP spid="38" grpId="0" animBg="1"/>
      <p:bldP spid="39" grpId="0" animBg="1"/>
      <p:bldP spid="40" grpId="0" animBg="1"/>
      <p:bldP spid="4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4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grpSp>
        <p:nvGrpSpPr>
          <p:cNvPr id="6" name="グループ化 4"/>
          <p:cNvGrpSpPr/>
          <p:nvPr userDrawn="1"/>
        </p:nvGrpSpPr>
        <p:grpSpPr>
          <a:xfrm>
            <a:off x="483917" y="1988890"/>
            <a:ext cx="11707027" cy="1650759"/>
            <a:chOff x="725872" y="2982872"/>
            <a:chExt cx="17560541" cy="2475756"/>
          </a:xfrm>
        </p:grpSpPr>
        <p:sp>
          <p:nvSpPr>
            <p:cNvPr id="7" name="正方形/長方形 24"/>
            <p:cNvSpPr/>
            <p:nvPr userDrawn="1"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tx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8" name="正方形/長方形 4"/>
            <p:cNvSpPr/>
            <p:nvPr userDrawn="1"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9" name="正方形/長方形 24"/>
            <p:cNvSpPr/>
            <p:nvPr userDrawn="1"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グループ化 5"/>
          <p:cNvGrpSpPr/>
          <p:nvPr userDrawn="1"/>
        </p:nvGrpSpPr>
        <p:grpSpPr>
          <a:xfrm>
            <a:off x="325253" y="2910006"/>
            <a:ext cx="11865691" cy="888330"/>
            <a:chOff x="487876" y="4364335"/>
            <a:chExt cx="17798537" cy="1332290"/>
          </a:xfrm>
        </p:grpSpPr>
        <p:sp>
          <p:nvSpPr>
            <p:cNvPr id="11" name="正方形/長方形 23"/>
            <p:cNvSpPr/>
            <p:nvPr userDrawn="1"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2" name="正方形/長方形 25"/>
            <p:cNvSpPr/>
            <p:nvPr userDrawn="1"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3" name="直角三角形 31"/>
            <p:cNvSpPr/>
            <p:nvPr userDrawn="1"/>
          </p:nvSpPr>
          <p:spPr>
            <a:xfrm rot="162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グループ化 36"/>
          <p:cNvGrpSpPr/>
          <p:nvPr userDrawn="1"/>
        </p:nvGrpSpPr>
        <p:grpSpPr>
          <a:xfrm>
            <a:off x="483917" y="3990472"/>
            <a:ext cx="11707027" cy="1650759"/>
            <a:chOff x="725872" y="5984782"/>
            <a:chExt cx="17560541" cy="2475756"/>
          </a:xfrm>
        </p:grpSpPr>
        <p:sp>
          <p:nvSpPr>
            <p:cNvPr id="15" name="正方形/長方形 30"/>
            <p:cNvSpPr/>
            <p:nvPr userDrawn="1"/>
          </p:nvSpPr>
          <p:spPr>
            <a:xfrm flipV="1">
              <a:off x="10548745" y="7128248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6" name="正方形/長方形 4"/>
            <p:cNvSpPr/>
            <p:nvPr userDrawn="1"/>
          </p:nvSpPr>
          <p:spPr>
            <a:xfrm flipV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7" name="正方形/長方形 24"/>
            <p:cNvSpPr/>
            <p:nvPr userDrawn="1"/>
          </p:nvSpPr>
          <p:spPr>
            <a:xfrm flipV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グループ化 35"/>
          <p:cNvGrpSpPr/>
          <p:nvPr userDrawn="1"/>
        </p:nvGrpSpPr>
        <p:grpSpPr>
          <a:xfrm>
            <a:off x="325253" y="3831783"/>
            <a:ext cx="11865691" cy="888330"/>
            <a:chOff x="487876" y="5746786"/>
            <a:chExt cx="17798537" cy="1332289"/>
          </a:xfrm>
        </p:grpSpPr>
        <p:sp>
          <p:nvSpPr>
            <p:cNvPr id="19" name="正方形/長方形 29"/>
            <p:cNvSpPr/>
            <p:nvPr userDrawn="1"/>
          </p:nvSpPr>
          <p:spPr>
            <a:xfrm flipV="1">
              <a:off x="10548745" y="5746786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20" name="正方形/長方形 25"/>
            <p:cNvSpPr/>
            <p:nvPr userDrawn="1"/>
          </p:nvSpPr>
          <p:spPr>
            <a:xfrm flipV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21" name="直角三角形 31"/>
            <p:cNvSpPr/>
            <p:nvPr userDrawn="1"/>
          </p:nvSpPr>
          <p:spPr>
            <a:xfrm rot="5400000" flipV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</p:grpSp>
      <p:sp>
        <p:nvSpPr>
          <p:cNvPr id="22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7199123" y="2220612"/>
            <a:ext cx="419708" cy="419773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7199123" y="3138695"/>
            <a:ext cx="419708" cy="419773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7199123" y="4048426"/>
            <a:ext cx="419708" cy="419773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7199123" y="4958157"/>
            <a:ext cx="419708" cy="419773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714686" y="2032981"/>
            <a:ext cx="3981981" cy="78825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714686" y="2962568"/>
            <a:ext cx="3981981" cy="78825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7714686" y="3879673"/>
            <a:ext cx="3981981" cy="78825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7714686" y="4797115"/>
            <a:ext cx="3981981" cy="78825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694873" y="2014873"/>
            <a:ext cx="4560507" cy="147565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="1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94873" y="4211957"/>
            <a:ext cx="4560507" cy="170349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29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900"/>
                            </p:stCondLst>
                            <p:childTnLst>
                              <p:par>
                                <p:cTn id="5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3" grpId="0"/>
      <p:bldP spid="24" grpId="0"/>
      <p:bldP spid="25" grpId="0"/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9" Type="http://schemas.openxmlformats.org/officeDocument/2006/relationships/slideLayout" Target="../slideLayouts/slideLayout86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theme" Target="../theme/theme3.xml"/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77.xml"/><Relationship Id="rId41" Type="http://schemas.openxmlformats.org/officeDocument/2006/relationships/slideLayout" Target="../slideLayouts/slideLayout9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7.xml"/><Relationship Id="rId18" Type="http://schemas.openxmlformats.org/officeDocument/2006/relationships/slideLayout" Target="../slideLayouts/slideLayout122.xml"/><Relationship Id="rId26" Type="http://schemas.openxmlformats.org/officeDocument/2006/relationships/slideLayout" Target="../slideLayouts/slideLayout130.xml"/><Relationship Id="rId39" Type="http://schemas.openxmlformats.org/officeDocument/2006/relationships/slideLayout" Target="../slideLayouts/slideLayout143.xml"/><Relationship Id="rId21" Type="http://schemas.openxmlformats.org/officeDocument/2006/relationships/slideLayout" Target="../slideLayouts/slideLayout125.xml"/><Relationship Id="rId34" Type="http://schemas.openxmlformats.org/officeDocument/2006/relationships/slideLayout" Target="../slideLayouts/slideLayout138.xml"/><Relationship Id="rId42" Type="http://schemas.openxmlformats.org/officeDocument/2006/relationships/slideLayout" Target="../slideLayouts/slideLayout146.xml"/><Relationship Id="rId47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29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15.xml"/><Relationship Id="rId24" Type="http://schemas.openxmlformats.org/officeDocument/2006/relationships/slideLayout" Target="../slideLayouts/slideLayout128.xml"/><Relationship Id="rId32" Type="http://schemas.openxmlformats.org/officeDocument/2006/relationships/slideLayout" Target="../slideLayouts/slideLayout136.xml"/><Relationship Id="rId37" Type="http://schemas.openxmlformats.org/officeDocument/2006/relationships/slideLayout" Target="../slideLayouts/slideLayout141.xml"/><Relationship Id="rId40" Type="http://schemas.openxmlformats.org/officeDocument/2006/relationships/slideLayout" Target="../slideLayouts/slideLayout144.xml"/><Relationship Id="rId45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23" Type="http://schemas.openxmlformats.org/officeDocument/2006/relationships/slideLayout" Target="../slideLayouts/slideLayout127.xml"/><Relationship Id="rId28" Type="http://schemas.openxmlformats.org/officeDocument/2006/relationships/slideLayout" Target="../slideLayouts/slideLayout132.xml"/><Relationship Id="rId36" Type="http://schemas.openxmlformats.org/officeDocument/2006/relationships/slideLayout" Target="../slideLayouts/slideLayout140.xml"/><Relationship Id="rId49" Type="http://schemas.openxmlformats.org/officeDocument/2006/relationships/theme" Target="../theme/theme4.xml"/><Relationship Id="rId10" Type="http://schemas.openxmlformats.org/officeDocument/2006/relationships/slideLayout" Target="../slideLayouts/slideLayout114.xml"/><Relationship Id="rId19" Type="http://schemas.openxmlformats.org/officeDocument/2006/relationships/slideLayout" Target="../slideLayouts/slideLayout123.xml"/><Relationship Id="rId31" Type="http://schemas.openxmlformats.org/officeDocument/2006/relationships/slideLayout" Target="../slideLayouts/slideLayout135.xml"/><Relationship Id="rId44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Relationship Id="rId22" Type="http://schemas.openxmlformats.org/officeDocument/2006/relationships/slideLayout" Target="../slideLayouts/slideLayout126.xml"/><Relationship Id="rId27" Type="http://schemas.openxmlformats.org/officeDocument/2006/relationships/slideLayout" Target="../slideLayouts/slideLayout131.xml"/><Relationship Id="rId30" Type="http://schemas.openxmlformats.org/officeDocument/2006/relationships/slideLayout" Target="../slideLayouts/slideLayout134.xml"/><Relationship Id="rId35" Type="http://schemas.openxmlformats.org/officeDocument/2006/relationships/slideLayout" Target="../slideLayouts/slideLayout139.xml"/><Relationship Id="rId43" Type="http://schemas.openxmlformats.org/officeDocument/2006/relationships/slideLayout" Target="../slideLayouts/slideLayout147.xml"/><Relationship Id="rId48" Type="http://schemas.openxmlformats.org/officeDocument/2006/relationships/slideLayout" Target="../slideLayouts/slideLayout152.xml"/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121.xml"/><Relationship Id="rId25" Type="http://schemas.openxmlformats.org/officeDocument/2006/relationships/slideLayout" Target="../slideLayouts/slideLayout129.xml"/><Relationship Id="rId33" Type="http://schemas.openxmlformats.org/officeDocument/2006/relationships/slideLayout" Target="../slideLayouts/slideLayout137.xml"/><Relationship Id="rId38" Type="http://schemas.openxmlformats.org/officeDocument/2006/relationships/slideLayout" Target="../slideLayouts/slideLayout142.xml"/><Relationship Id="rId46" Type="http://schemas.openxmlformats.org/officeDocument/2006/relationships/slideLayout" Target="../slideLayouts/slideLayout150.xml"/><Relationship Id="rId20" Type="http://schemas.openxmlformats.org/officeDocument/2006/relationships/slideLayout" Target="../slideLayouts/slideLayout124.xml"/><Relationship Id="rId41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ctr" anchorCtr="0" compatLnSpc="1"/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t" anchorCtr="0" compatLnSpc="1"/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DAD63B-56C7-4526-AA30-17F377895956}" type="datetimeFigureOut">
              <a:rPr lang="ru-RU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57F66E-6FAE-4E22-BD4D-8A9B210E1B3F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17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35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531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70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588" indent="-228588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4" indent="-228588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8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9" indent="-228588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8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1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5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5087" y="290390"/>
            <a:ext cx="11281833" cy="996742"/>
          </a:xfrm>
          <a:prstGeom prst="rect">
            <a:avLst/>
          </a:prstGeom>
        </p:spPr>
        <p:txBody>
          <a:bodyPr vert="horz" lIns="60960" tIns="30482" rIns="60960" bIns="30482" rtlCol="0" anchor="ctr">
            <a:no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5087" y="1515767"/>
            <a:ext cx="11281833" cy="4661196"/>
          </a:xfrm>
          <a:prstGeom prst="rect">
            <a:avLst/>
          </a:prstGeom>
        </p:spPr>
        <p:txBody>
          <a:bodyPr vert="horz" lIns="60960" tIns="30482" rIns="60960" bIns="30482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796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95" r:id="rId32"/>
    <p:sldLayoutId id="2147483696" r:id="rId33"/>
    <p:sldLayoutId id="2147483697" r:id="rId34"/>
    <p:sldLayoutId id="2147483698" r:id="rId35"/>
    <p:sldLayoutId id="2147483699" r:id="rId36"/>
    <p:sldLayoutId id="2147483700" r:id="rId37"/>
    <p:sldLayoutId id="2147483701" r:id="rId38"/>
    <p:sldLayoutId id="2147483702" r:id="rId39"/>
    <p:sldLayoutId id="2147483703" r:id="rId40"/>
    <p:sldLayoutId id="2147483704" r:id="rId41"/>
    <p:sldLayoutId id="2147483705" r:id="rId42"/>
    <p:sldLayoutId id="2147483706" r:id="rId43"/>
    <p:sldLayoutId id="2147483707" r:id="rId44"/>
    <p:sldLayoutId id="2147483708" r:id="rId45"/>
    <p:sldLayoutId id="2147483709" r:id="rId46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913977" rtl="0" eaLnBrk="1" latinLnBrk="0" hangingPunct="1">
        <a:lnSpc>
          <a:spcPct val="90000"/>
        </a:lnSpc>
        <a:spcBef>
          <a:spcPct val="0"/>
        </a:spcBef>
        <a:buNone/>
        <a:defRPr sz="5900" b="1" kern="1200" cap="all" spc="-167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3977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8" indent="-228599" algn="l" defTabSz="9139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599" algn="l" defTabSz="9139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79" indent="-228599" algn="l" defTabSz="9139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78" indent="-228599" algn="l" defTabSz="9139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76" indent="-228599" algn="l" defTabSz="9139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5" indent="-228599" algn="l" defTabSz="9139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7" indent="-228599" algn="l" defTabSz="9139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76" indent="-228599" algn="l" defTabSz="9139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1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6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5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5086" y="290390"/>
            <a:ext cx="11281833" cy="996742"/>
          </a:xfrm>
          <a:prstGeom prst="rect">
            <a:avLst/>
          </a:prstGeom>
        </p:spPr>
        <p:txBody>
          <a:bodyPr vert="horz" lIns="60961" tIns="30482" rIns="60961" bIns="30482" rtlCol="0" anchor="ctr">
            <a:no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5086" y="1515767"/>
            <a:ext cx="11281833" cy="4661196"/>
          </a:xfrm>
          <a:prstGeom prst="rect">
            <a:avLst/>
          </a:prstGeom>
        </p:spPr>
        <p:txBody>
          <a:bodyPr vert="horz" lIns="60961" tIns="30482" rIns="60961" bIns="30482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552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  <p:sldLayoutId id="2147483737" r:id="rId27"/>
    <p:sldLayoutId id="2147483738" r:id="rId28"/>
    <p:sldLayoutId id="2147483739" r:id="rId29"/>
    <p:sldLayoutId id="2147483740" r:id="rId30"/>
    <p:sldLayoutId id="2147483741" r:id="rId31"/>
    <p:sldLayoutId id="2147483742" r:id="rId32"/>
    <p:sldLayoutId id="2147483743" r:id="rId33"/>
    <p:sldLayoutId id="2147483744" r:id="rId34"/>
    <p:sldLayoutId id="2147483745" r:id="rId35"/>
    <p:sldLayoutId id="2147483746" r:id="rId36"/>
    <p:sldLayoutId id="2147483747" r:id="rId37"/>
    <p:sldLayoutId id="2147483748" r:id="rId38"/>
    <p:sldLayoutId id="2147483749" r:id="rId39"/>
    <p:sldLayoutId id="2147483750" r:id="rId40"/>
    <p:sldLayoutId id="2147483751" r:id="rId41"/>
    <p:sldLayoutId id="2147483752" r:id="rId42"/>
    <p:sldLayoutId id="2147483753" r:id="rId43"/>
    <p:sldLayoutId id="2147483754" r:id="rId44"/>
    <p:sldLayoutId id="2147483755" r:id="rId45"/>
    <p:sldLayoutId id="2147483756" r:id="rId46"/>
    <p:sldLayoutId id="2147483816" r:id="rId47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913992" rtl="0" eaLnBrk="1" latinLnBrk="0" hangingPunct="1">
        <a:lnSpc>
          <a:spcPct val="90000"/>
        </a:lnSpc>
        <a:spcBef>
          <a:spcPct val="0"/>
        </a:spcBef>
        <a:buNone/>
        <a:defRPr sz="5900" b="1" kern="1200" cap="all" spc="-167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3992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0" indent="-228603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9" indent="-228603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5" indent="-228603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12" indent="-228603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8" indent="-228603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5" indent="-228603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34" indent="-228603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41" indent="-228603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8" algn="l" defTabSz="913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6" algn="l" defTabSz="913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3" algn="l" defTabSz="913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07" algn="l" defTabSz="913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15" algn="l" defTabSz="913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2" algn="l" defTabSz="913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9" algn="l" defTabSz="913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8" algn="l" defTabSz="913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5084" y="290390"/>
            <a:ext cx="11281833" cy="996742"/>
          </a:xfrm>
          <a:prstGeom prst="rect">
            <a:avLst/>
          </a:prstGeom>
        </p:spPr>
        <p:txBody>
          <a:bodyPr vert="horz" lIns="60963" tIns="30482" rIns="60963" bIns="30482" rtlCol="0" anchor="ctr">
            <a:no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5084" y="1515767"/>
            <a:ext cx="11281833" cy="4661196"/>
          </a:xfrm>
          <a:prstGeom prst="rect">
            <a:avLst/>
          </a:prstGeom>
        </p:spPr>
        <p:txBody>
          <a:bodyPr vert="horz" lIns="60963" tIns="30482" rIns="60963" bIns="30482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535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  <p:sldLayoutId id="2147483777" r:id="rId20"/>
    <p:sldLayoutId id="2147483778" r:id="rId21"/>
    <p:sldLayoutId id="2147483779" r:id="rId22"/>
    <p:sldLayoutId id="2147483780" r:id="rId23"/>
    <p:sldLayoutId id="2147483781" r:id="rId24"/>
    <p:sldLayoutId id="2147483782" r:id="rId25"/>
    <p:sldLayoutId id="2147483783" r:id="rId26"/>
    <p:sldLayoutId id="2147483784" r:id="rId27"/>
    <p:sldLayoutId id="2147483785" r:id="rId28"/>
    <p:sldLayoutId id="2147483786" r:id="rId29"/>
    <p:sldLayoutId id="2147483787" r:id="rId30"/>
    <p:sldLayoutId id="2147483788" r:id="rId31"/>
    <p:sldLayoutId id="2147483789" r:id="rId32"/>
    <p:sldLayoutId id="2147483790" r:id="rId33"/>
    <p:sldLayoutId id="2147483791" r:id="rId34"/>
    <p:sldLayoutId id="2147483792" r:id="rId35"/>
    <p:sldLayoutId id="2147483793" r:id="rId36"/>
    <p:sldLayoutId id="2147483794" r:id="rId37"/>
    <p:sldLayoutId id="2147483795" r:id="rId38"/>
    <p:sldLayoutId id="2147483796" r:id="rId39"/>
    <p:sldLayoutId id="2147483797" r:id="rId40"/>
    <p:sldLayoutId id="2147483798" r:id="rId41"/>
    <p:sldLayoutId id="2147483799" r:id="rId42"/>
    <p:sldLayoutId id="2147483800" r:id="rId43"/>
    <p:sldLayoutId id="2147483801" r:id="rId44"/>
    <p:sldLayoutId id="2147483802" r:id="rId45"/>
    <p:sldLayoutId id="2147483803" r:id="rId46"/>
    <p:sldLayoutId id="2147483817" r:id="rId47"/>
    <p:sldLayoutId id="2147483818" r:id="rId48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914022" rtl="0" eaLnBrk="1" latinLnBrk="0" hangingPunct="1">
        <a:lnSpc>
          <a:spcPct val="90000"/>
        </a:lnSpc>
        <a:spcBef>
          <a:spcPct val="0"/>
        </a:spcBef>
        <a:buNone/>
        <a:defRPr sz="5900" b="1" kern="1200" cap="all" spc="-167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022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0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0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57" indent="-228611" algn="l" defTabSz="9140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0" indent="-228611" algn="l" defTabSz="9140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2" indent="-228611" algn="l" defTabSz="9140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5" indent="-228611" algn="l" defTabSz="9140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8" indent="-228611" algn="l" defTabSz="9140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1" indent="-228611" algn="l" defTabSz="9140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68" algn="l" defTabSz="91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91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4" algn="l" defTabSz="91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7" algn="l" defTabSz="91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0" algn="l" defTabSz="91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B1FB4C-E35C-46C6-BFE7-684AC06A5C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33C3A4-6262-466F-9AA1-B0864EEB33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52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5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kIvB3IMit0" TargetMode="External"/><Relationship Id="rId2" Type="http://schemas.openxmlformats.org/officeDocument/2006/relationships/hyperlink" Target="https://youtu.be/Pl8jrK-HsWs" TargetMode="External"/><Relationship Id="rId1" Type="http://schemas.openxmlformats.org/officeDocument/2006/relationships/slideLayout" Target="../slideLayouts/slideLayout1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reeform 7"/>
          <p:cNvSpPr/>
          <p:nvPr/>
        </p:nvSpPr>
        <p:spPr bwMode="auto">
          <a:xfrm>
            <a:off x="2723357" y="1270201"/>
            <a:ext cx="2135187" cy="377825"/>
          </a:xfrm>
          <a:custGeom>
            <a:avLst/>
            <a:gdLst>
              <a:gd name="T0" fmla="*/ 2087026 w 532"/>
              <a:gd name="T1" fmla="*/ 0 h 94"/>
              <a:gd name="T2" fmla="*/ 48162 w 532"/>
              <a:gd name="T3" fmla="*/ 0 h 94"/>
              <a:gd name="T4" fmla="*/ 0 w 532"/>
              <a:gd name="T5" fmla="*/ 48233 h 94"/>
              <a:gd name="T6" fmla="*/ 0 w 532"/>
              <a:gd name="T7" fmla="*/ 329592 h 94"/>
              <a:gd name="T8" fmla="*/ 48162 w 532"/>
              <a:gd name="T9" fmla="*/ 377825 h 94"/>
              <a:gd name="T10" fmla="*/ 2087026 w 532"/>
              <a:gd name="T11" fmla="*/ 377825 h 94"/>
              <a:gd name="T12" fmla="*/ 2135188 w 532"/>
              <a:gd name="T13" fmla="*/ 329592 h 94"/>
              <a:gd name="T14" fmla="*/ 2135188 w 532"/>
              <a:gd name="T15" fmla="*/ 48233 h 94"/>
              <a:gd name="T16" fmla="*/ 2087026 w 532"/>
              <a:gd name="T17" fmla="*/ 0 h 9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32" h="94">
                <a:moveTo>
                  <a:pt x="520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9"/>
                  <a:pt x="5" y="94"/>
                  <a:pt x="12" y="94"/>
                </a:cubicBezTo>
                <a:cubicBezTo>
                  <a:pt x="520" y="94"/>
                  <a:pt x="520" y="94"/>
                  <a:pt x="520" y="94"/>
                </a:cubicBezTo>
                <a:cubicBezTo>
                  <a:pt x="527" y="94"/>
                  <a:pt x="532" y="89"/>
                  <a:pt x="532" y="82"/>
                </a:cubicBezTo>
                <a:cubicBezTo>
                  <a:pt x="532" y="12"/>
                  <a:pt x="532" y="12"/>
                  <a:pt x="532" y="12"/>
                </a:cubicBezTo>
                <a:cubicBezTo>
                  <a:pt x="532" y="5"/>
                  <a:pt x="527" y="0"/>
                  <a:pt x="520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52" name="Freeform 8"/>
          <p:cNvSpPr/>
          <p:nvPr/>
        </p:nvSpPr>
        <p:spPr bwMode="auto">
          <a:xfrm>
            <a:off x="4637882" y="2443364"/>
            <a:ext cx="777875" cy="711200"/>
          </a:xfrm>
          <a:custGeom>
            <a:avLst/>
            <a:gdLst>
              <a:gd name="T0" fmla="*/ 0 w 194"/>
              <a:gd name="T1" fmla="*/ 711200 h 177"/>
              <a:gd name="T2" fmla="*/ 777875 w 194"/>
              <a:gd name="T3" fmla="*/ 711200 h 177"/>
              <a:gd name="T4" fmla="*/ 777875 w 194"/>
              <a:gd name="T5" fmla="*/ 64289 h 177"/>
              <a:gd name="T6" fmla="*/ 773865 w 194"/>
              <a:gd name="T7" fmla="*/ 0 h 177"/>
              <a:gd name="T8" fmla="*/ 0 w 194"/>
              <a:gd name="T9" fmla="*/ 0 h 177"/>
              <a:gd name="T10" fmla="*/ 0 w 194"/>
              <a:gd name="T11" fmla="*/ 711200 h 1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4" h="177">
                <a:moveTo>
                  <a:pt x="0" y="177"/>
                </a:moveTo>
                <a:cubicBezTo>
                  <a:pt x="194" y="177"/>
                  <a:pt x="194" y="177"/>
                  <a:pt x="194" y="177"/>
                </a:cubicBezTo>
                <a:cubicBezTo>
                  <a:pt x="194" y="16"/>
                  <a:pt x="194" y="16"/>
                  <a:pt x="194" y="16"/>
                </a:cubicBezTo>
                <a:cubicBezTo>
                  <a:pt x="194" y="11"/>
                  <a:pt x="193" y="5"/>
                  <a:pt x="193" y="0"/>
                </a:cubicBezTo>
                <a:cubicBezTo>
                  <a:pt x="0" y="0"/>
                  <a:pt x="0" y="0"/>
                  <a:pt x="0" y="0"/>
                </a:cubicBezTo>
                <a:lnTo>
                  <a:pt x="0" y="177"/>
                </a:lnTo>
                <a:close/>
              </a:path>
            </a:pathLst>
          </a:custGeom>
          <a:solidFill>
            <a:srgbClr val="CC23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53" name="Freeform 9"/>
          <p:cNvSpPr/>
          <p:nvPr/>
        </p:nvSpPr>
        <p:spPr bwMode="auto">
          <a:xfrm>
            <a:off x="4637882" y="1727401"/>
            <a:ext cx="774700" cy="715963"/>
          </a:xfrm>
          <a:custGeom>
            <a:avLst/>
            <a:gdLst>
              <a:gd name="T0" fmla="*/ 774700 w 193"/>
              <a:gd name="T1" fmla="*/ 715963 h 178"/>
              <a:gd name="T2" fmla="*/ 0 w 193"/>
              <a:gd name="T3" fmla="*/ 0 h 178"/>
              <a:gd name="T4" fmla="*/ 0 w 193"/>
              <a:gd name="T5" fmla="*/ 715963 h 178"/>
              <a:gd name="T6" fmla="*/ 774700 w 193"/>
              <a:gd name="T7" fmla="*/ 715963 h 17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3" h="178">
                <a:moveTo>
                  <a:pt x="193" y="178"/>
                </a:moveTo>
                <a:cubicBezTo>
                  <a:pt x="185" y="79"/>
                  <a:pt x="101" y="0"/>
                  <a:pt x="0" y="0"/>
                </a:cubicBezTo>
                <a:cubicBezTo>
                  <a:pt x="0" y="178"/>
                  <a:pt x="0" y="178"/>
                  <a:pt x="0" y="178"/>
                </a:cubicBezTo>
                <a:lnTo>
                  <a:pt x="193" y="178"/>
                </a:lnTo>
                <a:close/>
              </a:path>
            </a:pathLst>
          </a:custGeom>
          <a:solidFill>
            <a:srgbClr val="FAA2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54" name="Rectangle 10"/>
          <p:cNvSpPr>
            <a:spLocks noChangeArrowheads="1"/>
          </p:cNvSpPr>
          <p:nvPr/>
        </p:nvSpPr>
        <p:spPr bwMode="auto">
          <a:xfrm>
            <a:off x="2944019" y="1727401"/>
            <a:ext cx="1693863" cy="715963"/>
          </a:xfrm>
          <a:prstGeom prst="rect">
            <a:avLst/>
          </a:prstGeom>
          <a:solidFill>
            <a:srgbClr val="FFB5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055" name="Freeform 11"/>
          <p:cNvSpPr/>
          <p:nvPr/>
        </p:nvSpPr>
        <p:spPr bwMode="auto">
          <a:xfrm>
            <a:off x="2169319" y="1727401"/>
            <a:ext cx="774700" cy="715963"/>
          </a:xfrm>
          <a:custGeom>
            <a:avLst/>
            <a:gdLst>
              <a:gd name="T0" fmla="*/ 774700 w 193"/>
              <a:gd name="T1" fmla="*/ 0 h 178"/>
              <a:gd name="T2" fmla="*/ 0 w 193"/>
              <a:gd name="T3" fmla="*/ 715963 h 178"/>
              <a:gd name="T4" fmla="*/ 774700 w 193"/>
              <a:gd name="T5" fmla="*/ 715963 h 178"/>
              <a:gd name="T6" fmla="*/ 774700 w 193"/>
              <a:gd name="T7" fmla="*/ 0 h 17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3" h="178">
                <a:moveTo>
                  <a:pt x="193" y="0"/>
                </a:moveTo>
                <a:cubicBezTo>
                  <a:pt x="92" y="0"/>
                  <a:pt x="8" y="79"/>
                  <a:pt x="0" y="178"/>
                </a:cubicBezTo>
                <a:cubicBezTo>
                  <a:pt x="193" y="178"/>
                  <a:pt x="193" y="178"/>
                  <a:pt x="193" y="178"/>
                </a:cubicBezTo>
                <a:lnTo>
                  <a:pt x="193" y="0"/>
                </a:lnTo>
                <a:close/>
              </a:path>
            </a:pathLst>
          </a:custGeom>
          <a:solidFill>
            <a:srgbClr val="FFC5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2944019" y="3154564"/>
            <a:ext cx="1693863" cy="714375"/>
          </a:xfrm>
          <a:prstGeom prst="rect">
            <a:avLst/>
          </a:prstGeom>
          <a:solidFill>
            <a:srgbClr val="8C10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057" name="Rectangle 13"/>
          <p:cNvSpPr>
            <a:spLocks noChangeArrowheads="1"/>
          </p:cNvSpPr>
          <p:nvPr/>
        </p:nvSpPr>
        <p:spPr bwMode="auto">
          <a:xfrm>
            <a:off x="2944019" y="3868939"/>
            <a:ext cx="1693863" cy="711200"/>
          </a:xfrm>
          <a:prstGeom prst="rect">
            <a:avLst/>
          </a:prstGeom>
          <a:solidFill>
            <a:srgbClr val="64D1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058" name="Rectangle 14"/>
          <p:cNvSpPr>
            <a:spLocks noChangeArrowheads="1"/>
          </p:cNvSpPr>
          <p:nvPr/>
        </p:nvSpPr>
        <p:spPr bwMode="auto">
          <a:xfrm>
            <a:off x="2944019" y="4580139"/>
            <a:ext cx="1693863" cy="715962"/>
          </a:xfrm>
          <a:prstGeom prst="rect">
            <a:avLst/>
          </a:prstGeom>
          <a:solidFill>
            <a:srgbClr val="34B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059" name="Rectangle 15"/>
          <p:cNvSpPr>
            <a:spLocks noChangeArrowheads="1"/>
          </p:cNvSpPr>
          <p:nvPr/>
        </p:nvSpPr>
        <p:spPr bwMode="auto">
          <a:xfrm>
            <a:off x="2944019" y="2443364"/>
            <a:ext cx="1693863" cy="711200"/>
          </a:xfrm>
          <a:prstGeom prst="rect">
            <a:avLst/>
          </a:prstGeom>
          <a:solidFill>
            <a:srgbClr val="E249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060" name="Freeform 16"/>
          <p:cNvSpPr/>
          <p:nvPr/>
        </p:nvSpPr>
        <p:spPr bwMode="auto">
          <a:xfrm>
            <a:off x="2164557" y="2443364"/>
            <a:ext cx="779462" cy="711200"/>
          </a:xfrm>
          <a:custGeom>
            <a:avLst/>
            <a:gdLst>
              <a:gd name="T0" fmla="*/ 779463 w 194"/>
              <a:gd name="T1" fmla="*/ 0 h 177"/>
              <a:gd name="T2" fmla="*/ 4018 w 194"/>
              <a:gd name="T3" fmla="*/ 0 h 177"/>
              <a:gd name="T4" fmla="*/ 0 w 194"/>
              <a:gd name="T5" fmla="*/ 64289 h 177"/>
              <a:gd name="T6" fmla="*/ 0 w 194"/>
              <a:gd name="T7" fmla="*/ 711200 h 177"/>
              <a:gd name="T8" fmla="*/ 779463 w 194"/>
              <a:gd name="T9" fmla="*/ 711200 h 177"/>
              <a:gd name="T10" fmla="*/ 779463 w 194"/>
              <a:gd name="T11" fmla="*/ 0 h 1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4" h="177">
                <a:moveTo>
                  <a:pt x="194" y="0"/>
                </a:moveTo>
                <a:cubicBezTo>
                  <a:pt x="1" y="0"/>
                  <a:pt x="1" y="0"/>
                  <a:pt x="1" y="0"/>
                </a:cubicBezTo>
                <a:cubicBezTo>
                  <a:pt x="1" y="5"/>
                  <a:pt x="0" y="11"/>
                  <a:pt x="0" y="16"/>
                </a:cubicBezTo>
                <a:cubicBezTo>
                  <a:pt x="0" y="177"/>
                  <a:pt x="0" y="177"/>
                  <a:pt x="0" y="177"/>
                </a:cubicBezTo>
                <a:cubicBezTo>
                  <a:pt x="194" y="177"/>
                  <a:pt x="194" y="177"/>
                  <a:pt x="194" y="177"/>
                </a:cubicBezTo>
                <a:lnTo>
                  <a:pt x="194" y="0"/>
                </a:lnTo>
                <a:close/>
              </a:path>
            </a:pathLst>
          </a:custGeom>
          <a:solidFill>
            <a:srgbClr val="F06E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61" name="Freeform 17"/>
          <p:cNvSpPr/>
          <p:nvPr/>
        </p:nvSpPr>
        <p:spPr bwMode="auto">
          <a:xfrm>
            <a:off x="2164557" y="4580139"/>
            <a:ext cx="779462" cy="715962"/>
          </a:xfrm>
          <a:custGeom>
            <a:avLst/>
            <a:gdLst>
              <a:gd name="T0" fmla="*/ 779463 w 194"/>
              <a:gd name="T1" fmla="*/ 0 h 178"/>
              <a:gd name="T2" fmla="*/ 0 w 194"/>
              <a:gd name="T3" fmla="*/ 0 h 178"/>
              <a:gd name="T4" fmla="*/ 0 w 194"/>
              <a:gd name="T5" fmla="*/ 651607 h 178"/>
              <a:gd name="T6" fmla="*/ 4018 w 194"/>
              <a:gd name="T7" fmla="*/ 715963 h 178"/>
              <a:gd name="T8" fmla="*/ 779463 w 194"/>
              <a:gd name="T9" fmla="*/ 715963 h 178"/>
              <a:gd name="T10" fmla="*/ 779463 w 194"/>
              <a:gd name="T11" fmla="*/ 0 h 1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4" h="178">
                <a:moveTo>
                  <a:pt x="19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167"/>
                  <a:pt x="1" y="173"/>
                  <a:pt x="1" y="178"/>
                </a:cubicBezTo>
                <a:cubicBezTo>
                  <a:pt x="194" y="178"/>
                  <a:pt x="194" y="178"/>
                  <a:pt x="194" y="178"/>
                </a:cubicBezTo>
                <a:lnTo>
                  <a:pt x="194" y="0"/>
                </a:lnTo>
                <a:close/>
              </a:path>
            </a:pathLst>
          </a:custGeom>
          <a:solidFill>
            <a:srgbClr val="68C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62" name="Rectangle 18"/>
          <p:cNvSpPr>
            <a:spLocks noChangeArrowheads="1"/>
          </p:cNvSpPr>
          <p:nvPr/>
        </p:nvSpPr>
        <p:spPr bwMode="auto">
          <a:xfrm>
            <a:off x="4637882" y="3868939"/>
            <a:ext cx="777875" cy="711200"/>
          </a:xfrm>
          <a:prstGeom prst="rect">
            <a:avLst/>
          </a:prstGeom>
          <a:solidFill>
            <a:srgbClr val="2CC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063" name="Freeform 19"/>
          <p:cNvSpPr/>
          <p:nvPr/>
        </p:nvSpPr>
        <p:spPr bwMode="auto">
          <a:xfrm>
            <a:off x="4637882" y="4580139"/>
            <a:ext cx="777875" cy="715962"/>
          </a:xfrm>
          <a:custGeom>
            <a:avLst/>
            <a:gdLst>
              <a:gd name="T0" fmla="*/ 0 w 194"/>
              <a:gd name="T1" fmla="*/ 715963 h 178"/>
              <a:gd name="T2" fmla="*/ 773865 w 194"/>
              <a:gd name="T3" fmla="*/ 715963 h 178"/>
              <a:gd name="T4" fmla="*/ 777875 w 194"/>
              <a:gd name="T5" fmla="*/ 651607 h 178"/>
              <a:gd name="T6" fmla="*/ 777875 w 194"/>
              <a:gd name="T7" fmla="*/ 0 h 178"/>
              <a:gd name="T8" fmla="*/ 0 w 194"/>
              <a:gd name="T9" fmla="*/ 0 h 178"/>
              <a:gd name="T10" fmla="*/ 0 w 194"/>
              <a:gd name="T11" fmla="*/ 715963 h 1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4" h="178">
                <a:moveTo>
                  <a:pt x="0" y="178"/>
                </a:moveTo>
                <a:cubicBezTo>
                  <a:pt x="193" y="178"/>
                  <a:pt x="193" y="178"/>
                  <a:pt x="193" y="178"/>
                </a:cubicBezTo>
                <a:cubicBezTo>
                  <a:pt x="193" y="173"/>
                  <a:pt x="194" y="167"/>
                  <a:pt x="194" y="162"/>
                </a:cubicBezTo>
                <a:cubicBezTo>
                  <a:pt x="194" y="0"/>
                  <a:pt x="194" y="0"/>
                  <a:pt x="194" y="0"/>
                </a:cubicBezTo>
                <a:cubicBezTo>
                  <a:pt x="0" y="0"/>
                  <a:pt x="0" y="0"/>
                  <a:pt x="0" y="0"/>
                </a:cubicBezTo>
                <a:lnTo>
                  <a:pt x="0" y="178"/>
                </a:lnTo>
                <a:close/>
              </a:path>
            </a:pathLst>
          </a:custGeom>
          <a:solidFill>
            <a:srgbClr val="0A98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64" name="Rectangle 20"/>
          <p:cNvSpPr>
            <a:spLocks noChangeArrowheads="1"/>
          </p:cNvSpPr>
          <p:nvPr/>
        </p:nvSpPr>
        <p:spPr bwMode="auto">
          <a:xfrm>
            <a:off x="4637882" y="3154564"/>
            <a:ext cx="777875" cy="714375"/>
          </a:xfrm>
          <a:prstGeom prst="rect">
            <a:avLst/>
          </a:prstGeom>
          <a:solidFill>
            <a:srgbClr val="7801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065" name="Freeform 21"/>
          <p:cNvSpPr/>
          <p:nvPr/>
        </p:nvSpPr>
        <p:spPr bwMode="auto">
          <a:xfrm>
            <a:off x="4637882" y="5296101"/>
            <a:ext cx="774700" cy="711200"/>
          </a:xfrm>
          <a:custGeom>
            <a:avLst/>
            <a:gdLst>
              <a:gd name="T0" fmla="*/ 0 w 193"/>
              <a:gd name="T1" fmla="*/ 711200 h 177"/>
              <a:gd name="T2" fmla="*/ 774700 w 193"/>
              <a:gd name="T3" fmla="*/ 0 h 177"/>
              <a:gd name="T4" fmla="*/ 0 w 193"/>
              <a:gd name="T5" fmla="*/ 0 h 177"/>
              <a:gd name="T6" fmla="*/ 0 w 193"/>
              <a:gd name="T7" fmla="*/ 711200 h 17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3" h="177">
                <a:moveTo>
                  <a:pt x="0" y="177"/>
                </a:moveTo>
                <a:cubicBezTo>
                  <a:pt x="101" y="177"/>
                  <a:pt x="185" y="99"/>
                  <a:pt x="193" y="0"/>
                </a:cubicBezTo>
                <a:cubicBezTo>
                  <a:pt x="0" y="0"/>
                  <a:pt x="0" y="0"/>
                  <a:pt x="0" y="0"/>
                </a:cubicBezTo>
                <a:lnTo>
                  <a:pt x="0" y="177"/>
                </a:lnTo>
                <a:close/>
              </a:path>
            </a:pathLst>
          </a:custGeom>
          <a:solidFill>
            <a:srgbClr val="0A4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66" name="Rectangle 22"/>
          <p:cNvSpPr>
            <a:spLocks noChangeArrowheads="1"/>
          </p:cNvSpPr>
          <p:nvPr/>
        </p:nvSpPr>
        <p:spPr bwMode="auto">
          <a:xfrm>
            <a:off x="2164557" y="3868939"/>
            <a:ext cx="779462" cy="711200"/>
          </a:xfrm>
          <a:prstGeom prst="rect">
            <a:avLst/>
          </a:prstGeom>
          <a:solidFill>
            <a:srgbClr val="91E5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067" name="Rectangle 23"/>
          <p:cNvSpPr>
            <a:spLocks noChangeArrowheads="1"/>
          </p:cNvSpPr>
          <p:nvPr/>
        </p:nvSpPr>
        <p:spPr bwMode="auto">
          <a:xfrm>
            <a:off x="2944019" y="5296101"/>
            <a:ext cx="1693863" cy="711200"/>
          </a:xfrm>
          <a:prstGeom prst="rect">
            <a:avLst/>
          </a:prstGeom>
          <a:solidFill>
            <a:srgbClr val="065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068" name="Rectangle 24"/>
          <p:cNvSpPr>
            <a:spLocks noChangeArrowheads="1"/>
          </p:cNvSpPr>
          <p:nvPr/>
        </p:nvSpPr>
        <p:spPr bwMode="auto">
          <a:xfrm>
            <a:off x="2164557" y="3154564"/>
            <a:ext cx="779462" cy="714375"/>
          </a:xfrm>
          <a:prstGeom prst="rect">
            <a:avLst/>
          </a:prstGeom>
          <a:solidFill>
            <a:srgbClr val="A632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069" name="Freeform 25"/>
          <p:cNvSpPr/>
          <p:nvPr/>
        </p:nvSpPr>
        <p:spPr bwMode="auto">
          <a:xfrm>
            <a:off x="2169319" y="5296101"/>
            <a:ext cx="774700" cy="711200"/>
          </a:xfrm>
          <a:custGeom>
            <a:avLst/>
            <a:gdLst>
              <a:gd name="T0" fmla="*/ 0 w 193"/>
              <a:gd name="T1" fmla="*/ 0 h 177"/>
              <a:gd name="T2" fmla="*/ 774700 w 193"/>
              <a:gd name="T3" fmla="*/ 711200 h 177"/>
              <a:gd name="T4" fmla="*/ 774700 w 193"/>
              <a:gd name="T5" fmla="*/ 0 h 177"/>
              <a:gd name="T6" fmla="*/ 0 w 193"/>
              <a:gd name="T7" fmla="*/ 0 h 17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3" h="177">
                <a:moveTo>
                  <a:pt x="0" y="0"/>
                </a:moveTo>
                <a:cubicBezTo>
                  <a:pt x="8" y="99"/>
                  <a:pt x="92" y="177"/>
                  <a:pt x="193" y="177"/>
                </a:cubicBezTo>
                <a:cubicBezTo>
                  <a:pt x="193" y="0"/>
                  <a:pt x="193" y="0"/>
                  <a:pt x="19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2070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4863" y="2588983"/>
            <a:ext cx="195217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latin typeface="Berlin Sans FB Demi" panose="020E0802020502020306" pitchFamily="34" charset="0"/>
              </a:rPr>
              <a:t>FALSAFAH</a:t>
            </a:r>
            <a:endParaRPr lang="en-MY" sz="2800" dirty="0">
              <a:latin typeface="Berlin Sans FB Demi" panose="020E0802020502020306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4863" y="3271564"/>
            <a:ext cx="195217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latin typeface="Berlin Sans FB Demi" panose="020E0802020502020306" pitchFamily="34" charset="0"/>
              </a:rPr>
              <a:t>DAN</a:t>
            </a:r>
            <a:endParaRPr lang="en-MY" sz="2800" dirty="0">
              <a:latin typeface="Berlin Sans FB Demi" panose="020E0802020502020306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4863" y="4031418"/>
            <a:ext cx="195217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latin typeface="Berlin Sans FB Demi" panose="020E0802020502020306" pitchFamily="34" charset="0"/>
              </a:rPr>
              <a:t>ISU</a:t>
            </a:r>
            <a:endParaRPr lang="en-MY" sz="2800" dirty="0">
              <a:latin typeface="Berlin Sans FB Demi" panose="020E0802020502020306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4402" y="4676510"/>
            <a:ext cx="161100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latin typeface="Berlin Sans FB Demi" panose="020E0802020502020306" pitchFamily="34" charset="0"/>
              </a:rPr>
              <a:t>SEMASA</a:t>
            </a:r>
            <a:endParaRPr lang="en-MY" sz="2800" dirty="0">
              <a:latin typeface="Berlin Sans FB Demi" panose="020E0802020502020306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4632" y="5390091"/>
            <a:ext cx="182791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latin typeface="Berlin Sans FB Demi" panose="020E0802020502020306" pitchFamily="34" charset="0"/>
              </a:rPr>
              <a:t>UHIS 1022</a:t>
            </a:r>
            <a:endParaRPr lang="en-MY" sz="2800" dirty="0">
              <a:latin typeface="Berlin Sans FB Demi" panose="020E0802020502020306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97769" y="2443364"/>
            <a:ext cx="50613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BAB 6 </a:t>
            </a:r>
          </a:p>
          <a:p>
            <a:pPr algn="ctr"/>
            <a:r>
              <a:rPr lang="en-US" sz="5400" b="1" spc="300" dirty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EPISTEMOLOGI</a:t>
            </a:r>
            <a:endParaRPr lang="en-MY" sz="5400" b="1" spc="300" dirty="0">
              <a:ln w="1143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7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120" y="73723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686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7AF13-5287-4B5E-BBE3-D8C8AFC69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259" y="222739"/>
            <a:ext cx="10679482" cy="1293028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C000"/>
                </a:solidFill>
              </a:rPr>
              <a:t>SeT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InDUKSI</a:t>
            </a:r>
            <a:r>
              <a:rPr lang="en-US" dirty="0">
                <a:solidFill>
                  <a:srgbClr val="FFC000"/>
                </a:solidFill>
              </a:rPr>
              <a:t>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0AF3E-3733-4674-983D-BCF8FDE21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US" sz="2000" dirty="0" err="1">
                <a:solidFill>
                  <a:schemeClr val="bg1"/>
                </a:solidFill>
              </a:rPr>
              <a:t>Pokok</a:t>
            </a:r>
            <a:r>
              <a:rPr lang="en-US" sz="2000" dirty="0">
                <a:solidFill>
                  <a:schemeClr val="bg1"/>
                </a:solidFill>
              </a:rPr>
              <a:t> pisang </a:t>
            </a:r>
            <a:r>
              <a:rPr lang="en-US" sz="2000" dirty="0" err="1">
                <a:solidFill>
                  <a:schemeClr val="bg1"/>
                </a:solidFill>
              </a:rPr>
              <a:t>mempunyai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ciri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unik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jarang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dimiliki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tumbuhan</a:t>
            </a:r>
            <a:r>
              <a:rPr lang="en-US" sz="2000" dirty="0">
                <a:solidFill>
                  <a:schemeClr val="bg1"/>
                </a:solidFill>
              </a:rPr>
              <a:t> lain. </a:t>
            </a:r>
            <a:r>
              <a:rPr lang="en-US" sz="2000" dirty="0" err="1">
                <a:solidFill>
                  <a:schemeClr val="bg1"/>
                </a:solidFill>
              </a:rPr>
              <a:t>Tanaman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ini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hanya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boleh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berbuah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sekali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sahaja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sehingga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ada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peribahasa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Melayu</a:t>
            </a:r>
            <a:r>
              <a:rPr lang="en-US" sz="2000" dirty="0">
                <a:solidFill>
                  <a:schemeClr val="bg1"/>
                </a:solidFill>
              </a:rPr>
              <a:t> ‘</a:t>
            </a:r>
            <a:r>
              <a:rPr lang="en-US" sz="2000" dirty="0" err="1">
                <a:solidFill>
                  <a:schemeClr val="bg1"/>
                </a:solidFill>
              </a:rPr>
              <a:t>takkan</a:t>
            </a:r>
            <a:r>
              <a:rPr lang="en-US" sz="2000" dirty="0">
                <a:solidFill>
                  <a:schemeClr val="bg1"/>
                </a:solidFill>
              </a:rPr>
              <a:t> pisang </a:t>
            </a:r>
            <a:r>
              <a:rPr lang="en-US" sz="2000" dirty="0" err="1">
                <a:solidFill>
                  <a:schemeClr val="bg1"/>
                </a:solidFill>
              </a:rPr>
              <a:t>berbuah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dua</a:t>
            </a:r>
            <a:r>
              <a:rPr lang="en-US" sz="2000" dirty="0">
                <a:solidFill>
                  <a:schemeClr val="bg1"/>
                </a:solidFill>
              </a:rPr>
              <a:t> kali’ yang </a:t>
            </a:r>
            <a:r>
              <a:rPr lang="en-US" sz="2000" dirty="0" err="1">
                <a:solidFill>
                  <a:schemeClr val="bg1"/>
                </a:solidFill>
              </a:rPr>
              <a:t>bermaksud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sekali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tertipu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tidak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berulang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lagi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r>
              <a:rPr lang="en-MY" sz="2000" dirty="0" err="1">
                <a:solidFill>
                  <a:schemeClr val="bg1"/>
                </a:solidFill>
              </a:rPr>
              <a:t>Persoalan</a:t>
            </a:r>
            <a:r>
              <a:rPr lang="en-MY" sz="2000" dirty="0">
                <a:solidFill>
                  <a:schemeClr val="bg1"/>
                </a:solidFill>
              </a:rPr>
              <a:t>:</a:t>
            </a:r>
            <a:endParaRPr lang="en-US" sz="2000" dirty="0">
              <a:solidFill>
                <a:schemeClr val="bg1"/>
              </a:solidFill>
            </a:endParaRPr>
          </a:p>
          <a:p>
            <a:pPr lvl="0"/>
            <a:r>
              <a:rPr lang="en-US" sz="2000" dirty="0" err="1">
                <a:solidFill>
                  <a:schemeClr val="bg1"/>
                </a:solidFill>
              </a:rPr>
              <a:t>Apa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itu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pisang</a:t>
            </a:r>
            <a:r>
              <a:rPr lang="en-US" sz="2000" dirty="0">
                <a:solidFill>
                  <a:schemeClr val="bg1"/>
                </a:solidFill>
              </a:rPr>
              <a:t>?</a:t>
            </a:r>
          </a:p>
          <a:p>
            <a:pPr lvl="0"/>
            <a:r>
              <a:rPr lang="en-US" sz="2000" dirty="0" err="1">
                <a:solidFill>
                  <a:schemeClr val="bg1"/>
                </a:solidFill>
              </a:rPr>
              <a:t>Apa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falsafah</a:t>
            </a:r>
            <a:r>
              <a:rPr lang="en-US" sz="2000" dirty="0">
                <a:solidFill>
                  <a:schemeClr val="bg1"/>
                </a:solidFill>
              </a:rPr>
              <a:t> di </a:t>
            </a:r>
            <a:r>
              <a:rPr lang="en-US" sz="2000" dirty="0" err="1">
                <a:solidFill>
                  <a:schemeClr val="bg1"/>
                </a:solidFill>
              </a:rPr>
              <a:t>sebalik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perumpamaan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ini</a:t>
            </a:r>
            <a:r>
              <a:rPr lang="en-US" sz="2000" dirty="0">
                <a:solidFill>
                  <a:schemeClr val="bg1"/>
                </a:solidFill>
              </a:rPr>
              <a:t>?</a:t>
            </a:r>
          </a:p>
          <a:p>
            <a:pPr lvl="0"/>
            <a:r>
              <a:rPr lang="en-MY" sz="2000" dirty="0" err="1">
                <a:solidFill>
                  <a:schemeClr val="bg1"/>
                </a:solidFill>
              </a:rPr>
              <a:t>Adakah</a:t>
            </a:r>
            <a:r>
              <a:rPr lang="en-MY" sz="2000" dirty="0">
                <a:solidFill>
                  <a:schemeClr val="bg1"/>
                </a:solidFill>
              </a:rPr>
              <a:t> </a:t>
            </a:r>
            <a:r>
              <a:rPr lang="en-MY" sz="2000" dirty="0" err="1">
                <a:solidFill>
                  <a:schemeClr val="bg1"/>
                </a:solidFill>
              </a:rPr>
              <a:t>benar</a:t>
            </a:r>
            <a:r>
              <a:rPr lang="en-MY" sz="2000" dirty="0">
                <a:solidFill>
                  <a:schemeClr val="bg1"/>
                </a:solidFill>
              </a:rPr>
              <a:t> pisang </a:t>
            </a:r>
            <a:r>
              <a:rPr lang="en-MY" sz="2000" dirty="0" err="1">
                <a:solidFill>
                  <a:schemeClr val="bg1"/>
                </a:solidFill>
              </a:rPr>
              <a:t>tidak</a:t>
            </a:r>
            <a:r>
              <a:rPr lang="en-MY" sz="2000" dirty="0">
                <a:solidFill>
                  <a:schemeClr val="bg1"/>
                </a:solidFill>
              </a:rPr>
              <a:t> </a:t>
            </a:r>
            <a:r>
              <a:rPr lang="en-MY" sz="2000" dirty="0" err="1">
                <a:solidFill>
                  <a:schemeClr val="bg1"/>
                </a:solidFill>
              </a:rPr>
              <a:t>berbuah</a:t>
            </a:r>
            <a:r>
              <a:rPr lang="en-MY" sz="2000" dirty="0">
                <a:solidFill>
                  <a:schemeClr val="bg1"/>
                </a:solidFill>
              </a:rPr>
              <a:t> </a:t>
            </a:r>
            <a:r>
              <a:rPr lang="en-MY" sz="2000" dirty="0" err="1">
                <a:solidFill>
                  <a:schemeClr val="bg1"/>
                </a:solidFill>
              </a:rPr>
              <a:t>dua</a:t>
            </a:r>
            <a:r>
              <a:rPr lang="en-MY" sz="2000" dirty="0">
                <a:solidFill>
                  <a:schemeClr val="bg1"/>
                </a:solidFill>
              </a:rPr>
              <a:t> kali?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MY" sz="2000" dirty="0" err="1">
                <a:solidFill>
                  <a:schemeClr val="bg1"/>
                </a:solidFill>
              </a:rPr>
              <a:t>Adakah</a:t>
            </a:r>
            <a:r>
              <a:rPr lang="en-MY" sz="2000" dirty="0">
                <a:solidFill>
                  <a:schemeClr val="bg1"/>
                </a:solidFill>
              </a:rPr>
              <a:t> </a:t>
            </a:r>
            <a:r>
              <a:rPr lang="en-MY" sz="2000" dirty="0" err="1">
                <a:solidFill>
                  <a:schemeClr val="bg1"/>
                </a:solidFill>
              </a:rPr>
              <a:t>perumpamaan</a:t>
            </a:r>
            <a:r>
              <a:rPr lang="en-MY" sz="2000" dirty="0">
                <a:solidFill>
                  <a:schemeClr val="bg1"/>
                </a:solidFill>
              </a:rPr>
              <a:t> </a:t>
            </a:r>
            <a:r>
              <a:rPr lang="en-MY" sz="2000" dirty="0" err="1">
                <a:solidFill>
                  <a:schemeClr val="bg1"/>
                </a:solidFill>
              </a:rPr>
              <a:t>ini</a:t>
            </a:r>
            <a:r>
              <a:rPr lang="en-MY" sz="2000" dirty="0">
                <a:solidFill>
                  <a:schemeClr val="bg1"/>
                </a:solidFill>
              </a:rPr>
              <a:t> </a:t>
            </a:r>
            <a:r>
              <a:rPr lang="en-MY" sz="2000" dirty="0" err="1">
                <a:solidFill>
                  <a:schemeClr val="bg1"/>
                </a:solidFill>
              </a:rPr>
              <a:t>sudah</a:t>
            </a:r>
            <a:r>
              <a:rPr lang="en-MY" sz="2000" dirty="0">
                <a:solidFill>
                  <a:schemeClr val="bg1"/>
                </a:solidFill>
              </a:rPr>
              <a:t> </a:t>
            </a:r>
            <a:r>
              <a:rPr lang="en-MY" sz="2000" dirty="0" err="1">
                <a:solidFill>
                  <a:schemeClr val="bg1"/>
                </a:solidFill>
              </a:rPr>
              <a:t>tidak</a:t>
            </a:r>
            <a:r>
              <a:rPr lang="en-MY" sz="2000" dirty="0">
                <a:solidFill>
                  <a:schemeClr val="bg1"/>
                </a:solidFill>
              </a:rPr>
              <a:t> </a:t>
            </a:r>
            <a:r>
              <a:rPr lang="en-MY" sz="2000" dirty="0" err="1">
                <a:solidFill>
                  <a:schemeClr val="bg1"/>
                </a:solidFill>
              </a:rPr>
              <a:t>sesuai</a:t>
            </a:r>
            <a:r>
              <a:rPr lang="en-MY" sz="2000" dirty="0">
                <a:solidFill>
                  <a:schemeClr val="bg1"/>
                </a:solidFill>
              </a:rPr>
              <a:t> </a:t>
            </a:r>
            <a:r>
              <a:rPr lang="en-MY" sz="2000" dirty="0" err="1">
                <a:solidFill>
                  <a:schemeClr val="bg1"/>
                </a:solidFill>
              </a:rPr>
              <a:t>digunakan</a:t>
            </a:r>
            <a:r>
              <a:rPr lang="en-MY" sz="2000" dirty="0">
                <a:solidFill>
                  <a:schemeClr val="bg1"/>
                </a:solidFill>
              </a:rPr>
              <a:t>? </a:t>
            </a:r>
            <a:endParaRPr lang="en-US" sz="2000" dirty="0">
              <a:solidFill>
                <a:schemeClr val="bg1"/>
              </a:solidFill>
            </a:endParaRPr>
          </a:p>
          <a:p>
            <a:pPr fontAlgn="base"/>
            <a:r>
              <a:rPr lang="en-US" sz="2000" dirty="0" err="1">
                <a:solidFill>
                  <a:schemeClr val="bg1"/>
                </a:solidFill>
              </a:rPr>
              <a:t>Apa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akibat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tidak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mengambil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sempadan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daripada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apa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berlaku</a:t>
            </a:r>
            <a:r>
              <a:rPr lang="en-US" sz="2000" dirty="0">
                <a:solidFill>
                  <a:schemeClr val="bg1"/>
                </a:solidFill>
              </a:rPr>
              <a:t>?</a:t>
            </a:r>
          </a:p>
          <a:p>
            <a:pPr fontAlgn="base"/>
            <a:r>
              <a:rPr lang="en-US" sz="2000" dirty="0">
                <a:solidFill>
                  <a:schemeClr val="bg1"/>
                </a:solidFill>
              </a:rPr>
              <a:t>Di Bukit </a:t>
            </a:r>
            <a:r>
              <a:rPr lang="en-US" sz="2000" dirty="0" err="1">
                <a:solidFill>
                  <a:schemeClr val="bg1"/>
                </a:solidFill>
              </a:rPr>
              <a:t>Payong</a:t>
            </a:r>
            <a:r>
              <a:rPr lang="en-US" sz="2000" dirty="0">
                <a:solidFill>
                  <a:schemeClr val="bg1"/>
                </a:solidFill>
              </a:rPr>
              <a:t>, Terengganu, </a:t>
            </a:r>
            <a:r>
              <a:rPr lang="en-US" sz="2000" dirty="0" err="1">
                <a:solidFill>
                  <a:schemeClr val="bg1"/>
                </a:solidFill>
              </a:rPr>
              <a:t>sebatang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pokok</a:t>
            </a:r>
            <a:r>
              <a:rPr lang="en-US" sz="2000" dirty="0">
                <a:solidFill>
                  <a:schemeClr val="bg1"/>
                </a:solidFill>
              </a:rPr>
              <a:t> pisang </a:t>
            </a:r>
            <a:r>
              <a:rPr lang="en-US" sz="2000" dirty="0" err="1">
                <a:solidFill>
                  <a:schemeClr val="bg1"/>
                </a:solidFill>
              </a:rPr>
              <a:t>menunjukkan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kejadian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luar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batas</a:t>
            </a:r>
            <a:r>
              <a:rPr lang="en-US" sz="2000" dirty="0">
                <a:solidFill>
                  <a:schemeClr val="bg1"/>
                </a:solidFill>
              </a:rPr>
              <a:t> normal </a:t>
            </a:r>
            <a:r>
              <a:rPr lang="en-US" sz="2000" dirty="0" err="1">
                <a:solidFill>
                  <a:schemeClr val="bg1"/>
                </a:solidFill>
              </a:rPr>
              <a:t>pokok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pisang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756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116B8-6066-4E2B-BAE4-B89C5022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91886"/>
            <a:ext cx="10820400" cy="899885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C000"/>
                </a:solidFill>
              </a:rPr>
              <a:t>SeT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InDUKSI</a:t>
            </a:r>
            <a:r>
              <a:rPr lang="en-US" dirty="0">
                <a:solidFill>
                  <a:srgbClr val="FFC000"/>
                </a:solidFill>
              </a:rPr>
              <a:t> 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7D9D97-3A77-4A9D-8305-E9A5D59DA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2400" i="1" dirty="0">
                <a:solidFill>
                  <a:schemeClr val="bg1"/>
                </a:solidFill>
              </a:rPr>
              <a:t>Kata orang </a:t>
            </a:r>
            <a:r>
              <a:rPr lang="en-MY" sz="2400" i="1" dirty="0" err="1">
                <a:solidFill>
                  <a:schemeClr val="bg1"/>
                </a:solidFill>
              </a:rPr>
              <a:t>tua-tua</a:t>
            </a:r>
            <a:r>
              <a:rPr lang="en-MY" sz="2400" i="1" dirty="0">
                <a:solidFill>
                  <a:schemeClr val="bg1"/>
                </a:solidFill>
              </a:rPr>
              <a:t>, </a:t>
            </a:r>
            <a:r>
              <a:rPr lang="en-MY" sz="2400" i="1" dirty="0" err="1">
                <a:solidFill>
                  <a:schemeClr val="bg1"/>
                </a:solidFill>
              </a:rPr>
              <a:t>anak</a:t>
            </a:r>
            <a:r>
              <a:rPr lang="en-MY" sz="2400" i="1" dirty="0">
                <a:solidFill>
                  <a:schemeClr val="bg1"/>
                </a:solidFill>
              </a:rPr>
              <a:t> </a:t>
            </a:r>
            <a:r>
              <a:rPr lang="en-MY" sz="2400" i="1" dirty="0" err="1">
                <a:solidFill>
                  <a:schemeClr val="bg1"/>
                </a:solidFill>
              </a:rPr>
              <a:t>gadis</a:t>
            </a:r>
            <a:r>
              <a:rPr lang="en-MY" sz="2400" i="1" dirty="0">
                <a:solidFill>
                  <a:schemeClr val="bg1"/>
                </a:solidFill>
              </a:rPr>
              <a:t> </a:t>
            </a:r>
            <a:r>
              <a:rPr lang="en-MY" sz="2400" i="1" dirty="0" err="1">
                <a:solidFill>
                  <a:schemeClr val="bg1"/>
                </a:solidFill>
              </a:rPr>
              <a:t>menyanyi</a:t>
            </a:r>
            <a:r>
              <a:rPr lang="en-MY" sz="2400" i="1" dirty="0">
                <a:solidFill>
                  <a:schemeClr val="bg1"/>
                </a:solidFill>
              </a:rPr>
              <a:t> di </a:t>
            </a:r>
            <a:r>
              <a:rPr lang="en-MY" sz="2400" i="1" dirty="0" err="1">
                <a:solidFill>
                  <a:schemeClr val="bg1"/>
                </a:solidFill>
              </a:rPr>
              <a:t>dapur</a:t>
            </a:r>
            <a:r>
              <a:rPr lang="en-MY" sz="2400" i="1" dirty="0">
                <a:solidFill>
                  <a:schemeClr val="bg1"/>
                </a:solidFill>
              </a:rPr>
              <a:t> </a:t>
            </a:r>
            <a:r>
              <a:rPr lang="en-MY" sz="2400" i="1" dirty="0" err="1">
                <a:solidFill>
                  <a:schemeClr val="bg1"/>
                </a:solidFill>
              </a:rPr>
              <a:t>akan</a:t>
            </a:r>
            <a:r>
              <a:rPr lang="en-MY" sz="2400" i="1" dirty="0">
                <a:solidFill>
                  <a:schemeClr val="bg1"/>
                </a:solidFill>
              </a:rPr>
              <a:t> </a:t>
            </a:r>
            <a:r>
              <a:rPr lang="en-MY" sz="2400" i="1" dirty="0" err="1">
                <a:solidFill>
                  <a:schemeClr val="bg1"/>
                </a:solidFill>
              </a:rPr>
              <a:t>lambat</a:t>
            </a:r>
            <a:r>
              <a:rPr lang="en-MY" sz="2400" i="1" dirty="0">
                <a:solidFill>
                  <a:schemeClr val="bg1"/>
                </a:solidFill>
              </a:rPr>
              <a:t> </a:t>
            </a:r>
            <a:r>
              <a:rPr lang="en-MY" sz="2400" i="1" dirty="0" err="1">
                <a:solidFill>
                  <a:schemeClr val="bg1"/>
                </a:solidFill>
              </a:rPr>
              <a:t>kahwin</a:t>
            </a:r>
            <a:r>
              <a:rPr lang="en-MY" sz="2400" dirty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MY" sz="2400" dirty="0" err="1">
                <a:solidFill>
                  <a:schemeClr val="bg1"/>
                </a:solidFill>
              </a:rPr>
              <a:t>Persoalan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en-MY" sz="2400" dirty="0" err="1">
                <a:solidFill>
                  <a:schemeClr val="bg1"/>
                </a:solidFill>
              </a:rPr>
              <a:t>Apakah</a:t>
            </a:r>
            <a:r>
              <a:rPr lang="en-MY" sz="2400" dirty="0">
                <a:solidFill>
                  <a:schemeClr val="bg1"/>
                </a:solidFill>
              </a:rPr>
              <a:t> </a:t>
            </a:r>
            <a:r>
              <a:rPr lang="en-MY" sz="2400" dirty="0" err="1">
                <a:solidFill>
                  <a:schemeClr val="bg1"/>
                </a:solidFill>
              </a:rPr>
              <a:t>kaitan</a:t>
            </a:r>
            <a:r>
              <a:rPr lang="en-MY" sz="2400" dirty="0">
                <a:solidFill>
                  <a:schemeClr val="bg1"/>
                </a:solidFill>
              </a:rPr>
              <a:t> </a:t>
            </a:r>
            <a:r>
              <a:rPr lang="en-MY" sz="2400" dirty="0" err="1">
                <a:solidFill>
                  <a:schemeClr val="bg1"/>
                </a:solidFill>
              </a:rPr>
              <a:t>antara</a:t>
            </a:r>
            <a:r>
              <a:rPr lang="en-MY" sz="2400" dirty="0">
                <a:solidFill>
                  <a:schemeClr val="bg1"/>
                </a:solidFill>
              </a:rPr>
              <a:t> </a:t>
            </a:r>
            <a:r>
              <a:rPr lang="en-MY" sz="2400" dirty="0" err="1">
                <a:solidFill>
                  <a:schemeClr val="bg1"/>
                </a:solidFill>
              </a:rPr>
              <a:t>menyanyi</a:t>
            </a:r>
            <a:r>
              <a:rPr lang="en-MY" sz="2400" dirty="0">
                <a:solidFill>
                  <a:schemeClr val="bg1"/>
                </a:solidFill>
              </a:rPr>
              <a:t> </a:t>
            </a:r>
            <a:r>
              <a:rPr lang="en-MY" sz="2400" dirty="0" err="1">
                <a:solidFill>
                  <a:schemeClr val="bg1"/>
                </a:solidFill>
              </a:rPr>
              <a:t>dengan</a:t>
            </a:r>
            <a:r>
              <a:rPr lang="en-MY" sz="2400" dirty="0">
                <a:solidFill>
                  <a:schemeClr val="bg1"/>
                </a:solidFill>
              </a:rPr>
              <a:t> </a:t>
            </a:r>
            <a:r>
              <a:rPr lang="en-MY" sz="2400" dirty="0" err="1">
                <a:solidFill>
                  <a:schemeClr val="bg1"/>
                </a:solidFill>
              </a:rPr>
              <a:t>perkahwinan</a:t>
            </a:r>
            <a:r>
              <a:rPr lang="en-MY" sz="2400" dirty="0">
                <a:solidFill>
                  <a:schemeClr val="bg1"/>
                </a:solidFill>
              </a:rPr>
              <a:t>?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en-MY" sz="2400" dirty="0" err="1">
                <a:solidFill>
                  <a:schemeClr val="bg1"/>
                </a:solidFill>
              </a:rPr>
              <a:t>Apakah</a:t>
            </a:r>
            <a:r>
              <a:rPr lang="en-MY" sz="2400" dirty="0">
                <a:solidFill>
                  <a:schemeClr val="bg1"/>
                </a:solidFill>
              </a:rPr>
              <a:t> </a:t>
            </a:r>
            <a:r>
              <a:rPr lang="en-MY" sz="2400" dirty="0" err="1">
                <a:solidFill>
                  <a:schemeClr val="bg1"/>
                </a:solidFill>
              </a:rPr>
              <a:t>benar</a:t>
            </a:r>
            <a:r>
              <a:rPr lang="en-MY" sz="2400" dirty="0">
                <a:solidFill>
                  <a:schemeClr val="bg1"/>
                </a:solidFill>
              </a:rPr>
              <a:t> </a:t>
            </a:r>
            <a:r>
              <a:rPr lang="en-MY" sz="2400" dirty="0" err="1">
                <a:solidFill>
                  <a:schemeClr val="bg1"/>
                </a:solidFill>
              </a:rPr>
              <a:t>perumpamaan</a:t>
            </a:r>
            <a:r>
              <a:rPr lang="en-MY" sz="2400" dirty="0">
                <a:solidFill>
                  <a:schemeClr val="bg1"/>
                </a:solidFill>
              </a:rPr>
              <a:t> </a:t>
            </a:r>
            <a:r>
              <a:rPr lang="en-MY" sz="2400" dirty="0" err="1">
                <a:solidFill>
                  <a:schemeClr val="bg1"/>
                </a:solidFill>
              </a:rPr>
              <a:t>ini</a:t>
            </a:r>
            <a:r>
              <a:rPr lang="en-MY" sz="2400" dirty="0">
                <a:solidFill>
                  <a:schemeClr val="bg1"/>
                </a:solidFill>
              </a:rPr>
              <a:t>?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94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59885-58FB-4805-8CAC-1B1590F68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66" y="764373"/>
            <a:ext cx="10704534" cy="989476"/>
          </a:xfrm>
        </p:spPr>
        <p:txBody>
          <a:bodyPr/>
          <a:lstStyle/>
          <a:p>
            <a:pPr algn="ctr"/>
            <a:r>
              <a:rPr lang="en-MY" dirty="0" err="1">
                <a:solidFill>
                  <a:srgbClr val="FFC000"/>
                </a:solidFill>
              </a:rPr>
              <a:t>SeT</a:t>
            </a:r>
            <a:r>
              <a:rPr lang="en-MY" dirty="0">
                <a:solidFill>
                  <a:srgbClr val="FFC000"/>
                </a:solidFill>
              </a:rPr>
              <a:t> </a:t>
            </a:r>
            <a:r>
              <a:rPr lang="en-MY" dirty="0" err="1">
                <a:solidFill>
                  <a:srgbClr val="FFC000"/>
                </a:solidFill>
              </a:rPr>
              <a:t>InDUKSI</a:t>
            </a:r>
            <a:r>
              <a:rPr lang="en-MY" dirty="0">
                <a:solidFill>
                  <a:srgbClr val="FFC000"/>
                </a:solidFill>
              </a:rPr>
              <a:t> 4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67EDF-C577-4C49-AD79-CA890992D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4" y="1930399"/>
            <a:ext cx="11281833" cy="424656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Prof: </a:t>
            </a:r>
            <a:r>
              <a:rPr lang="en-US" sz="2000" dirty="0" err="1">
                <a:solidFill>
                  <a:schemeClr val="bg1"/>
                </a:solidFill>
              </a:rPr>
              <a:t>Berapa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jarak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dari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Tg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Malim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</a:t>
            </a:r>
            <a:r>
              <a:rPr lang="en-US" sz="2000" dirty="0">
                <a:solidFill>
                  <a:schemeClr val="bg1"/>
                </a:solidFill>
              </a:rPr>
              <a:t> Putrajaya?</a:t>
            </a:r>
          </a:p>
          <a:p>
            <a:r>
              <a:rPr lang="en-US" sz="2000" dirty="0" err="1">
                <a:solidFill>
                  <a:schemeClr val="bg1"/>
                </a:solidFill>
              </a:rPr>
              <a:t>Pemandu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teksi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dirty="0" err="1">
                <a:solidFill>
                  <a:schemeClr val="bg1"/>
                </a:solidFill>
              </a:rPr>
              <a:t>Dua</a:t>
            </a:r>
            <a:r>
              <a:rPr lang="en-US" sz="2000" dirty="0">
                <a:solidFill>
                  <a:schemeClr val="bg1"/>
                </a:solidFill>
              </a:rPr>
              <a:t> jam </a:t>
            </a:r>
            <a:r>
              <a:rPr lang="en-US" sz="2000" dirty="0" err="1">
                <a:solidFill>
                  <a:schemeClr val="bg1"/>
                </a:solidFill>
              </a:rPr>
              <a:t>setengah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r>
              <a:rPr lang="en-US" sz="2000" dirty="0">
                <a:solidFill>
                  <a:schemeClr val="bg1"/>
                </a:solidFill>
              </a:rPr>
              <a:t>Prof: </a:t>
            </a:r>
            <a:r>
              <a:rPr lang="en-US" sz="2000" dirty="0" err="1">
                <a:solidFill>
                  <a:schemeClr val="bg1"/>
                </a:solidFill>
              </a:rPr>
              <a:t>Baiklah</a:t>
            </a:r>
            <a:r>
              <a:rPr lang="en-US" sz="2000" dirty="0">
                <a:solidFill>
                  <a:schemeClr val="bg1"/>
                </a:solidFill>
              </a:rPr>
              <a:t>. (</a:t>
            </a:r>
            <a:r>
              <a:rPr lang="en-US" sz="2000" dirty="0" err="1">
                <a:solidFill>
                  <a:schemeClr val="bg1"/>
                </a:solidFill>
              </a:rPr>
              <a:t>lalu</a:t>
            </a:r>
            <a:r>
              <a:rPr lang="en-US" sz="2000" dirty="0">
                <a:solidFill>
                  <a:schemeClr val="bg1"/>
                </a:solidFill>
              </a:rPr>
              <a:t> prof </a:t>
            </a:r>
            <a:r>
              <a:rPr lang="en-US" sz="2000" dirty="0" err="1">
                <a:solidFill>
                  <a:schemeClr val="bg1"/>
                </a:solidFill>
              </a:rPr>
              <a:t>masuk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dalam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teksi</a:t>
            </a:r>
            <a:r>
              <a:rPr lang="en-US" sz="2000" dirty="0">
                <a:solidFill>
                  <a:schemeClr val="bg1"/>
                </a:solidFill>
              </a:rPr>
              <a:t> dan </a:t>
            </a:r>
            <a:r>
              <a:rPr lang="en-US" sz="2000" dirty="0" err="1">
                <a:solidFill>
                  <a:schemeClr val="bg1"/>
                </a:solidFill>
              </a:rPr>
              <a:t>tenggelam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dalam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dunianya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</a:p>
          <a:p>
            <a:r>
              <a:rPr lang="en-US" sz="2000" dirty="0">
                <a:solidFill>
                  <a:schemeClr val="bg1"/>
                </a:solidFill>
              </a:rPr>
              <a:t>Setelah </a:t>
            </a:r>
            <a:r>
              <a:rPr lang="en-US" sz="2000" dirty="0" err="1">
                <a:solidFill>
                  <a:schemeClr val="bg1"/>
                </a:solidFill>
              </a:rPr>
              <a:t>dua</a:t>
            </a:r>
            <a:r>
              <a:rPr lang="en-US" sz="2000" dirty="0">
                <a:solidFill>
                  <a:schemeClr val="bg1"/>
                </a:solidFill>
              </a:rPr>
              <a:t> jam </a:t>
            </a:r>
            <a:r>
              <a:rPr lang="en-US" sz="2000" dirty="0" err="1">
                <a:solidFill>
                  <a:schemeClr val="bg1"/>
                </a:solidFill>
              </a:rPr>
              <a:t>setengah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berlalu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r>
              <a:rPr lang="en-US" sz="2000" dirty="0" err="1">
                <a:solidFill>
                  <a:schemeClr val="bg1"/>
                </a:solidFill>
              </a:rPr>
              <a:t>Pemandu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teksi</a:t>
            </a:r>
            <a:r>
              <a:rPr lang="en-US" sz="2000" dirty="0">
                <a:solidFill>
                  <a:schemeClr val="bg1"/>
                </a:solidFill>
              </a:rPr>
              <a:t>: Kita dah </a:t>
            </a:r>
            <a:r>
              <a:rPr lang="en-US" sz="2000" dirty="0" err="1">
                <a:solidFill>
                  <a:schemeClr val="bg1"/>
                </a:solidFill>
              </a:rPr>
              <a:t>hampir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sampai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encik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r>
              <a:rPr lang="en-US" sz="2000" dirty="0">
                <a:solidFill>
                  <a:schemeClr val="bg1"/>
                </a:solidFill>
              </a:rPr>
              <a:t>Prof: Saya rasa </a:t>
            </a:r>
            <a:r>
              <a:rPr lang="en-US" sz="2000" dirty="0" err="1">
                <a:solidFill>
                  <a:schemeClr val="bg1"/>
                </a:solidFill>
              </a:rPr>
              <a:t>baru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sahaja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bertolak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Betulkah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kita</a:t>
            </a:r>
            <a:r>
              <a:rPr lang="en-US" sz="2000" dirty="0">
                <a:solidFill>
                  <a:schemeClr val="bg1"/>
                </a:solidFill>
              </a:rPr>
              <a:t> dah </a:t>
            </a:r>
            <a:r>
              <a:rPr lang="en-US" sz="2000" dirty="0" err="1">
                <a:solidFill>
                  <a:schemeClr val="bg1"/>
                </a:solidFill>
              </a:rPr>
              <a:t>sampai</a:t>
            </a:r>
            <a:r>
              <a:rPr lang="en-US" sz="2000" dirty="0">
                <a:solidFill>
                  <a:schemeClr val="bg1"/>
                </a:solidFill>
              </a:rPr>
              <a:t>? </a:t>
            </a:r>
          </a:p>
          <a:p>
            <a:r>
              <a:rPr lang="en-US" sz="2000" dirty="0" err="1">
                <a:solidFill>
                  <a:schemeClr val="bg1"/>
                </a:solidFill>
              </a:rPr>
              <a:t>Pemandu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dirty="0" err="1">
                <a:solidFill>
                  <a:schemeClr val="bg1"/>
                </a:solidFill>
              </a:rPr>
              <a:t>Betul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encik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bg1"/>
                </a:solidFill>
              </a:rPr>
              <a:t>Soalan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</a:p>
          <a:p>
            <a:r>
              <a:rPr lang="en-US" sz="2000" dirty="0" err="1">
                <a:solidFill>
                  <a:schemeClr val="bg1"/>
                </a:solidFill>
              </a:rPr>
              <a:t>Adakah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benar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jarak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perjalanan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tersebut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mengambil</a:t>
            </a:r>
            <a:r>
              <a:rPr lang="en-US" sz="2000" dirty="0">
                <a:solidFill>
                  <a:schemeClr val="bg1"/>
                </a:solidFill>
              </a:rPr>
              <a:t> masa 2 jam?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661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Line 7"/>
          <p:cNvSpPr>
            <a:spLocks noChangeShapeType="1"/>
          </p:cNvSpPr>
          <p:nvPr/>
        </p:nvSpPr>
        <p:spPr bwMode="auto">
          <a:xfrm flipH="1">
            <a:off x="530188" y="57433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2" name="Line 8"/>
          <p:cNvSpPr>
            <a:spLocks noChangeShapeType="1"/>
          </p:cNvSpPr>
          <p:nvPr/>
        </p:nvSpPr>
        <p:spPr bwMode="auto">
          <a:xfrm flipH="1">
            <a:off x="530188" y="5770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3" name="Line 9"/>
          <p:cNvSpPr>
            <a:spLocks noChangeShapeType="1"/>
          </p:cNvSpPr>
          <p:nvPr/>
        </p:nvSpPr>
        <p:spPr bwMode="auto">
          <a:xfrm flipH="1">
            <a:off x="530188" y="5797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 flipH="1">
            <a:off x="530188" y="58211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5" name="Line 11"/>
          <p:cNvSpPr>
            <a:spLocks noChangeShapeType="1"/>
          </p:cNvSpPr>
          <p:nvPr/>
        </p:nvSpPr>
        <p:spPr bwMode="auto">
          <a:xfrm flipH="1">
            <a:off x="530188" y="5848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6" name="Line 12"/>
          <p:cNvSpPr>
            <a:spLocks noChangeShapeType="1"/>
          </p:cNvSpPr>
          <p:nvPr/>
        </p:nvSpPr>
        <p:spPr bwMode="auto">
          <a:xfrm flipH="1">
            <a:off x="530188" y="58767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7" name="Line 13"/>
          <p:cNvSpPr>
            <a:spLocks noChangeShapeType="1"/>
          </p:cNvSpPr>
          <p:nvPr/>
        </p:nvSpPr>
        <p:spPr bwMode="auto">
          <a:xfrm flipH="1">
            <a:off x="530188" y="59036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8" name="Line 14"/>
          <p:cNvSpPr>
            <a:spLocks noChangeShapeType="1"/>
          </p:cNvSpPr>
          <p:nvPr/>
        </p:nvSpPr>
        <p:spPr bwMode="auto">
          <a:xfrm flipH="1">
            <a:off x="530188" y="5930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9" name="Line 15"/>
          <p:cNvSpPr>
            <a:spLocks noChangeShapeType="1"/>
          </p:cNvSpPr>
          <p:nvPr/>
        </p:nvSpPr>
        <p:spPr bwMode="auto">
          <a:xfrm flipH="1">
            <a:off x="530188" y="59592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0" name="Line 16"/>
          <p:cNvSpPr>
            <a:spLocks noChangeShapeType="1"/>
          </p:cNvSpPr>
          <p:nvPr/>
        </p:nvSpPr>
        <p:spPr bwMode="auto">
          <a:xfrm flipH="1">
            <a:off x="530188" y="59862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1" name="Line 17"/>
          <p:cNvSpPr>
            <a:spLocks noChangeShapeType="1"/>
          </p:cNvSpPr>
          <p:nvPr/>
        </p:nvSpPr>
        <p:spPr bwMode="auto">
          <a:xfrm flipH="1">
            <a:off x="530188" y="6013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2" name="Line 18"/>
          <p:cNvSpPr>
            <a:spLocks noChangeShapeType="1"/>
          </p:cNvSpPr>
          <p:nvPr/>
        </p:nvSpPr>
        <p:spPr bwMode="auto">
          <a:xfrm flipH="1">
            <a:off x="530188" y="60418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3" name="Line 19"/>
          <p:cNvSpPr>
            <a:spLocks noChangeShapeType="1"/>
          </p:cNvSpPr>
          <p:nvPr/>
        </p:nvSpPr>
        <p:spPr bwMode="auto">
          <a:xfrm flipH="1">
            <a:off x="530188" y="60687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4" name="Line 20"/>
          <p:cNvSpPr>
            <a:spLocks noChangeShapeType="1"/>
          </p:cNvSpPr>
          <p:nvPr/>
        </p:nvSpPr>
        <p:spPr bwMode="auto">
          <a:xfrm flipH="1">
            <a:off x="530188" y="6095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5" name="Line 21"/>
          <p:cNvSpPr>
            <a:spLocks noChangeShapeType="1"/>
          </p:cNvSpPr>
          <p:nvPr/>
        </p:nvSpPr>
        <p:spPr bwMode="auto">
          <a:xfrm flipH="1">
            <a:off x="530188" y="6122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6" name="Line 22"/>
          <p:cNvSpPr>
            <a:spLocks noChangeShapeType="1"/>
          </p:cNvSpPr>
          <p:nvPr/>
        </p:nvSpPr>
        <p:spPr bwMode="auto">
          <a:xfrm flipH="1">
            <a:off x="530188" y="6151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7" name="Line 23"/>
          <p:cNvSpPr>
            <a:spLocks noChangeShapeType="1"/>
          </p:cNvSpPr>
          <p:nvPr/>
        </p:nvSpPr>
        <p:spPr bwMode="auto">
          <a:xfrm flipH="1">
            <a:off x="530188" y="6178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8" name="Line 24"/>
          <p:cNvSpPr>
            <a:spLocks noChangeShapeType="1"/>
          </p:cNvSpPr>
          <p:nvPr/>
        </p:nvSpPr>
        <p:spPr bwMode="auto">
          <a:xfrm flipH="1">
            <a:off x="530188" y="62053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9" name="Line 25"/>
          <p:cNvSpPr>
            <a:spLocks noChangeShapeType="1"/>
          </p:cNvSpPr>
          <p:nvPr/>
        </p:nvSpPr>
        <p:spPr bwMode="auto">
          <a:xfrm flipH="1">
            <a:off x="530188" y="62338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0" name="Line 26"/>
          <p:cNvSpPr>
            <a:spLocks noChangeShapeType="1"/>
          </p:cNvSpPr>
          <p:nvPr/>
        </p:nvSpPr>
        <p:spPr bwMode="auto">
          <a:xfrm flipH="1">
            <a:off x="530188" y="62608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1" name="Line 27"/>
          <p:cNvSpPr>
            <a:spLocks noChangeShapeType="1"/>
          </p:cNvSpPr>
          <p:nvPr/>
        </p:nvSpPr>
        <p:spPr bwMode="auto">
          <a:xfrm flipH="1">
            <a:off x="530188" y="62878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2" name="Freeform 28"/>
          <p:cNvSpPr/>
          <p:nvPr/>
        </p:nvSpPr>
        <p:spPr bwMode="auto">
          <a:xfrm>
            <a:off x="507323" y="5676676"/>
            <a:ext cx="1923597" cy="674687"/>
          </a:xfrm>
          <a:custGeom>
            <a:avLst/>
            <a:gdLst>
              <a:gd name="T0" fmla="*/ 2147483646 w 626"/>
              <a:gd name="T1" fmla="*/ 2147483646 h 172"/>
              <a:gd name="T2" fmla="*/ 2147483646 w 626"/>
              <a:gd name="T3" fmla="*/ 2147483646 h 172"/>
              <a:gd name="T4" fmla="*/ 0 w 626"/>
              <a:gd name="T5" fmla="*/ 2147483646 h 172"/>
              <a:gd name="T6" fmla="*/ 0 w 626"/>
              <a:gd name="T7" fmla="*/ 2147483646 h 172"/>
              <a:gd name="T8" fmla="*/ 2147483646 w 626"/>
              <a:gd name="T9" fmla="*/ 0 h 172"/>
              <a:gd name="T10" fmla="*/ 2147483646 w 626"/>
              <a:gd name="T11" fmla="*/ 0 h 1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2">
                <a:moveTo>
                  <a:pt x="626" y="172"/>
                </a:moveTo>
                <a:cubicBezTo>
                  <a:pt x="43" y="172"/>
                  <a:pt x="43" y="172"/>
                  <a:pt x="43" y="172"/>
                </a:cubicBezTo>
                <a:cubicBezTo>
                  <a:pt x="19" y="172"/>
                  <a:pt x="0" y="153"/>
                  <a:pt x="0" y="13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06528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3" name="Line 29"/>
          <p:cNvSpPr>
            <a:spLocks noChangeShapeType="1"/>
          </p:cNvSpPr>
          <p:nvPr/>
        </p:nvSpPr>
        <p:spPr bwMode="auto">
          <a:xfrm flipH="1">
            <a:off x="247612" y="49702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4" name="Line 30"/>
          <p:cNvSpPr>
            <a:spLocks noChangeShapeType="1"/>
          </p:cNvSpPr>
          <p:nvPr/>
        </p:nvSpPr>
        <p:spPr bwMode="auto">
          <a:xfrm flipH="1">
            <a:off x="247612" y="4997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5" name="Line 31"/>
          <p:cNvSpPr>
            <a:spLocks noChangeShapeType="1"/>
          </p:cNvSpPr>
          <p:nvPr/>
        </p:nvSpPr>
        <p:spPr bwMode="auto">
          <a:xfrm flipH="1">
            <a:off x="247612" y="5024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6" name="Line 32"/>
          <p:cNvSpPr>
            <a:spLocks noChangeShapeType="1"/>
          </p:cNvSpPr>
          <p:nvPr/>
        </p:nvSpPr>
        <p:spPr bwMode="auto">
          <a:xfrm flipH="1">
            <a:off x="247612" y="50527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7" name="Line 33"/>
          <p:cNvSpPr>
            <a:spLocks noChangeShapeType="1"/>
          </p:cNvSpPr>
          <p:nvPr/>
        </p:nvSpPr>
        <p:spPr bwMode="auto">
          <a:xfrm flipH="1">
            <a:off x="247612" y="5079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8" name="Line 34"/>
          <p:cNvSpPr>
            <a:spLocks noChangeShapeType="1"/>
          </p:cNvSpPr>
          <p:nvPr/>
        </p:nvSpPr>
        <p:spPr bwMode="auto">
          <a:xfrm flipH="1">
            <a:off x="247612" y="5106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9" name="Line 35"/>
          <p:cNvSpPr>
            <a:spLocks noChangeShapeType="1"/>
          </p:cNvSpPr>
          <p:nvPr/>
        </p:nvSpPr>
        <p:spPr bwMode="auto">
          <a:xfrm flipH="1">
            <a:off x="247612" y="5135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0" name="Line 36"/>
          <p:cNvSpPr>
            <a:spLocks noChangeShapeType="1"/>
          </p:cNvSpPr>
          <p:nvPr/>
        </p:nvSpPr>
        <p:spPr bwMode="auto">
          <a:xfrm flipH="1">
            <a:off x="247612" y="5162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1" name="Line 37"/>
          <p:cNvSpPr>
            <a:spLocks noChangeShapeType="1"/>
          </p:cNvSpPr>
          <p:nvPr/>
        </p:nvSpPr>
        <p:spPr bwMode="auto">
          <a:xfrm flipH="1">
            <a:off x="247612" y="51861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2" name="Line 38"/>
          <p:cNvSpPr>
            <a:spLocks noChangeShapeType="1"/>
          </p:cNvSpPr>
          <p:nvPr/>
        </p:nvSpPr>
        <p:spPr bwMode="auto">
          <a:xfrm flipH="1">
            <a:off x="247612" y="5213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3" name="Line 39"/>
          <p:cNvSpPr>
            <a:spLocks noChangeShapeType="1"/>
          </p:cNvSpPr>
          <p:nvPr/>
        </p:nvSpPr>
        <p:spPr bwMode="auto">
          <a:xfrm flipH="1">
            <a:off x="247612" y="5240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4" name="Line 40"/>
          <p:cNvSpPr>
            <a:spLocks noChangeShapeType="1"/>
          </p:cNvSpPr>
          <p:nvPr/>
        </p:nvSpPr>
        <p:spPr bwMode="auto">
          <a:xfrm flipH="1">
            <a:off x="247612" y="52686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5" name="Line 41"/>
          <p:cNvSpPr>
            <a:spLocks noChangeShapeType="1"/>
          </p:cNvSpPr>
          <p:nvPr/>
        </p:nvSpPr>
        <p:spPr bwMode="auto">
          <a:xfrm flipH="1">
            <a:off x="247612" y="5295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6" name="Line 42"/>
          <p:cNvSpPr>
            <a:spLocks noChangeShapeType="1"/>
          </p:cNvSpPr>
          <p:nvPr/>
        </p:nvSpPr>
        <p:spPr bwMode="auto">
          <a:xfrm flipH="1">
            <a:off x="247612" y="5322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7" name="Line 43"/>
          <p:cNvSpPr>
            <a:spLocks noChangeShapeType="1"/>
          </p:cNvSpPr>
          <p:nvPr/>
        </p:nvSpPr>
        <p:spPr bwMode="auto">
          <a:xfrm flipH="1">
            <a:off x="247612" y="53512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8" name="Line 44"/>
          <p:cNvSpPr>
            <a:spLocks noChangeShapeType="1"/>
          </p:cNvSpPr>
          <p:nvPr/>
        </p:nvSpPr>
        <p:spPr bwMode="auto">
          <a:xfrm flipH="1">
            <a:off x="247612" y="5378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9" name="Line 45"/>
          <p:cNvSpPr>
            <a:spLocks noChangeShapeType="1"/>
          </p:cNvSpPr>
          <p:nvPr/>
        </p:nvSpPr>
        <p:spPr bwMode="auto">
          <a:xfrm flipH="1">
            <a:off x="247612" y="5405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0" name="Line 46"/>
          <p:cNvSpPr>
            <a:spLocks noChangeShapeType="1"/>
          </p:cNvSpPr>
          <p:nvPr/>
        </p:nvSpPr>
        <p:spPr bwMode="auto">
          <a:xfrm flipH="1">
            <a:off x="247612" y="54322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1" name="Line 47"/>
          <p:cNvSpPr>
            <a:spLocks noChangeShapeType="1"/>
          </p:cNvSpPr>
          <p:nvPr/>
        </p:nvSpPr>
        <p:spPr bwMode="auto">
          <a:xfrm flipH="1">
            <a:off x="247612" y="5460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2" name="Line 48"/>
          <p:cNvSpPr>
            <a:spLocks noChangeShapeType="1"/>
          </p:cNvSpPr>
          <p:nvPr/>
        </p:nvSpPr>
        <p:spPr bwMode="auto">
          <a:xfrm flipH="1">
            <a:off x="247612" y="5487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3" name="Line 49"/>
          <p:cNvSpPr>
            <a:spLocks noChangeShapeType="1"/>
          </p:cNvSpPr>
          <p:nvPr/>
        </p:nvSpPr>
        <p:spPr bwMode="auto">
          <a:xfrm flipH="1">
            <a:off x="247612" y="55147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4" name="Freeform 50"/>
          <p:cNvSpPr/>
          <p:nvPr/>
        </p:nvSpPr>
        <p:spPr bwMode="auto">
          <a:xfrm>
            <a:off x="224748" y="4903562"/>
            <a:ext cx="1923597" cy="674688"/>
          </a:xfrm>
          <a:custGeom>
            <a:avLst/>
            <a:gdLst>
              <a:gd name="T0" fmla="*/ 2147483646 w 626"/>
              <a:gd name="T1" fmla="*/ 2147483646 h 172"/>
              <a:gd name="T2" fmla="*/ 2147483646 w 626"/>
              <a:gd name="T3" fmla="*/ 2147483646 h 172"/>
              <a:gd name="T4" fmla="*/ 0 w 626"/>
              <a:gd name="T5" fmla="*/ 2147483646 h 172"/>
              <a:gd name="T6" fmla="*/ 0 w 626"/>
              <a:gd name="T7" fmla="*/ 2147483646 h 172"/>
              <a:gd name="T8" fmla="*/ 2147483646 w 626"/>
              <a:gd name="T9" fmla="*/ 0 h 172"/>
              <a:gd name="T10" fmla="*/ 2147483646 w 626"/>
              <a:gd name="T11" fmla="*/ 0 h 1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2">
                <a:moveTo>
                  <a:pt x="626" y="172"/>
                </a:moveTo>
                <a:cubicBezTo>
                  <a:pt x="43" y="172"/>
                  <a:pt x="43" y="172"/>
                  <a:pt x="43" y="172"/>
                </a:cubicBezTo>
                <a:cubicBezTo>
                  <a:pt x="19" y="172"/>
                  <a:pt x="0" y="153"/>
                  <a:pt x="0" y="13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34B2E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5" name="Line 51"/>
          <p:cNvSpPr>
            <a:spLocks noChangeShapeType="1"/>
          </p:cNvSpPr>
          <p:nvPr/>
        </p:nvSpPr>
        <p:spPr bwMode="auto">
          <a:xfrm flipH="1">
            <a:off x="703226" y="4197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6" name="Line 52"/>
          <p:cNvSpPr>
            <a:spLocks noChangeShapeType="1"/>
          </p:cNvSpPr>
          <p:nvPr/>
        </p:nvSpPr>
        <p:spPr bwMode="auto">
          <a:xfrm flipH="1">
            <a:off x="703226" y="4224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7" name="Line 53"/>
          <p:cNvSpPr>
            <a:spLocks noChangeShapeType="1"/>
          </p:cNvSpPr>
          <p:nvPr/>
        </p:nvSpPr>
        <p:spPr bwMode="auto">
          <a:xfrm flipH="1">
            <a:off x="703226" y="42511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8" name="Line 54"/>
          <p:cNvSpPr>
            <a:spLocks noChangeShapeType="1"/>
          </p:cNvSpPr>
          <p:nvPr/>
        </p:nvSpPr>
        <p:spPr bwMode="auto">
          <a:xfrm flipH="1">
            <a:off x="703226" y="4279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9" name="Line 55"/>
          <p:cNvSpPr>
            <a:spLocks noChangeShapeType="1"/>
          </p:cNvSpPr>
          <p:nvPr/>
        </p:nvSpPr>
        <p:spPr bwMode="auto">
          <a:xfrm flipH="1">
            <a:off x="703226" y="4306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0" name="Line 56"/>
          <p:cNvSpPr>
            <a:spLocks noChangeShapeType="1"/>
          </p:cNvSpPr>
          <p:nvPr/>
        </p:nvSpPr>
        <p:spPr bwMode="auto">
          <a:xfrm flipH="1">
            <a:off x="703226" y="43336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1" name="Line 57"/>
          <p:cNvSpPr>
            <a:spLocks noChangeShapeType="1"/>
          </p:cNvSpPr>
          <p:nvPr/>
        </p:nvSpPr>
        <p:spPr bwMode="auto">
          <a:xfrm flipH="1">
            <a:off x="703226" y="4362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2" name="Line 58"/>
          <p:cNvSpPr>
            <a:spLocks noChangeShapeType="1"/>
          </p:cNvSpPr>
          <p:nvPr/>
        </p:nvSpPr>
        <p:spPr bwMode="auto">
          <a:xfrm flipH="1">
            <a:off x="703226" y="4389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3" name="Line 59"/>
          <p:cNvSpPr>
            <a:spLocks noChangeShapeType="1"/>
          </p:cNvSpPr>
          <p:nvPr/>
        </p:nvSpPr>
        <p:spPr bwMode="auto">
          <a:xfrm flipH="1">
            <a:off x="703226" y="44162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4" name="Line 60"/>
          <p:cNvSpPr>
            <a:spLocks noChangeShapeType="1"/>
          </p:cNvSpPr>
          <p:nvPr/>
        </p:nvSpPr>
        <p:spPr bwMode="auto">
          <a:xfrm flipH="1">
            <a:off x="703226" y="4444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5" name="Line 61"/>
          <p:cNvSpPr>
            <a:spLocks noChangeShapeType="1"/>
          </p:cNvSpPr>
          <p:nvPr/>
        </p:nvSpPr>
        <p:spPr bwMode="auto">
          <a:xfrm flipH="1">
            <a:off x="703226" y="4471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6" name="Line 62"/>
          <p:cNvSpPr>
            <a:spLocks noChangeShapeType="1"/>
          </p:cNvSpPr>
          <p:nvPr/>
        </p:nvSpPr>
        <p:spPr bwMode="auto">
          <a:xfrm flipH="1">
            <a:off x="703226" y="44987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7" name="Line 63"/>
          <p:cNvSpPr>
            <a:spLocks noChangeShapeType="1"/>
          </p:cNvSpPr>
          <p:nvPr/>
        </p:nvSpPr>
        <p:spPr bwMode="auto">
          <a:xfrm flipH="1">
            <a:off x="703226" y="4527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8" name="Line 64"/>
          <p:cNvSpPr>
            <a:spLocks noChangeShapeType="1"/>
          </p:cNvSpPr>
          <p:nvPr/>
        </p:nvSpPr>
        <p:spPr bwMode="auto">
          <a:xfrm flipH="1">
            <a:off x="703226" y="45495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9" name="Line 65"/>
          <p:cNvSpPr>
            <a:spLocks noChangeShapeType="1"/>
          </p:cNvSpPr>
          <p:nvPr/>
        </p:nvSpPr>
        <p:spPr bwMode="auto">
          <a:xfrm flipH="1">
            <a:off x="703226" y="4578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0" name="Line 66"/>
          <p:cNvSpPr>
            <a:spLocks noChangeShapeType="1"/>
          </p:cNvSpPr>
          <p:nvPr/>
        </p:nvSpPr>
        <p:spPr bwMode="auto">
          <a:xfrm flipH="1">
            <a:off x="703226" y="4605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1" name="Line 67"/>
          <p:cNvSpPr>
            <a:spLocks noChangeShapeType="1"/>
          </p:cNvSpPr>
          <p:nvPr/>
        </p:nvSpPr>
        <p:spPr bwMode="auto">
          <a:xfrm flipH="1">
            <a:off x="703226" y="46321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2" name="Line 68"/>
          <p:cNvSpPr>
            <a:spLocks noChangeShapeType="1"/>
          </p:cNvSpPr>
          <p:nvPr/>
        </p:nvSpPr>
        <p:spPr bwMode="auto">
          <a:xfrm flipH="1">
            <a:off x="703226" y="4660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3" name="Line 69"/>
          <p:cNvSpPr>
            <a:spLocks noChangeShapeType="1"/>
          </p:cNvSpPr>
          <p:nvPr/>
        </p:nvSpPr>
        <p:spPr bwMode="auto">
          <a:xfrm flipH="1">
            <a:off x="703226" y="4687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4" name="Line 70"/>
          <p:cNvSpPr>
            <a:spLocks noChangeShapeType="1"/>
          </p:cNvSpPr>
          <p:nvPr/>
        </p:nvSpPr>
        <p:spPr bwMode="auto">
          <a:xfrm flipH="1">
            <a:off x="703226" y="47146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5" name="Line 71"/>
          <p:cNvSpPr>
            <a:spLocks noChangeShapeType="1"/>
          </p:cNvSpPr>
          <p:nvPr/>
        </p:nvSpPr>
        <p:spPr bwMode="auto">
          <a:xfrm flipH="1">
            <a:off x="703226" y="47416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6" name="Freeform 72"/>
          <p:cNvSpPr/>
          <p:nvPr/>
        </p:nvSpPr>
        <p:spPr bwMode="auto">
          <a:xfrm>
            <a:off x="679330" y="4130450"/>
            <a:ext cx="1919865" cy="677862"/>
          </a:xfrm>
          <a:custGeom>
            <a:avLst/>
            <a:gdLst>
              <a:gd name="T0" fmla="*/ 2147483646 w 625"/>
              <a:gd name="T1" fmla="*/ 2147483646 h 173"/>
              <a:gd name="T2" fmla="*/ 2147483646 w 625"/>
              <a:gd name="T3" fmla="*/ 2147483646 h 173"/>
              <a:gd name="T4" fmla="*/ 0 w 625"/>
              <a:gd name="T5" fmla="*/ 2147483646 h 173"/>
              <a:gd name="T6" fmla="*/ 0 w 625"/>
              <a:gd name="T7" fmla="*/ 2147483646 h 173"/>
              <a:gd name="T8" fmla="*/ 2147483646 w 625"/>
              <a:gd name="T9" fmla="*/ 0 h 173"/>
              <a:gd name="T10" fmla="*/ 2147483646 w 625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5" h="173">
                <a:moveTo>
                  <a:pt x="625" y="173"/>
                </a:moveTo>
                <a:cubicBezTo>
                  <a:pt x="42" y="173"/>
                  <a:pt x="42" y="173"/>
                  <a:pt x="42" y="173"/>
                </a:cubicBezTo>
                <a:cubicBezTo>
                  <a:pt x="19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19" y="0"/>
                  <a:pt x="42" y="0"/>
                </a:cubicBezTo>
                <a:cubicBezTo>
                  <a:pt x="625" y="0"/>
                  <a:pt x="625" y="0"/>
                  <a:pt x="625" y="0"/>
                </a:cubicBezTo>
              </a:path>
            </a:pathLst>
          </a:custGeom>
          <a:noFill/>
          <a:ln w="85725" cap="rnd">
            <a:solidFill>
              <a:srgbClr val="64D1D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7" name="Line 73"/>
          <p:cNvSpPr>
            <a:spLocks noChangeShapeType="1"/>
          </p:cNvSpPr>
          <p:nvPr/>
        </p:nvSpPr>
        <p:spPr bwMode="auto">
          <a:xfrm flipH="1">
            <a:off x="385726" y="34240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8" name="Line 74"/>
          <p:cNvSpPr>
            <a:spLocks noChangeShapeType="1"/>
          </p:cNvSpPr>
          <p:nvPr/>
        </p:nvSpPr>
        <p:spPr bwMode="auto">
          <a:xfrm flipH="1">
            <a:off x="385726" y="34510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9" name="Line 75"/>
          <p:cNvSpPr>
            <a:spLocks noChangeShapeType="1"/>
          </p:cNvSpPr>
          <p:nvPr/>
        </p:nvSpPr>
        <p:spPr bwMode="auto">
          <a:xfrm flipH="1">
            <a:off x="385726" y="34795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0" name="Line 76"/>
          <p:cNvSpPr>
            <a:spLocks noChangeShapeType="1"/>
          </p:cNvSpPr>
          <p:nvPr/>
        </p:nvSpPr>
        <p:spPr bwMode="auto">
          <a:xfrm flipH="1">
            <a:off x="385726" y="35065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1" name="Line 77"/>
          <p:cNvSpPr>
            <a:spLocks noChangeShapeType="1"/>
          </p:cNvSpPr>
          <p:nvPr/>
        </p:nvSpPr>
        <p:spPr bwMode="auto">
          <a:xfrm flipH="1">
            <a:off x="385726" y="35335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2" name="Line 78"/>
          <p:cNvSpPr>
            <a:spLocks noChangeShapeType="1"/>
          </p:cNvSpPr>
          <p:nvPr/>
        </p:nvSpPr>
        <p:spPr bwMode="auto">
          <a:xfrm flipH="1">
            <a:off x="385726" y="35605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3" name="Line 79"/>
          <p:cNvSpPr>
            <a:spLocks noChangeShapeType="1"/>
          </p:cNvSpPr>
          <p:nvPr/>
        </p:nvSpPr>
        <p:spPr bwMode="auto">
          <a:xfrm flipH="1">
            <a:off x="385726" y="3589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4" name="Line 80"/>
          <p:cNvSpPr>
            <a:spLocks noChangeShapeType="1"/>
          </p:cNvSpPr>
          <p:nvPr/>
        </p:nvSpPr>
        <p:spPr bwMode="auto">
          <a:xfrm flipH="1">
            <a:off x="385726" y="36161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5" name="Line 81"/>
          <p:cNvSpPr>
            <a:spLocks noChangeShapeType="1"/>
          </p:cNvSpPr>
          <p:nvPr/>
        </p:nvSpPr>
        <p:spPr bwMode="auto">
          <a:xfrm flipH="1">
            <a:off x="385726" y="36430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6" name="Line 82"/>
          <p:cNvSpPr>
            <a:spLocks noChangeShapeType="1"/>
          </p:cNvSpPr>
          <p:nvPr/>
        </p:nvSpPr>
        <p:spPr bwMode="auto">
          <a:xfrm flipH="1">
            <a:off x="385726" y="3671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7" name="Line 83"/>
          <p:cNvSpPr>
            <a:spLocks noChangeShapeType="1"/>
          </p:cNvSpPr>
          <p:nvPr/>
        </p:nvSpPr>
        <p:spPr bwMode="auto">
          <a:xfrm flipH="1">
            <a:off x="385726" y="36986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8" name="Line 84"/>
          <p:cNvSpPr>
            <a:spLocks noChangeShapeType="1"/>
          </p:cNvSpPr>
          <p:nvPr/>
        </p:nvSpPr>
        <p:spPr bwMode="auto">
          <a:xfrm flipH="1">
            <a:off x="385726" y="37256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9" name="Line 85"/>
          <p:cNvSpPr>
            <a:spLocks noChangeShapeType="1"/>
          </p:cNvSpPr>
          <p:nvPr/>
        </p:nvSpPr>
        <p:spPr bwMode="auto">
          <a:xfrm flipH="1">
            <a:off x="385726" y="3754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0" name="Line 86"/>
          <p:cNvSpPr>
            <a:spLocks noChangeShapeType="1"/>
          </p:cNvSpPr>
          <p:nvPr/>
        </p:nvSpPr>
        <p:spPr bwMode="auto">
          <a:xfrm flipH="1">
            <a:off x="385726" y="37812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1" name="Line 87"/>
          <p:cNvSpPr>
            <a:spLocks noChangeShapeType="1"/>
          </p:cNvSpPr>
          <p:nvPr/>
        </p:nvSpPr>
        <p:spPr bwMode="auto">
          <a:xfrm flipH="1">
            <a:off x="385726" y="38081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2" name="Line 88"/>
          <p:cNvSpPr>
            <a:spLocks noChangeShapeType="1"/>
          </p:cNvSpPr>
          <p:nvPr/>
        </p:nvSpPr>
        <p:spPr bwMode="auto">
          <a:xfrm flipH="1">
            <a:off x="385726" y="3836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3" name="Line 89"/>
          <p:cNvSpPr>
            <a:spLocks noChangeShapeType="1"/>
          </p:cNvSpPr>
          <p:nvPr/>
        </p:nvSpPr>
        <p:spPr bwMode="auto">
          <a:xfrm flipH="1">
            <a:off x="385726" y="38637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4" name="Line 90"/>
          <p:cNvSpPr>
            <a:spLocks noChangeShapeType="1"/>
          </p:cNvSpPr>
          <p:nvPr/>
        </p:nvSpPr>
        <p:spPr bwMode="auto">
          <a:xfrm flipH="1">
            <a:off x="385726" y="38907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5" name="Line 91"/>
          <p:cNvSpPr>
            <a:spLocks noChangeShapeType="1"/>
          </p:cNvSpPr>
          <p:nvPr/>
        </p:nvSpPr>
        <p:spPr bwMode="auto">
          <a:xfrm flipH="1">
            <a:off x="385726" y="39145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6" name="Line 92"/>
          <p:cNvSpPr>
            <a:spLocks noChangeShapeType="1"/>
          </p:cNvSpPr>
          <p:nvPr/>
        </p:nvSpPr>
        <p:spPr bwMode="auto">
          <a:xfrm flipH="1">
            <a:off x="385726" y="39415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7" name="Line 93"/>
          <p:cNvSpPr>
            <a:spLocks noChangeShapeType="1"/>
          </p:cNvSpPr>
          <p:nvPr/>
        </p:nvSpPr>
        <p:spPr bwMode="auto">
          <a:xfrm flipH="1">
            <a:off x="385726" y="3970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8" name="Freeform 94"/>
          <p:cNvSpPr/>
          <p:nvPr/>
        </p:nvSpPr>
        <p:spPr bwMode="auto">
          <a:xfrm>
            <a:off x="362860" y="3357337"/>
            <a:ext cx="1923597" cy="679450"/>
          </a:xfrm>
          <a:custGeom>
            <a:avLst/>
            <a:gdLst>
              <a:gd name="T0" fmla="*/ 2147483646 w 626"/>
              <a:gd name="T1" fmla="*/ 2147483646 h 173"/>
              <a:gd name="T2" fmla="*/ 2147483646 w 626"/>
              <a:gd name="T3" fmla="*/ 2147483646 h 173"/>
              <a:gd name="T4" fmla="*/ 0 w 626"/>
              <a:gd name="T5" fmla="*/ 2147483646 h 173"/>
              <a:gd name="T6" fmla="*/ 0 w 626"/>
              <a:gd name="T7" fmla="*/ 2147483646 h 173"/>
              <a:gd name="T8" fmla="*/ 2147483646 w 626"/>
              <a:gd name="T9" fmla="*/ 0 h 173"/>
              <a:gd name="T10" fmla="*/ 2147483646 w 626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3">
                <a:moveTo>
                  <a:pt x="626" y="173"/>
                </a:moveTo>
                <a:cubicBezTo>
                  <a:pt x="43" y="173"/>
                  <a:pt x="43" y="173"/>
                  <a:pt x="43" y="173"/>
                </a:cubicBezTo>
                <a:cubicBezTo>
                  <a:pt x="19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8C103D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9" name="Line 95"/>
          <p:cNvSpPr>
            <a:spLocks noChangeShapeType="1"/>
          </p:cNvSpPr>
          <p:nvPr/>
        </p:nvSpPr>
        <p:spPr bwMode="auto">
          <a:xfrm flipH="1">
            <a:off x="683148" y="265090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0" name="Line 96"/>
          <p:cNvSpPr>
            <a:spLocks noChangeShapeType="1"/>
          </p:cNvSpPr>
          <p:nvPr/>
        </p:nvSpPr>
        <p:spPr bwMode="auto">
          <a:xfrm flipH="1">
            <a:off x="683148" y="26778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1" name="Line 97"/>
          <p:cNvSpPr>
            <a:spLocks noChangeShapeType="1"/>
          </p:cNvSpPr>
          <p:nvPr/>
        </p:nvSpPr>
        <p:spPr bwMode="auto">
          <a:xfrm flipH="1">
            <a:off x="683148" y="2706462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2" name="Line 98"/>
          <p:cNvSpPr>
            <a:spLocks noChangeShapeType="1"/>
          </p:cNvSpPr>
          <p:nvPr/>
        </p:nvSpPr>
        <p:spPr bwMode="auto">
          <a:xfrm flipH="1">
            <a:off x="683148" y="273345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3" name="Line 99"/>
          <p:cNvSpPr>
            <a:spLocks noChangeShapeType="1"/>
          </p:cNvSpPr>
          <p:nvPr/>
        </p:nvSpPr>
        <p:spPr bwMode="auto">
          <a:xfrm flipH="1">
            <a:off x="683148" y="276043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4" name="Line 100"/>
          <p:cNvSpPr>
            <a:spLocks noChangeShapeType="1"/>
          </p:cNvSpPr>
          <p:nvPr/>
        </p:nvSpPr>
        <p:spPr bwMode="auto">
          <a:xfrm flipH="1">
            <a:off x="683148" y="2789012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5" name="Line 101"/>
          <p:cNvSpPr>
            <a:spLocks noChangeShapeType="1"/>
          </p:cNvSpPr>
          <p:nvPr/>
        </p:nvSpPr>
        <p:spPr bwMode="auto">
          <a:xfrm flipH="1">
            <a:off x="683148" y="281600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6" name="Line 102"/>
          <p:cNvSpPr>
            <a:spLocks noChangeShapeType="1"/>
          </p:cNvSpPr>
          <p:nvPr/>
        </p:nvSpPr>
        <p:spPr bwMode="auto">
          <a:xfrm flipH="1">
            <a:off x="683148" y="28429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7" name="Line 103"/>
          <p:cNvSpPr>
            <a:spLocks noChangeShapeType="1"/>
          </p:cNvSpPr>
          <p:nvPr/>
        </p:nvSpPr>
        <p:spPr bwMode="auto">
          <a:xfrm flipH="1">
            <a:off x="683148" y="286997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8" name="Line 104"/>
          <p:cNvSpPr>
            <a:spLocks noChangeShapeType="1"/>
          </p:cNvSpPr>
          <p:nvPr/>
        </p:nvSpPr>
        <p:spPr bwMode="auto">
          <a:xfrm flipH="1">
            <a:off x="683148" y="289855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9" name="Line 105"/>
          <p:cNvSpPr>
            <a:spLocks noChangeShapeType="1"/>
          </p:cNvSpPr>
          <p:nvPr/>
        </p:nvSpPr>
        <p:spPr bwMode="auto">
          <a:xfrm flipH="1">
            <a:off x="683148" y="292553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0" name="Line 106"/>
          <p:cNvSpPr>
            <a:spLocks noChangeShapeType="1"/>
          </p:cNvSpPr>
          <p:nvPr/>
        </p:nvSpPr>
        <p:spPr bwMode="auto">
          <a:xfrm flipH="1">
            <a:off x="683148" y="295252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1" name="Line 107"/>
          <p:cNvSpPr>
            <a:spLocks noChangeShapeType="1"/>
          </p:cNvSpPr>
          <p:nvPr/>
        </p:nvSpPr>
        <p:spPr bwMode="auto">
          <a:xfrm flipH="1">
            <a:off x="683148" y="298110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2" name="Line 108"/>
          <p:cNvSpPr>
            <a:spLocks noChangeShapeType="1"/>
          </p:cNvSpPr>
          <p:nvPr/>
        </p:nvSpPr>
        <p:spPr bwMode="auto">
          <a:xfrm flipH="1">
            <a:off x="683148" y="30080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3" name="Line 109"/>
          <p:cNvSpPr>
            <a:spLocks noChangeShapeType="1"/>
          </p:cNvSpPr>
          <p:nvPr/>
        </p:nvSpPr>
        <p:spPr bwMode="auto">
          <a:xfrm flipH="1">
            <a:off x="683148" y="303507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4" name="Line 110"/>
          <p:cNvSpPr>
            <a:spLocks noChangeShapeType="1"/>
          </p:cNvSpPr>
          <p:nvPr/>
        </p:nvSpPr>
        <p:spPr bwMode="auto">
          <a:xfrm flipH="1">
            <a:off x="683148" y="306365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5" name="Line 111"/>
          <p:cNvSpPr>
            <a:spLocks noChangeShapeType="1"/>
          </p:cNvSpPr>
          <p:nvPr/>
        </p:nvSpPr>
        <p:spPr bwMode="auto">
          <a:xfrm flipH="1">
            <a:off x="683148" y="309063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6" name="Line 112"/>
          <p:cNvSpPr>
            <a:spLocks noChangeShapeType="1"/>
          </p:cNvSpPr>
          <p:nvPr/>
        </p:nvSpPr>
        <p:spPr bwMode="auto">
          <a:xfrm flipH="1">
            <a:off x="683148" y="311762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7" name="Line 113"/>
          <p:cNvSpPr>
            <a:spLocks noChangeShapeType="1"/>
          </p:cNvSpPr>
          <p:nvPr/>
        </p:nvSpPr>
        <p:spPr bwMode="auto">
          <a:xfrm flipH="1">
            <a:off x="683148" y="3144612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8" name="Line 114"/>
          <p:cNvSpPr>
            <a:spLocks noChangeShapeType="1"/>
          </p:cNvSpPr>
          <p:nvPr/>
        </p:nvSpPr>
        <p:spPr bwMode="auto">
          <a:xfrm flipH="1">
            <a:off x="683148" y="31731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9" name="Line 115"/>
          <p:cNvSpPr>
            <a:spLocks noChangeShapeType="1"/>
          </p:cNvSpPr>
          <p:nvPr/>
        </p:nvSpPr>
        <p:spPr bwMode="auto">
          <a:xfrm flipH="1">
            <a:off x="683148" y="320017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0" name="Freeform 116"/>
          <p:cNvSpPr/>
          <p:nvPr/>
        </p:nvSpPr>
        <p:spPr bwMode="auto">
          <a:xfrm>
            <a:off x="656548" y="2584225"/>
            <a:ext cx="1923597" cy="679450"/>
          </a:xfrm>
          <a:custGeom>
            <a:avLst/>
            <a:gdLst>
              <a:gd name="T0" fmla="*/ 2147483646 w 626"/>
              <a:gd name="T1" fmla="*/ 2147483646 h 173"/>
              <a:gd name="T2" fmla="*/ 2147483646 w 626"/>
              <a:gd name="T3" fmla="*/ 2147483646 h 173"/>
              <a:gd name="T4" fmla="*/ 0 w 626"/>
              <a:gd name="T5" fmla="*/ 2147483646 h 173"/>
              <a:gd name="T6" fmla="*/ 0 w 626"/>
              <a:gd name="T7" fmla="*/ 2147483646 h 173"/>
              <a:gd name="T8" fmla="*/ 2147483646 w 626"/>
              <a:gd name="T9" fmla="*/ 0 h 173"/>
              <a:gd name="T10" fmla="*/ 2147483646 w 626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3">
                <a:moveTo>
                  <a:pt x="626" y="173"/>
                </a:moveTo>
                <a:cubicBezTo>
                  <a:pt x="43" y="173"/>
                  <a:pt x="43" y="173"/>
                  <a:pt x="43" y="173"/>
                </a:cubicBezTo>
                <a:cubicBezTo>
                  <a:pt x="20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20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E24956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1" name="Line 117"/>
          <p:cNvSpPr>
            <a:spLocks noChangeShapeType="1"/>
          </p:cNvSpPr>
          <p:nvPr/>
        </p:nvSpPr>
        <p:spPr bwMode="auto">
          <a:xfrm flipH="1">
            <a:off x="463512" y="18777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2" name="Line 118"/>
          <p:cNvSpPr>
            <a:spLocks noChangeShapeType="1"/>
          </p:cNvSpPr>
          <p:nvPr/>
        </p:nvSpPr>
        <p:spPr bwMode="auto">
          <a:xfrm flipH="1">
            <a:off x="463512" y="1904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3" name="Line 119"/>
          <p:cNvSpPr>
            <a:spLocks noChangeShapeType="1"/>
          </p:cNvSpPr>
          <p:nvPr/>
        </p:nvSpPr>
        <p:spPr bwMode="auto">
          <a:xfrm flipH="1">
            <a:off x="463512" y="19333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4" name="Line 120"/>
          <p:cNvSpPr>
            <a:spLocks noChangeShapeType="1"/>
          </p:cNvSpPr>
          <p:nvPr/>
        </p:nvSpPr>
        <p:spPr bwMode="auto">
          <a:xfrm flipH="1">
            <a:off x="463512" y="1960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5" name="Line 121"/>
          <p:cNvSpPr>
            <a:spLocks noChangeShapeType="1"/>
          </p:cNvSpPr>
          <p:nvPr/>
        </p:nvSpPr>
        <p:spPr bwMode="auto">
          <a:xfrm flipH="1">
            <a:off x="463512" y="1987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6" name="Line 122"/>
          <p:cNvSpPr>
            <a:spLocks noChangeShapeType="1"/>
          </p:cNvSpPr>
          <p:nvPr/>
        </p:nvSpPr>
        <p:spPr bwMode="auto">
          <a:xfrm flipH="1">
            <a:off x="463512" y="20159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7" name="Line 123"/>
          <p:cNvSpPr>
            <a:spLocks noChangeShapeType="1"/>
          </p:cNvSpPr>
          <p:nvPr/>
        </p:nvSpPr>
        <p:spPr bwMode="auto">
          <a:xfrm flipH="1">
            <a:off x="463512" y="20428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8" name="Line 124"/>
          <p:cNvSpPr>
            <a:spLocks noChangeShapeType="1"/>
          </p:cNvSpPr>
          <p:nvPr/>
        </p:nvSpPr>
        <p:spPr bwMode="auto">
          <a:xfrm flipH="1">
            <a:off x="463512" y="20698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9" name="Line 125"/>
          <p:cNvSpPr>
            <a:spLocks noChangeShapeType="1"/>
          </p:cNvSpPr>
          <p:nvPr/>
        </p:nvSpPr>
        <p:spPr bwMode="auto">
          <a:xfrm flipH="1">
            <a:off x="463512" y="20984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0" name="Line 126"/>
          <p:cNvSpPr>
            <a:spLocks noChangeShapeType="1"/>
          </p:cNvSpPr>
          <p:nvPr/>
        </p:nvSpPr>
        <p:spPr bwMode="auto">
          <a:xfrm flipH="1">
            <a:off x="463512" y="21254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1" name="Line 127"/>
          <p:cNvSpPr>
            <a:spLocks noChangeShapeType="1"/>
          </p:cNvSpPr>
          <p:nvPr/>
        </p:nvSpPr>
        <p:spPr bwMode="auto">
          <a:xfrm flipH="1">
            <a:off x="463512" y="21524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2" name="Line 128"/>
          <p:cNvSpPr>
            <a:spLocks noChangeShapeType="1"/>
          </p:cNvSpPr>
          <p:nvPr/>
        </p:nvSpPr>
        <p:spPr bwMode="auto">
          <a:xfrm flipH="1">
            <a:off x="463512" y="21794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3" name="Line 129"/>
          <p:cNvSpPr>
            <a:spLocks noChangeShapeType="1"/>
          </p:cNvSpPr>
          <p:nvPr/>
        </p:nvSpPr>
        <p:spPr bwMode="auto">
          <a:xfrm flipH="1">
            <a:off x="463512" y="22079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4" name="Line 130"/>
          <p:cNvSpPr>
            <a:spLocks noChangeShapeType="1"/>
          </p:cNvSpPr>
          <p:nvPr/>
        </p:nvSpPr>
        <p:spPr bwMode="auto">
          <a:xfrm flipH="1">
            <a:off x="463512" y="22349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5" name="Line 131"/>
          <p:cNvSpPr>
            <a:spLocks noChangeShapeType="1"/>
          </p:cNvSpPr>
          <p:nvPr/>
        </p:nvSpPr>
        <p:spPr bwMode="auto">
          <a:xfrm flipH="1">
            <a:off x="463512" y="22619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6" name="Line 132"/>
          <p:cNvSpPr>
            <a:spLocks noChangeShapeType="1"/>
          </p:cNvSpPr>
          <p:nvPr/>
        </p:nvSpPr>
        <p:spPr bwMode="auto">
          <a:xfrm flipH="1">
            <a:off x="463512" y="22905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7" name="Line 133"/>
          <p:cNvSpPr>
            <a:spLocks noChangeShapeType="1"/>
          </p:cNvSpPr>
          <p:nvPr/>
        </p:nvSpPr>
        <p:spPr bwMode="auto">
          <a:xfrm flipH="1">
            <a:off x="463512" y="23175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8" name="Line 134"/>
          <p:cNvSpPr>
            <a:spLocks noChangeShapeType="1"/>
          </p:cNvSpPr>
          <p:nvPr/>
        </p:nvSpPr>
        <p:spPr bwMode="auto">
          <a:xfrm flipH="1">
            <a:off x="463512" y="23445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9" name="Line 135"/>
          <p:cNvSpPr>
            <a:spLocks noChangeShapeType="1"/>
          </p:cNvSpPr>
          <p:nvPr/>
        </p:nvSpPr>
        <p:spPr bwMode="auto">
          <a:xfrm flipH="1">
            <a:off x="463512" y="23730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300" name="Line 136"/>
          <p:cNvSpPr>
            <a:spLocks noChangeShapeType="1"/>
          </p:cNvSpPr>
          <p:nvPr/>
        </p:nvSpPr>
        <p:spPr bwMode="auto">
          <a:xfrm flipH="1">
            <a:off x="463512" y="24000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301" name="Line 137"/>
          <p:cNvSpPr>
            <a:spLocks noChangeShapeType="1"/>
          </p:cNvSpPr>
          <p:nvPr/>
        </p:nvSpPr>
        <p:spPr bwMode="auto">
          <a:xfrm flipH="1">
            <a:off x="463512" y="24270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302" name="Freeform 138"/>
          <p:cNvSpPr/>
          <p:nvPr/>
        </p:nvSpPr>
        <p:spPr bwMode="auto">
          <a:xfrm>
            <a:off x="440648" y="1811112"/>
            <a:ext cx="1923597" cy="679450"/>
          </a:xfrm>
          <a:custGeom>
            <a:avLst/>
            <a:gdLst>
              <a:gd name="T0" fmla="*/ 2147483646 w 626"/>
              <a:gd name="T1" fmla="*/ 2147483646 h 173"/>
              <a:gd name="T2" fmla="*/ 2147483646 w 626"/>
              <a:gd name="T3" fmla="*/ 2147483646 h 173"/>
              <a:gd name="T4" fmla="*/ 0 w 626"/>
              <a:gd name="T5" fmla="*/ 2147483646 h 173"/>
              <a:gd name="T6" fmla="*/ 0 w 626"/>
              <a:gd name="T7" fmla="*/ 2147483646 h 173"/>
              <a:gd name="T8" fmla="*/ 2147483646 w 626"/>
              <a:gd name="T9" fmla="*/ 0 h 173"/>
              <a:gd name="T10" fmla="*/ 2147483646 w 626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3">
                <a:moveTo>
                  <a:pt x="626" y="173"/>
                </a:moveTo>
                <a:cubicBezTo>
                  <a:pt x="43" y="173"/>
                  <a:pt x="43" y="173"/>
                  <a:pt x="43" y="173"/>
                </a:cubicBezTo>
                <a:cubicBezTo>
                  <a:pt x="19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20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FF912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pic>
        <p:nvPicPr>
          <p:cNvPr id="138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237" y="189634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0188" y="785812"/>
            <a:ext cx="10515600" cy="383382"/>
          </a:xfrm>
        </p:spPr>
        <p:txBody>
          <a:bodyPr/>
          <a:lstStyle/>
          <a:p>
            <a:r>
              <a:rPr lang="en-MY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DEFINISI ISTILAH: EPISTEMOLOGI, FALSAFAH, ILMU, SAINS &amp; AGAMA</a:t>
            </a:r>
            <a:endParaRPr lang="en-MY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35788" y="1436914"/>
            <a:ext cx="8718012" cy="5138057"/>
          </a:xfrm>
        </p:spPr>
        <p:txBody>
          <a:bodyPr/>
          <a:lstStyle/>
          <a:p>
            <a:pPr algn="just"/>
            <a:r>
              <a:rPr lang="en-MY" dirty="0">
                <a:solidFill>
                  <a:srgbClr val="FFC000"/>
                </a:solidFill>
              </a:rPr>
              <a:t>EPISTEMOLOGI</a:t>
            </a:r>
          </a:p>
          <a:p>
            <a:pPr algn="just"/>
            <a:r>
              <a:rPr lang="en-MY" dirty="0"/>
              <a:t>“</a:t>
            </a:r>
            <a:r>
              <a:rPr lang="en-MY" i="1" dirty="0"/>
              <a:t>Theory of </a:t>
            </a:r>
            <a:r>
              <a:rPr lang="en-MY" i="1" dirty="0" err="1"/>
              <a:t>Knowldege</a:t>
            </a:r>
            <a:r>
              <a:rPr lang="en-MY" dirty="0"/>
              <a:t>”</a:t>
            </a:r>
          </a:p>
          <a:p>
            <a:pPr algn="just"/>
            <a:r>
              <a:rPr lang="en-MY" dirty="0"/>
              <a:t>Dari </a:t>
            </a:r>
            <a:r>
              <a:rPr lang="en-MY" dirty="0" err="1"/>
              <a:t>sudut</a:t>
            </a:r>
            <a:r>
              <a:rPr lang="en-MY" dirty="0"/>
              <a:t> </a:t>
            </a:r>
            <a:r>
              <a:rPr lang="en-MY" dirty="0" err="1"/>
              <a:t>bahasa</a:t>
            </a:r>
            <a:r>
              <a:rPr lang="en-MY" dirty="0"/>
              <a:t> </a:t>
            </a:r>
            <a:r>
              <a:rPr lang="en-MY" dirty="0" err="1"/>
              <a:t>berasal</a:t>
            </a:r>
            <a:r>
              <a:rPr lang="en-MY" dirty="0"/>
              <a:t> </a:t>
            </a:r>
            <a:r>
              <a:rPr lang="en-MY" dirty="0" err="1"/>
              <a:t>daripada</a:t>
            </a:r>
            <a:r>
              <a:rPr lang="en-MY" dirty="0"/>
              <a:t> </a:t>
            </a:r>
            <a:r>
              <a:rPr lang="en-MY" dirty="0" err="1"/>
              <a:t>gabungan</a:t>
            </a:r>
            <a:r>
              <a:rPr lang="en-MY" dirty="0"/>
              <a:t> </a:t>
            </a:r>
            <a:r>
              <a:rPr lang="en-MY" dirty="0" err="1"/>
              <a:t>dua</a:t>
            </a:r>
            <a:r>
              <a:rPr lang="en-MY" dirty="0"/>
              <a:t> </a:t>
            </a:r>
            <a:r>
              <a:rPr lang="en-MY" dirty="0" err="1"/>
              <a:t>perkataan</a:t>
            </a:r>
            <a:r>
              <a:rPr lang="en-MY" dirty="0"/>
              <a:t> </a:t>
            </a:r>
            <a:r>
              <a:rPr lang="en-MY" dirty="0" err="1"/>
              <a:t>Yunani</a:t>
            </a:r>
            <a:r>
              <a:rPr lang="en-MY" dirty="0"/>
              <a:t>, </a:t>
            </a:r>
            <a:r>
              <a:rPr lang="en-MY" dirty="0" err="1"/>
              <a:t>iaitu</a:t>
            </a:r>
            <a:r>
              <a:rPr lang="en-MY" dirty="0"/>
              <a:t> </a:t>
            </a:r>
            <a:r>
              <a:rPr lang="en-MY" i="1" dirty="0"/>
              <a:t>episteme</a:t>
            </a:r>
            <a:r>
              <a:rPr lang="en-MY" dirty="0"/>
              <a:t> yang </a:t>
            </a:r>
            <a:r>
              <a:rPr lang="en-MY" dirty="0" err="1"/>
              <a:t>bermaksud</a:t>
            </a:r>
            <a:r>
              <a:rPr lang="en-MY" dirty="0"/>
              <a:t> </a:t>
            </a:r>
            <a:r>
              <a:rPr lang="en-MY" dirty="0" err="1"/>
              <a:t>ilmu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i="1" dirty="0"/>
              <a:t>logos</a:t>
            </a:r>
            <a:r>
              <a:rPr lang="en-MY" dirty="0"/>
              <a:t> yang </a:t>
            </a:r>
            <a:r>
              <a:rPr lang="en-MY" dirty="0" err="1"/>
              <a:t>bermaksud</a:t>
            </a:r>
            <a:r>
              <a:rPr lang="en-MY" dirty="0"/>
              <a:t> </a:t>
            </a:r>
            <a:r>
              <a:rPr lang="en-MY" dirty="0" err="1"/>
              <a:t>sains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/>
              <a:t>kajian</a:t>
            </a:r>
            <a:r>
              <a:rPr lang="en-MY" dirty="0"/>
              <a:t>.</a:t>
            </a:r>
          </a:p>
          <a:p>
            <a:pPr algn="just"/>
            <a:r>
              <a:rPr lang="en-MY" dirty="0" err="1"/>
              <a:t>Epistemologi</a:t>
            </a:r>
            <a:r>
              <a:rPr lang="en-MY" dirty="0"/>
              <a:t> </a:t>
            </a:r>
            <a:r>
              <a:rPr lang="en-MY" dirty="0" err="1"/>
              <a:t>adalah</a:t>
            </a:r>
            <a:r>
              <a:rPr lang="en-MY" dirty="0"/>
              <a:t> </a:t>
            </a:r>
            <a:r>
              <a:rPr lang="en-MY" dirty="0" err="1"/>
              <a:t>sebahagian</a:t>
            </a:r>
            <a:r>
              <a:rPr lang="en-MY" dirty="0"/>
              <a:t> </a:t>
            </a:r>
            <a:r>
              <a:rPr lang="en-MY" dirty="0" err="1"/>
              <a:t>daripada</a:t>
            </a:r>
            <a:r>
              <a:rPr lang="en-MY" dirty="0"/>
              <a:t> </a:t>
            </a:r>
            <a:r>
              <a:rPr lang="en-MY" dirty="0" err="1"/>
              <a:t>perbahasan</a:t>
            </a:r>
            <a:r>
              <a:rPr lang="en-MY" dirty="0"/>
              <a:t> </a:t>
            </a:r>
            <a:r>
              <a:rPr lang="en-MY" dirty="0" err="1"/>
              <a:t>utama</a:t>
            </a:r>
            <a:r>
              <a:rPr lang="en-MY" dirty="0"/>
              <a:t> </a:t>
            </a:r>
            <a:r>
              <a:rPr lang="en-MY" dirty="0" err="1"/>
              <a:t>falsafah</a:t>
            </a:r>
            <a:r>
              <a:rPr lang="en-MY" dirty="0"/>
              <a:t> </a:t>
            </a:r>
            <a:r>
              <a:rPr lang="en-MY" dirty="0" err="1"/>
              <a:t>sebagaimana</a:t>
            </a:r>
            <a:r>
              <a:rPr lang="en-MY" dirty="0"/>
              <a:t> </a:t>
            </a:r>
            <a:r>
              <a:rPr lang="en-MY" dirty="0" err="1"/>
              <a:t>ungkapan</a:t>
            </a:r>
            <a:r>
              <a:rPr lang="en-MY" dirty="0"/>
              <a:t> </a:t>
            </a:r>
            <a:r>
              <a:rPr lang="en-MY" dirty="0" err="1"/>
              <a:t>kamus</a:t>
            </a:r>
            <a:r>
              <a:rPr lang="en-MY" dirty="0"/>
              <a:t> </a:t>
            </a:r>
            <a:r>
              <a:rPr lang="en-MY" i="1" dirty="0"/>
              <a:t>The </a:t>
            </a:r>
            <a:r>
              <a:rPr lang="en-MY" i="1" dirty="0" err="1"/>
              <a:t>Lexion</a:t>
            </a:r>
            <a:r>
              <a:rPr lang="en-MY" i="1" dirty="0"/>
              <a:t> Webster Dictionary: “The theory or study of the origin, nature, methods, and limits of knowledge”.</a:t>
            </a:r>
          </a:p>
          <a:p>
            <a:pPr algn="just"/>
            <a:r>
              <a:rPr lang="en-MY" dirty="0" err="1"/>
              <a:t>Epistemologi</a:t>
            </a:r>
            <a:r>
              <a:rPr lang="en-MY" dirty="0"/>
              <a:t> </a:t>
            </a:r>
            <a:r>
              <a:rPr lang="en-MY" dirty="0" err="1"/>
              <a:t>boleh</a:t>
            </a:r>
            <a:r>
              <a:rPr lang="en-MY" dirty="0"/>
              <a:t> </a:t>
            </a:r>
            <a:r>
              <a:rPr lang="en-MY" dirty="0" err="1"/>
              <a:t>difahami</a:t>
            </a:r>
            <a:r>
              <a:rPr lang="en-MY" dirty="0"/>
              <a:t> </a:t>
            </a:r>
            <a:r>
              <a:rPr lang="en-MY" dirty="0" err="1"/>
              <a:t>sebagai</a:t>
            </a:r>
            <a:r>
              <a:rPr lang="en-MY" dirty="0"/>
              <a:t> </a:t>
            </a:r>
            <a:r>
              <a:rPr lang="en-MY" dirty="0" err="1"/>
              <a:t>sains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/>
              <a:t>kajian</a:t>
            </a:r>
            <a:r>
              <a:rPr lang="en-MY" dirty="0"/>
              <a:t> </a:t>
            </a:r>
            <a:r>
              <a:rPr lang="en-MY" dirty="0" err="1"/>
              <a:t>secara</a:t>
            </a:r>
            <a:r>
              <a:rPr lang="en-MY" dirty="0"/>
              <a:t> </a:t>
            </a:r>
            <a:r>
              <a:rPr lang="en-MY" dirty="0" err="1"/>
              <a:t>falsafah</a:t>
            </a:r>
            <a:r>
              <a:rPr lang="en-MY" dirty="0"/>
              <a:t> yang </a:t>
            </a:r>
            <a:r>
              <a:rPr lang="en-MY" dirty="0" err="1"/>
              <a:t>berkaitan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ilmu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/>
              <a:t>ringkasnya</a:t>
            </a:r>
            <a:r>
              <a:rPr lang="en-MY" dirty="0"/>
              <a:t> </a:t>
            </a:r>
            <a:r>
              <a:rPr lang="en-MY" dirty="0" err="1"/>
              <a:t>disebut</a:t>
            </a:r>
            <a:r>
              <a:rPr lang="en-MY" dirty="0"/>
              <a:t> </a:t>
            </a:r>
            <a:r>
              <a:rPr lang="en-MY" dirty="0" err="1"/>
              <a:t>sebagai</a:t>
            </a:r>
            <a:r>
              <a:rPr lang="en-MY" dirty="0"/>
              <a:t> </a:t>
            </a:r>
            <a:r>
              <a:rPr lang="en-MY" dirty="0" err="1"/>
              <a:t>teori</a:t>
            </a:r>
            <a:r>
              <a:rPr lang="en-MY" dirty="0"/>
              <a:t> </a:t>
            </a:r>
            <a:r>
              <a:rPr lang="en-MY" dirty="0" err="1"/>
              <a:t>ilmu</a:t>
            </a:r>
            <a:r>
              <a:rPr lang="en-MY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9102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Line 7"/>
          <p:cNvSpPr>
            <a:spLocks noChangeShapeType="1"/>
          </p:cNvSpPr>
          <p:nvPr/>
        </p:nvSpPr>
        <p:spPr bwMode="auto">
          <a:xfrm flipH="1">
            <a:off x="530188" y="57433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2" name="Line 8"/>
          <p:cNvSpPr>
            <a:spLocks noChangeShapeType="1"/>
          </p:cNvSpPr>
          <p:nvPr/>
        </p:nvSpPr>
        <p:spPr bwMode="auto">
          <a:xfrm flipH="1">
            <a:off x="530188" y="5770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3" name="Line 9"/>
          <p:cNvSpPr>
            <a:spLocks noChangeShapeType="1"/>
          </p:cNvSpPr>
          <p:nvPr/>
        </p:nvSpPr>
        <p:spPr bwMode="auto">
          <a:xfrm flipH="1">
            <a:off x="530188" y="5797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 flipH="1">
            <a:off x="530188" y="58211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5" name="Line 11"/>
          <p:cNvSpPr>
            <a:spLocks noChangeShapeType="1"/>
          </p:cNvSpPr>
          <p:nvPr/>
        </p:nvSpPr>
        <p:spPr bwMode="auto">
          <a:xfrm flipH="1">
            <a:off x="530188" y="5848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6" name="Line 12"/>
          <p:cNvSpPr>
            <a:spLocks noChangeShapeType="1"/>
          </p:cNvSpPr>
          <p:nvPr/>
        </p:nvSpPr>
        <p:spPr bwMode="auto">
          <a:xfrm flipH="1">
            <a:off x="530188" y="58767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7" name="Line 13"/>
          <p:cNvSpPr>
            <a:spLocks noChangeShapeType="1"/>
          </p:cNvSpPr>
          <p:nvPr/>
        </p:nvSpPr>
        <p:spPr bwMode="auto">
          <a:xfrm flipH="1">
            <a:off x="530188" y="59036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8" name="Line 14"/>
          <p:cNvSpPr>
            <a:spLocks noChangeShapeType="1"/>
          </p:cNvSpPr>
          <p:nvPr/>
        </p:nvSpPr>
        <p:spPr bwMode="auto">
          <a:xfrm flipH="1">
            <a:off x="530188" y="5930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9" name="Line 15"/>
          <p:cNvSpPr>
            <a:spLocks noChangeShapeType="1"/>
          </p:cNvSpPr>
          <p:nvPr/>
        </p:nvSpPr>
        <p:spPr bwMode="auto">
          <a:xfrm flipH="1">
            <a:off x="530188" y="59592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0" name="Line 16"/>
          <p:cNvSpPr>
            <a:spLocks noChangeShapeType="1"/>
          </p:cNvSpPr>
          <p:nvPr/>
        </p:nvSpPr>
        <p:spPr bwMode="auto">
          <a:xfrm flipH="1">
            <a:off x="530188" y="59862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1" name="Line 17"/>
          <p:cNvSpPr>
            <a:spLocks noChangeShapeType="1"/>
          </p:cNvSpPr>
          <p:nvPr/>
        </p:nvSpPr>
        <p:spPr bwMode="auto">
          <a:xfrm flipH="1">
            <a:off x="530188" y="6013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2" name="Line 18"/>
          <p:cNvSpPr>
            <a:spLocks noChangeShapeType="1"/>
          </p:cNvSpPr>
          <p:nvPr/>
        </p:nvSpPr>
        <p:spPr bwMode="auto">
          <a:xfrm flipH="1">
            <a:off x="530188" y="60418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3" name="Line 19"/>
          <p:cNvSpPr>
            <a:spLocks noChangeShapeType="1"/>
          </p:cNvSpPr>
          <p:nvPr/>
        </p:nvSpPr>
        <p:spPr bwMode="auto">
          <a:xfrm flipH="1">
            <a:off x="530188" y="60687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4" name="Line 20"/>
          <p:cNvSpPr>
            <a:spLocks noChangeShapeType="1"/>
          </p:cNvSpPr>
          <p:nvPr/>
        </p:nvSpPr>
        <p:spPr bwMode="auto">
          <a:xfrm flipH="1">
            <a:off x="530188" y="6095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5" name="Line 21"/>
          <p:cNvSpPr>
            <a:spLocks noChangeShapeType="1"/>
          </p:cNvSpPr>
          <p:nvPr/>
        </p:nvSpPr>
        <p:spPr bwMode="auto">
          <a:xfrm flipH="1">
            <a:off x="530188" y="6122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6" name="Line 22"/>
          <p:cNvSpPr>
            <a:spLocks noChangeShapeType="1"/>
          </p:cNvSpPr>
          <p:nvPr/>
        </p:nvSpPr>
        <p:spPr bwMode="auto">
          <a:xfrm flipH="1">
            <a:off x="530188" y="6151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7" name="Line 23"/>
          <p:cNvSpPr>
            <a:spLocks noChangeShapeType="1"/>
          </p:cNvSpPr>
          <p:nvPr/>
        </p:nvSpPr>
        <p:spPr bwMode="auto">
          <a:xfrm flipH="1">
            <a:off x="530188" y="6178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8" name="Line 24"/>
          <p:cNvSpPr>
            <a:spLocks noChangeShapeType="1"/>
          </p:cNvSpPr>
          <p:nvPr/>
        </p:nvSpPr>
        <p:spPr bwMode="auto">
          <a:xfrm flipH="1">
            <a:off x="530188" y="62053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9" name="Line 25"/>
          <p:cNvSpPr>
            <a:spLocks noChangeShapeType="1"/>
          </p:cNvSpPr>
          <p:nvPr/>
        </p:nvSpPr>
        <p:spPr bwMode="auto">
          <a:xfrm flipH="1">
            <a:off x="530188" y="62338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0" name="Line 26"/>
          <p:cNvSpPr>
            <a:spLocks noChangeShapeType="1"/>
          </p:cNvSpPr>
          <p:nvPr/>
        </p:nvSpPr>
        <p:spPr bwMode="auto">
          <a:xfrm flipH="1">
            <a:off x="530188" y="62608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1" name="Line 27"/>
          <p:cNvSpPr>
            <a:spLocks noChangeShapeType="1"/>
          </p:cNvSpPr>
          <p:nvPr/>
        </p:nvSpPr>
        <p:spPr bwMode="auto">
          <a:xfrm flipH="1">
            <a:off x="530188" y="62878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2" name="Freeform 28"/>
          <p:cNvSpPr/>
          <p:nvPr/>
        </p:nvSpPr>
        <p:spPr bwMode="auto">
          <a:xfrm>
            <a:off x="507323" y="5676676"/>
            <a:ext cx="1923597" cy="674687"/>
          </a:xfrm>
          <a:custGeom>
            <a:avLst/>
            <a:gdLst>
              <a:gd name="T0" fmla="*/ 2147483646 w 626"/>
              <a:gd name="T1" fmla="*/ 2147483646 h 172"/>
              <a:gd name="T2" fmla="*/ 2147483646 w 626"/>
              <a:gd name="T3" fmla="*/ 2147483646 h 172"/>
              <a:gd name="T4" fmla="*/ 0 w 626"/>
              <a:gd name="T5" fmla="*/ 2147483646 h 172"/>
              <a:gd name="T6" fmla="*/ 0 w 626"/>
              <a:gd name="T7" fmla="*/ 2147483646 h 172"/>
              <a:gd name="T8" fmla="*/ 2147483646 w 626"/>
              <a:gd name="T9" fmla="*/ 0 h 172"/>
              <a:gd name="T10" fmla="*/ 2147483646 w 626"/>
              <a:gd name="T11" fmla="*/ 0 h 1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2">
                <a:moveTo>
                  <a:pt x="626" y="172"/>
                </a:moveTo>
                <a:cubicBezTo>
                  <a:pt x="43" y="172"/>
                  <a:pt x="43" y="172"/>
                  <a:pt x="43" y="172"/>
                </a:cubicBezTo>
                <a:cubicBezTo>
                  <a:pt x="19" y="172"/>
                  <a:pt x="0" y="153"/>
                  <a:pt x="0" y="13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06528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3" name="Line 29"/>
          <p:cNvSpPr>
            <a:spLocks noChangeShapeType="1"/>
          </p:cNvSpPr>
          <p:nvPr/>
        </p:nvSpPr>
        <p:spPr bwMode="auto">
          <a:xfrm flipH="1">
            <a:off x="247612" y="49702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4" name="Line 30"/>
          <p:cNvSpPr>
            <a:spLocks noChangeShapeType="1"/>
          </p:cNvSpPr>
          <p:nvPr/>
        </p:nvSpPr>
        <p:spPr bwMode="auto">
          <a:xfrm flipH="1">
            <a:off x="247612" y="4997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5" name="Line 31"/>
          <p:cNvSpPr>
            <a:spLocks noChangeShapeType="1"/>
          </p:cNvSpPr>
          <p:nvPr/>
        </p:nvSpPr>
        <p:spPr bwMode="auto">
          <a:xfrm flipH="1">
            <a:off x="247612" y="5024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6" name="Line 32"/>
          <p:cNvSpPr>
            <a:spLocks noChangeShapeType="1"/>
          </p:cNvSpPr>
          <p:nvPr/>
        </p:nvSpPr>
        <p:spPr bwMode="auto">
          <a:xfrm flipH="1">
            <a:off x="247612" y="50527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7" name="Line 33"/>
          <p:cNvSpPr>
            <a:spLocks noChangeShapeType="1"/>
          </p:cNvSpPr>
          <p:nvPr/>
        </p:nvSpPr>
        <p:spPr bwMode="auto">
          <a:xfrm flipH="1">
            <a:off x="247612" y="5079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8" name="Line 34"/>
          <p:cNvSpPr>
            <a:spLocks noChangeShapeType="1"/>
          </p:cNvSpPr>
          <p:nvPr/>
        </p:nvSpPr>
        <p:spPr bwMode="auto">
          <a:xfrm flipH="1">
            <a:off x="247612" y="5106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9" name="Line 35"/>
          <p:cNvSpPr>
            <a:spLocks noChangeShapeType="1"/>
          </p:cNvSpPr>
          <p:nvPr/>
        </p:nvSpPr>
        <p:spPr bwMode="auto">
          <a:xfrm flipH="1">
            <a:off x="247612" y="5135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0" name="Line 36"/>
          <p:cNvSpPr>
            <a:spLocks noChangeShapeType="1"/>
          </p:cNvSpPr>
          <p:nvPr/>
        </p:nvSpPr>
        <p:spPr bwMode="auto">
          <a:xfrm flipH="1">
            <a:off x="247612" y="5162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1" name="Line 37"/>
          <p:cNvSpPr>
            <a:spLocks noChangeShapeType="1"/>
          </p:cNvSpPr>
          <p:nvPr/>
        </p:nvSpPr>
        <p:spPr bwMode="auto">
          <a:xfrm flipH="1">
            <a:off x="247612" y="51861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2" name="Line 38"/>
          <p:cNvSpPr>
            <a:spLocks noChangeShapeType="1"/>
          </p:cNvSpPr>
          <p:nvPr/>
        </p:nvSpPr>
        <p:spPr bwMode="auto">
          <a:xfrm flipH="1">
            <a:off x="247612" y="5213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3" name="Line 39"/>
          <p:cNvSpPr>
            <a:spLocks noChangeShapeType="1"/>
          </p:cNvSpPr>
          <p:nvPr/>
        </p:nvSpPr>
        <p:spPr bwMode="auto">
          <a:xfrm flipH="1">
            <a:off x="247612" y="5240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4" name="Line 40"/>
          <p:cNvSpPr>
            <a:spLocks noChangeShapeType="1"/>
          </p:cNvSpPr>
          <p:nvPr/>
        </p:nvSpPr>
        <p:spPr bwMode="auto">
          <a:xfrm flipH="1">
            <a:off x="247612" y="52686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5" name="Line 41"/>
          <p:cNvSpPr>
            <a:spLocks noChangeShapeType="1"/>
          </p:cNvSpPr>
          <p:nvPr/>
        </p:nvSpPr>
        <p:spPr bwMode="auto">
          <a:xfrm flipH="1">
            <a:off x="247612" y="5295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6" name="Line 42"/>
          <p:cNvSpPr>
            <a:spLocks noChangeShapeType="1"/>
          </p:cNvSpPr>
          <p:nvPr/>
        </p:nvSpPr>
        <p:spPr bwMode="auto">
          <a:xfrm flipH="1">
            <a:off x="247612" y="5322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7" name="Line 43"/>
          <p:cNvSpPr>
            <a:spLocks noChangeShapeType="1"/>
          </p:cNvSpPr>
          <p:nvPr/>
        </p:nvSpPr>
        <p:spPr bwMode="auto">
          <a:xfrm flipH="1">
            <a:off x="247612" y="53512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8" name="Line 44"/>
          <p:cNvSpPr>
            <a:spLocks noChangeShapeType="1"/>
          </p:cNvSpPr>
          <p:nvPr/>
        </p:nvSpPr>
        <p:spPr bwMode="auto">
          <a:xfrm flipH="1">
            <a:off x="247612" y="5378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9" name="Line 45"/>
          <p:cNvSpPr>
            <a:spLocks noChangeShapeType="1"/>
          </p:cNvSpPr>
          <p:nvPr/>
        </p:nvSpPr>
        <p:spPr bwMode="auto">
          <a:xfrm flipH="1">
            <a:off x="247612" y="5405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0" name="Line 46"/>
          <p:cNvSpPr>
            <a:spLocks noChangeShapeType="1"/>
          </p:cNvSpPr>
          <p:nvPr/>
        </p:nvSpPr>
        <p:spPr bwMode="auto">
          <a:xfrm flipH="1">
            <a:off x="247612" y="54322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1" name="Line 47"/>
          <p:cNvSpPr>
            <a:spLocks noChangeShapeType="1"/>
          </p:cNvSpPr>
          <p:nvPr/>
        </p:nvSpPr>
        <p:spPr bwMode="auto">
          <a:xfrm flipH="1">
            <a:off x="247612" y="5460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2" name="Line 48"/>
          <p:cNvSpPr>
            <a:spLocks noChangeShapeType="1"/>
          </p:cNvSpPr>
          <p:nvPr/>
        </p:nvSpPr>
        <p:spPr bwMode="auto">
          <a:xfrm flipH="1">
            <a:off x="247612" y="5487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3" name="Line 49"/>
          <p:cNvSpPr>
            <a:spLocks noChangeShapeType="1"/>
          </p:cNvSpPr>
          <p:nvPr/>
        </p:nvSpPr>
        <p:spPr bwMode="auto">
          <a:xfrm flipH="1">
            <a:off x="247612" y="55147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4" name="Freeform 50"/>
          <p:cNvSpPr/>
          <p:nvPr/>
        </p:nvSpPr>
        <p:spPr bwMode="auto">
          <a:xfrm>
            <a:off x="224748" y="4903562"/>
            <a:ext cx="1923597" cy="674688"/>
          </a:xfrm>
          <a:custGeom>
            <a:avLst/>
            <a:gdLst>
              <a:gd name="T0" fmla="*/ 2147483646 w 626"/>
              <a:gd name="T1" fmla="*/ 2147483646 h 172"/>
              <a:gd name="T2" fmla="*/ 2147483646 w 626"/>
              <a:gd name="T3" fmla="*/ 2147483646 h 172"/>
              <a:gd name="T4" fmla="*/ 0 w 626"/>
              <a:gd name="T5" fmla="*/ 2147483646 h 172"/>
              <a:gd name="T6" fmla="*/ 0 w 626"/>
              <a:gd name="T7" fmla="*/ 2147483646 h 172"/>
              <a:gd name="T8" fmla="*/ 2147483646 w 626"/>
              <a:gd name="T9" fmla="*/ 0 h 172"/>
              <a:gd name="T10" fmla="*/ 2147483646 w 626"/>
              <a:gd name="T11" fmla="*/ 0 h 1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2">
                <a:moveTo>
                  <a:pt x="626" y="172"/>
                </a:moveTo>
                <a:cubicBezTo>
                  <a:pt x="43" y="172"/>
                  <a:pt x="43" y="172"/>
                  <a:pt x="43" y="172"/>
                </a:cubicBezTo>
                <a:cubicBezTo>
                  <a:pt x="19" y="172"/>
                  <a:pt x="0" y="153"/>
                  <a:pt x="0" y="13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34B2E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5" name="Line 51"/>
          <p:cNvSpPr>
            <a:spLocks noChangeShapeType="1"/>
          </p:cNvSpPr>
          <p:nvPr/>
        </p:nvSpPr>
        <p:spPr bwMode="auto">
          <a:xfrm flipH="1">
            <a:off x="703226" y="4197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6" name="Line 52"/>
          <p:cNvSpPr>
            <a:spLocks noChangeShapeType="1"/>
          </p:cNvSpPr>
          <p:nvPr/>
        </p:nvSpPr>
        <p:spPr bwMode="auto">
          <a:xfrm flipH="1">
            <a:off x="703226" y="4224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7" name="Line 53"/>
          <p:cNvSpPr>
            <a:spLocks noChangeShapeType="1"/>
          </p:cNvSpPr>
          <p:nvPr/>
        </p:nvSpPr>
        <p:spPr bwMode="auto">
          <a:xfrm flipH="1">
            <a:off x="703226" y="42511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8" name="Line 54"/>
          <p:cNvSpPr>
            <a:spLocks noChangeShapeType="1"/>
          </p:cNvSpPr>
          <p:nvPr/>
        </p:nvSpPr>
        <p:spPr bwMode="auto">
          <a:xfrm flipH="1">
            <a:off x="703226" y="4279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9" name="Line 55"/>
          <p:cNvSpPr>
            <a:spLocks noChangeShapeType="1"/>
          </p:cNvSpPr>
          <p:nvPr/>
        </p:nvSpPr>
        <p:spPr bwMode="auto">
          <a:xfrm flipH="1">
            <a:off x="703226" y="4306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0" name="Line 56"/>
          <p:cNvSpPr>
            <a:spLocks noChangeShapeType="1"/>
          </p:cNvSpPr>
          <p:nvPr/>
        </p:nvSpPr>
        <p:spPr bwMode="auto">
          <a:xfrm flipH="1">
            <a:off x="703226" y="43336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1" name="Line 57"/>
          <p:cNvSpPr>
            <a:spLocks noChangeShapeType="1"/>
          </p:cNvSpPr>
          <p:nvPr/>
        </p:nvSpPr>
        <p:spPr bwMode="auto">
          <a:xfrm flipH="1">
            <a:off x="703226" y="4362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2" name="Line 58"/>
          <p:cNvSpPr>
            <a:spLocks noChangeShapeType="1"/>
          </p:cNvSpPr>
          <p:nvPr/>
        </p:nvSpPr>
        <p:spPr bwMode="auto">
          <a:xfrm flipH="1">
            <a:off x="703226" y="4389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3" name="Line 59"/>
          <p:cNvSpPr>
            <a:spLocks noChangeShapeType="1"/>
          </p:cNvSpPr>
          <p:nvPr/>
        </p:nvSpPr>
        <p:spPr bwMode="auto">
          <a:xfrm flipH="1">
            <a:off x="703226" y="44162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4" name="Line 60"/>
          <p:cNvSpPr>
            <a:spLocks noChangeShapeType="1"/>
          </p:cNvSpPr>
          <p:nvPr/>
        </p:nvSpPr>
        <p:spPr bwMode="auto">
          <a:xfrm flipH="1">
            <a:off x="703226" y="4444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5" name="Line 61"/>
          <p:cNvSpPr>
            <a:spLocks noChangeShapeType="1"/>
          </p:cNvSpPr>
          <p:nvPr/>
        </p:nvSpPr>
        <p:spPr bwMode="auto">
          <a:xfrm flipH="1">
            <a:off x="703226" y="4471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6" name="Line 62"/>
          <p:cNvSpPr>
            <a:spLocks noChangeShapeType="1"/>
          </p:cNvSpPr>
          <p:nvPr/>
        </p:nvSpPr>
        <p:spPr bwMode="auto">
          <a:xfrm flipH="1">
            <a:off x="703226" y="44987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7" name="Line 63"/>
          <p:cNvSpPr>
            <a:spLocks noChangeShapeType="1"/>
          </p:cNvSpPr>
          <p:nvPr/>
        </p:nvSpPr>
        <p:spPr bwMode="auto">
          <a:xfrm flipH="1">
            <a:off x="703226" y="4527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8" name="Line 64"/>
          <p:cNvSpPr>
            <a:spLocks noChangeShapeType="1"/>
          </p:cNvSpPr>
          <p:nvPr/>
        </p:nvSpPr>
        <p:spPr bwMode="auto">
          <a:xfrm flipH="1">
            <a:off x="703226" y="45495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9" name="Line 65"/>
          <p:cNvSpPr>
            <a:spLocks noChangeShapeType="1"/>
          </p:cNvSpPr>
          <p:nvPr/>
        </p:nvSpPr>
        <p:spPr bwMode="auto">
          <a:xfrm flipH="1">
            <a:off x="703226" y="4578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0" name="Line 66"/>
          <p:cNvSpPr>
            <a:spLocks noChangeShapeType="1"/>
          </p:cNvSpPr>
          <p:nvPr/>
        </p:nvSpPr>
        <p:spPr bwMode="auto">
          <a:xfrm flipH="1">
            <a:off x="703226" y="4605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1" name="Line 67"/>
          <p:cNvSpPr>
            <a:spLocks noChangeShapeType="1"/>
          </p:cNvSpPr>
          <p:nvPr/>
        </p:nvSpPr>
        <p:spPr bwMode="auto">
          <a:xfrm flipH="1">
            <a:off x="703226" y="46321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2" name="Line 68"/>
          <p:cNvSpPr>
            <a:spLocks noChangeShapeType="1"/>
          </p:cNvSpPr>
          <p:nvPr/>
        </p:nvSpPr>
        <p:spPr bwMode="auto">
          <a:xfrm flipH="1">
            <a:off x="703226" y="4660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3" name="Line 69"/>
          <p:cNvSpPr>
            <a:spLocks noChangeShapeType="1"/>
          </p:cNvSpPr>
          <p:nvPr/>
        </p:nvSpPr>
        <p:spPr bwMode="auto">
          <a:xfrm flipH="1">
            <a:off x="703226" y="4687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4" name="Line 70"/>
          <p:cNvSpPr>
            <a:spLocks noChangeShapeType="1"/>
          </p:cNvSpPr>
          <p:nvPr/>
        </p:nvSpPr>
        <p:spPr bwMode="auto">
          <a:xfrm flipH="1">
            <a:off x="703226" y="47146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5" name="Line 71"/>
          <p:cNvSpPr>
            <a:spLocks noChangeShapeType="1"/>
          </p:cNvSpPr>
          <p:nvPr/>
        </p:nvSpPr>
        <p:spPr bwMode="auto">
          <a:xfrm flipH="1">
            <a:off x="703226" y="47416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6" name="Freeform 72"/>
          <p:cNvSpPr/>
          <p:nvPr/>
        </p:nvSpPr>
        <p:spPr bwMode="auto">
          <a:xfrm>
            <a:off x="679330" y="4130450"/>
            <a:ext cx="1919865" cy="677862"/>
          </a:xfrm>
          <a:custGeom>
            <a:avLst/>
            <a:gdLst>
              <a:gd name="T0" fmla="*/ 2147483646 w 625"/>
              <a:gd name="T1" fmla="*/ 2147483646 h 173"/>
              <a:gd name="T2" fmla="*/ 2147483646 w 625"/>
              <a:gd name="T3" fmla="*/ 2147483646 h 173"/>
              <a:gd name="T4" fmla="*/ 0 w 625"/>
              <a:gd name="T5" fmla="*/ 2147483646 h 173"/>
              <a:gd name="T6" fmla="*/ 0 w 625"/>
              <a:gd name="T7" fmla="*/ 2147483646 h 173"/>
              <a:gd name="T8" fmla="*/ 2147483646 w 625"/>
              <a:gd name="T9" fmla="*/ 0 h 173"/>
              <a:gd name="T10" fmla="*/ 2147483646 w 625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5" h="173">
                <a:moveTo>
                  <a:pt x="625" y="173"/>
                </a:moveTo>
                <a:cubicBezTo>
                  <a:pt x="42" y="173"/>
                  <a:pt x="42" y="173"/>
                  <a:pt x="42" y="173"/>
                </a:cubicBezTo>
                <a:cubicBezTo>
                  <a:pt x="19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19" y="0"/>
                  <a:pt x="42" y="0"/>
                </a:cubicBezTo>
                <a:cubicBezTo>
                  <a:pt x="625" y="0"/>
                  <a:pt x="625" y="0"/>
                  <a:pt x="625" y="0"/>
                </a:cubicBezTo>
              </a:path>
            </a:pathLst>
          </a:custGeom>
          <a:noFill/>
          <a:ln w="85725" cap="rnd">
            <a:solidFill>
              <a:srgbClr val="64D1D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7" name="Line 73"/>
          <p:cNvSpPr>
            <a:spLocks noChangeShapeType="1"/>
          </p:cNvSpPr>
          <p:nvPr/>
        </p:nvSpPr>
        <p:spPr bwMode="auto">
          <a:xfrm flipH="1">
            <a:off x="385726" y="34240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8" name="Line 74"/>
          <p:cNvSpPr>
            <a:spLocks noChangeShapeType="1"/>
          </p:cNvSpPr>
          <p:nvPr/>
        </p:nvSpPr>
        <p:spPr bwMode="auto">
          <a:xfrm flipH="1">
            <a:off x="385726" y="34510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9" name="Line 75"/>
          <p:cNvSpPr>
            <a:spLocks noChangeShapeType="1"/>
          </p:cNvSpPr>
          <p:nvPr/>
        </p:nvSpPr>
        <p:spPr bwMode="auto">
          <a:xfrm flipH="1">
            <a:off x="385726" y="34795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0" name="Line 76"/>
          <p:cNvSpPr>
            <a:spLocks noChangeShapeType="1"/>
          </p:cNvSpPr>
          <p:nvPr/>
        </p:nvSpPr>
        <p:spPr bwMode="auto">
          <a:xfrm flipH="1">
            <a:off x="385726" y="35065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1" name="Line 77"/>
          <p:cNvSpPr>
            <a:spLocks noChangeShapeType="1"/>
          </p:cNvSpPr>
          <p:nvPr/>
        </p:nvSpPr>
        <p:spPr bwMode="auto">
          <a:xfrm flipH="1">
            <a:off x="385726" y="35335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2" name="Line 78"/>
          <p:cNvSpPr>
            <a:spLocks noChangeShapeType="1"/>
          </p:cNvSpPr>
          <p:nvPr/>
        </p:nvSpPr>
        <p:spPr bwMode="auto">
          <a:xfrm flipH="1">
            <a:off x="385726" y="35605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3" name="Line 79"/>
          <p:cNvSpPr>
            <a:spLocks noChangeShapeType="1"/>
          </p:cNvSpPr>
          <p:nvPr/>
        </p:nvSpPr>
        <p:spPr bwMode="auto">
          <a:xfrm flipH="1">
            <a:off x="385726" y="3589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4" name="Line 80"/>
          <p:cNvSpPr>
            <a:spLocks noChangeShapeType="1"/>
          </p:cNvSpPr>
          <p:nvPr/>
        </p:nvSpPr>
        <p:spPr bwMode="auto">
          <a:xfrm flipH="1">
            <a:off x="385726" y="36161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5" name="Line 81"/>
          <p:cNvSpPr>
            <a:spLocks noChangeShapeType="1"/>
          </p:cNvSpPr>
          <p:nvPr/>
        </p:nvSpPr>
        <p:spPr bwMode="auto">
          <a:xfrm flipH="1">
            <a:off x="385726" y="36430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6" name="Line 82"/>
          <p:cNvSpPr>
            <a:spLocks noChangeShapeType="1"/>
          </p:cNvSpPr>
          <p:nvPr/>
        </p:nvSpPr>
        <p:spPr bwMode="auto">
          <a:xfrm flipH="1">
            <a:off x="385726" y="3671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7" name="Line 83"/>
          <p:cNvSpPr>
            <a:spLocks noChangeShapeType="1"/>
          </p:cNvSpPr>
          <p:nvPr/>
        </p:nvSpPr>
        <p:spPr bwMode="auto">
          <a:xfrm flipH="1">
            <a:off x="385726" y="36986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8" name="Line 84"/>
          <p:cNvSpPr>
            <a:spLocks noChangeShapeType="1"/>
          </p:cNvSpPr>
          <p:nvPr/>
        </p:nvSpPr>
        <p:spPr bwMode="auto">
          <a:xfrm flipH="1">
            <a:off x="385726" y="37256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9" name="Line 85"/>
          <p:cNvSpPr>
            <a:spLocks noChangeShapeType="1"/>
          </p:cNvSpPr>
          <p:nvPr/>
        </p:nvSpPr>
        <p:spPr bwMode="auto">
          <a:xfrm flipH="1">
            <a:off x="385726" y="3754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0" name="Line 86"/>
          <p:cNvSpPr>
            <a:spLocks noChangeShapeType="1"/>
          </p:cNvSpPr>
          <p:nvPr/>
        </p:nvSpPr>
        <p:spPr bwMode="auto">
          <a:xfrm flipH="1">
            <a:off x="385726" y="37812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1" name="Line 87"/>
          <p:cNvSpPr>
            <a:spLocks noChangeShapeType="1"/>
          </p:cNvSpPr>
          <p:nvPr/>
        </p:nvSpPr>
        <p:spPr bwMode="auto">
          <a:xfrm flipH="1">
            <a:off x="385726" y="38081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2" name="Line 88"/>
          <p:cNvSpPr>
            <a:spLocks noChangeShapeType="1"/>
          </p:cNvSpPr>
          <p:nvPr/>
        </p:nvSpPr>
        <p:spPr bwMode="auto">
          <a:xfrm flipH="1">
            <a:off x="385726" y="3836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3" name="Line 89"/>
          <p:cNvSpPr>
            <a:spLocks noChangeShapeType="1"/>
          </p:cNvSpPr>
          <p:nvPr/>
        </p:nvSpPr>
        <p:spPr bwMode="auto">
          <a:xfrm flipH="1">
            <a:off x="385726" y="38637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4" name="Line 90"/>
          <p:cNvSpPr>
            <a:spLocks noChangeShapeType="1"/>
          </p:cNvSpPr>
          <p:nvPr/>
        </p:nvSpPr>
        <p:spPr bwMode="auto">
          <a:xfrm flipH="1">
            <a:off x="385726" y="38907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5" name="Line 91"/>
          <p:cNvSpPr>
            <a:spLocks noChangeShapeType="1"/>
          </p:cNvSpPr>
          <p:nvPr/>
        </p:nvSpPr>
        <p:spPr bwMode="auto">
          <a:xfrm flipH="1">
            <a:off x="385726" y="39145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6" name="Line 92"/>
          <p:cNvSpPr>
            <a:spLocks noChangeShapeType="1"/>
          </p:cNvSpPr>
          <p:nvPr/>
        </p:nvSpPr>
        <p:spPr bwMode="auto">
          <a:xfrm flipH="1">
            <a:off x="385726" y="39415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7" name="Line 93"/>
          <p:cNvSpPr>
            <a:spLocks noChangeShapeType="1"/>
          </p:cNvSpPr>
          <p:nvPr/>
        </p:nvSpPr>
        <p:spPr bwMode="auto">
          <a:xfrm flipH="1">
            <a:off x="385726" y="3970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8" name="Freeform 94"/>
          <p:cNvSpPr/>
          <p:nvPr/>
        </p:nvSpPr>
        <p:spPr bwMode="auto">
          <a:xfrm>
            <a:off x="362860" y="3357337"/>
            <a:ext cx="1923597" cy="679450"/>
          </a:xfrm>
          <a:custGeom>
            <a:avLst/>
            <a:gdLst>
              <a:gd name="T0" fmla="*/ 2147483646 w 626"/>
              <a:gd name="T1" fmla="*/ 2147483646 h 173"/>
              <a:gd name="T2" fmla="*/ 2147483646 w 626"/>
              <a:gd name="T3" fmla="*/ 2147483646 h 173"/>
              <a:gd name="T4" fmla="*/ 0 w 626"/>
              <a:gd name="T5" fmla="*/ 2147483646 h 173"/>
              <a:gd name="T6" fmla="*/ 0 w 626"/>
              <a:gd name="T7" fmla="*/ 2147483646 h 173"/>
              <a:gd name="T8" fmla="*/ 2147483646 w 626"/>
              <a:gd name="T9" fmla="*/ 0 h 173"/>
              <a:gd name="T10" fmla="*/ 2147483646 w 626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3">
                <a:moveTo>
                  <a:pt x="626" y="173"/>
                </a:moveTo>
                <a:cubicBezTo>
                  <a:pt x="43" y="173"/>
                  <a:pt x="43" y="173"/>
                  <a:pt x="43" y="173"/>
                </a:cubicBezTo>
                <a:cubicBezTo>
                  <a:pt x="19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8C103D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9" name="Line 95"/>
          <p:cNvSpPr>
            <a:spLocks noChangeShapeType="1"/>
          </p:cNvSpPr>
          <p:nvPr/>
        </p:nvSpPr>
        <p:spPr bwMode="auto">
          <a:xfrm flipH="1">
            <a:off x="683148" y="265090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0" name="Line 96"/>
          <p:cNvSpPr>
            <a:spLocks noChangeShapeType="1"/>
          </p:cNvSpPr>
          <p:nvPr/>
        </p:nvSpPr>
        <p:spPr bwMode="auto">
          <a:xfrm flipH="1">
            <a:off x="683148" y="26778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1" name="Line 97"/>
          <p:cNvSpPr>
            <a:spLocks noChangeShapeType="1"/>
          </p:cNvSpPr>
          <p:nvPr/>
        </p:nvSpPr>
        <p:spPr bwMode="auto">
          <a:xfrm flipH="1">
            <a:off x="683148" y="2706462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2" name="Line 98"/>
          <p:cNvSpPr>
            <a:spLocks noChangeShapeType="1"/>
          </p:cNvSpPr>
          <p:nvPr/>
        </p:nvSpPr>
        <p:spPr bwMode="auto">
          <a:xfrm flipH="1">
            <a:off x="683148" y="273345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3" name="Line 99"/>
          <p:cNvSpPr>
            <a:spLocks noChangeShapeType="1"/>
          </p:cNvSpPr>
          <p:nvPr/>
        </p:nvSpPr>
        <p:spPr bwMode="auto">
          <a:xfrm flipH="1">
            <a:off x="683148" y="276043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4" name="Line 100"/>
          <p:cNvSpPr>
            <a:spLocks noChangeShapeType="1"/>
          </p:cNvSpPr>
          <p:nvPr/>
        </p:nvSpPr>
        <p:spPr bwMode="auto">
          <a:xfrm flipH="1">
            <a:off x="683148" y="2789012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5" name="Line 101"/>
          <p:cNvSpPr>
            <a:spLocks noChangeShapeType="1"/>
          </p:cNvSpPr>
          <p:nvPr/>
        </p:nvSpPr>
        <p:spPr bwMode="auto">
          <a:xfrm flipH="1">
            <a:off x="683148" y="281600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6" name="Line 102"/>
          <p:cNvSpPr>
            <a:spLocks noChangeShapeType="1"/>
          </p:cNvSpPr>
          <p:nvPr/>
        </p:nvSpPr>
        <p:spPr bwMode="auto">
          <a:xfrm flipH="1">
            <a:off x="683148" y="28429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7" name="Line 103"/>
          <p:cNvSpPr>
            <a:spLocks noChangeShapeType="1"/>
          </p:cNvSpPr>
          <p:nvPr/>
        </p:nvSpPr>
        <p:spPr bwMode="auto">
          <a:xfrm flipH="1">
            <a:off x="683148" y="286997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8" name="Line 104"/>
          <p:cNvSpPr>
            <a:spLocks noChangeShapeType="1"/>
          </p:cNvSpPr>
          <p:nvPr/>
        </p:nvSpPr>
        <p:spPr bwMode="auto">
          <a:xfrm flipH="1">
            <a:off x="683148" y="289855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9" name="Line 105"/>
          <p:cNvSpPr>
            <a:spLocks noChangeShapeType="1"/>
          </p:cNvSpPr>
          <p:nvPr/>
        </p:nvSpPr>
        <p:spPr bwMode="auto">
          <a:xfrm flipH="1">
            <a:off x="683148" y="292553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0" name="Line 106"/>
          <p:cNvSpPr>
            <a:spLocks noChangeShapeType="1"/>
          </p:cNvSpPr>
          <p:nvPr/>
        </p:nvSpPr>
        <p:spPr bwMode="auto">
          <a:xfrm flipH="1">
            <a:off x="683148" y="295252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1" name="Line 107"/>
          <p:cNvSpPr>
            <a:spLocks noChangeShapeType="1"/>
          </p:cNvSpPr>
          <p:nvPr/>
        </p:nvSpPr>
        <p:spPr bwMode="auto">
          <a:xfrm flipH="1">
            <a:off x="683148" y="298110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2" name="Line 108"/>
          <p:cNvSpPr>
            <a:spLocks noChangeShapeType="1"/>
          </p:cNvSpPr>
          <p:nvPr/>
        </p:nvSpPr>
        <p:spPr bwMode="auto">
          <a:xfrm flipH="1">
            <a:off x="683148" y="30080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3" name="Line 109"/>
          <p:cNvSpPr>
            <a:spLocks noChangeShapeType="1"/>
          </p:cNvSpPr>
          <p:nvPr/>
        </p:nvSpPr>
        <p:spPr bwMode="auto">
          <a:xfrm flipH="1">
            <a:off x="683148" y="303507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4" name="Line 110"/>
          <p:cNvSpPr>
            <a:spLocks noChangeShapeType="1"/>
          </p:cNvSpPr>
          <p:nvPr/>
        </p:nvSpPr>
        <p:spPr bwMode="auto">
          <a:xfrm flipH="1">
            <a:off x="683148" y="306365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5" name="Line 111"/>
          <p:cNvSpPr>
            <a:spLocks noChangeShapeType="1"/>
          </p:cNvSpPr>
          <p:nvPr/>
        </p:nvSpPr>
        <p:spPr bwMode="auto">
          <a:xfrm flipH="1">
            <a:off x="683148" y="309063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6" name="Line 112"/>
          <p:cNvSpPr>
            <a:spLocks noChangeShapeType="1"/>
          </p:cNvSpPr>
          <p:nvPr/>
        </p:nvSpPr>
        <p:spPr bwMode="auto">
          <a:xfrm flipH="1">
            <a:off x="683148" y="311762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7" name="Line 113"/>
          <p:cNvSpPr>
            <a:spLocks noChangeShapeType="1"/>
          </p:cNvSpPr>
          <p:nvPr/>
        </p:nvSpPr>
        <p:spPr bwMode="auto">
          <a:xfrm flipH="1">
            <a:off x="683148" y="3144612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8" name="Line 114"/>
          <p:cNvSpPr>
            <a:spLocks noChangeShapeType="1"/>
          </p:cNvSpPr>
          <p:nvPr/>
        </p:nvSpPr>
        <p:spPr bwMode="auto">
          <a:xfrm flipH="1">
            <a:off x="683148" y="31731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9" name="Line 115"/>
          <p:cNvSpPr>
            <a:spLocks noChangeShapeType="1"/>
          </p:cNvSpPr>
          <p:nvPr/>
        </p:nvSpPr>
        <p:spPr bwMode="auto">
          <a:xfrm flipH="1">
            <a:off x="683148" y="320017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0" name="Freeform 116"/>
          <p:cNvSpPr/>
          <p:nvPr/>
        </p:nvSpPr>
        <p:spPr bwMode="auto">
          <a:xfrm>
            <a:off x="656548" y="2584225"/>
            <a:ext cx="1923597" cy="679450"/>
          </a:xfrm>
          <a:custGeom>
            <a:avLst/>
            <a:gdLst>
              <a:gd name="T0" fmla="*/ 2147483646 w 626"/>
              <a:gd name="T1" fmla="*/ 2147483646 h 173"/>
              <a:gd name="T2" fmla="*/ 2147483646 w 626"/>
              <a:gd name="T3" fmla="*/ 2147483646 h 173"/>
              <a:gd name="T4" fmla="*/ 0 w 626"/>
              <a:gd name="T5" fmla="*/ 2147483646 h 173"/>
              <a:gd name="T6" fmla="*/ 0 w 626"/>
              <a:gd name="T7" fmla="*/ 2147483646 h 173"/>
              <a:gd name="T8" fmla="*/ 2147483646 w 626"/>
              <a:gd name="T9" fmla="*/ 0 h 173"/>
              <a:gd name="T10" fmla="*/ 2147483646 w 626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3">
                <a:moveTo>
                  <a:pt x="626" y="173"/>
                </a:moveTo>
                <a:cubicBezTo>
                  <a:pt x="43" y="173"/>
                  <a:pt x="43" y="173"/>
                  <a:pt x="43" y="173"/>
                </a:cubicBezTo>
                <a:cubicBezTo>
                  <a:pt x="20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20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E24956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1" name="Line 117"/>
          <p:cNvSpPr>
            <a:spLocks noChangeShapeType="1"/>
          </p:cNvSpPr>
          <p:nvPr/>
        </p:nvSpPr>
        <p:spPr bwMode="auto">
          <a:xfrm flipH="1">
            <a:off x="463512" y="18777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2" name="Line 118"/>
          <p:cNvSpPr>
            <a:spLocks noChangeShapeType="1"/>
          </p:cNvSpPr>
          <p:nvPr/>
        </p:nvSpPr>
        <p:spPr bwMode="auto">
          <a:xfrm flipH="1">
            <a:off x="463512" y="1904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3" name="Line 119"/>
          <p:cNvSpPr>
            <a:spLocks noChangeShapeType="1"/>
          </p:cNvSpPr>
          <p:nvPr/>
        </p:nvSpPr>
        <p:spPr bwMode="auto">
          <a:xfrm flipH="1">
            <a:off x="463512" y="19333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4" name="Line 120"/>
          <p:cNvSpPr>
            <a:spLocks noChangeShapeType="1"/>
          </p:cNvSpPr>
          <p:nvPr/>
        </p:nvSpPr>
        <p:spPr bwMode="auto">
          <a:xfrm flipH="1">
            <a:off x="463512" y="1960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5" name="Line 121"/>
          <p:cNvSpPr>
            <a:spLocks noChangeShapeType="1"/>
          </p:cNvSpPr>
          <p:nvPr/>
        </p:nvSpPr>
        <p:spPr bwMode="auto">
          <a:xfrm flipH="1">
            <a:off x="463512" y="1987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6" name="Line 122"/>
          <p:cNvSpPr>
            <a:spLocks noChangeShapeType="1"/>
          </p:cNvSpPr>
          <p:nvPr/>
        </p:nvSpPr>
        <p:spPr bwMode="auto">
          <a:xfrm flipH="1">
            <a:off x="463512" y="20159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7" name="Line 123"/>
          <p:cNvSpPr>
            <a:spLocks noChangeShapeType="1"/>
          </p:cNvSpPr>
          <p:nvPr/>
        </p:nvSpPr>
        <p:spPr bwMode="auto">
          <a:xfrm flipH="1">
            <a:off x="463512" y="20428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8" name="Line 124"/>
          <p:cNvSpPr>
            <a:spLocks noChangeShapeType="1"/>
          </p:cNvSpPr>
          <p:nvPr/>
        </p:nvSpPr>
        <p:spPr bwMode="auto">
          <a:xfrm flipH="1">
            <a:off x="463512" y="20698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9" name="Line 125"/>
          <p:cNvSpPr>
            <a:spLocks noChangeShapeType="1"/>
          </p:cNvSpPr>
          <p:nvPr/>
        </p:nvSpPr>
        <p:spPr bwMode="auto">
          <a:xfrm flipH="1">
            <a:off x="463512" y="20984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0" name="Line 126"/>
          <p:cNvSpPr>
            <a:spLocks noChangeShapeType="1"/>
          </p:cNvSpPr>
          <p:nvPr/>
        </p:nvSpPr>
        <p:spPr bwMode="auto">
          <a:xfrm flipH="1">
            <a:off x="463512" y="21254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1" name="Line 127"/>
          <p:cNvSpPr>
            <a:spLocks noChangeShapeType="1"/>
          </p:cNvSpPr>
          <p:nvPr/>
        </p:nvSpPr>
        <p:spPr bwMode="auto">
          <a:xfrm flipH="1">
            <a:off x="463512" y="21524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2" name="Line 128"/>
          <p:cNvSpPr>
            <a:spLocks noChangeShapeType="1"/>
          </p:cNvSpPr>
          <p:nvPr/>
        </p:nvSpPr>
        <p:spPr bwMode="auto">
          <a:xfrm flipH="1">
            <a:off x="463512" y="21794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3" name="Line 129"/>
          <p:cNvSpPr>
            <a:spLocks noChangeShapeType="1"/>
          </p:cNvSpPr>
          <p:nvPr/>
        </p:nvSpPr>
        <p:spPr bwMode="auto">
          <a:xfrm flipH="1">
            <a:off x="463512" y="22079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4" name="Line 130"/>
          <p:cNvSpPr>
            <a:spLocks noChangeShapeType="1"/>
          </p:cNvSpPr>
          <p:nvPr/>
        </p:nvSpPr>
        <p:spPr bwMode="auto">
          <a:xfrm flipH="1">
            <a:off x="463512" y="22349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5" name="Line 131"/>
          <p:cNvSpPr>
            <a:spLocks noChangeShapeType="1"/>
          </p:cNvSpPr>
          <p:nvPr/>
        </p:nvSpPr>
        <p:spPr bwMode="auto">
          <a:xfrm flipH="1">
            <a:off x="463512" y="22619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6" name="Line 132"/>
          <p:cNvSpPr>
            <a:spLocks noChangeShapeType="1"/>
          </p:cNvSpPr>
          <p:nvPr/>
        </p:nvSpPr>
        <p:spPr bwMode="auto">
          <a:xfrm flipH="1">
            <a:off x="463512" y="22905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7" name="Line 133"/>
          <p:cNvSpPr>
            <a:spLocks noChangeShapeType="1"/>
          </p:cNvSpPr>
          <p:nvPr/>
        </p:nvSpPr>
        <p:spPr bwMode="auto">
          <a:xfrm flipH="1">
            <a:off x="463512" y="23175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8" name="Line 134"/>
          <p:cNvSpPr>
            <a:spLocks noChangeShapeType="1"/>
          </p:cNvSpPr>
          <p:nvPr/>
        </p:nvSpPr>
        <p:spPr bwMode="auto">
          <a:xfrm flipH="1">
            <a:off x="463512" y="23445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9" name="Line 135"/>
          <p:cNvSpPr>
            <a:spLocks noChangeShapeType="1"/>
          </p:cNvSpPr>
          <p:nvPr/>
        </p:nvSpPr>
        <p:spPr bwMode="auto">
          <a:xfrm flipH="1">
            <a:off x="463512" y="23730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300" name="Line 136"/>
          <p:cNvSpPr>
            <a:spLocks noChangeShapeType="1"/>
          </p:cNvSpPr>
          <p:nvPr/>
        </p:nvSpPr>
        <p:spPr bwMode="auto">
          <a:xfrm flipH="1">
            <a:off x="463512" y="24000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301" name="Line 137"/>
          <p:cNvSpPr>
            <a:spLocks noChangeShapeType="1"/>
          </p:cNvSpPr>
          <p:nvPr/>
        </p:nvSpPr>
        <p:spPr bwMode="auto">
          <a:xfrm flipH="1">
            <a:off x="463512" y="24270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302" name="Freeform 138"/>
          <p:cNvSpPr/>
          <p:nvPr/>
        </p:nvSpPr>
        <p:spPr bwMode="auto">
          <a:xfrm>
            <a:off x="440648" y="1811112"/>
            <a:ext cx="1923597" cy="679450"/>
          </a:xfrm>
          <a:custGeom>
            <a:avLst/>
            <a:gdLst>
              <a:gd name="T0" fmla="*/ 2147483646 w 626"/>
              <a:gd name="T1" fmla="*/ 2147483646 h 173"/>
              <a:gd name="T2" fmla="*/ 2147483646 w 626"/>
              <a:gd name="T3" fmla="*/ 2147483646 h 173"/>
              <a:gd name="T4" fmla="*/ 0 w 626"/>
              <a:gd name="T5" fmla="*/ 2147483646 h 173"/>
              <a:gd name="T6" fmla="*/ 0 w 626"/>
              <a:gd name="T7" fmla="*/ 2147483646 h 173"/>
              <a:gd name="T8" fmla="*/ 2147483646 w 626"/>
              <a:gd name="T9" fmla="*/ 0 h 173"/>
              <a:gd name="T10" fmla="*/ 2147483646 w 626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3">
                <a:moveTo>
                  <a:pt x="626" y="173"/>
                </a:moveTo>
                <a:cubicBezTo>
                  <a:pt x="43" y="173"/>
                  <a:pt x="43" y="173"/>
                  <a:pt x="43" y="173"/>
                </a:cubicBezTo>
                <a:cubicBezTo>
                  <a:pt x="19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20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FF912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6" name="Content Placeholder 2"/>
          <p:cNvSpPr txBox="1">
            <a:spLocks/>
          </p:cNvSpPr>
          <p:nvPr/>
        </p:nvSpPr>
        <p:spPr bwMode="auto">
          <a:xfrm>
            <a:off x="2797791" y="749869"/>
            <a:ext cx="8321920" cy="600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t" anchorCtr="0" compatLnSpc="1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MY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DEFINISI ISTILAH: EPISTEMOLOGI, FALSAFAH, ILMU, SAINS DAN AGAMA</a:t>
            </a:r>
          </a:p>
          <a:p>
            <a:pPr marL="0" indent="0" algn="ctr">
              <a:buNone/>
            </a:pPr>
            <a:endParaRPr lang="en-MY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MY" dirty="0" err="1">
                <a:solidFill>
                  <a:srgbClr val="FFC000"/>
                </a:solidFill>
              </a:rPr>
              <a:t>Falsafah</a:t>
            </a:r>
            <a:endParaRPr lang="en-MY" dirty="0">
              <a:solidFill>
                <a:srgbClr val="FFC000"/>
              </a:solidFill>
            </a:endParaRPr>
          </a:p>
          <a:p>
            <a:r>
              <a:rPr lang="en-MY" dirty="0" err="1"/>
              <a:t>Perkataan</a:t>
            </a:r>
            <a:r>
              <a:rPr lang="en-MY" dirty="0"/>
              <a:t> philosophy </a:t>
            </a:r>
            <a:r>
              <a:rPr lang="en-MY" dirty="0" err="1"/>
              <a:t>daripada</a:t>
            </a:r>
            <a:r>
              <a:rPr lang="en-MY" dirty="0"/>
              <a:t> </a:t>
            </a:r>
            <a:r>
              <a:rPr lang="en-MY" dirty="0" err="1"/>
              <a:t>dua</a:t>
            </a:r>
            <a:r>
              <a:rPr lang="en-MY" dirty="0"/>
              <a:t> </a:t>
            </a:r>
            <a:r>
              <a:rPr lang="en-MY" dirty="0" err="1"/>
              <a:t>sebutan</a:t>
            </a:r>
            <a:r>
              <a:rPr lang="en-MY" dirty="0"/>
              <a:t>  </a:t>
            </a:r>
            <a:r>
              <a:rPr lang="en-MY" dirty="0" err="1"/>
              <a:t>Yunani</a:t>
            </a:r>
            <a:r>
              <a:rPr lang="en-MY" dirty="0"/>
              <a:t>/Greek </a:t>
            </a:r>
            <a:r>
              <a:rPr lang="en-MY" dirty="0" err="1"/>
              <a:t>iaitu</a:t>
            </a:r>
            <a:r>
              <a:rPr lang="en-MY" dirty="0"/>
              <a:t> </a:t>
            </a:r>
            <a:r>
              <a:rPr lang="en-MY" dirty="0" err="1"/>
              <a:t>philein</a:t>
            </a:r>
            <a:r>
              <a:rPr lang="en-MY" dirty="0"/>
              <a:t>/</a:t>
            </a:r>
            <a:r>
              <a:rPr lang="en-MY" dirty="0" err="1"/>
              <a:t>pilo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sophos</a:t>
            </a:r>
            <a:r>
              <a:rPr lang="en-MY" dirty="0"/>
              <a:t>/</a:t>
            </a:r>
            <a:r>
              <a:rPr lang="en-MY" dirty="0" err="1"/>
              <a:t>sophy</a:t>
            </a:r>
            <a:endParaRPr lang="en-MY" dirty="0"/>
          </a:p>
          <a:p>
            <a:r>
              <a:rPr lang="en-MY" dirty="0"/>
              <a:t>Philo </a:t>
            </a:r>
            <a:r>
              <a:rPr lang="en-MY" dirty="0" err="1"/>
              <a:t>bermakna</a:t>
            </a:r>
            <a:r>
              <a:rPr lang="en-MY" dirty="0"/>
              <a:t> </a:t>
            </a:r>
            <a:r>
              <a:rPr lang="en-MY" dirty="0" err="1"/>
              <a:t>suka</a:t>
            </a:r>
            <a:r>
              <a:rPr lang="en-MY" dirty="0"/>
              <a:t>, </a:t>
            </a:r>
            <a:r>
              <a:rPr lang="en-MY" dirty="0" err="1"/>
              <a:t>cinta</a:t>
            </a:r>
            <a:r>
              <a:rPr lang="en-MY" dirty="0"/>
              <a:t> (to love)</a:t>
            </a:r>
          </a:p>
          <a:p>
            <a:r>
              <a:rPr lang="en-MY" dirty="0" err="1"/>
              <a:t>Sophy</a:t>
            </a:r>
            <a:r>
              <a:rPr lang="en-MY" dirty="0"/>
              <a:t> </a:t>
            </a:r>
            <a:r>
              <a:rPr lang="en-MY" dirty="0" err="1"/>
              <a:t>bermakna</a:t>
            </a:r>
            <a:r>
              <a:rPr lang="en-MY" dirty="0"/>
              <a:t> </a:t>
            </a:r>
            <a:r>
              <a:rPr lang="en-MY" dirty="0" err="1"/>
              <a:t>hikmat</a:t>
            </a:r>
            <a:r>
              <a:rPr lang="en-MY" dirty="0"/>
              <a:t>, </a:t>
            </a:r>
            <a:r>
              <a:rPr lang="en-MY" dirty="0" err="1"/>
              <a:t>kebijaksanaan</a:t>
            </a:r>
            <a:r>
              <a:rPr lang="en-MY" dirty="0"/>
              <a:t> (wisdom)</a:t>
            </a:r>
          </a:p>
          <a:p>
            <a:r>
              <a:rPr lang="en-MY" dirty="0"/>
              <a:t>Philo- </a:t>
            </a:r>
            <a:r>
              <a:rPr lang="en-MY" dirty="0" err="1"/>
              <a:t>cinta</a:t>
            </a:r>
            <a:r>
              <a:rPr lang="en-MY" dirty="0"/>
              <a:t> yang </a:t>
            </a:r>
            <a:r>
              <a:rPr lang="en-MY" dirty="0" err="1"/>
              <a:t>seluas-luasnya</a:t>
            </a:r>
            <a:r>
              <a:rPr lang="en-MY" dirty="0"/>
              <a:t>- </a:t>
            </a:r>
            <a:r>
              <a:rPr lang="en-MY" dirty="0" err="1"/>
              <a:t>keinginan</a:t>
            </a:r>
            <a:r>
              <a:rPr lang="en-MY" dirty="0"/>
              <a:t> yang </a:t>
            </a:r>
            <a:r>
              <a:rPr lang="en-MY" dirty="0" err="1"/>
              <a:t>begitu</a:t>
            </a:r>
            <a:r>
              <a:rPr lang="en-MY" dirty="0"/>
              <a:t> </a:t>
            </a:r>
            <a:r>
              <a:rPr lang="en-MY" dirty="0" err="1"/>
              <a:t>tinggi</a:t>
            </a:r>
            <a:r>
              <a:rPr lang="en-MY" dirty="0"/>
              <a:t>- </a:t>
            </a:r>
            <a:r>
              <a:rPr lang="en-MY" dirty="0" err="1"/>
              <a:t>maka</a:t>
            </a:r>
            <a:r>
              <a:rPr lang="en-MY" dirty="0"/>
              <a:t> </a:t>
            </a:r>
            <a:r>
              <a:rPr lang="en-MY" dirty="0" err="1"/>
              <a:t>akan</a:t>
            </a:r>
            <a:r>
              <a:rPr lang="en-MY" dirty="0"/>
              <a:t> </a:t>
            </a:r>
            <a:r>
              <a:rPr lang="en-MY" dirty="0" err="1"/>
              <a:t>berusaha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mencapainya</a:t>
            </a:r>
            <a:endParaRPr lang="en-MY" dirty="0"/>
          </a:p>
          <a:p>
            <a:r>
              <a:rPr lang="en-MY" dirty="0"/>
              <a:t>Sophia- </a:t>
            </a:r>
            <a:r>
              <a:rPr lang="en-MY" dirty="0" err="1"/>
              <a:t>kebijaksanaan</a:t>
            </a:r>
            <a:r>
              <a:rPr lang="en-MY" dirty="0"/>
              <a:t>, </a:t>
            </a:r>
            <a:r>
              <a:rPr lang="en-MY" dirty="0" err="1"/>
              <a:t>pandai</a:t>
            </a:r>
            <a:r>
              <a:rPr lang="en-MY" dirty="0"/>
              <a:t>, </a:t>
            </a:r>
            <a:r>
              <a:rPr lang="en-MY" dirty="0" err="1"/>
              <a:t>tahu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mendalam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/>
              <a:t>cinta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 err="1"/>
              <a:t>kebijaksanaan</a:t>
            </a:r>
            <a:r>
              <a:rPr lang="en-MY" dirty="0"/>
              <a:t>.</a:t>
            </a:r>
          </a:p>
          <a:p>
            <a:endParaRPr lang="en-MY" dirty="0"/>
          </a:p>
        </p:txBody>
      </p:sp>
      <p:pic>
        <p:nvPicPr>
          <p:cNvPr id="138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237" y="189634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182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Line 7"/>
          <p:cNvSpPr>
            <a:spLocks noChangeShapeType="1"/>
          </p:cNvSpPr>
          <p:nvPr/>
        </p:nvSpPr>
        <p:spPr bwMode="auto">
          <a:xfrm flipH="1">
            <a:off x="530188" y="57433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2" name="Line 8"/>
          <p:cNvSpPr>
            <a:spLocks noChangeShapeType="1"/>
          </p:cNvSpPr>
          <p:nvPr/>
        </p:nvSpPr>
        <p:spPr bwMode="auto">
          <a:xfrm flipH="1">
            <a:off x="530188" y="5770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3" name="Line 9"/>
          <p:cNvSpPr>
            <a:spLocks noChangeShapeType="1"/>
          </p:cNvSpPr>
          <p:nvPr/>
        </p:nvSpPr>
        <p:spPr bwMode="auto">
          <a:xfrm flipH="1">
            <a:off x="530188" y="5797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 flipH="1">
            <a:off x="530188" y="58211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5" name="Line 11"/>
          <p:cNvSpPr>
            <a:spLocks noChangeShapeType="1"/>
          </p:cNvSpPr>
          <p:nvPr/>
        </p:nvSpPr>
        <p:spPr bwMode="auto">
          <a:xfrm flipH="1">
            <a:off x="530188" y="5848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6" name="Line 12"/>
          <p:cNvSpPr>
            <a:spLocks noChangeShapeType="1"/>
          </p:cNvSpPr>
          <p:nvPr/>
        </p:nvSpPr>
        <p:spPr bwMode="auto">
          <a:xfrm flipH="1">
            <a:off x="530188" y="58767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7" name="Line 13"/>
          <p:cNvSpPr>
            <a:spLocks noChangeShapeType="1"/>
          </p:cNvSpPr>
          <p:nvPr/>
        </p:nvSpPr>
        <p:spPr bwMode="auto">
          <a:xfrm flipH="1">
            <a:off x="530188" y="59036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8" name="Line 14"/>
          <p:cNvSpPr>
            <a:spLocks noChangeShapeType="1"/>
          </p:cNvSpPr>
          <p:nvPr/>
        </p:nvSpPr>
        <p:spPr bwMode="auto">
          <a:xfrm flipH="1">
            <a:off x="530188" y="5930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9" name="Line 15"/>
          <p:cNvSpPr>
            <a:spLocks noChangeShapeType="1"/>
          </p:cNvSpPr>
          <p:nvPr/>
        </p:nvSpPr>
        <p:spPr bwMode="auto">
          <a:xfrm flipH="1">
            <a:off x="530188" y="59592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0" name="Line 16"/>
          <p:cNvSpPr>
            <a:spLocks noChangeShapeType="1"/>
          </p:cNvSpPr>
          <p:nvPr/>
        </p:nvSpPr>
        <p:spPr bwMode="auto">
          <a:xfrm flipH="1">
            <a:off x="530188" y="59862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1" name="Line 17"/>
          <p:cNvSpPr>
            <a:spLocks noChangeShapeType="1"/>
          </p:cNvSpPr>
          <p:nvPr/>
        </p:nvSpPr>
        <p:spPr bwMode="auto">
          <a:xfrm flipH="1">
            <a:off x="530188" y="6013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2" name="Line 18"/>
          <p:cNvSpPr>
            <a:spLocks noChangeShapeType="1"/>
          </p:cNvSpPr>
          <p:nvPr/>
        </p:nvSpPr>
        <p:spPr bwMode="auto">
          <a:xfrm flipH="1">
            <a:off x="530188" y="60418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3" name="Line 19"/>
          <p:cNvSpPr>
            <a:spLocks noChangeShapeType="1"/>
          </p:cNvSpPr>
          <p:nvPr/>
        </p:nvSpPr>
        <p:spPr bwMode="auto">
          <a:xfrm flipH="1">
            <a:off x="530188" y="60687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4" name="Line 20"/>
          <p:cNvSpPr>
            <a:spLocks noChangeShapeType="1"/>
          </p:cNvSpPr>
          <p:nvPr/>
        </p:nvSpPr>
        <p:spPr bwMode="auto">
          <a:xfrm flipH="1">
            <a:off x="530188" y="6095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5" name="Line 21"/>
          <p:cNvSpPr>
            <a:spLocks noChangeShapeType="1"/>
          </p:cNvSpPr>
          <p:nvPr/>
        </p:nvSpPr>
        <p:spPr bwMode="auto">
          <a:xfrm flipH="1">
            <a:off x="530188" y="6122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6" name="Line 22"/>
          <p:cNvSpPr>
            <a:spLocks noChangeShapeType="1"/>
          </p:cNvSpPr>
          <p:nvPr/>
        </p:nvSpPr>
        <p:spPr bwMode="auto">
          <a:xfrm flipH="1">
            <a:off x="530188" y="6151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7" name="Line 23"/>
          <p:cNvSpPr>
            <a:spLocks noChangeShapeType="1"/>
          </p:cNvSpPr>
          <p:nvPr/>
        </p:nvSpPr>
        <p:spPr bwMode="auto">
          <a:xfrm flipH="1">
            <a:off x="530188" y="6178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8" name="Line 24"/>
          <p:cNvSpPr>
            <a:spLocks noChangeShapeType="1"/>
          </p:cNvSpPr>
          <p:nvPr/>
        </p:nvSpPr>
        <p:spPr bwMode="auto">
          <a:xfrm flipH="1">
            <a:off x="530188" y="62053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9" name="Line 25"/>
          <p:cNvSpPr>
            <a:spLocks noChangeShapeType="1"/>
          </p:cNvSpPr>
          <p:nvPr/>
        </p:nvSpPr>
        <p:spPr bwMode="auto">
          <a:xfrm flipH="1">
            <a:off x="530188" y="62338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0" name="Line 26"/>
          <p:cNvSpPr>
            <a:spLocks noChangeShapeType="1"/>
          </p:cNvSpPr>
          <p:nvPr/>
        </p:nvSpPr>
        <p:spPr bwMode="auto">
          <a:xfrm flipH="1">
            <a:off x="530188" y="62608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1" name="Line 27"/>
          <p:cNvSpPr>
            <a:spLocks noChangeShapeType="1"/>
          </p:cNvSpPr>
          <p:nvPr/>
        </p:nvSpPr>
        <p:spPr bwMode="auto">
          <a:xfrm flipH="1">
            <a:off x="530188" y="62878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2" name="Freeform 28"/>
          <p:cNvSpPr/>
          <p:nvPr/>
        </p:nvSpPr>
        <p:spPr bwMode="auto">
          <a:xfrm>
            <a:off x="507323" y="5676676"/>
            <a:ext cx="1923597" cy="674687"/>
          </a:xfrm>
          <a:custGeom>
            <a:avLst/>
            <a:gdLst>
              <a:gd name="T0" fmla="*/ 2147483646 w 626"/>
              <a:gd name="T1" fmla="*/ 2147483646 h 172"/>
              <a:gd name="T2" fmla="*/ 2147483646 w 626"/>
              <a:gd name="T3" fmla="*/ 2147483646 h 172"/>
              <a:gd name="T4" fmla="*/ 0 w 626"/>
              <a:gd name="T5" fmla="*/ 2147483646 h 172"/>
              <a:gd name="T6" fmla="*/ 0 w 626"/>
              <a:gd name="T7" fmla="*/ 2147483646 h 172"/>
              <a:gd name="T8" fmla="*/ 2147483646 w 626"/>
              <a:gd name="T9" fmla="*/ 0 h 172"/>
              <a:gd name="T10" fmla="*/ 2147483646 w 626"/>
              <a:gd name="T11" fmla="*/ 0 h 1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2">
                <a:moveTo>
                  <a:pt x="626" y="172"/>
                </a:moveTo>
                <a:cubicBezTo>
                  <a:pt x="43" y="172"/>
                  <a:pt x="43" y="172"/>
                  <a:pt x="43" y="172"/>
                </a:cubicBezTo>
                <a:cubicBezTo>
                  <a:pt x="19" y="172"/>
                  <a:pt x="0" y="153"/>
                  <a:pt x="0" y="13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06528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3" name="Line 29"/>
          <p:cNvSpPr>
            <a:spLocks noChangeShapeType="1"/>
          </p:cNvSpPr>
          <p:nvPr/>
        </p:nvSpPr>
        <p:spPr bwMode="auto">
          <a:xfrm flipH="1">
            <a:off x="247612" y="49702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4" name="Line 30"/>
          <p:cNvSpPr>
            <a:spLocks noChangeShapeType="1"/>
          </p:cNvSpPr>
          <p:nvPr/>
        </p:nvSpPr>
        <p:spPr bwMode="auto">
          <a:xfrm flipH="1">
            <a:off x="247612" y="4997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5" name="Line 31"/>
          <p:cNvSpPr>
            <a:spLocks noChangeShapeType="1"/>
          </p:cNvSpPr>
          <p:nvPr/>
        </p:nvSpPr>
        <p:spPr bwMode="auto">
          <a:xfrm flipH="1">
            <a:off x="247612" y="5024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6" name="Line 32"/>
          <p:cNvSpPr>
            <a:spLocks noChangeShapeType="1"/>
          </p:cNvSpPr>
          <p:nvPr/>
        </p:nvSpPr>
        <p:spPr bwMode="auto">
          <a:xfrm flipH="1">
            <a:off x="247612" y="50527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7" name="Line 33"/>
          <p:cNvSpPr>
            <a:spLocks noChangeShapeType="1"/>
          </p:cNvSpPr>
          <p:nvPr/>
        </p:nvSpPr>
        <p:spPr bwMode="auto">
          <a:xfrm flipH="1">
            <a:off x="247612" y="5079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8" name="Line 34"/>
          <p:cNvSpPr>
            <a:spLocks noChangeShapeType="1"/>
          </p:cNvSpPr>
          <p:nvPr/>
        </p:nvSpPr>
        <p:spPr bwMode="auto">
          <a:xfrm flipH="1">
            <a:off x="247612" y="5106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9" name="Line 35"/>
          <p:cNvSpPr>
            <a:spLocks noChangeShapeType="1"/>
          </p:cNvSpPr>
          <p:nvPr/>
        </p:nvSpPr>
        <p:spPr bwMode="auto">
          <a:xfrm flipH="1">
            <a:off x="247612" y="5135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0" name="Line 36"/>
          <p:cNvSpPr>
            <a:spLocks noChangeShapeType="1"/>
          </p:cNvSpPr>
          <p:nvPr/>
        </p:nvSpPr>
        <p:spPr bwMode="auto">
          <a:xfrm flipH="1">
            <a:off x="247612" y="5162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1" name="Line 37"/>
          <p:cNvSpPr>
            <a:spLocks noChangeShapeType="1"/>
          </p:cNvSpPr>
          <p:nvPr/>
        </p:nvSpPr>
        <p:spPr bwMode="auto">
          <a:xfrm flipH="1">
            <a:off x="247612" y="51861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2" name="Line 38"/>
          <p:cNvSpPr>
            <a:spLocks noChangeShapeType="1"/>
          </p:cNvSpPr>
          <p:nvPr/>
        </p:nvSpPr>
        <p:spPr bwMode="auto">
          <a:xfrm flipH="1">
            <a:off x="247612" y="5213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3" name="Line 39"/>
          <p:cNvSpPr>
            <a:spLocks noChangeShapeType="1"/>
          </p:cNvSpPr>
          <p:nvPr/>
        </p:nvSpPr>
        <p:spPr bwMode="auto">
          <a:xfrm flipH="1">
            <a:off x="247612" y="5240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4" name="Line 40"/>
          <p:cNvSpPr>
            <a:spLocks noChangeShapeType="1"/>
          </p:cNvSpPr>
          <p:nvPr/>
        </p:nvSpPr>
        <p:spPr bwMode="auto">
          <a:xfrm flipH="1">
            <a:off x="247612" y="52686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5" name="Line 41"/>
          <p:cNvSpPr>
            <a:spLocks noChangeShapeType="1"/>
          </p:cNvSpPr>
          <p:nvPr/>
        </p:nvSpPr>
        <p:spPr bwMode="auto">
          <a:xfrm flipH="1">
            <a:off x="247612" y="5295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6" name="Line 42"/>
          <p:cNvSpPr>
            <a:spLocks noChangeShapeType="1"/>
          </p:cNvSpPr>
          <p:nvPr/>
        </p:nvSpPr>
        <p:spPr bwMode="auto">
          <a:xfrm flipH="1">
            <a:off x="247612" y="5322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7" name="Line 43"/>
          <p:cNvSpPr>
            <a:spLocks noChangeShapeType="1"/>
          </p:cNvSpPr>
          <p:nvPr/>
        </p:nvSpPr>
        <p:spPr bwMode="auto">
          <a:xfrm flipH="1">
            <a:off x="247612" y="53512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8" name="Line 44"/>
          <p:cNvSpPr>
            <a:spLocks noChangeShapeType="1"/>
          </p:cNvSpPr>
          <p:nvPr/>
        </p:nvSpPr>
        <p:spPr bwMode="auto">
          <a:xfrm flipH="1">
            <a:off x="247612" y="5378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9" name="Line 45"/>
          <p:cNvSpPr>
            <a:spLocks noChangeShapeType="1"/>
          </p:cNvSpPr>
          <p:nvPr/>
        </p:nvSpPr>
        <p:spPr bwMode="auto">
          <a:xfrm flipH="1">
            <a:off x="247612" y="5405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0" name="Line 46"/>
          <p:cNvSpPr>
            <a:spLocks noChangeShapeType="1"/>
          </p:cNvSpPr>
          <p:nvPr/>
        </p:nvSpPr>
        <p:spPr bwMode="auto">
          <a:xfrm flipH="1">
            <a:off x="247612" y="54322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1" name="Line 47"/>
          <p:cNvSpPr>
            <a:spLocks noChangeShapeType="1"/>
          </p:cNvSpPr>
          <p:nvPr/>
        </p:nvSpPr>
        <p:spPr bwMode="auto">
          <a:xfrm flipH="1">
            <a:off x="247612" y="5460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2" name="Line 48"/>
          <p:cNvSpPr>
            <a:spLocks noChangeShapeType="1"/>
          </p:cNvSpPr>
          <p:nvPr/>
        </p:nvSpPr>
        <p:spPr bwMode="auto">
          <a:xfrm flipH="1">
            <a:off x="247612" y="5487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3" name="Line 49"/>
          <p:cNvSpPr>
            <a:spLocks noChangeShapeType="1"/>
          </p:cNvSpPr>
          <p:nvPr/>
        </p:nvSpPr>
        <p:spPr bwMode="auto">
          <a:xfrm flipH="1">
            <a:off x="247612" y="55147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4" name="Freeform 50"/>
          <p:cNvSpPr/>
          <p:nvPr/>
        </p:nvSpPr>
        <p:spPr bwMode="auto">
          <a:xfrm>
            <a:off x="224748" y="4903562"/>
            <a:ext cx="1923597" cy="674688"/>
          </a:xfrm>
          <a:custGeom>
            <a:avLst/>
            <a:gdLst>
              <a:gd name="T0" fmla="*/ 2147483646 w 626"/>
              <a:gd name="T1" fmla="*/ 2147483646 h 172"/>
              <a:gd name="T2" fmla="*/ 2147483646 w 626"/>
              <a:gd name="T3" fmla="*/ 2147483646 h 172"/>
              <a:gd name="T4" fmla="*/ 0 w 626"/>
              <a:gd name="T5" fmla="*/ 2147483646 h 172"/>
              <a:gd name="T6" fmla="*/ 0 w 626"/>
              <a:gd name="T7" fmla="*/ 2147483646 h 172"/>
              <a:gd name="T8" fmla="*/ 2147483646 w 626"/>
              <a:gd name="T9" fmla="*/ 0 h 172"/>
              <a:gd name="T10" fmla="*/ 2147483646 w 626"/>
              <a:gd name="T11" fmla="*/ 0 h 1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2">
                <a:moveTo>
                  <a:pt x="626" y="172"/>
                </a:moveTo>
                <a:cubicBezTo>
                  <a:pt x="43" y="172"/>
                  <a:pt x="43" y="172"/>
                  <a:pt x="43" y="172"/>
                </a:cubicBezTo>
                <a:cubicBezTo>
                  <a:pt x="19" y="172"/>
                  <a:pt x="0" y="153"/>
                  <a:pt x="0" y="13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34B2E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5" name="Line 51"/>
          <p:cNvSpPr>
            <a:spLocks noChangeShapeType="1"/>
          </p:cNvSpPr>
          <p:nvPr/>
        </p:nvSpPr>
        <p:spPr bwMode="auto">
          <a:xfrm flipH="1">
            <a:off x="703226" y="4197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6" name="Line 52"/>
          <p:cNvSpPr>
            <a:spLocks noChangeShapeType="1"/>
          </p:cNvSpPr>
          <p:nvPr/>
        </p:nvSpPr>
        <p:spPr bwMode="auto">
          <a:xfrm flipH="1">
            <a:off x="703226" y="4224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7" name="Line 53"/>
          <p:cNvSpPr>
            <a:spLocks noChangeShapeType="1"/>
          </p:cNvSpPr>
          <p:nvPr/>
        </p:nvSpPr>
        <p:spPr bwMode="auto">
          <a:xfrm flipH="1">
            <a:off x="703226" y="42511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8" name="Line 54"/>
          <p:cNvSpPr>
            <a:spLocks noChangeShapeType="1"/>
          </p:cNvSpPr>
          <p:nvPr/>
        </p:nvSpPr>
        <p:spPr bwMode="auto">
          <a:xfrm flipH="1">
            <a:off x="703226" y="4279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9" name="Line 55"/>
          <p:cNvSpPr>
            <a:spLocks noChangeShapeType="1"/>
          </p:cNvSpPr>
          <p:nvPr/>
        </p:nvSpPr>
        <p:spPr bwMode="auto">
          <a:xfrm flipH="1">
            <a:off x="703226" y="4306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0" name="Line 56"/>
          <p:cNvSpPr>
            <a:spLocks noChangeShapeType="1"/>
          </p:cNvSpPr>
          <p:nvPr/>
        </p:nvSpPr>
        <p:spPr bwMode="auto">
          <a:xfrm flipH="1">
            <a:off x="703226" y="43336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1" name="Line 57"/>
          <p:cNvSpPr>
            <a:spLocks noChangeShapeType="1"/>
          </p:cNvSpPr>
          <p:nvPr/>
        </p:nvSpPr>
        <p:spPr bwMode="auto">
          <a:xfrm flipH="1">
            <a:off x="703226" y="4362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2" name="Line 58"/>
          <p:cNvSpPr>
            <a:spLocks noChangeShapeType="1"/>
          </p:cNvSpPr>
          <p:nvPr/>
        </p:nvSpPr>
        <p:spPr bwMode="auto">
          <a:xfrm flipH="1">
            <a:off x="703226" y="4389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3" name="Line 59"/>
          <p:cNvSpPr>
            <a:spLocks noChangeShapeType="1"/>
          </p:cNvSpPr>
          <p:nvPr/>
        </p:nvSpPr>
        <p:spPr bwMode="auto">
          <a:xfrm flipH="1">
            <a:off x="703226" y="44162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4" name="Line 60"/>
          <p:cNvSpPr>
            <a:spLocks noChangeShapeType="1"/>
          </p:cNvSpPr>
          <p:nvPr/>
        </p:nvSpPr>
        <p:spPr bwMode="auto">
          <a:xfrm flipH="1">
            <a:off x="703226" y="4444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5" name="Line 61"/>
          <p:cNvSpPr>
            <a:spLocks noChangeShapeType="1"/>
          </p:cNvSpPr>
          <p:nvPr/>
        </p:nvSpPr>
        <p:spPr bwMode="auto">
          <a:xfrm flipH="1">
            <a:off x="703226" y="4471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6" name="Line 62"/>
          <p:cNvSpPr>
            <a:spLocks noChangeShapeType="1"/>
          </p:cNvSpPr>
          <p:nvPr/>
        </p:nvSpPr>
        <p:spPr bwMode="auto">
          <a:xfrm flipH="1">
            <a:off x="703226" y="44987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7" name="Line 63"/>
          <p:cNvSpPr>
            <a:spLocks noChangeShapeType="1"/>
          </p:cNvSpPr>
          <p:nvPr/>
        </p:nvSpPr>
        <p:spPr bwMode="auto">
          <a:xfrm flipH="1">
            <a:off x="703226" y="4527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8" name="Line 64"/>
          <p:cNvSpPr>
            <a:spLocks noChangeShapeType="1"/>
          </p:cNvSpPr>
          <p:nvPr/>
        </p:nvSpPr>
        <p:spPr bwMode="auto">
          <a:xfrm flipH="1">
            <a:off x="703226" y="45495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9" name="Line 65"/>
          <p:cNvSpPr>
            <a:spLocks noChangeShapeType="1"/>
          </p:cNvSpPr>
          <p:nvPr/>
        </p:nvSpPr>
        <p:spPr bwMode="auto">
          <a:xfrm flipH="1">
            <a:off x="703226" y="4578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0" name="Line 66"/>
          <p:cNvSpPr>
            <a:spLocks noChangeShapeType="1"/>
          </p:cNvSpPr>
          <p:nvPr/>
        </p:nvSpPr>
        <p:spPr bwMode="auto">
          <a:xfrm flipH="1">
            <a:off x="703226" y="4605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1" name="Line 67"/>
          <p:cNvSpPr>
            <a:spLocks noChangeShapeType="1"/>
          </p:cNvSpPr>
          <p:nvPr/>
        </p:nvSpPr>
        <p:spPr bwMode="auto">
          <a:xfrm flipH="1">
            <a:off x="703226" y="46321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2" name="Line 68"/>
          <p:cNvSpPr>
            <a:spLocks noChangeShapeType="1"/>
          </p:cNvSpPr>
          <p:nvPr/>
        </p:nvSpPr>
        <p:spPr bwMode="auto">
          <a:xfrm flipH="1">
            <a:off x="703226" y="4660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3" name="Line 69"/>
          <p:cNvSpPr>
            <a:spLocks noChangeShapeType="1"/>
          </p:cNvSpPr>
          <p:nvPr/>
        </p:nvSpPr>
        <p:spPr bwMode="auto">
          <a:xfrm flipH="1">
            <a:off x="703226" y="4687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4" name="Line 70"/>
          <p:cNvSpPr>
            <a:spLocks noChangeShapeType="1"/>
          </p:cNvSpPr>
          <p:nvPr/>
        </p:nvSpPr>
        <p:spPr bwMode="auto">
          <a:xfrm flipH="1">
            <a:off x="703226" y="47146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5" name="Line 71"/>
          <p:cNvSpPr>
            <a:spLocks noChangeShapeType="1"/>
          </p:cNvSpPr>
          <p:nvPr/>
        </p:nvSpPr>
        <p:spPr bwMode="auto">
          <a:xfrm flipH="1">
            <a:off x="703226" y="47416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6" name="Freeform 72"/>
          <p:cNvSpPr/>
          <p:nvPr/>
        </p:nvSpPr>
        <p:spPr bwMode="auto">
          <a:xfrm>
            <a:off x="679330" y="4130450"/>
            <a:ext cx="1919865" cy="677862"/>
          </a:xfrm>
          <a:custGeom>
            <a:avLst/>
            <a:gdLst>
              <a:gd name="T0" fmla="*/ 2147483646 w 625"/>
              <a:gd name="T1" fmla="*/ 2147483646 h 173"/>
              <a:gd name="T2" fmla="*/ 2147483646 w 625"/>
              <a:gd name="T3" fmla="*/ 2147483646 h 173"/>
              <a:gd name="T4" fmla="*/ 0 w 625"/>
              <a:gd name="T5" fmla="*/ 2147483646 h 173"/>
              <a:gd name="T6" fmla="*/ 0 w 625"/>
              <a:gd name="T7" fmla="*/ 2147483646 h 173"/>
              <a:gd name="T8" fmla="*/ 2147483646 w 625"/>
              <a:gd name="T9" fmla="*/ 0 h 173"/>
              <a:gd name="T10" fmla="*/ 2147483646 w 625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5" h="173">
                <a:moveTo>
                  <a:pt x="625" y="173"/>
                </a:moveTo>
                <a:cubicBezTo>
                  <a:pt x="42" y="173"/>
                  <a:pt x="42" y="173"/>
                  <a:pt x="42" y="173"/>
                </a:cubicBezTo>
                <a:cubicBezTo>
                  <a:pt x="19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19" y="0"/>
                  <a:pt x="42" y="0"/>
                </a:cubicBezTo>
                <a:cubicBezTo>
                  <a:pt x="625" y="0"/>
                  <a:pt x="625" y="0"/>
                  <a:pt x="625" y="0"/>
                </a:cubicBezTo>
              </a:path>
            </a:pathLst>
          </a:custGeom>
          <a:noFill/>
          <a:ln w="85725" cap="rnd">
            <a:solidFill>
              <a:srgbClr val="64D1D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7" name="Line 73"/>
          <p:cNvSpPr>
            <a:spLocks noChangeShapeType="1"/>
          </p:cNvSpPr>
          <p:nvPr/>
        </p:nvSpPr>
        <p:spPr bwMode="auto">
          <a:xfrm flipH="1">
            <a:off x="385726" y="34240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8" name="Line 74"/>
          <p:cNvSpPr>
            <a:spLocks noChangeShapeType="1"/>
          </p:cNvSpPr>
          <p:nvPr/>
        </p:nvSpPr>
        <p:spPr bwMode="auto">
          <a:xfrm flipH="1">
            <a:off x="385726" y="34510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9" name="Line 75"/>
          <p:cNvSpPr>
            <a:spLocks noChangeShapeType="1"/>
          </p:cNvSpPr>
          <p:nvPr/>
        </p:nvSpPr>
        <p:spPr bwMode="auto">
          <a:xfrm flipH="1">
            <a:off x="385726" y="34795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0" name="Line 76"/>
          <p:cNvSpPr>
            <a:spLocks noChangeShapeType="1"/>
          </p:cNvSpPr>
          <p:nvPr/>
        </p:nvSpPr>
        <p:spPr bwMode="auto">
          <a:xfrm flipH="1">
            <a:off x="385726" y="35065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1" name="Line 77"/>
          <p:cNvSpPr>
            <a:spLocks noChangeShapeType="1"/>
          </p:cNvSpPr>
          <p:nvPr/>
        </p:nvSpPr>
        <p:spPr bwMode="auto">
          <a:xfrm flipH="1">
            <a:off x="385726" y="35335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2" name="Line 78"/>
          <p:cNvSpPr>
            <a:spLocks noChangeShapeType="1"/>
          </p:cNvSpPr>
          <p:nvPr/>
        </p:nvSpPr>
        <p:spPr bwMode="auto">
          <a:xfrm flipH="1">
            <a:off x="385726" y="35605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3" name="Line 79"/>
          <p:cNvSpPr>
            <a:spLocks noChangeShapeType="1"/>
          </p:cNvSpPr>
          <p:nvPr/>
        </p:nvSpPr>
        <p:spPr bwMode="auto">
          <a:xfrm flipH="1">
            <a:off x="385726" y="3589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4" name="Line 80"/>
          <p:cNvSpPr>
            <a:spLocks noChangeShapeType="1"/>
          </p:cNvSpPr>
          <p:nvPr/>
        </p:nvSpPr>
        <p:spPr bwMode="auto">
          <a:xfrm flipH="1">
            <a:off x="385726" y="36161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5" name="Line 81"/>
          <p:cNvSpPr>
            <a:spLocks noChangeShapeType="1"/>
          </p:cNvSpPr>
          <p:nvPr/>
        </p:nvSpPr>
        <p:spPr bwMode="auto">
          <a:xfrm flipH="1">
            <a:off x="385726" y="36430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6" name="Line 82"/>
          <p:cNvSpPr>
            <a:spLocks noChangeShapeType="1"/>
          </p:cNvSpPr>
          <p:nvPr/>
        </p:nvSpPr>
        <p:spPr bwMode="auto">
          <a:xfrm flipH="1">
            <a:off x="385726" y="3671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7" name="Line 83"/>
          <p:cNvSpPr>
            <a:spLocks noChangeShapeType="1"/>
          </p:cNvSpPr>
          <p:nvPr/>
        </p:nvSpPr>
        <p:spPr bwMode="auto">
          <a:xfrm flipH="1">
            <a:off x="385726" y="36986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8" name="Line 84"/>
          <p:cNvSpPr>
            <a:spLocks noChangeShapeType="1"/>
          </p:cNvSpPr>
          <p:nvPr/>
        </p:nvSpPr>
        <p:spPr bwMode="auto">
          <a:xfrm flipH="1">
            <a:off x="385726" y="37256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9" name="Line 85"/>
          <p:cNvSpPr>
            <a:spLocks noChangeShapeType="1"/>
          </p:cNvSpPr>
          <p:nvPr/>
        </p:nvSpPr>
        <p:spPr bwMode="auto">
          <a:xfrm flipH="1">
            <a:off x="385726" y="3754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0" name="Line 86"/>
          <p:cNvSpPr>
            <a:spLocks noChangeShapeType="1"/>
          </p:cNvSpPr>
          <p:nvPr/>
        </p:nvSpPr>
        <p:spPr bwMode="auto">
          <a:xfrm flipH="1">
            <a:off x="385726" y="37812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1" name="Line 87"/>
          <p:cNvSpPr>
            <a:spLocks noChangeShapeType="1"/>
          </p:cNvSpPr>
          <p:nvPr/>
        </p:nvSpPr>
        <p:spPr bwMode="auto">
          <a:xfrm flipH="1">
            <a:off x="385726" y="38081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2" name="Line 88"/>
          <p:cNvSpPr>
            <a:spLocks noChangeShapeType="1"/>
          </p:cNvSpPr>
          <p:nvPr/>
        </p:nvSpPr>
        <p:spPr bwMode="auto">
          <a:xfrm flipH="1">
            <a:off x="385726" y="3836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3" name="Line 89"/>
          <p:cNvSpPr>
            <a:spLocks noChangeShapeType="1"/>
          </p:cNvSpPr>
          <p:nvPr/>
        </p:nvSpPr>
        <p:spPr bwMode="auto">
          <a:xfrm flipH="1">
            <a:off x="385726" y="38637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4" name="Line 90"/>
          <p:cNvSpPr>
            <a:spLocks noChangeShapeType="1"/>
          </p:cNvSpPr>
          <p:nvPr/>
        </p:nvSpPr>
        <p:spPr bwMode="auto">
          <a:xfrm flipH="1">
            <a:off x="385726" y="38907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5" name="Line 91"/>
          <p:cNvSpPr>
            <a:spLocks noChangeShapeType="1"/>
          </p:cNvSpPr>
          <p:nvPr/>
        </p:nvSpPr>
        <p:spPr bwMode="auto">
          <a:xfrm flipH="1">
            <a:off x="385726" y="39145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6" name="Line 92"/>
          <p:cNvSpPr>
            <a:spLocks noChangeShapeType="1"/>
          </p:cNvSpPr>
          <p:nvPr/>
        </p:nvSpPr>
        <p:spPr bwMode="auto">
          <a:xfrm flipH="1">
            <a:off x="385726" y="39415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7" name="Line 93"/>
          <p:cNvSpPr>
            <a:spLocks noChangeShapeType="1"/>
          </p:cNvSpPr>
          <p:nvPr/>
        </p:nvSpPr>
        <p:spPr bwMode="auto">
          <a:xfrm flipH="1">
            <a:off x="385726" y="3970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8" name="Freeform 94"/>
          <p:cNvSpPr/>
          <p:nvPr/>
        </p:nvSpPr>
        <p:spPr bwMode="auto">
          <a:xfrm>
            <a:off x="362860" y="3357337"/>
            <a:ext cx="1923597" cy="679450"/>
          </a:xfrm>
          <a:custGeom>
            <a:avLst/>
            <a:gdLst>
              <a:gd name="T0" fmla="*/ 2147483646 w 626"/>
              <a:gd name="T1" fmla="*/ 2147483646 h 173"/>
              <a:gd name="T2" fmla="*/ 2147483646 w 626"/>
              <a:gd name="T3" fmla="*/ 2147483646 h 173"/>
              <a:gd name="T4" fmla="*/ 0 w 626"/>
              <a:gd name="T5" fmla="*/ 2147483646 h 173"/>
              <a:gd name="T6" fmla="*/ 0 w 626"/>
              <a:gd name="T7" fmla="*/ 2147483646 h 173"/>
              <a:gd name="T8" fmla="*/ 2147483646 w 626"/>
              <a:gd name="T9" fmla="*/ 0 h 173"/>
              <a:gd name="T10" fmla="*/ 2147483646 w 626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3">
                <a:moveTo>
                  <a:pt x="626" y="173"/>
                </a:moveTo>
                <a:cubicBezTo>
                  <a:pt x="43" y="173"/>
                  <a:pt x="43" y="173"/>
                  <a:pt x="43" y="173"/>
                </a:cubicBezTo>
                <a:cubicBezTo>
                  <a:pt x="19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8C103D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9" name="Line 95"/>
          <p:cNvSpPr>
            <a:spLocks noChangeShapeType="1"/>
          </p:cNvSpPr>
          <p:nvPr/>
        </p:nvSpPr>
        <p:spPr bwMode="auto">
          <a:xfrm flipH="1">
            <a:off x="683148" y="265090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0" name="Line 96"/>
          <p:cNvSpPr>
            <a:spLocks noChangeShapeType="1"/>
          </p:cNvSpPr>
          <p:nvPr/>
        </p:nvSpPr>
        <p:spPr bwMode="auto">
          <a:xfrm flipH="1">
            <a:off x="683148" y="26778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1" name="Line 97"/>
          <p:cNvSpPr>
            <a:spLocks noChangeShapeType="1"/>
          </p:cNvSpPr>
          <p:nvPr/>
        </p:nvSpPr>
        <p:spPr bwMode="auto">
          <a:xfrm flipH="1">
            <a:off x="683148" y="2706462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2" name="Line 98"/>
          <p:cNvSpPr>
            <a:spLocks noChangeShapeType="1"/>
          </p:cNvSpPr>
          <p:nvPr/>
        </p:nvSpPr>
        <p:spPr bwMode="auto">
          <a:xfrm flipH="1">
            <a:off x="683148" y="273345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3" name="Line 99"/>
          <p:cNvSpPr>
            <a:spLocks noChangeShapeType="1"/>
          </p:cNvSpPr>
          <p:nvPr/>
        </p:nvSpPr>
        <p:spPr bwMode="auto">
          <a:xfrm flipH="1">
            <a:off x="683148" y="276043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4" name="Line 100"/>
          <p:cNvSpPr>
            <a:spLocks noChangeShapeType="1"/>
          </p:cNvSpPr>
          <p:nvPr/>
        </p:nvSpPr>
        <p:spPr bwMode="auto">
          <a:xfrm flipH="1">
            <a:off x="683148" y="2789012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5" name="Line 101"/>
          <p:cNvSpPr>
            <a:spLocks noChangeShapeType="1"/>
          </p:cNvSpPr>
          <p:nvPr/>
        </p:nvSpPr>
        <p:spPr bwMode="auto">
          <a:xfrm flipH="1">
            <a:off x="683148" y="281600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6" name="Line 102"/>
          <p:cNvSpPr>
            <a:spLocks noChangeShapeType="1"/>
          </p:cNvSpPr>
          <p:nvPr/>
        </p:nvSpPr>
        <p:spPr bwMode="auto">
          <a:xfrm flipH="1">
            <a:off x="683148" y="28429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7" name="Line 103"/>
          <p:cNvSpPr>
            <a:spLocks noChangeShapeType="1"/>
          </p:cNvSpPr>
          <p:nvPr/>
        </p:nvSpPr>
        <p:spPr bwMode="auto">
          <a:xfrm flipH="1">
            <a:off x="683148" y="286997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8" name="Line 104"/>
          <p:cNvSpPr>
            <a:spLocks noChangeShapeType="1"/>
          </p:cNvSpPr>
          <p:nvPr/>
        </p:nvSpPr>
        <p:spPr bwMode="auto">
          <a:xfrm flipH="1">
            <a:off x="683148" y="289855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9" name="Line 105"/>
          <p:cNvSpPr>
            <a:spLocks noChangeShapeType="1"/>
          </p:cNvSpPr>
          <p:nvPr/>
        </p:nvSpPr>
        <p:spPr bwMode="auto">
          <a:xfrm flipH="1">
            <a:off x="683148" y="292553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0" name="Line 106"/>
          <p:cNvSpPr>
            <a:spLocks noChangeShapeType="1"/>
          </p:cNvSpPr>
          <p:nvPr/>
        </p:nvSpPr>
        <p:spPr bwMode="auto">
          <a:xfrm flipH="1">
            <a:off x="683148" y="295252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1" name="Line 107"/>
          <p:cNvSpPr>
            <a:spLocks noChangeShapeType="1"/>
          </p:cNvSpPr>
          <p:nvPr/>
        </p:nvSpPr>
        <p:spPr bwMode="auto">
          <a:xfrm flipH="1">
            <a:off x="683148" y="298110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2" name="Line 108"/>
          <p:cNvSpPr>
            <a:spLocks noChangeShapeType="1"/>
          </p:cNvSpPr>
          <p:nvPr/>
        </p:nvSpPr>
        <p:spPr bwMode="auto">
          <a:xfrm flipH="1">
            <a:off x="683148" y="30080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3" name="Line 109"/>
          <p:cNvSpPr>
            <a:spLocks noChangeShapeType="1"/>
          </p:cNvSpPr>
          <p:nvPr/>
        </p:nvSpPr>
        <p:spPr bwMode="auto">
          <a:xfrm flipH="1">
            <a:off x="683148" y="303507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4" name="Line 110"/>
          <p:cNvSpPr>
            <a:spLocks noChangeShapeType="1"/>
          </p:cNvSpPr>
          <p:nvPr/>
        </p:nvSpPr>
        <p:spPr bwMode="auto">
          <a:xfrm flipH="1">
            <a:off x="683148" y="306365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5" name="Line 111"/>
          <p:cNvSpPr>
            <a:spLocks noChangeShapeType="1"/>
          </p:cNvSpPr>
          <p:nvPr/>
        </p:nvSpPr>
        <p:spPr bwMode="auto">
          <a:xfrm flipH="1">
            <a:off x="683148" y="309063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6" name="Line 112"/>
          <p:cNvSpPr>
            <a:spLocks noChangeShapeType="1"/>
          </p:cNvSpPr>
          <p:nvPr/>
        </p:nvSpPr>
        <p:spPr bwMode="auto">
          <a:xfrm flipH="1">
            <a:off x="683148" y="311762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7" name="Line 113"/>
          <p:cNvSpPr>
            <a:spLocks noChangeShapeType="1"/>
          </p:cNvSpPr>
          <p:nvPr/>
        </p:nvSpPr>
        <p:spPr bwMode="auto">
          <a:xfrm flipH="1">
            <a:off x="683148" y="3144612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8" name="Line 114"/>
          <p:cNvSpPr>
            <a:spLocks noChangeShapeType="1"/>
          </p:cNvSpPr>
          <p:nvPr/>
        </p:nvSpPr>
        <p:spPr bwMode="auto">
          <a:xfrm flipH="1">
            <a:off x="683148" y="31731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9" name="Line 115"/>
          <p:cNvSpPr>
            <a:spLocks noChangeShapeType="1"/>
          </p:cNvSpPr>
          <p:nvPr/>
        </p:nvSpPr>
        <p:spPr bwMode="auto">
          <a:xfrm flipH="1">
            <a:off x="683148" y="320017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0" name="Freeform 116"/>
          <p:cNvSpPr/>
          <p:nvPr/>
        </p:nvSpPr>
        <p:spPr bwMode="auto">
          <a:xfrm>
            <a:off x="656548" y="2584225"/>
            <a:ext cx="1923597" cy="679450"/>
          </a:xfrm>
          <a:custGeom>
            <a:avLst/>
            <a:gdLst>
              <a:gd name="T0" fmla="*/ 2147483646 w 626"/>
              <a:gd name="T1" fmla="*/ 2147483646 h 173"/>
              <a:gd name="T2" fmla="*/ 2147483646 w 626"/>
              <a:gd name="T3" fmla="*/ 2147483646 h 173"/>
              <a:gd name="T4" fmla="*/ 0 w 626"/>
              <a:gd name="T5" fmla="*/ 2147483646 h 173"/>
              <a:gd name="T6" fmla="*/ 0 w 626"/>
              <a:gd name="T7" fmla="*/ 2147483646 h 173"/>
              <a:gd name="T8" fmla="*/ 2147483646 w 626"/>
              <a:gd name="T9" fmla="*/ 0 h 173"/>
              <a:gd name="T10" fmla="*/ 2147483646 w 626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3">
                <a:moveTo>
                  <a:pt x="626" y="173"/>
                </a:moveTo>
                <a:cubicBezTo>
                  <a:pt x="43" y="173"/>
                  <a:pt x="43" y="173"/>
                  <a:pt x="43" y="173"/>
                </a:cubicBezTo>
                <a:cubicBezTo>
                  <a:pt x="20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20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E24956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1" name="Line 117"/>
          <p:cNvSpPr>
            <a:spLocks noChangeShapeType="1"/>
          </p:cNvSpPr>
          <p:nvPr/>
        </p:nvSpPr>
        <p:spPr bwMode="auto">
          <a:xfrm flipH="1">
            <a:off x="463512" y="18777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2" name="Line 118"/>
          <p:cNvSpPr>
            <a:spLocks noChangeShapeType="1"/>
          </p:cNvSpPr>
          <p:nvPr/>
        </p:nvSpPr>
        <p:spPr bwMode="auto">
          <a:xfrm flipH="1">
            <a:off x="463512" y="1904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3" name="Line 119"/>
          <p:cNvSpPr>
            <a:spLocks noChangeShapeType="1"/>
          </p:cNvSpPr>
          <p:nvPr/>
        </p:nvSpPr>
        <p:spPr bwMode="auto">
          <a:xfrm flipH="1">
            <a:off x="463512" y="19333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4" name="Line 120"/>
          <p:cNvSpPr>
            <a:spLocks noChangeShapeType="1"/>
          </p:cNvSpPr>
          <p:nvPr/>
        </p:nvSpPr>
        <p:spPr bwMode="auto">
          <a:xfrm flipH="1">
            <a:off x="463512" y="1960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5" name="Line 121"/>
          <p:cNvSpPr>
            <a:spLocks noChangeShapeType="1"/>
          </p:cNvSpPr>
          <p:nvPr/>
        </p:nvSpPr>
        <p:spPr bwMode="auto">
          <a:xfrm flipH="1">
            <a:off x="463512" y="1987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6" name="Line 122"/>
          <p:cNvSpPr>
            <a:spLocks noChangeShapeType="1"/>
          </p:cNvSpPr>
          <p:nvPr/>
        </p:nvSpPr>
        <p:spPr bwMode="auto">
          <a:xfrm flipH="1">
            <a:off x="463512" y="20159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7" name="Line 123"/>
          <p:cNvSpPr>
            <a:spLocks noChangeShapeType="1"/>
          </p:cNvSpPr>
          <p:nvPr/>
        </p:nvSpPr>
        <p:spPr bwMode="auto">
          <a:xfrm flipH="1">
            <a:off x="463512" y="20428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8" name="Line 124"/>
          <p:cNvSpPr>
            <a:spLocks noChangeShapeType="1"/>
          </p:cNvSpPr>
          <p:nvPr/>
        </p:nvSpPr>
        <p:spPr bwMode="auto">
          <a:xfrm flipH="1">
            <a:off x="463512" y="20698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9" name="Line 125"/>
          <p:cNvSpPr>
            <a:spLocks noChangeShapeType="1"/>
          </p:cNvSpPr>
          <p:nvPr/>
        </p:nvSpPr>
        <p:spPr bwMode="auto">
          <a:xfrm flipH="1">
            <a:off x="463512" y="20984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0" name="Line 126"/>
          <p:cNvSpPr>
            <a:spLocks noChangeShapeType="1"/>
          </p:cNvSpPr>
          <p:nvPr/>
        </p:nvSpPr>
        <p:spPr bwMode="auto">
          <a:xfrm flipH="1">
            <a:off x="463512" y="21254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1" name="Line 127"/>
          <p:cNvSpPr>
            <a:spLocks noChangeShapeType="1"/>
          </p:cNvSpPr>
          <p:nvPr/>
        </p:nvSpPr>
        <p:spPr bwMode="auto">
          <a:xfrm flipH="1">
            <a:off x="463512" y="21524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2" name="Line 128"/>
          <p:cNvSpPr>
            <a:spLocks noChangeShapeType="1"/>
          </p:cNvSpPr>
          <p:nvPr/>
        </p:nvSpPr>
        <p:spPr bwMode="auto">
          <a:xfrm flipH="1">
            <a:off x="463512" y="21794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3" name="Line 129"/>
          <p:cNvSpPr>
            <a:spLocks noChangeShapeType="1"/>
          </p:cNvSpPr>
          <p:nvPr/>
        </p:nvSpPr>
        <p:spPr bwMode="auto">
          <a:xfrm flipH="1">
            <a:off x="463512" y="22079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4" name="Line 130"/>
          <p:cNvSpPr>
            <a:spLocks noChangeShapeType="1"/>
          </p:cNvSpPr>
          <p:nvPr/>
        </p:nvSpPr>
        <p:spPr bwMode="auto">
          <a:xfrm flipH="1">
            <a:off x="463512" y="22349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5" name="Line 131"/>
          <p:cNvSpPr>
            <a:spLocks noChangeShapeType="1"/>
          </p:cNvSpPr>
          <p:nvPr/>
        </p:nvSpPr>
        <p:spPr bwMode="auto">
          <a:xfrm flipH="1">
            <a:off x="463512" y="22619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6" name="Line 132"/>
          <p:cNvSpPr>
            <a:spLocks noChangeShapeType="1"/>
          </p:cNvSpPr>
          <p:nvPr/>
        </p:nvSpPr>
        <p:spPr bwMode="auto">
          <a:xfrm flipH="1">
            <a:off x="463512" y="22905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7" name="Line 133"/>
          <p:cNvSpPr>
            <a:spLocks noChangeShapeType="1"/>
          </p:cNvSpPr>
          <p:nvPr/>
        </p:nvSpPr>
        <p:spPr bwMode="auto">
          <a:xfrm flipH="1">
            <a:off x="463512" y="23175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8" name="Line 134"/>
          <p:cNvSpPr>
            <a:spLocks noChangeShapeType="1"/>
          </p:cNvSpPr>
          <p:nvPr/>
        </p:nvSpPr>
        <p:spPr bwMode="auto">
          <a:xfrm flipH="1">
            <a:off x="463512" y="23445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9" name="Line 135"/>
          <p:cNvSpPr>
            <a:spLocks noChangeShapeType="1"/>
          </p:cNvSpPr>
          <p:nvPr/>
        </p:nvSpPr>
        <p:spPr bwMode="auto">
          <a:xfrm flipH="1">
            <a:off x="463512" y="23730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300" name="Line 136"/>
          <p:cNvSpPr>
            <a:spLocks noChangeShapeType="1"/>
          </p:cNvSpPr>
          <p:nvPr/>
        </p:nvSpPr>
        <p:spPr bwMode="auto">
          <a:xfrm flipH="1">
            <a:off x="463512" y="24000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301" name="Line 137"/>
          <p:cNvSpPr>
            <a:spLocks noChangeShapeType="1"/>
          </p:cNvSpPr>
          <p:nvPr/>
        </p:nvSpPr>
        <p:spPr bwMode="auto">
          <a:xfrm flipH="1">
            <a:off x="463512" y="24270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302" name="Freeform 138"/>
          <p:cNvSpPr/>
          <p:nvPr/>
        </p:nvSpPr>
        <p:spPr bwMode="auto">
          <a:xfrm>
            <a:off x="440648" y="1811112"/>
            <a:ext cx="1923597" cy="679450"/>
          </a:xfrm>
          <a:custGeom>
            <a:avLst/>
            <a:gdLst>
              <a:gd name="T0" fmla="*/ 2147483646 w 626"/>
              <a:gd name="T1" fmla="*/ 2147483646 h 173"/>
              <a:gd name="T2" fmla="*/ 2147483646 w 626"/>
              <a:gd name="T3" fmla="*/ 2147483646 h 173"/>
              <a:gd name="T4" fmla="*/ 0 w 626"/>
              <a:gd name="T5" fmla="*/ 2147483646 h 173"/>
              <a:gd name="T6" fmla="*/ 0 w 626"/>
              <a:gd name="T7" fmla="*/ 2147483646 h 173"/>
              <a:gd name="T8" fmla="*/ 2147483646 w 626"/>
              <a:gd name="T9" fmla="*/ 0 h 173"/>
              <a:gd name="T10" fmla="*/ 2147483646 w 626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3">
                <a:moveTo>
                  <a:pt x="626" y="173"/>
                </a:moveTo>
                <a:cubicBezTo>
                  <a:pt x="43" y="173"/>
                  <a:pt x="43" y="173"/>
                  <a:pt x="43" y="173"/>
                </a:cubicBezTo>
                <a:cubicBezTo>
                  <a:pt x="19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20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FF912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6" name="Content Placeholder 2"/>
          <p:cNvSpPr txBox="1">
            <a:spLocks/>
          </p:cNvSpPr>
          <p:nvPr/>
        </p:nvSpPr>
        <p:spPr bwMode="auto">
          <a:xfrm>
            <a:off x="2797791" y="749869"/>
            <a:ext cx="8321920" cy="600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t" anchorCtr="0" compatLnSpc="1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MY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DEFINISI ISTILAH: EPISTEMOLOGI, FALSAFAH, ILMU, SAINS DAN AGAMA</a:t>
            </a:r>
          </a:p>
          <a:p>
            <a:pPr marL="0" indent="0" algn="ctr">
              <a:buNone/>
            </a:pPr>
            <a:endParaRPr lang="en-MY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MY" dirty="0"/>
              <a:t>ILMU</a:t>
            </a:r>
          </a:p>
          <a:p>
            <a:r>
              <a:rPr lang="en-MY" dirty="0" err="1"/>
              <a:t>Istilah</a:t>
            </a:r>
            <a:r>
              <a:rPr lang="en-MY" dirty="0"/>
              <a:t> </a:t>
            </a:r>
            <a:r>
              <a:rPr lang="en-MY" dirty="0" err="1"/>
              <a:t>ilmu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kamus</a:t>
            </a:r>
            <a:r>
              <a:rPr lang="en-MY" dirty="0"/>
              <a:t> </a:t>
            </a:r>
            <a:r>
              <a:rPr lang="en-MY" dirty="0" err="1"/>
              <a:t>Inggeris</a:t>
            </a:r>
            <a:r>
              <a:rPr lang="en-MY" dirty="0"/>
              <a:t> </a:t>
            </a:r>
            <a:r>
              <a:rPr lang="en-MY" dirty="0" err="1"/>
              <a:t>disebut</a:t>
            </a:r>
            <a:r>
              <a:rPr lang="en-MY" dirty="0"/>
              <a:t> </a:t>
            </a:r>
            <a:r>
              <a:rPr lang="en-MY" dirty="0" err="1"/>
              <a:t>sebagai</a:t>
            </a:r>
            <a:r>
              <a:rPr lang="en-MY" dirty="0"/>
              <a:t> knowledge </a:t>
            </a:r>
            <a:r>
              <a:rPr lang="en-MY" dirty="0" err="1"/>
              <a:t>dan</a:t>
            </a:r>
            <a:r>
              <a:rPr lang="en-MY" dirty="0"/>
              <a:t> science- </a:t>
            </a:r>
            <a:r>
              <a:rPr lang="en-MY" dirty="0" err="1"/>
              <a:t>diterjemah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bahasa</a:t>
            </a:r>
            <a:r>
              <a:rPr lang="en-MY" dirty="0"/>
              <a:t> </a:t>
            </a:r>
            <a:r>
              <a:rPr lang="en-MY" dirty="0" err="1"/>
              <a:t>Melayu</a:t>
            </a:r>
            <a:r>
              <a:rPr lang="en-MY" dirty="0"/>
              <a:t> </a:t>
            </a:r>
            <a:r>
              <a:rPr lang="en-MY" dirty="0" err="1"/>
              <a:t>sebagai</a:t>
            </a:r>
            <a:r>
              <a:rPr lang="en-MY" dirty="0"/>
              <a:t> </a:t>
            </a:r>
            <a:r>
              <a:rPr lang="en-MY" dirty="0" err="1"/>
              <a:t>tahu</a:t>
            </a:r>
            <a:r>
              <a:rPr lang="en-MY" dirty="0"/>
              <a:t>, </a:t>
            </a:r>
            <a:r>
              <a:rPr lang="en-MY" dirty="0" err="1"/>
              <a:t>pengetahuan</a:t>
            </a:r>
            <a:r>
              <a:rPr lang="en-MY" dirty="0"/>
              <a:t>,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kepandaian</a:t>
            </a:r>
            <a:endParaRPr lang="en-MY" dirty="0"/>
          </a:p>
          <a:p>
            <a:r>
              <a:rPr lang="en-MY" dirty="0" err="1"/>
              <a:t>secara</a:t>
            </a:r>
            <a:r>
              <a:rPr lang="en-MY" dirty="0"/>
              <a:t> </a:t>
            </a:r>
            <a:r>
              <a:rPr lang="en-MY" dirty="0" err="1"/>
              <a:t>etimologinya</a:t>
            </a:r>
            <a:r>
              <a:rPr lang="en-MY" dirty="0"/>
              <a:t> kata </a:t>
            </a:r>
            <a:r>
              <a:rPr lang="en-MY" dirty="0" err="1"/>
              <a:t>ilmu</a:t>
            </a:r>
            <a:r>
              <a:rPr lang="en-MY" dirty="0"/>
              <a:t> </a:t>
            </a:r>
            <a:r>
              <a:rPr lang="en-MY" dirty="0" err="1"/>
              <a:t>berasal</a:t>
            </a:r>
            <a:r>
              <a:rPr lang="en-MY" dirty="0"/>
              <a:t> </a:t>
            </a:r>
            <a:r>
              <a:rPr lang="en-MY" dirty="0" err="1"/>
              <a:t>daripada</a:t>
            </a:r>
            <a:r>
              <a:rPr lang="en-MY" dirty="0"/>
              <a:t> </a:t>
            </a:r>
            <a:r>
              <a:rPr lang="en-MY" dirty="0" err="1"/>
              <a:t>bahasa</a:t>
            </a:r>
            <a:r>
              <a:rPr lang="en-MY" dirty="0"/>
              <a:t> Arab “</a:t>
            </a:r>
            <a:r>
              <a:rPr lang="en-MY" dirty="0" err="1"/>
              <a:t>alima</a:t>
            </a:r>
            <a:r>
              <a:rPr lang="en-MY" dirty="0"/>
              <a:t>”</a:t>
            </a:r>
          </a:p>
          <a:p>
            <a:r>
              <a:rPr lang="en-MY" dirty="0" err="1"/>
              <a:t>Ilmu</a:t>
            </a:r>
            <a:r>
              <a:rPr lang="en-MY" dirty="0"/>
              <a:t> – </a:t>
            </a:r>
            <a:r>
              <a:rPr lang="en-MY" dirty="0" err="1"/>
              <a:t>sebagai</a:t>
            </a:r>
            <a:r>
              <a:rPr lang="en-MY" dirty="0"/>
              <a:t> </a:t>
            </a:r>
            <a:r>
              <a:rPr lang="en-MY" dirty="0" err="1"/>
              <a:t>penghubung</a:t>
            </a:r>
            <a:r>
              <a:rPr lang="en-MY" dirty="0"/>
              <a:t> </a:t>
            </a:r>
            <a:r>
              <a:rPr lang="en-MY" dirty="0" err="1"/>
              <a:t>antara</a:t>
            </a:r>
            <a:r>
              <a:rPr lang="en-MY" dirty="0"/>
              <a:t> yang </a:t>
            </a:r>
            <a:r>
              <a:rPr lang="en-MY" dirty="0" err="1"/>
              <a:t>tahu</a:t>
            </a:r>
            <a:r>
              <a:rPr lang="en-MY" dirty="0"/>
              <a:t> (</a:t>
            </a:r>
            <a:r>
              <a:rPr lang="en-MY" dirty="0" err="1"/>
              <a:t>subjek</a:t>
            </a:r>
            <a:r>
              <a:rPr lang="en-MY" dirty="0"/>
              <a:t>) </a:t>
            </a:r>
            <a:r>
              <a:rPr lang="en-MY" dirty="0" err="1"/>
              <a:t>dan</a:t>
            </a:r>
            <a:r>
              <a:rPr lang="en-MY" dirty="0"/>
              <a:t> yang </a:t>
            </a:r>
            <a:r>
              <a:rPr lang="en-MY" dirty="0" err="1"/>
              <a:t>diketahui</a:t>
            </a:r>
            <a:r>
              <a:rPr lang="en-MY" dirty="0"/>
              <a:t> (</a:t>
            </a:r>
            <a:r>
              <a:rPr lang="en-MY" dirty="0" err="1"/>
              <a:t>objek</a:t>
            </a:r>
            <a:r>
              <a:rPr lang="en-MY" dirty="0"/>
              <a:t>).</a:t>
            </a:r>
          </a:p>
        </p:txBody>
      </p:sp>
      <p:pic>
        <p:nvPicPr>
          <p:cNvPr id="138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237" y="189634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4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Line 7"/>
          <p:cNvSpPr>
            <a:spLocks noChangeShapeType="1"/>
          </p:cNvSpPr>
          <p:nvPr/>
        </p:nvSpPr>
        <p:spPr bwMode="auto">
          <a:xfrm flipH="1">
            <a:off x="530188" y="57433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2" name="Line 8"/>
          <p:cNvSpPr>
            <a:spLocks noChangeShapeType="1"/>
          </p:cNvSpPr>
          <p:nvPr/>
        </p:nvSpPr>
        <p:spPr bwMode="auto">
          <a:xfrm flipH="1">
            <a:off x="530188" y="5770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3" name="Line 9"/>
          <p:cNvSpPr>
            <a:spLocks noChangeShapeType="1"/>
          </p:cNvSpPr>
          <p:nvPr/>
        </p:nvSpPr>
        <p:spPr bwMode="auto">
          <a:xfrm flipH="1">
            <a:off x="530188" y="5797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 flipH="1">
            <a:off x="530188" y="58211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5" name="Line 11"/>
          <p:cNvSpPr>
            <a:spLocks noChangeShapeType="1"/>
          </p:cNvSpPr>
          <p:nvPr/>
        </p:nvSpPr>
        <p:spPr bwMode="auto">
          <a:xfrm flipH="1">
            <a:off x="530188" y="5848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6" name="Line 12"/>
          <p:cNvSpPr>
            <a:spLocks noChangeShapeType="1"/>
          </p:cNvSpPr>
          <p:nvPr/>
        </p:nvSpPr>
        <p:spPr bwMode="auto">
          <a:xfrm flipH="1">
            <a:off x="530188" y="58767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7" name="Line 13"/>
          <p:cNvSpPr>
            <a:spLocks noChangeShapeType="1"/>
          </p:cNvSpPr>
          <p:nvPr/>
        </p:nvSpPr>
        <p:spPr bwMode="auto">
          <a:xfrm flipH="1">
            <a:off x="530188" y="59036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8" name="Line 14"/>
          <p:cNvSpPr>
            <a:spLocks noChangeShapeType="1"/>
          </p:cNvSpPr>
          <p:nvPr/>
        </p:nvSpPr>
        <p:spPr bwMode="auto">
          <a:xfrm flipH="1">
            <a:off x="530188" y="5930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9" name="Line 15"/>
          <p:cNvSpPr>
            <a:spLocks noChangeShapeType="1"/>
          </p:cNvSpPr>
          <p:nvPr/>
        </p:nvSpPr>
        <p:spPr bwMode="auto">
          <a:xfrm flipH="1">
            <a:off x="530188" y="59592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0" name="Line 16"/>
          <p:cNvSpPr>
            <a:spLocks noChangeShapeType="1"/>
          </p:cNvSpPr>
          <p:nvPr/>
        </p:nvSpPr>
        <p:spPr bwMode="auto">
          <a:xfrm flipH="1">
            <a:off x="530188" y="59862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1" name="Line 17"/>
          <p:cNvSpPr>
            <a:spLocks noChangeShapeType="1"/>
          </p:cNvSpPr>
          <p:nvPr/>
        </p:nvSpPr>
        <p:spPr bwMode="auto">
          <a:xfrm flipH="1">
            <a:off x="530188" y="6013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2" name="Line 18"/>
          <p:cNvSpPr>
            <a:spLocks noChangeShapeType="1"/>
          </p:cNvSpPr>
          <p:nvPr/>
        </p:nvSpPr>
        <p:spPr bwMode="auto">
          <a:xfrm flipH="1">
            <a:off x="530188" y="60418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3" name="Line 19"/>
          <p:cNvSpPr>
            <a:spLocks noChangeShapeType="1"/>
          </p:cNvSpPr>
          <p:nvPr/>
        </p:nvSpPr>
        <p:spPr bwMode="auto">
          <a:xfrm flipH="1">
            <a:off x="530188" y="60687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4" name="Line 20"/>
          <p:cNvSpPr>
            <a:spLocks noChangeShapeType="1"/>
          </p:cNvSpPr>
          <p:nvPr/>
        </p:nvSpPr>
        <p:spPr bwMode="auto">
          <a:xfrm flipH="1">
            <a:off x="530188" y="6095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5" name="Line 21"/>
          <p:cNvSpPr>
            <a:spLocks noChangeShapeType="1"/>
          </p:cNvSpPr>
          <p:nvPr/>
        </p:nvSpPr>
        <p:spPr bwMode="auto">
          <a:xfrm flipH="1">
            <a:off x="530188" y="6122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6" name="Line 22"/>
          <p:cNvSpPr>
            <a:spLocks noChangeShapeType="1"/>
          </p:cNvSpPr>
          <p:nvPr/>
        </p:nvSpPr>
        <p:spPr bwMode="auto">
          <a:xfrm flipH="1">
            <a:off x="530188" y="6151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7" name="Line 23"/>
          <p:cNvSpPr>
            <a:spLocks noChangeShapeType="1"/>
          </p:cNvSpPr>
          <p:nvPr/>
        </p:nvSpPr>
        <p:spPr bwMode="auto">
          <a:xfrm flipH="1">
            <a:off x="530188" y="6178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8" name="Line 24"/>
          <p:cNvSpPr>
            <a:spLocks noChangeShapeType="1"/>
          </p:cNvSpPr>
          <p:nvPr/>
        </p:nvSpPr>
        <p:spPr bwMode="auto">
          <a:xfrm flipH="1">
            <a:off x="530188" y="62053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9" name="Line 25"/>
          <p:cNvSpPr>
            <a:spLocks noChangeShapeType="1"/>
          </p:cNvSpPr>
          <p:nvPr/>
        </p:nvSpPr>
        <p:spPr bwMode="auto">
          <a:xfrm flipH="1">
            <a:off x="530188" y="62338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0" name="Line 26"/>
          <p:cNvSpPr>
            <a:spLocks noChangeShapeType="1"/>
          </p:cNvSpPr>
          <p:nvPr/>
        </p:nvSpPr>
        <p:spPr bwMode="auto">
          <a:xfrm flipH="1">
            <a:off x="530188" y="62608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1" name="Line 27"/>
          <p:cNvSpPr>
            <a:spLocks noChangeShapeType="1"/>
          </p:cNvSpPr>
          <p:nvPr/>
        </p:nvSpPr>
        <p:spPr bwMode="auto">
          <a:xfrm flipH="1">
            <a:off x="530188" y="62878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2" name="Freeform 28"/>
          <p:cNvSpPr/>
          <p:nvPr/>
        </p:nvSpPr>
        <p:spPr bwMode="auto">
          <a:xfrm>
            <a:off x="507323" y="5676676"/>
            <a:ext cx="1923597" cy="674687"/>
          </a:xfrm>
          <a:custGeom>
            <a:avLst/>
            <a:gdLst>
              <a:gd name="T0" fmla="*/ 2147483646 w 626"/>
              <a:gd name="T1" fmla="*/ 2147483646 h 172"/>
              <a:gd name="T2" fmla="*/ 2147483646 w 626"/>
              <a:gd name="T3" fmla="*/ 2147483646 h 172"/>
              <a:gd name="T4" fmla="*/ 0 w 626"/>
              <a:gd name="T5" fmla="*/ 2147483646 h 172"/>
              <a:gd name="T6" fmla="*/ 0 w 626"/>
              <a:gd name="T7" fmla="*/ 2147483646 h 172"/>
              <a:gd name="T8" fmla="*/ 2147483646 w 626"/>
              <a:gd name="T9" fmla="*/ 0 h 172"/>
              <a:gd name="T10" fmla="*/ 2147483646 w 626"/>
              <a:gd name="T11" fmla="*/ 0 h 1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2">
                <a:moveTo>
                  <a:pt x="626" y="172"/>
                </a:moveTo>
                <a:cubicBezTo>
                  <a:pt x="43" y="172"/>
                  <a:pt x="43" y="172"/>
                  <a:pt x="43" y="172"/>
                </a:cubicBezTo>
                <a:cubicBezTo>
                  <a:pt x="19" y="172"/>
                  <a:pt x="0" y="153"/>
                  <a:pt x="0" y="13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06528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3" name="Line 29"/>
          <p:cNvSpPr>
            <a:spLocks noChangeShapeType="1"/>
          </p:cNvSpPr>
          <p:nvPr/>
        </p:nvSpPr>
        <p:spPr bwMode="auto">
          <a:xfrm flipH="1">
            <a:off x="247612" y="49702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4" name="Line 30"/>
          <p:cNvSpPr>
            <a:spLocks noChangeShapeType="1"/>
          </p:cNvSpPr>
          <p:nvPr/>
        </p:nvSpPr>
        <p:spPr bwMode="auto">
          <a:xfrm flipH="1">
            <a:off x="247612" y="4997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5" name="Line 31"/>
          <p:cNvSpPr>
            <a:spLocks noChangeShapeType="1"/>
          </p:cNvSpPr>
          <p:nvPr/>
        </p:nvSpPr>
        <p:spPr bwMode="auto">
          <a:xfrm flipH="1">
            <a:off x="247612" y="5024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6" name="Line 32"/>
          <p:cNvSpPr>
            <a:spLocks noChangeShapeType="1"/>
          </p:cNvSpPr>
          <p:nvPr/>
        </p:nvSpPr>
        <p:spPr bwMode="auto">
          <a:xfrm flipH="1">
            <a:off x="247612" y="50527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7" name="Line 33"/>
          <p:cNvSpPr>
            <a:spLocks noChangeShapeType="1"/>
          </p:cNvSpPr>
          <p:nvPr/>
        </p:nvSpPr>
        <p:spPr bwMode="auto">
          <a:xfrm flipH="1">
            <a:off x="247612" y="5079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8" name="Line 34"/>
          <p:cNvSpPr>
            <a:spLocks noChangeShapeType="1"/>
          </p:cNvSpPr>
          <p:nvPr/>
        </p:nvSpPr>
        <p:spPr bwMode="auto">
          <a:xfrm flipH="1">
            <a:off x="247612" y="5106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9" name="Line 35"/>
          <p:cNvSpPr>
            <a:spLocks noChangeShapeType="1"/>
          </p:cNvSpPr>
          <p:nvPr/>
        </p:nvSpPr>
        <p:spPr bwMode="auto">
          <a:xfrm flipH="1">
            <a:off x="247612" y="5135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0" name="Line 36"/>
          <p:cNvSpPr>
            <a:spLocks noChangeShapeType="1"/>
          </p:cNvSpPr>
          <p:nvPr/>
        </p:nvSpPr>
        <p:spPr bwMode="auto">
          <a:xfrm flipH="1">
            <a:off x="247612" y="5162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1" name="Line 37"/>
          <p:cNvSpPr>
            <a:spLocks noChangeShapeType="1"/>
          </p:cNvSpPr>
          <p:nvPr/>
        </p:nvSpPr>
        <p:spPr bwMode="auto">
          <a:xfrm flipH="1">
            <a:off x="247612" y="51861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2" name="Line 38"/>
          <p:cNvSpPr>
            <a:spLocks noChangeShapeType="1"/>
          </p:cNvSpPr>
          <p:nvPr/>
        </p:nvSpPr>
        <p:spPr bwMode="auto">
          <a:xfrm flipH="1">
            <a:off x="247612" y="5213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3" name="Line 39"/>
          <p:cNvSpPr>
            <a:spLocks noChangeShapeType="1"/>
          </p:cNvSpPr>
          <p:nvPr/>
        </p:nvSpPr>
        <p:spPr bwMode="auto">
          <a:xfrm flipH="1">
            <a:off x="247612" y="5240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4" name="Line 40"/>
          <p:cNvSpPr>
            <a:spLocks noChangeShapeType="1"/>
          </p:cNvSpPr>
          <p:nvPr/>
        </p:nvSpPr>
        <p:spPr bwMode="auto">
          <a:xfrm flipH="1">
            <a:off x="247612" y="52686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5" name="Line 41"/>
          <p:cNvSpPr>
            <a:spLocks noChangeShapeType="1"/>
          </p:cNvSpPr>
          <p:nvPr/>
        </p:nvSpPr>
        <p:spPr bwMode="auto">
          <a:xfrm flipH="1">
            <a:off x="247612" y="5295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6" name="Line 42"/>
          <p:cNvSpPr>
            <a:spLocks noChangeShapeType="1"/>
          </p:cNvSpPr>
          <p:nvPr/>
        </p:nvSpPr>
        <p:spPr bwMode="auto">
          <a:xfrm flipH="1">
            <a:off x="247612" y="5322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7" name="Line 43"/>
          <p:cNvSpPr>
            <a:spLocks noChangeShapeType="1"/>
          </p:cNvSpPr>
          <p:nvPr/>
        </p:nvSpPr>
        <p:spPr bwMode="auto">
          <a:xfrm flipH="1">
            <a:off x="247612" y="53512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8" name="Line 44"/>
          <p:cNvSpPr>
            <a:spLocks noChangeShapeType="1"/>
          </p:cNvSpPr>
          <p:nvPr/>
        </p:nvSpPr>
        <p:spPr bwMode="auto">
          <a:xfrm flipH="1">
            <a:off x="247612" y="5378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9" name="Line 45"/>
          <p:cNvSpPr>
            <a:spLocks noChangeShapeType="1"/>
          </p:cNvSpPr>
          <p:nvPr/>
        </p:nvSpPr>
        <p:spPr bwMode="auto">
          <a:xfrm flipH="1">
            <a:off x="247612" y="5405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0" name="Line 46"/>
          <p:cNvSpPr>
            <a:spLocks noChangeShapeType="1"/>
          </p:cNvSpPr>
          <p:nvPr/>
        </p:nvSpPr>
        <p:spPr bwMode="auto">
          <a:xfrm flipH="1">
            <a:off x="247612" y="54322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1" name="Line 47"/>
          <p:cNvSpPr>
            <a:spLocks noChangeShapeType="1"/>
          </p:cNvSpPr>
          <p:nvPr/>
        </p:nvSpPr>
        <p:spPr bwMode="auto">
          <a:xfrm flipH="1">
            <a:off x="247612" y="5460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2" name="Line 48"/>
          <p:cNvSpPr>
            <a:spLocks noChangeShapeType="1"/>
          </p:cNvSpPr>
          <p:nvPr/>
        </p:nvSpPr>
        <p:spPr bwMode="auto">
          <a:xfrm flipH="1">
            <a:off x="247612" y="5487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3" name="Line 49"/>
          <p:cNvSpPr>
            <a:spLocks noChangeShapeType="1"/>
          </p:cNvSpPr>
          <p:nvPr/>
        </p:nvSpPr>
        <p:spPr bwMode="auto">
          <a:xfrm flipH="1">
            <a:off x="247612" y="55147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4" name="Freeform 50"/>
          <p:cNvSpPr/>
          <p:nvPr/>
        </p:nvSpPr>
        <p:spPr bwMode="auto">
          <a:xfrm>
            <a:off x="224748" y="4903562"/>
            <a:ext cx="1923597" cy="674688"/>
          </a:xfrm>
          <a:custGeom>
            <a:avLst/>
            <a:gdLst>
              <a:gd name="T0" fmla="*/ 2147483646 w 626"/>
              <a:gd name="T1" fmla="*/ 2147483646 h 172"/>
              <a:gd name="T2" fmla="*/ 2147483646 w 626"/>
              <a:gd name="T3" fmla="*/ 2147483646 h 172"/>
              <a:gd name="T4" fmla="*/ 0 w 626"/>
              <a:gd name="T5" fmla="*/ 2147483646 h 172"/>
              <a:gd name="T6" fmla="*/ 0 w 626"/>
              <a:gd name="T7" fmla="*/ 2147483646 h 172"/>
              <a:gd name="T8" fmla="*/ 2147483646 w 626"/>
              <a:gd name="T9" fmla="*/ 0 h 172"/>
              <a:gd name="T10" fmla="*/ 2147483646 w 626"/>
              <a:gd name="T11" fmla="*/ 0 h 1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2">
                <a:moveTo>
                  <a:pt x="626" y="172"/>
                </a:moveTo>
                <a:cubicBezTo>
                  <a:pt x="43" y="172"/>
                  <a:pt x="43" y="172"/>
                  <a:pt x="43" y="172"/>
                </a:cubicBezTo>
                <a:cubicBezTo>
                  <a:pt x="19" y="172"/>
                  <a:pt x="0" y="153"/>
                  <a:pt x="0" y="13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34B2E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5" name="Line 51"/>
          <p:cNvSpPr>
            <a:spLocks noChangeShapeType="1"/>
          </p:cNvSpPr>
          <p:nvPr/>
        </p:nvSpPr>
        <p:spPr bwMode="auto">
          <a:xfrm flipH="1">
            <a:off x="703226" y="4197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6" name="Line 52"/>
          <p:cNvSpPr>
            <a:spLocks noChangeShapeType="1"/>
          </p:cNvSpPr>
          <p:nvPr/>
        </p:nvSpPr>
        <p:spPr bwMode="auto">
          <a:xfrm flipH="1">
            <a:off x="703226" y="4224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7" name="Line 53"/>
          <p:cNvSpPr>
            <a:spLocks noChangeShapeType="1"/>
          </p:cNvSpPr>
          <p:nvPr/>
        </p:nvSpPr>
        <p:spPr bwMode="auto">
          <a:xfrm flipH="1">
            <a:off x="703226" y="42511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8" name="Line 54"/>
          <p:cNvSpPr>
            <a:spLocks noChangeShapeType="1"/>
          </p:cNvSpPr>
          <p:nvPr/>
        </p:nvSpPr>
        <p:spPr bwMode="auto">
          <a:xfrm flipH="1">
            <a:off x="703226" y="4279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9" name="Line 55"/>
          <p:cNvSpPr>
            <a:spLocks noChangeShapeType="1"/>
          </p:cNvSpPr>
          <p:nvPr/>
        </p:nvSpPr>
        <p:spPr bwMode="auto">
          <a:xfrm flipH="1">
            <a:off x="703226" y="4306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0" name="Line 56"/>
          <p:cNvSpPr>
            <a:spLocks noChangeShapeType="1"/>
          </p:cNvSpPr>
          <p:nvPr/>
        </p:nvSpPr>
        <p:spPr bwMode="auto">
          <a:xfrm flipH="1">
            <a:off x="703226" y="43336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1" name="Line 57"/>
          <p:cNvSpPr>
            <a:spLocks noChangeShapeType="1"/>
          </p:cNvSpPr>
          <p:nvPr/>
        </p:nvSpPr>
        <p:spPr bwMode="auto">
          <a:xfrm flipH="1">
            <a:off x="703226" y="4362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2" name="Line 58"/>
          <p:cNvSpPr>
            <a:spLocks noChangeShapeType="1"/>
          </p:cNvSpPr>
          <p:nvPr/>
        </p:nvSpPr>
        <p:spPr bwMode="auto">
          <a:xfrm flipH="1">
            <a:off x="703226" y="4389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3" name="Line 59"/>
          <p:cNvSpPr>
            <a:spLocks noChangeShapeType="1"/>
          </p:cNvSpPr>
          <p:nvPr/>
        </p:nvSpPr>
        <p:spPr bwMode="auto">
          <a:xfrm flipH="1">
            <a:off x="703226" y="44162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4" name="Line 60"/>
          <p:cNvSpPr>
            <a:spLocks noChangeShapeType="1"/>
          </p:cNvSpPr>
          <p:nvPr/>
        </p:nvSpPr>
        <p:spPr bwMode="auto">
          <a:xfrm flipH="1">
            <a:off x="703226" y="4444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5" name="Line 61"/>
          <p:cNvSpPr>
            <a:spLocks noChangeShapeType="1"/>
          </p:cNvSpPr>
          <p:nvPr/>
        </p:nvSpPr>
        <p:spPr bwMode="auto">
          <a:xfrm flipH="1">
            <a:off x="703226" y="4471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6" name="Line 62"/>
          <p:cNvSpPr>
            <a:spLocks noChangeShapeType="1"/>
          </p:cNvSpPr>
          <p:nvPr/>
        </p:nvSpPr>
        <p:spPr bwMode="auto">
          <a:xfrm flipH="1">
            <a:off x="703226" y="44987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7" name="Line 63"/>
          <p:cNvSpPr>
            <a:spLocks noChangeShapeType="1"/>
          </p:cNvSpPr>
          <p:nvPr/>
        </p:nvSpPr>
        <p:spPr bwMode="auto">
          <a:xfrm flipH="1">
            <a:off x="703226" y="4527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8" name="Line 64"/>
          <p:cNvSpPr>
            <a:spLocks noChangeShapeType="1"/>
          </p:cNvSpPr>
          <p:nvPr/>
        </p:nvSpPr>
        <p:spPr bwMode="auto">
          <a:xfrm flipH="1">
            <a:off x="703226" y="45495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9" name="Line 65"/>
          <p:cNvSpPr>
            <a:spLocks noChangeShapeType="1"/>
          </p:cNvSpPr>
          <p:nvPr/>
        </p:nvSpPr>
        <p:spPr bwMode="auto">
          <a:xfrm flipH="1">
            <a:off x="703226" y="4578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0" name="Line 66"/>
          <p:cNvSpPr>
            <a:spLocks noChangeShapeType="1"/>
          </p:cNvSpPr>
          <p:nvPr/>
        </p:nvSpPr>
        <p:spPr bwMode="auto">
          <a:xfrm flipH="1">
            <a:off x="703226" y="4605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1" name="Line 67"/>
          <p:cNvSpPr>
            <a:spLocks noChangeShapeType="1"/>
          </p:cNvSpPr>
          <p:nvPr/>
        </p:nvSpPr>
        <p:spPr bwMode="auto">
          <a:xfrm flipH="1">
            <a:off x="703226" y="46321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2" name="Line 68"/>
          <p:cNvSpPr>
            <a:spLocks noChangeShapeType="1"/>
          </p:cNvSpPr>
          <p:nvPr/>
        </p:nvSpPr>
        <p:spPr bwMode="auto">
          <a:xfrm flipH="1">
            <a:off x="703226" y="4660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3" name="Line 69"/>
          <p:cNvSpPr>
            <a:spLocks noChangeShapeType="1"/>
          </p:cNvSpPr>
          <p:nvPr/>
        </p:nvSpPr>
        <p:spPr bwMode="auto">
          <a:xfrm flipH="1">
            <a:off x="703226" y="4687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4" name="Line 70"/>
          <p:cNvSpPr>
            <a:spLocks noChangeShapeType="1"/>
          </p:cNvSpPr>
          <p:nvPr/>
        </p:nvSpPr>
        <p:spPr bwMode="auto">
          <a:xfrm flipH="1">
            <a:off x="703226" y="47146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5" name="Line 71"/>
          <p:cNvSpPr>
            <a:spLocks noChangeShapeType="1"/>
          </p:cNvSpPr>
          <p:nvPr/>
        </p:nvSpPr>
        <p:spPr bwMode="auto">
          <a:xfrm flipH="1">
            <a:off x="703226" y="47416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6" name="Freeform 72"/>
          <p:cNvSpPr/>
          <p:nvPr/>
        </p:nvSpPr>
        <p:spPr bwMode="auto">
          <a:xfrm>
            <a:off x="679330" y="4130450"/>
            <a:ext cx="1919865" cy="677862"/>
          </a:xfrm>
          <a:custGeom>
            <a:avLst/>
            <a:gdLst>
              <a:gd name="T0" fmla="*/ 2147483646 w 625"/>
              <a:gd name="T1" fmla="*/ 2147483646 h 173"/>
              <a:gd name="T2" fmla="*/ 2147483646 w 625"/>
              <a:gd name="T3" fmla="*/ 2147483646 h 173"/>
              <a:gd name="T4" fmla="*/ 0 w 625"/>
              <a:gd name="T5" fmla="*/ 2147483646 h 173"/>
              <a:gd name="T6" fmla="*/ 0 w 625"/>
              <a:gd name="T7" fmla="*/ 2147483646 h 173"/>
              <a:gd name="T8" fmla="*/ 2147483646 w 625"/>
              <a:gd name="T9" fmla="*/ 0 h 173"/>
              <a:gd name="T10" fmla="*/ 2147483646 w 625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5" h="173">
                <a:moveTo>
                  <a:pt x="625" y="173"/>
                </a:moveTo>
                <a:cubicBezTo>
                  <a:pt x="42" y="173"/>
                  <a:pt x="42" y="173"/>
                  <a:pt x="42" y="173"/>
                </a:cubicBezTo>
                <a:cubicBezTo>
                  <a:pt x="19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19" y="0"/>
                  <a:pt x="42" y="0"/>
                </a:cubicBezTo>
                <a:cubicBezTo>
                  <a:pt x="625" y="0"/>
                  <a:pt x="625" y="0"/>
                  <a:pt x="625" y="0"/>
                </a:cubicBezTo>
              </a:path>
            </a:pathLst>
          </a:custGeom>
          <a:noFill/>
          <a:ln w="85725" cap="rnd">
            <a:solidFill>
              <a:srgbClr val="64D1D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7" name="Line 73"/>
          <p:cNvSpPr>
            <a:spLocks noChangeShapeType="1"/>
          </p:cNvSpPr>
          <p:nvPr/>
        </p:nvSpPr>
        <p:spPr bwMode="auto">
          <a:xfrm flipH="1">
            <a:off x="385726" y="34240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8" name="Line 74"/>
          <p:cNvSpPr>
            <a:spLocks noChangeShapeType="1"/>
          </p:cNvSpPr>
          <p:nvPr/>
        </p:nvSpPr>
        <p:spPr bwMode="auto">
          <a:xfrm flipH="1">
            <a:off x="385726" y="34510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9" name="Line 75"/>
          <p:cNvSpPr>
            <a:spLocks noChangeShapeType="1"/>
          </p:cNvSpPr>
          <p:nvPr/>
        </p:nvSpPr>
        <p:spPr bwMode="auto">
          <a:xfrm flipH="1">
            <a:off x="385726" y="34795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0" name="Line 76"/>
          <p:cNvSpPr>
            <a:spLocks noChangeShapeType="1"/>
          </p:cNvSpPr>
          <p:nvPr/>
        </p:nvSpPr>
        <p:spPr bwMode="auto">
          <a:xfrm flipH="1">
            <a:off x="385726" y="35065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1" name="Line 77"/>
          <p:cNvSpPr>
            <a:spLocks noChangeShapeType="1"/>
          </p:cNvSpPr>
          <p:nvPr/>
        </p:nvSpPr>
        <p:spPr bwMode="auto">
          <a:xfrm flipH="1">
            <a:off x="385726" y="35335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2" name="Line 78"/>
          <p:cNvSpPr>
            <a:spLocks noChangeShapeType="1"/>
          </p:cNvSpPr>
          <p:nvPr/>
        </p:nvSpPr>
        <p:spPr bwMode="auto">
          <a:xfrm flipH="1">
            <a:off x="385726" y="35605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3" name="Line 79"/>
          <p:cNvSpPr>
            <a:spLocks noChangeShapeType="1"/>
          </p:cNvSpPr>
          <p:nvPr/>
        </p:nvSpPr>
        <p:spPr bwMode="auto">
          <a:xfrm flipH="1">
            <a:off x="385726" y="3589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4" name="Line 80"/>
          <p:cNvSpPr>
            <a:spLocks noChangeShapeType="1"/>
          </p:cNvSpPr>
          <p:nvPr/>
        </p:nvSpPr>
        <p:spPr bwMode="auto">
          <a:xfrm flipH="1">
            <a:off x="385726" y="36161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5" name="Line 81"/>
          <p:cNvSpPr>
            <a:spLocks noChangeShapeType="1"/>
          </p:cNvSpPr>
          <p:nvPr/>
        </p:nvSpPr>
        <p:spPr bwMode="auto">
          <a:xfrm flipH="1">
            <a:off x="385726" y="36430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6" name="Line 82"/>
          <p:cNvSpPr>
            <a:spLocks noChangeShapeType="1"/>
          </p:cNvSpPr>
          <p:nvPr/>
        </p:nvSpPr>
        <p:spPr bwMode="auto">
          <a:xfrm flipH="1">
            <a:off x="385726" y="3671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7" name="Line 83"/>
          <p:cNvSpPr>
            <a:spLocks noChangeShapeType="1"/>
          </p:cNvSpPr>
          <p:nvPr/>
        </p:nvSpPr>
        <p:spPr bwMode="auto">
          <a:xfrm flipH="1">
            <a:off x="385726" y="36986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8" name="Line 84"/>
          <p:cNvSpPr>
            <a:spLocks noChangeShapeType="1"/>
          </p:cNvSpPr>
          <p:nvPr/>
        </p:nvSpPr>
        <p:spPr bwMode="auto">
          <a:xfrm flipH="1">
            <a:off x="385726" y="37256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9" name="Line 85"/>
          <p:cNvSpPr>
            <a:spLocks noChangeShapeType="1"/>
          </p:cNvSpPr>
          <p:nvPr/>
        </p:nvSpPr>
        <p:spPr bwMode="auto">
          <a:xfrm flipH="1">
            <a:off x="385726" y="3754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0" name="Line 86"/>
          <p:cNvSpPr>
            <a:spLocks noChangeShapeType="1"/>
          </p:cNvSpPr>
          <p:nvPr/>
        </p:nvSpPr>
        <p:spPr bwMode="auto">
          <a:xfrm flipH="1">
            <a:off x="385726" y="37812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1" name="Line 87"/>
          <p:cNvSpPr>
            <a:spLocks noChangeShapeType="1"/>
          </p:cNvSpPr>
          <p:nvPr/>
        </p:nvSpPr>
        <p:spPr bwMode="auto">
          <a:xfrm flipH="1">
            <a:off x="385726" y="38081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2" name="Line 88"/>
          <p:cNvSpPr>
            <a:spLocks noChangeShapeType="1"/>
          </p:cNvSpPr>
          <p:nvPr/>
        </p:nvSpPr>
        <p:spPr bwMode="auto">
          <a:xfrm flipH="1">
            <a:off x="385726" y="3836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3" name="Line 89"/>
          <p:cNvSpPr>
            <a:spLocks noChangeShapeType="1"/>
          </p:cNvSpPr>
          <p:nvPr/>
        </p:nvSpPr>
        <p:spPr bwMode="auto">
          <a:xfrm flipH="1">
            <a:off x="385726" y="38637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4" name="Line 90"/>
          <p:cNvSpPr>
            <a:spLocks noChangeShapeType="1"/>
          </p:cNvSpPr>
          <p:nvPr/>
        </p:nvSpPr>
        <p:spPr bwMode="auto">
          <a:xfrm flipH="1">
            <a:off x="385726" y="38907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5" name="Line 91"/>
          <p:cNvSpPr>
            <a:spLocks noChangeShapeType="1"/>
          </p:cNvSpPr>
          <p:nvPr/>
        </p:nvSpPr>
        <p:spPr bwMode="auto">
          <a:xfrm flipH="1">
            <a:off x="385726" y="39145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6" name="Line 92"/>
          <p:cNvSpPr>
            <a:spLocks noChangeShapeType="1"/>
          </p:cNvSpPr>
          <p:nvPr/>
        </p:nvSpPr>
        <p:spPr bwMode="auto">
          <a:xfrm flipH="1">
            <a:off x="385726" y="39415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7" name="Line 93"/>
          <p:cNvSpPr>
            <a:spLocks noChangeShapeType="1"/>
          </p:cNvSpPr>
          <p:nvPr/>
        </p:nvSpPr>
        <p:spPr bwMode="auto">
          <a:xfrm flipH="1">
            <a:off x="385726" y="3970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8" name="Freeform 94"/>
          <p:cNvSpPr/>
          <p:nvPr/>
        </p:nvSpPr>
        <p:spPr bwMode="auto">
          <a:xfrm>
            <a:off x="362860" y="3357337"/>
            <a:ext cx="1923597" cy="679450"/>
          </a:xfrm>
          <a:custGeom>
            <a:avLst/>
            <a:gdLst>
              <a:gd name="T0" fmla="*/ 2147483646 w 626"/>
              <a:gd name="T1" fmla="*/ 2147483646 h 173"/>
              <a:gd name="T2" fmla="*/ 2147483646 w 626"/>
              <a:gd name="T3" fmla="*/ 2147483646 h 173"/>
              <a:gd name="T4" fmla="*/ 0 w 626"/>
              <a:gd name="T5" fmla="*/ 2147483646 h 173"/>
              <a:gd name="T6" fmla="*/ 0 w 626"/>
              <a:gd name="T7" fmla="*/ 2147483646 h 173"/>
              <a:gd name="T8" fmla="*/ 2147483646 w 626"/>
              <a:gd name="T9" fmla="*/ 0 h 173"/>
              <a:gd name="T10" fmla="*/ 2147483646 w 626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3">
                <a:moveTo>
                  <a:pt x="626" y="173"/>
                </a:moveTo>
                <a:cubicBezTo>
                  <a:pt x="43" y="173"/>
                  <a:pt x="43" y="173"/>
                  <a:pt x="43" y="173"/>
                </a:cubicBezTo>
                <a:cubicBezTo>
                  <a:pt x="19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8C103D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9" name="Line 95"/>
          <p:cNvSpPr>
            <a:spLocks noChangeShapeType="1"/>
          </p:cNvSpPr>
          <p:nvPr/>
        </p:nvSpPr>
        <p:spPr bwMode="auto">
          <a:xfrm flipH="1">
            <a:off x="683148" y="265090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0" name="Line 96"/>
          <p:cNvSpPr>
            <a:spLocks noChangeShapeType="1"/>
          </p:cNvSpPr>
          <p:nvPr/>
        </p:nvSpPr>
        <p:spPr bwMode="auto">
          <a:xfrm flipH="1">
            <a:off x="683148" y="26778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1" name="Line 97"/>
          <p:cNvSpPr>
            <a:spLocks noChangeShapeType="1"/>
          </p:cNvSpPr>
          <p:nvPr/>
        </p:nvSpPr>
        <p:spPr bwMode="auto">
          <a:xfrm flipH="1">
            <a:off x="683148" y="2706462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2" name="Line 98"/>
          <p:cNvSpPr>
            <a:spLocks noChangeShapeType="1"/>
          </p:cNvSpPr>
          <p:nvPr/>
        </p:nvSpPr>
        <p:spPr bwMode="auto">
          <a:xfrm flipH="1">
            <a:off x="683148" y="273345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3" name="Line 99"/>
          <p:cNvSpPr>
            <a:spLocks noChangeShapeType="1"/>
          </p:cNvSpPr>
          <p:nvPr/>
        </p:nvSpPr>
        <p:spPr bwMode="auto">
          <a:xfrm flipH="1">
            <a:off x="683148" y="276043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4" name="Line 100"/>
          <p:cNvSpPr>
            <a:spLocks noChangeShapeType="1"/>
          </p:cNvSpPr>
          <p:nvPr/>
        </p:nvSpPr>
        <p:spPr bwMode="auto">
          <a:xfrm flipH="1">
            <a:off x="683148" y="2789012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5" name="Line 101"/>
          <p:cNvSpPr>
            <a:spLocks noChangeShapeType="1"/>
          </p:cNvSpPr>
          <p:nvPr/>
        </p:nvSpPr>
        <p:spPr bwMode="auto">
          <a:xfrm flipH="1">
            <a:off x="683148" y="281600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6" name="Line 102"/>
          <p:cNvSpPr>
            <a:spLocks noChangeShapeType="1"/>
          </p:cNvSpPr>
          <p:nvPr/>
        </p:nvSpPr>
        <p:spPr bwMode="auto">
          <a:xfrm flipH="1">
            <a:off x="683148" y="28429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7" name="Line 103"/>
          <p:cNvSpPr>
            <a:spLocks noChangeShapeType="1"/>
          </p:cNvSpPr>
          <p:nvPr/>
        </p:nvSpPr>
        <p:spPr bwMode="auto">
          <a:xfrm flipH="1">
            <a:off x="683148" y="286997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8" name="Line 104"/>
          <p:cNvSpPr>
            <a:spLocks noChangeShapeType="1"/>
          </p:cNvSpPr>
          <p:nvPr/>
        </p:nvSpPr>
        <p:spPr bwMode="auto">
          <a:xfrm flipH="1">
            <a:off x="683148" y="289855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9" name="Line 105"/>
          <p:cNvSpPr>
            <a:spLocks noChangeShapeType="1"/>
          </p:cNvSpPr>
          <p:nvPr/>
        </p:nvSpPr>
        <p:spPr bwMode="auto">
          <a:xfrm flipH="1">
            <a:off x="683148" y="292553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0" name="Line 106"/>
          <p:cNvSpPr>
            <a:spLocks noChangeShapeType="1"/>
          </p:cNvSpPr>
          <p:nvPr/>
        </p:nvSpPr>
        <p:spPr bwMode="auto">
          <a:xfrm flipH="1">
            <a:off x="683148" y="295252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1" name="Line 107"/>
          <p:cNvSpPr>
            <a:spLocks noChangeShapeType="1"/>
          </p:cNvSpPr>
          <p:nvPr/>
        </p:nvSpPr>
        <p:spPr bwMode="auto">
          <a:xfrm flipH="1">
            <a:off x="683148" y="298110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2" name="Line 108"/>
          <p:cNvSpPr>
            <a:spLocks noChangeShapeType="1"/>
          </p:cNvSpPr>
          <p:nvPr/>
        </p:nvSpPr>
        <p:spPr bwMode="auto">
          <a:xfrm flipH="1">
            <a:off x="683148" y="30080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3" name="Line 109"/>
          <p:cNvSpPr>
            <a:spLocks noChangeShapeType="1"/>
          </p:cNvSpPr>
          <p:nvPr/>
        </p:nvSpPr>
        <p:spPr bwMode="auto">
          <a:xfrm flipH="1">
            <a:off x="683148" y="303507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4" name="Line 110"/>
          <p:cNvSpPr>
            <a:spLocks noChangeShapeType="1"/>
          </p:cNvSpPr>
          <p:nvPr/>
        </p:nvSpPr>
        <p:spPr bwMode="auto">
          <a:xfrm flipH="1">
            <a:off x="683148" y="306365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5" name="Line 111"/>
          <p:cNvSpPr>
            <a:spLocks noChangeShapeType="1"/>
          </p:cNvSpPr>
          <p:nvPr/>
        </p:nvSpPr>
        <p:spPr bwMode="auto">
          <a:xfrm flipH="1">
            <a:off x="683148" y="309063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6" name="Line 112"/>
          <p:cNvSpPr>
            <a:spLocks noChangeShapeType="1"/>
          </p:cNvSpPr>
          <p:nvPr/>
        </p:nvSpPr>
        <p:spPr bwMode="auto">
          <a:xfrm flipH="1">
            <a:off x="683148" y="311762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7" name="Line 113"/>
          <p:cNvSpPr>
            <a:spLocks noChangeShapeType="1"/>
          </p:cNvSpPr>
          <p:nvPr/>
        </p:nvSpPr>
        <p:spPr bwMode="auto">
          <a:xfrm flipH="1">
            <a:off x="683148" y="3144612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8" name="Line 114"/>
          <p:cNvSpPr>
            <a:spLocks noChangeShapeType="1"/>
          </p:cNvSpPr>
          <p:nvPr/>
        </p:nvSpPr>
        <p:spPr bwMode="auto">
          <a:xfrm flipH="1">
            <a:off x="683148" y="31731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9" name="Line 115"/>
          <p:cNvSpPr>
            <a:spLocks noChangeShapeType="1"/>
          </p:cNvSpPr>
          <p:nvPr/>
        </p:nvSpPr>
        <p:spPr bwMode="auto">
          <a:xfrm flipH="1">
            <a:off x="683148" y="320017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0" name="Freeform 116"/>
          <p:cNvSpPr/>
          <p:nvPr/>
        </p:nvSpPr>
        <p:spPr bwMode="auto">
          <a:xfrm>
            <a:off x="656548" y="2584225"/>
            <a:ext cx="1923597" cy="679450"/>
          </a:xfrm>
          <a:custGeom>
            <a:avLst/>
            <a:gdLst>
              <a:gd name="T0" fmla="*/ 2147483646 w 626"/>
              <a:gd name="T1" fmla="*/ 2147483646 h 173"/>
              <a:gd name="T2" fmla="*/ 2147483646 w 626"/>
              <a:gd name="T3" fmla="*/ 2147483646 h 173"/>
              <a:gd name="T4" fmla="*/ 0 w 626"/>
              <a:gd name="T5" fmla="*/ 2147483646 h 173"/>
              <a:gd name="T6" fmla="*/ 0 w 626"/>
              <a:gd name="T7" fmla="*/ 2147483646 h 173"/>
              <a:gd name="T8" fmla="*/ 2147483646 w 626"/>
              <a:gd name="T9" fmla="*/ 0 h 173"/>
              <a:gd name="T10" fmla="*/ 2147483646 w 626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3">
                <a:moveTo>
                  <a:pt x="626" y="173"/>
                </a:moveTo>
                <a:cubicBezTo>
                  <a:pt x="43" y="173"/>
                  <a:pt x="43" y="173"/>
                  <a:pt x="43" y="173"/>
                </a:cubicBezTo>
                <a:cubicBezTo>
                  <a:pt x="20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20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E24956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1" name="Line 117"/>
          <p:cNvSpPr>
            <a:spLocks noChangeShapeType="1"/>
          </p:cNvSpPr>
          <p:nvPr/>
        </p:nvSpPr>
        <p:spPr bwMode="auto">
          <a:xfrm flipH="1">
            <a:off x="463512" y="18777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2" name="Line 118"/>
          <p:cNvSpPr>
            <a:spLocks noChangeShapeType="1"/>
          </p:cNvSpPr>
          <p:nvPr/>
        </p:nvSpPr>
        <p:spPr bwMode="auto">
          <a:xfrm flipH="1">
            <a:off x="463512" y="1904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3" name="Line 119"/>
          <p:cNvSpPr>
            <a:spLocks noChangeShapeType="1"/>
          </p:cNvSpPr>
          <p:nvPr/>
        </p:nvSpPr>
        <p:spPr bwMode="auto">
          <a:xfrm flipH="1">
            <a:off x="463512" y="19333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4" name="Line 120"/>
          <p:cNvSpPr>
            <a:spLocks noChangeShapeType="1"/>
          </p:cNvSpPr>
          <p:nvPr/>
        </p:nvSpPr>
        <p:spPr bwMode="auto">
          <a:xfrm flipH="1">
            <a:off x="463512" y="1960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5" name="Line 121"/>
          <p:cNvSpPr>
            <a:spLocks noChangeShapeType="1"/>
          </p:cNvSpPr>
          <p:nvPr/>
        </p:nvSpPr>
        <p:spPr bwMode="auto">
          <a:xfrm flipH="1">
            <a:off x="463512" y="1987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6" name="Line 122"/>
          <p:cNvSpPr>
            <a:spLocks noChangeShapeType="1"/>
          </p:cNvSpPr>
          <p:nvPr/>
        </p:nvSpPr>
        <p:spPr bwMode="auto">
          <a:xfrm flipH="1">
            <a:off x="463512" y="20159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7" name="Line 123"/>
          <p:cNvSpPr>
            <a:spLocks noChangeShapeType="1"/>
          </p:cNvSpPr>
          <p:nvPr/>
        </p:nvSpPr>
        <p:spPr bwMode="auto">
          <a:xfrm flipH="1">
            <a:off x="463512" y="20428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8" name="Line 124"/>
          <p:cNvSpPr>
            <a:spLocks noChangeShapeType="1"/>
          </p:cNvSpPr>
          <p:nvPr/>
        </p:nvSpPr>
        <p:spPr bwMode="auto">
          <a:xfrm flipH="1">
            <a:off x="463512" y="20698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9" name="Line 125"/>
          <p:cNvSpPr>
            <a:spLocks noChangeShapeType="1"/>
          </p:cNvSpPr>
          <p:nvPr/>
        </p:nvSpPr>
        <p:spPr bwMode="auto">
          <a:xfrm flipH="1">
            <a:off x="463512" y="20984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0" name="Line 126"/>
          <p:cNvSpPr>
            <a:spLocks noChangeShapeType="1"/>
          </p:cNvSpPr>
          <p:nvPr/>
        </p:nvSpPr>
        <p:spPr bwMode="auto">
          <a:xfrm flipH="1">
            <a:off x="463512" y="21254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1" name="Line 127"/>
          <p:cNvSpPr>
            <a:spLocks noChangeShapeType="1"/>
          </p:cNvSpPr>
          <p:nvPr/>
        </p:nvSpPr>
        <p:spPr bwMode="auto">
          <a:xfrm flipH="1">
            <a:off x="463512" y="21524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2" name="Line 128"/>
          <p:cNvSpPr>
            <a:spLocks noChangeShapeType="1"/>
          </p:cNvSpPr>
          <p:nvPr/>
        </p:nvSpPr>
        <p:spPr bwMode="auto">
          <a:xfrm flipH="1">
            <a:off x="463512" y="21794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3" name="Line 129"/>
          <p:cNvSpPr>
            <a:spLocks noChangeShapeType="1"/>
          </p:cNvSpPr>
          <p:nvPr/>
        </p:nvSpPr>
        <p:spPr bwMode="auto">
          <a:xfrm flipH="1">
            <a:off x="463512" y="22079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4" name="Line 130"/>
          <p:cNvSpPr>
            <a:spLocks noChangeShapeType="1"/>
          </p:cNvSpPr>
          <p:nvPr/>
        </p:nvSpPr>
        <p:spPr bwMode="auto">
          <a:xfrm flipH="1">
            <a:off x="463512" y="22349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5" name="Line 131"/>
          <p:cNvSpPr>
            <a:spLocks noChangeShapeType="1"/>
          </p:cNvSpPr>
          <p:nvPr/>
        </p:nvSpPr>
        <p:spPr bwMode="auto">
          <a:xfrm flipH="1">
            <a:off x="463512" y="22619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6" name="Line 132"/>
          <p:cNvSpPr>
            <a:spLocks noChangeShapeType="1"/>
          </p:cNvSpPr>
          <p:nvPr/>
        </p:nvSpPr>
        <p:spPr bwMode="auto">
          <a:xfrm flipH="1">
            <a:off x="463512" y="22905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7" name="Line 133"/>
          <p:cNvSpPr>
            <a:spLocks noChangeShapeType="1"/>
          </p:cNvSpPr>
          <p:nvPr/>
        </p:nvSpPr>
        <p:spPr bwMode="auto">
          <a:xfrm flipH="1">
            <a:off x="463512" y="23175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8" name="Line 134"/>
          <p:cNvSpPr>
            <a:spLocks noChangeShapeType="1"/>
          </p:cNvSpPr>
          <p:nvPr/>
        </p:nvSpPr>
        <p:spPr bwMode="auto">
          <a:xfrm flipH="1">
            <a:off x="463512" y="23445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9" name="Line 135"/>
          <p:cNvSpPr>
            <a:spLocks noChangeShapeType="1"/>
          </p:cNvSpPr>
          <p:nvPr/>
        </p:nvSpPr>
        <p:spPr bwMode="auto">
          <a:xfrm flipH="1">
            <a:off x="463512" y="23730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300" name="Line 136"/>
          <p:cNvSpPr>
            <a:spLocks noChangeShapeType="1"/>
          </p:cNvSpPr>
          <p:nvPr/>
        </p:nvSpPr>
        <p:spPr bwMode="auto">
          <a:xfrm flipH="1">
            <a:off x="463512" y="24000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301" name="Line 137"/>
          <p:cNvSpPr>
            <a:spLocks noChangeShapeType="1"/>
          </p:cNvSpPr>
          <p:nvPr/>
        </p:nvSpPr>
        <p:spPr bwMode="auto">
          <a:xfrm flipH="1">
            <a:off x="463512" y="24270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302" name="Freeform 138"/>
          <p:cNvSpPr/>
          <p:nvPr/>
        </p:nvSpPr>
        <p:spPr bwMode="auto">
          <a:xfrm>
            <a:off x="440648" y="1811112"/>
            <a:ext cx="1923597" cy="679450"/>
          </a:xfrm>
          <a:custGeom>
            <a:avLst/>
            <a:gdLst>
              <a:gd name="T0" fmla="*/ 2147483646 w 626"/>
              <a:gd name="T1" fmla="*/ 2147483646 h 173"/>
              <a:gd name="T2" fmla="*/ 2147483646 w 626"/>
              <a:gd name="T3" fmla="*/ 2147483646 h 173"/>
              <a:gd name="T4" fmla="*/ 0 w 626"/>
              <a:gd name="T5" fmla="*/ 2147483646 h 173"/>
              <a:gd name="T6" fmla="*/ 0 w 626"/>
              <a:gd name="T7" fmla="*/ 2147483646 h 173"/>
              <a:gd name="T8" fmla="*/ 2147483646 w 626"/>
              <a:gd name="T9" fmla="*/ 0 h 173"/>
              <a:gd name="T10" fmla="*/ 2147483646 w 626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3">
                <a:moveTo>
                  <a:pt x="626" y="173"/>
                </a:moveTo>
                <a:cubicBezTo>
                  <a:pt x="43" y="173"/>
                  <a:pt x="43" y="173"/>
                  <a:pt x="43" y="173"/>
                </a:cubicBezTo>
                <a:cubicBezTo>
                  <a:pt x="19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20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FF912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6" name="Content Placeholder 2"/>
          <p:cNvSpPr txBox="1">
            <a:spLocks/>
          </p:cNvSpPr>
          <p:nvPr/>
        </p:nvSpPr>
        <p:spPr bwMode="auto">
          <a:xfrm>
            <a:off x="2635788" y="749869"/>
            <a:ext cx="9247397" cy="600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t" anchorCtr="0" compatLnSpc="1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MY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DEFINISI ISTILAH: EPISTEMOLOGI, FALSAFAH, ILMU, SAINS DAN AGAMA</a:t>
            </a:r>
          </a:p>
          <a:p>
            <a:pPr marL="0" indent="0" algn="just">
              <a:buNone/>
            </a:pPr>
            <a:endParaRPr lang="en-MY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MY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SAINS</a:t>
            </a:r>
          </a:p>
          <a:p>
            <a:r>
              <a:rPr lang="en-MY" dirty="0"/>
              <a:t>Dari kata </a:t>
            </a:r>
            <a:r>
              <a:rPr lang="en-MY" dirty="0" err="1"/>
              <a:t>latin</a:t>
            </a:r>
            <a:r>
              <a:rPr lang="en-MY" dirty="0"/>
              <a:t> </a:t>
            </a:r>
            <a:r>
              <a:rPr lang="en-MY" dirty="0" err="1"/>
              <a:t>scio</a:t>
            </a:r>
            <a:r>
              <a:rPr lang="en-MY" dirty="0"/>
              <a:t>, </a:t>
            </a:r>
            <a:r>
              <a:rPr lang="en-MY" dirty="0" err="1"/>
              <a:t>scire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/>
              <a:t>scientia</a:t>
            </a:r>
            <a:r>
              <a:rPr lang="en-MY" dirty="0"/>
              <a:t> yang </a:t>
            </a:r>
            <a:r>
              <a:rPr lang="en-MY" dirty="0" err="1"/>
              <a:t>bermaksud</a:t>
            </a:r>
            <a:r>
              <a:rPr lang="en-MY" dirty="0"/>
              <a:t> </a:t>
            </a:r>
            <a:r>
              <a:rPr lang="en-MY" dirty="0" err="1"/>
              <a:t>pengetahuan</a:t>
            </a:r>
            <a:r>
              <a:rPr lang="en-MY" dirty="0"/>
              <a:t>.</a:t>
            </a:r>
          </a:p>
          <a:p>
            <a:r>
              <a:rPr lang="en-MY" dirty="0" err="1"/>
              <a:t>Menurut</a:t>
            </a:r>
            <a:r>
              <a:rPr lang="en-MY" dirty="0"/>
              <a:t> </a:t>
            </a:r>
            <a:r>
              <a:rPr lang="en-MY" dirty="0" err="1"/>
              <a:t>Kamus</a:t>
            </a:r>
            <a:r>
              <a:rPr lang="en-MY" dirty="0"/>
              <a:t> </a:t>
            </a:r>
            <a:r>
              <a:rPr lang="en-MY" dirty="0" err="1"/>
              <a:t>Dewan</a:t>
            </a:r>
            <a:r>
              <a:rPr lang="en-MY" dirty="0"/>
              <a:t>: </a:t>
            </a:r>
            <a:r>
              <a:rPr lang="en-MY" dirty="0" err="1"/>
              <a:t>Sains</a:t>
            </a:r>
            <a:r>
              <a:rPr lang="en-MY" dirty="0"/>
              <a:t> </a:t>
            </a:r>
            <a:r>
              <a:rPr lang="en-MY" dirty="0" err="1"/>
              <a:t>adalah</a:t>
            </a:r>
            <a:r>
              <a:rPr lang="en-MY" dirty="0"/>
              <a:t> </a:t>
            </a:r>
            <a:r>
              <a:rPr lang="en-MY" dirty="0" err="1"/>
              <a:t>ilmu</a:t>
            </a:r>
            <a:r>
              <a:rPr lang="en-MY" dirty="0"/>
              <a:t> </a:t>
            </a:r>
            <a:r>
              <a:rPr lang="en-MY" dirty="0" err="1"/>
              <a:t>pengetahuan</a:t>
            </a:r>
            <a:r>
              <a:rPr lang="en-MY" dirty="0"/>
              <a:t> yang </a:t>
            </a:r>
            <a:r>
              <a:rPr lang="en-MY" dirty="0" err="1"/>
              <a:t>teratur</a:t>
            </a:r>
            <a:r>
              <a:rPr lang="en-MY" dirty="0"/>
              <a:t> (</a:t>
            </a:r>
            <a:r>
              <a:rPr lang="en-MY" dirty="0" err="1"/>
              <a:t>sistematik</a:t>
            </a:r>
            <a:r>
              <a:rPr lang="en-MY" dirty="0"/>
              <a:t>) yang </a:t>
            </a:r>
            <a:r>
              <a:rPr lang="en-MY" dirty="0" err="1"/>
              <a:t>boleh</a:t>
            </a:r>
            <a:r>
              <a:rPr lang="en-MY" dirty="0"/>
              <a:t> </a:t>
            </a:r>
            <a:r>
              <a:rPr lang="en-MY" dirty="0" err="1"/>
              <a:t>diuji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/>
              <a:t>dibuktikan</a:t>
            </a:r>
            <a:r>
              <a:rPr lang="en-MY" dirty="0"/>
              <a:t> </a:t>
            </a:r>
            <a:r>
              <a:rPr lang="en-MY" dirty="0" err="1"/>
              <a:t>kebenarannya</a:t>
            </a:r>
            <a:r>
              <a:rPr lang="en-MY" dirty="0"/>
              <a:t>; </a:t>
            </a:r>
            <a:r>
              <a:rPr lang="en-MY" dirty="0" err="1"/>
              <a:t>cabang</a:t>
            </a:r>
            <a:r>
              <a:rPr lang="en-MY" dirty="0"/>
              <a:t> </a:t>
            </a:r>
            <a:r>
              <a:rPr lang="en-MY" dirty="0" err="1"/>
              <a:t>ilmu</a:t>
            </a:r>
            <a:r>
              <a:rPr lang="en-MY" dirty="0"/>
              <a:t> yang </a:t>
            </a:r>
            <a:r>
              <a:rPr lang="en-MY" dirty="0" err="1"/>
              <a:t>berdasarkan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 err="1"/>
              <a:t>kebendaan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/>
              <a:t>kenyataan</a:t>
            </a:r>
            <a:r>
              <a:rPr lang="en-MY" dirty="0"/>
              <a:t> </a:t>
            </a:r>
            <a:r>
              <a:rPr lang="en-MY" dirty="0" err="1"/>
              <a:t>semata-mata</a:t>
            </a:r>
            <a:r>
              <a:rPr lang="en-MY" dirty="0"/>
              <a:t>.</a:t>
            </a:r>
          </a:p>
          <a:p>
            <a:r>
              <a:rPr lang="en-MY" dirty="0" err="1"/>
              <a:t>Juga</a:t>
            </a:r>
            <a:r>
              <a:rPr lang="en-MY" dirty="0"/>
              <a:t> </a:t>
            </a:r>
            <a:r>
              <a:rPr lang="en-MY" dirty="0" err="1"/>
              <a:t>didefinisikan</a:t>
            </a:r>
            <a:r>
              <a:rPr lang="en-MY" dirty="0"/>
              <a:t> </a:t>
            </a:r>
            <a:r>
              <a:rPr lang="en-MY" dirty="0" err="1"/>
              <a:t>sebagai</a:t>
            </a:r>
            <a:r>
              <a:rPr lang="en-MY" dirty="0"/>
              <a:t> </a:t>
            </a:r>
            <a:r>
              <a:rPr lang="en-MY" dirty="0" err="1"/>
              <a:t>ilmu</a:t>
            </a:r>
            <a:r>
              <a:rPr lang="en-MY" dirty="0"/>
              <a:t> yang </a:t>
            </a:r>
            <a:r>
              <a:rPr lang="en-MY" dirty="0" err="1"/>
              <a:t>didapati</a:t>
            </a:r>
            <a:r>
              <a:rPr lang="en-MY" dirty="0"/>
              <a:t> </a:t>
            </a:r>
            <a:r>
              <a:rPr lang="en-MY" dirty="0" err="1"/>
              <a:t>melalui</a:t>
            </a:r>
            <a:r>
              <a:rPr lang="en-MY" dirty="0"/>
              <a:t> </a:t>
            </a:r>
            <a:r>
              <a:rPr lang="en-MY" dirty="0" err="1"/>
              <a:t>metodologi</a:t>
            </a:r>
            <a:r>
              <a:rPr lang="en-MY" dirty="0"/>
              <a:t> </a:t>
            </a:r>
            <a:r>
              <a:rPr lang="en-MY" dirty="0" err="1"/>
              <a:t>saintifik</a:t>
            </a:r>
            <a:r>
              <a:rPr lang="en-MY" dirty="0"/>
              <a:t>.</a:t>
            </a:r>
            <a:endParaRPr lang="en-MY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8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237" y="189634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693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Line 7"/>
          <p:cNvSpPr>
            <a:spLocks noChangeShapeType="1"/>
          </p:cNvSpPr>
          <p:nvPr/>
        </p:nvSpPr>
        <p:spPr bwMode="auto">
          <a:xfrm flipH="1">
            <a:off x="530188" y="57433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2" name="Line 8"/>
          <p:cNvSpPr>
            <a:spLocks noChangeShapeType="1"/>
          </p:cNvSpPr>
          <p:nvPr/>
        </p:nvSpPr>
        <p:spPr bwMode="auto">
          <a:xfrm flipH="1">
            <a:off x="530188" y="5770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3" name="Line 9"/>
          <p:cNvSpPr>
            <a:spLocks noChangeShapeType="1"/>
          </p:cNvSpPr>
          <p:nvPr/>
        </p:nvSpPr>
        <p:spPr bwMode="auto">
          <a:xfrm flipH="1">
            <a:off x="530188" y="5797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 flipH="1">
            <a:off x="530188" y="58211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5" name="Line 11"/>
          <p:cNvSpPr>
            <a:spLocks noChangeShapeType="1"/>
          </p:cNvSpPr>
          <p:nvPr/>
        </p:nvSpPr>
        <p:spPr bwMode="auto">
          <a:xfrm flipH="1">
            <a:off x="530188" y="5848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6" name="Line 12"/>
          <p:cNvSpPr>
            <a:spLocks noChangeShapeType="1"/>
          </p:cNvSpPr>
          <p:nvPr/>
        </p:nvSpPr>
        <p:spPr bwMode="auto">
          <a:xfrm flipH="1">
            <a:off x="530188" y="58767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7" name="Line 13"/>
          <p:cNvSpPr>
            <a:spLocks noChangeShapeType="1"/>
          </p:cNvSpPr>
          <p:nvPr/>
        </p:nvSpPr>
        <p:spPr bwMode="auto">
          <a:xfrm flipH="1">
            <a:off x="530188" y="59036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8" name="Line 14"/>
          <p:cNvSpPr>
            <a:spLocks noChangeShapeType="1"/>
          </p:cNvSpPr>
          <p:nvPr/>
        </p:nvSpPr>
        <p:spPr bwMode="auto">
          <a:xfrm flipH="1">
            <a:off x="530188" y="5930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9" name="Line 15"/>
          <p:cNvSpPr>
            <a:spLocks noChangeShapeType="1"/>
          </p:cNvSpPr>
          <p:nvPr/>
        </p:nvSpPr>
        <p:spPr bwMode="auto">
          <a:xfrm flipH="1">
            <a:off x="530188" y="59592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0" name="Line 16"/>
          <p:cNvSpPr>
            <a:spLocks noChangeShapeType="1"/>
          </p:cNvSpPr>
          <p:nvPr/>
        </p:nvSpPr>
        <p:spPr bwMode="auto">
          <a:xfrm flipH="1">
            <a:off x="530188" y="59862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1" name="Line 17"/>
          <p:cNvSpPr>
            <a:spLocks noChangeShapeType="1"/>
          </p:cNvSpPr>
          <p:nvPr/>
        </p:nvSpPr>
        <p:spPr bwMode="auto">
          <a:xfrm flipH="1">
            <a:off x="530188" y="6013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2" name="Line 18"/>
          <p:cNvSpPr>
            <a:spLocks noChangeShapeType="1"/>
          </p:cNvSpPr>
          <p:nvPr/>
        </p:nvSpPr>
        <p:spPr bwMode="auto">
          <a:xfrm flipH="1">
            <a:off x="530188" y="60418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3" name="Line 19"/>
          <p:cNvSpPr>
            <a:spLocks noChangeShapeType="1"/>
          </p:cNvSpPr>
          <p:nvPr/>
        </p:nvSpPr>
        <p:spPr bwMode="auto">
          <a:xfrm flipH="1">
            <a:off x="530188" y="60687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4" name="Line 20"/>
          <p:cNvSpPr>
            <a:spLocks noChangeShapeType="1"/>
          </p:cNvSpPr>
          <p:nvPr/>
        </p:nvSpPr>
        <p:spPr bwMode="auto">
          <a:xfrm flipH="1">
            <a:off x="530188" y="6095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5" name="Line 21"/>
          <p:cNvSpPr>
            <a:spLocks noChangeShapeType="1"/>
          </p:cNvSpPr>
          <p:nvPr/>
        </p:nvSpPr>
        <p:spPr bwMode="auto">
          <a:xfrm flipH="1">
            <a:off x="530188" y="6122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6" name="Line 22"/>
          <p:cNvSpPr>
            <a:spLocks noChangeShapeType="1"/>
          </p:cNvSpPr>
          <p:nvPr/>
        </p:nvSpPr>
        <p:spPr bwMode="auto">
          <a:xfrm flipH="1">
            <a:off x="530188" y="6151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7" name="Line 23"/>
          <p:cNvSpPr>
            <a:spLocks noChangeShapeType="1"/>
          </p:cNvSpPr>
          <p:nvPr/>
        </p:nvSpPr>
        <p:spPr bwMode="auto">
          <a:xfrm flipH="1">
            <a:off x="530188" y="6178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8" name="Line 24"/>
          <p:cNvSpPr>
            <a:spLocks noChangeShapeType="1"/>
          </p:cNvSpPr>
          <p:nvPr/>
        </p:nvSpPr>
        <p:spPr bwMode="auto">
          <a:xfrm flipH="1">
            <a:off x="530188" y="62053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9" name="Line 25"/>
          <p:cNvSpPr>
            <a:spLocks noChangeShapeType="1"/>
          </p:cNvSpPr>
          <p:nvPr/>
        </p:nvSpPr>
        <p:spPr bwMode="auto">
          <a:xfrm flipH="1">
            <a:off x="530188" y="62338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0" name="Line 26"/>
          <p:cNvSpPr>
            <a:spLocks noChangeShapeType="1"/>
          </p:cNvSpPr>
          <p:nvPr/>
        </p:nvSpPr>
        <p:spPr bwMode="auto">
          <a:xfrm flipH="1">
            <a:off x="530188" y="62608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1" name="Line 27"/>
          <p:cNvSpPr>
            <a:spLocks noChangeShapeType="1"/>
          </p:cNvSpPr>
          <p:nvPr/>
        </p:nvSpPr>
        <p:spPr bwMode="auto">
          <a:xfrm flipH="1">
            <a:off x="530188" y="62878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2" name="Freeform 28"/>
          <p:cNvSpPr/>
          <p:nvPr/>
        </p:nvSpPr>
        <p:spPr bwMode="auto">
          <a:xfrm>
            <a:off x="507323" y="5676676"/>
            <a:ext cx="1923597" cy="674687"/>
          </a:xfrm>
          <a:custGeom>
            <a:avLst/>
            <a:gdLst>
              <a:gd name="T0" fmla="*/ 2147483646 w 626"/>
              <a:gd name="T1" fmla="*/ 2147483646 h 172"/>
              <a:gd name="T2" fmla="*/ 2147483646 w 626"/>
              <a:gd name="T3" fmla="*/ 2147483646 h 172"/>
              <a:gd name="T4" fmla="*/ 0 w 626"/>
              <a:gd name="T5" fmla="*/ 2147483646 h 172"/>
              <a:gd name="T6" fmla="*/ 0 w 626"/>
              <a:gd name="T7" fmla="*/ 2147483646 h 172"/>
              <a:gd name="T8" fmla="*/ 2147483646 w 626"/>
              <a:gd name="T9" fmla="*/ 0 h 172"/>
              <a:gd name="T10" fmla="*/ 2147483646 w 626"/>
              <a:gd name="T11" fmla="*/ 0 h 1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2">
                <a:moveTo>
                  <a:pt x="626" y="172"/>
                </a:moveTo>
                <a:cubicBezTo>
                  <a:pt x="43" y="172"/>
                  <a:pt x="43" y="172"/>
                  <a:pt x="43" y="172"/>
                </a:cubicBezTo>
                <a:cubicBezTo>
                  <a:pt x="19" y="172"/>
                  <a:pt x="0" y="153"/>
                  <a:pt x="0" y="13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06528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3" name="Line 29"/>
          <p:cNvSpPr>
            <a:spLocks noChangeShapeType="1"/>
          </p:cNvSpPr>
          <p:nvPr/>
        </p:nvSpPr>
        <p:spPr bwMode="auto">
          <a:xfrm flipH="1">
            <a:off x="247612" y="49702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4" name="Line 30"/>
          <p:cNvSpPr>
            <a:spLocks noChangeShapeType="1"/>
          </p:cNvSpPr>
          <p:nvPr/>
        </p:nvSpPr>
        <p:spPr bwMode="auto">
          <a:xfrm flipH="1">
            <a:off x="247612" y="4997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5" name="Line 31"/>
          <p:cNvSpPr>
            <a:spLocks noChangeShapeType="1"/>
          </p:cNvSpPr>
          <p:nvPr/>
        </p:nvSpPr>
        <p:spPr bwMode="auto">
          <a:xfrm flipH="1">
            <a:off x="247612" y="5024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6" name="Line 32"/>
          <p:cNvSpPr>
            <a:spLocks noChangeShapeType="1"/>
          </p:cNvSpPr>
          <p:nvPr/>
        </p:nvSpPr>
        <p:spPr bwMode="auto">
          <a:xfrm flipH="1">
            <a:off x="247612" y="50527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7" name="Line 33"/>
          <p:cNvSpPr>
            <a:spLocks noChangeShapeType="1"/>
          </p:cNvSpPr>
          <p:nvPr/>
        </p:nvSpPr>
        <p:spPr bwMode="auto">
          <a:xfrm flipH="1">
            <a:off x="247612" y="5079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8" name="Line 34"/>
          <p:cNvSpPr>
            <a:spLocks noChangeShapeType="1"/>
          </p:cNvSpPr>
          <p:nvPr/>
        </p:nvSpPr>
        <p:spPr bwMode="auto">
          <a:xfrm flipH="1">
            <a:off x="247612" y="5106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9" name="Line 35"/>
          <p:cNvSpPr>
            <a:spLocks noChangeShapeType="1"/>
          </p:cNvSpPr>
          <p:nvPr/>
        </p:nvSpPr>
        <p:spPr bwMode="auto">
          <a:xfrm flipH="1">
            <a:off x="247612" y="5135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0" name="Line 36"/>
          <p:cNvSpPr>
            <a:spLocks noChangeShapeType="1"/>
          </p:cNvSpPr>
          <p:nvPr/>
        </p:nvSpPr>
        <p:spPr bwMode="auto">
          <a:xfrm flipH="1">
            <a:off x="247612" y="5162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1" name="Line 37"/>
          <p:cNvSpPr>
            <a:spLocks noChangeShapeType="1"/>
          </p:cNvSpPr>
          <p:nvPr/>
        </p:nvSpPr>
        <p:spPr bwMode="auto">
          <a:xfrm flipH="1">
            <a:off x="247612" y="51861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2" name="Line 38"/>
          <p:cNvSpPr>
            <a:spLocks noChangeShapeType="1"/>
          </p:cNvSpPr>
          <p:nvPr/>
        </p:nvSpPr>
        <p:spPr bwMode="auto">
          <a:xfrm flipH="1">
            <a:off x="247612" y="5213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3" name="Line 39"/>
          <p:cNvSpPr>
            <a:spLocks noChangeShapeType="1"/>
          </p:cNvSpPr>
          <p:nvPr/>
        </p:nvSpPr>
        <p:spPr bwMode="auto">
          <a:xfrm flipH="1">
            <a:off x="247612" y="5240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4" name="Line 40"/>
          <p:cNvSpPr>
            <a:spLocks noChangeShapeType="1"/>
          </p:cNvSpPr>
          <p:nvPr/>
        </p:nvSpPr>
        <p:spPr bwMode="auto">
          <a:xfrm flipH="1">
            <a:off x="247612" y="52686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5" name="Line 41"/>
          <p:cNvSpPr>
            <a:spLocks noChangeShapeType="1"/>
          </p:cNvSpPr>
          <p:nvPr/>
        </p:nvSpPr>
        <p:spPr bwMode="auto">
          <a:xfrm flipH="1">
            <a:off x="247612" y="5295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6" name="Line 42"/>
          <p:cNvSpPr>
            <a:spLocks noChangeShapeType="1"/>
          </p:cNvSpPr>
          <p:nvPr/>
        </p:nvSpPr>
        <p:spPr bwMode="auto">
          <a:xfrm flipH="1">
            <a:off x="247612" y="5322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7" name="Line 43"/>
          <p:cNvSpPr>
            <a:spLocks noChangeShapeType="1"/>
          </p:cNvSpPr>
          <p:nvPr/>
        </p:nvSpPr>
        <p:spPr bwMode="auto">
          <a:xfrm flipH="1">
            <a:off x="247612" y="53512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8" name="Line 44"/>
          <p:cNvSpPr>
            <a:spLocks noChangeShapeType="1"/>
          </p:cNvSpPr>
          <p:nvPr/>
        </p:nvSpPr>
        <p:spPr bwMode="auto">
          <a:xfrm flipH="1">
            <a:off x="247612" y="5378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9" name="Line 45"/>
          <p:cNvSpPr>
            <a:spLocks noChangeShapeType="1"/>
          </p:cNvSpPr>
          <p:nvPr/>
        </p:nvSpPr>
        <p:spPr bwMode="auto">
          <a:xfrm flipH="1">
            <a:off x="247612" y="5405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0" name="Line 46"/>
          <p:cNvSpPr>
            <a:spLocks noChangeShapeType="1"/>
          </p:cNvSpPr>
          <p:nvPr/>
        </p:nvSpPr>
        <p:spPr bwMode="auto">
          <a:xfrm flipH="1">
            <a:off x="247612" y="54322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1" name="Line 47"/>
          <p:cNvSpPr>
            <a:spLocks noChangeShapeType="1"/>
          </p:cNvSpPr>
          <p:nvPr/>
        </p:nvSpPr>
        <p:spPr bwMode="auto">
          <a:xfrm flipH="1">
            <a:off x="247612" y="5460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2" name="Line 48"/>
          <p:cNvSpPr>
            <a:spLocks noChangeShapeType="1"/>
          </p:cNvSpPr>
          <p:nvPr/>
        </p:nvSpPr>
        <p:spPr bwMode="auto">
          <a:xfrm flipH="1">
            <a:off x="247612" y="5487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3" name="Line 49"/>
          <p:cNvSpPr>
            <a:spLocks noChangeShapeType="1"/>
          </p:cNvSpPr>
          <p:nvPr/>
        </p:nvSpPr>
        <p:spPr bwMode="auto">
          <a:xfrm flipH="1">
            <a:off x="247612" y="55147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4" name="Freeform 50"/>
          <p:cNvSpPr/>
          <p:nvPr/>
        </p:nvSpPr>
        <p:spPr bwMode="auto">
          <a:xfrm>
            <a:off x="224748" y="4903562"/>
            <a:ext cx="1923597" cy="674688"/>
          </a:xfrm>
          <a:custGeom>
            <a:avLst/>
            <a:gdLst>
              <a:gd name="T0" fmla="*/ 2147483646 w 626"/>
              <a:gd name="T1" fmla="*/ 2147483646 h 172"/>
              <a:gd name="T2" fmla="*/ 2147483646 w 626"/>
              <a:gd name="T3" fmla="*/ 2147483646 h 172"/>
              <a:gd name="T4" fmla="*/ 0 w 626"/>
              <a:gd name="T5" fmla="*/ 2147483646 h 172"/>
              <a:gd name="T6" fmla="*/ 0 w 626"/>
              <a:gd name="T7" fmla="*/ 2147483646 h 172"/>
              <a:gd name="T8" fmla="*/ 2147483646 w 626"/>
              <a:gd name="T9" fmla="*/ 0 h 172"/>
              <a:gd name="T10" fmla="*/ 2147483646 w 626"/>
              <a:gd name="T11" fmla="*/ 0 h 1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2">
                <a:moveTo>
                  <a:pt x="626" y="172"/>
                </a:moveTo>
                <a:cubicBezTo>
                  <a:pt x="43" y="172"/>
                  <a:pt x="43" y="172"/>
                  <a:pt x="43" y="172"/>
                </a:cubicBezTo>
                <a:cubicBezTo>
                  <a:pt x="19" y="172"/>
                  <a:pt x="0" y="153"/>
                  <a:pt x="0" y="13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34B2E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5" name="Line 51"/>
          <p:cNvSpPr>
            <a:spLocks noChangeShapeType="1"/>
          </p:cNvSpPr>
          <p:nvPr/>
        </p:nvSpPr>
        <p:spPr bwMode="auto">
          <a:xfrm flipH="1">
            <a:off x="703226" y="4197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6" name="Line 52"/>
          <p:cNvSpPr>
            <a:spLocks noChangeShapeType="1"/>
          </p:cNvSpPr>
          <p:nvPr/>
        </p:nvSpPr>
        <p:spPr bwMode="auto">
          <a:xfrm flipH="1">
            <a:off x="703226" y="4224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7" name="Line 53"/>
          <p:cNvSpPr>
            <a:spLocks noChangeShapeType="1"/>
          </p:cNvSpPr>
          <p:nvPr/>
        </p:nvSpPr>
        <p:spPr bwMode="auto">
          <a:xfrm flipH="1">
            <a:off x="703226" y="42511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8" name="Line 54"/>
          <p:cNvSpPr>
            <a:spLocks noChangeShapeType="1"/>
          </p:cNvSpPr>
          <p:nvPr/>
        </p:nvSpPr>
        <p:spPr bwMode="auto">
          <a:xfrm flipH="1">
            <a:off x="703226" y="4279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9" name="Line 55"/>
          <p:cNvSpPr>
            <a:spLocks noChangeShapeType="1"/>
          </p:cNvSpPr>
          <p:nvPr/>
        </p:nvSpPr>
        <p:spPr bwMode="auto">
          <a:xfrm flipH="1">
            <a:off x="703226" y="4306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0" name="Line 56"/>
          <p:cNvSpPr>
            <a:spLocks noChangeShapeType="1"/>
          </p:cNvSpPr>
          <p:nvPr/>
        </p:nvSpPr>
        <p:spPr bwMode="auto">
          <a:xfrm flipH="1">
            <a:off x="703226" y="43336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1" name="Line 57"/>
          <p:cNvSpPr>
            <a:spLocks noChangeShapeType="1"/>
          </p:cNvSpPr>
          <p:nvPr/>
        </p:nvSpPr>
        <p:spPr bwMode="auto">
          <a:xfrm flipH="1">
            <a:off x="703226" y="4362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2" name="Line 58"/>
          <p:cNvSpPr>
            <a:spLocks noChangeShapeType="1"/>
          </p:cNvSpPr>
          <p:nvPr/>
        </p:nvSpPr>
        <p:spPr bwMode="auto">
          <a:xfrm flipH="1">
            <a:off x="703226" y="4389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3" name="Line 59"/>
          <p:cNvSpPr>
            <a:spLocks noChangeShapeType="1"/>
          </p:cNvSpPr>
          <p:nvPr/>
        </p:nvSpPr>
        <p:spPr bwMode="auto">
          <a:xfrm flipH="1">
            <a:off x="703226" y="44162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4" name="Line 60"/>
          <p:cNvSpPr>
            <a:spLocks noChangeShapeType="1"/>
          </p:cNvSpPr>
          <p:nvPr/>
        </p:nvSpPr>
        <p:spPr bwMode="auto">
          <a:xfrm flipH="1">
            <a:off x="703226" y="4444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5" name="Line 61"/>
          <p:cNvSpPr>
            <a:spLocks noChangeShapeType="1"/>
          </p:cNvSpPr>
          <p:nvPr/>
        </p:nvSpPr>
        <p:spPr bwMode="auto">
          <a:xfrm flipH="1">
            <a:off x="703226" y="4471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6" name="Line 62"/>
          <p:cNvSpPr>
            <a:spLocks noChangeShapeType="1"/>
          </p:cNvSpPr>
          <p:nvPr/>
        </p:nvSpPr>
        <p:spPr bwMode="auto">
          <a:xfrm flipH="1">
            <a:off x="703226" y="44987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7" name="Line 63"/>
          <p:cNvSpPr>
            <a:spLocks noChangeShapeType="1"/>
          </p:cNvSpPr>
          <p:nvPr/>
        </p:nvSpPr>
        <p:spPr bwMode="auto">
          <a:xfrm flipH="1">
            <a:off x="703226" y="4527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8" name="Line 64"/>
          <p:cNvSpPr>
            <a:spLocks noChangeShapeType="1"/>
          </p:cNvSpPr>
          <p:nvPr/>
        </p:nvSpPr>
        <p:spPr bwMode="auto">
          <a:xfrm flipH="1">
            <a:off x="703226" y="45495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9" name="Line 65"/>
          <p:cNvSpPr>
            <a:spLocks noChangeShapeType="1"/>
          </p:cNvSpPr>
          <p:nvPr/>
        </p:nvSpPr>
        <p:spPr bwMode="auto">
          <a:xfrm flipH="1">
            <a:off x="703226" y="4578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0" name="Line 66"/>
          <p:cNvSpPr>
            <a:spLocks noChangeShapeType="1"/>
          </p:cNvSpPr>
          <p:nvPr/>
        </p:nvSpPr>
        <p:spPr bwMode="auto">
          <a:xfrm flipH="1">
            <a:off x="703226" y="4605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1" name="Line 67"/>
          <p:cNvSpPr>
            <a:spLocks noChangeShapeType="1"/>
          </p:cNvSpPr>
          <p:nvPr/>
        </p:nvSpPr>
        <p:spPr bwMode="auto">
          <a:xfrm flipH="1">
            <a:off x="703226" y="46321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2" name="Line 68"/>
          <p:cNvSpPr>
            <a:spLocks noChangeShapeType="1"/>
          </p:cNvSpPr>
          <p:nvPr/>
        </p:nvSpPr>
        <p:spPr bwMode="auto">
          <a:xfrm flipH="1">
            <a:off x="703226" y="4660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3" name="Line 69"/>
          <p:cNvSpPr>
            <a:spLocks noChangeShapeType="1"/>
          </p:cNvSpPr>
          <p:nvPr/>
        </p:nvSpPr>
        <p:spPr bwMode="auto">
          <a:xfrm flipH="1">
            <a:off x="703226" y="4687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4" name="Line 70"/>
          <p:cNvSpPr>
            <a:spLocks noChangeShapeType="1"/>
          </p:cNvSpPr>
          <p:nvPr/>
        </p:nvSpPr>
        <p:spPr bwMode="auto">
          <a:xfrm flipH="1">
            <a:off x="703226" y="47146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5" name="Line 71"/>
          <p:cNvSpPr>
            <a:spLocks noChangeShapeType="1"/>
          </p:cNvSpPr>
          <p:nvPr/>
        </p:nvSpPr>
        <p:spPr bwMode="auto">
          <a:xfrm flipH="1">
            <a:off x="703226" y="47416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6" name="Freeform 72"/>
          <p:cNvSpPr/>
          <p:nvPr/>
        </p:nvSpPr>
        <p:spPr bwMode="auto">
          <a:xfrm>
            <a:off x="679330" y="4130450"/>
            <a:ext cx="1919865" cy="677862"/>
          </a:xfrm>
          <a:custGeom>
            <a:avLst/>
            <a:gdLst>
              <a:gd name="T0" fmla="*/ 2147483646 w 625"/>
              <a:gd name="T1" fmla="*/ 2147483646 h 173"/>
              <a:gd name="T2" fmla="*/ 2147483646 w 625"/>
              <a:gd name="T3" fmla="*/ 2147483646 h 173"/>
              <a:gd name="T4" fmla="*/ 0 w 625"/>
              <a:gd name="T5" fmla="*/ 2147483646 h 173"/>
              <a:gd name="T6" fmla="*/ 0 w 625"/>
              <a:gd name="T7" fmla="*/ 2147483646 h 173"/>
              <a:gd name="T8" fmla="*/ 2147483646 w 625"/>
              <a:gd name="T9" fmla="*/ 0 h 173"/>
              <a:gd name="T10" fmla="*/ 2147483646 w 625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5" h="173">
                <a:moveTo>
                  <a:pt x="625" y="173"/>
                </a:moveTo>
                <a:cubicBezTo>
                  <a:pt x="42" y="173"/>
                  <a:pt x="42" y="173"/>
                  <a:pt x="42" y="173"/>
                </a:cubicBezTo>
                <a:cubicBezTo>
                  <a:pt x="19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19" y="0"/>
                  <a:pt x="42" y="0"/>
                </a:cubicBezTo>
                <a:cubicBezTo>
                  <a:pt x="625" y="0"/>
                  <a:pt x="625" y="0"/>
                  <a:pt x="625" y="0"/>
                </a:cubicBezTo>
              </a:path>
            </a:pathLst>
          </a:custGeom>
          <a:noFill/>
          <a:ln w="85725" cap="rnd">
            <a:solidFill>
              <a:srgbClr val="64D1D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7" name="Line 73"/>
          <p:cNvSpPr>
            <a:spLocks noChangeShapeType="1"/>
          </p:cNvSpPr>
          <p:nvPr/>
        </p:nvSpPr>
        <p:spPr bwMode="auto">
          <a:xfrm flipH="1">
            <a:off x="385726" y="34240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8" name="Line 74"/>
          <p:cNvSpPr>
            <a:spLocks noChangeShapeType="1"/>
          </p:cNvSpPr>
          <p:nvPr/>
        </p:nvSpPr>
        <p:spPr bwMode="auto">
          <a:xfrm flipH="1">
            <a:off x="385726" y="34510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9" name="Line 75"/>
          <p:cNvSpPr>
            <a:spLocks noChangeShapeType="1"/>
          </p:cNvSpPr>
          <p:nvPr/>
        </p:nvSpPr>
        <p:spPr bwMode="auto">
          <a:xfrm flipH="1">
            <a:off x="385726" y="34795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0" name="Line 76"/>
          <p:cNvSpPr>
            <a:spLocks noChangeShapeType="1"/>
          </p:cNvSpPr>
          <p:nvPr/>
        </p:nvSpPr>
        <p:spPr bwMode="auto">
          <a:xfrm flipH="1">
            <a:off x="385726" y="35065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1" name="Line 77"/>
          <p:cNvSpPr>
            <a:spLocks noChangeShapeType="1"/>
          </p:cNvSpPr>
          <p:nvPr/>
        </p:nvSpPr>
        <p:spPr bwMode="auto">
          <a:xfrm flipH="1">
            <a:off x="385726" y="35335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2" name="Line 78"/>
          <p:cNvSpPr>
            <a:spLocks noChangeShapeType="1"/>
          </p:cNvSpPr>
          <p:nvPr/>
        </p:nvSpPr>
        <p:spPr bwMode="auto">
          <a:xfrm flipH="1">
            <a:off x="385726" y="35605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3" name="Line 79"/>
          <p:cNvSpPr>
            <a:spLocks noChangeShapeType="1"/>
          </p:cNvSpPr>
          <p:nvPr/>
        </p:nvSpPr>
        <p:spPr bwMode="auto">
          <a:xfrm flipH="1">
            <a:off x="385726" y="3589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4" name="Line 80"/>
          <p:cNvSpPr>
            <a:spLocks noChangeShapeType="1"/>
          </p:cNvSpPr>
          <p:nvPr/>
        </p:nvSpPr>
        <p:spPr bwMode="auto">
          <a:xfrm flipH="1">
            <a:off x="385726" y="36161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5" name="Line 81"/>
          <p:cNvSpPr>
            <a:spLocks noChangeShapeType="1"/>
          </p:cNvSpPr>
          <p:nvPr/>
        </p:nvSpPr>
        <p:spPr bwMode="auto">
          <a:xfrm flipH="1">
            <a:off x="385726" y="36430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6" name="Line 82"/>
          <p:cNvSpPr>
            <a:spLocks noChangeShapeType="1"/>
          </p:cNvSpPr>
          <p:nvPr/>
        </p:nvSpPr>
        <p:spPr bwMode="auto">
          <a:xfrm flipH="1">
            <a:off x="385726" y="3671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7" name="Line 83"/>
          <p:cNvSpPr>
            <a:spLocks noChangeShapeType="1"/>
          </p:cNvSpPr>
          <p:nvPr/>
        </p:nvSpPr>
        <p:spPr bwMode="auto">
          <a:xfrm flipH="1">
            <a:off x="385726" y="36986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8" name="Line 84"/>
          <p:cNvSpPr>
            <a:spLocks noChangeShapeType="1"/>
          </p:cNvSpPr>
          <p:nvPr/>
        </p:nvSpPr>
        <p:spPr bwMode="auto">
          <a:xfrm flipH="1">
            <a:off x="385726" y="37256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9" name="Line 85"/>
          <p:cNvSpPr>
            <a:spLocks noChangeShapeType="1"/>
          </p:cNvSpPr>
          <p:nvPr/>
        </p:nvSpPr>
        <p:spPr bwMode="auto">
          <a:xfrm flipH="1">
            <a:off x="385726" y="3754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0" name="Line 86"/>
          <p:cNvSpPr>
            <a:spLocks noChangeShapeType="1"/>
          </p:cNvSpPr>
          <p:nvPr/>
        </p:nvSpPr>
        <p:spPr bwMode="auto">
          <a:xfrm flipH="1">
            <a:off x="385726" y="37812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1" name="Line 87"/>
          <p:cNvSpPr>
            <a:spLocks noChangeShapeType="1"/>
          </p:cNvSpPr>
          <p:nvPr/>
        </p:nvSpPr>
        <p:spPr bwMode="auto">
          <a:xfrm flipH="1">
            <a:off x="385726" y="38081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2" name="Line 88"/>
          <p:cNvSpPr>
            <a:spLocks noChangeShapeType="1"/>
          </p:cNvSpPr>
          <p:nvPr/>
        </p:nvSpPr>
        <p:spPr bwMode="auto">
          <a:xfrm flipH="1">
            <a:off x="385726" y="3836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3" name="Line 89"/>
          <p:cNvSpPr>
            <a:spLocks noChangeShapeType="1"/>
          </p:cNvSpPr>
          <p:nvPr/>
        </p:nvSpPr>
        <p:spPr bwMode="auto">
          <a:xfrm flipH="1">
            <a:off x="385726" y="38637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4" name="Line 90"/>
          <p:cNvSpPr>
            <a:spLocks noChangeShapeType="1"/>
          </p:cNvSpPr>
          <p:nvPr/>
        </p:nvSpPr>
        <p:spPr bwMode="auto">
          <a:xfrm flipH="1">
            <a:off x="385726" y="38907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5" name="Line 91"/>
          <p:cNvSpPr>
            <a:spLocks noChangeShapeType="1"/>
          </p:cNvSpPr>
          <p:nvPr/>
        </p:nvSpPr>
        <p:spPr bwMode="auto">
          <a:xfrm flipH="1">
            <a:off x="385726" y="39145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6" name="Line 92"/>
          <p:cNvSpPr>
            <a:spLocks noChangeShapeType="1"/>
          </p:cNvSpPr>
          <p:nvPr/>
        </p:nvSpPr>
        <p:spPr bwMode="auto">
          <a:xfrm flipH="1">
            <a:off x="385726" y="39415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7" name="Line 93"/>
          <p:cNvSpPr>
            <a:spLocks noChangeShapeType="1"/>
          </p:cNvSpPr>
          <p:nvPr/>
        </p:nvSpPr>
        <p:spPr bwMode="auto">
          <a:xfrm flipH="1">
            <a:off x="385726" y="3970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8" name="Freeform 94"/>
          <p:cNvSpPr/>
          <p:nvPr/>
        </p:nvSpPr>
        <p:spPr bwMode="auto">
          <a:xfrm>
            <a:off x="362860" y="3357337"/>
            <a:ext cx="1923597" cy="679450"/>
          </a:xfrm>
          <a:custGeom>
            <a:avLst/>
            <a:gdLst>
              <a:gd name="T0" fmla="*/ 2147483646 w 626"/>
              <a:gd name="T1" fmla="*/ 2147483646 h 173"/>
              <a:gd name="T2" fmla="*/ 2147483646 w 626"/>
              <a:gd name="T3" fmla="*/ 2147483646 h 173"/>
              <a:gd name="T4" fmla="*/ 0 w 626"/>
              <a:gd name="T5" fmla="*/ 2147483646 h 173"/>
              <a:gd name="T6" fmla="*/ 0 w 626"/>
              <a:gd name="T7" fmla="*/ 2147483646 h 173"/>
              <a:gd name="T8" fmla="*/ 2147483646 w 626"/>
              <a:gd name="T9" fmla="*/ 0 h 173"/>
              <a:gd name="T10" fmla="*/ 2147483646 w 626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3">
                <a:moveTo>
                  <a:pt x="626" y="173"/>
                </a:moveTo>
                <a:cubicBezTo>
                  <a:pt x="43" y="173"/>
                  <a:pt x="43" y="173"/>
                  <a:pt x="43" y="173"/>
                </a:cubicBezTo>
                <a:cubicBezTo>
                  <a:pt x="19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8C103D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9" name="Line 95"/>
          <p:cNvSpPr>
            <a:spLocks noChangeShapeType="1"/>
          </p:cNvSpPr>
          <p:nvPr/>
        </p:nvSpPr>
        <p:spPr bwMode="auto">
          <a:xfrm flipH="1">
            <a:off x="683148" y="265090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0" name="Line 96"/>
          <p:cNvSpPr>
            <a:spLocks noChangeShapeType="1"/>
          </p:cNvSpPr>
          <p:nvPr/>
        </p:nvSpPr>
        <p:spPr bwMode="auto">
          <a:xfrm flipH="1">
            <a:off x="683148" y="26778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1" name="Line 97"/>
          <p:cNvSpPr>
            <a:spLocks noChangeShapeType="1"/>
          </p:cNvSpPr>
          <p:nvPr/>
        </p:nvSpPr>
        <p:spPr bwMode="auto">
          <a:xfrm flipH="1">
            <a:off x="683148" y="2706462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2" name="Line 98"/>
          <p:cNvSpPr>
            <a:spLocks noChangeShapeType="1"/>
          </p:cNvSpPr>
          <p:nvPr/>
        </p:nvSpPr>
        <p:spPr bwMode="auto">
          <a:xfrm flipH="1">
            <a:off x="683148" y="273345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3" name="Line 99"/>
          <p:cNvSpPr>
            <a:spLocks noChangeShapeType="1"/>
          </p:cNvSpPr>
          <p:nvPr/>
        </p:nvSpPr>
        <p:spPr bwMode="auto">
          <a:xfrm flipH="1">
            <a:off x="683148" y="276043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4" name="Line 100"/>
          <p:cNvSpPr>
            <a:spLocks noChangeShapeType="1"/>
          </p:cNvSpPr>
          <p:nvPr/>
        </p:nvSpPr>
        <p:spPr bwMode="auto">
          <a:xfrm flipH="1">
            <a:off x="683148" y="2789012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5" name="Line 101"/>
          <p:cNvSpPr>
            <a:spLocks noChangeShapeType="1"/>
          </p:cNvSpPr>
          <p:nvPr/>
        </p:nvSpPr>
        <p:spPr bwMode="auto">
          <a:xfrm flipH="1">
            <a:off x="683148" y="281600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6" name="Line 102"/>
          <p:cNvSpPr>
            <a:spLocks noChangeShapeType="1"/>
          </p:cNvSpPr>
          <p:nvPr/>
        </p:nvSpPr>
        <p:spPr bwMode="auto">
          <a:xfrm flipH="1">
            <a:off x="683148" y="28429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7" name="Line 103"/>
          <p:cNvSpPr>
            <a:spLocks noChangeShapeType="1"/>
          </p:cNvSpPr>
          <p:nvPr/>
        </p:nvSpPr>
        <p:spPr bwMode="auto">
          <a:xfrm flipH="1">
            <a:off x="683148" y="286997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8" name="Line 104"/>
          <p:cNvSpPr>
            <a:spLocks noChangeShapeType="1"/>
          </p:cNvSpPr>
          <p:nvPr/>
        </p:nvSpPr>
        <p:spPr bwMode="auto">
          <a:xfrm flipH="1">
            <a:off x="683148" y="289855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9" name="Line 105"/>
          <p:cNvSpPr>
            <a:spLocks noChangeShapeType="1"/>
          </p:cNvSpPr>
          <p:nvPr/>
        </p:nvSpPr>
        <p:spPr bwMode="auto">
          <a:xfrm flipH="1">
            <a:off x="683148" y="292553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0" name="Line 106"/>
          <p:cNvSpPr>
            <a:spLocks noChangeShapeType="1"/>
          </p:cNvSpPr>
          <p:nvPr/>
        </p:nvSpPr>
        <p:spPr bwMode="auto">
          <a:xfrm flipH="1">
            <a:off x="683148" y="295252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1" name="Line 107"/>
          <p:cNvSpPr>
            <a:spLocks noChangeShapeType="1"/>
          </p:cNvSpPr>
          <p:nvPr/>
        </p:nvSpPr>
        <p:spPr bwMode="auto">
          <a:xfrm flipH="1">
            <a:off x="683148" y="298110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2" name="Line 108"/>
          <p:cNvSpPr>
            <a:spLocks noChangeShapeType="1"/>
          </p:cNvSpPr>
          <p:nvPr/>
        </p:nvSpPr>
        <p:spPr bwMode="auto">
          <a:xfrm flipH="1">
            <a:off x="683148" y="30080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3" name="Line 109"/>
          <p:cNvSpPr>
            <a:spLocks noChangeShapeType="1"/>
          </p:cNvSpPr>
          <p:nvPr/>
        </p:nvSpPr>
        <p:spPr bwMode="auto">
          <a:xfrm flipH="1">
            <a:off x="683148" y="303507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4" name="Line 110"/>
          <p:cNvSpPr>
            <a:spLocks noChangeShapeType="1"/>
          </p:cNvSpPr>
          <p:nvPr/>
        </p:nvSpPr>
        <p:spPr bwMode="auto">
          <a:xfrm flipH="1">
            <a:off x="683148" y="306365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5" name="Line 111"/>
          <p:cNvSpPr>
            <a:spLocks noChangeShapeType="1"/>
          </p:cNvSpPr>
          <p:nvPr/>
        </p:nvSpPr>
        <p:spPr bwMode="auto">
          <a:xfrm flipH="1">
            <a:off x="683148" y="309063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6" name="Line 112"/>
          <p:cNvSpPr>
            <a:spLocks noChangeShapeType="1"/>
          </p:cNvSpPr>
          <p:nvPr/>
        </p:nvSpPr>
        <p:spPr bwMode="auto">
          <a:xfrm flipH="1">
            <a:off x="683148" y="311762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7" name="Line 113"/>
          <p:cNvSpPr>
            <a:spLocks noChangeShapeType="1"/>
          </p:cNvSpPr>
          <p:nvPr/>
        </p:nvSpPr>
        <p:spPr bwMode="auto">
          <a:xfrm flipH="1">
            <a:off x="683148" y="3144612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8" name="Line 114"/>
          <p:cNvSpPr>
            <a:spLocks noChangeShapeType="1"/>
          </p:cNvSpPr>
          <p:nvPr/>
        </p:nvSpPr>
        <p:spPr bwMode="auto">
          <a:xfrm flipH="1">
            <a:off x="683148" y="31731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9" name="Line 115"/>
          <p:cNvSpPr>
            <a:spLocks noChangeShapeType="1"/>
          </p:cNvSpPr>
          <p:nvPr/>
        </p:nvSpPr>
        <p:spPr bwMode="auto">
          <a:xfrm flipH="1">
            <a:off x="683148" y="320017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0" name="Freeform 116"/>
          <p:cNvSpPr/>
          <p:nvPr/>
        </p:nvSpPr>
        <p:spPr bwMode="auto">
          <a:xfrm>
            <a:off x="656548" y="2584225"/>
            <a:ext cx="1923597" cy="679450"/>
          </a:xfrm>
          <a:custGeom>
            <a:avLst/>
            <a:gdLst>
              <a:gd name="T0" fmla="*/ 2147483646 w 626"/>
              <a:gd name="T1" fmla="*/ 2147483646 h 173"/>
              <a:gd name="T2" fmla="*/ 2147483646 w 626"/>
              <a:gd name="T3" fmla="*/ 2147483646 h 173"/>
              <a:gd name="T4" fmla="*/ 0 w 626"/>
              <a:gd name="T5" fmla="*/ 2147483646 h 173"/>
              <a:gd name="T6" fmla="*/ 0 w 626"/>
              <a:gd name="T7" fmla="*/ 2147483646 h 173"/>
              <a:gd name="T8" fmla="*/ 2147483646 w 626"/>
              <a:gd name="T9" fmla="*/ 0 h 173"/>
              <a:gd name="T10" fmla="*/ 2147483646 w 626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3">
                <a:moveTo>
                  <a:pt x="626" y="173"/>
                </a:moveTo>
                <a:cubicBezTo>
                  <a:pt x="43" y="173"/>
                  <a:pt x="43" y="173"/>
                  <a:pt x="43" y="173"/>
                </a:cubicBezTo>
                <a:cubicBezTo>
                  <a:pt x="20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20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E24956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1" name="Line 117"/>
          <p:cNvSpPr>
            <a:spLocks noChangeShapeType="1"/>
          </p:cNvSpPr>
          <p:nvPr/>
        </p:nvSpPr>
        <p:spPr bwMode="auto">
          <a:xfrm flipH="1">
            <a:off x="463512" y="18777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2" name="Line 118"/>
          <p:cNvSpPr>
            <a:spLocks noChangeShapeType="1"/>
          </p:cNvSpPr>
          <p:nvPr/>
        </p:nvSpPr>
        <p:spPr bwMode="auto">
          <a:xfrm flipH="1">
            <a:off x="463512" y="1904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3" name="Line 119"/>
          <p:cNvSpPr>
            <a:spLocks noChangeShapeType="1"/>
          </p:cNvSpPr>
          <p:nvPr/>
        </p:nvSpPr>
        <p:spPr bwMode="auto">
          <a:xfrm flipH="1">
            <a:off x="463512" y="19333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4" name="Line 120"/>
          <p:cNvSpPr>
            <a:spLocks noChangeShapeType="1"/>
          </p:cNvSpPr>
          <p:nvPr/>
        </p:nvSpPr>
        <p:spPr bwMode="auto">
          <a:xfrm flipH="1">
            <a:off x="463512" y="1960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5" name="Line 121"/>
          <p:cNvSpPr>
            <a:spLocks noChangeShapeType="1"/>
          </p:cNvSpPr>
          <p:nvPr/>
        </p:nvSpPr>
        <p:spPr bwMode="auto">
          <a:xfrm flipH="1">
            <a:off x="463512" y="1987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6" name="Line 122"/>
          <p:cNvSpPr>
            <a:spLocks noChangeShapeType="1"/>
          </p:cNvSpPr>
          <p:nvPr/>
        </p:nvSpPr>
        <p:spPr bwMode="auto">
          <a:xfrm flipH="1">
            <a:off x="463512" y="20159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7" name="Line 123"/>
          <p:cNvSpPr>
            <a:spLocks noChangeShapeType="1"/>
          </p:cNvSpPr>
          <p:nvPr/>
        </p:nvSpPr>
        <p:spPr bwMode="auto">
          <a:xfrm flipH="1">
            <a:off x="463512" y="20428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8" name="Line 124"/>
          <p:cNvSpPr>
            <a:spLocks noChangeShapeType="1"/>
          </p:cNvSpPr>
          <p:nvPr/>
        </p:nvSpPr>
        <p:spPr bwMode="auto">
          <a:xfrm flipH="1">
            <a:off x="463512" y="20698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9" name="Line 125"/>
          <p:cNvSpPr>
            <a:spLocks noChangeShapeType="1"/>
          </p:cNvSpPr>
          <p:nvPr/>
        </p:nvSpPr>
        <p:spPr bwMode="auto">
          <a:xfrm flipH="1">
            <a:off x="463512" y="20984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0" name="Line 126"/>
          <p:cNvSpPr>
            <a:spLocks noChangeShapeType="1"/>
          </p:cNvSpPr>
          <p:nvPr/>
        </p:nvSpPr>
        <p:spPr bwMode="auto">
          <a:xfrm flipH="1">
            <a:off x="463512" y="21254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1" name="Line 127"/>
          <p:cNvSpPr>
            <a:spLocks noChangeShapeType="1"/>
          </p:cNvSpPr>
          <p:nvPr/>
        </p:nvSpPr>
        <p:spPr bwMode="auto">
          <a:xfrm flipH="1">
            <a:off x="463512" y="21524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2" name="Line 128"/>
          <p:cNvSpPr>
            <a:spLocks noChangeShapeType="1"/>
          </p:cNvSpPr>
          <p:nvPr/>
        </p:nvSpPr>
        <p:spPr bwMode="auto">
          <a:xfrm flipH="1">
            <a:off x="463512" y="21794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3" name="Line 129"/>
          <p:cNvSpPr>
            <a:spLocks noChangeShapeType="1"/>
          </p:cNvSpPr>
          <p:nvPr/>
        </p:nvSpPr>
        <p:spPr bwMode="auto">
          <a:xfrm flipH="1">
            <a:off x="463512" y="22079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4" name="Line 130"/>
          <p:cNvSpPr>
            <a:spLocks noChangeShapeType="1"/>
          </p:cNvSpPr>
          <p:nvPr/>
        </p:nvSpPr>
        <p:spPr bwMode="auto">
          <a:xfrm flipH="1">
            <a:off x="463512" y="22349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5" name="Line 131"/>
          <p:cNvSpPr>
            <a:spLocks noChangeShapeType="1"/>
          </p:cNvSpPr>
          <p:nvPr/>
        </p:nvSpPr>
        <p:spPr bwMode="auto">
          <a:xfrm flipH="1">
            <a:off x="463512" y="22619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6" name="Line 132"/>
          <p:cNvSpPr>
            <a:spLocks noChangeShapeType="1"/>
          </p:cNvSpPr>
          <p:nvPr/>
        </p:nvSpPr>
        <p:spPr bwMode="auto">
          <a:xfrm flipH="1">
            <a:off x="463512" y="22905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7" name="Line 133"/>
          <p:cNvSpPr>
            <a:spLocks noChangeShapeType="1"/>
          </p:cNvSpPr>
          <p:nvPr/>
        </p:nvSpPr>
        <p:spPr bwMode="auto">
          <a:xfrm flipH="1">
            <a:off x="463512" y="23175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8" name="Line 134"/>
          <p:cNvSpPr>
            <a:spLocks noChangeShapeType="1"/>
          </p:cNvSpPr>
          <p:nvPr/>
        </p:nvSpPr>
        <p:spPr bwMode="auto">
          <a:xfrm flipH="1">
            <a:off x="463512" y="23445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9" name="Line 135"/>
          <p:cNvSpPr>
            <a:spLocks noChangeShapeType="1"/>
          </p:cNvSpPr>
          <p:nvPr/>
        </p:nvSpPr>
        <p:spPr bwMode="auto">
          <a:xfrm flipH="1">
            <a:off x="463512" y="23730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300" name="Line 136"/>
          <p:cNvSpPr>
            <a:spLocks noChangeShapeType="1"/>
          </p:cNvSpPr>
          <p:nvPr/>
        </p:nvSpPr>
        <p:spPr bwMode="auto">
          <a:xfrm flipH="1">
            <a:off x="463512" y="24000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301" name="Line 137"/>
          <p:cNvSpPr>
            <a:spLocks noChangeShapeType="1"/>
          </p:cNvSpPr>
          <p:nvPr/>
        </p:nvSpPr>
        <p:spPr bwMode="auto">
          <a:xfrm flipH="1">
            <a:off x="463512" y="24270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302" name="Freeform 138"/>
          <p:cNvSpPr/>
          <p:nvPr/>
        </p:nvSpPr>
        <p:spPr bwMode="auto">
          <a:xfrm>
            <a:off x="440648" y="1811112"/>
            <a:ext cx="1923597" cy="679450"/>
          </a:xfrm>
          <a:custGeom>
            <a:avLst/>
            <a:gdLst>
              <a:gd name="T0" fmla="*/ 2147483646 w 626"/>
              <a:gd name="T1" fmla="*/ 2147483646 h 173"/>
              <a:gd name="T2" fmla="*/ 2147483646 w 626"/>
              <a:gd name="T3" fmla="*/ 2147483646 h 173"/>
              <a:gd name="T4" fmla="*/ 0 w 626"/>
              <a:gd name="T5" fmla="*/ 2147483646 h 173"/>
              <a:gd name="T6" fmla="*/ 0 w 626"/>
              <a:gd name="T7" fmla="*/ 2147483646 h 173"/>
              <a:gd name="T8" fmla="*/ 2147483646 w 626"/>
              <a:gd name="T9" fmla="*/ 0 h 173"/>
              <a:gd name="T10" fmla="*/ 2147483646 w 626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3">
                <a:moveTo>
                  <a:pt x="626" y="173"/>
                </a:moveTo>
                <a:cubicBezTo>
                  <a:pt x="43" y="173"/>
                  <a:pt x="43" y="173"/>
                  <a:pt x="43" y="173"/>
                </a:cubicBezTo>
                <a:cubicBezTo>
                  <a:pt x="19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20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FF912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6" name="Content Placeholder 2"/>
          <p:cNvSpPr txBox="1">
            <a:spLocks/>
          </p:cNvSpPr>
          <p:nvPr/>
        </p:nvSpPr>
        <p:spPr bwMode="auto">
          <a:xfrm>
            <a:off x="2797791" y="749869"/>
            <a:ext cx="8321920" cy="600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t" anchorCtr="0" compatLnSpc="1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MY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DEFINISI ISTILAH: EPISTEMOLOGI, FALSAFAH, ILMU, SAINS DAN AGAMA</a:t>
            </a:r>
          </a:p>
          <a:p>
            <a:pPr marL="0" indent="0" algn="just">
              <a:buNone/>
            </a:pPr>
            <a:endParaRPr lang="en-MY" sz="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n-MY" sz="3200" dirty="0">
                <a:solidFill>
                  <a:srgbClr val="FFC000"/>
                </a:solidFill>
              </a:rPr>
              <a:t>AGAMA</a:t>
            </a:r>
          </a:p>
          <a:p>
            <a:r>
              <a:rPr lang="en-MY" sz="2000" dirty="0" err="1"/>
              <a:t>Lazimnya</a:t>
            </a:r>
            <a:r>
              <a:rPr lang="en-MY" sz="2000" dirty="0"/>
              <a:t> </a:t>
            </a:r>
            <a:r>
              <a:rPr lang="en-MY" sz="2000" dirty="0" err="1"/>
              <a:t>bermakna</a:t>
            </a:r>
            <a:r>
              <a:rPr lang="en-MY" sz="2000" dirty="0"/>
              <a:t> </a:t>
            </a:r>
            <a:r>
              <a:rPr lang="en-MY" sz="2000" dirty="0" err="1"/>
              <a:t>kepercayaan</a:t>
            </a:r>
            <a:r>
              <a:rPr lang="en-MY" sz="2000" dirty="0"/>
              <a:t> </a:t>
            </a:r>
            <a:r>
              <a:rPr lang="en-MY" sz="2000" dirty="0" err="1"/>
              <a:t>kepada</a:t>
            </a:r>
            <a:r>
              <a:rPr lang="en-MY" sz="2000" dirty="0"/>
              <a:t> </a:t>
            </a:r>
            <a:r>
              <a:rPr lang="en-MY" sz="2000" dirty="0" err="1"/>
              <a:t>Tuhan</a:t>
            </a:r>
            <a:r>
              <a:rPr lang="en-MY" sz="2000" dirty="0"/>
              <a:t>, </a:t>
            </a:r>
            <a:r>
              <a:rPr lang="en-MY" sz="2000" dirty="0" err="1"/>
              <a:t>atau</a:t>
            </a:r>
            <a:r>
              <a:rPr lang="en-MY" sz="2000" dirty="0"/>
              <a:t> </a:t>
            </a:r>
            <a:r>
              <a:rPr lang="en-MY" sz="2000" dirty="0" err="1"/>
              <a:t>sesuatu</a:t>
            </a:r>
            <a:r>
              <a:rPr lang="en-MY" sz="2000" dirty="0"/>
              <a:t> </a:t>
            </a:r>
            <a:r>
              <a:rPr lang="en-MY" sz="2000" dirty="0" err="1"/>
              <a:t>kuasa</a:t>
            </a:r>
            <a:r>
              <a:rPr lang="en-MY" sz="2000" dirty="0"/>
              <a:t> yang </a:t>
            </a:r>
            <a:r>
              <a:rPr lang="en-MY" sz="2000" dirty="0" err="1"/>
              <a:t>ghaib</a:t>
            </a:r>
            <a:r>
              <a:rPr lang="en-MY" sz="2000" dirty="0"/>
              <a:t> </a:t>
            </a:r>
            <a:r>
              <a:rPr lang="en-MY" sz="2000" dirty="0" err="1"/>
              <a:t>dan</a:t>
            </a:r>
            <a:r>
              <a:rPr lang="en-MY" sz="2000" dirty="0"/>
              <a:t> </a:t>
            </a:r>
            <a:r>
              <a:rPr lang="en-MY" sz="2000" dirty="0" err="1"/>
              <a:t>sakti</a:t>
            </a:r>
            <a:r>
              <a:rPr lang="en-MY" sz="2000" dirty="0"/>
              <a:t> </a:t>
            </a:r>
            <a:r>
              <a:rPr lang="en-MY" sz="2000" dirty="0" err="1"/>
              <a:t>seperti</a:t>
            </a:r>
            <a:r>
              <a:rPr lang="en-MY" sz="2000" dirty="0"/>
              <a:t> </a:t>
            </a:r>
            <a:r>
              <a:rPr lang="en-MY" sz="2000" dirty="0" err="1"/>
              <a:t>dewa</a:t>
            </a:r>
            <a:r>
              <a:rPr lang="en-MY" sz="2000" dirty="0"/>
              <a:t>, </a:t>
            </a:r>
            <a:r>
              <a:rPr lang="en-MY" sz="2000" dirty="0" err="1"/>
              <a:t>dan</a:t>
            </a:r>
            <a:r>
              <a:rPr lang="en-MY" sz="2000" dirty="0"/>
              <a:t> </a:t>
            </a:r>
            <a:r>
              <a:rPr lang="en-MY" sz="2000" dirty="0" err="1"/>
              <a:t>juga</a:t>
            </a:r>
            <a:r>
              <a:rPr lang="en-MY" sz="2000" dirty="0"/>
              <a:t> </a:t>
            </a:r>
            <a:r>
              <a:rPr lang="en-MY" sz="2000" dirty="0" err="1"/>
              <a:t>amalan</a:t>
            </a:r>
            <a:r>
              <a:rPr lang="en-MY" sz="2000" dirty="0"/>
              <a:t> </a:t>
            </a:r>
            <a:r>
              <a:rPr lang="en-MY" sz="2000" dirty="0" err="1"/>
              <a:t>dan</a:t>
            </a:r>
            <a:r>
              <a:rPr lang="en-MY" sz="2000" dirty="0"/>
              <a:t> </a:t>
            </a:r>
            <a:r>
              <a:rPr lang="en-MY" sz="2000" dirty="0" err="1"/>
              <a:t>institusi</a:t>
            </a:r>
            <a:r>
              <a:rPr lang="en-MY" sz="2000" dirty="0"/>
              <a:t> yang </a:t>
            </a:r>
            <a:r>
              <a:rPr lang="en-MY" sz="2000" dirty="0" err="1"/>
              <a:t>berkait</a:t>
            </a:r>
            <a:r>
              <a:rPr lang="en-MY" sz="2000" dirty="0"/>
              <a:t> </a:t>
            </a:r>
            <a:r>
              <a:rPr lang="en-MY" sz="2000" dirty="0" err="1"/>
              <a:t>dengan</a:t>
            </a:r>
            <a:r>
              <a:rPr lang="en-MY" sz="2000" dirty="0"/>
              <a:t> </a:t>
            </a:r>
            <a:r>
              <a:rPr lang="en-MY" sz="2000" dirty="0" err="1"/>
              <a:t>kepercayaan</a:t>
            </a:r>
            <a:r>
              <a:rPr lang="en-MY" sz="2000" dirty="0"/>
              <a:t> </a:t>
            </a:r>
            <a:r>
              <a:rPr lang="en-MY" sz="2000" dirty="0" err="1"/>
              <a:t>tersebut</a:t>
            </a:r>
            <a:r>
              <a:rPr lang="en-MY" sz="2000" dirty="0"/>
              <a:t>. </a:t>
            </a:r>
          </a:p>
          <a:p>
            <a:r>
              <a:rPr lang="en-MY" sz="2000" dirty="0"/>
              <a:t>Agama </a:t>
            </a:r>
            <a:r>
              <a:rPr lang="en-MY" sz="2000" dirty="0" err="1"/>
              <a:t>mempunyai</a:t>
            </a:r>
            <a:r>
              <a:rPr lang="en-MY" sz="2000" dirty="0"/>
              <a:t> </a:t>
            </a:r>
            <a:r>
              <a:rPr lang="en-MY" sz="2000" dirty="0" err="1"/>
              <a:t>makna</a:t>
            </a:r>
            <a:r>
              <a:rPr lang="en-MY" sz="2000" dirty="0"/>
              <a:t> yang </a:t>
            </a:r>
            <a:r>
              <a:rPr lang="en-MY" sz="2000" dirty="0" err="1"/>
              <a:t>lebih</a:t>
            </a:r>
            <a:r>
              <a:rPr lang="en-MY" sz="2000" dirty="0"/>
              <a:t> </a:t>
            </a:r>
            <a:r>
              <a:rPr lang="en-MY" sz="2000" dirty="0" err="1"/>
              <a:t>luas</a:t>
            </a:r>
            <a:r>
              <a:rPr lang="en-MY" sz="2000" dirty="0"/>
              <a:t>, </a:t>
            </a:r>
            <a:r>
              <a:rPr lang="en-MY" sz="2000" dirty="0" err="1"/>
              <a:t>yakni</a:t>
            </a:r>
            <a:r>
              <a:rPr lang="en-MY" sz="2000" dirty="0"/>
              <a:t> </a:t>
            </a:r>
            <a:r>
              <a:rPr lang="en-MY" sz="2000" dirty="0" err="1"/>
              <a:t>merujuk</a:t>
            </a:r>
            <a:r>
              <a:rPr lang="en-MY" sz="2000" dirty="0"/>
              <a:t> </a:t>
            </a:r>
            <a:r>
              <a:rPr lang="en-MY" sz="2000" dirty="0" err="1"/>
              <a:t>kepada</a:t>
            </a:r>
            <a:r>
              <a:rPr lang="en-MY" sz="2000" dirty="0"/>
              <a:t> </a:t>
            </a:r>
            <a:r>
              <a:rPr lang="en-MY" sz="2000" dirty="0" err="1"/>
              <a:t>satu</a:t>
            </a:r>
            <a:r>
              <a:rPr lang="en-MY" sz="2000" dirty="0"/>
              <a:t> </a:t>
            </a:r>
            <a:r>
              <a:rPr lang="en-MY" sz="2000" dirty="0" err="1"/>
              <a:t>sistem</a:t>
            </a:r>
            <a:r>
              <a:rPr lang="en-MY" sz="2000" dirty="0"/>
              <a:t> </a:t>
            </a:r>
            <a:r>
              <a:rPr lang="en-MY" sz="2000" dirty="0" err="1"/>
              <a:t>kepercayaan</a:t>
            </a:r>
            <a:r>
              <a:rPr lang="en-MY" sz="2000" dirty="0"/>
              <a:t> yang </a:t>
            </a:r>
            <a:r>
              <a:rPr lang="en-MY" sz="2000" dirty="0" err="1"/>
              <a:t>kohesif</a:t>
            </a:r>
            <a:r>
              <a:rPr lang="en-MY" sz="2000" dirty="0"/>
              <a:t>, </a:t>
            </a:r>
            <a:r>
              <a:rPr lang="en-MY" sz="2000" dirty="0" err="1"/>
              <a:t>dan</a:t>
            </a:r>
            <a:r>
              <a:rPr lang="en-MY" sz="2000" dirty="0"/>
              <a:t> </a:t>
            </a:r>
            <a:r>
              <a:rPr lang="en-MY" sz="2000" dirty="0" err="1"/>
              <a:t>kepercayaan</a:t>
            </a:r>
            <a:r>
              <a:rPr lang="en-MY" sz="2000" dirty="0"/>
              <a:t> </a:t>
            </a:r>
            <a:r>
              <a:rPr lang="en-MY" sz="2000" dirty="0" err="1"/>
              <a:t>ini</a:t>
            </a:r>
            <a:r>
              <a:rPr lang="en-MY" sz="2000" dirty="0"/>
              <a:t> </a:t>
            </a:r>
            <a:r>
              <a:rPr lang="en-MY" sz="2000" dirty="0" err="1"/>
              <a:t>adalah</a:t>
            </a:r>
            <a:r>
              <a:rPr lang="en-MY" sz="2000" dirty="0"/>
              <a:t> </a:t>
            </a:r>
            <a:r>
              <a:rPr lang="en-MY" sz="2000" dirty="0" err="1"/>
              <a:t>mengenai</a:t>
            </a:r>
            <a:r>
              <a:rPr lang="en-MY" sz="2000" dirty="0"/>
              <a:t> </a:t>
            </a:r>
            <a:r>
              <a:rPr lang="en-MY" sz="2000" dirty="0" err="1"/>
              <a:t>aspek</a:t>
            </a:r>
            <a:r>
              <a:rPr lang="en-MY" sz="2000" dirty="0"/>
              <a:t> </a:t>
            </a:r>
            <a:r>
              <a:rPr lang="en-MY" sz="2000" dirty="0" err="1"/>
              <a:t>ketuhanan</a:t>
            </a:r>
            <a:r>
              <a:rPr lang="en-MY" sz="2000" dirty="0"/>
              <a:t>. </a:t>
            </a:r>
          </a:p>
          <a:p>
            <a:r>
              <a:rPr lang="en-MY" sz="2000" dirty="0" err="1"/>
              <a:t>Kepercayaan</a:t>
            </a:r>
            <a:r>
              <a:rPr lang="en-MY" sz="2000" dirty="0"/>
              <a:t> yang </a:t>
            </a:r>
            <a:r>
              <a:rPr lang="en-MY" sz="2000" dirty="0" err="1"/>
              <a:t>hanya</a:t>
            </a:r>
            <a:r>
              <a:rPr lang="en-MY" sz="2000" dirty="0"/>
              <a:t> </a:t>
            </a:r>
            <a:r>
              <a:rPr lang="en-MY" sz="2000" dirty="0" err="1"/>
              <a:t>melibatkan</a:t>
            </a:r>
            <a:r>
              <a:rPr lang="en-MY" sz="2000" dirty="0"/>
              <a:t> </a:t>
            </a:r>
            <a:r>
              <a:rPr lang="en-MY" sz="2000" dirty="0" err="1"/>
              <a:t>seorang</a:t>
            </a:r>
            <a:r>
              <a:rPr lang="en-MY" sz="2000" dirty="0"/>
              <a:t> </a:t>
            </a:r>
            <a:r>
              <a:rPr lang="en-MY" sz="2000" dirty="0" err="1"/>
              <a:t>individu</a:t>
            </a:r>
            <a:r>
              <a:rPr lang="en-MY" sz="2000" dirty="0"/>
              <a:t> </a:t>
            </a:r>
            <a:r>
              <a:rPr lang="en-MY" sz="2000" dirty="0" err="1"/>
              <a:t>lazimnya</a:t>
            </a:r>
            <a:r>
              <a:rPr lang="en-MY" sz="2000" dirty="0"/>
              <a:t> </a:t>
            </a:r>
            <a:r>
              <a:rPr lang="en-MY" sz="2000" dirty="0" err="1"/>
              <a:t>tidak</a:t>
            </a:r>
            <a:r>
              <a:rPr lang="en-MY" sz="2000" dirty="0"/>
              <a:t> </a:t>
            </a:r>
            <a:r>
              <a:rPr lang="en-MY" sz="2000" dirty="0" err="1"/>
              <a:t>dianggap</a:t>
            </a:r>
            <a:r>
              <a:rPr lang="en-MY" sz="2000" dirty="0"/>
              <a:t> </a:t>
            </a:r>
            <a:r>
              <a:rPr lang="en-MY" sz="2000" dirty="0" err="1"/>
              <a:t>sebagai</a:t>
            </a:r>
            <a:r>
              <a:rPr lang="en-MY" sz="2000" dirty="0"/>
              <a:t> </a:t>
            </a:r>
            <a:r>
              <a:rPr lang="en-MY" sz="2000" dirty="0" err="1"/>
              <a:t>sebuah</a:t>
            </a:r>
            <a:r>
              <a:rPr lang="en-MY" sz="2000" dirty="0"/>
              <a:t> agama. </a:t>
            </a:r>
            <a:r>
              <a:rPr lang="en-MY" sz="2000" dirty="0" err="1"/>
              <a:t>Sebaliknya</a:t>
            </a:r>
            <a:r>
              <a:rPr lang="en-MY" sz="2000" dirty="0"/>
              <a:t>, agama </a:t>
            </a:r>
            <a:r>
              <a:rPr lang="en-MY" sz="2000" dirty="0" err="1"/>
              <a:t>haruslah</a:t>
            </a:r>
            <a:r>
              <a:rPr lang="en-MY" sz="2000" dirty="0"/>
              <a:t> </a:t>
            </a:r>
            <a:r>
              <a:rPr lang="en-MY" sz="2000" dirty="0" err="1"/>
              <a:t>melibatkan</a:t>
            </a:r>
            <a:r>
              <a:rPr lang="en-MY" sz="2000" dirty="0"/>
              <a:t> </a:t>
            </a:r>
            <a:r>
              <a:rPr lang="en-MY" sz="2000" dirty="0" err="1"/>
              <a:t>sebuah</a:t>
            </a:r>
            <a:r>
              <a:rPr lang="en-MY" sz="2000" dirty="0"/>
              <a:t> </a:t>
            </a:r>
            <a:r>
              <a:rPr lang="en-MY" sz="2000" dirty="0" err="1"/>
              <a:t>komuniti</a:t>
            </a:r>
            <a:r>
              <a:rPr lang="en-MY" sz="2000" dirty="0"/>
              <a:t> </a:t>
            </a:r>
            <a:r>
              <a:rPr lang="en-MY" sz="2000" dirty="0" err="1"/>
              <a:t>manusia</a:t>
            </a:r>
            <a:r>
              <a:rPr lang="en-MY" sz="2000" dirty="0"/>
              <a:t>. </a:t>
            </a:r>
            <a:r>
              <a:rPr lang="en-MY" sz="2000" dirty="0" err="1"/>
              <a:t>Oleh</a:t>
            </a:r>
            <a:r>
              <a:rPr lang="en-MY" sz="2000" dirty="0"/>
              <a:t> </a:t>
            </a:r>
            <a:r>
              <a:rPr lang="en-MY" sz="2000" dirty="0" err="1"/>
              <a:t>itu</a:t>
            </a:r>
            <a:r>
              <a:rPr lang="en-MY" sz="2000" dirty="0"/>
              <a:t>, agama </a:t>
            </a:r>
            <a:r>
              <a:rPr lang="en-MY" sz="2000" dirty="0" err="1"/>
              <a:t>adalah</a:t>
            </a:r>
            <a:r>
              <a:rPr lang="en-MY" sz="2000" dirty="0"/>
              <a:t> </a:t>
            </a:r>
            <a:r>
              <a:rPr lang="en-MY" sz="2000" dirty="0" err="1"/>
              <a:t>fenomena</a:t>
            </a:r>
            <a:r>
              <a:rPr lang="en-MY" sz="2000" dirty="0"/>
              <a:t> </a:t>
            </a:r>
            <a:r>
              <a:rPr lang="en-MY" sz="2000" dirty="0" err="1"/>
              <a:t>masyarakat</a:t>
            </a:r>
            <a:r>
              <a:rPr lang="en-MY" sz="2000" dirty="0"/>
              <a:t> yang </a:t>
            </a:r>
            <a:r>
              <a:rPr lang="en-MY" sz="2000" dirty="0" err="1"/>
              <a:t>boleh</a:t>
            </a:r>
            <a:r>
              <a:rPr lang="en-MY" sz="2000" dirty="0"/>
              <a:t> </a:t>
            </a:r>
            <a:r>
              <a:rPr lang="en-MY" sz="2000" dirty="0" err="1"/>
              <a:t>dikesan</a:t>
            </a:r>
            <a:r>
              <a:rPr lang="en-MY" sz="2000" dirty="0"/>
              <a:t> </a:t>
            </a:r>
            <a:r>
              <a:rPr lang="en-MY" sz="2000" dirty="0" err="1"/>
              <a:t>melalui</a:t>
            </a:r>
            <a:r>
              <a:rPr lang="en-MY" sz="2000" dirty="0"/>
              <a:t> </a:t>
            </a:r>
            <a:r>
              <a:rPr lang="en-MY" sz="2000" dirty="0" err="1"/>
              <a:t>fenomena</a:t>
            </a:r>
            <a:r>
              <a:rPr lang="en-MY" sz="2000" dirty="0"/>
              <a:t> </a:t>
            </a:r>
            <a:r>
              <a:rPr lang="en-MY" sz="2000" b="1" dirty="0" err="1"/>
              <a:t>perlakuan</a:t>
            </a:r>
            <a:r>
              <a:rPr lang="en-MY" sz="2000" b="1" dirty="0"/>
              <a:t> </a:t>
            </a:r>
            <a:r>
              <a:rPr lang="en-MY" sz="2000" dirty="0" err="1"/>
              <a:t>seperti</a:t>
            </a:r>
            <a:r>
              <a:rPr lang="en-MY" sz="2000" dirty="0"/>
              <a:t> </a:t>
            </a:r>
            <a:r>
              <a:rPr lang="en-MY" sz="2000" dirty="0" err="1"/>
              <a:t>sembahyang</a:t>
            </a:r>
            <a:r>
              <a:rPr lang="en-MY" sz="2000" dirty="0"/>
              <a:t>, </a:t>
            </a:r>
            <a:r>
              <a:rPr lang="en-MY" sz="2000" dirty="0" err="1"/>
              <a:t>membuat</a:t>
            </a:r>
            <a:r>
              <a:rPr lang="en-MY" sz="2000" dirty="0"/>
              <a:t> </a:t>
            </a:r>
            <a:r>
              <a:rPr lang="en-MY" sz="2000" dirty="0" err="1"/>
              <a:t>sajian</a:t>
            </a:r>
            <a:r>
              <a:rPr lang="en-MY" sz="2000" dirty="0"/>
              <a:t>, </a:t>
            </a:r>
            <a:r>
              <a:rPr lang="en-MY" sz="2000" dirty="0" err="1"/>
              <a:t>perayaan</a:t>
            </a:r>
            <a:r>
              <a:rPr lang="en-MY" sz="2000" dirty="0"/>
              <a:t> </a:t>
            </a:r>
            <a:r>
              <a:rPr lang="en-MY" sz="2000" dirty="0" err="1"/>
              <a:t>dan</a:t>
            </a:r>
            <a:r>
              <a:rPr lang="en-MY" sz="2000" dirty="0"/>
              <a:t> </a:t>
            </a:r>
            <a:r>
              <a:rPr lang="en-MY" sz="2000" dirty="0" err="1"/>
              <a:t>upacara</a:t>
            </a:r>
            <a:r>
              <a:rPr lang="en-MY" sz="2000" dirty="0"/>
              <a:t>, </a:t>
            </a:r>
            <a:r>
              <a:rPr lang="en-MY" sz="2000" b="1" dirty="0" err="1"/>
              <a:t>sikap</a:t>
            </a:r>
            <a:r>
              <a:rPr lang="en-MY" sz="2000" b="1" dirty="0"/>
              <a:t> </a:t>
            </a:r>
            <a:r>
              <a:rPr lang="en-MY" sz="2000" dirty="0" err="1"/>
              <a:t>seperti</a:t>
            </a:r>
            <a:r>
              <a:rPr lang="en-MY" sz="2000" dirty="0"/>
              <a:t> </a:t>
            </a:r>
            <a:r>
              <a:rPr lang="en-MY" sz="2000" dirty="0" err="1"/>
              <a:t>sikap</a:t>
            </a:r>
            <a:r>
              <a:rPr lang="en-MY" sz="2000" dirty="0"/>
              <a:t> </a:t>
            </a:r>
            <a:r>
              <a:rPr lang="en-MY" sz="2000" dirty="0" err="1"/>
              <a:t>hormat</a:t>
            </a:r>
            <a:r>
              <a:rPr lang="en-MY" sz="2000" dirty="0"/>
              <a:t>, </a:t>
            </a:r>
            <a:r>
              <a:rPr lang="en-MY" sz="2000" dirty="0" err="1"/>
              <a:t>kasih</a:t>
            </a:r>
            <a:r>
              <a:rPr lang="en-MY" sz="2000" dirty="0"/>
              <a:t> </a:t>
            </a:r>
            <a:r>
              <a:rPr lang="en-MY" sz="2000" dirty="0" err="1"/>
              <a:t>ataupun</a:t>
            </a:r>
            <a:r>
              <a:rPr lang="en-MY" sz="2000" dirty="0"/>
              <a:t> </a:t>
            </a:r>
            <a:r>
              <a:rPr lang="en-MY" sz="2000" dirty="0" err="1"/>
              <a:t>takut</a:t>
            </a:r>
            <a:r>
              <a:rPr lang="en-MY" sz="2000" dirty="0"/>
              <a:t> </a:t>
            </a:r>
            <a:r>
              <a:rPr lang="en-MY" sz="2000" dirty="0" err="1"/>
              <a:t>kepada</a:t>
            </a:r>
            <a:r>
              <a:rPr lang="en-MY" sz="2000" dirty="0"/>
              <a:t> </a:t>
            </a:r>
            <a:r>
              <a:rPr lang="en-MY" sz="2000" dirty="0" err="1"/>
              <a:t>kuasa</a:t>
            </a:r>
            <a:r>
              <a:rPr lang="en-MY" sz="2000" dirty="0"/>
              <a:t> </a:t>
            </a:r>
            <a:r>
              <a:rPr lang="en-MY" sz="2000" dirty="0" err="1"/>
              <a:t>luar</a:t>
            </a:r>
            <a:r>
              <a:rPr lang="en-MY" sz="2000" dirty="0"/>
              <a:t> </a:t>
            </a:r>
            <a:r>
              <a:rPr lang="en-MY" sz="2000" dirty="0" err="1"/>
              <a:t>biasa</a:t>
            </a:r>
            <a:r>
              <a:rPr lang="en-MY" sz="2000" dirty="0"/>
              <a:t> </a:t>
            </a:r>
            <a:r>
              <a:rPr lang="en-MY" sz="2000" dirty="0" err="1"/>
              <a:t>dan</a:t>
            </a:r>
            <a:r>
              <a:rPr lang="en-MY" sz="2000" dirty="0"/>
              <a:t> </a:t>
            </a:r>
            <a:r>
              <a:rPr lang="en-MY" sz="2000" dirty="0" err="1"/>
              <a:t>anggapan</a:t>
            </a:r>
            <a:r>
              <a:rPr lang="en-MY" sz="2000" dirty="0"/>
              <a:t> </a:t>
            </a:r>
            <a:r>
              <a:rPr lang="en-MY" sz="2000" dirty="0" err="1"/>
              <a:t>suci</a:t>
            </a:r>
            <a:r>
              <a:rPr lang="en-MY" sz="2000" dirty="0"/>
              <a:t> </a:t>
            </a:r>
            <a:r>
              <a:rPr lang="en-MY" sz="2000" dirty="0" err="1"/>
              <a:t>dan</a:t>
            </a:r>
            <a:r>
              <a:rPr lang="en-MY" sz="2000" dirty="0"/>
              <a:t> </a:t>
            </a:r>
            <a:r>
              <a:rPr lang="en-MY" sz="2000" dirty="0" err="1"/>
              <a:t>bersih</a:t>
            </a:r>
            <a:r>
              <a:rPr lang="en-MY" sz="2000" dirty="0"/>
              <a:t> </a:t>
            </a:r>
            <a:r>
              <a:rPr lang="en-MY" sz="2000" dirty="0" err="1"/>
              <a:t>terhadap</a:t>
            </a:r>
            <a:r>
              <a:rPr lang="en-MY" sz="2000" dirty="0"/>
              <a:t> agama; </a:t>
            </a:r>
            <a:r>
              <a:rPr lang="en-MY" sz="2000" b="1" dirty="0" err="1"/>
              <a:t>pernyataan</a:t>
            </a:r>
            <a:r>
              <a:rPr lang="en-MY" sz="2000" b="1" dirty="0"/>
              <a:t> </a:t>
            </a:r>
            <a:r>
              <a:rPr lang="en-MY" sz="2000" dirty="0" err="1"/>
              <a:t>seperti</a:t>
            </a:r>
            <a:r>
              <a:rPr lang="en-MY" sz="2000" dirty="0"/>
              <a:t> </a:t>
            </a:r>
            <a:r>
              <a:rPr lang="en-MY" sz="2000" dirty="0" err="1"/>
              <a:t>jampi,mantera</a:t>
            </a:r>
            <a:r>
              <a:rPr lang="en-MY" sz="2000" dirty="0"/>
              <a:t> </a:t>
            </a:r>
            <a:r>
              <a:rPr lang="en-MY" sz="2000" dirty="0" err="1"/>
              <a:t>dan</a:t>
            </a:r>
            <a:r>
              <a:rPr lang="en-MY" sz="2000" dirty="0"/>
              <a:t> </a:t>
            </a:r>
            <a:r>
              <a:rPr lang="en-MY" sz="2000" dirty="0" err="1"/>
              <a:t>kalimat</a:t>
            </a:r>
            <a:r>
              <a:rPr lang="en-MY" sz="2000" dirty="0"/>
              <a:t> </a:t>
            </a:r>
            <a:r>
              <a:rPr lang="en-MY" sz="2000" dirty="0" err="1"/>
              <a:t>suci</a:t>
            </a:r>
            <a:r>
              <a:rPr lang="en-MY" sz="2000" dirty="0"/>
              <a:t>, </a:t>
            </a:r>
            <a:r>
              <a:rPr lang="en-MY" sz="2000" dirty="0" err="1"/>
              <a:t>serta</a:t>
            </a:r>
            <a:r>
              <a:rPr lang="en-MY" sz="2000" dirty="0"/>
              <a:t> </a:t>
            </a:r>
            <a:r>
              <a:rPr lang="en-MY" sz="2000" dirty="0" err="1"/>
              <a:t>b</a:t>
            </a:r>
            <a:r>
              <a:rPr lang="en-MY" sz="2000" b="1" dirty="0" err="1"/>
              <a:t>enda-benda</a:t>
            </a:r>
            <a:r>
              <a:rPr lang="en-MY" sz="2000" b="1" dirty="0"/>
              <a:t> material </a:t>
            </a:r>
            <a:r>
              <a:rPr lang="en-MY" sz="2000" dirty="0"/>
              <a:t>yang </a:t>
            </a:r>
            <a:r>
              <a:rPr lang="en-MY" sz="2000" dirty="0" err="1"/>
              <a:t>zahir</a:t>
            </a:r>
            <a:r>
              <a:rPr lang="en-MY" sz="2000" dirty="0"/>
              <a:t> </a:t>
            </a:r>
            <a:r>
              <a:rPr lang="en-MY" sz="2000" dirty="0" err="1"/>
              <a:t>seperti</a:t>
            </a:r>
            <a:r>
              <a:rPr lang="en-MY" sz="2000" dirty="0"/>
              <a:t> </a:t>
            </a:r>
            <a:r>
              <a:rPr lang="en-MY" sz="2000" dirty="0" err="1"/>
              <a:t>bangunan</a:t>
            </a:r>
            <a:r>
              <a:rPr lang="en-MY" sz="2000" dirty="0"/>
              <a:t> </a:t>
            </a:r>
            <a:r>
              <a:rPr lang="en-MY" sz="2000" dirty="0" err="1"/>
              <a:t>masid</a:t>
            </a:r>
            <a:r>
              <a:rPr lang="en-MY" sz="2000" dirty="0"/>
              <a:t>, </a:t>
            </a:r>
            <a:r>
              <a:rPr lang="en-MY" sz="2000" dirty="0" err="1"/>
              <a:t>gereja</a:t>
            </a:r>
            <a:r>
              <a:rPr lang="en-MY" sz="2000" dirty="0"/>
              <a:t>, </a:t>
            </a:r>
            <a:r>
              <a:rPr lang="en-MY" sz="2000" dirty="0" err="1"/>
              <a:t>azimat</a:t>
            </a:r>
            <a:r>
              <a:rPr lang="en-MY" sz="2000" dirty="0"/>
              <a:t> </a:t>
            </a:r>
            <a:r>
              <a:rPr lang="en-MY" sz="2000" dirty="0" err="1"/>
              <a:t>dan</a:t>
            </a:r>
            <a:r>
              <a:rPr lang="en-MY" sz="2000" dirty="0"/>
              <a:t> </a:t>
            </a:r>
            <a:r>
              <a:rPr lang="en-MY" sz="2000" dirty="0" err="1"/>
              <a:t>tangkal</a:t>
            </a:r>
            <a:r>
              <a:rPr lang="en-MY" sz="2000" dirty="0"/>
              <a:t>.</a:t>
            </a:r>
          </a:p>
        </p:txBody>
      </p:sp>
      <p:pic>
        <p:nvPicPr>
          <p:cNvPr id="138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237" y="189634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201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Line 7"/>
          <p:cNvSpPr>
            <a:spLocks noChangeShapeType="1"/>
          </p:cNvSpPr>
          <p:nvPr/>
        </p:nvSpPr>
        <p:spPr bwMode="auto">
          <a:xfrm flipH="1">
            <a:off x="530188" y="57433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2" name="Line 8"/>
          <p:cNvSpPr>
            <a:spLocks noChangeShapeType="1"/>
          </p:cNvSpPr>
          <p:nvPr/>
        </p:nvSpPr>
        <p:spPr bwMode="auto">
          <a:xfrm flipH="1">
            <a:off x="530188" y="5770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3" name="Line 9"/>
          <p:cNvSpPr>
            <a:spLocks noChangeShapeType="1"/>
          </p:cNvSpPr>
          <p:nvPr/>
        </p:nvSpPr>
        <p:spPr bwMode="auto">
          <a:xfrm flipH="1">
            <a:off x="530188" y="5797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 flipH="1">
            <a:off x="530188" y="58211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5" name="Line 11"/>
          <p:cNvSpPr>
            <a:spLocks noChangeShapeType="1"/>
          </p:cNvSpPr>
          <p:nvPr/>
        </p:nvSpPr>
        <p:spPr bwMode="auto">
          <a:xfrm flipH="1">
            <a:off x="530188" y="5848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6" name="Line 12"/>
          <p:cNvSpPr>
            <a:spLocks noChangeShapeType="1"/>
          </p:cNvSpPr>
          <p:nvPr/>
        </p:nvSpPr>
        <p:spPr bwMode="auto">
          <a:xfrm flipH="1">
            <a:off x="530188" y="58767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7" name="Line 13"/>
          <p:cNvSpPr>
            <a:spLocks noChangeShapeType="1"/>
          </p:cNvSpPr>
          <p:nvPr/>
        </p:nvSpPr>
        <p:spPr bwMode="auto">
          <a:xfrm flipH="1">
            <a:off x="530188" y="59036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8" name="Line 14"/>
          <p:cNvSpPr>
            <a:spLocks noChangeShapeType="1"/>
          </p:cNvSpPr>
          <p:nvPr/>
        </p:nvSpPr>
        <p:spPr bwMode="auto">
          <a:xfrm flipH="1">
            <a:off x="530188" y="5930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9" name="Line 15"/>
          <p:cNvSpPr>
            <a:spLocks noChangeShapeType="1"/>
          </p:cNvSpPr>
          <p:nvPr/>
        </p:nvSpPr>
        <p:spPr bwMode="auto">
          <a:xfrm flipH="1">
            <a:off x="530188" y="59592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0" name="Line 16"/>
          <p:cNvSpPr>
            <a:spLocks noChangeShapeType="1"/>
          </p:cNvSpPr>
          <p:nvPr/>
        </p:nvSpPr>
        <p:spPr bwMode="auto">
          <a:xfrm flipH="1">
            <a:off x="530188" y="59862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1" name="Line 17"/>
          <p:cNvSpPr>
            <a:spLocks noChangeShapeType="1"/>
          </p:cNvSpPr>
          <p:nvPr/>
        </p:nvSpPr>
        <p:spPr bwMode="auto">
          <a:xfrm flipH="1">
            <a:off x="530188" y="6013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2" name="Line 18"/>
          <p:cNvSpPr>
            <a:spLocks noChangeShapeType="1"/>
          </p:cNvSpPr>
          <p:nvPr/>
        </p:nvSpPr>
        <p:spPr bwMode="auto">
          <a:xfrm flipH="1">
            <a:off x="530188" y="60418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3" name="Line 19"/>
          <p:cNvSpPr>
            <a:spLocks noChangeShapeType="1"/>
          </p:cNvSpPr>
          <p:nvPr/>
        </p:nvSpPr>
        <p:spPr bwMode="auto">
          <a:xfrm flipH="1">
            <a:off x="530188" y="60687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4" name="Line 20"/>
          <p:cNvSpPr>
            <a:spLocks noChangeShapeType="1"/>
          </p:cNvSpPr>
          <p:nvPr/>
        </p:nvSpPr>
        <p:spPr bwMode="auto">
          <a:xfrm flipH="1">
            <a:off x="530188" y="6095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5" name="Line 21"/>
          <p:cNvSpPr>
            <a:spLocks noChangeShapeType="1"/>
          </p:cNvSpPr>
          <p:nvPr/>
        </p:nvSpPr>
        <p:spPr bwMode="auto">
          <a:xfrm flipH="1">
            <a:off x="530188" y="6122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6" name="Line 22"/>
          <p:cNvSpPr>
            <a:spLocks noChangeShapeType="1"/>
          </p:cNvSpPr>
          <p:nvPr/>
        </p:nvSpPr>
        <p:spPr bwMode="auto">
          <a:xfrm flipH="1">
            <a:off x="530188" y="6151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7" name="Line 23"/>
          <p:cNvSpPr>
            <a:spLocks noChangeShapeType="1"/>
          </p:cNvSpPr>
          <p:nvPr/>
        </p:nvSpPr>
        <p:spPr bwMode="auto">
          <a:xfrm flipH="1">
            <a:off x="530188" y="6178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8" name="Line 24"/>
          <p:cNvSpPr>
            <a:spLocks noChangeShapeType="1"/>
          </p:cNvSpPr>
          <p:nvPr/>
        </p:nvSpPr>
        <p:spPr bwMode="auto">
          <a:xfrm flipH="1">
            <a:off x="530188" y="62053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9" name="Line 25"/>
          <p:cNvSpPr>
            <a:spLocks noChangeShapeType="1"/>
          </p:cNvSpPr>
          <p:nvPr/>
        </p:nvSpPr>
        <p:spPr bwMode="auto">
          <a:xfrm flipH="1">
            <a:off x="530188" y="62338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0" name="Line 26"/>
          <p:cNvSpPr>
            <a:spLocks noChangeShapeType="1"/>
          </p:cNvSpPr>
          <p:nvPr/>
        </p:nvSpPr>
        <p:spPr bwMode="auto">
          <a:xfrm flipH="1">
            <a:off x="530188" y="62608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1" name="Line 27"/>
          <p:cNvSpPr>
            <a:spLocks noChangeShapeType="1"/>
          </p:cNvSpPr>
          <p:nvPr/>
        </p:nvSpPr>
        <p:spPr bwMode="auto">
          <a:xfrm flipH="1">
            <a:off x="530188" y="62878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2" name="Freeform 28"/>
          <p:cNvSpPr/>
          <p:nvPr/>
        </p:nvSpPr>
        <p:spPr bwMode="auto">
          <a:xfrm>
            <a:off x="507323" y="5676676"/>
            <a:ext cx="1923597" cy="674687"/>
          </a:xfrm>
          <a:custGeom>
            <a:avLst/>
            <a:gdLst>
              <a:gd name="T0" fmla="*/ 2147483646 w 626"/>
              <a:gd name="T1" fmla="*/ 2147483646 h 172"/>
              <a:gd name="T2" fmla="*/ 2147483646 w 626"/>
              <a:gd name="T3" fmla="*/ 2147483646 h 172"/>
              <a:gd name="T4" fmla="*/ 0 w 626"/>
              <a:gd name="T5" fmla="*/ 2147483646 h 172"/>
              <a:gd name="T6" fmla="*/ 0 w 626"/>
              <a:gd name="T7" fmla="*/ 2147483646 h 172"/>
              <a:gd name="T8" fmla="*/ 2147483646 w 626"/>
              <a:gd name="T9" fmla="*/ 0 h 172"/>
              <a:gd name="T10" fmla="*/ 2147483646 w 626"/>
              <a:gd name="T11" fmla="*/ 0 h 1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2">
                <a:moveTo>
                  <a:pt x="626" y="172"/>
                </a:moveTo>
                <a:cubicBezTo>
                  <a:pt x="43" y="172"/>
                  <a:pt x="43" y="172"/>
                  <a:pt x="43" y="172"/>
                </a:cubicBezTo>
                <a:cubicBezTo>
                  <a:pt x="19" y="172"/>
                  <a:pt x="0" y="153"/>
                  <a:pt x="0" y="13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06528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3" name="Line 29"/>
          <p:cNvSpPr>
            <a:spLocks noChangeShapeType="1"/>
          </p:cNvSpPr>
          <p:nvPr/>
        </p:nvSpPr>
        <p:spPr bwMode="auto">
          <a:xfrm flipH="1">
            <a:off x="247612" y="49702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4" name="Line 30"/>
          <p:cNvSpPr>
            <a:spLocks noChangeShapeType="1"/>
          </p:cNvSpPr>
          <p:nvPr/>
        </p:nvSpPr>
        <p:spPr bwMode="auto">
          <a:xfrm flipH="1">
            <a:off x="247612" y="4997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5" name="Line 31"/>
          <p:cNvSpPr>
            <a:spLocks noChangeShapeType="1"/>
          </p:cNvSpPr>
          <p:nvPr/>
        </p:nvSpPr>
        <p:spPr bwMode="auto">
          <a:xfrm flipH="1">
            <a:off x="247612" y="5024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6" name="Line 32"/>
          <p:cNvSpPr>
            <a:spLocks noChangeShapeType="1"/>
          </p:cNvSpPr>
          <p:nvPr/>
        </p:nvSpPr>
        <p:spPr bwMode="auto">
          <a:xfrm flipH="1">
            <a:off x="247612" y="50527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7" name="Line 33"/>
          <p:cNvSpPr>
            <a:spLocks noChangeShapeType="1"/>
          </p:cNvSpPr>
          <p:nvPr/>
        </p:nvSpPr>
        <p:spPr bwMode="auto">
          <a:xfrm flipH="1">
            <a:off x="247612" y="5079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8" name="Line 34"/>
          <p:cNvSpPr>
            <a:spLocks noChangeShapeType="1"/>
          </p:cNvSpPr>
          <p:nvPr/>
        </p:nvSpPr>
        <p:spPr bwMode="auto">
          <a:xfrm flipH="1">
            <a:off x="247612" y="5106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9" name="Line 35"/>
          <p:cNvSpPr>
            <a:spLocks noChangeShapeType="1"/>
          </p:cNvSpPr>
          <p:nvPr/>
        </p:nvSpPr>
        <p:spPr bwMode="auto">
          <a:xfrm flipH="1">
            <a:off x="247612" y="5135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0" name="Line 36"/>
          <p:cNvSpPr>
            <a:spLocks noChangeShapeType="1"/>
          </p:cNvSpPr>
          <p:nvPr/>
        </p:nvSpPr>
        <p:spPr bwMode="auto">
          <a:xfrm flipH="1">
            <a:off x="247612" y="5162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1" name="Line 37"/>
          <p:cNvSpPr>
            <a:spLocks noChangeShapeType="1"/>
          </p:cNvSpPr>
          <p:nvPr/>
        </p:nvSpPr>
        <p:spPr bwMode="auto">
          <a:xfrm flipH="1">
            <a:off x="247612" y="51861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2" name="Line 38"/>
          <p:cNvSpPr>
            <a:spLocks noChangeShapeType="1"/>
          </p:cNvSpPr>
          <p:nvPr/>
        </p:nvSpPr>
        <p:spPr bwMode="auto">
          <a:xfrm flipH="1">
            <a:off x="247612" y="5213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3" name="Line 39"/>
          <p:cNvSpPr>
            <a:spLocks noChangeShapeType="1"/>
          </p:cNvSpPr>
          <p:nvPr/>
        </p:nvSpPr>
        <p:spPr bwMode="auto">
          <a:xfrm flipH="1">
            <a:off x="247612" y="5240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4" name="Line 40"/>
          <p:cNvSpPr>
            <a:spLocks noChangeShapeType="1"/>
          </p:cNvSpPr>
          <p:nvPr/>
        </p:nvSpPr>
        <p:spPr bwMode="auto">
          <a:xfrm flipH="1">
            <a:off x="247612" y="52686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5" name="Line 41"/>
          <p:cNvSpPr>
            <a:spLocks noChangeShapeType="1"/>
          </p:cNvSpPr>
          <p:nvPr/>
        </p:nvSpPr>
        <p:spPr bwMode="auto">
          <a:xfrm flipH="1">
            <a:off x="247612" y="5295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6" name="Line 42"/>
          <p:cNvSpPr>
            <a:spLocks noChangeShapeType="1"/>
          </p:cNvSpPr>
          <p:nvPr/>
        </p:nvSpPr>
        <p:spPr bwMode="auto">
          <a:xfrm flipH="1">
            <a:off x="247612" y="5322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7" name="Line 43"/>
          <p:cNvSpPr>
            <a:spLocks noChangeShapeType="1"/>
          </p:cNvSpPr>
          <p:nvPr/>
        </p:nvSpPr>
        <p:spPr bwMode="auto">
          <a:xfrm flipH="1">
            <a:off x="247612" y="53512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8" name="Line 44"/>
          <p:cNvSpPr>
            <a:spLocks noChangeShapeType="1"/>
          </p:cNvSpPr>
          <p:nvPr/>
        </p:nvSpPr>
        <p:spPr bwMode="auto">
          <a:xfrm flipH="1">
            <a:off x="247612" y="5378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9" name="Line 45"/>
          <p:cNvSpPr>
            <a:spLocks noChangeShapeType="1"/>
          </p:cNvSpPr>
          <p:nvPr/>
        </p:nvSpPr>
        <p:spPr bwMode="auto">
          <a:xfrm flipH="1">
            <a:off x="247612" y="5405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0" name="Line 46"/>
          <p:cNvSpPr>
            <a:spLocks noChangeShapeType="1"/>
          </p:cNvSpPr>
          <p:nvPr/>
        </p:nvSpPr>
        <p:spPr bwMode="auto">
          <a:xfrm flipH="1">
            <a:off x="247612" y="54322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1" name="Line 47"/>
          <p:cNvSpPr>
            <a:spLocks noChangeShapeType="1"/>
          </p:cNvSpPr>
          <p:nvPr/>
        </p:nvSpPr>
        <p:spPr bwMode="auto">
          <a:xfrm flipH="1">
            <a:off x="247612" y="5460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2" name="Line 48"/>
          <p:cNvSpPr>
            <a:spLocks noChangeShapeType="1"/>
          </p:cNvSpPr>
          <p:nvPr/>
        </p:nvSpPr>
        <p:spPr bwMode="auto">
          <a:xfrm flipH="1">
            <a:off x="247612" y="5487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3" name="Line 49"/>
          <p:cNvSpPr>
            <a:spLocks noChangeShapeType="1"/>
          </p:cNvSpPr>
          <p:nvPr/>
        </p:nvSpPr>
        <p:spPr bwMode="auto">
          <a:xfrm flipH="1">
            <a:off x="247612" y="55147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4" name="Freeform 50"/>
          <p:cNvSpPr/>
          <p:nvPr/>
        </p:nvSpPr>
        <p:spPr bwMode="auto">
          <a:xfrm>
            <a:off x="224748" y="4903562"/>
            <a:ext cx="1923597" cy="674688"/>
          </a:xfrm>
          <a:custGeom>
            <a:avLst/>
            <a:gdLst>
              <a:gd name="T0" fmla="*/ 2147483646 w 626"/>
              <a:gd name="T1" fmla="*/ 2147483646 h 172"/>
              <a:gd name="T2" fmla="*/ 2147483646 w 626"/>
              <a:gd name="T3" fmla="*/ 2147483646 h 172"/>
              <a:gd name="T4" fmla="*/ 0 w 626"/>
              <a:gd name="T5" fmla="*/ 2147483646 h 172"/>
              <a:gd name="T6" fmla="*/ 0 w 626"/>
              <a:gd name="T7" fmla="*/ 2147483646 h 172"/>
              <a:gd name="T8" fmla="*/ 2147483646 w 626"/>
              <a:gd name="T9" fmla="*/ 0 h 172"/>
              <a:gd name="T10" fmla="*/ 2147483646 w 626"/>
              <a:gd name="T11" fmla="*/ 0 h 1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2">
                <a:moveTo>
                  <a:pt x="626" y="172"/>
                </a:moveTo>
                <a:cubicBezTo>
                  <a:pt x="43" y="172"/>
                  <a:pt x="43" y="172"/>
                  <a:pt x="43" y="172"/>
                </a:cubicBezTo>
                <a:cubicBezTo>
                  <a:pt x="19" y="172"/>
                  <a:pt x="0" y="153"/>
                  <a:pt x="0" y="13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34B2E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5" name="Line 51"/>
          <p:cNvSpPr>
            <a:spLocks noChangeShapeType="1"/>
          </p:cNvSpPr>
          <p:nvPr/>
        </p:nvSpPr>
        <p:spPr bwMode="auto">
          <a:xfrm flipH="1">
            <a:off x="703226" y="4197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6" name="Line 52"/>
          <p:cNvSpPr>
            <a:spLocks noChangeShapeType="1"/>
          </p:cNvSpPr>
          <p:nvPr/>
        </p:nvSpPr>
        <p:spPr bwMode="auto">
          <a:xfrm flipH="1">
            <a:off x="703226" y="4224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7" name="Line 53"/>
          <p:cNvSpPr>
            <a:spLocks noChangeShapeType="1"/>
          </p:cNvSpPr>
          <p:nvPr/>
        </p:nvSpPr>
        <p:spPr bwMode="auto">
          <a:xfrm flipH="1">
            <a:off x="703226" y="42511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8" name="Line 54"/>
          <p:cNvSpPr>
            <a:spLocks noChangeShapeType="1"/>
          </p:cNvSpPr>
          <p:nvPr/>
        </p:nvSpPr>
        <p:spPr bwMode="auto">
          <a:xfrm flipH="1">
            <a:off x="703226" y="4279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9" name="Line 55"/>
          <p:cNvSpPr>
            <a:spLocks noChangeShapeType="1"/>
          </p:cNvSpPr>
          <p:nvPr/>
        </p:nvSpPr>
        <p:spPr bwMode="auto">
          <a:xfrm flipH="1">
            <a:off x="703226" y="4306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0" name="Line 56"/>
          <p:cNvSpPr>
            <a:spLocks noChangeShapeType="1"/>
          </p:cNvSpPr>
          <p:nvPr/>
        </p:nvSpPr>
        <p:spPr bwMode="auto">
          <a:xfrm flipH="1">
            <a:off x="703226" y="43336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1" name="Line 57"/>
          <p:cNvSpPr>
            <a:spLocks noChangeShapeType="1"/>
          </p:cNvSpPr>
          <p:nvPr/>
        </p:nvSpPr>
        <p:spPr bwMode="auto">
          <a:xfrm flipH="1">
            <a:off x="703226" y="4362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2" name="Line 58"/>
          <p:cNvSpPr>
            <a:spLocks noChangeShapeType="1"/>
          </p:cNvSpPr>
          <p:nvPr/>
        </p:nvSpPr>
        <p:spPr bwMode="auto">
          <a:xfrm flipH="1">
            <a:off x="703226" y="4389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3" name="Line 59"/>
          <p:cNvSpPr>
            <a:spLocks noChangeShapeType="1"/>
          </p:cNvSpPr>
          <p:nvPr/>
        </p:nvSpPr>
        <p:spPr bwMode="auto">
          <a:xfrm flipH="1">
            <a:off x="703226" y="44162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4" name="Line 60"/>
          <p:cNvSpPr>
            <a:spLocks noChangeShapeType="1"/>
          </p:cNvSpPr>
          <p:nvPr/>
        </p:nvSpPr>
        <p:spPr bwMode="auto">
          <a:xfrm flipH="1">
            <a:off x="703226" y="4444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5" name="Line 61"/>
          <p:cNvSpPr>
            <a:spLocks noChangeShapeType="1"/>
          </p:cNvSpPr>
          <p:nvPr/>
        </p:nvSpPr>
        <p:spPr bwMode="auto">
          <a:xfrm flipH="1">
            <a:off x="703226" y="4471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6" name="Line 62"/>
          <p:cNvSpPr>
            <a:spLocks noChangeShapeType="1"/>
          </p:cNvSpPr>
          <p:nvPr/>
        </p:nvSpPr>
        <p:spPr bwMode="auto">
          <a:xfrm flipH="1">
            <a:off x="703226" y="44987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7" name="Line 63"/>
          <p:cNvSpPr>
            <a:spLocks noChangeShapeType="1"/>
          </p:cNvSpPr>
          <p:nvPr/>
        </p:nvSpPr>
        <p:spPr bwMode="auto">
          <a:xfrm flipH="1">
            <a:off x="703226" y="4527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8" name="Line 64"/>
          <p:cNvSpPr>
            <a:spLocks noChangeShapeType="1"/>
          </p:cNvSpPr>
          <p:nvPr/>
        </p:nvSpPr>
        <p:spPr bwMode="auto">
          <a:xfrm flipH="1">
            <a:off x="703226" y="45495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9" name="Line 65"/>
          <p:cNvSpPr>
            <a:spLocks noChangeShapeType="1"/>
          </p:cNvSpPr>
          <p:nvPr/>
        </p:nvSpPr>
        <p:spPr bwMode="auto">
          <a:xfrm flipH="1">
            <a:off x="703226" y="4578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0" name="Line 66"/>
          <p:cNvSpPr>
            <a:spLocks noChangeShapeType="1"/>
          </p:cNvSpPr>
          <p:nvPr/>
        </p:nvSpPr>
        <p:spPr bwMode="auto">
          <a:xfrm flipH="1">
            <a:off x="703226" y="4605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1" name="Line 67"/>
          <p:cNvSpPr>
            <a:spLocks noChangeShapeType="1"/>
          </p:cNvSpPr>
          <p:nvPr/>
        </p:nvSpPr>
        <p:spPr bwMode="auto">
          <a:xfrm flipH="1">
            <a:off x="703226" y="46321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2" name="Line 68"/>
          <p:cNvSpPr>
            <a:spLocks noChangeShapeType="1"/>
          </p:cNvSpPr>
          <p:nvPr/>
        </p:nvSpPr>
        <p:spPr bwMode="auto">
          <a:xfrm flipH="1">
            <a:off x="703226" y="4660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3" name="Line 69"/>
          <p:cNvSpPr>
            <a:spLocks noChangeShapeType="1"/>
          </p:cNvSpPr>
          <p:nvPr/>
        </p:nvSpPr>
        <p:spPr bwMode="auto">
          <a:xfrm flipH="1">
            <a:off x="703226" y="4687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4" name="Line 70"/>
          <p:cNvSpPr>
            <a:spLocks noChangeShapeType="1"/>
          </p:cNvSpPr>
          <p:nvPr/>
        </p:nvSpPr>
        <p:spPr bwMode="auto">
          <a:xfrm flipH="1">
            <a:off x="703226" y="47146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5" name="Line 71"/>
          <p:cNvSpPr>
            <a:spLocks noChangeShapeType="1"/>
          </p:cNvSpPr>
          <p:nvPr/>
        </p:nvSpPr>
        <p:spPr bwMode="auto">
          <a:xfrm flipH="1">
            <a:off x="703226" y="47416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6" name="Freeform 72"/>
          <p:cNvSpPr/>
          <p:nvPr/>
        </p:nvSpPr>
        <p:spPr bwMode="auto">
          <a:xfrm>
            <a:off x="679330" y="4130450"/>
            <a:ext cx="1919865" cy="677862"/>
          </a:xfrm>
          <a:custGeom>
            <a:avLst/>
            <a:gdLst>
              <a:gd name="T0" fmla="*/ 2147483646 w 625"/>
              <a:gd name="T1" fmla="*/ 2147483646 h 173"/>
              <a:gd name="T2" fmla="*/ 2147483646 w 625"/>
              <a:gd name="T3" fmla="*/ 2147483646 h 173"/>
              <a:gd name="T4" fmla="*/ 0 w 625"/>
              <a:gd name="T5" fmla="*/ 2147483646 h 173"/>
              <a:gd name="T6" fmla="*/ 0 w 625"/>
              <a:gd name="T7" fmla="*/ 2147483646 h 173"/>
              <a:gd name="T8" fmla="*/ 2147483646 w 625"/>
              <a:gd name="T9" fmla="*/ 0 h 173"/>
              <a:gd name="T10" fmla="*/ 2147483646 w 625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5" h="173">
                <a:moveTo>
                  <a:pt x="625" y="173"/>
                </a:moveTo>
                <a:cubicBezTo>
                  <a:pt x="42" y="173"/>
                  <a:pt x="42" y="173"/>
                  <a:pt x="42" y="173"/>
                </a:cubicBezTo>
                <a:cubicBezTo>
                  <a:pt x="19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19" y="0"/>
                  <a:pt x="42" y="0"/>
                </a:cubicBezTo>
                <a:cubicBezTo>
                  <a:pt x="625" y="0"/>
                  <a:pt x="625" y="0"/>
                  <a:pt x="625" y="0"/>
                </a:cubicBezTo>
              </a:path>
            </a:pathLst>
          </a:custGeom>
          <a:noFill/>
          <a:ln w="85725" cap="rnd">
            <a:solidFill>
              <a:srgbClr val="64D1D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7" name="Line 73"/>
          <p:cNvSpPr>
            <a:spLocks noChangeShapeType="1"/>
          </p:cNvSpPr>
          <p:nvPr/>
        </p:nvSpPr>
        <p:spPr bwMode="auto">
          <a:xfrm flipH="1">
            <a:off x="385726" y="34240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8" name="Line 74"/>
          <p:cNvSpPr>
            <a:spLocks noChangeShapeType="1"/>
          </p:cNvSpPr>
          <p:nvPr/>
        </p:nvSpPr>
        <p:spPr bwMode="auto">
          <a:xfrm flipH="1">
            <a:off x="385726" y="34510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9" name="Line 75"/>
          <p:cNvSpPr>
            <a:spLocks noChangeShapeType="1"/>
          </p:cNvSpPr>
          <p:nvPr/>
        </p:nvSpPr>
        <p:spPr bwMode="auto">
          <a:xfrm flipH="1">
            <a:off x="385726" y="34795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0" name="Line 76"/>
          <p:cNvSpPr>
            <a:spLocks noChangeShapeType="1"/>
          </p:cNvSpPr>
          <p:nvPr/>
        </p:nvSpPr>
        <p:spPr bwMode="auto">
          <a:xfrm flipH="1">
            <a:off x="385726" y="35065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1" name="Line 77"/>
          <p:cNvSpPr>
            <a:spLocks noChangeShapeType="1"/>
          </p:cNvSpPr>
          <p:nvPr/>
        </p:nvSpPr>
        <p:spPr bwMode="auto">
          <a:xfrm flipH="1">
            <a:off x="385726" y="35335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2" name="Line 78"/>
          <p:cNvSpPr>
            <a:spLocks noChangeShapeType="1"/>
          </p:cNvSpPr>
          <p:nvPr/>
        </p:nvSpPr>
        <p:spPr bwMode="auto">
          <a:xfrm flipH="1">
            <a:off x="385726" y="35605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3" name="Line 79"/>
          <p:cNvSpPr>
            <a:spLocks noChangeShapeType="1"/>
          </p:cNvSpPr>
          <p:nvPr/>
        </p:nvSpPr>
        <p:spPr bwMode="auto">
          <a:xfrm flipH="1">
            <a:off x="385726" y="3589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4" name="Line 80"/>
          <p:cNvSpPr>
            <a:spLocks noChangeShapeType="1"/>
          </p:cNvSpPr>
          <p:nvPr/>
        </p:nvSpPr>
        <p:spPr bwMode="auto">
          <a:xfrm flipH="1">
            <a:off x="385726" y="36161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5" name="Line 81"/>
          <p:cNvSpPr>
            <a:spLocks noChangeShapeType="1"/>
          </p:cNvSpPr>
          <p:nvPr/>
        </p:nvSpPr>
        <p:spPr bwMode="auto">
          <a:xfrm flipH="1">
            <a:off x="385726" y="36430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6" name="Line 82"/>
          <p:cNvSpPr>
            <a:spLocks noChangeShapeType="1"/>
          </p:cNvSpPr>
          <p:nvPr/>
        </p:nvSpPr>
        <p:spPr bwMode="auto">
          <a:xfrm flipH="1">
            <a:off x="385726" y="3671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7" name="Line 83"/>
          <p:cNvSpPr>
            <a:spLocks noChangeShapeType="1"/>
          </p:cNvSpPr>
          <p:nvPr/>
        </p:nvSpPr>
        <p:spPr bwMode="auto">
          <a:xfrm flipH="1">
            <a:off x="385726" y="36986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8" name="Line 84"/>
          <p:cNvSpPr>
            <a:spLocks noChangeShapeType="1"/>
          </p:cNvSpPr>
          <p:nvPr/>
        </p:nvSpPr>
        <p:spPr bwMode="auto">
          <a:xfrm flipH="1">
            <a:off x="385726" y="37256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9" name="Line 85"/>
          <p:cNvSpPr>
            <a:spLocks noChangeShapeType="1"/>
          </p:cNvSpPr>
          <p:nvPr/>
        </p:nvSpPr>
        <p:spPr bwMode="auto">
          <a:xfrm flipH="1">
            <a:off x="385726" y="3754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0" name="Line 86"/>
          <p:cNvSpPr>
            <a:spLocks noChangeShapeType="1"/>
          </p:cNvSpPr>
          <p:nvPr/>
        </p:nvSpPr>
        <p:spPr bwMode="auto">
          <a:xfrm flipH="1">
            <a:off x="385726" y="37812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1" name="Line 87"/>
          <p:cNvSpPr>
            <a:spLocks noChangeShapeType="1"/>
          </p:cNvSpPr>
          <p:nvPr/>
        </p:nvSpPr>
        <p:spPr bwMode="auto">
          <a:xfrm flipH="1">
            <a:off x="385726" y="38081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2" name="Line 88"/>
          <p:cNvSpPr>
            <a:spLocks noChangeShapeType="1"/>
          </p:cNvSpPr>
          <p:nvPr/>
        </p:nvSpPr>
        <p:spPr bwMode="auto">
          <a:xfrm flipH="1">
            <a:off x="385726" y="3836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3" name="Line 89"/>
          <p:cNvSpPr>
            <a:spLocks noChangeShapeType="1"/>
          </p:cNvSpPr>
          <p:nvPr/>
        </p:nvSpPr>
        <p:spPr bwMode="auto">
          <a:xfrm flipH="1">
            <a:off x="385726" y="38637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4" name="Line 90"/>
          <p:cNvSpPr>
            <a:spLocks noChangeShapeType="1"/>
          </p:cNvSpPr>
          <p:nvPr/>
        </p:nvSpPr>
        <p:spPr bwMode="auto">
          <a:xfrm flipH="1">
            <a:off x="385726" y="38907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5" name="Line 91"/>
          <p:cNvSpPr>
            <a:spLocks noChangeShapeType="1"/>
          </p:cNvSpPr>
          <p:nvPr/>
        </p:nvSpPr>
        <p:spPr bwMode="auto">
          <a:xfrm flipH="1">
            <a:off x="385726" y="39145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6" name="Line 92"/>
          <p:cNvSpPr>
            <a:spLocks noChangeShapeType="1"/>
          </p:cNvSpPr>
          <p:nvPr/>
        </p:nvSpPr>
        <p:spPr bwMode="auto">
          <a:xfrm flipH="1">
            <a:off x="385726" y="39415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7" name="Line 93"/>
          <p:cNvSpPr>
            <a:spLocks noChangeShapeType="1"/>
          </p:cNvSpPr>
          <p:nvPr/>
        </p:nvSpPr>
        <p:spPr bwMode="auto">
          <a:xfrm flipH="1">
            <a:off x="385726" y="3970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8" name="Freeform 94"/>
          <p:cNvSpPr/>
          <p:nvPr/>
        </p:nvSpPr>
        <p:spPr bwMode="auto">
          <a:xfrm>
            <a:off x="362860" y="3357337"/>
            <a:ext cx="1923597" cy="679450"/>
          </a:xfrm>
          <a:custGeom>
            <a:avLst/>
            <a:gdLst>
              <a:gd name="T0" fmla="*/ 2147483646 w 626"/>
              <a:gd name="T1" fmla="*/ 2147483646 h 173"/>
              <a:gd name="T2" fmla="*/ 2147483646 w 626"/>
              <a:gd name="T3" fmla="*/ 2147483646 h 173"/>
              <a:gd name="T4" fmla="*/ 0 w 626"/>
              <a:gd name="T5" fmla="*/ 2147483646 h 173"/>
              <a:gd name="T6" fmla="*/ 0 w 626"/>
              <a:gd name="T7" fmla="*/ 2147483646 h 173"/>
              <a:gd name="T8" fmla="*/ 2147483646 w 626"/>
              <a:gd name="T9" fmla="*/ 0 h 173"/>
              <a:gd name="T10" fmla="*/ 2147483646 w 626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3">
                <a:moveTo>
                  <a:pt x="626" y="173"/>
                </a:moveTo>
                <a:cubicBezTo>
                  <a:pt x="43" y="173"/>
                  <a:pt x="43" y="173"/>
                  <a:pt x="43" y="173"/>
                </a:cubicBezTo>
                <a:cubicBezTo>
                  <a:pt x="19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8C103D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9" name="Line 95"/>
          <p:cNvSpPr>
            <a:spLocks noChangeShapeType="1"/>
          </p:cNvSpPr>
          <p:nvPr/>
        </p:nvSpPr>
        <p:spPr bwMode="auto">
          <a:xfrm flipH="1">
            <a:off x="683148" y="265090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0" name="Line 96"/>
          <p:cNvSpPr>
            <a:spLocks noChangeShapeType="1"/>
          </p:cNvSpPr>
          <p:nvPr/>
        </p:nvSpPr>
        <p:spPr bwMode="auto">
          <a:xfrm flipH="1">
            <a:off x="683148" y="26778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1" name="Line 97"/>
          <p:cNvSpPr>
            <a:spLocks noChangeShapeType="1"/>
          </p:cNvSpPr>
          <p:nvPr/>
        </p:nvSpPr>
        <p:spPr bwMode="auto">
          <a:xfrm flipH="1">
            <a:off x="683148" y="2706462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2" name="Line 98"/>
          <p:cNvSpPr>
            <a:spLocks noChangeShapeType="1"/>
          </p:cNvSpPr>
          <p:nvPr/>
        </p:nvSpPr>
        <p:spPr bwMode="auto">
          <a:xfrm flipH="1">
            <a:off x="683148" y="273345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3" name="Line 99"/>
          <p:cNvSpPr>
            <a:spLocks noChangeShapeType="1"/>
          </p:cNvSpPr>
          <p:nvPr/>
        </p:nvSpPr>
        <p:spPr bwMode="auto">
          <a:xfrm flipH="1">
            <a:off x="683148" y="276043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4" name="Line 100"/>
          <p:cNvSpPr>
            <a:spLocks noChangeShapeType="1"/>
          </p:cNvSpPr>
          <p:nvPr/>
        </p:nvSpPr>
        <p:spPr bwMode="auto">
          <a:xfrm flipH="1">
            <a:off x="683148" y="2789012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5" name="Line 101"/>
          <p:cNvSpPr>
            <a:spLocks noChangeShapeType="1"/>
          </p:cNvSpPr>
          <p:nvPr/>
        </p:nvSpPr>
        <p:spPr bwMode="auto">
          <a:xfrm flipH="1">
            <a:off x="683148" y="281600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6" name="Line 102"/>
          <p:cNvSpPr>
            <a:spLocks noChangeShapeType="1"/>
          </p:cNvSpPr>
          <p:nvPr/>
        </p:nvSpPr>
        <p:spPr bwMode="auto">
          <a:xfrm flipH="1">
            <a:off x="683148" y="28429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7" name="Line 103"/>
          <p:cNvSpPr>
            <a:spLocks noChangeShapeType="1"/>
          </p:cNvSpPr>
          <p:nvPr/>
        </p:nvSpPr>
        <p:spPr bwMode="auto">
          <a:xfrm flipH="1">
            <a:off x="683148" y="286997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8" name="Line 104"/>
          <p:cNvSpPr>
            <a:spLocks noChangeShapeType="1"/>
          </p:cNvSpPr>
          <p:nvPr/>
        </p:nvSpPr>
        <p:spPr bwMode="auto">
          <a:xfrm flipH="1">
            <a:off x="683148" y="289855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9" name="Line 105"/>
          <p:cNvSpPr>
            <a:spLocks noChangeShapeType="1"/>
          </p:cNvSpPr>
          <p:nvPr/>
        </p:nvSpPr>
        <p:spPr bwMode="auto">
          <a:xfrm flipH="1">
            <a:off x="683148" y="292553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0" name="Line 106"/>
          <p:cNvSpPr>
            <a:spLocks noChangeShapeType="1"/>
          </p:cNvSpPr>
          <p:nvPr/>
        </p:nvSpPr>
        <p:spPr bwMode="auto">
          <a:xfrm flipH="1">
            <a:off x="683148" y="295252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1" name="Line 107"/>
          <p:cNvSpPr>
            <a:spLocks noChangeShapeType="1"/>
          </p:cNvSpPr>
          <p:nvPr/>
        </p:nvSpPr>
        <p:spPr bwMode="auto">
          <a:xfrm flipH="1">
            <a:off x="683148" y="298110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2" name="Line 108"/>
          <p:cNvSpPr>
            <a:spLocks noChangeShapeType="1"/>
          </p:cNvSpPr>
          <p:nvPr/>
        </p:nvSpPr>
        <p:spPr bwMode="auto">
          <a:xfrm flipH="1">
            <a:off x="683148" y="30080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3" name="Line 109"/>
          <p:cNvSpPr>
            <a:spLocks noChangeShapeType="1"/>
          </p:cNvSpPr>
          <p:nvPr/>
        </p:nvSpPr>
        <p:spPr bwMode="auto">
          <a:xfrm flipH="1">
            <a:off x="683148" y="303507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4" name="Line 110"/>
          <p:cNvSpPr>
            <a:spLocks noChangeShapeType="1"/>
          </p:cNvSpPr>
          <p:nvPr/>
        </p:nvSpPr>
        <p:spPr bwMode="auto">
          <a:xfrm flipH="1">
            <a:off x="683148" y="306365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5" name="Line 111"/>
          <p:cNvSpPr>
            <a:spLocks noChangeShapeType="1"/>
          </p:cNvSpPr>
          <p:nvPr/>
        </p:nvSpPr>
        <p:spPr bwMode="auto">
          <a:xfrm flipH="1">
            <a:off x="683148" y="309063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6" name="Line 112"/>
          <p:cNvSpPr>
            <a:spLocks noChangeShapeType="1"/>
          </p:cNvSpPr>
          <p:nvPr/>
        </p:nvSpPr>
        <p:spPr bwMode="auto">
          <a:xfrm flipH="1">
            <a:off x="683148" y="311762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7" name="Line 113"/>
          <p:cNvSpPr>
            <a:spLocks noChangeShapeType="1"/>
          </p:cNvSpPr>
          <p:nvPr/>
        </p:nvSpPr>
        <p:spPr bwMode="auto">
          <a:xfrm flipH="1">
            <a:off x="683148" y="3144612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8" name="Line 114"/>
          <p:cNvSpPr>
            <a:spLocks noChangeShapeType="1"/>
          </p:cNvSpPr>
          <p:nvPr/>
        </p:nvSpPr>
        <p:spPr bwMode="auto">
          <a:xfrm flipH="1">
            <a:off x="683148" y="31731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9" name="Line 115"/>
          <p:cNvSpPr>
            <a:spLocks noChangeShapeType="1"/>
          </p:cNvSpPr>
          <p:nvPr/>
        </p:nvSpPr>
        <p:spPr bwMode="auto">
          <a:xfrm flipH="1">
            <a:off x="683148" y="320017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0" name="Freeform 116"/>
          <p:cNvSpPr/>
          <p:nvPr/>
        </p:nvSpPr>
        <p:spPr bwMode="auto">
          <a:xfrm>
            <a:off x="656548" y="2584225"/>
            <a:ext cx="1923597" cy="679450"/>
          </a:xfrm>
          <a:custGeom>
            <a:avLst/>
            <a:gdLst>
              <a:gd name="T0" fmla="*/ 2147483646 w 626"/>
              <a:gd name="T1" fmla="*/ 2147483646 h 173"/>
              <a:gd name="T2" fmla="*/ 2147483646 w 626"/>
              <a:gd name="T3" fmla="*/ 2147483646 h 173"/>
              <a:gd name="T4" fmla="*/ 0 w 626"/>
              <a:gd name="T5" fmla="*/ 2147483646 h 173"/>
              <a:gd name="T6" fmla="*/ 0 w 626"/>
              <a:gd name="T7" fmla="*/ 2147483646 h 173"/>
              <a:gd name="T8" fmla="*/ 2147483646 w 626"/>
              <a:gd name="T9" fmla="*/ 0 h 173"/>
              <a:gd name="T10" fmla="*/ 2147483646 w 626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3">
                <a:moveTo>
                  <a:pt x="626" y="173"/>
                </a:moveTo>
                <a:cubicBezTo>
                  <a:pt x="43" y="173"/>
                  <a:pt x="43" y="173"/>
                  <a:pt x="43" y="173"/>
                </a:cubicBezTo>
                <a:cubicBezTo>
                  <a:pt x="20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20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E24956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1" name="Line 117"/>
          <p:cNvSpPr>
            <a:spLocks noChangeShapeType="1"/>
          </p:cNvSpPr>
          <p:nvPr/>
        </p:nvSpPr>
        <p:spPr bwMode="auto">
          <a:xfrm flipH="1">
            <a:off x="463512" y="18777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2" name="Line 118"/>
          <p:cNvSpPr>
            <a:spLocks noChangeShapeType="1"/>
          </p:cNvSpPr>
          <p:nvPr/>
        </p:nvSpPr>
        <p:spPr bwMode="auto">
          <a:xfrm flipH="1">
            <a:off x="463512" y="1904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3" name="Line 119"/>
          <p:cNvSpPr>
            <a:spLocks noChangeShapeType="1"/>
          </p:cNvSpPr>
          <p:nvPr/>
        </p:nvSpPr>
        <p:spPr bwMode="auto">
          <a:xfrm flipH="1">
            <a:off x="463512" y="19333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4" name="Line 120"/>
          <p:cNvSpPr>
            <a:spLocks noChangeShapeType="1"/>
          </p:cNvSpPr>
          <p:nvPr/>
        </p:nvSpPr>
        <p:spPr bwMode="auto">
          <a:xfrm flipH="1">
            <a:off x="463512" y="1960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5" name="Line 121"/>
          <p:cNvSpPr>
            <a:spLocks noChangeShapeType="1"/>
          </p:cNvSpPr>
          <p:nvPr/>
        </p:nvSpPr>
        <p:spPr bwMode="auto">
          <a:xfrm flipH="1">
            <a:off x="463512" y="1987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6" name="Line 122"/>
          <p:cNvSpPr>
            <a:spLocks noChangeShapeType="1"/>
          </p:cNvSpPr>
          <p:nvPr/>
        </p:nvSpPr>
        <p:spPr bwMode="auto">
          <a:xfrm flipH="1">
            <a:off x="463512" y="20159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7" name="Line 123"/>
          <p:cNvSpPr>
            <a:spLocks noChangeShapeType="1"/>
          </p:cNvSpPr>
          <p:nvPr/>
        </p:nvSpPr>
        <p:spPr bwMode="auto">
          <a:xfrm flipH="1">
            <a:off x="463512" y="20428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8" name="Line 124"/>
          <p:cNvSpPr>
            <a:spLocks noChangeShapeType="1"/>
          </p:cNvSpPr>
          <p:nvPr/>
        </p:nvSpPr>
        <p:spPr bwMode="auto">
          <a:xfrm flipH="1">
            <a:off x="463512" y="20698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9" name="Line 125"/>
          <p:cNvSpPr>
            <a:spLocks noChangeShapeType="1"/>
          </p:cNvSpPr>
          <p:nvPr/>
        </p:nvSpPr>
        <p:spPr bwMode="auto">
          <a:xfrm flipH="1">
            <a:off x="463512" y="20984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0" name="Line 126"/>
          <p:cNvSpPr>
            <a:spLocks noChangeShapeType="1"/>
          </p:cNvSpPr>
          <p:nvPr/>
        </p:nvSpPr>
        <p:spPr bwMode="auto">
          <a:xfrm flipH="1">
            <a:off x="463512" y="21254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1" name="Line 127"/>
          <p:cNvSpPr>
            <a:spLocks noChangeShapeType="1"/>
          </p:cNvSpPr>
          <p:nvPr/>
        </p:nvSpPr>
        <p:spPr bwMode="auto">
          <a:xfrm flipH="1">
            <a:off x="463512" y="21524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2" name="Line 128"/>
          <p:cNvSpPr>
            <a:spLocks noChangeShapeType="1"/>
          </p:cNvSpPr>
          <p:nvPr/>
        </p:nvSpPr>
        <p:spPr bwMode="auto">
          <a:xfrm flipH="1">
            <a:off x="463512" y="21794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3" name="Line 129"/>
          <p:cNvSpPr>
            <a:spLocks noChangeShapeType="1"/>
          </p:cNvSpPr>
          <p:nvPr/>
        </p:nvSpPr>
        <p:spPr bwMode="auto">
          <a:xfrm flipH="1">
            <a:off x="463512" y="22079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4" name="Line 130"/>
          <p:cNvSpPr>
            <a:spLocks noChangeShapeType="1"/>
          </p:cNvSpPr>
          <p:nvPr/>
        </p:nvSpPr>
        <p:spPr bwMode="auto">
          <a:xfrm flipH="1">
            <a:off x="463512" y="22349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5" name="Line 131"/>
          <p:cNvSpPr>
            <a:spLocks noChangeShapeType="1"/>
          </p:cNvSpPr>
          <p:nvPr/>
        </p:nvSpPr>
        <p:spPr bwMode="auto">
          <a:xfrm flipH="1">
            <a:off x="463512" y="22619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6" name="Line 132"/>
          <p:cNvSpPr>
            <a:spLocks noChangeShapeType="1"/>
          </p:cNvSpPr>
          <p:nvPr/>
        </p:nvSpPr>
        <p:spPr bwMode="auto">
          <a:xfrm flipH="1">
            <a:off x="463512" y="22905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7" name="Line 133"/>
          <p:cNvSpPr>
            <a:spLocks noChangeShapeType="1"/>
          </p:cNvSpPr>
          <p:nvPr/>
        </p:nvSpPr>
        <p:spPr bwMode="auto">
          <a:xfrm flipH="1">
            <a:off x="463512" y="23175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8" name="Line 134"/>
          <p:cNvSpPr>
            <a:spLocks noChangeShapeType="1"/>
          </p:cNvSpPr>
          <p:nvPr/>
        </p:nvSpPr>
        <p:spPr bwMode="auto">
          <a:xfrm flipH="1">
            <a:off x="463512" y="23445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9" name="Line 135"/>
          <p:cNvSpPr>
            <a:spLocks noChangeShapeType="1"/>
          </p:cNvSpPr>
          <p:nvPr/>
        </p:nvSpPr>
        <p:spPr bwMode="auto">
          <a:xfrm flipH="1">
            <a:off x="463512" y="23730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300" name="Line 136"/>
          <p:cNvSpPr>
            <a:spLocks noChangeShapeType="1"/>
          </p:cNvSpPr>
          <p:nvPr/>
        </p:nvSpPr>
        <p:spPr bwMode="auto">
          <a:xfrm flipH="1">
            <a:off x="463512" y="24000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301" name="Line 137"/>
          <p:cNvSpPr>
            <a:spLocks noChangeShapeType="1"/>
          </p:cNvSpPr>
          <p:nvPr/>
        </p:nvSpPr>
        <p:spPr bwMode="auto">
          <a:xfrm flipH="1">
            <a:off x="463512" y="24270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302" name="Freeform 138"/>
          <p:cNvSpPr/>
          <p:nvPr/>
        </p:nvSpPr>
        <p:spPr bwMode="auto">
          <a:xfrm>
            <a:off x="440648" y="1811112"/>
            <a:ext cx="1923597" cy="679450"/>
          </a:xfrm>
          <a:custGeom>
            <a:avLst/>
            <a:gdLst>
              <a:gd name="T0" fmla="*/ 2147483646 w 626"/>
              <a:gd name="T1" fmla="*/ 2147483646 h 173"/>
              <a:gd name="T2" fmla="*/ 2147483646 w 626"/>
              <a:gd name="T3" fmla="*/ 2147483646 h 173"/>
              <a:gd name="T4" fmla="*/ 0 w 626"/>
              <a:gd name="T5" fmla="*/ 2147483646 h 173"/>
              <a:gd name="T6" fmla="*/ 0 w 626"/>
              <a:gd name="T7" fmla="*/ 2147483646 h 173"/>
              <a:gd name="T8" fmla="*/ 2147483646 w 626"/>
              <a:gd name="T9" fmla="*/ 0 h 173"/>
              <a:gd name="T10" fmla="*/ 2147483646 w 626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3">
                <a:moveTo>
                  <a:pt x="626" y="173"/>
                </a:moveTo>
                <a:cubicBezTo>
                  <a:pt x="43" y="173"/>
                  <a:pt x="43" y="173"/>
                  <a:pt x="43" y="173"/>
                </a:cubicBezTo>
                <a:cubicBezTo>
                  <a:pt x="19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20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FF912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6" name="Content Placeholder 2"/>
          <p:cNvSpPr txBox="1">
            <a:spLocks/>
          </p:cNvSpPr>
          <p:nvPr/>
        </p:nvSpPr>
        <p:spPr bwMode="auto">
          <a:xfrm>
            <a:off x="2797791" y="749869"/>
            <a:ext cx="8321920" cy="600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t" anchorCtr="0" compatLnSpc="1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en-MY" sz="2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Sambungan</a:t>
            </a:r>
            <a:r>
              <a:rPr lang="en-MY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pPr marL="0" indent="0" algn="just">
              <a:buNone/>
            </a:pPr>
            <a:endParaRPr lang="en-MY" sz="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MY" dirty="0"/>
              <a:t>Salah </a:t>
            </a:r>
            <a:r>
              <a:rPr lang="en-MY" dirty="0" err="1"/>
              <a:t>satu</a:t>
            </a:r>
            <a:r>
              <a:rPr lang="en-MY" dirty="0"/>
              <a:t> </a:t>
            </a:r>
            <a:r>
              <a:rPr lang="en-MY" dirty="0" err="1"/>
              <a:t>lagi</a:t>
            </a:r>
            <a:r>
              <a:rPr lang="en-MY" dirty="0"/>
              <a:t> </a:t>
            </a:r>
            <a:r>
              <a:rPr lang="en-MY" dirty="0" err="1"/>
              <a:t>ciri</a:t>
            </a:r>
            <a:r>
              <a:rPr lang="en-MY" dirty="0"/>
              <a:t> agama </a:t>
            </a:r>
            <a:r>
              <a:rPr lang="en-MY" dirty="0" err="1"/>
              <a:t>ialah</a:t>
            </a:r>
            <a:r>
              <a:rPr lang="en-MY" dirty="0"/>
              <a:t> </a:t>
            </a:r>
            <a:r>
              <a:rPr lang="en-MY" dirty="0" err="1"/>
              <a:t>berkaitan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tatasusila</a:t>
            </a:r>
            <a:r>
              <a:rPr lang="en-MY" dirty="0"/>
              <a:t> </a:t>
            </a:r>
            <a:r>
              <a:rPr lang="en-MY" dirty="0" err="1"/>
              <a:t>masyarakat</a:t>
            </a:r>
            <a:r>
              <a:rPr lang="en-MY" dirty="0"/>
              <a:t>. </a:t>
            </a:r>
            <a:r>
              <a:rPr lang="en-MY" dirty="0" err="1"/>
              <a:t>Ini</a:t>
            </a:r>
            <a:r>
              <a:rPr lang="en-MY" dirty="0"/>
              <a:t> </a:t>
            </a:r>
            <a:r>
              <a:rPr lang="en-MY" dirty="0" err="1"/>
              <a:t>bermakna</a:t>
            </a:r>
            <a:r>
              <a:rPr lang="en-MY" dirty="0"/>
              <a:t> agama </a:t>
            </a:r>
            <a:r>
              <a:rPr lang="en-MY" dirty="0" err="1"/>
              <a:t>bukan</a:t>
            </a:r>
            <a:r>
              <a:rPr lang="en-MY" dirty="0"/>
              <a:t> </a:t>
            </a:r>
            <a:r>
              <a:rPr lang="en-MY" dirty="0" err="1"/>
              <a:t>sahaja</a:t>
            </a:r>
            <a:r>
              <a:rPr lang="en-MY" dirty="0"/>
              <a:t> </a:t>
            </a:r>
            <a:r>
              <a:rPr lang="en-MY" dirty="0" err="1"/>
              <a:t>merupakan</a:t>
            </a:r>
            <a:r>
              <a:rPr lang="en-MY" dirty="0"/>
              <a:t> </a:t>
            </a:r>
            <a:r>
              <a:rPr lang="en-MY" dirty="0" err="1"/>
              <a:t>soal</a:t>
            </a:r>
            <a:r>
              <a:rPr lang="en-MY" dirty="0"/>
              <a:t> </a:t>
            </a:r>
            <a:r>
              <a:rPr lang="en-MY" dirty="0" err="1"/>
              <a:t>hubungan</a:t>
            </a:r>
            <a:r>
              <a:rPr lang="en-MY" dirty="0"/>
              <a:t> </a:t>
            </a:r>
            <a:r>
              <a:rPr lang="en-MY" dirty="0" err="1"/>
              <a:t>antara</a:t>
            </a:r>
            <a:r>
              <a:rPr lang="en-MY" dirty="0"/>
              <a:t> </a:t>
            </a:r>
            <a:r>
              <a:rPr lang="en-MY" dirty="0" err="1"/>
              <a:t>manusia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tuhan</a:t>
            </a:r>
            <a:r>
              <a:rPr lang="en-MY" dirty="0"/>
              <a:t>, </a:t>
            </a:r>
            <a:r>
              <a:rPr lang="en-MY" dirty="0" err="1"/>
              <a:t>malah</a:t>
            </a:r>
            <a:r>
              <a:rPr lang="en-MY" dirty="0"/>
              <a:t> </a:t>
            </a:r>
            <a:r>
              <a:rPr lang="en-MY" dirty="0" err="1"/>
              <a:t>merupakan</a:t>
            </a:r>
            <a:r>
              <a:rPr lang="en-MY" dirty="0"/>
              <a:t> </a:t>
            </a:r>
            <a:r>
              <a:rPr lang="en-MY" dirty="0" err="1"/>
              <a:t>soal</a:t>
            </a:r>
            <a:r>
              <a:rPr lang="en-MY" dirty="0"/>
              <a:t> </a:t>
            </a:r>
            <a:r>
              <a:rPr lang="en-MY" dirty="0" err="1"/>
              <a:t>hubungan</a:t>
            </a:r>
            <a:r>
              <a:rPr lang="en-MY" dirty="0"/>
              <a:t> </a:t>
            </a:r>
            <a:r>
              <a:rPr lang="en-MY" dirty="0" err="1"/>
              <a:t>manusia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manusia</a:t>
            </a:r>
            <a:r>
              <a:rPr lang="en-MY" dirty="0"/>
              <a:t>. </a:t>
            </a:r>
          </a:p>
          <a:p>
            <a:r>
              <a:rPr lang="en-MY" dirty="0" err="1"/>
              <a:t>Manusia</a:t>
            </a:r>
            <a:r>
              <a:rPr lang="en-MY" dirty="0"/>
              <a:t> yang </a:t>
            </a:r>
            <a:r>
              <a:rPr lang="en-MY" dirty="0" err="1"/>
              <a:t>tidak</a:t>
            </a:r>
            <a:r>
              <a:rPr lang="en-MY" dirty="0"/>
              <a:t> </a:t>
            </a:r>
            <a:r>
              <a:rPr lang="en-MY" dirty="0" err="1"/>
              <a:t>tidak</a:t>
            </a:r>
            <a:r>
              <a:rPr lang="en-MY" dirty="0"/>
              <a:t> </a:t>
            </a:r>
            <a:r>
              <a:rPr lang="en-MY" dirty="0" err="1"/>
              <a:t>mempercayai</a:t>
            </a:r>
            <a:r>
              <a:rPr lang="en-MY" dirty="0"/>
              <a:t> </a:t>
            </a:r>
            <a:r>
              <a:rPr lang="en-MY" dirty="0" err="1"/>
              <a:t>adanya</a:t>
            </a:r>
            <a:r>
              <a:rPr lang="en-MY" dirty="0"/>
              <a:t> </a:t>
            </a:r>
            <a:r>
              <a:rPr lang="en-MY" dirty="0" err="1"/>
              <a:t>tuhan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menolak</a:t>
            </a:r>
            <a:r>
              <a:rPr lang="en-MY" dirty="0"/>
              <a:t> </a:t>
            </a:r>
            <a:r>
              <a:rPr lang="en-MY" dirty="0" err="1"/>
              <a:t>semua</a:t>
            </a:r>
            <a:r>
              <a:rPr lang="en-MY" dirty="0"/>
              <a:t> </a:t>
            </a:r>
            <a:r>
              <a:rPr lang="en-MY" dirty="0" err="1"/>
              <a:t>kepercayaan</a:t>
            </a:r>
            <a:r>
              <a:rPr lang="en-MY" dirty="0"/>
              <a:t> </a:t>
            </a:r>
            <a:r>
              <a:rPr lang="en-MY" dirty="0" err="1"/>
              <a:t>beragama</a:t>
            </a:r>
            <a:r>
              <a:rPr lang="en-MY" dirty="0"/>
              <a:t> pula </a:t>
            </a:r>
            <a:r>
              <a:rPr lang="en-MY" dirty="0" err="1"/>
              <a:t>dipanggil</a:t>
            </a:r>
            <a:r>
              <a:rPr lang="en-MY" dirty="0"/>
              <a:t> </a:t>
            </a:r>
            <a:r>
              <a:rPr lang="en-MY" dirty="0" err="1"/>
              <a:t>ateisme</a:t>
            </a:r>
            <a:r>
              <a:rPr lang="en-MY" dirty="0"/>
              <a:t>.</a:t>
            </a:r>
            <a:endParaRPr lang="en-MY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MY" dirty="0"/>
          </a:p>
        </p:txBody>
      </p:sp>
      <p:pic>
        <p:nvPicPr>
          <p:cNvPr id="138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237" y="189634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049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7" name="Freeform 19"/>
          <p:cNvSpPr/>
          <p:nvPr/>
        </p:nvSpPr>
        <p:spPr bwMode="auto">
          <a:xfrm>
            <a:off x="8474301" y="4878617"/>
            <a:ext cx="3063875" cy="1439863"/>
          </a:xfrm>
          <a:custGeom>
            <a:avLst/>
            <a:gdLst>
              <a:gd name="T0" fmla="*/ 2147483646 w 743"/>
              <a:gd name="T1" fmla="*/ 2147483646 h 349"/>
              <a:gd name="T2" fmla="*/ 2147483646 w 743"/>
              <a:gd name="T3" fmla="*/ 2147483646 h 349"/>
              <a:gd name="T4" fmla="*/ 2147483646 w 743"/>
              <a:gd name="T5" fmla="*/ 2147483646 h 349"/>
              <a:gd name="T6" fmla="*/ 2147483646 w 743"/>
              <a:gd name="T7" fmla="*/ 2147483646 h 349"/>
              <a:gd name="T8" fmla="*/ 2147483646 w 743"/>
              <a:gd name="T9" fmla="*/ 2147483646 h 349"/>
              <a:gd name="T10" fmla="*/ 2147483646 w 743"/>
              <a:gd name="T11" fmla="*/ 2147483646 h 349"/>
              <a:gd name="T12" fmla="*/ 2147483646 w 743"/>
              <a:gd name="T13" fmla="*/ 2147483646 h 349"/>
              <a:gd name="T14" fmla="*/ 2147483646 w 743"/>
              <a:gd name="T15" fmla="*/ 0 h 349"/>
              <a:gd name="T16" fmla="*/ 2147483646 w 743"/>
              <a:gd name="T17" fmla="*/ 0 h 349"/>
              <a:gd name="T18" fmla="*/ 2147483646 w 743"/>
              <a:gd name="T19" fmla="*/ 2147483646 h 349"/>
              <a:gd name="T20" fmla="*/ 2147483646 w 743"/>
              <a:gd name="T21" fmla="*/ 2147483646 h 34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43" h="349">
                <a:moveTo>
                  <a:pt x="1" y="27"/>
                </a:moveTo>
                <a:cubicBezTo>
                  <a:pt x="0" y="40"/>
                  <a:pt x="24" y="60"/>
                  <a:pt x="24" y="73"/>
                </a:cubicBezTo>
                <a:cubicBezTo>
                  <a:pt x="25" y="86"/>
                  <a:pt x="3" y="120"/>
                  <a:pt x="13" y="155"/>
                </a:cubicBezTo>
                <a:cubicBezTo>
                  <a:pt x="30" y="213"/>
                  <a:pt x="223" y="151"/>
                  <a:pt x="238" y="165"/>
                </a:cubicBezTo>
                <a:cubicBezTo>
                  <a:pt x="262" y="187"/>
                  <a:pt x="235" y="251"/>
                  <a:pt x="247" y="273"/>
                </a:cubicBezTo>
                <a:cubicBezTo>
                  <a:pt x="267" y="305"/>
                  <a:pt x="566" y="349"/>
                  <a:pt x="715" y="245"/>
                </a:cubicBezTo>
                <a:cubicBezTo>
                  <a:pt x="743" y="226"/>
                  <a:pt x="709" y="164"/>
                  <a:pt x="728" y="8"/>
                </a:cubicBezTo>
                <a:cubicBezTo>
                  <a:pt x="729" y="4"/>
                  <a:pt x="725" y="0"/>
                  <a:pt x="721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1" y="0"/>
                  <a:pt x="18" y="1"/>
                  <a:pt x="16" y="3"/>
                </a:cubicBezTo>
                <a:cubicBezTo>
                  <a:pt x="9" y="11"/>
                  <a:pt x="1" y="21"/>
                  <a:pt x="1" y="27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48" name="Freeform 20"/>
          <p:cNvSpPr/>
          <p:nvPr/>
        </p:nvSpPr>
        <p:spPr bwMode="auto">
          <a:xfrm>
            <a:off x="10020526" y="3781652"/>
            <a:ext cx="1863725" cy="1039812"/>
          </a:xfrm>
          <a:custGeom>
            <a:avLst/>
            <a:gdLst>
              <a:gd name="T0" fmla="*/ 2147483646 w 452"/>
              <a:gd name="T1" fmla="*/ 2147483646 h 252"/>
              <a:gd name="T2" fmla="*/ 2147483646 w 452"/>
              <a:gd name="T3" fmla="*/ 2147483646 h 252"/>
              <a:gd name="T4" fmla="*/ 2147483646 w 452"/>
              <a:gd name="T5" fmla="*/ 2147483646 h 252"/>
              <a:gd name="T6" fmla="*/ 2147483646 w 452"/>
              <a:gd name="T7" fmla="*/ 2147483646 h 252"/>
              <a:gd name="T8" fmla="*/ 2147483646 w 452"/>
              <a:gd name="T9" fmla="*/ 0 h 252"/>
              <a:gd name="T10" fmla="*/ 2147483646 w 452"/>
              <a:gd name="T11" fmla="*/ 0 h 252"/>
              <a:gd name="T12" fmla="*/ 2147483646 w 452"/>
              <a:gd name="T13" fmla="*/ 2147483646 h 252"/>
              <a:gd name="T14" fmla="*/ 2147483646 w 452"/>
              <a:gd name="T15" fmla="*/ 2147483646 h 252"/>
              <a:gd name="T16" fmla="*/ 2147483646 w 452"/>
              <a:gd name="T17" fmla="*/ 2147483646 h 252"/>
              <a:gd name="T18" fmla="*/ 2147483646 w 452"/>
              <a:gd name="T19" fmla="*/ 2147483646 h 252"/>
              <a:gd name="T20" fmla="*/ 2147483646 w 452"/>
              <a:gd name="T21" fmla="*/ 2147483646 h 25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52" h="252">
                <a:moveTo>
                  <a:pt x="356" y="251"/>
                </a:moveTo>
                <a:cubicBezTo>
                  <a:pt x="357" y="250"/>
                  <a:pt x="357" y="249"/>
                  <a:pt x="357" y="249"/>
                </a:cubicBezTo>
                <a:cubicBezTo>
                  <a:pt x="370" y="157"/>
                  <a:pt x="410" y="91"/>
                  <a:pt x="449" y="10"/>
                </a:cubicBezTo>
                <a:cubicBezTo>
                  <a:pt x="449" y="10"/>
                  <a:pt x="449" y="10"/>
                  <a:pt x="449" y="10"/>
                </a:cubicBezTo>
                <a:cubicBezTo>
                  <a:pt x="452" y="6"/>
                  <a:pt x="448" y="0"/>
                  <a:pt x="443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6" y="0"/>
                  <a:pt x="30" y="5"/>
                  <a:pt x="30" y="11"/>
                </a:cubicBezTo>
                <a:cubicBezTo>
                  <a:pt x="1" y="238"/>
                  <a:pt x="1" y="238"/>
                  <a:pt x="1" y="238"/>
                </a:cubicBezTo>
                <a:cubicBezTo>
                  <a:pt x="0" y="245"/>
                  <a:pt x="5" y="252"/>
                  <a:pt x="13" y="252"/>
                </a:cubicBezTo>
                <a:cubicBezTo>
                  <a:pt x="354" y="252"/>
                  <a:pt x="354" y="252"/>
                  <a:pt x="354" y="252"/>
                </a:cubicBezTo>
                <a:cubicBezTo>
                  <a:pt x="354" y="252"/>
                  <a:pt x="355" y="252"/>
                  <a:pt x="356" y="251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49" name="Freeform 21"/>
          <p:cNvSpPr/>
          <p:nvPr/>
        </p:nvSpPr>
        <p:spPr bwMode="auto">
          <a:xfrm>
            <a:off x="8118698" y="3781652"/>
            <a:ext cx="1968500" cy="1039812"/>
          </a:xfrm>
          <a:custGeom>
            <a:avLst/>
            <a:gdLst>
              <a:gd name="T0" fmla="*/ 2147483646 w 477"/>
              <a:gd name="T1" fmla="*/ 0 h 252"/>
              <a:gd name="T2" fmla="*/ 2147483646 w 477"/>
              <a:gd name="T3" fmla="*/ 2147483646 h 252"/>
              <a:gd name="T4" fmla="*/ 2147483646 w 477"/>
              <a:gd name="T5" fmla="*/ 2147483646 h 252"/>
              <a:gd name="T6" fmla="*/ 2147483646 w 477"/>
              <a:gd name="T7" fmla="*/ 2147483646 h 252"/>
              <a:gd name="T8" fmla="*/ 2147483646 w 477"/>
              <a:gd name="T9" fmla="*/ 2147483646 h 252"/>
              <a:gd name="T10" fmla="*/ 2147483646 w 477"/>
              <a:gd name="T11" fmla="*/ 2147483646 h 252"/>
              <a:gd name="T12" fmla="*/ 2147483646 w 477"/>
              <a:gd name="T13" fmla="*/ 2147483646 h 252"/>
              <a:gd name="T14" fmla="*/ 2147483646 w 477"/>
              <a:gd name="T15" fmla="*/ 2147483646 h 252"/>
              <a:gd name="T16" fmla="*/ 2147483646 w 477"/>
              <a:gd name="T17" fmla="*/ 2147483646 h 252"/>
              <a:gd name="T18" fmla="*/ 2147483646 w 477"/>
              <a:gd name="T19" fmla="*/ 2147483646 h 252"/>
              <a:gd name="T20" fmla="*/ 2147483646 w 477"/>
              <a:gd name="T21" fmla="*/ 0 h 252"/>
              <a:gd name="T22" fmla="*/ 2147483646 w 477"/>
              <a:gd name="T23" fmla="*/ 0 h 25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77" h="252">
                <a:moveTo>
                  <a:pt x="75" y="0"/>
                </a:moveTo>
                <a:cubicBezTo>
                  <a:pt x="73" y="0"/>
                  <a:pt x="71" y="1"/>
                  <a:pt x="69" y="3"/>
                </a:cubicBezTo>
                <a:cubicBezTo>
                  <a:pt x="38" y="39"/>
                  <a:pt x="3" y="77"/>
                  <a:pt x="2" y="107"/>
                </a:cubicBezTo>
                <a:cubicBezTo>
                  <a:pt x="0" y="143"/>
                  <a:pt x="72" y="157"/>
                  <a:pt x="85" y="182"/>
                </a:cubicBezTo>
                <a:cubicBezTo>
                  <a:pt x="91" y="192"/>
                  <a:pt x="75" y="216"/>
                  <a:pt x="76" y="231"/>
                </a:cubicBezTo>
                <a:cubicBezTo>
                  <a:pt x="77" y="238"/>
                  <a:pt x="89" y="246"/>
                  <a:pt x="98" y="251"/>
                </a:cubicBezTo>
                <a:cubicBezTo>
                  <a:pt x="100" y="252"/>
                  <a:pt x="101" y="252"/>
                  <a:pt x="103" y="252"/>
                </a:cubicBezTo>
                <a:cubicBezTo>
                  <a:pt x="435" y="252"/>
                  <a:pt x="435" y="252"/>
                  <a:pt x="435" y="252"/>
                </a:cubicBezTo>
                <a:cubicBezTo>
                  <a:pt x="441" y="252"/>
                  <a:pt x="447" y="247"/>
                  <a:pt x="447" y="241"/>
                </a:cubicBezTo>
                <a:cubicBezTo>
                  <a:pt x="476" y="14"/>
                  <a:pt x="476" y="14"/>
                  <a:pt x="476" y="14"/>
                </a:cubicBezTo>
                <a:cubicBezTo>
                  <a:pt x="477" y="7"/>
                  <a:pt x="472" y="0"/>
                  <a:pt x="464" y="0"/>
                </a:cubicBezTo>
                <a:lnTo>
                  <a:pt x="75" y="0"/>
                </a:lnTo>
                <a:close/>
              </a:path>
            </a:pathLst>
          </a:custGeom>
          <a:solidFill>
            <a:srgbClr val="E249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50" name="Freeform 22"/>
          <p:cNvSpPr/>
          <p:nvPr/>
        </p:nvSpPr>
        <p:spPr bwMode="auto">
          <a:xfrm>
            <a:off x="8486998" y="2687864"/>
            <a:ext cx="1739900" cy="1035050"/>
          </a:xfrm>
          <a:custGeom>
            <a:avLst/>
            <a:gdLst>
              <a:gd name="T0" fmla="*/ 2147483646 w 422"/>
              <a:gd name="T1" fmla="*/ 0 h 251"/>
              <a:gd name="T2" fmla="*/ 2147483646 w 422"/>
              <a:gd name="T3" fmla="*/ 2147483646 h 251"/>
              <a:gd name="T4" fmla="*/ 2147483646 w 422"/>
              <a:gd name="T5" fmla="*/ 2147483646 h 251"/>
              <a:gd name="T6" fmla="*/ 2147483646 w 422"/>
              <a:gd name="T7" fmla="*/ 2147483646 h 251"/>
              <a:gd name="T8" fmla="*/ 2147483646 w 422"/>
              <a:gd name="T9" fmla="*/ 2147483646 h 251"/>
              <a:gd name="T10" fmla="*/ 2147483646 w 422"/>
              <a:gd name="T11" fmla="*/ 2147483646 h 251"/>
              <a:gd name="T12" fmla="*/ 2147483646 w 422"/>
              <a:gd name="T13" fmla="*/ 2147483646 h 251"/>
              <a:gd name="T14" fmla="*/ 2147483646 w 422"/>
              <a:gd name="T15" fmla="*/ 2147483646 h 251"/>
              <a:gd name="T16" fmla="*/ 2147483646 w 422"/>
              <a:gd name="T17" fmla="*/ 2147483646 h 251"/>
              <a:gd name="T18" fmla="*/ 2147483646 w 422"/>
              <a:gd name="T19" fmla="*/ 0 h 251"/>
              <a:gd name="T20" fmla="*/ 2147483646 w 422"/>
              <a:gd name="T21" fmla="*/ 0 h 2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22" h="251">
                <a:moveTo>
                  <a:pt x="34" y="0"/>
                </a:moveTo>
                <a:cubicBezTo>
                  <a:pt x="31" y="0"/>
                  <a:pt x="28" y="1"/>
                  <a:pt x="27" y="4"/>
                </a:cubicBezTo>
                <a:cubicBezTo>
                  <a:pt x="17" y="37"/>
                  <a:pt x="11" y="68"/>
                  <a:pt x="8" y="95"/>
                </a:cubicBezTo>
                <a:cubicBezTo>
                  <a:pt x="3" y="138"/>
                  <a:pt x="31" y="169"/>
                  <a:pt x="28" y="194"/>
                </a:cubicBezTo>
                <a:cubicBezTo>
                  <a:pt x="26" y="207"/>
                  <a:pt x="17" y="223"/>
                  <a:pt x="4" y="240"/>
                </a:cubicBezTo>
                <a:cubicBezTo>
                  <a:pt x="0" y="245"/>
                  <a:pt x="3" y="251"/>
                  <a:pt x="9" y="251"/>
                </a:cubicBezTo>
                <a:cubicBezTo>
                  <a:pt x="380" y="251"/>
                  <a:pt x="380" y="251"/>
                  <a:pt x="380" y="251"/>
                </a:cubicBezTo>
                <a:cubicBezTo>
                  <a:pt x="386" y="251"/>
                  <a:pt x="392" y="247"/>
                  <a:pt x="392" y="240"/>
                </a:cubicBezTo>
                <a:cubicBezTo>
                  <a:pt x="421" y="13"/>
                  <a:pt x="421" y="13"/>
                  <a:pt x="421" y="13"/>
                </a:cubicBezTo>
                <a:cubicBezTo>
                  <a:pt x="422" y="6"/>
                  <a:pt x="417" y="0"/>
                  <a:pt x="409" y="0"/>
                </a:cubicBezTo>
                <a:lnTo>
                  <a:pt x="34" y="0"/>
                </a:lnTo>
                <a:close/>
              </a:path>
            </a:pathLst>
          </a:custGeom>
          <a:solidFill>
            <a:srgbClr val="FF91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51" name="Freeform 23"/>
          <p:cNvSpPr/>
          <p:nvPr/>
        </p:nvSpPr>
        <p:spPr bwMode="auto">
          <a:xfrm>
            <a:off x="10160226" y="2687864"/>
            <a:ext cx="1901825" cy="1035050"/>
          </a:xfrm>
          <a:custGeom>
            <a:avLst/>
            <a:gdLst>
              <a:gd name="T0" fmla="*/ 2147483646 w 461"/>
              <a:gd name="T1" fmla="*/ 2147483646 h 251"/>
              <a:gd name="T2" fmla="*/ 2147483646 w 461"/>
              <a:gd name="T3" fmla="*/ 0 h 251"/>
              <a:gd name="T4" fmla="*/ 2147483646 w 461"/>
              <a:gd name="T5" fmla="*/ 0 h 251"/>
              <a:gd name="T6" fmla="*/ 2147483646 w 461"/>
              <a:gd name="T7" fmla="*/ 2147483646 h 251"/>
              <a:gd name="T8" fmla="*/ 2147483646 w 461"/>
              <a:gd name="T9" fmla="*/ 2147483646 h 251"/>
              <a:gd name="T10" fmla="*/ 2147483646 w 461"/>
              <a:gd name="T11" fmla="*/ 2147483646 h 251"/>
              <a:gd name="T12" fmla="*/ 2147483646 w 461"/>
              <a:gd name="T13" fmla="*/ 2147483646 h 251"/>
              <a:gd name="T14" fmla="*/ 2147483646 w 461"/>
              <a:gd name="T15" fmla="*/ 2147483646 h 251"/>
              <a:gd name="T16" fmla="*/ 2147483646 w 461"/>
              <a:gd name="T17" fmla="*/ 2147483646 h 2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61" h="251">
                <a:moveTo>
                  <a:pt x="444" y="5"/>
                </a:moveTo>
                <a:cubicBezTo>
                  <a:pt x="443" y="2"/>
                  <a:pt x="440" y="0"/>
                  <a:pt x="437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6" y="0"/>
                  <a:pt x="30" y="4"/>
                  <a:pt x="30" y="10"/>
                </a:cubicBezTo>
                <a:cubicBezTo>
                  <a:pt x="1" y="237"/>
                  <a:pt x="1" y="237"/>
                  <a:pt x="1" y="237"/>
                </a:cubicBezTo>
                <a:cubicBezTo>
                  <a:pt x="0" y="245"/>
                  <a:pt x="5" y="251"/>
                  <a:pt x="13" y="251"/>
                </a:cubicBezTo>
                <a:cubicBezTo>
                  <a:pt x="421" y="251"/>
                  <a:pt x="421" y="251"/>
                  <a:pt x="421" y="251"/>
                </a:cubicBezTo>
                <a:cubicBezTo>
                  <a:pt x="424" y="251"/>
                  <a:pt x="426" y="249"/>
                  <a:pt x="427" y="246"/>
                </a:cubicBezTo>
                <a:cubicBezTo>
                  <a:pt x="446" y="190"/>
                  <a:pt x="461" y="95"/>
                  <a:pt x="444" y="5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52" name="Freeform 24"/>
          <p:cNvSpPr/>
          <p:nvPr/>
        </p:nvSpPr>
        <p:spPr bwMode="auto">
          <a:xfrm>
            <a:off x="8631460" y="1578203"/>
            <a:ext cx="1735138" cy="1047750"/>
          </a:xfrm>
          <a:custGeom>
            <a:avLst/>
            <a:gdLst>
              <a:gd name="T0" fmla="*/ 2147483646 w 421"/>
              <a:gd name="T1" fmla="*/ 2147483646 h 254"/>
              <a:gd name="T2" fmla="*/ 2147483646 w 421"/>
              <a:gd name="T3" fmla="*/ 2147483646 h 254"/>
              <a:gd name="T4" fmla="*/ 2147483646 w 421"/>
              <a:gd name="T5" fmla="*/ 2147483646 h 254"/>
              <a:gd name="T6" fmla="*/ 2147483646 w 421"/>
              <a:gd name="T7" fmla="*/ 2147483646 h 254"/>
              <a:gd name="T8" fmla="*/ 2147483646 w 421"/>
              <a:gd name="T9" fmla="*/ 2147483646 h 254"/>
              <a:gd name="T10" fmla="*/ 2147483646 w 421"/>
              <a:gd name="T11" fmla="*/ 2147483646 h 254"/>
              <a:gd name="T12" fmla="*/ 2147483646 w 421"/>
              <a:gd name="T13" fmla="*/ 2147483646 h 254"/>
              <a:gd name="T14" fmla="*/ 2147483646 w 421"/>
              <a:gd name="T15" fmla="*/ 2147483646 h 2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21" h="254">
                <a:moveTo>
                  <a:pt x="176" y="48"/>
                </a:moveTo>
                <a:cubicBezTo>
                  <a:pt x="82" y="97"/>
                  <a:pt x="30" y="172"/>
                  <a:pt x="2" y="245"/>
                </a:cubicBezTo>
                <a:cubicBezTo>
                  <a:pt x="0" y="249"/>
                  <a:pt x="4" y="254"/>
                  <a:pt x="8" y="254"/>
                </a:cubicBezTo>
                <a:cubicBezTo>
                  <a:pt x="379" y="254"/>
                  <a:pt x="379" y="254"/>
                  <a:pt x="379" y="254"/>
                </a:cubicBezTo>
                <a:cubicBezTo>
                  <a:pt x="385" y="254"/>
                  <a:pt x="390" y="250"/>
                  <a:pt x="391" y="244"/>
                </a:cubicBezTo>
                <a:cubicBezTo>
                  <a:pt x="420" y="18"/>
                  <a:pt x="420" y="18"/>
                  <a:pt x="420" y="18"/>
                </a:cubicBezTo>
                <a:cubicBezTo>
                  <a:pt x="421" y="10"/>
                  <a:pt x="416" y="4"/>
                  <a:pt x="408" y="4"/>
                </a:cubicBezTo>
                <a:cubicBezTo>
                  <a:pt x="314" y="0"/>
                  <a:pt x="231" y="18"/>
                  <a:pt x="176" y="48"/>
                </a:cubicBezTo>
                <a:close/>
              </a:path>
            </a:pathLst>
          </a:custGeom>
          <a:solidFill>
            <a:srgbClr val="FFCD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53" name="Freeform 25"/>
          <p:cNvSpPr/>
          <p:nvPr/>
        </p:nvSpPr>
        <p:spPr bwMode="auto">
          <a:xfrm>
            <a:off x="10301510" y="1602014"/>
            <a:ext cx="1665288" cy="1023938"/>
          </a:xfrm>
          <a:custGeom>
            <a:avLst/>
            <a:gdLst>
              <a:gd name="T0" fmla="*/ 2147483646 w 404"/>
              <a:gd name="T1" fmla="*/ 2147483646 h 248"/>
              <a:gd name="T2" fmla="*/ 2147483646 w 404"/>
              <a:gd name="T3" fmla="*/ 2147483646 h 248"/>
              <a:gd name="T4" fmla="*/ 2147483646 w 404"/>
              <a:gd name="T5" fmla="*/ 2147483646 h 248"/>
              <a:gd name="T6" fmla="*/ 2147483646 w 404"/>
              <a:gd name="T7" fmla="*/ 2147483646 h 248"/>
              <a:gd name="T8" fmla="*/ 2147483646 w 404"/>
              <a:gd name="T9" fmla="*/ 2147483646 h 248"/>
              <a:gd name="T10" fmla="*/ 2147483646 w 404"/>
              <a:gd name="T11" fmla="*/ 2147483646 h 248"/>
              <a:gd name="T12" fmla="*/ 2147483646 w 404"/>
              <a:gd name="T13" fmla="*/ 2147483646 h 248"/>
              <a:gd name="T14" fmla="*/ 2147483646 w 404"/>
              <a:gd name="T15" fmla="*/ 2147483646 h 2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04" h="248">
                <a:moveTo>
                  <a:pt x="396" y="248"/>
                </a:moveTo>
                <a:cubicBezTo>
                  <a:pt x="401" y="248"/>
                  <a:pt x="404" y="244"/>
                  <a:pt x="403" y="240"/>
                </a:cubicBezTo>
                <a:cubicBezTo>
                  <a:pt x="384" y="170"/>
                  <a:pt x="343" y="106"/>
                  <a:pt x="267" y="68"/>
                </a:cubicBezTo>
                <a:cubicBezTo>
                  <a:pt x="190" y="29"/>
                  <a:pt x="114" y="8"/>
                  <a:pt x="43" y="1"/>
                </a:cubicBezTo>
                <a:cubicBezTo>
                  <a:pt x="36" y="0"/>
                  <a:pt x="30" y="5"/>
                  <a:pt x="29" y="11"/>
                </a:cubicBezTo>
                <a:cubicBezTo>
                  <a:pt x="1" y="234"/>
                  <a:pt x="1" y="234"/>
                  <a:pt x="1" y="234"/>
                </a:cubicBezTo>
                <a:cubicBezTo>
                  <a:pt x="0" y="242"/>
                  <a:pt x="5" y="248"/>
                  <a:pt x="13" y="248"/>
                </a:cubicBezTo>
                <a:lnTo>
                  <a:pt x="396" y="248"/>
                </a:lnTo>
                <a:close/>
              </a:path>
            </a:pathLst>
          </a:custGeom>
          <a:solidFill>
            <a:srgbClr val="64D1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776244" y="0"/>
            <a:ext cx="9990494" cy="96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DEFINISI 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93486" y="431925"/>
            <a:ext cx="7625212" cy="613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t" anchorCtr="0" compatLnSpc="1"/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l"/>
            <a:endParaRPr lang="en-US" sz="3200" dirty="0">
              <a:solidFill>
                <a:prstClr val="black"/>
              </a:solidFill>
            </a:endParaRPr>
          </a:p>
          <a:p>
            <a:pPr algn="l"/>
            <a:endParaRPr lang="en-MY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8364" y="1375816"/>
            <a:ext cx="7900334" cy="1323439"/>
          </a:xfrm>
          <a:prstGeom prst="rect">
            <a:avLst/>
          </a:prstGeom>
        </p:spPr>
        <p:txBody>
          <a:bodyPr wrap="square" lIns="91435" tIns="45717" rIns="91435" bIns="45717">
            <a:spAutoFit/>
          </a:bodyPr>
          <a:lstStyle/>
          <a:p>
            <a:pPr marL="342882" indent="-342882" algn="just">
              <a:buFont typeface="Arial" pitchFamily="34" charset="0"/>
              <a:buChar char="•"/>
            </a:pPr>
            <a:endParaRPr lang="en-US" sz="2400" b="1" dirty="0"/>
          </a:p>
          <a:p>
            <a:pPr marL="342882" indent="-342882" algn="just">
              <a:buFont typeface="Arial" pitchFamily="34" charset="0"/>
              <a:buChar char="•"/>
            </a:pPr>
            <a:endParaRPr lang="en-US" sz="2000" dirty="0"/>
          </a:p>
          <a:p>
            <a:pPr marL="342882" indent="-342882" algn="just">
              <a:buFont typeface="Arial" pitchFamily="34" charset="0"/>
              <a:buChar char="•"/>
            </a:pPr>
            <a:endParaRPr lang="en-US" sz="2000" dirty="0"/>
          </a:p>
          <a:p>
            <a:endParaRPr lang="en-US" sz="1600" dirty="0"/>
          </a:p>
        </p:txBody>
      </p:sp>
      <p:pic>
        <p:nvPicPr>
          <p:cNvPr id="16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120" y="73723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PERKEMBANGAN EPISTEMOLOGI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280498" cy="4351338"/>
          </a:xfrm>
        </p:spPr>
        <p:txBody>
          <a:bodyPr/>
          <a:lstStyle/>
          <a:p>
            <a:r>
              <a:rPr lang="en-MY" dirty="0" err="1"/>
              <a:t>Sejarah</a:t>
            </a:r>
            <a:r>
              <a:rPr lang="en-MY" dirty="0"/>
              <a:t> </a:t>
            </a:r>
            <a:r>
              <a:rPr lang="en-MY" dirty="0" err="1"/>
              <a:t>perkembangan</a:t>
            </a:r>
            <a:r>
              <a:rPr lang="en-MY" dirty="0"/>
              <a:t> </a:t>
            </a:r>
            <a:r>
              <a:rPr lang="en-MY" dirty="0" err="1"/>
              <a:t>epistemologi</a:t>
            </a:r>
            <a:r>
              <a:rPr lang="en-MY" dirty="0"/>
              <a:t> </a:t>
            </a:r>
            <a:r>
              <a:rPr lang="en-MY" dirty="0" err="1"/>
              <a:t>sejalan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perkembangan</a:t>
            </a:r>
            <a:r>
              <a:rPr lang="en-MY" dirty="0"/>
              <a:t> </a:t>
            </a:r>
            <a:r>
              <a:rPr lang="en-MY" dirty="0" err="1"/>
              <a:t>manusia</a:t>
            </a:r>
            <a:r>
              <a:rPr lang="en-MY" dirty="0"/>
              <a:t> </a:t>
            </a:r>
            <a:r>
              <a:rPr lang="en-MY" dirty="0" err="1"/>
              <a:t>memperolehi</a:t>
            </a:r>
            <a:r>
              <a:rPr lang="en-MY" dirty="0"/>
              <a:t> </a:t>
            </a:r>
            <a:r>
              <a:rPr lang="en-MY" dirty="0" err="1"/>
              <a:t>pengetahuan</a:t>
            </a:r>
            <a:r>
              <a:rPr lang="en-MY" dirty="0"/>
              <a:t> yang </a:t>
            </a:r>
            <a:r>
              <a:rPr lang="en-MY" dirty="0" err="1"/>
              <a:t>reflektif-sistematis</a:t>
            </a:r>
            <a:r>
              <a:rPr lang="en-MY" dirty="0"/>
              <a:t>. </a:t>
            </a:r>
          </a:p>
          <a:p>
            <a:r>
              <a:rPr lang="en-MY" b="1" dirty="0" err="1"/>
              <a:t>Fasa</a:t>
            </a:r>
            <a:r>
              <a:rPr lang="en-MY" b="1" dirty="0"/>
              <a:t> 1: Zaman </a:t>
            </a:r>
            <a:r>
              <a:rPr lang="en-MY" b="1" dirty="0" err="1"/>
              <a:t>Yunani</a:t>
            </a:r>
            <a:r>
              <a:rPr lang="en-MY" b="1" dirty="0"/>
              <a:t> </a:t>
            </a:r>
            <a:r>
              <a:rPr lang="en-MY" b="1" dirty="0" err="1"/>
              <a:t>Kuno</a:t>
            </a:r>
            <a:r>
              <a:rPr lang="en-MY" b="1" dirty="0"/>
              <a:t> (</a:t>
            </a:r>
            <a:r>
              <a:rPr lang="en-MY" b="1" dirty="0" err="1"/>
              <a:t>abad</a:t>
            </a:r>
            <a:r>
              <a:rPr lang="en-MY" b="1" dirty="0"/>
              <a:t> 3 SM – 6 M) </a:t>
            </a:r>
            <a:r>
              <a:rPr lang="en-MY" dirty="0" err="1"/>
              <a:t>pemikiran</a:t>
            </a:r>
            <a:r>
              <a:rPr lang="en-MY" dirty="0"/>
              <a:t> </a:t>
            </a:r>
            <a:r>
              <a:rPr lang="en-MY" dirty="0" err="1"/>
              <a:t>tentang</a:t>
            </a:r>
            <a:r>
              <a:rPr lang="en-MY" dirty="0"/>
              <a:t> </a:t>
            </a:r>
            <a:r>
              <a:rPr lang="en-MY" dirty="0" err="1"/>
              <a:t>pengetahuan</a:t>
            </a:r>
            <a:r>
              <a:rPr lang="en-MY" dirty="0"/>
              <a:t> </a:t>
            </a:r>
            <a:r>
              <a:rPr lang="en-MY" dirty="0" err="1"/>
              <a:t>bersifat</a:t>
            </a:r>
            <a:r>
              <a:rPr lang="en-MY" dirty="0"/>
              <a:t> </a:t>
            </a:r>
            <a:r>
              <a:rPr lang="en-MY" dirty="0" err="1"/>
              <a:t>kritikan</a:t>
            </a:r>
            <a:r>
              <a:rPr lang="en-MY" dirty="0"/>
              <a:t> </a:t>
            </a:r>
            <a:r>
              <a:rPr lang="en-MY" dirty="0" err="1"/>
              <a:t>terhadap</a:t>
            </a:r>
            <a:r>
              <a:rPr lang="en-MY" dirty="0"/>
              <a:t> </a:t>
            </a:r>
            <a:r>
              <a:rPr lang="en-MY" dirty="0" err="1"/>
              <a:t>pengetahuan</a:t>
            </a:r>
            <a:r>
              <a:rPr lang="en-MY" dirty="0"/>
              <a:t> yang </a:t>
            </a:r>
            <a:r>
              <a:rPr lang="en-MY" dirty="0" err="1"/>
              <a:t>disebut</a:t>
            </a:r>
            <a:r>
              <a:rPr lang="en-MY" dirty="0"/>
              <a:t> </a:t>
            </a:r>
            <a:r>
              <a:rPr lang="en-MY" dirty="0" err="1"/>
              <a:t>sebagai</a:t>
            </a:r>
            <a:r>
              <a:rPr lang="en-MY" dirty="0"/>
              <a:t> </a:t>
            </a:r>
            <a:r>
              <a:rPr lang="en-MY" dirty="0" err="1"/>
              <a:t>mitologi</a:t>
            </a:r>
            <a:r>
              <a:rPr lang="en-MY" dirty="0"/>
              <a:t> (</a:t>
            </a:r>
            <a:r>
              <a:rPr lang="en-MY" dirty="0" err="1"/>
              <a:t>dunia</a:t>
            </a:r>
            <a:r>
              <a:rPr lang="en-MY" dirty="0"/>
              <a:t> </a:t>
            </a:r>
            <a:r>
              <a:rPr lang="en-MY" dirty="0" err="1"/>
              <a:t>dewa-dewi</a:t>
            </a:r>
            <a:r>
              <a:rPr lang="en-MY" dirty="0"/>
              <a:t>). </a:t>
            </a:r>
          </a:p>
          <a:p>
            <a:r>
              <a:rPr lang="en-MY" dirty="0" err="1"/>
              <a:t>Dikenali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munculnya</a:t>
            </a:r>
            <a:r>
              <a:rPr lang="en-MY" dirty="0"/>
              <a:t> para </a:t>
            </a:r>
            <a:r>
              <a:rPr lang="en-MY" dirty="0" err="1"/>
              <a:t>filasuf</a:t>
            </a:r>
            <a:r>
              <a:rPr lang="en-MY" dirty="0"/>
              <a:t> yang </a:t>
            </a:r>
            <a:r>
              <a:rPr lang="en-MY" dirty="0" err="1"/>
              <a:t>menanyakan</a:t>
            </a:r>
            <a:r>
              <a:rPr lang="en-MY" dirty="0"/>
              <a:t> </a:t>
            </a:r>
            <a:r>
              <a:rPr lang="en-MY" dirty="0" err="1"/>
              <a:t>tentang</a:t>
            </a:r>
            <a:r>
              <a:rPr lang="en-MY" dirty="0"/>
              <a:t> </a:t>
            </a:r>
            <a:r>
              <a:rPr lang="en-MY" dirty="0" err="1"/>
              <a:t>hakikat</a:t>
            </a:r>
            <a:r>
              <a:rPr lang="en-MY" dirty="0"/>
              <a:t> </a:t>
            </a:r>
            <a:r>
              <a:rPr lang="en-MY" dirty="0" err="1"/>
              <a:t>alam</a:t>
            </a:r>
            <a:r>
              <a:rPr lang="en-MY" dirty="0"/>
              <a:t> </a:t>
            </a:r>
            <a:r>
              <a:rPr lang="en-MY" dirty="0" err="1"/>
              <a:t>semesta</a:t>
            </a:r>
            <a:r>
              <a:rPr lang="en-MY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2498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0387" y="231309"/>
            <a:ext cx="11494827" cy="1093614"/>
          </a:xfrm>
        </p:spPr>
        <p:txBody>
          <a:bodyPr/>
          <a:lstStyle/>
          <a:p>
            <a:r>
              <a:rPr lang="en-US" sz="4800" dirty="0">
                <a:solidFill>
                  <a:schemeClr val="accent6">
                    <a:lumMod val="95000"/>
                    <a:lumOff val="5000"/>
                  </a:schemeClr>
                </a:solidFill>
              </a:rPr>
              <a:t>HASIL PEMBELAJARAN KULIAH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83544" y="3575728"/>
            <a:ext cx="514558" cy="364771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45000">
                <a:schemeClr val="accent2"/>
              </a:gs>
              <a:gs pos="0">
                <a:schemeClr val="accent2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743191" y="4955636"/>
            <a:ext cx="679952" cy="364771"/>
          </a:xfrm>
          <a:prstGeom prst="rect">
            <a:avLst/>
          </a:prstGeom>
          <a:gradFill flip="none" rotWithShape="1">
            <a:gsLst>
              <a:gs pos="100000">
                <a:schemeClr val="tx2"/>
              </a:gs>
              <a:gs pos="0">
                <a:schemeClr val="tx1"/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11" name="Freeform 7"/>
          <p:cNvSpPr/>
          <p:nvPr/>
        </p:nvSpPr>
        <p:spPr bwMode="auto">
          <a:xfrm>
            <a:off x="5363500" y="2249546"/>
            <a:ext cx="2888031" cy="1690952"/>
          </a:xfrm>
          <a:custGeom>
            <a:avLst/>
            <a:gdLst>
              <a:gd name="T0" fmla="*/ 1601 w 1601"/>
              <a:gd name="T1" fmla="*/ 468 h 937"/>
              <a:gd name="T2" fmla="*/ 1133 w 1601"/>
              <a:gd name="T3" fmla="*/ 0 h 937"/>
              <a:gd name="T4" fmla="*/ 664 w 1601"/>
              <a:gd name="T5" fmla="*/ 468 h 937"/>
              <a:gd name="T6" fmla="*/ 866 w 1601"/>
              <a:gd name="T7" fmla="*/ 468 h 937"/>
              <a:gd name="T8" fmla="*/ 1133 w 1601"/>
              <a:gd name="T9" fmla="*/ 202 h 937"/>
              <a:gd name="T10" fmla="*/ 1399 w 1601"/>
              <a:gd name="T11" fmla="*/ 468 h 937"/>
              <a:gd name="T12" fmla="*/ 1133 w 1601"/>
              <a:gd name="T13" fmla="*/ 735 h 937"/>
              <a:gd name="T14" fmla="*/ 0 w 1601"/>
              <a:gd name="T15" fmla="*/ 735 h 937"/>
              <a:gd name="T16" fmla="*/ 0 w 1601"/>
              <a:gd name="T17" fmla="*/ 937 h 937"/>
              <a:gd name="T18" fmla="*/ 1142 w 1601"/>
              <a:gd name="T19" fmla="*/ 937 h 937"/>
              <a:gd name="T20" fmla="*/ 1601 w 1601"/>
              <a:gd name="T21" fmla="*/ 468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01" h="937">
                <a:moveTo>
                  <a:pt x="1601" y="468"/>
                </a:moveTo>
                <a:cubicBezTo>
                  <a:pt x="1601" y="210"/>
                  <a:pt x="1391" y="0"/>
                  <a:pt x="1133" y="0"/>
                </a:cubicBezTo>
                <a:cubicBezTo>
                  <a:pt x="875" y="0"/>
                  <a:pt x="664" y="210"/>
                  <a:pt x="664" y="468"/>
                </a:cubicBezTo>
                <a:cubicBezTo>
                  <a:pt x="866" y="468"/>
                  <a:pt x="866" y="468"/>
                  <a:pt x="866" y="468"/>
                </a:cubicBezTo>
                <a:cubicBezTo>
                  <a:pt x="866" y="321"/>
                  <a:pt x="986" y="202"/>
                  <a:pt x="1133" y="202"/>
                </a:cubicBezTo>
                <a:cubicBezTo>
                  <a:pt x="1280" y="202"/>
                  <a:pt x="1399" y="321"/>
                  <a:pt x="1399" y="468"/>
                </a:cubicBezTo>
                <a:cubicBezTo>
                  <a:pt x="1399" y="615"/>
                  <a:pt x="1280" y="735"/>
                  <a:pt x="1133" y="735"/>
                </a:cubicBezTo>
                <a:cubicBezTo>
                  <a:pt x="0" y="735"/>
                  <a:pt x="0" y="735"/>
                  <a:pt x="0" y="735"/>
                </a:cubicBezTo>
                <a:cubicBezTo>
                  <a:pt x="0" y="937"/>
                  <a:pt x="0" y="937"/>
                  <a:pt x="0" y="937"/>
                </a:cubicBezTo>
                <a:cubicBezTo>
                  <a:pt x="1142" y="937"/>
                  <a:pt x="1142" y="937"/>
                  <a:pt x="1142" y="937"/>
                </a:cubicBezTo>
                <a:cubicBezTo>
                  <a:pt x="1396" y="931"/>
                  <a:pt x="1601" y="723"/>
                  <a:pt x="1601" y="4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3855164" y="2249547"/>
            <a:ext cx="1690693" cy="2898372"/>
          </a:xfrm>
          <a:custGeom>
            <a:avLst/>
            <a:gdLst>
              <a:gd name="T0" fmla="*/ 937 w 937"/>
              <a:gd name="T1" fmla="*/ 459 h 1606"/>
              <a:gd name="T2" fmla="*/ 468 w 937"/>
              <a:gd name="T3" fmla="*/ 0 h 1606"/>
              <a:gd name="T4" fmla="*/ 0 w 937"/>
              <a:gd name="T5" fmla="*/ 468 h 1606"/>
              <a:gd name="T6" fmla="*/ 468 w 937"/>
              <a:gd name="T7" fmla="*/ 937 h 1606"/>
              <a:gd name="T8" fmla="*/ 468 w 937"/>
              <a:gd name="T9" fmla="*/ 735 h 1606"/>
              <a:gd name="T10" fmla="*/ 202 w 937"/>
              <a:gd name="T11" fmla="*/ 468 h 1606"/>
              <a:gd name="T12" fmla="*/ 468 w 937"/>
              <a:gd name="T13" fmla="*/ 202 h 1606"/>
              <a:gd name="T14" fmla="*/ 735 w 937"/>
              <a:gd name="T15" fmla="*/ 468 h 1606"/>
              <a:gd name="T16" fmla="*/ 735 w 937"/>
              <a:gd name="T17" fmla="*/ 1606 h 1606"/>
              <a:gd name="T18" fmla="*/ 937 w 937"/>
              <a:gd name="T19" fmla="*/ 1606 h 1606"/>
              <a:gd name="T20" fmla="*/ 937 w 937"/>
              <a:gd name="T21" fmla="*/ 459 h 1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37" h="1606">
                <a:moveTo>
                  <a:pt x="937" y="459"/>
                </a:moveTo>
                <a:cubicBezTo>
                  <a:pt x="931" y="205"/>
                  <a:pt x="723" y="0"/>
                  <a:pt x="468" y="0"/>
                </a:cubicBezTo>
                <a:cubicBezTo>
                  <a:pt x="210" y="0"/>
                  <a:pt x="0" y="210"/>
                  <a:pt x="0" y="468"/>
                </a:cubicBezTo>
                <a:cubicBezTo>
                  <a:pt x="0" y="727"/>
                  <a:pt x="210" y="937"/>
                  <a:pt x="468" y="937"/>
                </a:cubicBezTo>
                <a:cubicBezTo>
                  <a:pt x="468" y="735"/>
                  <a:pt x="468" y="735"/>
                  <a:pt x="468" y="735"/>
                </a:cubicBezTo>
                <a:cubicBezTo>
                  <a:pt x="322" y="735"/>
                  <a:pt x="202" y="615"/>
                  <a:pt x="202" y="468"/>
                </a:cubicBezTo>
                <a:cubicBezTo>
                  <a:pt x="202" y="321"/>
                  <a:pt x="322" y="202"/>
                  <a:pt x="468" y="202"/>
                </a:cubicBezTo>
                <a:cubicBezTo>
                  <a:pt x="615" y="202"/>
                  <a:pt x="735" y="321"/>
                  <a:pt x="735" y="468"/>
                </a:cubicBezTo>
                <a:cubicBezTo>
                  <a:pt x="735" y="1606"/>
                  <a:pt x="735" y="1606"/>
                  <a:pt x="735" y="1606"/>
                </a:cubicBezTo>
                <a:cubicBezTo>
                  <a:pt x="937" y="1606"/>
                  <a:pt x="937" y="1606"/>
                  <a:pt x="937" y="1606"/>
                </a:cubicBezTo>
                <a:cubicBezTo>
                  <a:pt x="937" y="1606"/>
                  <a:pt x="937" y="459"/>
                  <a:pt x="937" y="459"/>
                </a:cubicBezTo>
                <a:close/>
              </a:path>
            </a:pathLst>
          </a:custGeom>
          <a:gradFill flip="none" rotWithShape="1">
            <a:gsLst>
              <a:gs pos="100000">
                <a:schemeClr val="tx1"/>
              </a:gs>
              <a:gs pos="63000">
                <a:schemeClr val="accent2"/>
              </a:gs>
              <a:gs pos="0">
                <a:schemeClr val="accent2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181143" y="5147919"/>
            <a:ext cx="364715" cy="6701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14" name="Freeform 10"/>
          <p:cNvSpPr/>
          <p:nvPr/>
        </p:nvSpPr>
        <p:spPr bwMode="auto">
          <a:xfrm>
            <a:off x="3855164" y="4955636"/>
            <a:ext cx="2888031" cy="1690952"/>
          </a:xfrm>
          <a:custGeom>
            <a:avLst/>
            <a:gdLst>
              <a:gd name="T0" fmla="*/ 468 w 1601"/>
              <a:gd name="T1" fmla="*/ 202 h 937"/>
              <a:gd name="T2" fmla="*/ 1601 w 1601"/>
              <a:gd name="T3" fmla="*/ 202 h 937"/>
              <a:gd name="T4" fmla="*/ 1601 w 1601"/>
              <a:gd name="T5" fmla="*/ 0 h 937"/>
              <a:gd name="T6" fmla="*/ 459 w 1601"/>
              <a:gd name="T7" fmla="*/ 0 h 937"/>
              <a:gd name="T8" fmla="*/ 0 w 1601"/>
              <a:gd name="T9" fmla="*/ 469 h 937"/>
              <a:gd name="T10" fmla="*/ 468 w 1601"/>
              <a:gd name="T11" fmla="*/ 937 h 937"/>
              <a:gd name="T12" fmla="*/ 937 w 1601"/>
              <a:gd name="T13" fmla="*/ 469 h 937"/>
              <a:gd name="T14" fmla="*/ 735 w 1601"/>
              <a:gd name="T15" fmla="*/ 469 h 937"/>
              <a:gd name="T16" fmla="*/ 468 w 1601"/>
              <a:gd name="T17" fmla="*/ 735 h 937"/>
              <a:gd name="T18" fmla="*/ 202 w 1601"/>
              <a:gd name="T19" fmla="*/ 469 h 937"/>
              <a:gd name="T20" fmla="*/ 468 w 1601"/>
              <a:gd name="T21" fmla="*/ 202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01" h="937">
                <a:moveTo>
                  <a:pt x="468" y="202"/>
                </a:moveTo>
                <a:cubicBezTo>
                  <a:pt x="1601" y="202"/>
                  <a:pt x="1601" y="202"/>
                  <a:pt x="1601" y="202"/>
                </a:cubicBezTo>
                <a:cubicBezTo>
                  <a:pt x="1601" y="0"/>
                  <a:pt x="1601" y="0"/>
                  <a:pt x="1601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205" y="6"/>
                  <a:pt x="0" y="214"/>
                  <a:pt x="0" y="469"/>
                </a:cubicBezTo>
                <a:cubicBezTo>
                  <a:pt x="0" y="727"/>
                  <a:pt x="210" y="937"/>
                  <a:pt x="468" y="937"/>
                </a:cubicBezTo>
                <a:cubicBezTo>
                  <a:pt x="727" y="937"/>
                  <a:pt x="937" y="727"/>
                  <a:pt x="937" y="469"/>
                </a:cubicBezTo>
                <a:cubicBezTo>
                  <a:pt x="735" y="469"/>
                  <a:pt x="735" y="469"/>
                  <a:pt x="735" y="469"/>
                </a:cubicBezTo>
                <a:cubicBezTo>
                  <a:pt x="735" y="616"/>
                  <a:pt x="615" y="735"/>
                  <a:pt x="468" y="735"/>
                </a:cubicBezTo>
                <a:cubicBezTo>
                  <a:pt x="322" y="735"/>
                  <a:pt x="202" y="616"/>
                  <a:pt x="202" y="469"/>
                </a:cubicBezTo>
                <a:cubicBezTo>
                  <a:pt x="202" y="322"/>
                  <a:pt x="322" y="202"/>
                  <a:pt x="468" y="20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545854" y="3575728"/>
            <a:ext cx="1197338" cy="3647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560833" y="3076857"/>
            <a:ext cx="356233" cy="497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17" name="Freeform 13"/>
          <p:cNvSpPr/>
          <p:nvPr/>
        </p:nvSpPr>
        <p:spPr bwMode="auto">
          <a:xfrm>
            <a:off x="6560838" y="3940498"/>
            <a:ext cx="1690693" cy="2706090"/>
          </a:xfrm>
          <a:custGeom>
            <a:avLst/>
            <a:gdLst>
              <a:gd name="T0" fmla="*/ 469 w 937"/>
              <a:gd name="T1" fmla="*/ 563 h 1500"/>
              <a:gd name="T2" fmla="*/ 469 w 937"/>
              <a:gd name="T3" fmla="*/ 765 h 1500"/>
              <a:gd name="T4" fmla="*/ 735 w 937"/>
              <a:gd name="T5" fmla="*/ 1032 h 1500"/>
              <a:gd name="T6" fmla="*/ 469 w 937"/>
              <a:gd name="T7" fmla="*/ 1298 h 1500"/>
              <a:gd name="T8" fmla="*/ 202 w 937"/>
              <a:gd name="T9" fmla="*/ 1032 h 1500"/>
              <a:gd name="T10" fmla="*/ 202 w 937"/>
              <a:gd name="T11" fmla="*/ 0 h 1500"/>
              <a:gd name="T12" fmla="*/ 0 w 937"/>
              <a:gd name="T13" fmla="*/ 0 h 1500"/>
              <a:gd name="T14" fmla="*/ 0 w 937"/>
              <a:gd name="T15" fmla="*/ 1041 h 1500"/>
              <a:gd name="T16" fmla="*/ 469 w 937"/>
              <a:gd name="T17" fmla="*/ 1500 h 1500"/>
              <a:gd name="T18" fmla="*/ 937 w 937"/>
              <a:gd name="T19" fmla="*/ 1032 h 1500"/>
              <a:gd name="T20" fmla="*/ 469 w 937"/>
              <a:gd name="T21" fmla="*/ 563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37" h="1500">
                <a:moveTo>
                  <a:pt x="469" y="563"/>
                </a:moveTo>
                <a:cubicBezTo>
                  <a:pt x="469" y="765"/>
                  <a:pt x="469" y="765"/>
                  <a:pt x="469" y="765"/>
                </a:cubicBezTo>
                <a:cubicBezTo>
                  <a:pt x="616" y="765"/>
                  <a:pt x="735" y="885"/>
                  <a:pt x="735" y="1032"/>
                </a:cubicBezTo>
                <a:cubicBezTo>
                  <a:pt x="735" y="1179"/>
                  <a:pt x="616" y="1298"/>
                  <a:pt x="469" y="1298"/>
                </a:cubicBezTo>
                <a:cubicBezTo>
                  <a:pt x="322" y="1298"/>
                  <a:pt x="202" y="1179"/>
                  <a:pt x="202" y="1032"/>
                </a:cubicBezTo>
                <a:cubicBezTo>
                  <a:pt x="202" y="0"/>
                  <a:pt x="202" y="0"/>
                  <a:pt x="20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41"/>
                  <a:pt x="0" y="1041"/>
                  <a:pt x="0" y="1041"/>
                </a:cubicBezTo>
                <a:cubicBezTo>
                  <a:pt x="6" y="1295"/>
                  <a:pt x="214" y="1500"/>
                  <a:pt x="469" y="1500"/>
                </a:cubicBezTo>
                <a:cubicBezTo>
                  <a:pt x="727" y="1500"/>
                  <a:pt x="937" y="1290"/>
                  <a:pt x="937" y="1032"/>
                </a:cubicBezTo>
                <a:cubicBezTo>
                  <a:pt x="937" y="773"/>
                  <a:pt x="727" y="563"/>
                  <a:pt x="469" y="56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18" name="Freeform 14"/>
          <p:cNvSpPr/>
          <p:nvPr/>
        </p:nvSpPr>
        <p:spPr bwMode="auto">
          <a:xfrm>
            <a:off x="4222705" y="2249546"/>
            <a:ext cx="1323151" cy="2706090"/>
          </a:xfrm>
          <a:custGeom>
            <a:avLst/>
            <a:gdLst>
              <a:gd name="T0" fmla="*/ 257 w 733"/>
              <a:gd name="T1" fmla="*/ 5 h 1500"/>
              <a:gd name="T2" fmla="*/ 725 w 733"/>
              <a:gd name="T3" fmla="*/ 464 h 1500"/>
              <a:gd name="T4" fmla="*/ 726 w 733"/>
              <a:gd name="T5" fmla="*/ 1500 h 1500"/>
              <a:gd name="T6" fmla="*/ 733 w 733"/>
              <a:gd name="T7" fmla="*/ 1500 h 1500"/>
              <a:gd name="T8" fmla="*/ 733 w 733"/>
              <a:gd name="T9" fmla="*/ 459 h 1500"/>
              <a:gd name="T10" fmla="*/ 264 w 733"/>
              <a:gd name="T11" fmla="*/ 0 h 1500"/>
              <a:gd name="T12" fmla="*/ 0 w 733"/>
              <a:gd name="T13" fmla="*/ 82 h 1500"/>
              <a:gd name="T14" fmla="*/ 257 w 733"/>
              <a:gd name="T15" fmla="*/ 5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33" h="1500">
                <a:moveTo>
                  <a:pt x="257" y="5"/>
                </a:moveTo>
                <a:cubicBezTo>
                  <a:pt x="512" y="5"/>
                  <a:pt x="720" y="210"/>
                  <a:pt x="725" y="464"/>
                </a:cubicBezTo>
                <a:cubicBezTo>
                  <a:pt x="726" y="464"/>
                  <a:pt x="726" y="1421"/>
                  <a:pt x="726" y="1500"/>
                </a:cubicBezTo>
                <a:cubicBezTo>
                  <a:pt x="733" y="1500"/>
                  <a:pt x="733" y="1500"/>
                  <a:pt x="733" y="1500"/>
                </a:cubicBezTo>
                <a:cubicBezTo>
                  <a:pt x="733" y="1500"/>
                  <a:pt x="733" y="459"/>
                  <a:pt x="733" y="459"/>
                </a:cubicBezTo>
                <a:cubicBezTo>
                  <a:pt x="727" y="205"/>
                  <a:pt x="519" y="0"/>
                  <a:pt x="264" y="0"/>
                </a:cubicBezTo>
                <a:cubicBezTo>
                  <a:pt x="166" y="0"/>
                  <a:pt x="75" y="30"/>
                  <a:pt x="0" y="82"/>
                </a:cubicBezTo>
                <a:cubicBezTo>
                  <a:pt x="74" y="33"/>
                  <a:pt x="162" y="5"/>
                  <a:pt x="257" y="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44546A"/>
              </a:solidFill>
              <a:latin typeface="Arial"/>
            </a:endParaRPr>
          </a:p>
        </p:txBody>
      </p:sp>
      <p:sp>
        <p:nvSpPr>
          <p:cNvPr id="19" name="Freeform 15"/>
          <p:cNvSpPr/>
          <p:nvPr/>
        </p:nvSpPr>
        <p:spPr bwMode="auto">
          <a:xfrm>
            <a:off x="4207152" y="2700563"/>
            <a:ext cx="975400" cy="882235"/>
          </a:xfrm>
          <a:custGeom>
            <a:avLst/>
            <a:gdLst>
              <a:gd name="T0" fmla="*/ 7 w 541"/>
              <a:gd name="T1" fmla="*/ 218 h 489"/>
              <a:gd name="T2" fmla="*/ 122 w 541"/>
              <a:gd name="T3" fmla="*/ 0 h 489"/>
              <a:gd name="T4" fmla="*/ 0 w 541"/>
              <a:gd name="T5" fmla="*/ 223 h 489"/>
              <a:gd name="T6" fmla="*/ 266 w 541"/>
              <a:gd name="T7" fmla="*/ 489 h 489"/>
              <a:gd name="T8" fmla="*/ 541 w 541"/>
              <a:gd name="T9" fmla="*/ 489 h 489"/>
              <a:gd name="T10" fmla="*/ 541 w 541"/>
              <a:gd name="T11" fmla="*/ 485 h 489"/>
              <a:gd name="T12" fmla="*/ 273 w 541"/>
              <a:gd name="T13" fmla="*/ 485 h 489"/>
              <a:gd name="T14" fmla="*/ 7 w 541"/>
              <a:gd name="T15" fmla="*/ 218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1" h="489">
                <a:moveTo>
                  <a:pt x="7" y="218"/>
                </a:moveTo>
                <a:cubicBezTo>
                  <a:pt x="7" y="128"/>
                  <a:pt x="52" y="48"/>
                  <a:pt x="122" y="0"/>
                </a:cubicBezTo>
                <a:cubicBezTo>
                  <a:pt x="48" y="47"/>
                  <a:pt x="0" y="130"/>
                  <a:pt x="0" y="223"/>
                </a:cubicBezTo>
                <a:cubicBezTo>
                  <a:pt x="0" y="370"/>
                  <a:pt x="119" y="489"/>
                  <a:pt x="266" y="489"/>
                </a:cubicBezTo>
                <a:cubicBezTo>
                  <a:pt x="541" y="489"/>
                  <a:pt x="541" y="489"/>
                  <a:pt x="541" y="489"/>
                </a:cubicBezTo>
                <a:cubicBezTo>
                  <a:pt x="541" y="485"/>
                  <a:pt x="541" y="485"/>
                  <a:pt x="541" y="485"/>
                </a:cubicBezTo>
                <a:cubicBezTo>
                  <a:pt x="273" y="485"/>
                  <a:pt x="273" y="485"/>
                  <a:pt x="273" y="485"/>
                </a:cubicBezTo>
                <a:cubicBezTo>
                  <a:pt x="127" y="485"/>
                  <a:pt x="7" y="365"/>
                  <a:pt x="7" y="21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20" name="Freeform 16"/>
          <p:cNvSpPr/>
          <p:nvPr/>
        </p:nvSpPr>
        <p:spPr bwMode="auto">
          <a:xfrm>
            <a:off x="6917068" y="2724596"/>
            <a:ext cx="183771" cy="849718"/>
          </a:xfrm>
          <a:custGeom>
            <a:avLst/>
            <a:gdLst>
              <a:gd name="T0" fmla="*/ 102 w 102"/>
              <a:gd name="T1" fmla="*/ 0 h 471"/>
              <a:gd name="T2" fmla="*/ 0 w 102"/>
              <a:gd name="T3" fmla="*/ 205 h 471"/>
              <a:gd name="T4" fmla="*/ 0 w 102"/>
              <a:gd name="T5" fmla="*/ 471 h 471"/>
              <a:gd name="T6" fmla="*/ 5 w 102"/>
              <a:gd name="T7" fmla="*/ 471 h 471"/>
              <a:gd name="T8" fmla="*/ 5 w 102"/>
              <a:gd name="T9" fmla="*/ 205 h 471"/>
              <a:gd name="T10" fmla="*/ 102 w 102"/>
              <a:gd name="T11" fmla="*/ 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2" h="471">
                <a:moveTo>
                  <a:pt x="102" y="0"/>
                </a:moveTo>
                <a:cubicBezTo>
                  <a:pt x="41" y="48"/>
                  <a:pt x="1" y="122"/>
                  <a:pt x="0" y="205"/>
                </a:cubicBezTo>
                <a:cubicBezTo>
                  <a:pt x="0" y="471"/>
                  <a:pt x="0" y="471"/>
                  <a:pt x="0" y="471"/>
                </a:cubicBezTo>
                <a:cubicBezTo>
                  <a:pt x="5" y="471"/>
                  <a:pt x="5" y="471"/>
                  <a:pt x="5" y="471"/>
                </a:cubicBezTo>
                <a:cubicBezTo>
                  <a:pt x="5" y="205"/>
                  <a:pt x="5" y="205"/>
                  <a:pt x="5" y="205"/>
                </a:cubicBezTo>
                <a:cubicBezTo>
                  <a:pt x="5" y="123"/>
                  <a:pt x="43" y="49"/>
                  <a:pt x="102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21" name="Freeform 17"/>
          <p:cNvSpPr/>
          <p:nvPr/>
        </p:nvSpPr>
        <p:spPr bwMode="auto">
          <a:xfrm>
            <a:off x="5547271" y="3472520"/>
            <a:ext cx="2154361" cy="110280"/>
          </a:xfrm>
          <a:custGeom>
            <a:avLst/>
            <a:gdLst>
              <a:gd name="T0" fmla="*/ 1031 w 1194"/>
              <a:gd name="T1" fmla="*/ 57 h 61"/>
              <a:gd name="T2" fmla="*/ 0 w 1194"/>
              <a:gd name="T3" fmla="*/ 57 h 61"/>
              <a:gd name="T4" fmla="*/ 0 w 1194"/>
              <a:gd name="T5" fmla="*/ 61 h 61"/>
              <a:gd name="T6" fmla="*/ 1025 w 1194"/>
              <a:gd name="T7" fmla="*/ 61 h 61"/>
              <a:gd name="T8" fmla="*/ 1194 w 1194"/>
              <a:gd name="T9" fmla="*/ 0 h 61"/>
              <a:gd name="T10" fmla="*/ 1031 w 1194"/>
              <a:gd name="T11" fmla="*/ 57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94" h="61">
                <a:moveTo>
                  <a:pt x="1031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8"/>
                  <a:pt x="0" y="60"/>
                  <a:pt x="0" y="61"/>
                </a:cubicBezTo>
                <a:cubicBezTo>
                  <a:pt x="1025" y="61"/>
                  <a:pt x="1025" y="61"/>
                  <a:pt x="1025" y="61"/>
                </a:cubicBezTo>
                <a:cubicBezTo>
                  <a:pt x="1089" y="61"/>
                  <a:pt x="1148" y="38"/>
                  <a:pt x="1194" y="0"/>
                </a:cubicBezTo>
                <a:cubicBezTo>
                  <a:pt x="1149" y="35"/>
                  <a:pt x="1092" y="57"/>
                  <a:pt x="1031" y="57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22" name="Freeform 18"/>
          <p:cNvSpPr/>
          <p:nvPr/>
        </p:nvSpPr>
        <p:spPr bwMode="auto">
          <a:xfrm>
            <a:off x="6897281" y="2249546"/>
            <a:ext cx="1354251" cy="1521292"/>
          </a:xfrm>
          <a:custGeom>
            <a:avLst/>
            <a:gdLst>
              <a:gd name="T0" fmla="*/ 283 w 751"/>
              <a:gd name="T1" fmla="*/ 0 h 843"/>
              <a:gd name="T2" fmla="*/ 0 w 751"/>
              <a:gd name="T3" fmla="*/ 95 h 843"/>
              <a:gd name="T4" fmla="*/ 277 w 751"/>
              <a:gd name="T5" fmla="*/ 4 h 843"/>
              <a:gd name="T6" fmla="*/ 745 w 751"/>
              <a:gd name="T7" fmla="*/ 473 h 843"/>
              <a:gd name="T8" fmla="*/ 563 w 751"/>
              <a:gd name="T9" fmla="*/ 843 h 843"/>
              <a:gd name="T10" fmla="*/ 751 w 751"/>
              <a:gd name="T11" fmla="*/ 468 h 843"/>
              <a:gd name="T12" fmla="*/ 283 w 751"/>
              <a:gd name="T13" fmla="*/ 0 h 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1" h="843">
                <a:moveTo>
                  <a:pt x="283" y="0"/>
                </a:moveTo>
                <a:cubicBezTo>
                  <a:pt x="176" y="0"/>
                  <a:pt x="78" y="36"/>
                  <a:pt x="0" y="95"/>
                </a:cubicBezTo>
                <a:cubicBezTo>
                  <a:pt x="77" y="38"/>
                  <a:pt x="173" y="4"/>
                  <a:pt x="277" y="4"/>
                </a:cubicBezTo>
                <a:cubicBezTo>
                  <a:pt x="535" y="4"/>
                  <a:pt x="745" y="215"/>
                  <a:pt x="745" y="473"/>
                </a:cubicBezTo>
                <a:cubicBezTo>
                  <a:pt x="745" y="624"/>
                  <a:pt x="674" y="758"/>
                  <a:pt x="563" y="843"/>
                </a:cubicBezTo>
                <a:cubicBezTo>
                  <a:pt x="677" y="758"/>
                  <a:pt x="751" y="622"/>
                  <a:pt x="751" y="468"/>
                </a:cubicBezTo>
                <a:cubicBezTo>
                  <a:pt x="751" y="210"/>
                  <a:pt x="541" y="0"/>
                  <a:pt x="28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23" name="Freeform 19"/>
          <p:cNvSpPr/>
          <p:nvPr/>
        </p:nvSpPr>
        <p:spPr bwMode="auto">
          <a:xfrm>
            <a:off x="7401943" y="4955636"/>
            <a:ext cx="849587" cy="1690952"/>
          </a:xfrm>
          <a:custGeom>
            <a:avLst/>
            <a:gdLst>
              <a:gd name="T0" fmla="*/ 3 w 471"/>
              <a:gd name="T1" fmla="*/ 0 h 937"/>
              <a:gd name="T2" fmla="*/ 466 w 471"/>
              <a:gd name="T3" fmla="*/ 469 h 937"/>
              <a:gd name="T4" fmla="*/ 0 w 471"/>
              <a:gd name="T5" fmla="*/ 937 h 937"/>
              <a:gd name="T6" fmla="*/ 3 w 471"/>
              <a:gd name="T7" fmla="*/ 937 h 937"/>
              <a:gd name="T8" fmla="*/ 471 w 471"/>
              <a:gd name="T9" fmla="*/ 469 h 937"/>
              <a:gd name="T10" fmla="*/ 3 w 471"/>
              <a:gd name="T11" fmla="*/ 0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1" h="937">
                <a:moveTo>
                  <a:pt x="3" y="0"/>
                </a:moveTo>
                <a:cubicBezTo>
                  <a:pt x="259" y="3"/>
                  <a:pt x="466" y="212"/>
                  <a:pt x="466" y="469"/>
                </a:cubicBezTo>
                <a:cubicBezTo>
                  <a:pt x="466" y="726"/>
                  <a:pt x="257" y="936"/>
                  <a:pt x="0" y="937"/>
                </a:cubicBezTo>
                <a:cubicBezTo>
                  <a:pt x="1" y="937"/>
                  <a:pt x="2" y="937"/>
                  <a:pt x="3" y="937"/>
                </a:cubicBezTo>
                <a:cubicBezTo>
                  <a:pt x="261" y="937"/>
                  <a:pt x="471" y="727"/>
                  <a:pt x="471" y="469"/>
                </a:cubicBezTo>
                <a:cubicBezTo>
                  <a:pt x="471" y="210"/>
                  <a:pt x="261" y="0"/>
                  <a:pt x="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24" name="Freeform 20"/>
          <p:cNvSpPr/>
          <p:nvPr/>
        </p:nvSpPr>
        <p:spPr bwMode="auto">
          <a:xfrm>
            <a:off x="6918480" y="3940502"/>
            <a:ext cx="483459" cy="2341319"/>
          </a:xfrm>
          <a:custGeom>
            <a:avLst/>
            <a:gdLst>
              <a:gd name="T0" fmla="*/ 266 w 268"/>
              <a:gd name="T1" fmla="*/ 1298 h 1298"/>
              <a:gd name="T2" fmla="*/ 268 w 268"/>
              <a:gd name="T3" fmla="*/ 1298 h 1298"/>
              <a:gd name="T4" fmla="*/ 4 w 268"/>
              <a:gd name="T5" fmla="*/ 1032 h 1298"/>
              <a:gd name="T6" fmla="*/ 4 w 268"/>
              <a:gd name="T7" fmla="*/ 0 h 1298"/>
              <a:gd name="T8" fmla="*/ 0 w 268"/>
              <a:gd name="T9" fmla="*/ 0 h 1298"/>
              <a:gd name="T10" fmla="*/ 0 w 268"/>
              <a:gd name="T11" fmla="*/ 1032 h 1298"/>
              <a:gd name="T12" fmla="*/ 266 w 268"/>
              <a:gd name="T13" fmla="*/ 1298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8" h="1298">
                <a:moveTo>
                  <a:pt x="266" y="1298"/>
                </a:moveTo>
                <a:cubicBezTo>
                  <a:pt x="267" y="1298"/>
                  <a:pt x="267" y="1298"/>
                  <a:pt x="268" y="1298"/>
                </a:cubicBezTo>
                <a:cubicBezTo>
                  <a:pt x="123" y="1297"/>
                  <a:pt x="4" y="1178"/>
                  <a:pt x="4" y="1032"/>
                </a:cubicBezTo>
                <a:cubicBezTo>
                  <a:pt x="4" y="0"/>
                  <a:pt x="4" y="0"/>
                  <a:pt x="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32"/>
                  <a:pt x="0" y="1032"/>
                  <a:pt x="0" y="1032"/>
                </a:cubicBezTo>
                <a:cubicBezTo>
                  <a:pt x="0" y="1179"/>
                  <a:pt x="119" y="1298"/>
                  <a:pt x="266" y="1298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25" name="Freeform 21"/>
          <p:cNvSpPr/>
          <p:nvPr/>
        </p:nvSpPr>
        <p:spPr bwMode="auto">
          <a:xfrm>
            <a:off x="4205739" y="5409478"/>
            <a:ext cx="753460" cy="883650"/>
          </a:xfrm>
          <a:custGeom>
            <a:avLst/>
            <a:gdLst>
              <a:gd name="T0" fmla="*/ 122 w 418"/>
              <a:gd name="T1" fmla="*/ 0 h 490"/>
              <a:gd name="T2" fmla="*/ 0 w 418"/>
              <a:gd name="T3" fmla="*/ 223 h 490"/>
              <a:gd name="T4" fmla="*/ 266 w 418"/>
              <a:gd name="T5" fmla="*/ 490 h 490"/>
              <a:gd name="T6" fmla="*/ 418 w 418"/>
              <a:gd name="T7" fmla="*/ 441 h 490"/>
              <a:gd name="T8" fmla="*/ 274 w 418"/>
              <a:gd name="T9" fmla="*/ 484 h 490"/>
              <a:gd name="T10" fmla="*/ 8 w 418"/>
              <a:gd name="T11" fmla="*/ 218 h 490"/>
              <a:gd name="T12" fmla="*/ 122 w 418"/>
              <a:gd name="T13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8" h="490">
                <a:moveTo>
                  <a:pt x="122" y="0"/>
                </a:moveTo>
                <a:cubicBezTo>
                  <a:pt x="49" y="47"/>
                  <a:pt x="0" y="129"/>
                  <a:pt x="0" y="223"/>
                </a:cubicBezTo>
                <a:cubicBezTo>
                  <a:pt x="0" y="370"/>
                  <a:pt x="119" y="490"/>
                  <a:pt x="266" y="490"/>
                </a:cubicBezTo>
                <a:cubicBezTo>
                  <a:pt x="323" y="490"/>
                  <a:pt x="375" y="472"/>
                  <a:pt x="418" y="441"/>
                </a:cubicBezTo>
                <a:cubicBezTo>
                  <a:pt x="377" y="468"/>
                  <a:pt x="327" y="484"/>
                  <a:pt x="274" y="484"/>
                </a:cubicBezTo>
                <a:cubicBezTo>
                  <a:pt x="128" y="484"/>
                  <a:pt x="8" y="365"/>
                  <a:pt x="8" y="218"/>
                </a:cubicBezTo>
                <a:cubicBezTo>
                  <a:pt x="8" y="128"/>
                  <a:pt x="53" y="48"/>
                  <a:pt x="122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26" name="Freeform 22"/>
          <p:cNvSpPr/>
          <p:nvPr/>
        </p:nvSpPr>
        <p:spPr bwMode="auto">
          <a:xfrm>
            <a:off x="5162766" y="5320410"/>
            <a:ext cx="383091" cy="1189039"/>
          </a:xfrm>
          <a:custGeom>
            <a:avLst/>
            <a:gdLst>
              <a:gd name="T0" fmla="*/ 203 w 212"/>
              <a:gd name="T1" fmla="*/ 272 h 659"/>
              <a:gd name="T2" fmla="*/ 0 w 212"/>
              <a:gd name="T3" fmla="*/ 659 h 659"/>
              <a:gd name="T4" fmla="*/ 212 w 212"/>
              <a:gd name="T5" fmla="*/ 267 h 659"/>
              <a:gd name="T6" fmla="*/ 212 w 212"/>
              <a:gd name="T7" fmla="*/ 0 h 659"/>
              <a:gd name="T8" fmla="*/ 203 w 212"/>
              <a:gd name="T9" fmla="*/ 0 h 659"/>
              <a:gd name="T10" fmla="*/ 203 w 212"/>
              <a:gd name="T11" fmla="*/ 27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2" h="659">
                <a:moveTo>
                  <a:pt x="203" y="272"/>
                </a:moveTo>
                <a:cubicBezTo>
                  <a:pt x="203" y="432"/>
                  <a:pt x="123" y="574"/>
                  <a:pt x="0" y="659"/>
                </a:cubicBezTo>
                <a:cubicBezTo>
                  <a:pt x="127" y="575"/>
                  <a:pt x="212" y="430"/>
                  <a:pt x="212" y="267"/>
                </a:cubicBezTo>
                <a:cubicBezTo>
                  <a:pt x="212" y="0"/>
                  <a:pt x="212" y="0"/>
                  <a:pt x="212" y="0"/>
                </a:cubicBezTo>
                <a:cubicBezTo>
                  <a:pt x="203" y="0"/>
                  <a:pt x="203" y="0"/>
                  <a:pt x="203" y="0"/>
                </a:cubicBezTo>
                <a:lnTo>
                  <a:pt x="203" y="27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27" name="Freeform 23"/>
          <p:cNvSpPr/>
          <p:nvPr/>
        </p:nvSpPr>
        <p:spPr bwMode="auto">
          <a:xfrm>
            <a:off x="4218461" y="4955640"/>
            <a:ext cx="2340960" cy="152695"/>
          </a:xfrm>
          <a:custGeom>
            <a:avLst/>
            <a:gdLst>
              <a:gd name="T0" fmla="*/ 1298 w 1298"/>
              <a:gd name="T1" fmla="*/ 0 h 84"/>
              <a:gd name="T2" fmla="*/ 258 w 1298"/>
              <a:gd name="T3" fmla="*/ 0 h 84"/>
              <a:gd name="T4" fmla="*/ 0 w 1298"/>
              <a:gd name="T5" fmla="*/ 84 h 84"/>
              <a:gd name="T6" fmla="*/ 249 w 1298"/>
              <a:gd name="T7" fmla="*/ 6 h 84"/>
              <a:gd name="T8" fmla="*/ 1298 w 1298"/>
              <a:gd name="T9" fmla="*/ 6 h 84"/>
              <a:gd name="T10" fmla="*/ 1298 w 1298"/>
              <a:gd name="T11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98" h="84">
                <a:moveTo>
                  <a:pt x="1298" y="0"/>
                </a:moveTo>
                <a:cubicBezTo>
                  <a:pt x="258" y="0"/>
                  <a:pt x="258" y="0"/>
                  <a:pt x="258" y="0"/>
                </a:cubicBezTo>
                <a:cubicBezTo>
                  <a:pt x="162" y="2"/>
                  <a:pt x="74" y="33"/>
                  <a:pt x="0" y="84"/>
                </a:cubicBezTo>
                <a:cubicBezTo>
                  <a:pt x="72" y="36"/>
                  <a:pt x="157" y="8"/>
                  <a:pt x="249" y="6"/>
                </a:cubicBezTo>
                <a:cubicBezTo>
                  <a:pt x="1298" y="6"/>
                  <a:pt x="1298" y="6"/>
                  <a:pt x="1298" y="6"/>
                </a:cubicBezTo>
                <a:lnTo>
                  <a:pt x="1298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44546A"/>
              </a:solidFill>
              <a:latin typeface="Arial"/>
            </a:endParaRPr>
          </a:p>
        </p:txBody>
      </p:sp>
      <p:grpSp>
        <p:nvGrpSpPr>
          <p:cNvPr id="33" name="그룹 39"/>
          <p:cNvGrpSpPr/>
          <p:nvPr/>
        </p:nvGrpSpPr>
        <p:grpSpPr>
          <a:xfrm>
            <a:off x="4473396" y="2750405"/>
            <a:ext cx="467433" cy="675262"/>
            <a:chOff x="4137034" y="4903800"/>
            <a:chExt cx="328614" cy="474650"/>
          </a:xfrm>
          <a:solidFill>
            <a:schemeClr val="accent2"/>
          </a:solidFill>
        </p:grpSpPr>
        <p:sp>
          <p:nvSpPr>
            <p:cNvPr id="34" name="Freeform 74"/>
            <p:cNvSpPr>
              <a:spLocks noEditPoints="1"/>
            </p:cNvSpPr>
            <p:nvPr/>
          </p:nvSpPr>
          <p:spPr bwMode="auto">
            <a:xfrm>
              <a:off x="4137034" y="4903800"/>
              <a:ext cx="328614" cy="388938"/>
            </a:xfrm>
            <a:custGeom>
              <a:avLst/>
              <a:gdLst>
                <a:gd name="T0" fmla="*/ 82 w 207"/>
                <a:gd name="T1" fmla="*/ 2 h 245"/>
                <a:gd name="T2" fmla="*/ 45 w 207"/>
                <a:gd name="T3" fmla="*/ 17 h 245"/>
                <a:gd name="T4" fmla="*/ 18 w 207"/>
                <a:gd name="T5" fmla="*/ 45 h 245"/>
                <a:gd name="T6" fmla="*/ 2 w 207"/>
                <a:gd name="T7" fmla="*/ 82 h 245"/>
                <a:gd name="T8" fmla="*/ 0 w 207"/>
                <a:gd name="T9" fmla="*/ 112 h 245"/>
                <a:gd name="T10" fmla="*/ 17 w 207"/>
                <a:gd name="T11" fmla="*/ 164 h 245"/>
                <a:gd name="T12" fmla="*/ 39 w 207"/>
                <a:gd name="T13" fmla="*/ 200 h 245"/>
                <a:gd name="T14" fmla="*/ 45 w 207"/>
                <a:gd name="T15" fmla="*/ 223 h 245"/>
                <a:gd name="T16" fmla="*/ 48 w 207"/>
                <a:gd name="T17" fmla="*/ 241 h 245"/>
                <a:gd name="T18" fmla="*/ 150 w 207"/>
                <a:gd name="T19" fmla="*/ 245 h 245"/>
                <a:gd name="T20" fmla="*/ 159 w 207"/>
                <a:gd name="T21" fmla="*/ 241 h 245"/>
                <a:gd name="T22" fmla="*/ 162 w 207"/>
                <a:gd name="T23" fmla="*/ 224 h 245"/>
                <a:gd name="T24" fmla="*/ 168 w 207"/>
                <a:gd name="T25" fmla="*/ 200 h 245"/>
                <a:gd name="T26" fmla="*/ 190 w 207"/>
                <a:gd name="T27" fmla="*/ 164 h 245"/>
                <a:gd name="T28" fmla="*/ 207 w 207"/>
                <a:gd name="T29" fmla="*/ 112 h 245"/>
                <a:gd name="T30" fmla="*/ 204 w 207"/>
                <a:gd name="T31" fmla="*/ 82 h 245"/>
                <a:gd name="T32" fmla="*/ 189 w 207"/>
                <a:gd name="T33" fmla="*/ 45 h 245"/>
                <a:gd name="T34" fmla="*/ 161 w 207"/>
                <a:gd name="T35" fmla="*/ 17 h 245"/>
                <a:gd name="T36" fmla="*/ 124 w 207"/>
                <a:gd name="T37" fmla="*/ 2 h 245"/>
                <a:gd name="T38" fmla="*/ 114 w 207"/>
                <a:gd name="T39" fmla="*/ 220 h 245"/>
                <a:gd name="T40" fmla="*/ 85 w 207"/>
                <a:gd name="T41" fmla="*/ 131 h 245"/>
                <a:gd name="T42" fmla="*/ 93 w 207"/>
                <a:gd name="T43" fmla="*/ 132 h 245"/>
                <a:gd name="T44" fmla="*/ 100 w 207"/>
                <a:gd name="T45" fmla="*/ 131 h 245"/>
                <a:gd name="T46" fmla="*/ 108 w 207"/>
                <a:gd name="T47" fmla="*/ 132 h 245"/>
                <a:gd name="T48" fmla="*/ 115 w 207"/>
                <a:gd name="T49" fmla="*/ 131 h 245"/>
                <a:gd name="T50" fmla="*/ 122 w 207"/>
                <a:gd name="T51" fmla="*/ 132 h 245"/>
                <a:gd name="T52" fmla="*/ 148 w 207"/>
                <a:gd name="T53" fmla="*/ 184 h 245"/>
                <a:gd name="T54" fmla="*/ 138 w 207"/>
                <a:gd name="T55" fmla="*/ 220 h 245"/>
                <a:gd name="T56" fmla="*/ 127 w 207"/>
                <a:gd name="T57" fmla="*/ 115 h 245"/>
                <a:gd name="T58" fmla="*/ 122 w 207"/>
                <a:gd name="T59" fmla="*/ 114 h 245"/>
                <a:gd name="T60" fmla="*/ 115 w 207"/>
                <a:gd name="T61" fmla="*/ 113 h 245"/>
                <a:gd name="T62" fmla="*/ 107 w 207"/>
                <a:gd name="T63" fmla="*/ 114 h 245"/>
                <a:gd name="T64" fmla="*/ 100 w 207"/>
                <a:gd name="T65" fmla="*/ 113 h 245"/>
                <a:gd name="T66" fmla="*/ 92 w 207"/>
                <a:gd name="T67" fmla="*/ 114 h 245"/>
                <a:gd name="T68" fmla="*/ 84 w 207"/>
                <a:gd name="T69" fmla="*/ 113 h 245"/>
                <a:gd name="T70" fmla="*/ 80 w 207"/>
                <a:gd name="T71" fmla="*/ 117 h 245"/>
                <a:gd name="T72" fmla="*/ 69 w 207"/>
                <a:gd name="T73" fmla="*/ 220 h 245"/>
                <a:gd name="T74" fmla="*/ 63 w 207"/>
                <a:gd name="T75" fmla="*/ 193 h 245"/>
                <a:gd name="T76" fmla="*/ 39 w 207"/>
                <a:gd name="T77" fmla="*/ 155 h 245"/>
                <a:gd name="T78" fmla="*/ 25 w 207"/>
                <a:gd name="T79" fmla="*/ 110 h 245"/>
                <a:gd name="T80" fmla="*/ 26 w 207"/>
                <a:gd name="T81" fmla="*/ 87 h 245"/>
                <a:gd name="T82" fmla="*/ 38 w 207"/>
                <a:gd name="T83" fmla="*/ 59 h 245"/>
                <a:gd name="T84" fmla="*/ 60 w 207"/>
                <a:gd name="T85" fmla="*/ 38 h 245"/>
                <a:gd name="T86" fmla="*/ 87 w 207"/>
                <a:gd name="T87" fmla="*/ 25 h 245"/>
                <a:gd name="T88" fmla="*/ 111 w 207"/>
                <a:gd name="T89" fmla="*/ 24 h 245"/>
                <a:gd name="T90" fmla="*/ 141 w 207"/>
                <a:gd name="T91" fmla="*/ 34 h 245"/>
                <a:gd name="T92" fmla="*/ 164 w 207"/>
                <a:gd name="T93" fmla="*/ 53 h 245"/>
                <a:gd name="T94" fmla="*/ 179 w 207"/>
                <a:gd name="T95" fmla="*/ 80 h 245"/>
                <a:gd name="T96" fmla="*/ 182 w 207"/>
                <a:gd name="T97" fmla="*/ 102 h 245"/>
                <a:gd name="T98" fmla="*/ 173 w 207"/>
                <a:gd name="T99" fmla="*/ 140 h 245"/>
                <a:gd name="T100" fmla="*/ 148 w 207"/>
                <a:gd name="T101" fmla="*/ 18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7" h="245">
                  <a:moveTo>
                    <a:pt x="103" y="0"/>
                  </a:moveTo>
                  <a:lnTo>
                    <a:pt x="103" y="0"/>
                  </a:lnTo>
                  <a:lnTo>
                    <a:pt x="93" y="0"/>
                  </a:lnTo>
                  <a:lnTo>
                    <a:pt x="82" y="2"/>
                  </a:lnTo>
                  <a:lnTo>
                    <a:pt x="73" y="4"/>
                  </a:lnTo>
                  <a:lnTo>
                    <a:pt x="63" y="8"/>
                  </a:lnTo>
                  <a:lnTo>
                    <a:pt x="54" y="12"/>
                  </a:lnTo>
                  <a:lnTo>
                    <a:pt x="45" y="17"/>
                  </a:lnTo>
                  <a:lnTo>
                    <a:pt x="37" y="23"/>
                  </a:lnTo>
                  <a:lnTo>
                    <a:pt x="30" y="29"/>
                  </a:lnTo>
                  <a:lnTo>
                    <a:pt x="24" y="37"/>
                  </a:lnTo>
                  <a:lnTo>
                    <a:pt x="18" y="45"/>
                  </a:lnTo>
                  <a:lnTo>
                    <a:pt x="13" y="53"/>
                  </a:lnTo>
                  <a:lnTo>
                    <a:pt x="8" y="62"/>
                  </a:lnTo>
                  <a:lnTo>
                    <a:pt x="4" y="73"/>
                  </a:lnTo>
                  <a:lnTo>
                    <a:pt x="2" y="82"/>
                  </a:lnTo>
                  <a:lnTo>
                    <a:pt x="0" y="92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2" y="121"/>
                  </a:lnTo>
                  <a:lnTo>
                    <a:pt x="5" y="133"/>
                  </a:lnTo>
                  <a:lnTo>
                    <a:pt x="9" y="147"/>
                  </a:lnTo>
                  <a:lnTo>
                    <a:pt x="17" y="164"/>
                  </a:lnTo>
                  <a:lnTo>
                    <a:pt x="26" y="181"/>
                  </a:lnTo>
                  <a:lnTo>
                    <a:pt x="32" y="191"/>
                  </a:lnTo>
                  <a:lnTo>
                    <a:pt x="39" y="200"/>
                  </a:lnTo>
                  <a:lnTo>
                    <a:pt x="39" y="200"/>
                  </a:lnTo>
                  <a:lnTo>
                    <a:pt x="40" y="203"/>
                  </a:lnTo>
                  <a:lnTo>
                    <a:pt x="42" y="206"/>
                  </a:lnTo>
                  <a:lnTo>
                    <a:pt x="44" y="215"/>
                  </a:lnTo>
                  <a:lnTo>
                    <a:pt x="45" y="223"/>
                  </a:lnTo>
                  <a:lnTo>
                    <a:pt x="45" y="232"/>
                  </a:lnTo>
                  <a:lnTo>
                    <a:pt x="45" y="232"/>
                  </a:lnTo>
                  <a:lnTo>
                    <a:pt x="45" y="237"/>
                  </a:lnTo>
                  <a:lnTo>
                    <a:pt x="48" y="241"/>
                  </a:lnTo>
                  <a:lnTo>
                    <a:pt x="48" y="241"/>
                  </a:lnTo>
                  <a:lnTo>
                    <a:pt x="53" y="244"/>
                  </a:lnTo>
                  <a:lnTo>
                    <a:pt x="57" y="245"/>
                  </a:lnTo>
                  <a:lnTo>
                    <a:pt x="150" y="245"/>
                  </a:lnTo>
                  <a:lnTo>
                    <a:pt x="150" y="245"/>
                  </a:lnTo>
                  <a:lnTo>
                    <a:pt x="155" y="244"/>
                  </a:lnTo>
                  <a:lnTo>
                    <a:pt x="159" y="241"/>
                  </a:lnTo>
                  <a:lnTo>
                    <a:pt x="159" y="241"/>
                  </a:lnTo>
                  <a:lnTo>
                    <a:pt x="161" y="237"/>
                  </a:lnTo>
                  <a:lnTo>
                    <a:pt x="162" y="232"/>
                  </a:lnTo>
                  <a:lnTo>
                    <a:pt x="162" y="232"/>
                  </a:lnTo>
                  <a:lnTo>
                    <a:pt x="162" y="224"/>
                  </a:lnTo>
                  <a:lnTo>
                    <a:pt x="162" y="215"/>
                  </a:lnTo>
                  <a:lnTo>
                    <a:pt x="164" y="207"/>
                  </a:lnTo>
                  <a:lnTo>
                    <a:pt x="165" y="203"/>
                  </a:lnTo>
                  <a:lnTo>
                    <a:pt x="168" y="200"/>
                  </a:lnTo>
                  <a:lnTo>
                    <a:pt x="168" y="200"/>
                  </a:lnTo>
                  <a:lnTo>
                    <a:pt x="175" y="191"/>
                  </a:lnTo>
                  <a:lnTo>
                    <a:pt x="181" y="181"/>
                  </a:lnTo>
                  <a:lnTo>
                    <a:pt x="190" y="164"/>
                  </a:lnTo>
                  <a:lnTo>
                    <a:pt x="197" y="147"/>
                  </a:lnTo>
                  <a:lnTo>
                    <a:pt x="201" y="133"/>
                  </a:lnTo>
                  <a:lnTo>
                    <a:pt x="204" y="121"/>
                  </a:lnTo>
                  <a:lnTo>
                    <a:pt x="207" y="112"/>
                  </a:lnTo>
                  <a:lnTo>
                    <a:pt x="207" y="102"/>
                  </a:lnTo>
                  <a:lnTo>
                    <a:pt x="207" y="102"/>
                  </a:lnTo>
                  <a:lnTo>
                    <a:pt x="207" y="92"/>
                  </a:lnTo>
                  <a:lnTo>
                    <a:pt x="204" y="82"/>
                  </a:lnTo>
                  <a:lnTo>
                    <a:pt x="202" y="73"/>
                  </a:lnTo>
                  <a:lnTo>
                    <a:pt x="198" y="62"/>
                  </a:lnTo>
                  <a:lnTo>
                    <a:pt x="194" y="53"/>
                  </a:lnTo>
                  <a:lnTo>
                    <a:pt x="189" y="45"/>
                  </a:lnTo>
                  <a:lnTo>
                    <a:pt x="183" y="37"/>
                  </a:lnTo>
                  <a:lnTo>
                    <a:pt x="177" y="29"/>
                  </a:lnTo>
                  <a:lnTo>
                    <a:pt x="170" y="23"/>
                  </a:lnTo>
                  <a:lnTo>
                    <a:pt x="161" y="17"/>
                  </a:lnTo>
                  <a:lnTo>
                    <a:pt x="152" y="12"/>
                  </a:lnTo>
                  <a:lnTo>
                    <a:pt x="144" y="8"/>
                  </a:lnTo>
                  <a:lnTo>
                    <a:pt x="134" y="4"/>
                  </a:lnTo>
                  <a:lnTo>
                    <a:pt x="124" y="2"/>
                  </a:lnTo>
                  <a:lnTo>
                    <a:pt x="114" y="0"/>
                  </a:lnTo>
                  <a:lnTo>
                    <a:pt x="103" y="0"/>
                  </a:lnTo>
                  <a:lnTo>
                    <a:pt x="103" y="0"/>
                  </a:lnTo>
                  <a:close/>
                  <a:moveTo>
                    <a:pt x="114" y="220"/>
                  </a:moveTo>
                  <a:lnTo>
                    <a:pt x="93" y="220"/>
                  </a:lnTo>
                  <a:lnTo>
                    <a:pt x="81" y="132"/>
                  </a:lnTo>
                  <a:lnTo>
                    <a:pt x="81" y="132"/>
                  </a:lnTo>
                  <a:lnTo>
                    <a:pt x="85" y="131"/>
                  </a:lnTo>
                  <a:lnTo>
                    <a:pt x="87" y="128"/>
                  </a:lnTo>
                  <a:lnTo>
                    <a:pt x="87" y="128"/>
                  </a:lnTo>
                  <a:lnTo>
                    <a:pt x="91" y="131"/>
                  </a:lnTo>
                  <a:lnTo>
                    <a:pt x="93" y="132"/>
                  </a:lnTo>
                  <a:lnTo>
                    <a:pt x="95" y="133"/>
                  </a:lnTo>
                  <a:lnTo>
                    <a:pt x="95" y="133"/>
                  </a:lnTo>
                  <a:lnTo>
                    <a:pt x="98" y="132"/>
                  </a:lnTo>
                  <a:lnTo>
                    <a:pt x="100" y="131"/>
                  </a:lnTo>
                  <a:lnTo>
                    <a:pt x="103" y="128"/>
                  </a:lnTo>
                  <a:lnTo>
                    <a:pt x="103" y="128"/>
                  </a:lnTo>
                  <a:lnTo>
                    <a:pt x="106" y="131"/>
                  </a:lnTo>
                  <a:lnTo>
                    <a:pt x="108" y="132"/>
                  </a:lnTo>
                  <a:lnTo>
                    <a:pt x="110" y="133"/>
                  </a:lnTo>
                  <a:lnTo>
                    <a:pt x="110" y="133"/>
                  </a:lnTo>
                  <a:lnTo>
                    <a:pt x="113" y="132"/>
                  </a:lnTo>
                  <a:lnTo>
                    <a:pt x="115" y="131"/>
                  </a:lnTo>
                  <a:lnTo>
                    <a:pt x="117" y="128"/>
                  </a:lnTo>
                  <a:lnTo>
                    <a:pt x="117" y="128"/>
                  </a:lnTo>
                  <a:lnTo>
                    <a:pt x="120" y="131"/>
                  </a:lnTo>
                  <a:lnTo>
                    <a:pt x="122" y="132"/>
                  </a:lnTo>
                  <a:lnTo>
                    <a:pt x="124" y="133"/>
                  </a:lnTo>
                  <a:lnTo>
                    <a:pt x="114" y="220"/>
                  </a:lnTo>
                  <a:close/>
                  <a:moveTo>
                    <a:pt x="148" y="184"/>
                  </a:moveTo>
                  <a:lnTo>
                    <a:pt x="148" y="184"/>
                  </a:lnTo>
                  <a:lnTo>
                    <a:pt x="143" y="193"/>
                  </a:lnTo>
                  <a:lnTo>
                    <a:pt x="140" y="202"/>
                  </a:lnTo>
                  <a:lnTo>
                    <a:pt x="139" y="211"/>
                  </a:lnTo>
                  <a:lnTo>
                    <a:pt x="138" y="220"/>
                  </a:lnTo>
                  <a:lnTo>
                    <a:pt x="126" y="220"/>
                  </a:lnTo>
                  <a:lnTo>
                    <a:pt x="141" y="102"/>
                  </a:lnTo>
                  <a:lnTo>
                    <a:pt x="129" y="100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5" y="117"/>
                  </a:lnTo>
                  <a:lnTo>
                    <a:pt x="125" y="117"/>
                  </a:lnTo>
                  <a:lnTo>
                    <a:pt x="122" y="114"/>
                  </a:lnTo>
                  <a:lnTo>
                    <a:pt x="120" y="113"/>
                  </a:lnTo>
                  <a:lnTo>
                    <a:pt x="117" y="112"/>
                  </a:lnTo>
                  <a:lnTo>
                    <a:pt x="117" y="112"/>
                  </a:lnTo>
                  <a:lnTo>
                    <a:pt x="115" y="113"/>
                  </a:lnTo>
                  <a:lnTo>
                    <a:pt x="113" y="114"/>
                  </a:lnTo>
                  <a:lnTo>
                    <a:pt x="110" y="117"/>
                  </a:lnTo>
                  <a:lnTo>
                    <a:pt x="110" y="117"/>
                  </a:lnTo>
                  <a:lnTo>
                    <a:pt x="107" y="114"/>
                  </a:lnTo>
                  <a:lnTo>
                    <a:pt x="105" y="113"/>
                  </a:lnTo>
                  <a:lnTo>
                    <a:pt x="103" y="112"/>
                  </a:lnTo>
                  <a:lnTo>
                    <a:pt x="103" y="112"/>
                  </a:lnTo>
                  <a:lnTo>
                    <a:pt x="100" y="113"/>
                  </a:lnTo>
                  <a:lnTo>
                    <a:pt x="98" y="114"/>
                  </a:lnTo>
                  <a:lnTo>
                    <a:pt x="95" y="117"/>
                  </a:lnTo>
                  <a:lnTo>
                    <a:pt x="95" y="117"/>
                  </a:lnTo>
                  <a:lnTo>
                    <a:pt x="92" y="114"/>
                  </a:lnTo>
                  <a:lnTo>
                    <a:pt x="90" y="113"/>
                  </a:lnTo>
                  <a:lnTo>
                    <a:pt x="87" y="112"/>
                  </a:lnTo>
                  <a:lnTo>
                    <a:pt x="87" y="112"/>
                  </a:lnTo>
                  <a:lnTo>
                    <a:pt x="84" y="113"/>
                  </a:lnTo>
                  <a:lnTo>
                    <a:pt x="82" y="114"/>
                  </a:lnTo>
                  <a:lnTo>
                    <a:pt x="80" y="117"/>
                  </a:lnTo>
                  <a:lnTo>
                    <a:pt x="80" y="117"/>
                  </a:lnTo>
                  <a:lnTo>
                    <a:pt x="80" y="117"/>
                  </a:lnTo>
                  <a:lnTo>
                    <a:pt x="78" y="100"/>
                  </a:lnTo>
                  <a:lnTo>
                    <a:pt x="66" y="102"/>
                  </a:lnTo>
                  <a:lnTo>
                    <a:pt x="80" y="220"/>
                  </a:lnTo>
                  <a:lnTo>
                    <a:pt x="69" y="220"/>
                  </a:lnTo>
                  <a:lnTo>
                    <a:pt x="69" y="220"/>
                  </a:lnTo>
                  <a:lnTo>
                    <a:pt x="68" y="211"/>
                  </a:lnTo>
                  <a:lnTo>
                    <a:pt x="67" y="202"/>
                  </a:lnTo>
                  <a:lnTo>
                    <a:pt x="63" y="193"/>
                  </a:lnTo>
                  <a:lnTo>
                    <a:pt x="59" y="184"/>
                  </a:lnTo>
                  <a:lnTo>
                    <a:pt x="59" y="184"/>
                  </a:lnTo>
                  <a:lnTo>
                    <a:pt x="47" y="169"/>
                  </a:lnTo>
                  <a:lnTo>
                    <a:pt x="39" y="155"/>
                  </a:lnTo>
                  <a:lnTo>
                    <a:pt x="33" y="140"/>
                  </a:lnTo>
                  <a:lnTo>
                    <a:pt x="29" y="128"/>
                  </a:lnTo>
                  <a:lnTo>
                    <a:pt x="27" y="118"/>
                  </a:lnTo>
                  <a:lnTo>
                    <a:pt x="25" y="110"/>
                  </a:lnTo>
                  <a:lnTo>
                    <a:pt x="25" y="102"/>
                  </a:lnTo>
                  <a:lnTo>
                    <a:pt x="25" y="102"/>
                  </a:lnTo>
                  <a:lnTo>
                    <a:pt x="25" y="95"/>
                  </a:lnTo>
                  <a:lnTo>
                    <a:pt x="26" y="87"/>
                  </a:lnTo>
                  <a:lnTo>
                    <a:pt x="28" y="80"/>
                  </a:lnTo>
                  <a:lnTo>
                    <a:pt x="31" y="73"/>
                  </a:lnTo>
                  <a:lnTo>
                    <a:pt x="34" y="65"/>
                  </a:lnTo>
                  <a:lnTo>
                    <a:pt x="38" y="59"/>
                  </a:lnTo>
                  <a:lnTo>
                    <a:pt x="42" y="53"/>
                  </a:lnTo>
                  <a:lnTo>
                    <a:pt x="47" y="47"/>
                  </a:lnTo>
                  <a:lnTo>
                    <a:pt x="54" y="42"/>
                  </a:lnTo>
                  <a:lnTo>
                    <a:pt x="60" y="38"/>
                  </a:lnTo>
                  <a:lnTo>
                    <a:pt x="66" y="34"/>
                  </a:lnTo>
                  <a:lnTo>
                    <a:pt x="73" y="30"/>
                  </a:lnTo>
                  <a:lnTo>
                    <a:pt x="80" y="27"/>
                  </a:lnTo>
                  <a:lnTo>
                    <a:pt x="87" y="25"/>
                  </a:lnTo>
                  <a:lnTo>
                    <a:pt x="96" y="24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11" y="24"/>
                  </a:lnTo>
                  <a:lnTo>
                    <a:pt x="119" y="25"/>
                  </a:lnTo>
                  <a:lnTo>
                    <a:pt x="126" y="27"/>
                  </a:lnTo>
                  <a:lnTo>
                    <a:pt x="134" y="30"/>
                  </a:lnTo>
                  <a:lnTo>
                    <a:pt x="141" y="34"/>
                  </a:lnTo>
                  <a:lnTo>
                    <a:pt x="147" y="38"/>
                  </a:lnTo>
                  <a:lnTo>
                    <a:pt x="153" y="42"/>
                  </a:lnTo>
                  <a:lnTo>
                    <a:pt x="159" y="47"/>
                  </a:lnTo>
                  <a:lnTo>
                    <a:pt x="164" y="53"/>
                  </a:lnTo>
                  <a:lnTo>
                    <a:pt x="169" y="59"/>
                  </a:lnTo>
                  <a:lnTo>
                    <a:pt x="173" y="65"/>
                  </a:lnTo>
                  <a:lnTo>
                    <a:pt x="176" y="73"/>
                  </a:lnTo>
                  <a:lnTo>
                    <a:pt x="179" y="80"/>
                  </a:lnTo>
                  <a:lnTo>
                    <a:pt x="181" y="87"/>
                  </a:lnTo>
                  <a:lnTo>
                    <a:pt x="182" y="95"/>
                  </a:lnTo>
                  <a:lnTo>
                    <a:pt x="182" y="102"/>
                  </a:lnTo>
                  <a:lnTo>
                    <a:pt x="182" y="102"/>
                  </a:lnTo>
                  <a:lnTo>
                    <a:pt x="182" y="110"/>
                  </a:lnTo>
                  <a:lnTo>
                    <a:pt x="180" y="118"/>
                  </a:lnTo>
                  <a:lnTo>
                    <a:pt x="178" y="128"/>
                  </a:lnTo>
                  <a:lnTo>
                    <a:pt x="173" y="140"/>
                  </a:lnTo>
                  <a:lnTo>
                    <a:pt x="168" y="155"/>
                  </a:lnTo>
                  <a:lnTo>
                    <a:pt x="159" y="169"/>
                  </a:lnTo>
                  <a:lnTo>
                    <a:pt x="148" y="184"/>
                  </a:lnTo>
                  <a:lnTo>
                    <a:pt x="148" y="18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79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ko-KR" altLang="en-US" sz="2100">
                <a:solidFill>
                  <a:srgbClr val="FFFFFF"/>
                </a:solidFill>
              </a:endParaRPr>
            </a:p>
          </p:txBody>
        </p:sp>
        <p:sp>
          <p:nvSpPr>
            <p:cNvPr id="35" name="Freeform 75"/>
            <p:cNvSpPr/>
            <p:nvPr/>
          </p:nvSpPr>
          <p:spPr bwMode="auto">
            <a:xfrm>
              <a:off x="4203705" y="5295912"/>
              <a:ext cx="192088" cy="39687"/>
            </a:xfrm>
            <a:custGeom>
              <a:avLst/>
              <a:gdLst>
                <a:gd name="T0" fmla="*/ 109 w 121"/>
                <a:gd name="T1" fmla="*/ 25 h 25"/>
                <a:gd name="T2" fmla="*/ 109 w 121"/>
                <a:gd name="T3" fmla="*/ 25 h 25"/>
                <a:gd name="T4" fmla="*/ 114 w 121"/>
                <a:gd name="T5" fmla="*/ 24 h 25"/>
                <a:gd name="T6" fmla="*/ 118 w 121"/>
                <a:gd name="T7" fmla="*/ 22 h 25"/>
                <a:gd name="T8" fmla="*/ 121 w 121"/>
                <a:gd name="T9" fmla="*/ 17 h 25"/>
                <a:gd name="T10" fmla="*/ 121 w 121"/>
                <a:gd name="T11" fmla="*/ 12 h 25"/>
                <a:gd name="T12" fmla="*/ 121 w 121"/>
                <a:gd name="T13" fmla="*/ 12 h 25"/>
                <a:gd name="T14" fmla="*/ 121 w 121"/>
                <a:gd name="T15" fmla="*/ 8 h 25"/>
                <a:gd name="T16" fmla="*/ 118 w 121"/>
                <a:gd name="T17" fmla="*/ 4 h 25"/>
                <a:gd name="T18" fmla="*/ 114 w 121"/>
                <a:gd name="T19" fmla="*/ 1 h 25"/>
                <a:gd name="T20" fmla="*/ 109 w 121"/>
                <a:gd name="T21" fmla="*/ 0 h 25"/>
                <a:gd name="T22" fmla="*/ 13 w 121"/>
                <a:gd name="T23" fmla="*/ 0 h 25"/>
                <a:gd name="T24" fmla="*/ 13 w 121"/>
                <a:gd name="T25" fmla="*/ 0 h 25"/>
                <a:gd name="T26" fmla="*/ 9 w 121"/>
                <a:gd name="T27" fmla="*/ 1 h 25"/>
                <a:gd name="T28" fmla="*/ 4 w 121"/>
                <a:gd name="T29" fmla="*/ 4 h 25"/>
                <a:gd name="T30" fmla="*/ 1 w 121"/>
                <a:gd name="T31" fmla="*/ 8 h 25"/>
                <a:gd name="T32" fmla="*/ 0 w 121"/>
                <a:gd name="T33" fmla="*/ 12 h 25"/>
                <a:gd name="T34" fmla="*/ 0 w 121"/>
                <a:gd name="T35" fmla="*/ 12 h 25"/>
                <a:gd name="T36" fmla="*/ 1 w 121"/>
                <a:gd name="T37" fmla="*/ 17 h 25"/>
                <a:gd name="T38" fmla="*/ 4 w 121"/>
                <a:gd name="T39" fmla="*/ 22 h 25"/>
                <a:gd name="T40" fmla="*/ 9 w 121"/>
                <a:gd name="T41" fmla="*/ 24 h 25"/>
                <a:gd name="T42" fmla="*/ 13 w 121"/>
                <a:gd name="T43" fmla="*/ 25 h 25"/>
                <a:gd name="T44" fmla="*/ 109 w 121"/>
                <a:gd name="T4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1" h="25">
                  <a:moveTo>
                    <a:pt x="109" y="25"/>
                  </a:moveTo>
                  <a:lnTo>
                    <a:pt x="109" y="25"/>
                  </a:lnTo>
                  <a:lnTo>
                    <a:pt x="114" y="24"/>
                  </a:lnTo>
                  <a:lnTo>
                    <a:pt x="118" y="22"/>
                  </a:lnTo>
                  <a:lnTo>
                    <a:pt x="121" y="17"/>
                  </a:lnTo>
                  <a:lnTo>
                    <a:pt x="121" y="12"/>
                  </a:lnTo>
                  <a:lnTo>
                    <a:pt x="121" y="12"/>
                  </a:lnTo>
                  <a:lnTo>
                    <a:pt x="121" y="8"/>
                  </a:lnTo>
                  <a:lnTo>
                    <a:pt x="118" y="4"/>
                  </a:lnTo>
                  <a:lnTo>
                    <a:pt x="114" y="1"/>
                  </a:lnTo>
                  <a:lnTo>
                    <a:pt x="109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4" y="22"/>
                  </a:lnTo>
                  <a:lnTo>
                    <a:pt x="9" y="24"/>
                  </a:lnTo>
                  <a:lnTo>
                    <a:pt x="13" y="25"/>
                  </a:lnTo>
                  <a:lnTo>
                    <a:pt x="109" y="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79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ko-KR" altLang="en-US" sz="2100">
                <a:solidFill>
                  <a:srgbClr val="FFFFFF"/>
                </a:solidFill>
              </a:endParaRPr>
            </a:p>
          </p:txBody>
        </p:sp>
        <p:sp>
          <p:nvSpPr>
            <p:cNvPr id="36" name="Freeform 76"/>
            <p:cNvSpPr/>
            <p:nvPr/>
          </p:nvSpPr>
          <p:spPr bwMode="auto">
            <a:xfrm>
              <a:off x="4224338" y="5340350"/>
              <a:ext cx="153988" cy="38100"/>
            </a:xfrm>
            <a:custGeom>
              <a:avLst/>
              <a:gdLst>
                <a:gd name="T0" fmla="*/ 85 w 97"/>
                <a:gd name="T1" fmla="*/ 0 h 24"/>
                <a:gd name="T2" fmla="*/ 12 w 97"/>
                <a:gd name="T3" fmla="*/ 0 h 24"/>
                <a:gd name="T4" fmla="*/ 12 w 97"/>
                <a:gd name="T5" fmla="*/ 0 h 24"/>
                <a:gd name="T6" fmla="*/ 7 w 97"/>
                <a:gd name="T7" fmla="*/ 1 h 24"/>
                <a:gd name="T8" fmla="*/ 3 w 97"/>
                <a:gd name="T9" fmla="*/ 3 h 24"/>
                <a:gd name="T10" fmla="*/ 1 w 97"/>
                <a:gd name="T11" fmla="*/ 7 h 24"/>
                <a:gd name="T12" fmla="*/ 0 w 97"/>
                <a:gd name="T13" fmla="*/ 12 h 24"/>
                <a:gd name="T14" fmla="*/ 0 w 97"/>
                <a:gd name="T15" fmla="*/ 12 h 24"/>
                <a:gd name="T16" fmla="*/ 1 w 97"/>
                <a:gd name="T17" fmla="*/ 16 h 24"/>
                <a:gd name="T18" fmla="*/ 3 w 97"/>
                <a:gd name="T19" fmla="*/ 20 h 24"/>
                <a:gd name="T20" fmla="*/ 7 w 97"/>
                <a:gd name="T21" fmla="*/ 23 h 24"/>
                <a:gd name="T22" fmla="*/ 12 w 97"/>
                <a:gd name="T23" fmla="*/ 24 h 24"/>
                <a:gd name="T24" fmla="*/ 85 w 97"/>
                <a:gd name="T25" fmla="*/ 24 h 24"/>
                <a:gd name="T26" fmla="*/ 85 w 97"/>
                <a:gd name="T27" fmla="*/ 24 h 24"/>
                <a:gd name="T28" fmla="*/ 90 w 97"/>
                <a:gd name="T29" fmla="*/ 23 h 24"/>
                <a:gd name="T30" fmla="*/ 94 w 97"/>
                <a:gd name="T31" fmla="*/ 20 h 24"/>
                <a:gd name="T32" fmla="*/ 96 w 97"/>
                <a:gd name="T33" fmla="*/ 16 h 24"/>
                <a:gd name="T34" fmla="*/ 97 w 97"/>
                <a:gd name="T35" fmla="*/ 12 h 24"/>
                <a:gd name="T36" fmla="*/ 97 w 97"/>
                <a:gd name="T37" fmla="*/ 12 h 24"/>
                <a:gd name="T38" fmla="*/ 96 w 97"/>
                <a:gd name="T39" fmla="*/ 7 h 24"/>
                <a:gd name="T40" fmla="*/ 94 w 97"/>
                <a:gd name="T41" fmla="*/ 3 h 24"/>
                <a:gd name="T42" fmla="*/ 90 w 97"/>
                <a:gd name="T43" fmla="*/ 1 h 24"/>
                <a:gd name="T44" fmla="*/ 85 w 97"/>
                <a:gd name="T45" fmla="*/ 0 h 24"/>
                <a:gd name="T46" fmla="*/ 85 w 97"/>
                <a:gd name="T4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7" h="24">
                  <a:moveTo>
                    <a:pt x="85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3"/>
                  </a:lnTo>
                  <a:lnTo>
                    <a:pt x="12" y="24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90" y="23"/>
                  </a:lnTo>
                  <a:lnTo>
                    <a:pt x="94" y="20"/>
                  </a:lnTo>
                  <a:lnTo>
                    <a:pt x="96" y="16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6" y="7"/>
                  </a:lnTo>
                  <a:lnTo>
                    <a:pt x="94" y="3"/>
                  </a:lnTo>
                  <a:lnTo>
                    <a:pt x="90" y="1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79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ko-KR" altLang="en-US" sz="2100">
                <a:solidFill>
                  <a:srgbClr val="FFFFFF"/>
                </a:solidFill>
              </a:endParaRPr>
            </a:p>
          </p:txBody>
        </p:sp>
      </p:grpSp>
      <p:grpSp>
        <p:nvGrpSpPr>
          <p:cNvPr id="37" name="그룹 41"/>
          <p:cNvGrpSpPr/>
          <p:nvPr/>
        </p:nvGrpSpPr>
        <p:grpSpPr>
          <a:xfrm>
            <a:off x="4373354" y="5429479"/>
            <a:ext cx="654854" cy="652694"/>
            <a:chOff x="11260149" y="4911730"/>
            <a:chExt cx="460375" cy="45878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8" name="Freeform 63"/>
            <p:cNvSpPr>
              <a:spLocks noEditPoints="1"/>
            </p:cNvSpPr>
            <p:nvPr/>
          </p:nvSpPr>
          <p:spPr bwMode="auto">
            <a:xfrm>
              <a:off x="11260149" y="4911730"/>
              <a:ext cx="460375" cy="458787"/>
            </a:xfrm>
            <a:custGeom>
              <a:avLst/>
              <a:gdLst>
                <a:gd name="T0" fmla="*/ 29 w 290"/>
                <a:gd name="T1" fmla="*/ 209 h 289"/>
                <a:gd name="T2" fmla="*/ 27 w 290"/>
                <a:gd name="T3" fmla="*/ 229 h 289"/>
                <a:gd name="T4" fmla="*/ 61 w 290"/>
                <a:gd name="T5" fmla="*/ 263 h 289"/>
                <a:gd name="T6" fmla="*/ 83 w 290"/>
                <a:gd name="T7" fmla="*/ 257 h 289"/>
                <a:gd name="T8" fmla="*/ 110 w 290"/>
                <a:gd name="T9" fmla="*/ 276 h 289"/>
                <a:gd name="T10" fmla="*/ 129 w 290"/>
                <a:gd name="T11" fmla="*/ 289 h 289"/>
                <a:gd name="T12" fmla="*/ 176 w 290"/>
                <a:gd name="T13" fmla="*/ 283 h 289"/>
                <a:gd name="T14" fmla="*/ 192 w 290"/>
                <a:gd name="T15" fmla="*/ 243 h 289"/>
                <a:gd name="T16" fmla="*/ 222 w 290"/>
                <a:gd name="T17" fmla="*/ 264 h 289"/>
                <a:gd name="T18" fmla="*/ 259 w 290"/>
                <a:gd name="T19" fmla="*/ 235 h 289"/>
                <a:gd name="T20" fmla="*/ 264 w 290"/>
                <a:gd name="T21" fmla="*/ 216 h 289"/>
                <a:gd name="T22" fmla="*/ 269 w 290"/>
                <a:gd name="T23" fmla="*/ 180 h 289"/>
                <a:gd name="T24" fmla="*/ 286 w 290"/>
                <a:gd name="T25" fmla="*/ 171 h 289"/>
                <a:gd name="T26" fmla="*/ 290 w 290"/>
                <a:gd name="T27" fmla="*/ 124 h 289"/>
                <a:gd name="T28" fmla="*/ 273 w 290"/>
                <a:gd name="T29" fmla="*/ 108 h 289"/>
                <a:gd name="T30" fmla="*/ 261 w 290"/>
                <a:gd name="T31" fmla="*/ 80 h 289"/>
                <a:gd name="T32" fmla="*/ 263 w 290"/>
                <a:gd name="T33" fmla="*/ 59 h 289"/>
                <a:gd name="T34" fmla="*/ 229 w 290"/>
                <a:gd name="T35" fmla="*/ 27 h 289"/>
                <a:gd name="T36" fmla="*/ 209 w 290"/>
                <a:gd name="T37" fmla="*/ 28 h 289"/>
                <a:gd name="T38" fmla="*/ 182 w 290"/>
                <a:gd name="T39" fmla="*/ 16 h 289"/>
                <a:gd name="T40" fmla="*/ 165 w 290"/>
                <a:gd name="T41" fmla="*/ 0 h 289"/>
                <a:gd name="T42" fmla="*/ 117 w 290"/>
                <a:gd name="T43" fmla="*/ 3 h 289"/>
                <a:gd name="T44" fmla="*/ 108 w 290"/>
                <a:gd name="T45" fmla="*/ 41 h 289"/>
                <a:gd name="T46" fmla="*/ 73 w 290"/>
                <a:gd name="T47" fmla="*/ 25 h 289"/>
                <a:gd name="T48" fmla="*/ 32 w 290"/>
                <a:gd name="T49" fmla="*/ 53 h 289"/>
                <a:gd name="T50" fmla="*/ 26 w 290"/>
                <a:gd name="T51" fmla="*/ 68 h 289"/>
                <a:gd name="T52" fmla="*/ 42 w 290"/>
                <a:gd name="T53" fmla="*/ 108 h 289"/>
                <a:gd name="T54" fmla="*/ 6 w 290"/>
                <a:gd name="T55" fmla="*/ 114 h 289"/>
                <a:gd name="T56" fmla="*/ 0 w 290"/>
                <a:gd name="T57" fmla="*/ 160 h 289"/>
                <a:gd name="T58" fmla="*/ 13 w 290"/>
                <a:gd name="T59" fmla="*/ 179 h 289"/>
                <a:gd name="T60" fmla="*/ 42 w 290"/>
                <a:gd name="T61" fmla="*/ 132 h 289"/>
                <a:gd name="T62" fmla="*/ 65 w 290"/>
                <a:gd name="T63" fmla="*/ 116 h 289"/>
                <a:gd name="T64" fmla="*/ 68 w 290"/>
                <a:gd name="T65" fmla="*/ 86 h 289"/>
                <a:gd name="T66" fmla="*/ 80 w 290"/>
                <a:gd name="T67" fmla="*/ 62 h 289"/>
                <a:gd name="T68" fmla="*/ 104 w 290"/>
                <a:gd name="T69" fmla="*/ 69 h 289"/>
                <a:gd name="T70" fmla="*/ 128 w 290"/>
                <a:gd name="T71" fmla="*/ 55 h 289"/>
                <a:gd name="T72" fmla="*/ 157 w 290"/>
                <a:gd name="T73" fmla="*/ 41 h 289"/>
                <a:gd name="T74" fmla="*/ 169 w 290"/>
                <a:gd name="T75" fmla="*/ 62 h 289"/>
                <a:gd name="T76" fmla="*/ 196 w 290"/>
                <a:gd name="T77" fmla="*/ 69 h 289"/>
                <a:gd name="T78" fmla="*/ 227 w 290"/>
                <a:gd name="T79" fmla="*/ 80 h 289"/>
                <a:gd name="T80" fmla="*/ 222 w 290"/>
                <a:gd name="T81" fmla="*/ 107 h 289"/>
                <a:gd name="T82" fmla="*/ 241 w 290"/>
                <a:gd name="T83" fmla="*/ 131 h 289"/>
                <a:gd name="T84" fmla="*/ 248 w 290"/>
                <a:gd name="T85" fmla="*/ 156 h 289"/>
                <a:gd name="T86" fmla="*/ 226 w 290"/>
                <a:gd name="T87" fmla="*/ 172 h 289"/>
                <a:gd name="T88" fmla="*/ 222 w 290"/>
                <a:gd name="T89" fmla="*/ 202 h 289"/>
                <a:gd name="T90" fmla="*/ 209 w 290"/>
                <a:gd name="T91" fmla="*/ 226 h 289"/>
                <a:gd name="T92" fmla="*/ 187 w 290"/>
                <a:gd name="T93" fmla="*/ 219 h 289"/>
                <a:gd name="T94" fmla="*/ 162 w 290"/>
                <a:gd name="T95" fmla="*/ 234 h 289"/>
                <a:gd name="T96" fmla="*/ 133 w 290"/>
                <a:gd name="T97" fmla="*/ 247 h 289"/>
                <a:gd name="T98" fmla="*/ 120 w 290"/>
                <a:gd name="T99" fmla="*/ 226 h 289"/>
                <a:gd name="T100" fmla="*/ 94 w 290"/>
                <a:gd name="T101" fmla="*/ 219 h 289"/>
                <a:gd name="T102" fmla="*/ 64 w 290"/>
                <a:gd name="T103" fmla="*/ 208 h 289"/>
                <a:gd name="T104" fmla="*/ 70 w 290"/>
                <a:gd name="T105" fmla="*/ 185 h 289"/>
                <a:gd name="T106" fmla="*/ 56 w 290"/>
                <a:gd name="T107" fmla="*/ 161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0" h="289">
                  <a:moveTo>
                    <a:pt x="22" y="180"/>
                  </a:moveTo>
                  <a:lnTo>
                    <a:pt x="42" y="181"/>
                  </a:lnTo>
                  <a:lnTo>
                    <a:pt x="46" y="191"/>
                  </a:lnTo>
                  <a:lnTo>
                    <a:pt x="32" y="206"/>
                  </a:lnTo>
                  <a:lnTo>
                    <a:pt x="32" y="206"/>
                  </a:lnTo>
                  <a:lnTo>
                    <a:pt x="29" y="209"/>
                  </a:lnTo>
                  <a:lnTo>
                    <a:pt x="27" y="212"/>
                  </a:lnTo>
                  <a:lnTo>
                    <a:pt x="26" y="216"/>
                  </a:lnTo>
                  <a:lnTo>
                    <a:pt x="26" y="220"/>
                  </a:lnTo>
                  <a:lnTo>
                    <a:pt x="26" y="220"/>
                  </a:lnTo>
                  <a:lnTo>
                    <a:pt x="26" y="225"/>
                  </a:lnTo>
                  <a:lnTo>
                    <a:pt x="27" y="229"/>
                  </a:lnTo>
                  <a:lnTo>
                    <a:pt x="29" y="232"/>
                  </a:lnTo>
                  <a:lnTo>
                    <a:pt x="32" y="235"/>
                  </a:lnTo>
                  <a:lnTo>
                    <a:pt x="53" y="257"/>
                  </a:lnTo>
                  <a:lnTo>
                    <a:pt x="53" y="257"/>
                  </a:lnTo>
                  <a:lnTo>
                    <a:pt x="58" y="261"/>
                  </a:lnTo>
                  <a:lnTo>
                    <a:pt x="61" y="263"/>
                  </a:lnTo>
                  <a:lnTo>
                    <a:pt x="65" y="264"/>
                  </a:lnTo>
                  <a:lnTo>
                    <a:pt x="69" y="264"/>
                  </a:lnTo>
                  <a:lnTo>
                    <a:pt x="73" y="264"/>
                  </a:lnTo>
                  <a:lnTo>
                    <a:pt x="77" y="263"/>
                  </a:lnTo>
                  <a:lnTo>
                    <a:pt x="80" y="261"/>
                  </a:lnTo>
                  <a:lnTo>
                    <a:pt x="83" y="257"/>
                  </a:lnTo>
                  <a:lnTo>
                    <a:pt x="99" y="244"/>
                  </a:lnTo>
                  <a:lnTo>
                    <a:pt x="108" y="247"/>
                  </a:lnTo>
                  <a:lnTo>
                    <a:pt x="108" y="268"/>
                  </a:lnTo>
                  <a:lnTo>
                    <a:pt x="108" y="268"/>
                  </a:lnTo>
                  <a:lnTo>
                    <a:pt x="109" y="272"/>
                  </a:lnTo>
                  <a:lnTo>
                    <a:pt x="110" y="276"/>
                  </a:lnTo>
                  <a:lnTo>
                    <a:pt x="112" y="280"/>
                  </a:lnTo>
                  <a:lnTo>
                    <a:pt x="114" y="283"/>
                  </a:lnTo>
                  <a:lnTo>
                    <a:pt x="117" y="285"/>
                  </a:lnTo>
                  <a:lnTo>
                    <a:pt x="121" y="287"/>
                  </a:lnTo>
                  <a:lnTo>
                    <a:pt x="125" y="288"/>
                  </a:lnTo>
                  <a:lnTo>
                    <a:pt x="129" y="289"/>
                  </a:lnTo>
                  <a:lnTo>
                    <a:pt x="161" y="289"/>
                  </a:lnTo>
                  <a:lnTo>
                    <a:pt x="161" y="289"/>
                  </a:lnTo>
                  <a:lnTo>
                    <a:pt x="165" y="288"/>
                  </a:lnTo>
                  <a:lnTo>
                    <a:pt x="169" y="287"/>
                  </a:lnTo>
                  <a:lnTo>
                    <a:pt x="173" y="285"/>
                  </a:lnTo>
                  <a:lnTo>
                    <a:pt x="176" y="283"/>
                  </a:lnTo>
                  <a:lnTo>
                    <a:pt x="179" y="280"/>
                  </a:lnTo>
                  <a:lnTo>
                    <a:pt x="180" y="276"/>
                  </a:lnTo>
                  <a:lnTo>
                    <a:pt x="182" y="272"/>
                  </a:lnTo>
                  <a:lnTo>
                    <a:pt x="182" y="268"/>
                  </a:lnTo>
                  <a:lnTo>
                    <a:pt x="183" y="247"/>
                  </a:lnTo>
                  <a:lnTo>
                    <a:pt x="192" y="243"/>
                  </a:lnTo>
                  <a:lnTo>
                    <a:pt x="206" y="257"/>
                  </a:lnTo>
                  <a:lnTo>
                    <a:pt x="206" y="257"/>
                  </a:lnTo>
                  <a:lnTo>
                    <a:pt x="209" y="261"/>
                  </a:lnTo>
                  <a:lnTo>
                    <a:pt x="214" y="263"/>
                  </a:lnTo>
                  <a:lnTo>
                    <a:pt x="218" y="264"/>
                  </a:lnTo>
                  <a:lnTo>
                    <a:pt x="222" y="264"/>
                  </a:lnTo>
                  <a:lnTo>
                    <a:pt x="225" y="264"/>
                  </a:lnTo>
                  <a:lnTo>
                    <a:pt x="229" y="263"/>
                  </a:lnTo>
                  <a:lnTo>
                    <a:pt x="233" y="261"/>
                  </a:lnTo>
                  <a:lnTo>
                    <a:pt x="236" y="257"/>
                  </a:lnTo>
                  <a:lnTo>
                    <a:pt x="259" y="235"/>
                  </a:lnTo>
                  <a:lnTo>
                    <a:pt x="259" y="235"/>
                  </a:lnTo>
                  <a:lnTo>
                    <a:pt x="261" y="232"/>
                  </a:lnTo>
                  <a:lnTo>
                    <a:pt x="263" y="229"/>
                  </a:lnTo>
                  <a:lnTo>
                    <a:pt x="264" y="225"/>
                  </a:lnTo>
                  <a:lnTo>
                    <a:pt x="265" y="220"/>
                  </a:lnTo>
                  <a:lnTo>
                    <a:pt x="265" y="220"/>
                  </a:lnTo>
                  <a:lnTo>
                    <a:pt x="264" y="216"/>
                  </a:lnTo>
                  <a:lnTo>
                    <a:pt x="263" y="212"/>
                  </a:lnTo>
                  <a:lnTo>
                    <a:pt x="261" y="209"/>
                  </a:lnTo>
                  <a:lnTo>
                    <a:pt x="259" y="206"/>
                  </a:lnTo>
                  <a:lnTo>
                    <a:pt x="244" y="191"/>
                  </a:lnTo>
                  <a:lnTo>
                    <a:pt x="248" y="180"/>
                  </a:lnTo>
                  <a:lnTo>
                    <a:pt x="269" y="180"/>
                  </a:lnTo>
                  <a:lnTo>
                    <a:pt x="269" y="180"/>
                  </a:lnTo>
                  <a:lnTo>
                    <a:pt x="273" y="180"/>
                  </a:lnTo>
                  <a:lnTo>
                    <a:pt x="277" y="179"/>
                  </a:lnTo>
                  <a:lnTo>
                    <a:pt x="280" y="177"/>
                  </a:lnTo>
                  <a:lnTo>
                    <a:pt x="283" y="174"/>
                  </a:lnTo>
                  <a:lnTo>
                    <a:pt x="286" y="171"/>
                  </a:lnTo>
                  <a:lnTo>
                    <a:pt x="289" y="168"/>
                  </a:lnTo>
                  <a:lnTo>
                    <a:pt x="290" y="164"/>
                  </a:lnTo>
                  <a:lnTo>
                    <a:pt x="290" y="160"/>
                  </a:lnTo>
                  <a:lnTo>
                    <a:pt x="290" y="128"/>
                  </a:lnTo>
                  <a:lnTo>
                    <a:pt x="290" y="128"/>
                  </a:lnTo>
                  <a:lnTo>
                    <a:pt x="290" y="124"/>
                  </a:lnTo>
                  <a:lnTo>
                    <a:pt x="289" y="120"/>
                  </a:lnTo>
                  <a:lnTo>
                    <a:pt x="286" y="117"/>
                  </a:lnTo>
                  <a:lnTo>
                    <a:pt x="283" y="114"/>
                  </a:lnTo>
                  <a:lnTo>
                    <a:pt x="280" y="111"/>
                  </a:lnTo>
                  <a:lnTo>
                    <a:pt x="277" y="109"/>
                  </a:lnTo>
                  <a:lnTo>
                    <a:pt x="273" y="108"/>
                  </a:lnTo>
                  <a:lnTo>
                    <a:pt x="269" y="108"/>
                  </a:lnTo>
                  <a:lnTo>
                    <a:pt x="248" y="107"/>
                  </a:lnTo>
                  <a:lnTo>
                    <a:pt x="244" y="97"/>
                  </a:lnTo>
                  <a:lnTo>
                    <a:pt x="259" y="83"/>
                  </a:lnTo>
                  <a:lnTo>
                    <a:pt x="259" y="83"/>
                  </a:lnTo>
                  <a:lnTo>
                    <a:pt x="261" y="80"/>
                  </a:lnTo>
                  <a:lnTo>
                    <a:pt x="263" y="76"/>
                  </a:lnTo>
                  <a:lnTo>
                    <a:pt x="264" y="72"/>
                  </a:lnTo>
                  <a:lnTo>
                    <a:pt x="265" y="68"/>
                  </a:lnTo>
                  <a:lnTo>
                    <a:pt x="265" y="68"/>
                  </a:lnTo>
                  <a:lnTo>
                    <a:pt x="264" y="63"/>
                  </a:lnTo>
                  <a:lnTo>
                    <a:pt x="263" y="59"/>
                  </a:lnTo>
                  <a:lnTo>
                    <a:pt x="261" y="56"/>
                  </a:lnTo>
                  <a:lnTo>
                    <a:pt x="259" y="53"/>
                  </a:lnTo>
                  <a:lnTo>
                    <a:pt x="236" y="31"/>
                  </a:lnTo>
                  <a:lnTo>
                    <a:pt x="236" y="31"/>
                  </a:lnTo>
                  <a:lnTo>
                    <a:pt x="233" y="28"/>
                  </a:lnTo>
                  <a:lnTo>
                    <a:pt x="229" y="27"/>
                  </a:lnTo>
                  <a:lnTo>
                    <a:pt x="226" y="24"/>
                  </a:lnTo>
                  <a:lnTo>
                    <a:pt x="222" y="24"/>
                  </a:lnTo>
                  <a:lnTo>
                    <a:pt x="222" y="24"/>
                  </a:lnTo>
                  <a:lnTo>
                    <a:pt x="218" y="24"/>
                  </a:lnTo>
                  <a:lnTo>
                    <a:pt x="214" y="27"/>
                  </a:lnTo>
                  <a:lnTo>
                    <a:pt x="209" y="28"/>
                  </a:lnTo>
                  <a:lnTo>
                    <a:pt x="206" y="31"/>
                  </a:lnTo>
                  <a:lnTo>
                    <a:pt x="192" y="45"/>
                  </a:lnTo>
                  <a:lnTo>
                    <a:pt x="182" y="41"/>
                  </a:lnTo>
                  <a:lnTo>
                    <a:pt x="182" y="20"/>
                  </a:lnTo>
                  <a:lnTo>
                    <a:pt x="182" y="20"/>
                  </a:lnTo>
                  <a:lnTo>
                    <a:pt x="182" y="16"/>
                  </a:lnTo>
                  <a:lnTo>
                    <a:pt x="180" y="12"/>
                  </a:lnTo>
                  <a:lnTo>
                    <a:pt x="179" y="9"/>
                  </a:lnTo>
                  <a:lnTo>
                    <a:pt x="176" y="6"/>
                  </a:lnTo>
                  <a:lnTo>
                    <a:pt x="173" y="3"/>
                  </a:lnTo>
                  <a:lnTo>
                    <a:pt x="169" y="1"/>
                  </a:lnTo>
                  <a:lnTo>
                    <a:pt x="165" y="0"/>
                  </a:lnTo>
                  <a:lnTo>
                    <a:pt x="161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21" y="1"/>
                  </a:lnTo>
                  <a:lnTo>
                    <a:pt x="117" y="3"/>
                  </a:lnTo>
                  <a:lnTo>
                    <a:pt x="114" y="6"/>
                  </a:lnTo>
                  <a:lnTo>
                    <a:pt x="112" y="9"/>
                  </a:lnTo>
                  <a:lnTo>
                    <a:pt x="110" y="12"/>
                  </a:lnTo>
                  <a:lnTo>
                    <a:pt x="109" y="16"/>
                  </a:lnTo>
                  <a:lnTo>
                    <a:pt x="108" y="20"/>
                  </a:lnTo>
                  <a:lnTo>
                    <a:pt x="108" y="41"/>
                  </a:lnTo>
                  <a:lnTo>
                    <a:pt x="98" y="45"/>
                  </a:lnTo>
                  <a:lnTo>
                    <a:pt x="83" y="31"/>
                  </a:lnTo>
                  <a:lnTo>
                    <a:pt x="83" y="31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3" y="25"/>
                  </a:lnTo>
                  <a:lnTo>
                    <a:pt x="69" y="24"/>
                  </a:lnTo>
                  <a:lnTo>
                    <a:pt x="65" y="25"/>
                  </a:lnTo>
                  <a:lnTo>
                    <a:pt x="61" y="27"/>
                  </a:lnTo>
                  <a:lnTo>
                    <a:pt x="58" y="28"/>
                  </a:lnTo>
                  <a:lnTo>
                    <a:pt x="53" y="31"/>
                  </a:lnTo>
                  <a:lnTo>
                    <a:pt x="32" y="53"/>
                  </a:lnTo>
                  <a:lnTo>
                    <a:pt x="32" y="53"/>
                  </a:lnTo>
                  <a:lnTo>
                    <a:pt x="29" y="56"/>
                  </a:lnTo>
                  <a:lnTo>
                    <a:pt x="27" y="59"/>
                  </a:lnTo>
                  <a:lnTo>
                    <a:pt x="26" y="63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72"/>
                  </a:lnTo>
                  <a:lnTo>
                    <a:pt x="27" y="76"/>
                  </a:lnTo>
                  <a:lnTo>
                    <a:pt x="29" y="80"/>
                  </a:lnTo>
                  <a:lnTo>
                    <a:pt x="32" y="83"/>
                  </a:lnTo>
                  <a:lnTo>
                    <a:pt x="45" y="97"/>
                  </a:lnTo>
                  <a:lnTo>
                    <a:pt x="42" y="10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17" y="108"/>
                  </a:lnTo>
                  <a:lnTo>
                    <a:pt x="13" y="109"/>
                  </a:lnTo>
                  <a:lnTo>
                    <a:pt x="9" y="111"/>
                  </a:lnTo>
                  <a:lnTo>
                    <a:pt x="6" y="114"/>
                  </a:lnTo>
                  <a:lnTo>
                    <a:pt x="4" y="117"/>
                  </a:lnTo>
                  <a:lnTo>
                    <a:pt x="2" y="120"/>
                  </a:lnTo>
                  <a:lnTo>
                    <a:pt x="1" y="124"/>
                  </a:lnTo>
                  <a:lnTo>
                    <a:pt x="0" y="128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1" y="164"/>
                  </a:lnTo>
                  <a:lnTo>
                    <a:pt x="2" y="168"/>
                  </a:lnTo>
                  <a:lnTo>
                    <a:pt x="4" y="171"/>
                  </a:lnTo>
                  <a:lnTo>
                    <a:pt x="6" y="174"/>
                  </a:lnTo>
                  <a:lnTo>
                    <a:pt x="9" y="177"/>
                  </a:lnTo>
                  <a:lnTo>
                    <a:pt x="13" y="179"/>
                  </a:lnTo>
                  <a:lnTo>
                    <a:pt x="17" y="180"/>
                  </a:lnTo>
                  <a:lnTo>
                    <a:pt x="22" y="180"/>
                  </a:lnTo>
                  <a:lnTo>
                    <a:pt x="22" y="180"/>
                  </a:lnTo>
                  <a:close/>
                  <a:moveTo>
                    <a:pt x="25" y="132"/>
                  </a:moveTo>
                  <a:lnTo>
                    <a:pt x="42" y="132"/>
                  </a:lnTo>
                  <a:lnTo>
                    <a:pt x="42" y="132"/>
                  </a:lnTo>
                  <a:lnTo>
                    <a:pt x="45" y="131"/>
                  </a:lnTo>
                  <a:lnTo>
                    <a:pt x="49" y="131"/>
                  </a:lnTo>
                  <a:lnTo>
                    <a:pt x="56" y="127"/>
                  </a:lnTo>
                  <a:lnTo>
                    <a:pt x="61" y="122"/>
                  </a:lnTo>
                  <a:lnTo>
                    <a:pt x="63" y="119"/>
                  </a:lnTo>
                  <a:lnTo>
                    <a:pt x="65" y="116"/>
                  </a:lnTo>
                  <a:lnTo>
                    <a:pt x="68" y="108"/>
                  </a:lnTo>
                  <a:lnTo>
                    <a:pt x="68" y="108"/>
                  </a:lnTo>
                  <a:lnTo>
                    <a:pt x="69" y="105"/>
                  </a:lnTo>
                  <a:lnTo>
                    <a:pt x="70" y="100"/>
                  </a:lnTo>
                  <a:lnTo>
                    <a:pt x="70" y="93"/>
                  </a:lnTo>
                  <a:lnTo>
                    <a:pt x="68" y="86"/>
                  </a:lnTo>
                  <a:lnTo>
                    <a:pt x="66" y="83"/>
                  </a:lnTo>
                  <a:lnTo>
                    <a:pt x="64" y="80"/>
                  </a:lnTo>
                  <a:lnTo>
                    <a:pt x="51" y="68"/>
                  </a:lnTo>
                  <a:lnTo>
                    <a:pt x="69" y="51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84" y="66"/>
                  </a:lnTo>
                  <a:lnTo>
                    <a:pt x="88" y="68"/>
                  </a:lnTo>
                  <a:lnTo>
                    <a:pt x="94" y="69"/>
                  </a:lnTo>
                  <a:lnTo>
                    <a:pt x="98" y="70"/>
                  </a:lnTo>
                  <a:lnTo>
                    <a:pt x="98" y="70"/>
                  </a:lnTo>
                  <a:lnTo>
                    <a:pt x="104" y="69"/>
                  </a:lnTo>
                  <a:lnTo>
                    <a:pt x="108" y="68"/>
                  </a:lnTo>
                  <a:lnTo>
                    <a:pt x="116" y="63"/>
                  </a:lnTo>
                  <a:lnTo>
                    <a:pt x="116" y="63"/>
                  </a:lnTo>
                  <a:lnTo>
                    <a:pt x="119" y="62"/>
                  </a:lnTo>
                  <a:lnTo>
                    <a:pt x="123" y="60"/>
                  </a:lnTo>
                  <a:lnTo>
                    <a:pt x="128" y="55"/>
                  </a:lnTo>
                  <a:lnTo>
                    <a:pt x="131" y="48"/>
                  </a:lnTo>
                  <a:lnTo>
                    <a:pt x="133" y="45"/>
                  </a:lnTo>
                  <a:lnTo>
                    <a:pt x="133" y="41"/>
                  </a:lnTo>
                  <a:lnTo>
                    <a:pt x="133" y="24"/>
                  </a:lnTo>
                  <a:lnTo>
                    <a:pt x="157" y="24"/>
                  </a:lnTo>
                  <a:lnTo>
                    <a:pt x="157" y="41"/>
                  </a:lnTo>
                  <a:lnTo>
                    <a:pt x="157" y="41"/>
                  </a:lnTo>
                  <a:lnTo>
                    <a:pt x="157" y="45"/>
                  </a:lnTo>
                  <a:lnTo>
                    <a:pt x="158" y="48"/>
                  </a:lnTo>
                  <a:lnTo>
                    <a:pt x="162" y="55"/>
                  </a:lnTo>
                  <a:lnTo>
                    <a:pt x="166" y="60"/>
                  </a:lnTo>
                  <a:lnTo>
                    <a:pt x="169" y="62"/>
                  </a:lnTo>
                  <a:lnTo>
                    <a:pt x="173" y="63"/>
                  </a:lnTo>
                  <a:lnTo>
                    <a:pt x="182" y="68"/>
                  </a:lnTo>
                  <a:lnTo>
                    <a:pt x="182" y="68"/>
                  </a:lnTo>
                  <a:lnTo>
                    <a:pt x="185" y="69"/>
                  </a:lnTo>
                  <a:lnTo>
                    <a:pt x="189" y="70"/>
                  </a:lnTo>
                  <a:lnTo>
                    <a:pt x="196" y="69"/>
                  </a:lnTo>
                  <a:lnTo>
                    <a:pt x="203" y="67"/>
                  </a:lnTo>
                  <a:lnTo>
                    <a:pt x="206" y="64"/>
                  </a:lnTo>
                  <a:lnTo>
                    <a:pt x="209" y="62"/>
                  </a:lnTo>
                  <a:lnTo>
                    <a:pt x="222" y="51"/>
                  </a:lnTo>
                  <a:lnTo>
                    <a:pt x="238" y="68"/>
                  </a:lnTo>
                  <a:lnTo>
                    <a:pt x="227" y="80"/>
                  </a:lnTo>
                  <a:lnTo>
                    <a:pt x="227" y="80"/>
                  </a:lnTo>
                  <a:lnTo>
                    <a:pt x="224" y="83"/>
                  </a:lnTo>
                  <a:lnTo>
                    <a:pt x="222" y="86"/>
                  </a:lnTo>
                  <a:lnTo>
                    <a:pt x="220" y="93"/>
                  </a:lnTo>
                  <a:lnTo>
                    <a:pt x="220" y="100"/>
                  </a:lnTo>
                  <a:lnTo>
                    <a:pt x="222" y="107"/>
                  </a:lnTo>
                  <a:lnTo>
                    <a:pt x="225" y="116"/>
                  </a:lnTo>
                  <a:lnTo>
                    <a:pt x="225" y="116"/>
                  </a:lnTo>
                  <a:lnTo>
                    <a:pt x="227" y="119"/>
                  </a:lnTo>
                  <a:lnTo>
                    <a:pt x="229" y="122"/>
                  </a:lnTo>
                  <a:lnTo>
                    <a:pt x="234" y="127"/>
                  </a:lnTo>
                  <a:lnTo>
                    <a:pt x="241" y="131"/>
                  </a:lnTo>
                  <a:lnTo>
                    <a:pt x="244" y="131"/>
                  </a:lnTo>
                  <a:lnTo>
                    <a:pt x="248" y="132"/>
                  </a:lnTo>
                  <a:lnTo>
                    <a:pt x="265" y="132"/>
                  </a:lnTo>
                  <a:lnTo>
                    <a:pt x="265" y="156"/>
                  </a:lnTo>
                  <a:lnTo>
                    <a:pt x="248" y="156"/>
                  </a:lnTo>
                  <a:lnTo>
                    <a:pt x="248" y="156"/>
                  </a:lnTo>
                  <a:lnTo>
                    <a:pt x="244" y="157"/>
                  </a:lnTo>
                  <a:lnTo>
                    <a:pt x="241" y="158"/>
                  </a:lnTo>
                  <a:lnTo>
                    <a:pt x="234" y="161"/>
                  </a:lnTo>
                  <a:lnTo>
                    <a:pt x="229" y="166"/>
                  </a:lnTo>
                  <a:lnTo>
                    <a:pt x="227" y="169"/>
                  </a:lnTo>
                  <a:lnTo>
                    <a:pt x="226" y="172"/>
                  </a:lnTo>
                  <a:lnTo>
                    <a:pt x="222" y="180"/>
                  </a:lnTo>
                  <a:lnTo>
                    <a:pt x="222" y="180"/>
                  </a:lnTo>
                  <a:lnTo>
                    <a:pt x="221" y="185"/>
                  </a:lnTo>
                  <a:lnTo>
                    <a:pt x="220" y="188"/>
                  </a:lnTo>
                  <a:lnTo>
                    <a:pt x="220" y="195"/>
                  </a:lnTo>
                  <a:lnTo>
                    <a:pt x="222" y="202"/>
                  </a:lnTo>
                  <a:lnTo>
                    <a:pt x="224" y="206"/>
                  </a:lnTo>
                  <a:lnTo>
                    <a:pt x="227" y="208"/>
                  </a:lnTo>
                  <a:lnTo>
                    <a:pt x="238" y="220"/>
                  </a:lnTo>
                  <a:lnTo>
                    <a:pt x="222" y="238"/>
                  </a:lnTo>
                  <a:lnTo>
                    <a:pt x="209" y="226"/>
                  </a:lnTo>
                  <a:lnTo>
                    <a:pt x="209" y="226"/>
                  </a:lnTo>
                  <a:lnTo>
                    <a:pt x="205" y="223"/>
                  </a:lnTo>
                  <a:lnTo>
                    <a:pt x="201" y="220"/>
                  </a:lnTo>
                  <a:lnTo>
                    <a:pt x="197" y="219"/>
                  </a:lnTo>
                  <a:lnTo>
                    <a:pt x="192" y="218"/>
                  </a:lnTo>
                  <a:lnTo>
                    <a:pt x="192" y="218"/>
                  </a:lnTo>
                  <a:lnTo>
                    <a:pt x="187" y="219"/>
                  </a:lnTo>
                  <a:lnTo>
                    <a:pt x="182" y="220"/>
                  </a:lnTo>
                  <a:lnTo>
                    <a:pt x="174" y="225"/>
                  </a:lnTo>
                  <a:lnTo>
                    <a:pt x="174" y="225"/>
                  </a:lnTo>
                  <a:lnTo>
                    <a:pt x="170" y="226"/>
                  </a:lnTo>
                  <a:lnTo>
                    <a:pt x="167" y="228"/>
                  </a:lnTo>
                  <a:lnTo>
                    <a:pt x="162" y="234"/>
                  </a:lnTo>
                  <a:lnTo>
                    <a:pt x="158" y="240"/>
                  </a:lnTo>
                  <a:lnTo>
                    <a:pt x="157" y="244"/>
                  </a:lnTo>
                  <a:lnTo>
                    <a:pt x="157" y="247"/>
                  </a:lnTo>
                  <a:lnTo>
                    <a:pt x="157" y="265"/>
                  </a:lnTo>
                  <a:lnTo>
                    <a:pt x="133" y="265"/>
                  </a:lnTo>
                  <a:lnTo>
                    <a:pt x="133" y="247"/>
                  </a:lnTo>
                  <a:lnTo>
                    <a:pt x="133" y="247"/>
                  </a:lnTo>
                  <a:lnTo>
                    <a:pt x="133" y="244"/>
                  </a:lnTo>
                  <a:lnTo>
                    <a:pt x="131" y="240"/>
                  </a:lnTo>
                  <a:lnTo>
                    <a:pt x="128" y="234"/>
                  </a:lnTo>
                  <a:lnTo>
                    <a:pt x="123" y="228"/>
                  </a:lnTo>
                  <a:lnTo>
                    <a:pt x="120" y="226"/>
                  </a:lnTo>
                  <a:lnTo>
                    <a:pt x="117" y="225"/>
                  </a:lnTo>
                  <a:lnTo>
                    <a:pt x="109" y="222"/>
                  </a:lnTo>
                  <a:lnTo>
                    <a:pt x="109" y="222"/>
                  </a:lnTo>
                  <a:lnTo>
                    <a:pt x="105" y="219"/>
                  </a:lnTo>
                  <a:lnTo>
                    <a:pt x="102" y="219"/>
                  </a:lnTo>
                  <a:lnTo>
                    <a:pt x="94" y="219"/>
                  </a:lnTo>
                  <a:lnTo>
                    <a:pt x="86" y="222"/>
                  </a:lnTo>
                  <a:lnTo>
                    <a:pt x="83" y="224"/>
                  </a:lnTo>
                  <a:lnTo>
                    <a:pt x="80" y="226"/>
                  </a:lnTo>
                  <a:lnTo>
                    <a:pt x="69" y="238"/>
                  </a:lnTo>
                  <a:lnTo>
                    <a:pt x="51" y="220"/>
                  </a:lnTo>
                  <a:lnTo>
                    <a:pt x="64" y="208"/>
                  </a:lnTo>
                  <a:lnTo>
                    <a:pt x="64" y="208"/>
                  </a:lnTo>
                  <a:lnTo>
                    <a:pt x="66" y="206"/>
                  </a:lnTo>
                  <a:lnTo>
                    <a:pt x="68" y="202"/>
                  </a:lnTo>
                  <a:lnTo>
                    <a:pt x="70" y="196"/>
                  </a:lnTo>
                  <a:lnTo>
                    <a:pt x="70" y="188"/>
                  </a:lnTo>
                  <a:lnTo>
                    <a:pt x="70" y="185"/>
                  </a:lnTo>
                  <a:lnTo>
                    <a:pt x="68" y="181"/>
                  </a:lnTo>
                  <a:lnTo>
                    <a:pt x="65" y="173"/>
                  </a:lnTo>
                  <a:lnTo>
                    <a:pt x="65" y="173"/>
                  </a:lnTo>
                  <a:lnTo>
                    <a:pt x="64" y="169"/>
                  </a:lnTo>
                  <a:lnTo>
                    <a:pt x="62" y="166"/>
                  </a:lnTo>
                  <a:lnTo>
                    <a:pt x="56" y="161"/>
                  </a:lnTo>
                  <a:lnTo>
                    <a:pt x="49" y="158"/>
                  </a:lnTo>
                  <a:lnTo>
                    <a:pt x="45" y="157"/>
                  </a:lnTo>
                  <a:lnTo>
                    <a:pt x="42" y="156"/>
                  </a:lnTo>
                  <a:lnTo>
                    <a:pt x="25" y="156"/>
                  </a:lnTo>
                  <a:lnTo>
                    <a:pt x="25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79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ko-KR" altLang="en-US" sz="2100">
                <a:solidFill>
                  <a:srgbClr val="44546A"/>
                </a:solidFill>
                <a:latin typeface="Arial"/>
              </a:endParaRPr>
            </a:p>
          </p:txBody>
        </p:sp>
        <p:sp>
          <p:nvSpPr>
            <p:cNvPr id="39" name="Freeform 64"/>
            <p:cNvSpPr>
              <a:spLocks noEditPoints="1"/>
            </p:cNvSpPr>
            <p:nvPr/>
          </p:nvSpPr>
          <p:spPr bwMode="auto">
            <a:xfrm>
              <a:off x="11404601" y="5054600"/>
              <a:ext cx="171450" cy="171450"/>
            </a:xfrm>
            <a:custGeom>
              <a:avLst/>
              <a:gdLst>
                <a:gd name="T0" fmla="*/ 54 w 108"/>
                <a:gd name="T1" fmla="*/ 108 h 108"/>
                <a:gd name="T2" fmla="*/ 75 w 108"/>
                <a:gd name="T3" fmla="*/ 104 h 108"/>
                <a:gd name="T4" fmla="*/ 92 w 108"/>
                <a:gd name="T5" fmla="*/ 93 h 108"/>
                <a:gd name="T6" fmla="*/ 104 w 108"/>
                <a:gd name="T7" fmla="*/ 75 h 108"/>
                <a:gd name="T8" fmla="*/ 108 w 108"/>
                <a:gd name="T9" fmla="*/ 55 h 108"/>
                <a:gd name="T10" fmla="*/ 107 w 108"/>
                <a:gd name="T11" fmla="*/ 43 h 108"/>
                <a:gd name="T12" fmla="*/ 99 w 108"/>
                <a:gd name="T13" fmla="*/ 24 h 108"/>
                <a:gd name="T14" fmla="*/ 85 w 108"/>
                <a:gd name="T15" fmla="*/ 9 h 108"/>
                <a:gd name="T16" fmla="*/ 65 w 108"/>
                <a:gd name="T17" fmla="*/ 1 h 108"/>
                <a:gd name="T18" fmla="*/ 54 w 108"/>
                <a:gd name="T19" fmla="*/ 0 h 108"/>
                <a:gd name="T20" fmla="*/ 33 w 108"/>
                <a:gd name="T21" fmla="*/ 4 h 108"/>
                <a:gd name="T22" fmla="*/ 16 w 108"/>
                <a:gd name="T23" fmla="*/ 16 h 108"/>
                <a:gd name="T24" fmla="*/ 5 w 108"/>
                <a:gd name="T25" fmla="*/ 33 h 108"/>
                <a:gd name="T26" fmla="*/ 0 w 108"/>
                <a:gd name="T27" fmla="*/ 55 h 108"/>
                <a:gd name="T28" fmla="*/ 1 w 108"/>
                <a:gd name="T29" fmla="*/ 65 h 108"/>
                <a:gd name="T30" fmla="*/ 10 w 108"/>
                <a:gd name="T31" fmla="*/ 84 h 108"/>
                <a:gd name="T32" fmla="*/ 24 w 108"/>
                <a:gd name="T33" fmla="*/ 99 h 108"/>
                <a:gd name="T34" fmla="*/ 44 w 108"/>
                <a:gd name="T35" fmla="*/ 107 h 108"/>
                <a:gd name="T36" fmla="*/ 54 w 108"/>
                <a:gd name="T37" fmla="*/ 108 h 108"/>
                <a:gd name="T38" fmla="*/ 54 w 108"/>
                <a:gd name="T39" fmla="*/ 25 h 108"/>
                <a:gd name="T40" fmla="*/ 65 w 108"/>
                <a:gd name="T41" fmla="*/ 27 h 108"/>
                <a:gd name="T42" fmla="*/ 74 w 108"/>
                <a:gd name="T43" fmla="*/ 33 h 108"/>
                <a:gd name="T44" fmla="*/ 82 w 108"/>
                <a:gd name="T45" fmla="*/ 42 h 108"/>
                <a:gd name="T46" fmla="*/ 84 w 108"/>
                <a:gd name="T47" fmla="*/ 55 h 108"/>
                <a:gd name="T48" fmla="*/ 83 w 108"/>
                <a:gd name="T49" fmla="*/ 60 h 108"/>
                <a:gd name="T50" fmla="*/ 78 w 108"/>
                <a:gd name="T51" fmla="*/ 71 h 108"/>
                <a:gd name="T52" fmla="*/ 70 w 108"/>
                <a:gd name="T53" fmla="*/ 78 h 108"/>
                <a:gd name="T54" fmla="*/ 60 w 108"/>
                <a:gd name="T55" fmla="*/ 83 h 108"/>
                <a:gd name="T56" fmla="*/ 54 w 108"/>
                <a:gd name="T57" fmla="*/ 83 h 108"/>
                <a:gd name="T58" fmla="*/ 43 w 108"/>
                <a:gd name="T59" fmla="*/ 81 h 108"/>
                <a:gd name="T60" fmla="*/ 33 w 108"/>
                <a:gd name="T61" fmla="*/ 75 h 108"/>
                <a:gd name="T62" fmla="*/ 27 w 108"/>
                <a:gd name="T63" fmla="*/ 66 h 108"/>
                <a:gd name="T64" fmla="*/ 25 w 108"/>
                <a:gd name="T65" fmla="*/ 55 h 108"/>
                <a:gd name="T66" fmla="*/ 25 w 108"/>
                <a:gd name="T67" fmla="*/ 48 h 108"/>
                <a:gd name="T68" fmla="*/ 29 w 108"/>
                <a:gd name="T69" fmla="*/ 38 h 108"/>
                <a:gd name="T70" fmla="*/ 37 w 108"/>
                <a:gd name="T71" fmla="*/ 30 h 108"/>
                <a:gd name="T72" fmla="*/ 48 w 108"/>
                <a:gd name="T73" fmla="*/ 26 h 108"/>
                <a:gd name="T74" fmla="*/ 54 w 108"/>
                <a:gd name="T75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108">
                  <a:moveTo>
                    <a:pt x="54" y="108"/>
                  </a:moveTo>
                  <a:lnTo>
                    <a:pt x="54" y="108"/>
                  </a:lnTo>
                  <a:lnTo>
                    <a:pt x="65" y="107"/>
                  </a:lnTo>
                  <a:lnTo>
                    <a:pt x="75" y="104"/>
                  </a:lnTo>
                  <a:lnTo>
                    <a:pt x="85" y="99"/>
                  </a:lnTo>
                  <a:lnTo>
                    <a:pt x="92" y="93"/>
                  </a:lnTo>
                  <a:lnTo>
                    <a:pt x="99" y="84"/>
                  </a:lnTo>
                  <a:lnTo>
                    <a:pt x="104" y="75"/>
                  </a:lnTo>
                  <a:lnTo>
                    <a:pt x="107" y="65"/>
                  </a:lnTo>
                  <a:lnTo>
                    <a:pt x="108" y="55"/>
                  </a:lnTo>
                  <a:lnTo>
                    <a:pt x="108" y="55"/>
                  </a:lnTo>
                  <a:lnTo>
                    <a:pt x="107" y="43"/>
                  </a:lnTo>
                  <a:lnTo>
                    <a:pt x="104" y="33"/>
                  </a:lnTo>
                  <a:lnTo>
                    <a:pt x="99" y="24"/>
                  </a:lnTo>
                  <a:lnTo>
                    <a:pt x="92" y="16"/>
                  </a:lnTo>
                  <a:lnTo>
                    <a:pt x="85" y="9"/>
                  </a:lnTo>
                  <a:lnTo>
                    <a:pt x="75" y="4"/>
                  </a:lnTo>
                  <a:lnTo>
                    <a:pt x="65" y="1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4" y="1"/>
                  </a:lnTo>
                  <a:lnTo>
                    <a:pt x="33" y="4"/>
                  </a:lnTo>
                  <a:lnTo>
                    <a:pt x="24" y="9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5" y="33"/>
                  </a:lnTo>
                  <a:lnTo>
                    <a:pt x="1" y="4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" y="65"/>
                  </a:lnTo>
                  <a:lnTo>
                    <a:pt x="5" y="75"/>
                  </a:lnTo>
                  <a:lnTo>
                    <a:pt x="10" y="84"/>
                  </a:lnTo>
                  <a:lnTo>
                    <a:pt x="16" y="93"/>
                  </a:lnTo>
                  <a:lnTo>
                    <a:pt x="24" y="99"/>
                  </a:lnTo>
                  <a:lnTo>
                    <a:pt x="33" y="104"/>
                  </a:lnTo>
                  <a:lnTo>
                    <a:pt x="44" y="107"/>
                  </a:lnTo>
                  <a:lnTo>
                    <a:pt x="54" y="108"/>
                  </a:lnTo>
                  <a:lnTo>
                    <a:pt x="54" y="108"/>
                  </a:lnTo>
                  <a:close/>
                  <a:moveTo>
                    <a:pt x="54" y="25"/>
                  </a:moveTo>
                  <a:lnTo>
                    <a:pt x="54" y="25"/>
                  </a:lnTo>
                  <a:lnTo>
                    <a:pt x="60" y="26"/>
                  </a:lnTo>
                  <a:lnTo>
                    <a:pt x="65" y="27"/>
                  </a:lnTo>
                  <a:lnTo>
                    <a:pt x="70" y="30"/>
                  </a:lnTo>
                  <a:lnTo>
                    <a:pt x="74" y="33"/>
                  </a:lnTo>
                  <a:lnTo>
                    <a:pt x="78" y="38"/>
                  </a:lnTo>
                  <a:lnTo>
                    <a:pt x="82" y="42"/>
                  </a:lnTo>
                  <a:lnTo>
                    <a:pt x="83" y="48"/>
                  </a:lnTo>
                  <a:lnTo>
                    <a:pt x="84" y="55"/>
                  </a:lnTo>
                  <a:lnTo>
                    <a:pt x="84" y="55"/>
                  </a:lnTo>
                  <a:lnTo>
                    <a:pt x="83" y="60"/>
                  </a:lnTo>
                  <a:lnTo>
                    <a:pt x="82" y="66"/>
                  </a:lnTo>
                  <a:lnTo>
                    <a:pt x="78" y="71"/>
                  </a:lnTo>
                  <a:lnTo>
                    <a:pt x="74" y="75"/>
                  </a:lnTo>
                  <a:lnTo>
                    <a:pt x="70" y="78"/>
                  </a:lnTo>
                  <a:lnTo>
                    <a:pt x="65" y="81"/>
                  </a:lnTo>
                  <a:lnTo>
                    <a:pt x="60" y="83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48" y="83"/>
                  </a:lnTo>
                  <a:lnTo>
                    <a:pt x="43" y="81"/>
                  </a:lnTo>
                  <a:lnTo>
                    <a:pt x="37" y="78"/>
                  </a:lnTo>
                  <a:lnTo>
                    <a:pt x="33" y="75"/>
                  </a:lnTo>
                  <a:lnTo>
                    <a:pt x="29" y="71"/>
                  </a:lnTo>
                  <a:lnTo>
                    <a:pt x="27" y="66"/>
                  </a:lnTo>
                  <a:lnTo>
                    <a:pt x="25" y="60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25" y="48"/>
                  </a:lnTo>
                  <a:lnTo>
                    <a:pt x="27" y="42"/>
                  </a:lnTo>
                  <a:lnTo>
                    <a:pt x="29" y="38"/>
                  </a:lnTo>
                  <a:lnTo>
                    <a:pt x="33" y="33"/>
                  </a:lnTo>
                  <a:lnTo>
                    <a:pt x="37" y="30"/>
                  </a:lnTo>
                  <a:lnTo>
                    <a:pt x="43" y="27"/>
                  </a:lnTo>
                  <a:lnTo>
                    <a:pt x="48" y="26"/>
                  </a:lnTo>
                  <a:lnTo>
                    <a:pt x="54" y="25"/>
                  </a:lnTo>
                  <a:lnTo>
                    <a:pt x="5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79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ko-KR" altLang="en-US" sz="2100">
                <a:solidFill>
                  <a:srgbClr val="44546A"/>
                </a:solidFill>
                <a:latin typeface="Arial"/>
              </a:endParaRPr>
            </a:p>
          </p:txBody>
        </p:sp>
      </p:grpSp>
      <p:sp>
        <p:nvSpPr>
          <p:cNvPr id="40" name="Freeform 68"/>
          <p:cNvSpPr>
            <a:spLocks noEditPoints="1"/>
          </p:cNvSpPr>
          <p:nvPr/>
        </p:nvSpPr>
        <p:spPr bwMode="auto">
          <a:xfrm>
            <a:off x="7063048" y="5463528"/>
            <a:ext cx="650338" cy="650438"/>
          </a:xfrm>
          <a:custGeom>
            <a:avLst/>
            <a:gdLst>
              <a:gd name="T0" fmla="*/ 226 w 288"/>
              <a:gd name="T1" fmla="*/ 190 h 288"/>
              <a:gd name="T2" fmla="*/ 235 w 288"/>
              <a:gd name="T3" fmla="*/ 199 h 288"/>
              <a:gd name="T4" fmla="*/ 280 w 288"/>
              <a:gd name="T5" fmla="*/ 163 h 288"/>
              <a:gd name="T6" fmla="*/ 288 w 288"/>
              <a:gd name="T7" fmla="*/ 145 h 288"/>
              <a:gd name="T8" fmla="*/ 280 w 288"/>
              <a:gd name="T9" fmla="*/ 125 h 288"/>
              <a:gd name="T10" fmla="*/ 271 w 288"/>
              <a:gd name="T11" fmla="*/ 91 h 288"/>
              <a:gd name="T12" fmla="*/ 285 w 288"/>
              <a:gd name="T13" fmla="*/ 44 h 288"/>
              <a:gd name="T14" fmla="*/ 264 w 288"/>
              <a:gd name="T15" fmla="*/ 10 h 288"/>
              <a:gd name="T16" fmla="*/ 224 w 288"/>
              <a:gd name="T17" fmla="*/ 2 h 288"/>
              <a:gd name="T18" fmla="*/ 191 w 288"/>
              <a:gd name="T19" fmla="*/ 23 h 288"/>
              <a:gd name="T20" fmla="*/ 154 w 288"/>
              <a:gd name="T21" fmla="*/ 2 h 288"/>
              <a:gd name="T22" fmla="*/ 129 w 288"/>
              <a:gd name="T23" fmla="*/ 4 h 288"/>
              <a:gd name="T24" fmla="*/ 88 w 288"/>
              <a:gd name="T25" fmla="*/ 47 h 288"/>
              <a:gd name="T26" fmla="*/ 92 w 288"/>
              <a:gd name="T27" fmla="*/ 58 h 288"/>
              <a:gd name="T28" fmla="*/ 112 w 288"/>
              <a:gd name="T29" fmla="*/ 69 h 288"/>
              <a:gd name="T30" fmla="*/ 120 w 288"/>
              <a:gd name="T31" fmla="*/ 89 h 288"/>
              <a:gd name="T32" fmla="*/ 112 w 288"/>
              <a:gd name="T33" fmla="*/ 109 h 288"/>
              <a:gd name="T34" fmla="*/ 87 w 288"/>
              <a:gd name="T35" fmla="*/ 116 h 288"/>
              <a:gd name="T36" fmla="*/ 68 w 288"/>
              <a:gd name="T37" fmla="*/ 102 h 288"/>
              <a:gd name="T38" fmla="*/ 59 w 288"/>
              <a:gd name="T39" fmla="*/ 87 h 288"/>
              <a:gd name="T40" fmla="*/ 47 w 288"/>
              <a:gd name="T41" fmla="*/ 86 h 288"/>
              <a:gd name="T42" fmla="*/ 1 w 288"/>
              <a:gd name="T43" fmla="*/ 134 h 288"/>
              <a:gd name="T44" fmla="*/ 1 w 288"/>
              <a:gd name="T45" fmla="*/ 155 h 288"/>
              <a:gd name="T46" fmla="*/ 129 w 288"/>
              <a:gd name="T47" fmla="*/ 284 h 288"/>
              <a:gd name="T48" fmla="*/ 144 w 288"/>
              <a:gd name="T49" fmla="*/ 288 h 288"/>
              <a:gd name="T50" fmla="*/ 162 w 288"/>
              <a:gd name="T51" fmla="*/ 281 h 288"/>
              <a:gd name="T52" fmla="*/ 203 w 288"/>
              <a:gd name="T53" fmla="*/ 235 h 288"/>
              <a:gd name="T54" fmla="*/ 196 w 288"/>
              <a:gd name="T55" fmla="*/ 224 h 288"/>
              <a:gd name="T56" fmla="*/ 179 w 288"/>
              <a:gd name="T57" fmla="*/ 215 h 288"/>
              <a:gd name="T58" fmla="*/ 171 w 288"/>
              <a:gd name="T59" fmla="*/ 191 h 288"/>
              <a:gd name="T60" fmla="*/ 184 w 288"/>
              <a:gd name="T61" fmla="*/ 172 h 288"/>
              <a:gd name="T62" fmla="*/ 209 w 288"/>
              <a:gd name="T63" fmla="*/ 170 h 288"/>
              <a:gd name="T64" fmla="*/ 162 w 288"/>
              <a:gd name="T65" fmla="*/ 233 h 288"/>
              <a:gd name="T66" fmla="*/ 143 w 288"/>
              <a:gd name="T67" fmla="*/ 264 h 288"/>
              <a:gd name="T68" fmla="*/ 25 w 288"/>
              <a:gd name="T69" fmla="*/ 142 h 288"/>
              <a:gd name="T70" fmla="*/ 62 w 288"/>
              <a:gd name="T71" fmla="*/ 132 h 288"/>
              <a:gd name="T72" fmla="*/ 103 w 288"/>
              <a:gd name="T73" fmla="*/ 140 h 288"/>
              <a:gd name="T74" fmla="*/ 136 w 288"/>
              <a:gd name="T75" fmla="*/ 118 h 288"/>
              <a:gd name="T76" fmla="*/ 140 w 288"/>
              <a:gd name="T77" fmla="*/ 69 h 288"/>
              <a:gd name="T78" fmla="*/ 143 w 288"/>
              <a:gd name="T79" fmla="*/ 25 h 288"/>
              <a:gd name="T80" fmla="*/ 186 w 288"/>
              <a:gd name="T81" fmla="*/ 66 h 288"/>
              <a:gd name="T82" fmla="*/ 199 w 288"/>
              <a:gd name="T83" fmla="*/ 69 h 288"/>
              <a:gd name="T84" fmla="*/ 206 w 288"/>
              <a:gd name="T85" fmla="*/ 56 h 288"/>
              <a:gd name="T86" fmla="*/ 214 w 288"/>
              <a:gd name="T87" fmla="*/ 34 h 288"/>
              <a:gd name="T88" fmla="*/ 239 w 288"/>
              <a:gd name="T89" fmla="*/ 27 h 288"/>
              <a:gd name="T90" fmla="*/ 257 w 288"/>
              <a:gd name="T91" fmla="*/ 39 h 288"/>
              <a:gd name="T92" fmla="*/ 260 w 288"/>
              <a:gd name="T93" fmla="*/ 64 h 288"/>
              <a:gd name="T94" fmla="*/ 244 w 288"/>
              <a:gd name="T95" fmla="*/ 80 h 288"/>
              <a:gd name="T96" fmla="*/ 225 w 288"/>
              <a:gd name="T97" fmla="*/ 83 h 288"/>
              <a:gd name="T98" fmla="*/ 218 w 288"/>
              <a:gd name="T99" fmla="*/ 95 h 288"/>
              <a:gd name="T100" fmla="*/ 264 w 288"/>
              <a:gd name="T101" fmla="*/ 145 h 288"/>
              <a:gd name="T102" fmla="*/ 236 w 288"/>
              <a:gd name="T103" fmla="*/ 159 h 288"/>
              <a:gd name="T104" fmla="*/ 199 w 288"/>
              <a:gd name="T105" fmla="*/ 144 h 288"/>
              <a:gd name="T106" fmla="*/ 162 w 288"/>
              <a:gd name="T107" fmla="*/ 159 h 288"/>
              <a:gd name="T108" fmla="*/ 147 w 288"/>
              <a:gd name="T109" fmla="*/ 196 h 288"/>
              <a:gd name="T110" fmla="*/ 162 w 288"/>
              <a:gd name="T111" fmla="*/ 23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8" h="288">
                <a:moveTo>
                  <a:pt x="218" y="176"/>
                </a:moveTo>
                <a:lnTo>
                  <a:pt x="218" y="176"/>
                </a:lnTo>
                <a:lnTo>
                  <a:pt x="224" y="183"/>
                </a:lnTo>
                <a:lnTo>
                  <a:pt x="226" y="190"/>
                </a:lnTo>
                <a:lnTo>
                  <a:pt x="226" y="190"/>
                </a:lnTo>
                <a:lnTo>
                  <a:pt x="228" y="193"/>
                </a:lnTo>
                <a:lnTo>
                  <a:pt x="229" y="196"/>
                </a:lnTo>
                <a:lnTo>
                  <a:pt x="232" y="198"/>
                </a:lnTo>
                <a:lnTo>
                  <a:pt x="235" y="199"/>
                </a:lnTo>
                <a:lnTo>
                  <a:pt x="235" y="199"/>
                </a:lnTo>
                <a:lnTo>
                  <a:pt x="238" y="200"/>
                </a:lnTo>
                <a:lnTo>
                  <a:pt x="241" y="199"/>
                </a:lnTo>
                <a:lnTo>
                  <a:pt x="244" y="198"/>
                </a:lnTo>
                <a:lnTo>
                  <a:pt x="247" y="196"/>
                </a:lnTo>
                <a:lnTo>
                  <a:pt x="280" y="163"/>
                </a:lnTo>
                <a:lnTo>
                  <a:pt x="280" y="163"/>
                </a:lnTo>
                <a:lnTo>
                  <a:pt x="283" y="159"/>
                </a:lnTo>
                <a:lnTo>
                  <a:pt x="286" y="155"/>
                </a:lnTo>
                <a:lnTo>
                  <a:pt x="287" y="150"/>
                </a:lnTo>
                <a:lnTo>
                  <a:pt x="288" y="145"/>
                </a:lnTo>
                <a:lnTo>
                  <a:pt x="288" y="145"/>
                </a:lnTo>
                <a:lnTo>
                  <a:pt x="287" y="139"/>
                </a:lnTo>
                <a:lnTo>
                  <a:pt x="286" y="134"/>
                </a:lnTo>
                <a:lnTo>
                  <a:pt x="283" y="129"/>
                </a:lnTo>
                <a:lnTo>
                  <a:pt x="280" y="125"/>
                </a:lnTo>
                <a:lnTo>
                  <a:pt x="256" y="101"/>
                </a:lnTo>
                <a:lnTo>
                  <a:pt x="256" y="101"/>
                </a:lnTo>
                <a:lnTo>
                  <a:pt x="264" y="96"/>
                </a:lnTo>
                <a:lnTo>
                  <a:pt x="271" y="91"/>
                </a:lnTo>
                <a:lnTo>
                  <a:pt x="271" y="91"/>
                </a:lnTo>
                <a:lnTo>
                  <a:pt x="278" y="83"/>
                </a:lnTo>
                <a:lnTo>
                  <a:pt x="283" y="74"/>
                </a:lnTo>
                <a:lnTo>
                  <a:pt x="285" y="63"/>
                </a:lnTo>
                <a:lnTo>
                  <a:pt x="286" y="54"/>
                </a:lnTo>
                <a:lnTo>
                  <a:pt x="285" y="44"/>
                </a:lnTo>
                <a:lnTo>
                  <a:pt x="283" y="34"/>
                </a:lnTo>
                <a:lnTo>
                  <a:pt x="278" y="24"/>
                </a:lnTo>
                <a:lnTo>
                  <a:pt x="271" y="16"/>
                </a:lnTo>
                <a:lnTo>
                  <a:pt x="271" y="16"/>
                </a:lnTo>
                <a:lnTo>
                  <a:pt x="264" y="10"/>
                </a:lnTo>
                <a:lnTo>
                  <a:pt x="254" y="5"/>
                </a:lnTo>
                <a:lnTo>
                  <a:pt x="244" y="2"/>
                </a:lnTo>
                <a:lnTo>
                  <a:pt x="234" y="1"/>
                </a:lnTo>
                <a:lnTo>
                  <a:pt x="234" y="1"/>
                </a:lnTo>
                <a:lnTo>
                  <a:pt x="224" y="2"/>
                </a:lnTo>
                <a:lnTo>
                  <a:pt x="214" y="5"/>
                </a:lnTo>
                <a:lnTo>
                  <a:pt x="205" y="10"/>
                </a:lnTo>
                <a:lnTo>
                  <a:pt x="197" y="16"/>
                </a:lnTo>
                <a:lnTo>
                  <a:pt x="197" y="16"/>
                </a:lnTo>
                <a:lnTo>
                  <a:pt x="191" y="23"/>
                </a:lnTo>
                <a:lnTo>
                  <a:pt x="187" y="32"/>
                </a:lnTo>
                <a:lnTo>
                  <a:pt x="162" y="8"/>
                </a:lnTo>
                <a:lnTo>
                  <a:pt x="162" y="8"/>
                </a:lnTo>
                <a:lnTo>
                  <a:pt x="158" y="4"/>
                </a:lnTo>
                <a:lnTo>
                  <a:pt x="154" y="2"/>
                </a:lnTo>
                <a:lnTo>
                  <a:pt x="149" y="1"/>
                </a:lnTo>
                <a:lnTo>
                  <a:pt x="144" y="0"/>
                </a:lnTo>
                <a:lnTo>
                  <a:pt x="138" y="1"/>
                </a:lnTo>
                <a:lnTo>
                  <a:pt x="133" y="2"/>
                </a:lnTo>
                <a:lnTo>
                  <a:pt x="129" y="4"/>
                </a:lnTo>
                <a:lnTo>
                  <a:pt x="125" y="8"/>
                </a:lnTo>
                <a:lnTo>
                  <a:pt x="91" y="41"/>
                </a:lnTo>
                <a:lnTo>
                  <a:pt x="91" y="41"/>
                </a:lnTo>
                <a:lnTo>
                  <a:pt x="90" y="44"/>
                </a:lnTo>
                <a:lnTo>
                  <a:pt x="88" y="47"/>
                </a:lnTo>
                <a:lnTo>
                  <a:pt x="88" y="50"/>
                </a:lnTo>
                <a:lnTo>
                  <a:pt x="88" y="53"/>
                </a:lnTo>
                <a:lnTo>
                  <a:pt x="88" y="53"/>
                </a:lnTo>
                <a:lnTo>
                  <a:pt x="90" y="56"/>
                </a:lnTo>
                <a:lnTo>
                  <a:pt x="92" y="58"/>
                </a:lnTo>
                <a:lnTo>
                  <a:pt x="94" y="60"/>
                </a:lnTo>
                <a:lnTo>
                  <a:pt x="97" y="61"/>
                </a:lnTo>
                <a:lnTo>
                  <a:pt x="97" y="61"/>
                </a:lnTo>
                <a:lnTo>
                  <a:pt x="106" y="64"/>
                </a:lnTo>
                <a:lnTo>
                  <a:pt x="112" y="69"/>
                </a:lnTo>
                <a:lnTo>
                  <a:pt x="112" y="69"/>
                </a:lnTo>
                <a:lnTo>
                  <a:pt x="115" y="74"/>
                </a:lnTo>
                <a:lnTo>
                  <a:pt x="118" y="78"/>
                </a:lnTo>
                <a:lnTo>
                  <a:pt x="119" y="84"/>
                </a:lnTo>
                <a:lnTo>
                  <a:pt x="120" y="89"/>
                </a:lnTo>
                <a:lnTo>
                  <a:pt x="119" y="94"/>
                </a:lnTo>
                <a:lnTo>
                  <a:pt x="118" y="99"/>
                </a:lnTo>
                <a:lnTo>
                  <a:pt x="115" y="105"/>
                </a:lnTo>
                <a:lnTo>
                  <a:pt x="112" y="109"/>
                </a:lnTo>
                <a:lnTo>
                  <a:pt x="112" y="109"/>
                </a:lnTo>
                <a:lnTo>
                  <a:pt x="108" y="112"/>
                </a:lnTo>
                <a:lnTo>
                  <a:pt x="103" y="115"/>
                </a:lnTo>
                <a:lnTo>
                  <a:pt x="97" y="116"/>
                </a:lnTo>
                <a:lnTo>
                  <a:pt x="92" y="117"/>
                </a:lnTo>
                <a:lnTo>
                  <a:pt x="87" y="116"/>
                </a:lnTo>
                <a:lnTo>
                  <a:pt x="82" y="115"/>
                </a:lnTo>
                <a:lnTo>
                  <a:pt x="77" y="112"/>
                </a:lnTo>
                <a:lnTo>
                  <a:pt x="73" y="109"/>
                </a:lnTo>
                <a:lnTo>
                  <a:pt x="73" y="109"/>
                </a:lnTo>
                <a:lnTo>
                  <a:pt x="68" y="102"/>
                </a:lnTo>
                <a:lnTo>
                  <a:pt x="65" y="94"/>
                </a:lnTo>
                <a:lnTo>
                  <a:pt x="65" y="94"/>
                </a:lnTo>
                <a:lnTo>
                  <a:pt x="64" y="91"/>
                </a:lnTo>
                <a:lnTo>
                  <a:pt x="61" y="89"/>
                </a:lnTo>
                <a:lnTo>
                  <a:pt x="59" y="87"/>
                </a:lnTo>
                <a:lnTo>
                  <a:pt x="56" y="85"/>
                </a:lnTo>
                <a:lnTo>
                  <a:pt x="56" y="85"/>
                </a:lnTo>
                <a:lnTo>
                  <a:pt x="53" y="85"/>
                </a:lnTo>
                <a:lnTo>
                  <a:pt x="50" y="85"/>
                </a:lnTo>
                <a:lnTo>
                  <a:pt x="47" y="86"/>
                </a:lnTo>
                <a:lnTo>
                  <a:pt x="44" y="88"/>
                </a:lnTo>
                <a:lnTo>
                  <a:pt x="7" y="125"/>
                </a:lnTo>
                <a:lnTo>
                  <a:pt x="7" y="125"/>
                </a:lnTo>
                <a:lnTo>
                  <a:pt x="4" y="129"/>
                </a:lnTo>
                <a:lnTo>
                  <a:pt x="1" y="134"/>
                </a:lnTo>
                <a:lnTo>
                  <a:pt x="0" y="139"/>
                </a:lnTo>
                <a:lnTo>
                  <a:pt x="0" y="145"/>
                </a:lnTo>
                <a:lnTo>
                  <a:pt x="0" y="145"/>
                </a:lnTo>
                <a:lnTo>
                  <a:pt x="0" y="150"/>
                </a:lnTo>
                <a:lnTo>
                  <a:pt x="1" y="155"/>
                </a:lnTo>
                <a:lnTo>
                  <a:pt x="4" y="159"/>
                </a:lnTo>
                <a:lnTo>
                  <a:pt x="7" y="163"/>
                </a:lnTo>
                <a:lnTo>
                  <a:pt x="125" y="281"/>
                </a:lnTo>
                <a:lnTo>
                  <a:pt x="125" y="281"/>
                </a:lnTo>
                <a:lnTo>
                  <a:pt x="129" y="284"/>
                </a:lnTo>
                <a:lnTo>
                  <a:pt x="133" y="286"/>
                </a:lnTo>
                <a:lnTo>
                  <a:pt x="138" y="288"/>
                </a:lnTo>
                <a:lnTo>
                  <a:pt x="144" y="288"/>
                </a:lnTo>
                <a:lnTo>
                  <a:pt x="144" y="288"/>
                </a:lnTo>
                <a:lnTo>
                  <a:pt x="144" y="288"/>
                </a:lnTo>
                <a:lnTo>
                  <a:pt x="144" y="288"/>
                </a:lnTo>
                <a:lnTo>
                  <a:pt x="149" y="288"/>
                </a:lnTo>
                <a:lnTo>
                  <a:pt x="154" y="286"/>
                </a:lnTo>
                <a:lnTo>
                  <a:pt x="158" y="284"/>
                </a:lnTo>
                <a:lnTo>
                  <a:pt x="162" y="281"/>
                </a:lnTo>
                <a:lnTo>
                  <a:pt x="199" y="244"/>
                </a:lnTo>
                <a:lnTo>
                  <a:pt x="199" y="244"/>
                </a:lnTo>
                <a:lnTo>
                  <a:pt x="201" y="241"/>
                </a:lnTo>
                <a:lnTo>
                  <a:pt x="203" y="238"/>
                </a:lnTo>
                <a:lnTo>
                  <a:pt x="203" y="235"/>
                </a:lnTo>
                <a:lnTo>
                  <a:pt x="202" y="232"/>
                </a:lnTo>
                <a:lnTo>
                  <a:pt x="202" y="232"/>
                </a:lnTo>
                <a:lnTo>
                  <a:pt x="201" y="229"/>
                </a:lnTo>
                <a:lnTo>
                  <a:pt x="199" y="226"/>
                </a:lnTo>
                <a:lnTo>
                  <a:pt x="196" y="224"/>
                </a:lnTo>
                <a:lnTo>
                  <a:pt x="193" y="223"/>
                </a:lnTo>
                <a:lnTo>
                  <a:pt x="193" y="223"/>
                </a:lnTo>
                <a:lnTo>
                  <a:pt x="186" y="220"/>
                </a:lnTo>
                <a:lnTo>
                  <a:pt x="179" y="215"/>
                </a:lnTo>
                <a:lnTo>
                  <a:pt x="179" y="215"/>
                </a:lnTo>
                <a:lnTo>
                  <a:pt x="175" y="211"/>
                </a:lnTo>
                <a:lnTo>
                  <a:pt x="173" y="206"/>
                </a:lnTo>
                <a:lnTo>
                  <a:pt x="171" y="201"/>
                </a:lnTo>
                <a:lnTo>
                  <a:pt x="171" y="196"/>
                </a:lnTo>
                <a:lnTo>
                  <a:pt x="171" y="191"/>
                </a:lnTo>
                <a:lnTo>
                  <a:pt x="173" y="186"/>
                </a:lnTo>
                <a:lnTo>
                  <a:pt x="175" y="180"/>
                </a:lnTo>
                <a:lnTo>
                  <a:pt x="179" y="176"/>
                </a:lnTo>
                <a:lnTo>
                  <a:pt x="179" y="176"/>
                </a:lnTo>
                <a:lnTo>
                  <a:pt x="184" y="172"/>
                </a:lnTo>
                <a:lnTo>
                  <a:pt x="189" y="170"/>
                </a:lnTo>
                <a:lnTo>
                  <a:pt x="194" y="169"/>
                </a:lnTo>
                <a:lnTo>
                  <a:pt x="199" y="168"/>
                </a:lnTo>
                <a:lnTo>
                  <a:pt x="204" y="169"/>
                </a:lnTo>
                <a:lnTo>
                  <a:pt x="209" y="170"/>
                </a:lnTo>
                <a:lnTo>
                  <a:pt x="214" y="172"/>
                </a:lnTo>
                <a:lnTo>
                  <a:pt x="218" y="176"/>
                </a:lnTo>
                <a:lnTo>
                  <a:pt x="218" y="176"/>
                </a:lnTo>
                <a:close/>
                <a:moveTo>
                  <a:pt x="162" y="233"/>
                </a:moveTo>
                <a:lnTo>
                  <a:pt x="162" y="233"/>
                </a:lnTo>
                <a:lnTo>
                  <a:pt x="169" y="239"/>
                </a:lnTo>
                <a:lnTo>
                  <a:pt x="145" y="264"/>
                </a:lnTo>
                <a:lnTo>
                  <a:pt x="145" y="264"/>
                </a:lnTo>
                <a:lnTo>
                  <a:pt x="144" y="264"/>
                </a:lnTo>
                <a:lnTo>
                  <a:pt x="143" y="264"/>
                </a:lnTo>
                <a:lnTo>
                  <a:pt x="25" y="146"/>
                </a:lnTo>
                <a:lnTo>
                  <a:pt x="25" y="146"/>
                </a:lnTo>
                <a:lnTo>
                  <a:pt x="25" y="145"/>
                </a:lnTo>
                <a:lnTo>
                  <a:pt x="25" y="145"/>
                </a:lnTo>
                <a:lnTo>
                  <a:pt x="25" y="142"/>
                </a:lnTo>
                <a:lnTo>
                  <a:pt x="49" y="119"/>
                </a:lnTo>
                <a:lnTo>
                  <a:pt x="49" y="119"/>
                </a:lnTo>
                <a:lnTo>
                  <a:pt x="55" y="126"/>
                </a:lnTo>
                <a:lnTo>
                  <a:pt x="55" y="126"/>
                </a:lnTo>
                <a:lnTo>
                  <a:pt x="62" y="132"/>
                </a:lnTo>
                <a:lnTo>
                  <a:pt x="72" y="137"/>
                </a:lnTo>
                <a:lnTo>
                  <a:pt x="82" y="140"/>
                </a:lnTo>
                <a:lnTo>
                  <a:pt x="92" y="141"/>
                </a:lnTo>
                <a:lnTo>
                  <a:pt x="92" y="141"/>
                </a:lnTo>
                <a:lnTo>
                  <a:pt x="103" y="140"/>
                </a:lnTo>
                <a:lnTo>
                  <a:pt x="112" y="137"/>
                </a:lnTo>
                <a:lnTo>
                  <a:pt x="121" y="132"/>
                </a:lnTo>
                <a:lnTo>
                  <a:pt x="129" y="126"/>
                </a:lnTo>
                <a:lnTo>
                  <a:pt x="129" y="126"/>
                </a:lnTo>
                <a:lnTo>
                  <a:pt x="136" y="118"/>
                </a:lnTo>
                <a:lnTo>
                  <a:pt x="140" y="109"/>
                </a:lnTo>
                <a:lnTo>
                  <a:pt x="144" y="98"/>
                </a:lnTo>
                <a:lnTo>
                  <a:pt x="145" y="89"/>
                </a:lnTo>
                <a:lnTo>
                  <a:pt x="144" y="79"/>
                </a:lnTo>
                <a:lnTo>
                  <a:pt x="140" y="69"/>
                </a:lnTo>
                <a:lnTo>
                  <a:pt x="136" y="60"/>
                </a:lnTo>
                <a:lnTo>
                  <a:pt x="129" y="52"/>
                </a:lnTo>
                <a:lnTo>
                  <a:pt x="129" y="52"/>
                </a:lnTo>
                <a:lnTo>
                  <a:pt x="122" y="46"/>
                </a:lnTo>
                <a:lnTo>
                  <a:pt x="143" y="25"/>
                </a:lnTo>
                <a:lnTo>
                  <a:pt x="143" y="25"/>
                </a:lnTo>
                <a:lnTo>
                  <a:pt x="144" y="24"/>
                </a:lnTo>
                <a:lnTo>
                  <a:pt x="145" y="25"/>
                </a:lnTo>
                <a:lnTo>
                  <a:pt x="186" y="66"/>
                </a:lnTo>
                <a:lnTo>
                  <a:pt x="186" y="66"/>
                </a:lnTo>
                <a:lnTo>
                  <a:pt x="189" y="68"/>
                </a:lnTo>
                <a:lnTo>
                  <a:pt x="192" y="69"/>
                </a:lnTo>
                <a:lnTo>
                  <a:pt x="196" y="70"/>
                </a:lnTo>
                <a:lnTo>
                  <a:pt x="199" y="69"/>
                </a:lnTo>
                <a:lnTo>
                  <a:pt x="199" y="69"/>
                </a:lnTo>
                <a:lnTo>
                  <a:pt x="202" y="66"/>
                </a:lnTo>
                <a:lnTo>
                  <a:pt x="205" y="63"/>
                </a:lnTo>
                <a:lnTo>
                  <a:pt x="206" y="59"/>
                </a:lnTo>
                <a:lnTo>
                  <a:pt x="206" y="56"/>
                </a:lnTo>
                <a:lnTo>
                  <a:pt x="206" y="56"/>
                </a:lnTo>
                <a:lnTo>
                  <a:pt x="206" y="50"/>
                </a:lnTo>
                <a:lnTo>
                  <a:pt x="208" y="44"/>
                </a:lnTo>
                <a:lnTo>
                  <a:pt x="210" y="39"/>
                </a:lnTo>
                <a:lnTo>
                  <a:pt x="214" y="34"/>
                </a:lnTo>
                <a:lnTo>
                  <a:pt x="214" y="34"/>
                </a:lnTo>
                <a:lnTo>
                  <a:pt x="218" y="31"/>
                </a:lnTo>
                <a:lnTo>
                  <a:pt x="224" y="29"/>
                </a:lnTo>
                <a:lnTo>
                  <a:pt x="229" y="27"/>
                </a:lnTo>
                <a:lnTo>
                  <a:pt x="234" y="27"/>
                </a:lnTo>
                <a:lnTo>
                  <a:pt x="239" y="27"/>
                </a:lnTo>
                <a:lnTo>
                  <a:pt x="245" y="29"/>
                </a:lnTo>
                <a:lnTo>
                  <a:pt x="249" y="31"/>
                </a:lnTo>
                <a:lnTo>
                  <a:pt x="253" y="34"/>
                </a:lnTo>
                <a:lnTo>
                  <a:pt x="253" y="34"/>
                </a:lnTo>
                <a:lnTo>
                  <a:pt x="257" y="39"/>
                </a:lnTo>
                <a:lnTo>
                  <a:pt x="260" y="43"/>
                </a:lnTo>
                <a:lnTo>
                  <a:pt x="262" y="48"/>
                </a:lnTo>
                <a:lnTo>
                  <a:pt x="262" y="54"/>
                </a:lnTo>
                <a:lnTo>
                  <a:pt x="262" y="59"/>
                </a:lnTo>
                <a:lnTo>
                  <a:pt x="260" y="64"/>
                </a:lnTo>
                <a:lnTo>
                  <a:pt x="257" y="69"/>
                </a:lnTo>
                <a:lnTo>
                  <a:pt x="253" y="74"/>
                </a:lnTo>
                <a:lnTo>
                  <a:pt x="253" y="74"/>
                </a:lnTo>
                <a:lnTo>
                  <a:pt x="249" y="77"/>
                </a:lnTo>
                <a:lnTo>
                  <a:pt x="244" y="80"/>
                </a:lnTo>
                <a:lnTo>
                  <a:pt x="238" y="81"/>
                </a:lnTo>
                <a:lnTo>
                  <a:pt x="232" y="81"/>
                </a:lnTo>
                <a:lnTo>
                  <a:pt x="232" y="81"/>
                </a:lnTo>
                <a:lnTo>
                  <a:pt x="228" y="82"/>
                </a:lnTo>
                <a:lnTo>
                  <a:pt x="225" y="83"/>
                </a:lnTo>
                <a:lnTo>
                  <a:pt x="222" y="85"/>
                </a:lnTo>
                <a:lnTo>
                  <a:pt x="220" y="88"/>
                </a:lnTo>
                <a:lnTo>
                  <a:pt x="220" y="88"/>
                </a:lnTo>
                <a:lnTo>
                  <a:pt x="218" y="92"/>
                </a:lnTo>
                <a:lnTo>
                  <a:pt x="218" y="95"/>
                </a:lnTo>
                <a:lnTo>
                  <a:pt x="220" y="99"/>
                </a:lnTo>
                <a:lnTo>
                  <a:pt x="223" y="102"/>
                </a:lnTo>
                <a:lnTo>
                  <a:pt x="263" y="142"/>
                </a:lnTo>
                <a:lnTo>
                  <a:pt x="263" y="142"/>
                </a:lnTo>
                <a:lnTo>
                  <a:pt x="264" y="145"/>
                </a:lnTo>
                <a:lnTo>
                  <a:pt x="264" y="145"/>
                </a:lnTo>
                <a:lnTo>
                  <a:pt x="263" y="146"/>
                </a:lnTo>
                <a:lnTo>
                  <a:pt x="242" y="166"/>
                </a:lnTo>
                <a:lnTo>
                  <a:pt x="242" y="166"/>
                </a:lnTo>
                <a:lnTo>
                  <a:pt x="236" y="159"/>
                </a:lnTo>
                <a:lnTo>
                  <a:pt x="236" y="159"/>
                </a:lnTo>
                <a:lnTo>
                  <a:pt x="228" y="152"/>
                </a:lnTo>
                <a:lnTo>
                  <a:pt x="220" y="148"/>
                </a:lnTo>
                <a:lnTo>
                  <a:pt x="209" y="145"/>
                </a:lnTo>
                <a:lnTo>
                  <a:pt x="199" y="144"/>
                </a:lnTo>
                <a:lnTo>
                  <a:pt x="199" y="144"/>
                </a:lnTo>
                <a:lnTo>
                  <a:pt x="189" y="145"/>
                </a:lnTo>
                <a:lnTo>
                  <a:pt x="178" y="148"/>
                </a:lnTo>
                <a:lnTo>
                  <a:pt x="170" y="152"/>
                </a:lnTo>
                <a:lnTo>
                  <a:pt x="162" y="159"/>
                </a:lnTo>
                <a:lnTo>
                  <a:pt x="162" y="159"/>
                </a:lnTo>
                <a:lnTo>
                  <a:pt x="155" y="167"/>
                </a:lnTo>
                <a:lnTo>
                  <a:pt x="151" y="176"/>
                </a:lnTo>
                <a:lnTo>
                  <a:pt x="148" y="186"/>
                </a:lnTo>
                <a:lnTo>
                  <a:pt x="147" y="196"/>
                </a:lnTo>
                <a:lnTo>
                  <a:pt x="148" y="206"/>
                </a:lnTo>
                <a:lnTo>
                  <a:pt x="151" y="215"/>
                </a:lnTo>
                <a:lnTo>
                  <a:pt x="155" y="225"/>
                </a:lnTo>
                <a:lnTo>
                  <a:pt x="162" y="233"/>
                </a:lnTo>
                <a:lnTo>
                  <a:pt x="162" y="23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100">
              <a:solidFill>
                <a:srgbClr val="44546A"/>
              </a:solidFill>
              <a:latin typeface="Arial"/>
            </a:endParaRPr>
          </a:p>
        </p:txBody>
      </p:sp>
      <p:grpSp>
        <p:nvGrpSpPr>
          <p:cNvPr id="41" name="그룹 18"/>
          <p:cNvGrpSpPr/>
          <p:nvPr/>
        </p:nvGrpSpPr>
        <p:grpSpPr>
          <a:xfrm>
            <a:off x="7098015" y="2766659"/>
            <a:ext cx="625567" cy="625665"/>
            <a:chOff x="5265737" y="482599"/>
            <a:chExt cx="457200" cy="4572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2" name="Freeform 5"/>
            <p:cNvSpPr>
              <a:spLocks noEditPoints="1"/>
            </p:cNvSpPr>
            <p:nvPr/>
          </p:nvSpPr>
          <p:spPr bwMode="auto">
            <a:xfrm>
              <a:off x="5265737" y="482599"/>
              <a:ext cx="457200" cy="457200"/>
            </a:xfrm>
            <a:custGeom>
              <a:avLst/>
              <a:gdLst>
                <a:gd name="T0" fmla="*/ 187 w 288"/>
                <a:gd name="T1" fmla="*/ 280 h 288"/>
                <a:gd name="T2" fmla="*/ 246 w 288"/>
                <a:gd name="T3" fmla="*/ 246 h 288"/>
                <a:gd name="T4" fmla="*/ 282 w 288"/>
                <a:gd name="T5" fmla="*/ 186 h 288"/>
                <a:gd name="T6" fmla="*/ 288 w 288"/>
                <a:gd name="T7" fmla="*/ 144 h 288"/>
                <a:gd name="T8" fmla="*/ 288 w 288"/>
                <a:gd name="T9" fmla="*/ 144 h 288"/>
                <a:gd name="T10" fmla="*/ 270 w 288"/>
                <a:gd name="T11" fmla="*/ 75 h 288"/>
                <a:gd name="T12" fmla="*/ 225 w 288"/>
                <a:gd name="T13" fmla="*/ 25 h 288"/>
                <a:gd name="T14" fmla="*/ 160 w 288"/>
                <a:gd name="T15" fmla="*/ 0 h 288"/>
                <a:gd name="T16" fmla="*/ 102 w 288"/>
                <a:gd name="T17" fmla="*/ 6 h 288"/>
                <a:gd name="T18" fmla="*/ 43 w 288"/>
                <a:gd name="T19" fmla="*/ 42 h 288"/>
                <a:gd name="T20" fmla="*/ 8 w 288"/>
                <a:gd name="T21" fmla="*/ 101 h 288"/>
                <a:gd name="T22" fmla="*/ 0 w 288"/>
                <a:gd name="T23" fmla="*/ 144 h 288"/>
                <a:gd name="T24" fmla="*/ 0 w 288"/>
                <a:gd name="T25" fmla="*/ 144 h 288"/>
                <a:gd name="T26" fmla="*/ 18 w 288"/>
                <a:gd name="T27" fmla="*/ 212 h 288"/>
                <a:gd name="T28" fmla="*/ 64 w 288"/>
                <a:gd name="T29" fmla="*/ 263 h 288"/>
                <a:gd name="T30" fmla="*/ 130 w 288"/>
                <a:gd name="T31" fmla="*/ 287 h 288"/>
                <a:gd name="T32" fmla="*/ 29 w 288"/>
                <a:gd name="T33" fmla="*/ 153 h 288"/>
                <a:gd name="T34" fmla="*/ 33 w 288"/>
                <a:gd name="T35" fmla="*/ 140 h 288"/>
                <a:gd name="T36" fmla="*/ 27 w 288"/>
                <a:gd name="T37" fmla="*/ 121 h 288"/>
                <a:gd name="T38" fmla="*/ 45 w 288"/>
                <a:gd name="T39" fmla="*/ 93 h 288"/>
                <a:gd name="T40" fmla="*/ 53 w 288"/>
                <a:gd name="T41" fmla="*/ 91 h 288"/>
                <a:gd name="T42" fmla="*/ 45 w 288"/>
                <a:gd name="T43" fmla="*/ 79 h 288"/>
                <a:gd name="T44" fmla="*/ 79 w 288"/>
                <a:gd name="T45" fmla="*/ 43 h 288"/>
                <a:gd name="T46" fmla="*/ 89 w 288"/>
                <a:gd name="T47" fmla="*/ 53 h 288"/>
                <a:gd name="T48" fmla="*/ 95 w 288"/>
                <a:gd name="T49" fmla="*/ 45 h 288"/>
                <a:gd name="T50" fmla="*/ 111 w 288"/>
                <a:gd name="T51" fmla="*/ 29 h 288"/>
                <a:gd name="T52" fmla="*/ 138 w 288"/>
                <a:gd name="T53" fmla="*/ 30 h 288"/>
                <a:gd name="T54" fmla="*/ 151 w 288"/>
                <a:gd name="T55" fmla="*/ 30 h 288"/>
                <a:gd name="T56" fmla="*/ 178 w 288"/>
                <a:gd name="T57" fmla="*/ 29 h 288"/>
                <a:gd name="T58" fmla="*/ 194 w 288"/>
                <a:gd name="T59" fmla="*/ 45 h 288"/>
                <a:gd name="T60" fmla="*/ 201 w 288"/>
                <a:gd name="T61" fmla="*/ 53 h 288"/>
                <a:gd name="T62" fmla="*/ 209 w 288"/>
                <a:gd name="T63" fmla="*/ 43 h 288"/>
                <a:gd name="T64" fmla="*/ 239 w 288"/>
                <a:gd name="T65" fmla="*/ 82 h 288"/>
                <a:gd name="T66" fmla="*/ 236 w 288"/>
                <a:gd name="T67" fmla="*/ 91 h 288"/>
                <a:gd name="T68" fmla="*/ 245 w 288"/>
                <a:gd name="T69" fmla="*/ 93 h 288"/>
                <a:gd name="T70" fmla="*/ 261 w 288"/>
                <a:gd name="T71" fmla="*/ 121 h 288"/>
                <a:gd name="T72" fmla="*/ 256 w 288"/>
                <a:gd name="T73" fmla="*/ 140 h 288"/>
                <a:gd name="T74" fmla="*/ 260 w 288"/>
                <a:gd name="T75" fmla="*/ 153 h 288"/>
                <a:gd name="T76" fmla="*/ 255 w 288"/>
                <a:gd name="T77" fmla="*/ 187 h 288"/>
                <a:gd name="T78" fmla="*/ 240 w 288"/>
                <a:gd name="T79" fmla="*/ 193 h 288"/>
                <a:gd name="T80" fmla="*/ 235 w 288"/>
                <a:gd name="T81" fmla="*/ 201 h 288"/>
                <a:gd name="T82" fmla="*/ 236 w 288"/>
                <a:gd name="T83" fmla="*/ 219 h 288"/>
                <a:gd name="T84" fmla="*/ 206 w 288"/>
                <a:gd name="T85" fmla="*/ 237 h 288"/>
                <a:gd name="T86" fmla="*/ 197 w 288"/>
                <a:gd name="T87" fmla="*/ 235 h 288"/>
                <a:gd name="T88" fmla="*/ 199 w 288"/>
                <a:gd name="T89" fmla="*/ 250 h 288"/>
                <a:gd name="T90" fmla="*/ 155 w 288"/>
                <a:gd name="T91" fmla="*/ 262 h 288"/>
                <a:gd name="T92" fmla="*/ 144 w 288"/>
                <a:gd name="T93" fmla="*/ 255 h 288"/>
                <a:gd name="T94" fmla="*/ 133 w 288"/>
                <a:gd name="T95" fmla="*/ 262 h 288"/>
                <a:gd name="T96" fmla="*/ 91 w 288"/>
                <a:gd name="T97" fmla="*/ 250 h 288"/>
                <a:gd name="T98" fmla="*/ 94 w 288"/>
                <a:gd name="T99" fmla="*/ 236 h 288"/>
                <a:gd name="T100" fmla="*/ 85 w 288"/>
                <a:gd name="T101" fmla="*/ 235 h 288"/>
                <a:gd name="T102" fmla="*/ 60 w 288"/>
                <a:gd name="T103" fmla="*/ 228 h 288"/>
                <a:gd name="T104" fmla="*/ 53 w 288"/>
                <a:gd name="T105" fmla="*/ 203 h 288"/>
                <a:gd name="T106" fmla="*/ 51 w 288"/>
                <a:gd name="T107" fmla="*/ 194 h 288"/>
                <a:gd name="T108" fmla="*/ 38 w 288"/>
                <a:gd name="T109" fmla="*/ 197 h 288"/>
                <a:gd name="T110" fmla="*/ 26 w 288"/>
                <a:gd name="T111" fmla="*/ 15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8" h="288">
                  <a:moveTo>
                    <a:pt x="144" y="288"/>
                  </a:moveTo>
                  <a:lnTo>
                    <a:pt x="144" y="288"/>
                  </a:lnTo>
                  <a:lnTo>
                    <a:pt x="160" y="287"/>
                  </a:lnTo>
                  <a:lnTo>
                    <a:pt x="174" y="285"/>
                  </a:lnTo>
                  <a:lnTo>
                    <a:pt x="187" y="280"/>
                  </a:lnTo>
                  <a:lnTo>
                    <a:pt x="201" y="276"/>
                  </a:lnTo>
                  <a:lnTo>
                    <a:pt x="213" y="270"/>
                  </a:lnTo>
                  <a:lnTo>
                    <a:pt x="225" y="263"/>
                  </a:lnTo>
                  <a:lnTo>
                    <a:pt x="235" y="255"/>
                  </a:lnTo>
                  <a:lnTo>
                    <a:pt x="246" y="246"/>
                  </a:lnTo>
                  <a:lnTo>
                    <a:pt x="255" y="235"/>
                  </a:lnTo>
                  <a:lnTo>
                    <a:pt x="263" y="224"/>
                  </a:lnTo>
                  <a:lnTo>
                    <a:pt x="270" y="212"/>
                  </a:lnTo>
                  <a:lnTo>
                    <a:pt x="277" y="199"/>
                  </a:lnTo>
                  <a:lnTo>
                    <a:pt x="282" y="186"/>
                  </a:lnTo>
                  <a:lnTo>
                    <a:pt x="285" y="173"/>
                  </a:lnTo>
                  <a:lnTo>
                    <a:pt x="288" y="158"/>
                  </a:lnTo>
                  <a:lnTo>
                    <a:pt x="288" y="144"/>
                  </a:lnTo>
                  <a:lnTo>
                    <a:pt x="288" y="144"/>
                  </a:lnTo>
                  <a:lnTo>
                    <a:pt x="288" y="144"/>
                  </a:lnTo>
                  <a:lnTo>
                    <a:pt x="288" y="144"/>
                  </a:lnTo>
                  <a:lnTo>
                    <a:pt x="288" y="144"/>
                  </a:lnTo>
                  <a:lnTo>
                    <a:pt x="288" y="144"/>
                  </a:lnTo>
                  <a:lnTo>
                    <a:pt x="288" y="144"/>
                  </a:lnTo>
                  <a:lnTo>
                    <a:pt x="288" y="144"/>
                  </a:lnTo>
                  <a:lnTo>
                    <a:pt x="288" y="129"/>
                  </a:lnTo>
                  <a:lnTo>
                    <a:pt x="285" y="114"/>
                  </a:lnTo>
                  <a:lnTo>
                    <a:pt x="282" y="101"/>
                  </a:lnTo>
                  <a:lnTo>
                    <a:pt x="277" y="87"/>
                  </a:lnTo>
                  <a:lnTo>
                    <a:pt x="270" y="75"/>
                  </a:lnTo>
                  <a:lnTo>
                    <a:pt x="263" y="63"/>
                  </a:lnTo>
                  <a:lnTo>
                    <a:pt x="255" y="53"/>
                  </a:lnTo>
                  <a:lnTo>
                    <a:pt x="246" y="42"/>
                  </a:lnTo>
                  <a:lnTo>
                    <a:pt x="235" y="33"/>
                  </a:lnTo>
                  <a:lnTo>
                    <a:pt x="225" y="25"/>
                  </a:lnTo>
                  <a:lnTo>
                    <a:pt x="213" y="18"/>
                  </a:lnTo>
                  <a:lnTo>
                    <a:pt x="201" y="12"/>
                  </a:lnTo>
                  <a:lnTo>
                    <a:pt x="187" y="6"/>
                  </a:lnTo>
                  <a:lnTo>
                    <a:pt x="174" y="2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5" y="2"/>
                  </a:lnTo>
                  <a:lnTo>
                    <a:pt x="102" y="6"/>
                  </a:lnTo>
                  <a:lnTo>
                    <a:pt x="89" y="12"/>
                  </a:lnTo>
                  <a:lnTo>
                    <a:pt x="76" y="18"/>
                  </a:lnTo>
                  <a:lnTo>
                    <a:pt x="64" y="25"/>
                  </a:lnTo>
                  <a:lnTo>
                    <a:pt x="53" y="33"/>
                  </a:lnTo>
                  <a:lnTo>
                    <a:pt x="43" y="42"/>
                  </a:lnTo>
                  <a:lnTo>
                    <a:pt x="33" y="53"/>
                  </a:lnTo>
                  <a:lnTo>
                    <a:pt x="25" y="63"/>
                  </a:lnTo>
                  <a:lnTo>
                    <a:pt x="18" y="75"/>
                  </a:lnTo>
                  <a:lnTo>
                    <a:pt x="12" y="87"/>
                  </a:lnTo>
                  <a:lnTo>
                    <a:pt x="8" y="101"/>
                  </a:lnTo>
                  <a:lnTo>
                    <a:pt x="4" y="114"/>
                  </a:lnTo>
                  <a:lnTo>
                    <a:pt x="1" y="129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1" y="158"/>
                  </a:lnTo>
                  <a:lnTo>
                    <a:pt x="4" y="173"/>
                  </a:lnTo>
                  <a:lnTo>
                    <a:pt x="8" y="186"/>
                  </a:lnTo>
                  <a:lnTo>
                    <a:pt x="12" y="199"/>
                  </a:lnTo>
                  <a:lnTo>
                    <a:pt x="18" y="212"/>
                  </a:lnTo>
                  <a:lnTo>
                    <a:pt x="25" y="224"/>
                  </a:lnTo>
                  <a:lnTo>
                    <a:pt x="33" y="235"/>
                  </a:lnTo>
                  <a:lnTo>
                    <a:pt x="43" y="246"/>
                  </a:lnTo>
                  <a:lnTo>
                    <a:pt x="53" y="255"/>
                  </a:lnTo>
                  <a:lnTo>
                    <a:pt x="64" y="263"/>
                  </a:lnTo>
                  <a:lnTo>
                    <a:pt x="76" y="270"/>
                  </a:lnTo>
                  <a:lnTo>
                    <a:pt x="89" y="276"/>
                  </a:lnTo>
                  <a:lnTo>
                    <a:pt x="102" y="280"/>
                  </a:lnTo>
                  <a:lnTo>
                    <a:pt x="115" y="285"/>
                  </a:lnTo>
                  <a:lnTo>
                    <a:pt x="130" y="287"/>
                  </a:lnTo>
                  <a:lnTo>
                    <a:pt x="144" y="288"/>
                  </a:lnTo>
                  <a:lnTo>
                    <a:pt x="144" y="288"/>
                  </a:lnTo>
                  <a:close/>
                  <a:moveTo>
                    <a:pt x="26" y="155"/>
                  </a:moveTo>
                  <a:lnTo>
                    <a:pt x="26" y="155"/>
                  </a:lnTo>
                  <a:lnTo>
                    <a:pt x="29" y="153"/>
                  </a:lnTo>
                  <a:lnTo>
                    <a:pt x="31" y="150"/>
                  </a:lnTo>
                  <a:lnTo>
                    <a:pt x="33" y="147"/>
                  </a:lnTo>
                  <a:lnTo>
                    <a:pt x="33" y="144"/>
                  </a:lnTo>
                  <a:lnTo>
                    <a:pt x="33" y="144"/>
                  </a:lnTo>
                  <a:lnTo>
                    <a:pt x="33" y="140"/>
                  </a:lnTo>
                  <a:lnTo>
                    <a:pt x="31" y="137"/>
                  </a:lnTo>
                  <a:lnTo>
                    <a:pt x="29" y="134"/>
                  </a:lnTo>
                  <a:lnTo>
                    <a:pt x="26" y="133"/>
                  </a:lnTo>
                  <a:lnTo>
                    <a:pt x="26" y="133"/>
                  </a:lnTo>
                  <a:lnTo>
                    <a:pt x="27" y="121"/>
                  </a:lnTo>
                  <a:lnTo>
                    <a:pt x="30" y="110"/>
                  </a:lnTo>
                  <a:lnTo>
                    <a:pt x="34" y="100"/>
                  </a:lnTo>
                  <a:lnTo>
                    <a:pt x="38" y="90"/>
                  </a:lnTo>
                  <a:lnTo>
                    <a:pt x="45" y="93"/>
                  </a:lnTo>
                  <a:lnTo>
                    <a:pt x="45" y="93"/>
                  </a:lnTo>
                  <a:lnTo>
                    <a:pt x="48" y="94"/>
                  </a:lnTo>
                  <a:lnTo>
                    <a:pt x="48" y="94"/>
                  </a:lnTo>
                  <a:lnTo>
                    <a:pt x="51" y="93"/>
                  </a:lnTo>
                  <a:lnTo>
                    <a:pt x="53" y="91"/>
                  </a:lnTo>
                  <a:lnTo>
                    <a:pt x="53" y="91"/>
                  </a:lnTo>
                  <a:lnTo>
                    <a:pt x="54" y="89"/>
                  </a:lnTo>
                  <a:lnTo>
                    <a:pt x="54" y="85"/>
                  </a:lnTo>
                  <a:lnTo>
                    <a:pt x="53" y="83"/>
                  </a:lnTo>
                  <a:lnTo>
                    <a:pt x="51" y="82"/>
                  </a:lnTo>
                  <a:lnTo>
                    <a:pt x="45" y="79"/>
                  </a:lnTo>
                  <a:lnTo>
                    <a:pt x="45" y="79"/>
                  </a:lnTo>
                  <a:lnTo>
                    <a:pt x="52" y="69"/>
                  </a:lnTo>
                  <a:lnTo>
                    <a:pt x="60" y="60"/>
                  </a:lnTo>
                  <a:lnTo>
                    <a:pt x="69" y="51"/>
                  </a:lnTo>
                  <a:lnTo>
                    <a:pt x="79" y="43"/>
                  </a:lnTo>
                  <a:lnTo>
                    <a:pt x="84" y="50"/>
                  </a:lnTo>
                  <a:lnTo>
                    <a:pt x="84" y="50"/>
                  </a:lnTo>
                  <a:lnTo>
                    <a:pt x="86" y="52"/>
                  </a:lnTo>
                  <a:lnTo>
                    <a:pt x="89" y="53"/>
                  </a:lnTo>
                  <a:lnTo>
                    <a:pt x="89" y="53"/>
                  </a:lnTo>
                  <a:lnTo>
                    <a:pt x="92" y="52"/>
                  </a:lnTo>
                  <a:lnTo>
                    <a:pt x="92" y="52"/>
                  </a:lnTo>
                  <a:lnTo>
                    <a:pt x="94" y="51"/>
                  </a:lnTo>
                  <a:lnTo>
                    <a:pt x="95" y="48"/>
                  </a:lnTo>
                  <a:lnTo>
                    <a:pt x="95" y="45"/>
                  </a:lnTo>
                  <a:lnTo>
                    <a:pt x="94" y="43"/>
                  </a:lnTo>
                  <a:lnTo>
                    <a:pt x="91" y="37"/>
                  </a:lnTo>
                  <a:lnTo>
                    <a:pt x="91" y="37"/>
                  </a:lnTo>
                  <a:lnTo>
                    <a:pt x="100" y="33"/>
                  </a:lnTo>
                  <a:lnTo>
                    <a:pt x="111" y="29"/>
                  </a:lnTo>
                  <a:lnTo>
                    <a:pt x="122" y="27"/>
                  </a:lnTo>
                  <a:lnTo>
                    <a:pt x="133" y="25"/>
                  </a:lnTo>
                  <a:lnTo>
                    <a:pt x="133" y="25"/>
                  </a:lnTo>
                  <a:lnTo>
                    <a:pt x="135" y="28"/>
                  </a:lnTo>
                  <a:lnTo>
                    <a:pt x="138" y="30"/>
                  </a:lnTo>
                  <a:lnTo>
                    <a:pt x="141" y="32"/>
                  </a:lnTo>
                  <a:lnTo>
                    <a:pt x="144" y="32"/>
                  </a:lnTo>
                  <a:lnTo>
                    <a:pt x="144" y="32"/>
                  </a:lnTo>
                  <a:lnTo>
                    <a:pt x="148" y="32"/>
                  </a:lnTo>
                  <a:lnTo>
                    <a:pt x="151" y="30"/>
                  </a:lnTo>
                  <a:lnTo>
                    <a:pt x="154" y="28"/>
                  </a:lnTo>
                  <a:lnTo>
                    <a:pt x="155" y="25"/>
                  </a:lnTo>
                  <a:lnTo>
                    <a:pt x="155" y="25"/>
                  </a:lnTo>
                  <a:lnTo>
                    <a:pt x="167" y="27"/>
                  </a:lnTo>
                  <a:lnTo>
                    <a:pt x="178" y="29"/>
                  </a:lnTo>
                  <a:lnTo>
                    <a:pt x="188" y="33"/>
                  </a:lnTo>
                  <a:lnTo>
                    <a:pt x="199" y="37"/>
                  </a:lnTo>
                  <a:lnTo>
                    <a:pt x="195" y="43"/>
                  </a:lnTo>
                  <a:lnTo>
                    <a:pt x="195" y="43"/>
                  </a:lnTo>
                  <a:lnTo>
                    <a:pt x="194" y="45"/>
                  </a:lnTo>
                  <a:lnTo>
                    <a:pt x="194" y="48"/>
                  </a:lnTo>
                  <a:lnTo>
                    <a:pt x="195" y="51"/>
                  </a:lnTo>
                  <a:lnTo>
                    <a:pt x="197" y="52"/>
                  </a:lnTo>
                  <a:lnTo>
                    <a:pt x="197" y="52"/>
                  </a:lnTo>
                  <a:lnTo>
                    <a:pt x="201" y="53"/>
                  </a:lnTo>
                  <a:lnTo>
                    <a:pt x="201" y="53"/>
                  </a:lnTo>
                  <a:lnTo>
                    <a:pt x="204" y="52"/>
                  </a:lnTo>
                  <a:lnTo>
                    <a:pt x="206" y="50"/>
                  </a:lnTo>
                  <a:lnTo>
                    <a:pt x="209" y="43"/>
                  </a:lnTo>
                  <a:lnTo>
                    <a:pt x="209" y="43"/>
                  </a:lnTo>
                  <a:lnTo>
                    <a:pt x="219" y="51"/>
                  </a:lnTo>
                  <a:lnTo>
                    <a:pt x="228" y="60"/>
                  </a:lnTo>
                  <a:lnTo>
                    <a:pt x="236" y="69"/>
                  </a:lnTo>
                  <a:lnTo>
                    <a:pt x="245" y="79"/>
                  </a:lnTo>
                  <a:lnTo>
                    <a:pt x="239" y="82"/>
                  </a:lnTo>
                  <a:lnTo>
                    <a:pt x="239" y="82"/>
                  </a:lnTo>
                  <a:lnTo>
                    <a:pt x="236" y="83"/>
                  </a:lnTo>
                  <a:lnTo>
                    <a:pt x="235" y="85"/>
                  </a:lnTo>
                  <a:lnTo>
                    <a:pt x="235" y="89"/>
                  </a:lnTo>
                  <a:lnTo>
                    <a:pt x="236" y="91"/>
                  </a:lnTo>
                  <a:lnTo>
                    <a:pt x="236" y="91"/>
                  </a:lnTo>
                  <a:lnTo>
                    <a:pt x="239" y="93"/>
                  </a:lnTo>
                  <a:lnTo>
                    <a:pt x="242" y="94"/>
                  </a:lnTo>
                  <a:lnTo>
                    <a:pt x="242" y="94"/>
                  </a:lnTo>
                  <a:lnTo>
                    <a:pt x="245" y="93"/>
                  </a:lnTo>
                  <a:lnTo>
                    <a:pt x="251" y="90"/>
                  </a:lnTo>
                  <a:lnTo>
                    <a:pt x="251" y="90"/>
                  </a:lnTo>
                  <a:lnTo>
                    <a:pt x="255" y="100"/>
                  </a:lnTo>
                  <a:lnTo>
                    <a:pt x="259" y="110"/>
                  </a:lnTo>
                  <a:lnTo>
                    <a:pt x="261" y="121"/>
                  </a:lnTo>
                  <a:lnTo>
                    <a:pt x="263" y="133"/>
                  </a:lnTo>
                  <a:lnTo>
                    <a:pt x="263" y="133"/>
                  </a:lnTo>
                  <a:lnTo>
                    <a:pt x="260" y="134"/>
                  </a:lnTo>
                  <a:lnTo>
                    <a:pt x="258" y="137"/>
                  </a:lnTo>
                  <a:lnTo>
                    <a:pt x="256" y="140"/>
                  </a:lnTo>
                  <a:lnTo>
                    <a:pt x="256" y="144"/>
                  </a:lnTo>
                  <a:lnTo>
                    <a:pt x="256" y="144"/>
                  </a:lnTo>
                  <a:lnTo>
                    <a:pt x="256" y="147"/>
                  </a:lnTo>
                  <a:lnTo>
                    <a:pt x="258" y="150"/>
                  </a:lnTo>
                  <a:lnTo>
                    <a:pt x="260" y="153"/>
                  </a:lnTo>
                  <a:lnTo>
                    <a:pt x="263" y="155"/>
                  </a:lnTo>
                  <a:lnTo>
                    <a:pt x="263" y="155"/>
                  </a:lnTo>
                  <a:lnTo>
                    <a:pt x="261" y="167"/>
                  </a:lnTo>
                  <a:lnTo>
                    <a:pt x="259" y="177"/>
                  </a:lnTo>
                  <a:lnTo>
                    <a:pt x="255" y="187"/>
                  </a:lnTo>
                  <a:lnTo>
                    <a:pt x="251" y="197"/>
                  </a:lnTo>
                  <a:lnTo>
                    <a:pt x="245" y="194"/>
                  </a:lnTo>
                  <a:lnTo>
                    <a:pt x="245" y="194"/>
                  </a:lnTo>
                  <a:lnTo>
                    <a:pt x="243" y="193"/>
                  </a:lnTo>
                  <a:lnTo>
                    <a:pt x="240" y="193"/>
                  </a:lnTo>
                  <a:lnTo>
                    <a:pt x="238" y="194"/>
                  </a:lnTo>
                  <a:lnTo>
                    <a:pt x="236" y="196"/>
                  </a:lnTo>
                  <a:lnTo>
                    <a:pt x="236" y="196"/>
                  </a:lnTo>
                  <a:lnTo>
                    <a:pt x="235" y="198"/>
                  </a:lnTo>
                  <a:lnTo>
                    <a:pt x="235" y="201"/>
                  </a:lnTo>
                  <a:lnTo>
                    <a:pt x="236" y="203"/>
                  </a:lnTo>
                  <a:lnTo>
                    <a:pt x="239" y="204"/>
                  </a:lnTo>
                  <a:lnTo>
                    <a:pt x="245" y="209"/>
                  </a:lnTo>
                  <a:lnTo>
                    <a:pt x="245" y="209"/>
                  </a:lnTo>
                  <a:lnTo>
                    <a:pt x="236" y="219"/>
                  </a:lnTo>
                  <a:lnTo>
                    <a:pt x="228" y="228"/>
                  </a:lnTo>
                  <a:lnTo>
                    <a:pt x="219" y="236"/>
                  </a:lnTo>
                  <a:lnTo>
                    <a:pt x="209" y="243"/>
                  </a:lnTo>
                  <a:lnTo>
                    <a:pt x="206" y="237"/>
                  </a:lnTo>
                  <a:lnTo>
                    <a:pt x="206" y="237"/>
                  </a:lnTo>
                  <a:lnTo>
                    <a:pt x="205" y="235"/>
                  </a:lnTo>
                  <a:lnTo>
                    <a:pt x="202" y="234"/>
                  </a:lnTo>
                  <a:lnTo>
                    <a:pt x="200" y="234"/>
                  </a:lnTo>
                  <a:lnTo>
                    <a:pt x="197" y="235"/>
                  </a:lnTo>
                  <a:lnTo>
                    <a:pt x="197" y="235"/>
                  </a:lnTo>
                  <a:lnTo>
                    <a:pt x="195" y="237"/>
                  </a:lnTo>
                  <a:lnTo>
                    <a:pt x="194" y="239"/>
                  </a:lnTo>
                  <a:lnTo>
                    <a:pt x="194" y="241"/>
                  </a:lnTo>
                  <a:lnTo>
                    <a:pt x="195" y="243"/>
                  </a:lnTo>
                  <a:lnTo>
                    <a:pt x="199" y="250"/>
                  </a:lnTo>
                  <a:lnTo>
                    <a:pt x="199" y="250"/>
                  </a:lnTo>
                  <a:lnTo>
                    <a:pt x="188" y="254"/>
                  </a:lnTo>
                  <a:lnTo>
                    <a:pt x="178" y="258"/>
                  </a:lnTo>
                  <a:lnTo>
                    <a:pt x="167" y="260"/>
                  </a:lnTo>
                  <a:lnTo>
                    <a:pt x="155" y="262"/>
                  </a:lnTo>
                  <a:lnTo>
                    <a:pt x="155" y="262"/>
                  </a:lnTo>
                  <a:lnTo>
                    <a:pt x="154" y="259"/>
                  </a:lnTo>
                  <a:lnTo>
                    <a:pt x="151" y="257"/>
                  </a:lnTo>
                  <a:lnTo>
                    <a:pt x="148" y="255"/>
                  </a:lnTo>
                  <a:lnTo>
                    <a:pt x="144" y="255"/>
                  </a:lnTo>
                  <a:lnTo>
                    <a:pt x="144" y="255"/>
                  </a:lnTo>
                  <a:lnTo>
                    <a:pt x="141" y="255"/>
                  </a:lnTo>
                  <a:lnTo>
                    <a:pt x="138" y="257"/>
                  </a:lnTo>
                  <a:lnTo>
                    <a:pt x="135" y="259"/>
                  </a:lnTo>
                  <a:lnTo>
                    <a:pt x="133" y="262"/>
                  </a:lnTo>
                  <a:lnTo>
                    <a:pt x="133" y="262"/>
                  </a:lnTo>
                  <a:lnTo>
                    <a:pt x="122" y="260"/>
                  </a:lnTo>
                  <a:lnTo>
                    <a:pt x="111" y="258"/>
                  </a:lnTo>
                  <a:lnTo>
                    <a:pt x="100" y="254"/>
                  </a:lnTo>
                  <a:lnTo>
                    <a:pt x="91" y="250"/>
                  </a:lnTo>
                  <a:lnTo>
                    <a:pt x="94" y="243"/>
                  </a:lnTo>
                  <a:lnTo>
                    <a:pt x="94" y="243"/>
                  </a:lnTo>
                  <a:lnTo>
                    <a:pt x="95" y="241"/>
                  </a:lnTo>
                  <a:lnTo>
                    <a:pt x="95" y="239"/>
                  </a:lnTo>
                  <a:lnTo>
                    <a:pt x="94" y="236"/>
                  </a:lnTo>
                  <a:lnTo>
                    <a:pt x="92" y="235"/>
                  </a:lnTo>
                  <a:lnTo>
                    <a:pt x="92" y="235"/>
                  </a:lnTo>
                  <a:lnTo>
                    <a:pt x="89" y="234"/>
                  </a:lnTo>
                  <a:lnTo>
                    <a:pt x="87" y="234"/>
                  </a:lnTo>
                  <a:lnTo>
                    <a:pt x="85" y="235"/>
                  </a:lnTo>
                  <a:lnTo>
                    <a:pt x="84" y="237"/>
                  </a:lnTo>
                  <a:lnTo>
                    <a:pt x="79" y="243"/>
                  </a:lnTo>
                  <a:lnTo>
                    <a:pt x="79" y="243"/>
                  </a:lnTo>
                  <a:lnTo>
                    <a:pt x="69" y="236"/>
                  </a:lnTo>
                  <a:lnTo>
                    <a:pt x="60" y="228"/>
                  </a:lnTo>
                  <a:lnTo>
                    <a:pt x="52" y="219"/>
                  </a:lnTo>
                  <a:lnTo>
                    <a:pt x="45" y="209"/>
                  </a:lnTo>
                  <a:lnTo>
                    <a:pt x="51" y="204"/>
                  </a:lnTo>
                  <a:lnTo>
                    <a:pt x="51" y="204"/>
                  </a:lnTo>
                  <a:lnTo>
                    <a:pt x="53" y="203"/>
                  </a:lnTo>
                  <a:lnTo>
                    <a:pt x="54" y="201"/>
                  </a:lnTo>
                  <a:lnTo>
                    <a:pt x="54" y="198"/>
                  </a:lnTo>
                  <a:lnTo>
                    <a:pt x="53" y="196"/>
                  </a:lnTo>
                  <a:lnTo>
                    <a:pt x="53" y="196"/>
                  </a:lnTo>
                  <a:lnTo>
                    <a:pt x="51" y="194"/>
                  </a:lnTo>
                  <a:lnTo>
                    <a:pt x="49" y="193"/>
                  </a:lnTo>
                  <a:lnTo>
                    <a:pt x="47" y="193"/>
                  </a:lnTo>
                  <a:lnTo>
                    <a:pt x="45" y="194"/>
                  </a:lnTo>
                  <a:lnTo>
                    <a:pt x="38" y="197"/>
                  </a:lnTo>
                  <a:lnTo>
                    <a:pt x="38" y="197"/>
                  </a:lnTo>
                  <a:lnTo>
                    <a:pt x="34" y="187"/>
                  </a:lnTo>
                  <a:lnTo>
                    <a:pt x="30" y="177"/>
                  </a:lnTo>
                  <a:lnTo>
                    <a:pt x="27" y="167"/>
                  </a:lnTo>
                  <a:lnTo>
                    <a:pt x="26" y="155"/>
                  </a:lnTo>
                  <a:lnTo>
                    <a:pt x="26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79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ko-KR" altLang="en-US" sz="2100">
                <a:solidFill>
                  <a:srgbClr val="44546A"/>
                </a:solidFill>
                <a:latin typeface="Arial"/>
              </a:endParaRPr>
            </a:p>
          </p:txBody>
        </p:sp>
        <p:sp>
          <p:nvSpPr>
            <p:cNvPr id="43" name="Freeform 6"/>
            <p:cNvSpPr/>
            <p:nvPr/>
          </p:nvSpPr>
          <p:spPr bwMode="auto">
            <a:xfrm>
              <a:off x="5416551" y="549275"/>
              <a:ext cx="96838" cy="239712"/>
            </a:xfrm>
            <a:custGeom>
              <a:avLst/>
              <a:gdLst>
                <a:gd name="T0" fmla="*/ 12 w 61"/>
                <a:gd name="T1" fmla="*/ 151 h 151"/>
                <a:gd name="T2" fmla="*/ 12 w 61"/>
                <a:gd name="T3" fmla="*/ 151 h 151"/>
                <a:gd name="T4" fmla="*/ 17 w 61"/>
                <a:gd name="T5" fmla="*/ 150 h 151"/>
                <a:gd name="T6" fmla="*/ 21 w 61"/>
                <a:gd name="T7" fmla="*/ 147 h 151"/>
                <a:gd name="T8" fmla="*/ 56 w 61"/>
                <a:gd name="T9" fmla="*/ 112 h 151"/>
                <a:gd name="T10" fmla="*/ 56 w 61"/>
                <a:gd name="T11" fmla="*/ 112 h 151"/>
                <a:gd name="T12" fmla="*/ 57 w 61"/>
                <a:gd name="T13" fmla="*/ 111 h 151"/>
                <a:gd name="T14" fmla="*/ 57 w 61"/>
                <a:gd name="T15" fmla="*/ 111 h 151"/>
                <a:gd name="T16" fmla="*/ 60 w 61"/>
                <a:gd name="T17" fmla="*/ 107 h 151"/>
                <a:gd name="T18" fmla="*/ 61 w 61"/>
                <a:gd name="T19" fmla="*/ 104 h 151"/>
                <a:gd name="T20" fmla="*/ 61 w 61"/>
                <a:gd name="T21" fmla="*/ 102 h 151"/>
                <a:gd name="T22" fmla="*/ 61 w 61"/>
                <a:gd name="T23" fmla="*/ 13 h 151"/>
                <a:gd name="T24" fmla="*/ 61 w 61"/>
                <a:gd name="T25" fmla="*/ 13 h 151"/>
                <a:gd name="T26" fmla="*/ 60 w 61"/>
                <a:gd name="T27" fmla="*/ 8 h 151"/>
                <a:gd name="T28" fmla="*/ 58 w 61"/>
                <a:gd name="T29" fmla="*/ 4 h 151"/>
                <a:gd name="T30" fmla="*/ 54 w 61"/>
                <a:gd name="T31" fmla="*/ 1 h 151"/>
                <a:gd name="T32" fmla="*/ 49 w 61"/>
                <a:gd name="T33" fmla="*/ 0 h 151"/>
                <a:gd name="T34" fmla="*/ 49 w 61"/>
                <a:gd name="T35" fmla="*/ 0 h 151"/>
                <a:gd name="T36" fmla="*/ 45 w 61"/>
                <a:gd name="T37" fmla="*/ 1 h 151"/>
                <a:gd name="T38" fmla="*/ 41 w 61"/>
                <a:gd name="T39" fmla="*/ 4 h 151"/>
                <a:gd name="T40" fmla="*/ 38 w 61"/>
                <a:gd name="T41" fmla="*/ 8 h 151"/>
                <a:gd name="T42" fmla="*/ 37 w 61"/>
                <a:gd name="T43" fmla="*/ 13 h 151"/>
                <a:gd name="T44" fmla="*/ 37 w 61"/>
                <a:gd name="T45" fmla="*/ 97 h 151"/>
                <a:gd name="T46" fmla="*/ 4 w 61"/>
                <a:gd name="T47" fmla="*/ 130 h 151"/>
                <a:gd name="T48" fmla="*/ 4 w 61"/>
                <a:gd name="T49" fmla="*/ 130 h 151"/>
                <a:gd name="T50" fmla="*/ 1 w 61"/>
                <a:gd name="T51" fmla="*/ 134 h 151"/>
                <a:gd name="T52" fmla="*/ 0 w 61"/>
                <a:gd name="T53" fmla="*/ 139 h 151"/>
                <a:gd name="T54" fmla="*/ 1 w 61"/>
                <a:gd name="T55" fmla="*/ 143 h 151"/>
                <a:gd name="T56" fmla="*/ 4 w 61"/>
                <a:gd name="T57" fmla="*/ 147 h 151"/>
                <a:gd name="T58" fmla="*/ 4 w 61"/>
                <a:gd name="T59" fmla="*/ 147 h 151"/>
                <a:gd name="T60" fmla="*/ 8 w 61"/>
                <a:gd name="T61" fmla="*/ 150 h 151"/>
                <a:gd name="T62" fmla="*/ 12 w 61"/>
                <a:gd name="T63" fmla="*/ 151 h 151"/>
                <a:gd name="T64" fmla="*/ 12 w 61"/>
                <a:gd name="T6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" h="151">
                  <a:moveTo>
                    <a:pt x="12" y="151"/>
                  </a:moveTo>
                  <a:lnTo>
                    <a:pt x="12" y="151"/>
                  </a:lnTo>
                  <a:lnTo>
                    <a:pt x="17" y="150"/>
                  </a:lnTo>
                  <a:lnTo>
                    <a:pt x="21" y="147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7" y="111"/>
                  </a:lnTo>
                  <a:lnTo>
                    <a:pt x="57" y="111"/>
                  </a:lnTo>
                  <a:lnTo>
                    <a:pt x="60" y="107"/>
                  </a:lnTo>
                  <a:lnTo>
                    <a:pt x="61" y="104"/>
                  </a:lnTo>
                  <a:lnTo>
                    <a:pt x="61" y="102"/>
                  </a:lnTo>
                  <a:lnTo>
                    <a:pt x="61" y="13"/>
                  </a:lnTo>
                  <a:lnTo>
                    <a:pt x="61" y="13"/>
                  </a:lnTo>
                  <a:lnTo>
                    <a:pt x="60" y="8"/>
                  </a:lnTo>
                  <a:lnTo>
                    <a:pt x="58" y="4"/>
                  </a:lnTo>
                  <a:lnTo>
                    <a:pt x="54" y="1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5" y="1"/>
                  </a:lnTo>
                  <a:lnTo>
                    <a:pt x="41" y="4"/>
                  </a:lnTo>
                  <a:lnTo>
                    <a:pt x="38" y="8"/>
                  </a:lnTo>
                  <a:lnTo>
                    <a:pt x="37" y="13"/>
                  </a:lnTo>
                  <a:lnTo>
                    <a:pt x="37" y="97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1" y="134"/>
                  </a:lnTo>
                  <a:lnTo>
                    <a:pt x="0" y="139"/>
                  </a:lnTo>
                  <a:lnTo>
                    <a:pt x="1" y="143"/>
                  </a:lnTo>
                  <a:lnTo>
                    <a:pt x="4" y="147"/>
                  </a:lnTo>
                  <a:lnTo>
                    <a:pt x="4" y="147"/>
                  </a:lnTo>
                  <a:lnTo>
                    <a:pt x="8" y="150"/>
                  </a:lnTo>
                  <a:lnTo>
                    <a:pt x="12" y="151"/>
                  </a:lnTo>
                  <a:lnTo>
                    <a:pt x="12" y="1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79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ko-KR" altLang="en-US" sz="2100">
                <a:solidFill>
                  <a:srgbClr val="44546A"/>
                </a:solidFill>
                <a:latin typeface="Arial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37157" y="1925936"/>
            <a:ext cx="3563214" cy="19389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35" tIns="45717" rIns="91435" bIns="45717">
            <a:spAutoFit/>
          </a:bodyPr>
          <a:lstStyle/>
          <a:p>
            <a:pPr algn="ctr"/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Menjelaskan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perkembangan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Revolusi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Sains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serta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kesan</a:t>
            </a:r>
            <a:endParaRPr lang="en-MY" sz="24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epistemologi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yang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tercetus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daripadanya</a:t>
            </a:r>
            <a:endParaRPr lang="en-MY" sz="2400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0294" y="4214654"/>
            <a:ext cx="3885185" cy="2677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35" tIns="45717" rIns="91435" bIns="45717">
            <a:spAutoFit/>
          </a:bodyPr>
          <a:lstStyle/>
          <a:p>
            <a:pPr algn="ctr"/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Menjelaskan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pelbagai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kaedah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epistemologi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seperti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Rasionalisme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,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Empirikisme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,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Skeptisisme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,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Wahyu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dan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Tradisi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,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Intuisi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dan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Ilham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,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Ilmu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Hudhuri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,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Kearifan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Tempatan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dan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Hikmah</a:t>
            </a:r>
            <a:endParaRPr lang="en-MY" sz="2400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318303" y="1885440"/>
            <a:ext cx="3823776" cy="19389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35" tIns="45717" rIns="91435" bIns="45717">
            <a:spAutoFit/>
          </a:bodyPr>
          <a:lstStyle/>
          <a:p>
            <a:pPr algn="ctr"/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Menghuraikan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tentang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Kebenaran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Ilmu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,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iaitu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Teori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Koresponden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,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Teori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Koheren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dan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Teori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Pragmatik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, Agama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dan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Tradisi</a:t>
            </a:r>
            <a:endParaRPr lang="en-MY" sz="2400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251530" y="4272003"/>
            <a:ext cx="3871020" cy="23083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35" tIns="45717" rIns="91435" bIns="45717">
            <a:spAutoFit/>
          </a:bodyPr>
          <a:lstStyle/>
          <a:p>
            <a:pPr algn="ctr"/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Menganalisis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sintesis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perkembangan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ilmu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pengetahuan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semasa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serta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peranan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epistemologi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sebagai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pemacu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penjanaan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ilmu</a:t>
            </a:r>
            <a:endParaRPr lang="en-MY" sz="2400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46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120" y="73723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31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MY" dirty="0" err="1">
                <a:solidFill>
                  <a:srgbClr val="FFFF00"/>
                </a:solidFill>
              </a:rPr>
              <a:t>Sambungan</a:t>
            </a:r>
            <a:r>
              <a:rPr lang="en-MY" dirty="0">
                <a:solidFill>
                  <a:srgbClr val="FFFF00"/>
                </a:solidFill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 err="1"/>
              <a:t>Filasuf</a:t>
            </a:r>
            <a:r>
              <a:rPr lang="en-MY" dirty="0"/>
              <a:t> </a:t>
            </a:r>
            <a:r>
              <a:rPr lang="en-MY" dirty="0" err="1"/>
              <a:t>seperti</a:t>
            </a:r>
            <a:r>
              <a:rPr lang="en-MY" dirty="0"/>
              <a:t> Thales, Anaximander, Anaximenes,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Phytagoras</a:t>
            </a:r>
            <a:r>
              <a:rPr lang="en-MY" dirty="0"/>
              <a:t> </a:t>
            </a:r>
            <a:r>
              <a:rPr lang="en-MY" dirty="0" err="1"/>
              <a:t>kemudian</a:t>
            </a:r>
            <a:r>
              <a:rPr lang="en-MY" dirty="0"/>
              <a:t> </a:t>
            </a:r>
            <a:r>
              <a:rPr lang="en-MY" dirty="0" err="1"/>
              <a:t>dilanjutkan</a:t>
            </a:r>
            <a:r>
              <a:rPr lang="en-MY" dirty="0"/>
              <a:t> </a:t>
            </a:r>
            <a:r>
              <a:rPr lang="en-MY" dirty="0" err="1"/>
              <a:t>oleh</a:t>
            </a:r>
            <a:r>
              <a:rPr lang="en-MY" dirty="0"/>
              <a:t> Socrates, Plato </a:t>
            </a:r>
            <a:r>
              <a:rPr lang="en-MY" dirty="0" err="1"/>
              <a:t>dan</a:t>
            </a:r>
            <a:r>
              <a:rPr lang="en-MY" dirty="0"/>
              <a:t> Aristotle. </a:t>
            </a:r>
            <a:r>
              <a:rPr lang="en-MY" dirty="0" err="1"/>
              <a:t>Ketiga-tiga</a:t>
            </a:r>
            <a:r>
              <a:rPr lang="en-MY" dirty="0"/>
              <a:t> </a:t>
            </a:r>
            <a:r>
              <a:rPr lang="en-MY" dirty="0" err="1"/>
              <a:t>tokoh</a:t>
            </a:r>
            <a:r>
              <a:rPr lang="en-MY" dirty="0"/>
              <a:t> </a:t>
            </a:r>
            <a:r>
              <a:rPr lang="en-MY" dirty="0" err="1"/>
              <a:t>ini</a:t>
            </a:r>
            <a:r>
              <a:rPr lang="en-MY" dirty="0"/>
              <a:t> </a:t>
            </a:r>
            <a:r>
              <a:rPr lang="en-MY" dirty="0" err="1"/>
              <a:t>mengembangkan</a:t>
            </a:r>
            <a:r>
              <a:rPr lang="en-MY" dirty="0"/>
              <a:t> </a:t>
            </a:r>
            <a:r>
              <a:rPr lang="en-MY" dirty="0" err="1"/>
              <a:t>pengetahuan</a:t>
            </a:r>
            <a:r>
              <a:rPr lang="en-MY" dirty="0"/>
              <a:t> </a:t>
            </a:r>
            <a:r>
              <a:rPr lang="en-MY" dirty="0" err="1"/>
              <a:t>reflektif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sistematis</a:t>
            </a:r>
            <a:r>
              <a:rPr lang="en-MY" dirty="0"/>
              <a:t> </a:t>
            </a:r>
            <a:r>
              <a:rPr lang="en-MY" dirty="0" err="1"/>
              <a:t>sehingga</a:t>
            </a:r>
            <a:r>
              <a:rPr lang="en-MY" dirty="0"/>
              <a:t> </a:t>
            </a:r>
            <a:r>
              <a:rPr lang="en-MY" dirty="0" err="1"/>
              <a:t>disebut</a:t>
            </a:r>
            <a:r>
              <a:rPr lang="en-MY" dirty="0"/>
              <a:t> </a:t>
            </a:r>
            <a:r>
              <a:rPr lang="en-MY" dirty="0" err="1"/>
              <a:t>filsafat</a:t>
            </a:r>
            <a:r>
              <a:rPr lang="en-MY" dirty="0"/>
              <a:t>. </a:t>
            </a:r>
          </a:p>
          <a:p>
            <a:r>
              <a:rPr lang="en-MY" b="1" dirty="0" err="1"/>
              <a:t>Fasa</a:t>
            </a:r>
            <a:r>
              <a:rPr lang="en-MY" b="1" dirty="0"/>
              <a:t> 2: Zaman </a:t>
            </a:r>
            <a:r>
              <a:rPr lang="en-MY" b="1" dirty="0" err="1"/>
              <a:t>Romawi</a:t>
            </a:r>
            <a:r>
              <a:rPr lang="en-MY" b="1" dirty="0"/>
              <a:t> </a:t>
            </a:r>
            <a:r>
              <a:rPr lang="en-MY" dirty="0" err="1"/>
              <a:t>kurang</a:t>
            </a:r>
            <a:r>
              <a:rPr lang="en-MY" dirty="0"/>
              <a:t> </a:t>
            </a:r>
            <a:r>
              <a:rPr lang="en-MY" dirty="0" err="1"/>
              <a:t>ditandai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pemikiran</a:t>
            </a:r>
            <a:r>
              <a:rPr lang="en-MY" dirty="0"/>
              <a:t> </a:t>
            </a:r>
            <a:r>
              <a:rPr lang="en-MY" dirty="0" err="1"/>
              <a:t>pengetahuan</a:t>
            </a:r>
            <a:r>
              <a:rPr lang="en-MY" dirty="0"/>
              <a:t> </a:t>
            </a:r>
            <a:r>
              <a:rPr lang="en-MY" dirty="0" err="1"/>
              <a:t>sistematis</a:t>
            </a:r>
            <a:r>
              <a:rPr lang="en-MY" dirty="0"/>
              <a:t>, </a:t>
            </a:r>
            <a:r>
              <a:rPr lang="en-MY" dirty="0" err="1"/>
              <a:t>tetapi</a:t>
            </a:r>
            <a:r>
              <a:rPr lang="en-MY" dirty="0"/>
              <a:t> </a:t>
            </a:r>
            <a:r>
              <a:rPr lang="en-MY" dirty="0" err="1"/>
              <a:t>berkembang</a:t>
            </a:r>
            <a:r>
              <a:rPr lang="en-MY" dirty="0"/>
              <a:t> </a:t>
            </a:r>
            <a:r>
              <a:rPr lang="en-MY" dirty="0" err="1"/>
              <a:t>pemikiran</a:t>
            </a:r>
            <a:r>
              <a:rPr lang="en-MY" dirty="0"/>
              <a:t> </a:t>
            </a:r>
            <a:r>
              <a:rPr lang="en-MY" dirty="0" err="1"/>
              <a:t>tentang</a:t>
            </a:r>
            <a:r>
              <a:rPr lang="en-MY" dirty="0"/>
              <a:t> </a:t>
            </a:r>
            <a:r>
              <a:rPr lang="en-MY" dirty="0" err="1"/>
              <a:t>negara</a:t>
            </a:r>
            <a:r>
              <a:rPr lang="en-MY" dirty="0"/>
              <a:t>, </a:t>
            </a:r>
            <a:r>
              <a:rPr lang="en-MY" dirty="0" err="1"/>
              <a:t>perang</a:t>
            </a:r>
            <a:r>
              <a:rPr lang="en-MY" dirty="0"/>
              <a:t>, </a:t>
            </a:r>
            <a:r>
              <a:rPr lang="en-MY" dirty="0" err="1"/>
              <a:t>hukum</a:t>
            </a:r>
            <a:r>
              <a:rPr lang="en-MY" dirty="0"/>
              <a:t>, </a:t>
            </a:r>
            <a:r>
              <a:rPr lang="en-MY" dirty="0" err="1"/>
              <a:t>politik</a:t>
            </a:r>
            <a:r>
              <a:rPr lang="en-MY" dirty="0"/>
              <a:t>, </a:t>
            </a:r>
            <a:r>
              <a:rPr lang="en-MY" dirty="0" err="1"/>
              <a:t>perdamaian</a:t>
            </a:r>
            <a:r>
              <a:rPr lang="en-MY" dirty="0"/>
              <a:t>, </a:t>
            </a:r>
            <a:r>
              <a:rPr lang="en-MY" dirty="0" err="1"/>
              <a:t>sastera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kebudayaan</a:t>
            </a:r>
            <a:r>
              <a:rPr lang="en-MY" dirty="0"/>
              <a:t>. Antara </a:t>
            </a:r>
            <a:r>
              <a:rPr lang="en-MY" dirty="0" err="1"/>
              <a:t>tokoh</a:t>
            </a:r>
            <a:r>
              <a:rPr lang="en-MY" dirty="0"/>
              <a:t> </a:t>
            </a:r>
            <a:r>
              <a:rPr lang="en-MY" dirty="0" err="1"/>
              <a:t>ilmuwan</a:t>
            </a:r>
            <a:r>
              <a:rPr lang="en-MY" dirty="0"/>
              <a:t> </a:t>
            </a:r>
            <a:r>
              <a:rPr lang="en-MY" dirty="0" err="1"/>
              <a:t>pada</a:t>
            </a:r>
            <a:r>
              <a:rPr lang="en-MY" dirty="0"/>
              <a:t> masa </a:t>
            </a:r>
            <a:r>
              <a:rPr lang="en-MY" dirty="0" err="1"/>
              <a:t>ini</a:t>
            </a:r>
            <a:r>
              <a:rPr lang="en-MY" dirty="0"/>
              <a:t> </a:t>
            </a:r>
            <a:r>
              <a:rPr lang="en-MY" dirty="0" err="1"/>
              <a:t>ialah</a:t>
            </a:r>
            <a:r>
              <a:rPr lang="en-MY" dirty="0"/>
              <a:t> </a:t>
            </a:r>
            <a:r>
              <a:rPr lang="en-MY" dirty="0" err="1"/>
              <a:t>Stoa</a:t>
            </a:r>
            <a:r>
              <a:rPr lang="en-MY" dirty="0"/>
              <a:t>, Epicurus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Plotinos</a:t>
            </a:r>
            <a:r>
              <a:rPr lang="en-MY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3665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MY" dirty="0" err="1">
                <a:solidFill>
                  <a:srgbClr val="FFFF00"/>
                </a:solidFill>
              </a:rPr>
              <a:t>Sambungan</a:t>
            </a:r>
            <a:r>
              <a:rPr lang="en-MY" dirty="0">
                <a:solidFill>
                  <a:srgbClr val="FFFF00"/>
                </a:solidFill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b="1" dirty="0" err="1"/>
              <a:t>Fasa</a:t>
            </a:r>
            <a:r>
              <a:rPr lang="en-MY" b="1" dirty="0"/>
              <a:t> 3: Zaman Abad </a:t>
            </a:r>
            <a:r>
              <a:rPr lang="en-MY" b="1" dirty="0" err="1"/>
              <a:t>Pertengahan</a:t>
            </a:r>
            <a:r>
              <a:rPr lang="en-MY" b="1" dirty="0"/>
              <a:t>/Abad </a:t>
            </a:r>
            <a:r>
              <a:rPr lang="en-MY" b="1" dirty="0" err="1"/>
              <a:t>Teologi</a:t>
            </a:r>
            <a:r>
              <a:rPr lang="en-MY" b="1" dirty="0"/>
              <a:t> (Abad 6 -15 M)</a:t>
            </a:r>
            <a:br>
              <a:rPr lang="en-MY" dirty="0"/>
            </a:br>
            <a:r>
              <a:rPr lang="en-MY" dirty="0" err="1"/>
              <a:t>Masuknya</a:t>
            </a:r>
            <a:r>
              <a:rPr lang="en-MY" dirty="0"/>
              <a:t> agama Kristian </a:t>
            </a:r>
            <a:r>
              <a:rPr lang="en-MY" dirty="0" err="1"/>
              <a:t>ke</a:t>
            </a:r>
            <a:r>
              <a:rPr lang="en-MY" dirty="0"/>
              <a:t> </a:t>
            </a:r>
            <a:r>
              <a:rPr lang="en-MY" dirty="0" err="1"/>
              <a:t>Eropah</a:t>
            </a:r>
            <a:r>
              <a:rPr lang="en-MY" dirty="0"/>
              <a:t> </a:t>
            </a:r>
            <a:r>
              <a:rPr lang="en-MY" dirty="0" err="1"/>
              <a:t>membawa</a:t>
            </a:r>
            <a:r>
              <a:rPr lang="en-MY" dirty="0"/>
              <a:t> </a:t>
            </a:r>
            <a:r>
              <a:rPr lang="en-MY" dirty="0" err="1"/>
              <a:t>corak</a:t>
            </a:r>
            <a:r>
              <a:rPr lang="en-MY" dirty="0"/>
              <a:t> </a:t>
            </a:r>
            <a:r>
              <a:rPr lang="en-MY" dirty="0" err="1"/>
              <a:t>epistemologi</a:t>
            </a:r>
            <a:r>
              <a:rPr lang="en-MY" dirty="0"/>
              <a:t> yang </a:t>
            </a:r>
            <a:r>
              <a:rPr lang="en-MY" dirty="0" err="1"/>
              <a:t>khusus</a:t>
            </a:r>
            <a:r>
              <a:rPr lang="en-MY" dirty="0"/>
              <a:t>. </a:t>
            </a:r>
            <a:r>
              <a:rPr lang="en-MY" dirty="0" err="1"/>
              <a:t>Berlaku</a:t>
            </a:r>
            <a:r>
              <a:rPr lang="en-MY" dirty="0"/>
              <a:t> </a:t>
            </a:r>
            <a:r>
              <a:rPr lang="en-MY" dirty="0" err="1"/>
              <a:t>pertemuan</a:t>
            </a:r>
            <a:r>
              <a:rPr lang="en-MY" dirty="0"/>
              <a:t> </a:t>
            </a:r>
            <a:r>
              <a:rPr lang="en-MY" dirty="0" err="1"/>
              <a:t>pengetahuan</a:t>
            </a:r>
            <a:r>
              <a:rPr lang="en-MY" dirty="0"/>
              <a:t> </a:t>
            </a:r>
            <a:r>
              <a:rPr lang="en-MY" dirty="0" err="1"/>
              <a:t>supranatural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pengetahuan</a:t>
            </a:r>
            <a:r>
              <a:rPr lang="en-MY" dirty="0"/>
              <a:t> </a:t>
            </a:r>
            <a:r>
              <a:rPr lang="en-MY" dirty="0" err="1"/>
              <a:t>rasional</a:t>
            </a:r>
            <a:r>
              <a:rPr lang="en-MY" dirty="0"/>
              <a:t>-natural-</a:t>
            </a:r>
            <a:r>
              <a:rPr lang="en-MY" dirty="0" err="1"/>
              <a:t>intelektual</a:t>
            </a:r>
            <a:r>
              <a:rPr lang="en-MY" dirty="0"/>
              <a:t> (</a:t>
            </a:r>
            <a:r>
              <a:rPr lang="en-MY" dirty="0" err="1"/>
              <a:t>iman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ilmu</a:t>
            </a:r>
            <a:r>
              <a:rPr lang="en-MY" dirty="0"/>
              <a:t>). </a:t>
            </a:r>
          </a:p>
          <a:p>
            <a:r>
              <a:rPr lang="en-MY" b="1" dirty="0" err="1"/>
              <a:t>Muncul</a:t>
            </a:r>
            <a:r>
              <a:rPr lang="en-MY" b="1" dirty="0"/>
              <a:t> </a:t>
            </a:r>
            <a:r>
              <a:rPr lang="en-MY" b="1" dirty="0" err="1"/>
              <a:t>aliran</a:t>
            </a:r>
            <a:r>
              <a:rPr lang="en-MY" b="1" dirty="0"/>
              <a:t> </a:t>
            </a:r>
            <a:r>
              <a:rPr lang="en-MY" b="1" dirty="0" err="1"/>
              <a:t>Skolastik</a:t>
            </a:r>
            <a:r>
              <a:rPr lang="en-MY" b="1" dirty="0"/>
              <a:t> </a:t>
            </a:r>
            <a:r>
              <a:rPr lang="en-MY" dirty="0" err="1"/>
              <a:t>pada</a:t>
            </a:r>
            <a:r>
              <a:rPr lang="en-MY" dirty="0"/>
              <a:t> </a:t>
            </a:r>
            <a:r>
              <a:rPr lang="en-MY" dirty="0" err="1"/>
              <a:t>fasa</a:t>
            </a:r>
            <a:r>
              <a:rPr lang="en-MY" dirty="0"/>
              <a:t> </a:t>
            </a:r>
            <a:r>
              <a:rPr lang="en-MY" dirty="0" err="1"/>
              <a:t>ini</a:t>
            </a:r>
            <a:r>
              <a:rPr lang="en-MY" dirty="0"/>
              <a:t> yang </a:t>
            </a:r>
            <a:r>
              <a:rPr lang="en-MY" dirty="0" err="1"/>
              <a:t>berusaha</a:t>
            </a:r>
            <a:r>
              <a:rPr lang="en-MY" dirty="0"/>
              <a:t> </a:t>
            </a:r>
            <a:r>
              <a:rPr lang="en-MY" dirty="0" err="1"/>
              <a:t>menjalin</a:t>
            </a:r>
            <a:r>
              <a:rPr lang="en-MY" dirty="0"/>
              <a:t> </a:t>
            </a:r>
            <a:r>
              <a:rPr lang="en-MY" dirty="0" err="1"/>
              <a:t>kesepaduan</a:t>
            </a:r>
            <a:r>
              <a:rPr lang="en-MY" dirty="0"/>
              <a:t> </a:t>
            </a:r>
            <a:r>
              <a:rPr lang="en-MY" dirty="0" err="1"/>
              <a:t>sistematik</a:t>
            </a:r>
            <a:r>
              <a:rPr lang="en-MY" dirty="0"/>
              <a:t> </a:t>
            </a:r>
            <a:r>
              <a:rPr lang="en-MY" dirty="0" err="1"/>
              <a:t>antara</a:t>
            </a:r>
            <a:r>
              <a:rPr lang="en-MY" dirty="0"/>
              <a:t> </a:t>
            </a:r>
            <a:r>
              <a:rPr lang="en-MY" dirty="0" err="1"/>
              <a:t>ajaran</a:t>
            </a:r>
            <a:r>
              <a:rPr lang="en-MY" dirty="0"/>
              <a:t> agama (</a:t>
            </a:r>
            <a:r>
              <a:rPr lang="en-MY" dirty="0" err="1"/>
              <a:t>gereja</a:t>
            </a:r>
            <a:r>
              <a:rPr lang="en-MY" dirty="0"/>
              <a:t> </a:t>
            </a:r>
            <a:r>
              <a:rPr lang="en-MY" dirty="0" err="1"/>
              <a:t>Katholik</a:t>
            </a:r>
            <a:r>
              <a:rPr lang="en-MY" dirty="0"/>
              <a:t>)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ajaran</a:t>
            </a:r>
            <a:r>
              <a:rPr lang="en-MY" dirty="0"/>
              <a:t> </a:t>
            </a:r>
            <a:r>
              <a:rPr lang="en-MY" dirty="0" err="1"/>
              <a:t>manusiawi</a:t>
            </a:r>
            <a:r>
              <a:rPr lang="en-MY" dirty="0"/>
              <a:t> yang </a:t>
            </a:r>
            <a:r>
              <a:rPr lang="en-MY" dirty="0" err="1"/>
              <a:t>intelektual-rasional</a:t>
            </a:r>
            <a:r>
              <a:rPr lang="en-MY" dirty="0"/>
              <a:t>. </a:t>
            </a:r>
            <a:r>
              <a:rPr lang="en-MY" dirty="0" err="1"/>
              <a:t>Perpaduan</a:t>
            </a:r>
            <a:r>
              <a:rPr lang="en-MY" dirty="0"/>
              <a:t> </a:t>
            </a:r>
            <a:r>
              <a:rPr lang="en-MY" dirty="0" err="1"/>
              <a:t>antara</a:t>
            </a:r>
            <a:r>
              <a:rPr lang="en-MY" dirty="0"/>
              <a:t> </a:t>
            </a:r>
            <a:r>
              <a:rPr lang="en-MY" dirty="0" err="1"/>
              <a:t>Hellenisme</a:t>
            </a:r>
            <a:r>
              <a:rPr lang="en-MY" dirty="0"/>
              <a:t> (</a:t>
            </a:r>
            <a:r>
              <a:rPr lang="en-MY" dirty="0" err="1"/>
              <a:t>Yunani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Romawi</a:t>
            </a:r>
            <a:r>
              <a:rPr lang="en-MY" dirty="0"/>
              <a:t>)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Semitisme</a:t>
            </a:r>
            <a:r>
              <a:rPr lang="en-MY" dirty="0"/>
              <a:t> (Agama Kristian). </a:t>
            </a:r>
            <a:r>
              <a:rPr lang="en-MY" dirty="0" err="1"/>
              <a:t>Namun</a:t>
            </a:r>
            <a:r>
              <a:rPr lang="en-MY" dirty="0"/>
              <a:t>, </a:t>
            </a:r>
            <a:r>
              <a:rPr lang="en-MY" dirty="0" err="1"/>
              <a:t>Semitisme</a:t>
            </a:r>
            <a:r>
              <a:rPr lang="en-MY" dirty="0"/>
              <a:t> </a:t>
            </a:r>
            <a:r>
              <a:rPr lang="en-MY" dirty="0" err="1"/>
              <a:t>mendominasi</a:t>
            </a:r>
            <a:r>
              <a:rPr lang="en-MY" dirty="0"/>
              <a:t> </a:t>
            </a:r>
            <a:r>
              <a:rPr lang="en-MY" dirty="0" err="1"/>
              <a:t>segala</a:t>
            </a:r>
            <a:r>
              <a:rPr lang="en-MY" dirty="0"/>
              <a:t> </a:t>
            </a:r>
            <a:r>
              <a:rPr lang="en-MY" dirty="0" err="1"/>
              <a:t>aspek</a:t>
            </a:r>
            <a:r>
              <a:rPr lang="en-MY" dirty="0"/>
              <a:t> </a:t>
            </a:r>
            <a:r>
              <a:rPr lang="en-MY" dirty="0" err="1"/>
              <a:t>kehidupan</a:t>
            </a:r>
            <a:r>
              <a:rPr lang="en-MY" dirty="0"/>
              <a:t> </a:t>
            </a:r>
            <a:r>
              <a:rPr lang="en-MY" dirty="0" err="1"/>
              <a:t>manusia</a:t>
            </a:r>
            <a:r>
              <a:rPr lang="en-MY" dirty="0"/>
              <a:t>. Abad </a:t>
            </a:r>
            <a:r>
              <a:rPr lang="en-MY" dirty="0" err="1"/>
              <a:t>kegelapan</a:t>
            </a:r>
            <a:r>
              <a:rPr lang="en-MY" dirty="0"/>
              <a:t> </a:t>
            </a:r>
            <a:r>
              <a:rPr lang="en-MY" dirty="0" err="1"/>
              <a:t>bagi</a:t>
            </a:r>
            <a:r>
              <a:rPr lang="en-MY" dirty="0"/>
              <a:t> </a:t>
            </a:r>
            <a:r>
              <a:rPr lang="en-MY" dirty="0" err="1"/>
              <a:t>dunia</a:t>
            </a:r>
            <a:r>
              <a:rPr lang="en-MY" dirty="0"/>
              <a:t> </a:t>
            </a:r>
            <a:r>
              <a:rPr lang="en-MY" dirty="0" err="1"/>
              <a:t>ilmu</a:t>
            </a:r>
            <a:r>
              <a:rPr lang="en-MY" dirty="0"/>
              <a:t> </a:t>
            </a:r>
            <a:r>
              <a:rPr lang="en-MY" dirty="0" err="1"/>
              <a:t>pengetahuan</a:t>
            </a:r>
            <a:r>
              <a:rPr lang="en-MY" dirty="0"/>
              <a:t>. Antara korban </a:t>
            </a:r>
            <a:r>
              <a:rPr lang="en-MY" dirty="0" err="1"/>
              <a:t>nyawa</a:t>
            </a:r>
            <a:r>
              <a:rPr lang="en-MY" dirty="0"/>
              <a:t> </a:t>
            </a:r>
            <a:r>
              <a:rPr lang="en-MY" dirty="0" err="1"/>
              <a:t>ialah</a:t>
            </a:r>
            <a:r>
              <a:rPr lang="en-MY" dirty="0"/>
              <a:t> Galileo Galilei.</a:t>
            </a:r>
          </a:p>
        </p:txBody>
      </p:sp>
    </p:spTree>
    <p:extLst>
      <p:ext uri="{BB962C8B-B14F-4D97-AF65-F5344CB8AC3E}">
        <p14:creationId xmlns:p14="http://schemas.microsoft.com/office/powerpoint/2010/main" val="2564825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MY" dirty="0" err="1">
                <a:solidFill>
                  <a:srgbClr val="FFFF00"/>
                </a:solidFill>
              </a:rPr>
              <a:t>Sambungan</a:t>
            </a:r>
            <a:r>
              <a:rPr lang="en-MY" dirty="0">
                <a:solidFill>
                  <a:srgbClr val="FFFF00"/>
                </a:solidFill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 err="1"/>
              <a:t>Tokoh</a:t>
            </a:r>
            <a:r>
              <a:rPr lang="en-MY" dirty="0"/>
              <a:t> </a:t>
            </a:r>
            <a:r>
              <a:rPr lang="en-MY" dirty="0" err="1"/>
              <a:t>utama</a:t>
            </a:r>
            <a:r>
              <a:rPr lang="en-MY" dirty="0"/>
              <a:t> </a:t>
            </a:r>
            <a:r>
              <a:rPr lang="en-MY" dirty="0" err="1"/>
              <a:t>Skolastik</a:t>
            </a:r>
            <a:r>
              <a:rPr lang="en-MY" dirty="0"/>
              <a:t>: </a:t>
            </a:r>
            <a:r>
              <a:rPr lang="en-MY" dirty="0" err="1"/>
              <a:t>Agustinus</a:t>
            </a:r>
            <a:r>
              <a:rPr lang="en-MY" dirty="0"/>
              <a:t> (</a:t>
            </a:r>
            <a:r>
              <a:rPr lang="en-MY" dirty="0" err="1"/>
              <a:t>bukunya</a:t>
            </a:r>
            <a:r>
              <a:rPr lang="en-MY" dirty="0"/>
              <a:t>: De </a:t>
            </a:r>
            <a:r>
              <a:rPr lang="en-MY" dirty="0" err="1"/>
              <a:t>Civitae</a:t>
            </a:r>
            <a:r>
              <a:rPr lang="en-MY" dirty="0"/>
              <a:t> Dei) </a:t>
            </a:r>
            <a:r>
              <a:rPr lang="en-MY" dirty="0" err="1"/>
              <a:t>dan</a:t>
            </a:r>
            <a:r>
              <a:rPr lang="en-MY" dirty="0"/>
              <a:t> Thomas Aquinas (</a:t>
            </a:r>
            <a:r>
              <a:rPr lang="en-MY" dirty="0" err="1"/>
              <a:t>bukunya</a:t>
            </a:r>
            <a:r>
              <a:rPr lang="en-MY" dirty="0"/>
              <a:t>: Summa </a:t>
            </a:r>
            <a:r>
              <a:rPr lang="en-MY" dirty="0" err="1"/>
              <a:t>Theologia</a:t>
            </a:r>
            <a:r>
              <a:rPr lang="en-MY" dirty="0"/>
              <a:t>). </a:t>
            </a:r>
          </a:p>
          <a:p>
            <a:r>
              <a:rPr lang="en-MY" dirty="0" err="1"/>
              <a:t>Eropah</a:t>
            </a:r>
            <a:r>
              <a:rPr lang="en-MY" dirty="0"/>
              <a:t> </a:t>
            </a:r>
            <a:r>
              <a:rPr lang="en-MY" dirty="0" err="1"/>
              <a:t>berada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abad</a:t>
            </a:r>
            <a:r>
              <a:rPr lang="en-MY" dirty="0"/>
              <a:t> </a:t>
            </a:r>
            <a:r>
              <a:rPr lang="en-MY" dirty="0" err="1"/>
              <a:t>kegelapan</a:t>
            </a:r>
            <a:r>
              <a:rPr lang="en-MY" dirty="0"/>
              <a:t> </a:t>
            </a:r>
            <a:r>
              <a:rPr lang="en-MY" dirty="0" err="1"/>
              <a:t>tetapi</a:t>
            </a:r>
            <a:r>
              <a:rPr lang="en-MY" dirty="0"/>
              <a:t> </a:t>
            </a:r>
            <a:r>
              <a:rPr lang="en-MY" dirty="0" err="1"/>
              <a:t>tidak</a:t>
            </a:r>
            <a:r>
              <a:rPr lang="en-MY" dirty="0"/>
              <a:t> </a:t>
            </a:r>
            <a:r>
              <a:rPr lang="en-MY" dirty="0" err="1"/>
              <a:t>demikian</a:t>
            </a:r>
            <a:r>
              <a:rPr lang="en-MY" dirty="0"/>
              <a:t> di </a:t>
            </a:r>
            <a:r>
              <a:rPr lang="en-MY" dirty="0" err="1"/>
              <a:t>dunia</a:t>
            </a:r>
            <a:r>
              <a:rPr lang="en-MY" dirty="0"/>
              <a:t> Arab yang </a:t>
            </a:r>
            <a:r>
              <a:rPr lang="en-MY" dirty="0" err="1"/>
              <a:t>beragama</a:t>
            </a:r>
            <a:r>
              <a:rPr lang="en-MY" dirty="0"/>
              <a:t> Islam. </a:t>
            </a:r>
            <a:r>
              <a:rPr lang="en-MY" dirty="0" err="1"/>
              <a:t>Filasuf</a:t>
            </a:r>
            <a:r>
              <a:rPr lang="en-MY" dirty="0"/>
              <a:t> </a:t>
            </a:r>
            <a:r>
              <a:rPr lang="en-MY" dirty="0" err="1"/>
              <a:t>seperti</a:t>
            </a:r>
            <a:r>
              <a:rPr lang="en-MY" dirty="0"/>
              <a:t> Al-</a:t>
            </a:r>
            <a:r>
              <a:rPr lang="en-MY" dirty="0" err="1"/>
              <a:t>Kindi</a:t>
            </a:r>
            <a:r>
              <a:rPr lang="en-MY" dirty="0"/>
              <a:t>, </a:t>
            </a:r>
            <a:r>
              <a:rPr lang="en-MY" dirty="0" err="1"/>
              <a:t>Ibnu</a:t>
            </a:r>
            <a:r>
              <a:rPr lang="en-MY" dirty="0"/>
              <a:t> </a:t>
            </a:r>
            <a:r>
              <a:rPr lang="en-MY" dirty="0" err="1"/>
              <a:t>Rusyd</a:t>
            </a:r>
            <a:r>
              <a:rPr lang="en-MY" dirty="0"/>
              <a:t>,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Ibnu</a:t>
            </a:r>
            <a:r>
              <a:rPr lang="en-MY" dirty="0"/>
              <a:t> </a:t>
            </a:r>
            <a:r>
              <a:rPr lang="en-MY" dirty="0" err="1"/>
              <a:t>Sina</a:t>
            </a:r>
            <a:r>
              <a:rPr lang="en-MY" dirty="0"/>
              <a:t>.</a:t>
            </a:r>
          </a:p>
          <a:p>
            <a:r>
              <a:rPr lang="en-MY" dirty="0"/>
              <a:t>Usaha </a:t>
            </a:r>
            <a:r>
              <a:rPr lang="en-MY" dirty="0" err="1"/>
              <a:t>membawa</a:t>
            </a:r>
            <a:r>
              <a:rPr lang="en-MY" dirty="0"/>
              <a:t> buku2 </a:t>
            </a:r>
            <a:r>
              <a:rPr lang="en-MY" dirty="0" err="1"/>
              <a:t>Yunani</a:t>
            </a:r>
            <a:r>
              <a:rPr lang="en-MY" dirty="0"/>
              <a:t> </a:t>
            </a:r>
            <a:r>
              <a:rPr lang="en-MY" dirty="0" err="1"/>
              <a:t>Kuno</a:t>
            </a:r>
            <a:r>
              <a:rPr lang="en-MY" dirty="0"/>
              <a:t> (Aristoteles) </a:t>
            </a:r>
            <a:r>
              <a:rPr lang="en-MY" dirty="0" err="1"/>
              <a:t>ke</a:t>
            </a:r>
            <a:r>
              <a:rPr lang="en-MY" dirty="0"/>
              <a:t> Cordova yang </a:t>
            </a:r>
            <a:r>
              <a:rPr lang="en-MY" dirty="0" err="1"/>
              <a:t>kemudian</a:t>
            </a:r>
            <a:r>
              <a:rPr lang="en-MY" dirty="0"/>
              <a:t> </a:t>
            </a:r>
            <a:r>
              <a:rPr lang="en-MY" dirty="0" err="1"/>
              <a:t>dipelajari</a:t>
            </a:r>
            <a:r>
              <a:rPr lang="en-MY" dirty="0"/>
              <a:t> </a:t>
            </a:r>
            <a:r>
              <a:rPr lang="en-MY" dirty="0" err="1"/>
              <a:t>kembali</a:t>
            </a:r>
            <a:r>
              <a:rPr lang="en-MY" dirty="0"/>
              <a:t> </a:t>
            </a:r>
            <a:r>
              <a:rPr lang="en-MY" dirty="0" err="1"/>
              <a:t>oleh</a:t>
            </a:r>
            <a:r>
              <a:rPr lang="en-MY" dirty="0"/>
              <a:t> orang </a:t>
            </a:r>
            <a:r>
              <a:rPr lang="en-MY" dirty="0" err="1"/>
              <a:t>Eropah</a:t>
            </a:r>
            <a:r>
              <a:rPr lang="en-MY" dirty="0"/>
              <a:t> </a:t>
            </a:r>
            <a:r>
              <a:rPr lang="en-MY" dirty="0" err="1"/>
              <a:t>sehingga</a:t>
            </a:r>
            <a:r>
              <a:rPr lang="en-MY" dirty="0"/>
              <a:t> </a:t>
            </a:r>
            <a:r>
              <a:rPr lang="en-MY" dirty="0" err="1"/>
              <a:t>memunculkan</a:t>
            </a:r>
            <a:r>
              <a:rPr lang="en-MY" dirty="0"/>
              <a:t> zaman </a:t>
            </a:r>
            <a:r>
              <a:rPr lang="en-MY" dirty="0" err="1"/>
              <a:t>baru</a:t>
            </a:r>
            <a:r>
              <a:rPr lang="en-MY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32751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MY" dirty="0" err="1">
                <a:solidFill>
                  <a:srgbClr val="FFFF00"/>
                </a:solidFill>
              </a:rPr>
              <a:t>Sambungan</a:t>
            </a:r>
            <a:r>
              <a:rPr lang="en-MY" dirty="0">
                <a:solidFill>
                  <a:srgbClr val="FFFF00"/>
                </a:solidFill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5943"/>
            <a:ext cx="10515600" cy="4711020"/>
          </a:xfrm>
        </p:spPr>
        <p:txBody>
          <a:bodyPr/>
          <a:lstStyle/>
          <a:p>
            <a:r>
              <a:rPr lang="en-MY" b="1" dirty="0" err="1">
                <a:solidFill>
                  <a:srgbClr val="FFC000"/>
                </a:solidFill>
              </a:rPr>
              <a:t>Fasa</a:t>
            </a:r>
            <a:r>
              <a:rPr lang="en-MY" b="1" dirty="0">
                <a:solidFill>
                  <a:srgbClr val="FFC000"/>
                </a:solidFill>
              </a:rPr>
              <a:t> 4. Zaman Modern ( Abad </a:t>
            </a:r>
            <a:r>
              <a:rPr lang="en-MY" b="1" dirty="0" err="1">
                <a:solidFill>
                  <a:srgbClr val="FFC000"/>
                </a:solidFill>
              </a:rPr>
              <a:t>awal</a:t>
            </a:r>
            <a:r>
              <a:rPr lang="en-MY" b="1" dirty="0">
                <a:solidFill>
                  <a:srgbClr val="FFC000"/>
                </a:solidFill>
              </a:rPr>
              <a:t>)</a:t>
            </a:r>
          </a:p>
          <a:p>
            <a:r>
              <a:rPr lang="en-MY" b="1" dirty="0" err="1"/>
              <a:t>Kehidupan</a:t>
            </a:r>
            <a:r>
              <a:rPr lang="en-MY" b="1" dirty="0"/>
              <a:t> </a:t>
            </a:r>
            <a:r>
              <a:rPr lang="en-MY" b="1" dirty="0" err="1"/>
              <a:t>tidak</a:t>
            </a:r>
            <a:r>
              <a:rPr lang="en-MY" b="1" dirty="0"/>
              <a:t> </a:t>
            </a:r>
            <a:r>
              <a:rPr lang="en-MY" b="1" dirty="0" err="1"/>
              <a:t>lagi</a:t>
            </a:r>
            <a:r>
              <a:rPr lang="en-MY" b="1" dirty="0"/>
              <a:t> </a:t>
            </a:r>
            <a:r>
              <a:rPr lang="en-MY" b="1" dirty="0" err="1"/>
              <a:t>didominasi</a:t>
            </a:r>
            <a:r>
              <a:rPr lang="en-MY" b="1" dirty="0"/>
              <a:t> </a:t>
            </a:r>
            <a:r>
              <a:rPr lang="en-MY" b="1" dirty="0" err="1"/>
              <a:t>oleh</a:t>
            </a:r>
            <a:r>
              <a:rPr lang="en-MY" b="1" dirty="0"/>
              <a:t> agama Kristian (</a:t>
            </a:r>
            <a:r>
              <a:rPr lang="en-MY" b="1" dirty="0" err="1"/>
              <a:t>Gereja</a:t>
            </a:r>
            <a:r>
              <a:rPr lang="en-MY" b="1" dirty="0"/>
              <a:t> </a:t>
            </a:r>
            <a:r>
              <a:rPr lang="en-MY" b="1" dirty="0" err="1"/>
              <a:t>Katholik</a:t>
            </a:r>
            <a:r>
              <a:rPr lang="en-MY" b="1" dirty="0"/>
              <a:t>). </a:t>
            </a:r>
            <a:endParaRPr lang="en-MY" dirty="0"/>
          </a:p>
          <a:p>
            <a:r>
              <a:rPr lang="en-MY" dirty="0"/>
              <a:t>Abad </a:t>
            </a:r>
            <a:r>
              <a:rPr lang="en-MY" dirty="0" err="1"/>
              <a:t>moden</a:t>
            </a:r>
            <a:r>
              <a:rPr lang="en-MY" dirty="0"/>
              <a:t> </a:t>
            </a:r>
            <a:r>
              <a:rPr lang="en-MY" dirty="0" err="1"/>
              <a:t>didahului</a:t>
            </a:r>
            <a:r>
              <a:rPr lang="en-MY" dirty="0"/>
              <a:t> </a:t>
            </a:r>
            <a:r>
              <a:rPr lang="en-MY" dirty="0" err="1"/>
              <a:t>oleh</a:t>
            </a:r>
            <a:r>
              <a:rPr lang="en-MY" dirty="0"/>
              <a:t> </a:t>
            </a:r>
            <a:r>
              <a:rPr lang="en-MY" dirty="0" err="1"/>
              <a:t>gerakan</a:t>
            </a:r>
            <a:r>
              <a:rPr lang="en-MY" dirty="0"/>
              <a:t> Renaissance (</a:t>
            </a:r>
            <a:r>
              <a:rPr lang="en-MY" dirty="0" err="1"/>
              <a:t>kelahiran</a:t>
            </a:r>
            <a:r>
              <a:rPr lang="en-MY" dirty="0"/>
              <a:t> </a:t>
            </a:r>
            <a:r>
              <a:rPr lang="en-MY" dirty="0" err="1"/>
              <a:t>kembali</a:t>
            </a:r>
            <a:r>
              <a:rPr lang="en-MY" dirty="0"/>
              <a:t>)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Aufklarung</a:t>
            </a:r>
            <a:r>
              <a:rPr lang="en-MY" dirty="0"/>
              <a:t> (</a:t>
            </a:r>
            <a:r>
              <a:rPr lang="en-MY" dirty="0" err="1"/>
              <a:t>Pencerahan</a:t>
            </a:r>
            <a:r>
              <a:rPr lang="en-MY" dirty="0"/>
              <a:t>) yang </a:t>
            </a:r>
            <a:r>
              <a:rPr lang="en-MY" dirty="0" err="1"/>
              <a:t>menyedarkan</a:t>
            </a:r>
            <a:r>
              <a:rPr lang="en-MY" dirty="0"/>
              <a:t> </a:t>
            </a:r>
            <a:r>
              <a:rPr lang="en-MY" dirty="0" err="1"/>
              <a:t>manusia</a:t>
            </a:r>
            <a:r>
              <a:rPr lang="en-MY" dirty="0"/>
              <a:t> </a:t>
            </a:r>
            <a:r>
              <a:rPr lang="en-MY" dirty="0" err="1"/>
              <a:t>akan</a:t>
            </a:r>
            <a:r>
              <a:rPr lang="en-MY" dirty="0"/>
              <a:t> </a:t>
            </a:r>
            <a:r>
              <a:rPr lang="en-MY" dirty="0" err="1"/>
              <a:t>otonominya</a:t>
            </a:r>
            <a:r>
              <a:rPr lang="en-MY" dirty="0"/>
              <a:t> </a:t>
            </a:r>
            <a:r>
              <a:rPr lang="en-MY" dirty="0" err="1"/>
              <a:t>sebagai</a:t>
            </a:r>
            <a:r>
              <a:rPr lang="en-MY" dirty="0"/>
              <a:t> animal rationale. </a:t>
            </a:r>
          </a:p>
          <a:p>
            <a:r>
              <a:rPr lang="en-MY" dirty="0" err="1"/>
              <a:t>Manusia</a:t>
            </a:r>
            <a:r>
              <a:rPr lang="en-MY" dirty="0"/>
              <a:t> yang </a:t>
            </a:r>
            <a:r>
              <a:rPr lang="en-MY" dirty="0" err="1"/>
              <a:t>menentukan</a:t>
            </a:r>
            <a:r>
              <a:rPr lang="en-MY" dirty="0"/>
              <a:t> </a:t>
            </a:r>
            <a:r>
              <a:rPr lang="en-MY" dirty="0" err="1"/>
              <a:t>tata</a:t>
            </a:r>
            <a:r>
              <a:rPr lang="en-MY" dirty="0"/>
              <a:t> </a:t>
            </a:r>
            <a:r>
              <a:rPr lang="en-MY" dirty="0" err="1"/>
              <a:t>kehidupan</a:t>
            </a:r>
            <a:r>
              <a:rPr lang="en-MY" dirty="0"/>
              <a:t> </a:t>
            </a:r>
            <a:r>
              <a:rPr lang="en-MY" dirty="0" err="1"/>
              <a:t>dunianya</a:t>
            </a:r>
            <a:r>
              <a:rPr lang="en-MY" dirty="0"/>
              <a:t>. </a:t>
            </a:r>
          </a:p>
          <a:p>
            <a:r>
              <a:rPr lang="en-MY" dirty="0" err="1"/>
              <a:t>Ditandai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munculnya</a:t>
            </a:r>
            <a:r>
              <a:rPr lang="en-MY" dirty="0"/>
              <a:t> aliran2 </a:t>
            </a:r>
            <a:r>
              <a:rPr lang="en-MY" dirty="0" err="1"/>
              <a:t>epistemologi</a:t>
            </a:r>
            <a:r>
              <a:rPr lang="en-MY" dirty="0"/>
              <a:t>, </a:t>
            </a:r>
            <a:r>
              <a:rPr lang="en-MY" dirty="0" err="1"/>
              <a:t>antaranya</a:t>
            </a:r>
            <a:r>
              <a:rPr lang="en-MY" dirty="0"/>
              <a:t>: </a:t>
            </a:r>
            <a:r>
              <a:rPr lang="en-MY" dirty="0" err="1"/>
              <a:t>rasionalisme</a:t>
            </a:r>
            <a:r>
              <a:rPr lang="en-MY" dirty="0"/>
              <a:t>, </a:t>
            </a:r>
            <a:r>
              <a:rPr lang="en-MY" dirty="0" err="1"/>
              <a:t>empirisisme</a:t>
            </a:r>
            <a:r>
              <a:rPr lang="en-MY" dirty="0"/>
              <a:t>, </a:t>
            </a:r>
            <a:r>
              <a:rPr lang="en-MY" dirty="0" err="1"/>
              <a:t>kritisisme</a:t>
            </a:r>
            <a:r>
              <a:rPr lang="en-MY" dirty="0"/>
              <a:t>, </a:t>
            </a:r>
            <a:r>
              <a:rPr lang="en-MY" dirty="0" err="1"/>
              <a:t>idealisme</a:t>
            </a:r>
            <a:r>
              <a:rPr lang="en-MY" dirty="0"/>
              <a:t>, </a:t>
            </a:r>
            <a:r>
              <a:rPr lang="en-MY" dirty="0" err="1"/>
              <a:t>positivisme</a:t>
            </a:r>
            <a:r>
              <a:rPr lang="en-MY" dirty="0"/>
              <a:t> (</a:t>
            </a:r>
            <a:r>
              <a:rPr lang="en-MY" dirty="0" err="1"/>
              <a:t>fokus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 err="1"/>
              <a:t>masalah</a:t>
            </a:r>
            <a:r>
              <a:rPr lang="en-MY" dirty="0"/>
              <a:t> </a:t>
            </a:r>
            <a:r>
              <a:rPr lang="en-MY" dirty="0" err="1"/>
              <a:t>pengetahuan</a:t>
            </a:r>
            <a:r>
              <a:rPr lang="en-MY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89534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MY" dirty="0" err="1">
                <a:solidFill>
                  <a:srgbClr val="FFFF00"/>
                </a:solidFill>
              </a:rPr>
              <a:t>Sambungan</a:t>
            </a:r>
            <a:r>
              <a:rPr lang="en-MY" dirty="0">
                <a:solidFill>
                  <a:srgbClr val="FFFF00"/>
                </a:solidFill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2057"/>
            <a:ext cx="10515600" cy="4594906"/>
          </a:xfrm>
        </p:spPr>
        <p:txBody>
          <a:bodyPr/>
          <a:lstStyle/>
          <a:p>
            <a:r>
              <a:rPr lang="en-MY" sz="2400" b="1" dirty="0" err="1"/>
              <a:t>Muncul</a:t>
            </a:r>
            <a:r>
              <a:rPr lang="en-MY" sz="2400" b="1" dirty="0"/>
              <a:t> tokoh2: Rene Descartes, John Locke, Francis Bacon, Immanuel Kant, Hegel, </a:t>
            </a:r>
            <a:r>
              <a:rPr lang="en-MY" sz="2400" b="1" dirty="0" err="1"/>
              <a:t>dan</a:t>
            </a:r>
            <a:r>
              <a:rPr lang="en-MY" sz="2400" b="1" dirty="0"/>
              <a:t> August Comte.</a:t>
            </a:r>
            <a:endParaRPr lang="en-MY" sz="2400" dirty="0"/>
          </a:p>
          <a:p>
            <a:r>
              <a:rPr lang="en-MY" sz="2400" dirty="0" err="1"/>
              <a:t>Muncul</a:t>
            </a:r>
            <a:r>
              <a:rPr lang="en-MY" sz="2400" dirty="0"/>
              <a:t> </a:t>
            </a:r>
            <a:r>
              <a:rPr lang="en-MY" sz="2400" dirty="0" err="1"/>
              <a:t>krisis</a:t>
            </a:r>
            <a:r>
              <a:rPr lang="en-MY" sz="2400" dirty="0"/>
              <a:t> </a:t>
            </a:r>
            <a:r>
              <a:rPr lang="en-MY" sz="2400" dirty="0" err="1"/>
              <a:t>budaya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revolusi</a:t>
            </a:r>
            <a:r>
              <a:rPr lang="en-MY" sz="2400" dirty="0"/>
              <a:t> </a:t>
            </a:r>
            <a:r>
              <a:rPr lang="en-MY" sz="2400" dirty="0" err="1"/>
              <a:t>keagamaan</a:t>
            </a:r>
            <a:r>
              <a:rPr lang="en-MY" sz="2400" dirty="0"/>
              <a:t>, </a:t>
            </a:r>
            <a:r>
              <a:rPr lang="en-MY" sz="2400" dirty="0" err="1"/>
              <a:t>revolusi</a:t>
            </a:r>
            <a:r>
              <a:rPr lang="en-MY" sz="2400" dirty="0"/>
              <a:t> </a:t>
            </a:r>
            <a:r>
              <a:rPr lang="en-MY" sz="2400" dirty="0" err="1"/>
              <a:t>Ideologi</a:t>
            </a:r>
            <a:r>
              <a:rPr lang="en-MY" sz="2400" dirty="0"/>
              <a:t> (</a:t>
            </a:r>
            <a:r>
              <a:rPr lang="en-MY" sz="2400" dirty="0" err="1"/>
              <a:t>Liberalisme</a:t>
            </a:r>
            <a:r>
              <a:rPr lang="en-MY" sz="2400" dirty="0"/>
              <a:t>, </a:t>
            </a:r>
            <a:r>
              <a:rPr lang="en-MY" sz="2400" dirty="0" err="1"/>
              <a:t>Sosialisme-Materialisme</a:t>
            </a:r>
            <a:r>
              <a:rPr lang="en-MY" sz="2400" dirty="0"/>
              <a:t>), </a:t>
            </a:r>
            <a:r>
              <a:rPr lang="en-MY" sz="2400" dirty="0" err="1"/>
              <a:t>Revolusi</a:t>
            </a:r>
            <a:r>
              <a:rPr lang="en-MY" sz="2400" dirty="0"/>
              <a:t> </a:t>
            </a:r>
            <a:r>
              <a:rPr lang="en-MY" sz="2400" dirty="0" err="1"/>
              <a:t>Politik</a:t>
            </a:r>
            <a:r>
              <a:rPr lang="en-MY" sz="2400" dirty="0"/>
              <a:t> (</a:t>
            </a:r>
            <a:r>
              <a:rPr lang="en-MY" sz="2400" dirty="0" err="1"/>
              <a:t>Revolusi</a:t>
            </a:r>
            <a:r>
              <a:rPr lang="en-MY" sz="2400" dirty="0"/>
              <a:t> </a:t>
            </a:r>
            <a:r>
              <a:rPr lang="en-MY" sz="2400" dirty="0" err="1"/>
              <a:t>Perancis</a:t>
            </a:r>
            <a:r>
              <a:rPr lang="en-MY" sz="2400" dirty="0"/>
              <a:t>), </a:t>
            </a:r>
            <a:r>
              <a:rPr lang="en-MY" sz="2400" dirty="0" err="1"/>
              <a:t>Revolusi</a:t>
            </a:r>
            <a:r>
              <a:rPr lang="en-MY" sz="2400" dirty="0"/>
              <a:t> </a:t>
            </a:r>
            <a:r>
              <a:rPr lang="en-MY" sz="2400" dirty="0" err="1"/>
              <a:t>Ilmu</a:t>
            </a:r>
            <a:r>
              <a:rPr lang="en-MY" sz="2400" dirty="0"/>
              <a:t> (</a:t>
            </a:r>
            <a:r>
              <a:rPr lang="en-MY" sz="2400" dirty="0" err="1"/>
              <a:t>Geocentrisme</a:t>
            </a:r>
            <a:r>
              <a:rPr lang="en-MY" sz="2400" dirty="0"/>
              <a:t> </a:t>
            </a:r>
            <a:r>
              <a:rPr lang="en-MY" sz="2400" dirty="0" err="1"/>
              <a:t>menjadi</a:t>
            </a:r>
            <a:r>
              <a:rPr lang="en-MY" sz="2400" dirty="0"/>
              <a:t> </a:t>
            </a:r>
            <a:r>
              <a:rPr lang="en-MY" sz="2400" dirty="0" err="1"/>
              <a:t>Heliocentrisme</a:t>
            </a:r>
            <a:r>
              <a:rPr lang="en-MY" sz="2400" dirty="0"/>
              <a:t>), </a:t>
            </a:r>
            <a:r>
              <a:rPr lang="en-MY" sz="2400" dirty="0" err="1"/>
              <a:t>Revolusi</a:t>
            </a:r>
            <a:r>
              <a:rPr lang="en-MY" sz="2400" dirty="0"/>
              <a:t> </a:t>
            </a:r>
            <a:r>
              <a:rPr lang="en-MY" sz="2400" dirty="0" err="1"/>
              <a:t>Industri</a:t>
            </a:r>
            <a:r>
              <a:rPr lang="en-MY" sz="2400" dirty="0"/>
              <a:t> (</a:t>
            </a:r>
            <a:r>
              <a:rPr lang="en-MY" sz="2400" dirty="0" err="1"/>
              <a:t>penciptaan</a:t>
            </a:r>
            <a:r>
              <a:rPr lang="en-MY" sz="2400" dirty="0"/>
              <a:t> </a:t>
            </a:r>
            <a:r>
              <a:rPr lang="en-MY" sz="2400" dirty="0" err="1"/>
              <a:t>mesin</a:t>
            </a:r>
            <a:r>
              <a:rPr lang="en-MY" sz="2400" dirty="0"/>
              <a:t>), </a:t>
            </a:r>
            <a:r>
              <a:rPr lang="en-MY" sz="2400" dirty="0" err="1"/>
              <a:t>Revolusi</a:t>
            </a:r>
            <a:r>
              <a:rPr lang="en-MY" sz="2400" dirty="0"/>
              <a:t> </a:t>
            </a:r>
            <a:r>
              <a:rPr lang="en-MY" sz="2400" dirty="0" err="1"/>
              <a:t>Sosial</a:t>
            </a:r>
            <a:r>
              <a:rPr lang="en-MY" sz="2400" dirty="0"/>
              <a:t> </a:t>
            </a:r>
            <a:r>
              <a:rPr lang="en-MY" sz="2400" dirty="0" err="1"/>
              <a:t>sampai</a:t>
            </a:r>
            <a:r>
              <a:rPr lang="en-MY" sz="2400" dirty="0"/>
              <a:t> </a:t>
            </a:r>
            <a:r>
              <a:rPr lang="en-MY" sz="2400" dirty="0" err="1"/>
              <a:t>Perang</a:t>
            </a:r>
            <a:r>
              <a:rPr lang="en-MY" sz="2400" dirty="0"/>
              <a:t> </a:t>
            </a:r>
            <a:r>
              <a:rPr lang="en-MY" sz="2400" dirty="0" err="1"/>
              <a:t>Dunia</a:t>
            </a:r>
            <a:r>
              <a:rPr lang="en-MY" sz="2400" dirty="0"/>
              <a:t> I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Perang</a:t>
            </a:r>
            <a:r>
              <a:rPr lang="en-MY" sz="2400" dirty="0"/>
              <a:t> </a:t>
            </a:r>
            <a:r>
              <a:rPr lang="en-MY" sz="2400" dirty="0" err="1"/>
              <a:t>Dunia</a:t>
            </a:r>
            <a:r>
              <a:rPr lang="en-MY" sz="2400" dirty="0"/>
              <a:t> II. </a:t>
            </a:r>
            <a:br>
              <a:rPr lang="en-MY" sz="2400" dirty="0"/>
            </a:br>
            <a:r>
              <a:rPr lang="en-MY" sz="2400" b="1" dirty="0"/>
              <a:t>Abad </a:t>
            </a:r>
            <a:r>
              <a:rPr lang="en-MY" sz="2400" b="1" dirty="0" err="1"/>
              <a:t>Kontemporer</a:t>
            </a:r>
            <a:r>
              <a:rPr lang="en-MY" sz="2400" b="1" dirty="0"/>
              <a:t> (</a:t>
            </a:r>
            <a:r>
              <a:rPr lang="en-MY" sz="2400" b="1" dirty="0" err="1"/>
              <a:t>setelah</a:t>
            </a:r>
            <a:r>
              <a:rPr lang="en-MY" sz="2400" b="1" dirty="0"/>
              <a:t> PD II –</a:t>
            </a:r>
            <a:r>
              <a:rPr lang="en-MY" sz="2400" b="1" dirty="0" err="1"/>
              <a:t>sekarang</a:t>
            </a:r>
            <a:r>
              <a:rPr lang="en-MY" sz="2400" b="1" dirty="0"/>
              <a:t>)</a:t>
            </a:r>
            <a:br>
              <a:rPr lang="en-MY" sz="2400" dirty="0"/>
            </a:br>
            <a:r>
              <a:rPr lang="en-MY" sz="2400" dirty="0" err="1"/>
              <a:t>Timbul</a:t>
            </a:r>
            <a:r>
              <a:rPr lang="en-MY" sz="2400" dirty="0"/>
              <a:t> </a:t>
            </a:r>
            <a:r>
              <a:rPr lang="en-MY" sz="2400" dirty="0" err="1"/>
              <a:t>kecemasan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absurditas</a:t>
            </a:r>
            <a:r>
              <a:rPr lang="en-MY" sz="2400" dirty="0"/>
              <a:t> </a:t>
            </a:r>
            <a:r>
              <a:rPr lang="en-MY" sz="2400" dirty="0" err="1"/>
              <a:t>sejarah</a:t>
            </a:r>
            <a:r>
              <a:rPr lang="en-MY" sz="2400" dirty="0"/>
              <a:t>. </a:t>
            </a:r>
            <a:r>
              <a:rPr lang="en-MY" sz="2400" dirty="0" err="1"/>
              <a:t>Muncul</a:t>
            </a:r>
            <a:r>
              <a:rPr lang="en-MY" sz="2400" dirty="0"/>
              <a:t> </a:t>
            </a:r>
            <a:r>
              <a:rPr lang="en-MY" sz="2400" dirty="0" err="1"/>
              <a:t>aliran</a:t>
            </a:r>
            <a:r>
              <a:rPr lang="en-MY" sz="2400" dirty="0"/>
              <a:t> </a:t>
            </a:r>
            <a:r>
              <a:rPr lang="en-MY" sz="2400" dirty="0" err="1"/>
              <a:t>epistemologi</a:t>
            </a:r>
            <a:r>
              <a:rPr lang="en-MY" sz="2400" dirty="0"/>
              <a:t> </a:t>
            </a:r>
            <a:r>
              <a:rPr lang="en-MY" sz="2400" dirty="0" err="1"/>
              <a:t>corak</a:t>
            </a:r>
            <a:r>
              <a:rPr lang="en-MY" sz="2400" dirty="0"/>
              <a:t> </a:t>
            </a:r>
            <a:r>
              <a:rPr lang="en-MY" sz="2400" dirty="0" err="1"/>
              <a:t>baru</a:t>
            </a:r>
            <a:r>
              <a:rPr lang="en-MY" sz="2400" dirty="0"/>
              <a:t>: </a:t>
            </a:r>
            <a:r>
              <a:rPr lang="en-MY" sz="2400" dirty="0" err="1"/>
              <a:t>fenomenologi</a:t>
            </a:r>
            <a:r>
              <a:rPr lang="en-MY" sz="2400" dirty="0"/>
              <a:t>, </a:t>
            </a:r>
            <a:r>
              <a:rPr lang="en-MY" sz="2400" dirty="0" err="1"/>
              <a:t>eksistensialisme</a:t>
            </a:r>
            <a:r>
              <a:rPr lang="en-MY" sz="2400" dirty="0"/>
              <a:t>, </a:t>
            </a:r>
            <a:r>
              <a:rPr lang="en-MY" sz="2400" dirty="0" err="1"/>
              <a:t>filsafat</a:t>
            </a:r>
            <a:r>
              <a:rPr lang="en-MY" sz="2400" dirty="0"/>
              <a:t> </a:t>
            </a:r>
            <a:r>
              <a:rPr lang="en-MY" sz="2400" dirty="0" err="1"/>
              <a:t>hidup</a:t>
            </a:r>
            <a:r>
              <a:rPr lang="en-MY" sz="2400" dirty="0"/>
              <a:t>, </a:t>
            </a:r>
            <a:r>
              <a:rPr lang="en-MY" sz="2400" dirty="0" err="1"/>
              <a:t>pragmatisme</a:t>
            </a:r>
            <a:r>
              <a:rPr lang="en-MY" sz="2400" dirty="0"/>
              <a:t>, neo-</a:t>
            </a:r>
            <a:r>
              <a:rPr lang="en-MY" sz="2400" dirty="0" err="1"/>
              <a:t>marxisme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yang </a:t>
            </a:r>
            <a:r>
              <a:rPr lang="en-MY" sz="2400" dirty="0" err="1"/>
              <a:t>lebih</a:t>
            </a:r>
            <a:r>
              <a:rPr lang="en-MY" sz="2400" dirty="0"/>
              <a:t> </a:t>
            </a:r>
            <a:r>
              <a:rPr lang="en-MY" sz="2400" dirty="0" err="1"/>
              <a:t>baharu</a:t>
            </a:r>
            <a:r>
              <a:rPr lang="en-MY" sz="2400" dirty="0"/>
              <a:t> </a:t>
            </a:r>
            <a:r>
              <a:rPr lang="en-MY" sz="2400" dirty="0" err="1"/>
              <a:t>adalah</a:t>
            </a:r>
            <a:r>
              <a:rPr lang="en-MY" sz="2400" dirty="0"/>
              <a:t> </a:t>
            </a:r>
            <a:r>
              <a:rPr lang="en-MY" sz="2400" dirty="0" err="1"/>
              <a:t>teori</a:t>
            </a:r>
            <a:r>
              <a:rPr lang="en-MY" sz="2400" dirty="0"/>
              <a:t> </a:t>
            </a:r>
            <a:r>
              <a:rPr lang="en-MY" sz="2400" dirty="0" err="1"/>
              <a:t>kritis</a:t>
            </a:r>
            <a:r>
              <a:rPr lang="en-MY" sz="2400" dirty="0"/>
              <a:t>. Abad </a:t>
            </a:r>
            <a:r>
              <a:rPr lang="en-MY" sz="2400" dirty="0" err="1"/>
              <a:t>ini</a:t>
            </a:r>
            <a:r>
              <a:rPr lang="en-MY" sz="2400" dirty="0"/>
              <a:t> </a:t>
            </a:r>
            <a:r>
              <a:rPr lang="en-MY" sz="2400" dirty="0" err="1"/>
              <a:t>juga</a:t>
            </a:r>
            <a:r>
              <a:rPr lang="en-MY" sz="2400" dirty="0"/>
              <a:t> </a:t>
            </a:r>
            <a:r>
              <a:rPr lang="en-MY" sz="2400" dirty="0" err="1"/>
              <a:t>ditandai</a:t>
            </a:r>
            <a:r>
              <a:rPr lang="en-MY" sz="2400" dirty="0"/>
              <a:t> </a:t>
            </a:r>
            <a:r>
              <a:rPr lang="en-MY" sz="2400" dirty="0" err="1"/>
              <a:t>dengan</a:t>
            </a:r>
            <a:r>
              <a:rPr lang="en-MY" sz="2400" dirty="0"/>
              <a:t> </a:t>
            </a:r>
            <a:r>
              <a:rPr lang="en-MY" sz="2400" dirty="0" err="1"/>
              <a:t>kecenderungan</a:t>
            </a:r>
            <a:r>
              <a:rPr lang="en-MY" sz="2400" dirty="0"/>
              <a:t> </a:t>
            </a:r>
            <a:r>
              <a:rPr lang="en-MY" sz="2400" dirty="0" err="1"/>
              <a:t>aliran</a:t>
            </a:r>
            <a:r>
              <a:rPr lang="en-MY" sz="2400" dirty="0"/>
              <a:t>: Anti-</a:t>
            </a:r>
            <a:r>
              <a:rPr lang="en-MY" sz="2400" dirty="0" err="1"/>
              <a:t>rasionalisme</a:t>
            </a:r>
            <a:r>
              <a:rPr lang="en-MY" sz="2400" dirty="0"/>
              <a:t>, anti-</a:t>
            </a:r>
            <a:r>
              <a:rPr lang="en-MY" sz="2400" dirty="0" err="1"/>
              <a:t>positivisme</a:t>
            </a:r>
            <a:r>
              <a:rPr lang="en-MY" sz="2400" dirty="0"/>
              <a:t>, anti-</a:t>
            </a:r>
            <a:r>
              <a:rPr lang="en-MY" sz="2400" dirty="0" err="1"/>
              <a:t>intelektualisme</a:t>
            </a:r>
            <a:r>
              <a:rPr lang="en-MY" sz="2400" dirty="0"/>
              <a:t>, anti </a:t>
            </a:r>
            <a:r>
              <a:rPr lang="en-MY" sz="2400" dirty="0" err="1"/>
              <a:t>determinisme</a:t>
            </a:r>
            <a:r>
              <a:rPr lang="en-MY" sz="2400" dirty="0"/>
              <a:t>. </a:t>
            </a:r>
            <a:r>
              <a:rPr lang="en-MY" sz="2400" dirty="0" err="1"/>
              <a:t>Mengkritik</a:t>
            </a:r>
            <a:r>
              <a:rPr lang="en-MY" sz="2400" dirty="0"/>
              <a:t> </a:t>
            </a:r>
            <a:r>
              <a:rPr lang="en-MY" sz="2400" dirty="0" err="1"/>
              <a:t>epsitemologi</a:t>
            </a:r>
            <a:r>
              <a:rPr lang="en-MY" sz="2400" dirty="0"/>
              <a:t> </a:t>
            </a:r>
            <a:r>
              <a:rPr lang="en-MY" sz="2400" dirty="0" err="1"/>
              <a:t>pada</a:t>
            </a:r>
            <a:r>
              <a:rPr lang="en-MY" sz="2400" dirty="0"/>
              <a:t> </a:t>
            </a:r>
            <a:r>
              <a:rPr lang="en-MY" sz="2400" dirty="0" err="1"/>
              <a:t>abad</a:t>
            </a:r>
            <a:r>
              <a:rPr lang="en-MY" sz="2400" dirty="0"/>
              <a:t> </a:t>
            </a:r>
            <a:r>
              <a:rPr lang="en-MY" sz="2400" dirty="0" err="1"/>
              <a:t>moden</a:t>
            </a:r>
            <a:r>
              <a:rPr lang="en-MY" sz="2400" dirty="0"/>
              <a:t> </a:t>
            </a:r>
            <a:r>
              <a:rPr lang="en-MY" sz="2400" dirty="0" err="1"/>
              <a:t>sebagai</a:t>
            </a:r>
            <a:r>
              <a:rPr lang="en-MY" sz="2400" dirty="0"/>
              <a:t> </a:t>
            </a:r>
            <a:r>
              <a:rPr lang="en-MY" sz="2400" dirty="0" err="1"/>
              <a:t>pandangan</a:t>
            </a:r>
            <a:r>
              <a:rPr lang="en-MY" sz="2400" dirty="0"/>
              <a:t> partial-</a:t>
            </a:r>
            <a:r>
              <a:rPr lang="en-MY" sz="2400" dirty="0" err="1"/>
              <a:t>deterministik</a:t>
            </a:r>
            <a:r>
              <a:rPr lang="en-MY" sz="2400" dirty="0"/>
              <a:t>, </a:t>
            </a:r>
            <a:r>
              <a:rPr lang="en-MY" sz="2400" dirty="0" err="1"/>
              <a:t>satu</a:t>
            </a:r>
            <a:r>
              <a:rPr lang="en-MY" sz="2400" dirty="0"/>
              <a:t> </a:t>
            </a:r>
            <a:r>
              <a:rPr lang="en-MY" sz="2400" dirty="0" err="1"/>
              <a:t>dimensi</a:t>
            </a:r>
            <a:r>
              <a:rPr lang="en-MY" sz="2400" dirty="0"/>
              <a:t>. </a:t>
            </a:r>
            <a:r>
              <a:rPr lang="en-MY" sz="2400" dirty="0" err="1"/>
              <a:t>Epistemologi</a:t>
            </a:r>
            <a:r>
              <a:rPr lang="en-MY" sz="2400" dirty="0"/>
              <a:t> </a:t>
            </a:r>
            <a:r>
              <a:rPr lang="en-MY" sz="2400" dirty="0" err="1"/>
              <a:t>dikaitkan</a:t>
            </a:r>
            <a:r>
              <a:rPr lang="en-MY" sz="2400" dirty="0"/>
              <a:t> </a:t>
            </a:r>
            <a:r>
              <a:rPr lang="en-MY" sz="2400" dirty="0" err="1"/>
              <a:t>dengan</a:t>
            </a:r>
            <a:r>
              <a:rPr lang="en-MY" sz="2400" dirty="0"/>
              <a:t> </a:t>
            </a:r>
            <a:r>
              <a:rPr lang="en-MY" sz="2400" dirty="0" err="1"/>
              <a:t>masalah</a:t>
            </a:r>
            <a:r>
              <a:rPr lang="en-MY" sz="2400" dirty="0"/>
              <a:t> </a:t>
            </a:r>
            <a:r>
              <a:rPr lang="en-MY" sz="2400" dirty="0" err="1"/>
              <a:t>hidup</a:t>
            </a:r>
            <a:r>
              <a:rPr lang="en-MY" sz="2400" dirty="0"/>
              <a:t> </a:t>
            </a:r>
            <a:r>
              <a:rPr lang="en-MY" sz="2400" dirty="0" err="1"/>
              <a:t>manusia</a:t>
            </a:r>
            <a:r>
              <a:rPr lang="en-MY" sz="2400" dirty="0"/>
              <a:t>.</a:t>
            </a:r>
          </a:p>
          <a:p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106562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MY" dirty="0" err="1">
                <a:solidFill>
                  <a:srgbClr val="FFFF00"/>
                </a:solidFill>
              </a:rPr>
              <a:t>Kesimpulannya</a:t>
            </a:r>
            <a:r>
              <a:rPr lang="en-MY" dirty="0">
                <a:solidFill>
                  <a:srgbClr val="FFFF00"/>
                </a:solidFill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2400" b="1" dirty="0" err="1"/>
              <a:t>Eepistemologi</a:t>
            </a:r>
            <a:r>
              <a:rPr lang="en-MY" sz="2400" b="1" dirty="0"/>
              <a:t> </a:t>
            </a:r>
            <a:r>
              <a:rPr lang="en-MY" sz="2400" b="1" dirty="0" err="1"/>
              <a:t>berkembang</a:t>
            </a:r>
            <a:r>
              <a:rPr lang="en-MY" sz="2400" b="1" dirty="0"/>
              <a:t> </a:t>
            </a:r>
            <a:r>
              <a:rPr lang="en-MY" sz="2400" b="1" dirty="0" err="1"/>
              <a:t>seiring</a:t>
            </a:r>
            <a:r>
              <a:rPr lang="en-MY" sz="2400" b="1" dirty="0"/>
              <a:t> </a:t>
            </a:r>
            <a:r>
              <a:rPr lang="en-MY" sz="2400" b="1" dirty="0" err="1"/>
              <a:t>perkembangan</a:t>
            </a:r>
            <a:r>
              <a:rPr lang="en-MY" sz="2400" b="1" dirty="0"/>
              <a:t> </a:t>
            </a:r>
            <a:r>
              <a:rPr lang="en-MY" sz="2400" b="1" dirty="0" err="1"/>
              <a:t>ilmu</a:t>
            </a:r>
            <a:r>
              <a:rPr lang="en-MY" sz="2400" b="1" dirty="0"/>
              <a:t> </a:t>
            </a:r>
            <a:r>
              <a:rPr lang="en-MY" sz="2400" b="1" dirty="0" err="1"/>
              <a:t>pengetahuan</a:t>
            </a:r>
            <a:r>
              <a:rPr lang="en-MY" sz="2400" b="1" dirty="0"/>
              <a:t> </a:t>
            </a:r>
            <a:r>
              <a:rPr lang="en-MY" sz="2400" b="1" dirty="0" err="1"/>
              <a:t>kerana</a:t>
            </a:r>
            <a:r>
              <a:rPr lang="en-MY" sz="2400" b="1" dirty="0"/>
              <a:t> </a:t>
            </a:r>
            <a:br>
              <a:rPr lang="en-MY" sz="2400" dirty="0"/>
            </a:br>
            <a:r>
              <a:rPr lang="en-MY" sz="2400" dirty="0" err="1"/>
              <a:t>sebenarnya</a:t>
            </a:r>
            <a:r>
              <a:rPr lang="en-MY" sz="2400" dirty="0"/>
              <a:t> </a:t>
            </a:r>
            <a:r>
              <a:rPr lang="en-MY" sz="2400" dirty="0" err="1"/>
              <a:t>epistemologi</a:t>
            </a:r>
            <a:r>
              <a:rPr lang="en-MY" sz="2400" dirty="0"/>
              <a:t> </a:t>
            </a:r>
            <a:r>
              <a:rPr lang="en-MY" sz="2400" dirty="0" err="1"/>
              <a:t>merupakan</a:t>
            </a:r>
            <a:r>
              <a:rPr lang="en-MY" sz="2400" dirty="0"/>
              <a:t> </a:t>
            </a:r>
            <a:r>
              <a:rPr lang="en-MY" sz="2400" dirty="0" err="1"/>
              <a:t>bahagian</a:t>
            </a:r>
            <a:r>
              <a:rPr lang="en-MY" sz="2400" dirty="0"/>
              <a:t> </a:t>
            </a:r>
            <a:r>
              <a:rPr lang="en-MY" sz="2400" dirty="0" err="1"/>
              <a:t>penting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inheren</a:t>
            </a:r>
            <a:r>
              <a:rPr lang="en-MY" sz="2400" dirty="0"/>
              <a:t> </a:t>
            </a:r>
            <a:r>
              <a:rPr lang="en-MY" sz="2400" dirty="0" err="1"/>
              <a:t>daripada</a:t>
            </a:r>
            <a:r>
              <a:rPr lang="en-MY" sz="2400" dirty="0"/>
              <a:t> </a:t>
            </a:r>
            <a:r>
              <a:rPr lang="en-MY" sz="2400" dirty="0" err="1"/>
              <a:t>cara</a:t>
            </a:r>
            <a:r>
              <a:rPr lang="en-MY" sz="2400" dirty="0"/>
              <a:t> </a:t>
            </a:r>
            <a:r>
              <a:rPr lang="en-MY" sz="2400" dirty="0" err="1"/>
              <a:t>berfikir</a:t>
            </a:r>
            <a:r>
              <a:rPr lang="en-MY" sz="2400" dirty="0"/>
              <a:t> </a:t>
            </a:r>
            <a:r>
              <a:rPr lang="en-MY" sz="2400" dirty="0" err="1"/>
              <a:t>manusia</a:t>
            </a:r>
            <a:r>
              <a:rPr lang="en-MY" sz="2400" dirty="0"/>
              <a:t> </a:t>
            </a:r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menafsirkan</a:t>
            </a:r>
            <a:r>
              <a:rPr lang="en-MY" sz="2400" dirty="0"/>
              <a:t> </a:t>
            </a:r>
            <a:r>
              <a:rPr lang="en-MY" sz="2400" dirty="0" err="1"/>
              <a:t>dunia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kehidupannya</a:t>
            </a:r>
            <a:r>
              <a:rPr lang="en-MY" sz="2400" dirty="0"/>
              <a:t>. </a:t>
            </a:r>
          </a:p>
          <a:p>
            <a:r>
              <a:rPr lang="en-MY" sz="2400" dirty="0" err="1"/>
              <a:t>Penafsiran</a:t>
            </a:r>
            <a:r>
              <a:rPr lang="en-MY" sz="2400" dirty="0"/>
              <a:t> </a:t>
            </a:r>
            <a:r>
              <a:rPr lang="en-MY" sz="2400" dirty="0" err="1"/>
              <a:t>tersebut</a:t>
            </a:r>
            <a:r>
              <a:rPr lang="en-MY" sz="2400" dirty="0"/>
              <a:t> </a:t>
            </a:r>
            <a:r>
              <a:rPr lang="en-MY" sz="2400" dirty="0" err="1"/>
              <a:t>terserlah</a:t>
            </a:r>
            <a:r>
              <a:rPr lang="en-MY" sz="2400" dirty="0"/>
              <a:t> </a:t>
            </a:r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ilmu</a:t>
            </a:r>
            <a:r>
              <a:rPr lang="en-MY" sz="2400" dirty="0"/>
              <a:t> </a:t>
            </a:r>
            <a:r>
              <a:rPr lang="en-MY" sz="2400" dirty="0" err="1"/>
              <a:t>pengetahuan</a:t>
            </a:r>
            <a:r>
              <a:rPr lang="en-MY" sz="2400" dirty="0"/>
              <a:t> yang </a:t>
            </a:r>
            <a:r>
              <a:rPr lang="en-MY" sz="2400" dirty="0" err="1"/>
              <a:t>terus</a:t>
            </a:r>
            <a:r>
              <a:rPr lang="en-MY" sz="2400" dirty="0"/>
              <a:t> </a:t>
            </a:r>
            <a:r>
              <a:rPr lang="en-MY" sz="2400" dirty="0" err="1"/>
              <a:t>berubah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bertambah</a:t>
            </a:r>
            <a:r>
              <a:rPr lang="en-MY" sz="2400" dirty="0"/>
              <a:t> </a:t>
            </a:r>
            <a:r>
              <a:rPr lang="en-MY" sz="2400" dirty="0" err="1"/>
              <a:t>sesuai</a:t>
            </a:r>
            <a:r>
              <a:rPr lang="en-MY" sz="2400" dirty="0"/>
              <a:t> </a:t>
            </a:r>
            <a:r>
              <a:rPr lang="en-MY" sz="2400" dirty="0" err="1"/>
              <a:t>dengan</a:t>
            </a:r>
            <a:r>
              <a:rPr lang="en-MY" sz="2400" dirty="0"/>
              <a:t> </a:t>
            </a:r>
            <a:r>
              <a:rPr lang="en-MY" sz="2400" dirty="0" err="1"/>
              <a:t>corak</a:t>
            </a:r>
            <a:r>
              <a:rPr lang="en-MY" sz="2400" dirty="0"/>
              <a:t> zaman. </a:t>
            </a:r>
          </a:p>
        </p:txBody>
      </p:sp>
    </p:spTree>
    <p:extLst>
      <p:ext uri="{BB962C8B-B14F-4D97-AF65-F5344CB8AC3E}">
        <p14:creationId xmlns:p14="http://schemas.microsoft.com/office/powerpoint/2010/main" val="1370257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7" name="Freeform 19"/>
          <p:cNvSpPr/>
          <p:nvPr/>
        </p:nvSpPr>
        <p:spPr bwMode="auto">
          <a:xfrm>
            <a:off x="8474301" y="4878617"/>
            <a:ext cx="3063875" cy="1439863"/>
          </a:xfrm>
          <a:custGeom>
            <a:avLst/>
            <a:gdLst>
              <a:gd name="T0" fmla="*/ 2147483646 w 743"/>
              <a:gd name="T1" fmla="*/ 2147483646 h 349"/>
              <a:gd name="T2" fmla="*/ 2147483646 w 743"/>
              <a:gd name="T3" fmla="*/ 2147483646 h 349"/>
              <a:gd name="T4" fmla="*/ 2147483646 w 743"/>
              <a:gd name="T5" fmla="*/ 2147483646 h 349"/>
              <a:gd name="T6" fmla="*/ 2147483646 w 743"/>
              <a:gd name="T7" fmla="*/ 2147483646 h 349"/>
              <a:gd name="T8" fmla="*/ 2147483646 w 743"/>
              <a:gd name="T9" fmla="*/ 2147483646 h 349"/>
              <a:gd name="T10" fmla="*/ 2147483646 w 743"/>
              <a:gd name="T11" fmla="*/ 2147483646 h 349"/>
              <a:gd name="T12" fmla="*/ 2147483646 w 743"/>
              <a:gd name="T13" fmla="*/ 2147483646 h 349"/>
              <a:gd name="T14" fmla="*/ 2147483646 w 743"/>
              <a:gd name="T15" fmla="*/ 0 h 349"/>
              <a:gd name="T16" fmla="*/ 2147483646 w 743"/>
              <a:gd name="T17" fmla="*/ 0 h 349"/>
              <a:gd name="T18" fmla="*/ 2147483646 w 743"/>
              <a:gd name="T19" fmla="*/ 2147483646 h 349"/>
              <a:gd name="T20" fmla="*/ 2147483646 w 743"/>
              <a:gd name="T21" fmla="*/ 2147483646 h 34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43" h="349">
                <a:moveTo>
                  <a:pt x="1" y="27"/>
                </a:moveTo>
                <a:cubicBezTo>
                  <a:pt x="0" y="40"/>
                  <a:pt x="24" y="60"/>
                  <a:pt x="24" y="73"/>
                </a:cubicBezTo>
                <a:cubicBezTo>
                  <a:pt x="25" y="86"/>
                  <a:pt x="3" y="120"/>
                  <a:pt x="13" y="155"/>
                </a:cubicBezTo>
                <a:cubicBezTo>
                  <a:pt x="30" y="213"/>
                  <a:pt x="223" y="151"/>
                  <a:pt x="238" y="165"/>
                </a:cubicBezTo>
                <a:cubicBezTo>
                  <a:pt x="262" y="187"/>
                  <a:pt x="235" y="251"/>
                  <a:pt x="247" y="273"/>
                </a:cubicBezTo>
                <a:cubicBezTo>
                  <a:pt x="267" y="305"/>
                  <a:pt x="566" y="349"/>
                  <a:pt x="715" y="245"/>
                </a:cubicBezTo>
                <a:cubicBezTo>
                  <a:pt x="743" y="226"/>
                  <a:pt x="709" y="164"/>
                  <a:pt x="728" y="8"/>
                </a:cubicBezTo>
                <a:cubicBezTo>
                  <a:pt x="729" y="4"/>
                  <a:pt x="725" y="0"/>
                  <a:pt x="721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1" y="0"/>
                  <a:pt x="18" y="1"/>
                  <a:pt x="16" y="3"/>
                </a:cubicBezTo>
                <a:cubicBezTo>
                  <a:pt x="9" y="11"/>
                  <a:pt x="1" y="21"/>
                  <a:pt x="1" y="27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8448" name="Freeform 20"/>
          <p:cNvSpPr/>
          <p:nvPr/>
        </p:nvSpPr>
        <p:spPr bwMode="auto">
          <a:xfrm>
            <a:off x="10020526" y="3781652"/>
            <a:ext cx="1863725" cy="1039812"/>
          </a:xfrm>
          <a:custGeom>
            <a:avLst/>
            <a:gdLst>
              <a:gd name="T0" fmla="*/ 2147483646 w 452"/>
              <a:gd name="T1" fmla="*/ 2147483646 h 252"/>
              <a:gd name="T2" fmla="*/ 2147483646 w 452"/>
              <a:gd name="T3" fmla="*/ 2147483646 h 252"/>
              <a:gd name="T4" fmla="*/ 2147483646 w 452"/>
              <a:gd name="T5" fmla="*/ 2147483646 h 252"/>
              <a:gd name="T6" fmla="*/ 2147483646 w 452"/>
              <a:gd name="T7" fmla="*/ 2147483646 h 252"/>
              <a:gd name="T8" fmla="*/ 2147483646 w 452"/>
              <a:gd name="T9" fmla="*/ 0 h 252"/>
              <a:gd name="T10" fmla="*/ 2147483646 w 452"/>
              <a:gd name="T11" fmla="*/ 0 h 252"/>
              <a:gd name="T12" fmla="*/ 2147483646 w 452"/>
              <a:gd name="T13" fmla="*/ 2147483646 h 252"/>
              <a:gd name="T14" fmla="*/ 2147483646 w 452"/>
              <a:gd name="T15" fmla="*/ 2147483646 h 252"/>
              <a:gd name="T16" fmla="*/ 2147483646 w 452"/>
              <a:gd name="T17" fmla="*/ 2147483646 h 252"/>
              <a:gd name="T18" fmla="*/ 2147483646 w 452"/>
              <a:gd name="T19" fmla="*/ 2147483646 h 252"/>
              <a:gd name="T20" fmla="*/ 2147483646 w 452"/>
              <a:gd name="T21" fmla="*/ 2147483646 h 25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52" h="252">
                <a:moveTo>
                  <a:pt x="356" y="251"/>
                </a:moveTo>
                <a:cubicBezTo>
                  <a:pt x="357" y="250"/>
                  <a:pt x="357" y="249"/>
                  <a:pt x="357" y="249"/>
                </a:cubicBezTo>
                <a:cubicBezTo>
                  <a:pt x="370" y="157"/>
                  <a:pt x="410" y="91"/>
                  <a:pt x="449" y="10"/>
                </a:cubicBezTo>
                <a:cubicBezTo>
                  <a:pt x="449" y="10"/>
                  <a:pt x="449" y="10"/>
                  <a:pt x="449" y="10"/>
                </a:cubicBezTo>
                <a:cubicBezTo>
                  <a:pt x="452" y="6"/>
                  <a:pt x="448" y="0"/>
                  <a:pt x="443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6" y="0"/>
                  <a:pt x="30" y="5"/>
                  <a:pt x="30" y="11"/>
                </a:cubicBezTo>
                <a:cubicBezTo>
                  <a:pt x="1" y="238"/>
                  <a:pt x="1" y="238"/>
                  <a:pt x="1" y="238"/>
                </a:cubicBezTo>
                <a:cubicBezTo>
                  <a:pt x="0" y="245"/>
                  <a:pt x="5" y="252"/>
                  <a:pt x="13" y="252"/>
                </a:cubicBezTo>
                <a:cubicBezTo>
                  <a:pt x="354" y="252"/>
                  <a:pt x="354" y="252"/>
                  <a:pt x="354" y="252"/>
                </a:cubicBezTo>
                <a:cubicBezTo>
                  <a:pt x="354" y="252"/>
                  <a:pt x="355" y="252"/>
                  <a:pt x="356" y="251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8449" name="Freeform 21"/>
          <p:cNvSpPr/>
          <p:nvPr/>
        </p:nvSpPr>
        <p:spPr bwMode="auto">
          <a:xfrm>
            <a:off x="8118698" y="3781652"/>
            <a:ext cx="1968500" cy="1039812"/>
          </a:xfrm>
          <a:custGeom>
            <a:avLst/>
            <a:gdLst>
              <a:gd name="T0" fmla="*/ 2147483646 w 477"/>
              <a:gd name="T1" fmla="*/ 0 h 252"/>
              <a:gd name="T2" fmla="*/ 2147483646 w 477"/>
              <a:gd name="T3" fmla="*/ 2147483646 h 252"/>
              <a:gd name="T4" fmla="*/ 2147483646 w 477"/>
              <a:gd name="T5" fmla="*/ 2147483646 h 252"/>
              <a:gd name="T6" fmla="*/ 2147483646 w 477"/>
              <a:gd name="T7" fmla="*/ 2147483646 h 252"/>
              <a:gd name="T8" fmla="*/ 2147483646 w 477"/>
              <a:gd name="T9" fmla="*/ 2147483646 h 252"/>
              <a:gd name="T10" fmla="*/ 2147483646 w 477"/>
              <a:gd name="T11" fmla="*/ 2147483646 h 252"/>
              <a:gd name="T12" fmla="*/ 2147483646 w 477"/>
              <a:gd name="T13" fmla="*/ 2147483646 h 252"/>
              <a:gd name="T14" fmla="*/ 2147483646 w 477"/>
              <a:gd name="T15" fmla="*/ 2147483646 h 252"/>
              <a:gd name="T16" fmla="*/ 2147483646 w 477"/>
              <a:gd name="T17" fmla="*/ 2147483646 h 252"/>
              <a:gd name="T18" fmla="*/ 2147483646 w 477"/>
              <a:gd name="T19" fmla="*/ 2147483646 h 252"/>
              <a:gd name="T20" fmla="*/ 2147483646 w 477"/>
              <a:gd name="T21" fmla="*/ 0 h 252"/>
              <a:gd name="T22" fmla="*/ 2147483646 w 477"/>
              <a:gd name="T23" fmla="*/ 0 h 25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77" h="252">
                <a:moveTo>
                  <a:pt x="75" y="0"/>
                </a:moveTo>
                <a:cubicBezTo>
                  <a:pt x="73" y="0"/>
                  <a:pt x="71" y="1"/>
                  <a:pt x="69" y="3"/>
                </a:cubicBezTo>
                <a:cubicBezTo>
                  <a:pt x="38" y="39"/>
                  <a:pt x="3" y="77"/>
                  <a:pt x="2" y="107"/>
                </a:cubicBezTo>
                <a:cubicBezTo>
                  <a:pt x="0" y="143"/>
                  <a:pt x="72" y="157"/>
                  <a:pt x="85" y="182"/>
                </a:cubicBezTo>
                <a:cubicBezTo>
                  <a:pt x="91" y="192"/>
                  <a:pt x="75" y="216"/>
                  <a:pt x="76" y="231"/>
                </a:cubicBezTo>
                <a:cubicBezTo>
                  <a:pt x="77" y="238"/>
                  <a:pt x="89" y="246"/>
                  <a:pt x="98" y="251"/>
                </a:cubicBezTo>
                <a:cubicBezTo>
                  <a:pt x="100" y="252"/>
                  <a:pt x="101" y="252"/>
                  <a:pt x="103" y="252"/>
                </a:cubicBezTo>
                <a:cubicBezTo>
                  <a:pt x="435" y="252"/>
                  <a:pt x="435" y="252"/>
                  <a:pt x="435" y="252"/>
                </a:cubicBezTo>
                <a:cubicBezTo>
                  <a:pt x="441" y="252"/>
                  <a:pt x="447" y="247"/>
                  <a:pt x="447" y="241"/>
                </a:cubicBezTo>
                <a:cubicBezTo>
                  <a:pt x="476" y="14"/>
                  <a:pt x="476" y="14"/>
                  <a:pt x="476" y="14"/>
                </a:cubicBezTo>
                <a:cubicBezTo>
                  <a:pt x="477" y="7"/>
                  <a:pt x="472" y="0"/>
                  <a:pt x="464" y="0"/>
                </a:cubicBezTo>
                <a:lnTo>
                  <a:pt x="75" y="0"/>
                </a:lnTo>
                <a:close/>
              </a:path>
            </a:pathLst>
          </a:custGeom>
          <a:solidFill>
            <a:srgbClr val="E249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8450" name="Freeform 22"/>
          <p:cNvSpPr/>
          <p:nvPr/>
        </p:nvSpPr>
        <p:spPr bwMode="auto">
          <a:xfrm>
            <a:off x="8486998" y="2687864"/>
            <a:ext cx="1739900" cy="1035050"/>
          </a:xfrm>
          <a:custGeom>
            <a:avLst/>
            <a:gdLst>
              <a:gd name="T0" fmla="*/ 2147483646 w 422"/>
              <a:gd name="T1" fmla="*/ 0 h 251"/>
              <a:gd name="T2" fmla="*/ 2147483646 w 422"/>
              <a:gd name="T3" fmla="*/ 2147483646 h 251"/>
              <a:gd name="T4" fmla="*/ 2147483646 w 422"/>
              <a:gd name="T5" fmla="*/ 2147483646 h 251"/>
              <a:gd name="T6" fmla="*/ 2147483646 w 422"/>
              <a:gd name="T7" fmla="*/ 2147483646 h 251"/>
              <a:gd name="T8" fmla="*/ 2147483646 w 422"/>
              <a:gd name="T9" fmla="*/ 2147483646 h 251"/>
              <a:gd name="T10" fmla="*/ 2147483646 w 422"/>
              <a:gd name="T11" fmla="*/ 2147483646 h 251"/>
              <a:gd name="T12" fmla="*/ 2147483646 w 422"/>
              <a:gd name="T13" fmla="*/ 2147483646 h 251"/>
              <a:gd name="T14" fmla="*/ 2147483646 w 422"/>
              <a:gd name="T15" fmla="*/ 2147483646 h 251"/>
              <a:gd name="T16" fmla="*/ 2147483646 w 422"/>
              <a:gd name="T17" fmla="*/ 2147483646 h 251"/>
              <a:gd name="T18" fmla="*/ 2147483646 w 422"/>
              <a:gd name="T19" fmla="*/ 0 h 251"/>
              <a:gd name="T20" fmla="*/ 2147483646 w 422"/>
              <a:gd name="T21" fmla="*/ 0 h 2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22" h="251">
                <a:moveTo>
                  <a:pt x="34" y="0"/>
                </a:moveTo>
                <a:cubicBezTo>
                  <a:pt x="31" y="0"/>
                  <a:pt x="28" y="1"/>
                  <a:pt x="27" y="4"/>
                </a:cubicBezTo>
                <a:cubicBezTo>
                  <a:pt x="17" y="37"/>
                  <a:pt x="11" y="68"/>
                  <a:pt x="8" y="95"/>
                </a:cubicBezTo>
                <a:cubicBezTo>
                  <a:pt x="3" y="138"/>
                  <a:pt x="31" y="169"/>
                  <a:pt x="28" y="194"/>
                </a:cubicBezTo>
                <a:cubicBezTo>
                  <a:pt x="26" y="207"/>
                  <a:pt x="17" y="223"/>
                  <a:pt x="4" y="240"/>
                </a:cubicBezTo>
                <a:cubicBezTo>
                  <a:pt x="0" y="245"/>
                  <a:pt x="3" y="251"/>
                  <a:pt x="9" y="251"/>
                </a:cubicBezTo>
                <a:cubicBezTo>
                  <a:pt x="380" y="251"/>
                  <a:pt x="380" y="251"/>
                  <a:pt x="380" y="251"/>
                </a:cubicBezTo>
                <a:cubicBezTo>
                  <a:pt x="386" y="251"/>
                  <a:pt x="392" y="247"/>
                  <a:pt x="392" y="240"/>
                </a:cubicBezTo>
                <a:cubicBezTo>
                  <a:pt x="421" y="13"/>
                  <a:pt x="421" y="13"/>
                  <a:pt x="421" y="13"/>
                </a:cubicBezTo>
                <a:cubicBezTo>
                  <a:pt x="422" y="6"/>
                  <a:pt x="417" y="0"/>
                  <a:pt x="409" y="0"/>
                </a:cubicBezTo>
                <a:lnTo>
                  <a:pt x="34" y="0"/>
                </a:lnTo>
                <a:close/>
              </a:path>
            </a:pathLst>
          </a:custGeom>
          <a:solidFill>
            <a:srgbClr val="FF91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8451" name="Freeform 23"/>
          <p:cNvSpPr/>
          <p:nvPr/>
        </p:nvSpPr>
        <p:spPr bwMode="auto">
          <a:xfrm>
            <a:off x="10160226" y="2687864"/>
            <a:ext cx="1901825" cy="1035050"/>
          </a:xfrm>
          <a:custGeom>
            <a:avLst/>
            <a:gdLst>
              <a:gd name="T0" fmla="*/ 2147483646 w 461"/>
              <a:gd name="T1" fmla="*/ 2147483646 h 251"/>
              <a:gd name="T2" fmla="*/ 2147483646 w 461"/>
              <a:gd name="T3" fmla="*/ 0 h 251"/>
              <a:gd name="T4" fmla="*/ 2147483646 w 461"/>
              <a:gd name="T5" fmla="*/ 0 h 251"/>
              <a:gd name="T6" fmla="*/ 2147483646 w 461"/>
              <a:gd name="T7" fmla="*/ 2147483646 h 251"/>
              <a:gd name="T8" fmla="*/ 2147483646 w 461"/>
              <a:gd name="T9" fmla="*/ 2147483646 h 251"/>
              <a:gd name="T10" fmla="*/ 2147483646 w 461"/>
              <a:gd name="T11" fmla="*/ 2147483646 h 251"/>
              <a:gd name="T12" fmla="*/ 2147483646 w 461"/>
              <a:gd name="T13" fmla="*/ 2147483646 h 251"/>
              <a:gd name="T14" fmla="*/ 2147483646 w 461"/>
              <a:gd name="T15" fmla="*/ 2147483646 h 251"/>
              <a:gd name="T16" fmla="*/ 2147483646 w 461"/>
              <a:gd name="T17" fmla="*/ 2147483646 h 2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61" h="251">
                <a:moveTo>
                  <a:pt x="444" y="5"/>
                </a:moveTo>
                <a:cubicBezTo>
                  <a:pt x="443" y="2"/>
                  <a:pt x="440" y="0"/>
                  <a:pt x="437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6" y="0"/>
                  <a:pt x="30" y="4"/>
                  <a:pt x="30" y="10"/>
                </a:cubicBezTo>
                <a:cubicBezTo>
                  <a:pt x="1" y="237"/>
                  <a:pt x="1" y="237"/>
                  <a:pt x="1" y="237"/>
                </a:cubicBezTo>
                <a:cubicBezTo>
                  <a:pt x="0" y="245"/>
                  <a:pt x="5" y="251"/>
                  <a:pt x="13" y="251"/>
                </a:cubicBezTo>
                <a:cubicBezTo>
                  <a:pt x="421" y="251"/>
                  <a:pt x="421" y="251"/>
                  <a:pt x="421" y="251"/>
                </a:cubicBezTo>
                <a:cubicBezTo>
                  <a:pt x="424" y="251"/>
                  <a:pt x="426" y="249"/>
                  <a:pt x="427" y="246"/>
                </a:cubicBezTo>
                <a:cubicBezTo>
                  <a:pt x="446" y="190"/>
                  <a:pt x="461" y="95"/>
                  <a:pt x="444" y="5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8452" name="Freeform 24"/>
          <p:cNvSpPr/>
          <p:nvPr/>
        </p:nvSpPr>
        <p:spPr bwMode="auto">
          <a:xfrm>
            <a:off x="8631460" y="1578203"/>
            <a:ext cx="1735138" cy="1047750"/>
          </a:xfrm>
          <a:custGeom>
            <a:avLst/>
            <a:gdLst>
              <a:gd name="T0" fmla="*/ 2147483646 w 421"/>
              <a:gd name="T1" fmla="*/ 2147483646 h 254"/>
              <a:gd name="T2" fmla="*/ 2147483646 w 421"/>
              <a:gd name="T3" fmla="*/ 2147483646 h 254"/>
              <a:gd name="T4" fmla="*/ 2147483646 w 421"/>
              <a:gd name="T5" fmla="*/ 2147483646 h 254"/>
              <a:gd name="T6" fmla="*/ 2147483646 w 421"/>
              <a:gd name="T7" fmla="*/ 2147483646 h 254"/>
              <a:gd name="T8" fmla="*/ 2147483646 w 421"/>
              <a:gd name="T9" fmla="*/ 2147483646 h 254"/>
              <a:gd name="T10" fmla="*/ 2147483646 w 421"/>
              <a:gd name="T11" fmla="*/ 2147483646 h 254"/>
              <a:gd name="T12" fmla="*/ 2147483646 w 421"/>
              <a:gd name="T13" fmla="*/ 2147483646 h 254"/>
              <a:gd name="T14" fmla="*/ 2147483646 w 421"/>
              <a:gd name="T15" fmla="*/ 2147483646 h 2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21" h="254">
                <a:moveTo>
                  <a:pt x="176" y="48"/>
                </a:moveTo>
                <a:cubicBezTo>
                  <a:pt x="82" y="97"/>
                  <a:pt x="30" y="172"/>
                  <a:pt x="2" y="245"/>
                </a:cubicBezTo>
                <a:cubicBezTo>
                  <a:pt x="0" y="249"/>
                  <a:pt x="4" y="254"/>
                  <a:pt x="8" y="254"/>
                </a:cubicBezTo>
                <a:cubicBezTo>
                  <a:pt x="379" y="254"/>
                  <a:pt x="379" y="254"/>
                  <a:pt x="379" y="254"/>
                </a:cubicBezTo>
                <a:cubicBezTo>
                  <a:pt x="385" y="254"/>
                  <a:pt x="390" y="250"/>
                  <a:pt x="391" y="244"/>
                </a:cubicBezTo>
                <a:cubicBezTo>
                  <a:pt x="420" y="18"/>
                  <a:pt x="420" y="18"/>
                  <a:pt x="420" y="18"/>
                </a:cubicBezTo>
                <a:cubicBezTo>
                  <a:pt x="421" y="10"/>
                  <a:pt x="416" y="4"/>
                  <a:pt x="408" y="4"/>
                </a:cubicBezTo>
                <a:cubicBezTo>
                  <a:pt x="314" y="0"/>
                  <a:pt x="231" y="18"/>
                  <a:pt x="176" y="48"/>
                </a:cubicBezTo>
                <a:close/>
              </a:path>
            </a:pathLst>
          </a:custGeom>
          <a:solidFill>
            <a:srgbClr val="FFCD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8453" name="Freeform 25"/>
          <p:cNvSpPr/>
          <p:nvPr/>
        </p:nvSpPr>
        <p:spPr bwMode="auto">
          <a:xfrm>
            <a:off x="10301510" y="1602014"/>
            <a:ext cx="1665288" cy="1023938"/>
          </a:xfrm>
          <a:custGeom>
            <a:avLst/>
            <a:gdLst>
              <a:gd name="T0" fmla="*/ 2147483646 w 404"/>
              <a:gd name="T1" fmla="*/ 2147483646 h 248"/>
              <a:gd name="T2" fmla="*/ 2147483646 w 404"/>
              <a:gd name="T3" fmla="*/ 2147483646 h 248"/>
              <a:gd name="T4" fmla="*/ 2147483646 w 404"/>
              <a:gd name="T5" fmla="*/ 2147483646 h 248"/>
              <a:gd name="T6" fmla="*/ 2147483646 w 404"/>
              <a:gd name="T7" fmla="*/ 2147483646 h 248"/>
              <a:gd name="T8" fmla="*/ 2147483646 w 404"/>
              <a:gd name="T9" fmla="*/ 2147483646 h 248"/>
              <a:gd name="T10" fmla="*/ 2147483646 w 404"/>
              <a:gd name="T11" fmla="*/ 2147483646 h 248"/>
              <a:gd name="T12" fmla="*/ 2147483646 w 404"/>
              <a:gd name="T13" fmla="*/ 2147483646 h 248"/>
              <a:gd name="T14" fmla="*/ 2147483646 w 404"/>
              <a:gd name="T15" fmla="*/ 2147483646 h 2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04" h="248">
                <a:moveTo>
                  <a:pt x="396" y="248"/>
                </a:moveTo>
                <a:cubicBezTo>
                  <a:pt x="401" y="248"/>
                  <a:pt x="404" y="244"/>
                  <a:pt x="403" y="240"/>
                </a:cubicBezTo>
                <a:cubicBezTo>
                  <a:pt x="384" y="170"/>
                  <a:pt x="343" y="106"/>
                  <a:pt x="267" y="68"/>
                </a:cubicBezTo>
                <a:cubicBezTo>
                  <a:pt x="190" y="29"/>
                  <a:pt x="114" y="8"/>
                  <a:pt x="43" y="1"/>
                </a:cubicBezTo>
                <a:cubicBezTo>
                  <a:pt x="36" y="0"/>
                  <a:pt x="30" y="5"/>
                  <a:pt x="29" y="11"/>
                </a:cubicBezTo>
                <a:cubicBezTo>
                  <a:pt x="1" y="234"/>
                  <a:pt x="1" y="234"/>
                  <a:pt x="1" y="234"/>
                </a:cubicBezTo>
                <a:cubicBezTo>
                  <a:pt x="0" y="242"/>
                  <a:pt x="5" y="248"/>
                  <a:pt x="13" y="248"/>
                </a:cubicBezTo>
                <a:lnTo>
                  <a:pt x="396" y="248"/>
                </a:lnTo>
                <a:close/>
              </a:path>
            </a:pathLst>
          </a:custGeom>
          <a:solidFill>
            <a:srgbClr val="64D1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pic>
        <p:nvPicPr>
          <p:cNvPr id="14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120" y="73723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KESAN EPISTEMOLOGI TERHADAP KEHIDUPAN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59171" cy="4351338"/>
          </a:xfrm>
        </p:spPr>
        <p:txBody>
          <a:bodyPr/>
          <a:lstStyle/>
          <a:p>
            <a:pPr marL="571500" indent="-571500">
              <a:buAutoNum type="romanLcPeriod"/>
            </a:pPr>
            <a:r>
              <a:rPr lang="en-MY" dirty="0" err="1"/>
              <a:t>Epistemologi</a:t>
            </a:r>
            <a:r>
              <a:rPr lang="en-MY" dirty="0"/>
              <a:t> </a:t>
            </a:r>
            <a:r>
              <a:rPr lang="en-MY" dirty="0" err="1"/>
              <a:t>membantu</a:t>
            </a:r>
            <a:r>
              <a:rPr lang="en-MY" dirty="0"/>
              <a:t> </a:t>
            </a:r>
            <a:r>
              <a:rPr lang="en-MY" dirty="0" err="1"/>
              <a:t>seseorang</a:t>
            </a:r>
            <a:r>
              <a:rPr lang="en-MY" dirty="0"/>
              <a:t> </a:t>
            </a:r>
            <a:r>
              <a:rPr lang="en-MY" dirty="0" err="1"/>
              <a:t>melihat</a:t>
            </a:r>
            <a:r>
              <a:rPr lang="en-MY" dirty="0"/>
              <a:t> </a:t>
            </a:r>
            <a:r>
              <a:rPr lang="en-MY" dirty="0" err="1"/>
              <a:t>keperluan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bidang</a:t>
            </a:r>
            <a:r>
              <a:rPr lang="en-MY" dirty="0"/>
              <a:t> </a:t>
            </a:r>
            <a:r>
              <a:rPr lang="en-MY" dirty="0" err="1"/>
              <a:t>masing-masing</a:t>
            </a:r>
            <a:endParaRPr lang="en-MY" dirty="0"/>
          </a:p>
          <a:p>
            <a:pPr marL="571500" indent="-571500">
              <a:buAutoNum type="romanLcPeriod"/>
            </a:pPr>
            <a:r>
              <a:rPr lang="en-MY" dirty="0" err="1"/>
              <a:t>Memahami</a:t>
            </a:r>
            <a:r>
              <a:rPr lang="en-MY" dirty="0"/>
              <a:t> </a:t>
            </a:r>
            <a:r>
              <a:rPr lang="en-MY" dirty="0" err="1"/>
              <a:t>pola</a:t>
            </a:r>
            <a:r>
              <a:rPr lang="en-MY" dirty="0"/>
              <a:t> </a:t>
            </a:r>
            <a:r>
              <a:rPr lang="en-MY" dirty="0" err="1"/>
              <a:t>pemikiran</a:t>
            </a:r>
            <a:r>
              <a:rPr lang="en-MY" dirty="0"/>
              <a:t> – </a:t>
            </a:r>
            <a:r>
              <a:rPr lang="en-MY" dirty="0" err="1"/>
              <a:t>cara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sumber</a:t>
            </a:r>
            <a:r>
              <a:rPr lang="en-MY" dirty="0"/>
              <a:t> </a:t>
            </a:r>
            <a:r>
              <a:rPr lang="en-MY" dirty="0" err="1"/>
              <a:t>dapat</a:t>
            </a:r>
            <a:r>
              <a:rPr lang="en-MY" dirty="0"/>
              <a:t> </a:t>
            </a:r>
            <a:r>
              <a:rPr lang="en-MY" dirty="0" err="1"/>
              <a:t>mengubah</a:t>
            </a:r>
            <a:r>
              <a:rPr lang="en-MY" dirty="0"/>
              <a:t> </a:t>
            </a:r>
            <a:r>
              <a:rPr lang="en-MY" dirty="0" err="1"/>
              <a:t>jalur</a:t>
            </a:r>
            <a:r>
              <a:rPr lang="en-MY" dirty="0"/>
              <a:t> </a:t>
            </a:r>
            <a:r>
              <a:rPr lang="en-MY" dirty="0" err="1"/>
              <a:t>pemikiran</a:t>
            </a:r>
            <a:r>
              <a:rPr lang="en-MY" dirty="0"/>
              <a:t> </a:t>
            </a:r>
            <a:r>
              <a:rPr lang="en-MY" dirty="0" err="1"/>
              <a:t>seseorang</a:t>
            </a:r>
            <a:endParaRPr lang="en-MY" dirty="0"/>
          </a:p>
          <a:p>
            <a:pPr marL="571500" indent="-571500">
              <a:buAutoNum type="romanLcPeriod"/>
            </a:pPr>
            <a:r>
              <a:rPr lang="en-MY" dirty="0" err="1"/>
              <a:t>Epistemologi</a:t>
            </a:r>
            <a:r>
              <a:rPr lang="en-MY" dirty="0"/>
              <a:t> </a:t>
            </a:r>
            <a:r>
              <a:rPr lang="en-MY" dirty="0" err="1"/>
              <a:t>menentukan</a:t>
            </a:r>
            <a:r>
              <a:rPr lang="en-MY" dirty="0"/>
              <a:t> </a:t>
            </a:r>
            <a:r>
              <a:rPr lang="en-MY" dirty="0" err="1"/>
              <a:t>kemajuan</a:t>
            </a:r>
            <a:r>
              <a:rPr lang="en-MY" dirty="0"/>
              <a:t> </a:t>
            </a:r>
            <a:r>
              <a:rPr lang="en-MY" dirty="0" err="1"/>
              <a:t>sains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teknologi</a:t>
            </a:r>
            <a:r>
              <a:rPr lang="en-MY" dirty="0"/>
              <a:t> (</a:t>
            </a:r>
            <a:r>
              <a:rPr lang="en-MY" dirty="0" err="1"/>
              <a:t>Mujamil</a:t>
            </a:r>
            <a:r>
              <a:rPr lang="en-MY" dirty="0"/>
              <a:t> </a:t>
            </a:r>
            <a:r>
              <a:rPr lang="en-MY" dirty="0" err="1"/>
              <a:t>Qamar</a:t>
            </a:r>
            <a:r>
              <a:rPr lang="en-MY" dirty="0"/>
              <a:t>, 2002).</a:t>
            </a:r>
          </a:p>
        </p:txBody>
      </p:sp>
    </p:spTree>
    <p:extLst>
      <p:ext uri="{BB962C8B-B14F-4D97-AF65-F5344CB8AC3E}">
        <p14:creationId xmlns:p14="http://schemas.microsoft.com/office/powerpoint/2010/main" val="3041730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6" name="Freeform 29"/>
          <p:cNvSpPr/>
          <p:nvPr/>
        </p:nvSpPr>
        <p:spPr bwMode="auto">
          <a:xfrm>
            <a:off x="1672132" y="1138238"/>
            <a:ext cx="3479800" cy="3033712"/>
          </a:xfrm>
          <a:custGeom>
            <a:avLst/>
            <a:gdLst>
              <a:gd name="T0" fmla="*/ 2147483646 w 885"/>
              <a:gd name="T1" fmla="*/ 2147483646 h 771"/>
              <a:gd name="T2" fmla="*/ 2147483646 w 885"/>
              <a:gd name="T3" fmla="*/ 2147483646 h 771"/>
              <a:gd name="T4" fmla="*/ 2147483646 w 885"/>
              <a:gd name="T5" fmla="*/ 2147483646 h 771"/>
              <a:gd name="T6" fmla="*/ 2147483646 w 885"/>
              <a:gd name="T7" fmla="*/ 2147483646 h 771"/>
              <a:gd name="T8" fmla="*/ 2147483646 w 885"/>
              <a:gd name="T9" fmla="*/ 2147483646 h 771"/>
              <a:gd name="T10" fmla="*/ 2147483646 w 885"/>
              <a:gd name="T11" fmla="*/ 2147483646 h 771"/>
              <a:gd name="T12" fmla="*/ 2147483646 w 885"/>
              <a:gd name="T13" fmla="*/ 2147483646 h 771"/>
              <a:gd name="T14" fmla="*/ 2147483646 w 885"/>
              <a:gd name="T15" fmla="*/ 2147483646 h 771"/>
              <a:gd name="T16" fmla="*/ 2147483646 w 885"/>
              <a:gd name="T17" fmla="*/ 2147483646 h 771"/>
              <a:gd name="T18" fmla="*/ 2147483646 w 885"/>
              <a:gd name="T19" fmla="*/ 2147483646 h 771"/>
              <a:gd name="T20" fmla="*/ 2147483646 w 885"/>
              <a:gd name="T21" fmla="*/ 2147483646 h 771"/>
              <a:gd name="T22" fmla="*/ 2147483646 w 885"/>
              <a:gd name="T23" fmla="*/ 2147483646 h 771"/>
              <a:gd name="T24" fmla="*/ 2147483646 w 885"/>
              <a:gd name="T25" fmla="*/ 2147483646 h 771"/>
              <a:gd name="T26" fmla="*/ 2147483646 w 885"/>
              <a:gd name="T27" fmla="*/ 2147483646 h 771"/>
              <a:gd name="T28" fmla="*/ 2147483646 w 885"/>
              <a:gd name="T29" fmla="*/ 2147483646 h 771"/>
              <a:gd name="T30" fmla="*/ 2147483646 w 885"/>
              <a:gd name="T31" fmla="*/ 2147483646 h 771"/>
              <a:gd name="T32" fmla="*/ 2147483646 w 885"/>
              <a:gd name="T33" fmla="*/ 2147483646 h 771"/>
              <a:gd name="T34" fmla="*/ 2147483646 w 885"/>
              <a:gd name="T35" fmla="*/ 2147483646 h 771"/>
              <a:gd name="T36" fmla="*/ 2147483646 w 885"/>
              <a:gd name="T37" fmla="*/ 2147483646 h 771"/>
              <a:gd name="T38" fmla="*/ 2147483646 w 885"/>
              <a:gd name="T39" fmla="*/ 2147483646 h 771"/>
              <a:gd name="T40" fmla="*/ 2147483646 w 885"/>
              <a:gd name="T41" fmla="*/ 2147483646 h 771"/>
              <a:gd name="T42" fmla="*/ 2147483646 w 885"/>
              <a:gd name="T43" fmla="*/ 2147483646 h 771"/>
              <a:gd name="T44" fmla="*/ 2147483646 w 885"/>
              <a:gd name="T45" fmla="*/ 2147483646 h 771"/>
              <a:gd name="T46" fmla="*/ 2147483646 w 885"/>
              <a:gd name="T47" fmla="*/ 2147483646 h 771"/>
              <a:gd name="T48" fmla="*/ 2147483646 w 885"/>
              <a:gd name="T49" fmla="*/ 2147483646 h 771"/>
              <a:gd name="T50" fmla="*/ 2147483646 w 885"/>
              <a:gd name="T51" fmla="*/ 2147483646 h 771"/>
              <a:gd name="T52" fmla="*/ 2147483646 w 885"/>
              <a:gd name="T53" fmla="*/ 2147483646 h 771"/>
              <a:gd name="T54" fmla="*/ 2147483646 w 885"/>
              <a:gd name="T55" fmla="*/ 2147483646 h 77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885" h="771">
                <a:moveTo>
                  <a:pt x="708" y="363"/>
                </a:moveTo>
                <a:cubicBezTo>
                  <a:pt x="699" y="358"/>
                  <a:pt x="687" y="357"/>
                  <a:pt x="677" y="361"/>
                </a:cubicBezTo>
                <a:cubicBezTo>
                  <a:pt x="662" y="366"/>
                  <a:pt x="649" y="378"/>
                  <a:pt x="640" y="395"/>
                </a:cubicBezTo>
                <a:cubicBezTo>
                  <a:pt x="630" y="411"/>
                  <a:pt x="626" y="429"/>
                  <a:pt x="629" y="444"/>
                </a:cubicBezTo>
                <a:cubicBezTo>
                  <a:pt x="631" y="455"/>
                  <a:pt x="637" y="464"/>
                  <a:pt x="646" y="470"/>
                </a:cubicBezTo>
                <a:cubicBezTo>
                  <a:pt x="655" y="475"/>
                  <a:pt x="667" y="476"/>
                  <a:pt x="677" y="471"/>
                </a:cubicBezTo>
                <a:cubicBezTo>
                  <a:pt x="551" y="690"/>
                  <a:pt x="551" y="690"/>
                  <a:pt x="551" y="690"/>
                </a:cubicBezTo>
                <a:cubicBezTo>
                  <a:pt x="548" y="696"/>
                  <a:pt x="542" y="699"/>
                  <a:pt x="536" y="699"/>
                </a:cubicBezTo>
                <a:cubicBezTo>
                  <a:pt x="365" y="699"/>
                  <a:pt x="365" y="699"/>
                  <a:pt x="365" y="699"/>
                </a:cubicBezTo>
                <a:cubicBezTo>
                  <a:pt x="362" y="700"/>
                  <a:pt x="359" y="703"/>
                  <a:pt x="359" y="706"/>
                </a:cubicBezTo>
                <a:cubicBezTo>
                  <a:pt x="358" y="713"/>
                  <a:pt x="358" y="720"/>
                  <a:pt x="365" y="724"/>
                </a:cubicBezTo>
                <a:cubicBezTo>
                  <a:pt x="368" y="726"/>
                  <a:pt x="372" y="728"/>
                  <a:pt x="376" y="730"/>
                </a:cubicBezTo>
                <a:cubicBezTo>
                  <a:pt x="387" y="737"/>
                  <a:pt x="388" y="751"/>
                  <a:pt x="378" y="759"/>
                </a:cubicBezTo>
                <a:cubicBezTo>
                  <a:pt x="368" y="767"/>
                  <a:pt x="354" y="771"/>
                  <a:pt x="341" y="770"/>
                </a:cubicBezTo>
                <a:cubicBezTo>
                  <a:pt x="328" y="771"/>
                  <a:pt x="314" y="768"/>
                  <a:pt x="304" y="759"/>
                </a:cubicBezTo>
                <a:cubicBezTo>
                  <a:pt x="294" y="751"/>
                  <a:pt x="295" y="737"/>
                  <a:pt x="306" y="730"/>
                </a:cubicBezTo>
                <a:cubicBezTo>
                  <a:pt x="310" y="728"/>
                  <a:pt x="314" y="726"/>
                  <a:pt x="317" y="724"/>
                </a:cubicBezTo>
                <a:cubicBezTo>
                  <a:pt x="323" y="720"/>
                  <a:pt x="323" y="713"/>
                  <a:pt x="323" y="706"/>
                </a:cubicBezTo>
                <a:cubicBezTo>
                  <a:pt x="323" y="703"/>
                  <a:pt x="320" y="700"/>
                  <a:pt x="317" y="699"/>
                </a:cubicBezTo>
                <a:cubicBezTo>
                  <a:pt x="115" y="699"/>
                  <a:pt x="115" y="699"/>
                  <a:pt x="115" y="699"/>
                </a:cubicBezTo>
                <a:cubicBezTo>
                  <a:pt x="112" y="699"/>
                  <a:pt x="109" y="697"/>
                  <a:pt x="108" y="694"/>
                </a:cubicBezTo>
                <a:cubicBezTo>
                  <a:pt x="108" y="694"/>
                  <a:pt x="108" y="694"/>
                  <a:pt x="108" y="694"/>
                </a:cubicBezTo>
                <a:cubicBezTo>
                  <a:pt x="58" y="592"/>
                  <a:pt x="0" y="246"/>
                  <a:pt x="247" y="121"/>
                </a:cubicBezTo>
                <a:cubicBezTo>
                  <a:pt x="487" y="0"/>
                  <a:pt x="726" y="23"/>
                  <a:pt x="852" y="89"/>
                </a:cubicBezTo>
                <a:cubicBezTo>
                  <a:pt x="862" y="94"/>
                  <a:pt x="871" y="99"/>
                  <a:pt x="879" y="104"/>
                </a:cubicBezTo>
                <a:cubicBezTo>
                  <a:pt x="883" y="107"/>
                  <a:pt x="885" y="112"/>
                  <a:pt x="882" y="116"/>
                </a:cubicBezTo>
                <a:cubicBezTo>
                  <a:pt x="725" y="389"/>
                  <a:pt x="725" y="389"/>
                  <a:pt x="725" y="389"/>
                </a:cubicBezTo>
                <a:cubicBezTo>
                  <a:pt x="723" y="378"/>
                  <a:pt x="717" y="368"/>
                  <a:pt x="708" y="363"/>
                </a:cubicBezTo>
                <a:close/>
              </a:path>
            </a:pathLst>
          </a:custGeom>
          <a:solidFill>
            <a:srgbClr val="64DA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397" name="Freeform 30"/>
          <p:cNvSpPr/>
          <p:nvPr/>
        </p:nvSpPr>
        <p:spPr bwMode="auto">
          <a:xfrm>
            <a:off x="3889870" y="1617664"/>
            <a:ext cx="2571750" cy="4446587"/>
          </a:xfrm>
          <a:custGeom>
            <a:avLst/>
            <a:gdLst>
              <a:gd name="T0" fmla="*/ 2147483646 w 654"/>
              <a:gd name="T1" fmla="*/ 2147483646 h 1130"/>
              <a:gd name="T2" fmla="*/ 2147483646 w 654"/>
              <a:gd name="T3" fmla="*/ 2147483646 h 1130"/>
              <a:gd name="T4" fmla="*/ 2147483646 w 654"/>
              <a:gd name="T5" fmla="*/ 2147483646 h 1130"/>
              <a:gd name="T6" fmla="*/ 2147483646 w 654"/>
              <a:gd name="T7" fmla="*/ 2147483646 h 1130"/>
              <a:gd name="T8" fmla="*/ 2147483646 w 654"/>
              <a:gd name="T9" fmla="*/ 2147483646 h 1130"/>
              <a:gd name="T10" fmla="*/ 2147483646 w 654"/>
              <a:gd name="T11" fmla="*/ 2147483646 h 1130"/>
              <a:gd name="T12" fmla="*/ 2147483646 w 654"/>
              <a:gd name="T13" fmla="*/ 2147483646 h 1130"/>
              <a:gd name="T14" fmla="*/ 2147483646 w 654"/>
              <a:gd name="T15" fmla="*/ 2147483646 h 1130"/>
              <a:gd name="T16" fmla="*/ 2147483646 w 654"/>
              <a:gd name="T17" fmla="*/ 2147483646 h 1130"/>
              <a:gd name="T18" fmla="*/ 2147483646 w 654"/>
              <a:gd name="T19" fmla="*/ 2147483646 h 1130"/>
              <a:gd name="T20" fmla="*/ 2147483646 w 654"/>
              <a:gd name="T21" fmla="*/ 2147483646 h 1130"/>
              <a:gd name="T22" fmla="*/ 2147483646 w 654"/>
              <a:gd name="T23" fmla="*/ 2147483646 h 1130"/>
              <a:gd name="T24" fmla="*/ 2147483646 w 654"/>
              <a:gd name="T25" fmla="*/ 2147483646 h 1130"/>
              <a:gd name="T26" fmla="*/ 2147483646 w 654"/>
              <a:gd name="T27" fmla="*/ 2147483646 h 1130"/>
              <a:gd name="T28" fmla="*/ 2147483646 w 654"/>
              <a:gd name="T29" fmla="*/ 2147483646 h 1130"/>
              <a:gd name="T30" fmla="*/ 2147483646 w 654"/>
              <a:gd name="T31" fmla="*/ 2147483646 h 1130"/>
              <a:gd name="T32" fmla="*/ 2147483646 w 654"/>
              <a:gd name="T33" fmla="*/ 2147483646 h 1130"/>
              <a:gd name="T34" fmla="*/ 2147483646 w 654"/>
              <a:gd name="T35" fmla="*/ 2147483646 h 1130"/>
              <a:gd name="T36" fmla="*/ 2147483646 w 654"/>
              <a:gd name="T37" fmla="*/ 2147483646 h 1130"/>
              <a:gd name="T38" fmla="*/ 2147483646 w 654"/>
              <a:gd name="T39" fmla="*/ 2147483646 h 1130"/>
              <a:gd name="T40" fmla="*/ 2147483646 w 654"/>
              <a:gd name="T41" fmla="*/ 2147483646 h 1130"/>
              <a:gd name="T42" fmla="*/ 2147483646 w 654"/>
              <a:gd name="T43" fmla="*/ 2147483646 h 1130"/>
              <a:gd name="T44" fmla="*/ 2147483646 w 654"/>
              <a:gd name="T45" fmla="*/ 2147483646 h 1130"/>
              <a:gd name="T46" fmla="*/ 2147483646 w 654"/>
              <a:gd name="T47" fmla="*/ 2147483646 h 1130"/>
              <a:gd name="T48" fmla="*/ 2147483646 w 654"/>
              <a:gd name="T49" fmla="*/ 2147483646 h 1130"/>
              <a:gd name="T50" fmla="*/ 2147483646 w 654"/>
              <a:gd name="T51" fmla="*/ 2147483646 h 1130"/>
              <a:gd name="T52" fmla="*/ 2147483646 w 654"/>
              <a:gd name="T53" fmla="*/ 2147483646 h 1130"/>
              <a:gd name="T54" fmla="*/ 2147483646 w 654"/>
              <a:gd name="T55" fmla="*/ 2147483646 h 1130"/>
              <a:gd name="T56" fmla="*/ 2147483646 w 654"/>
              <a:gd name="T57" fmla="*/ 2147483646 h 1130"/>
              <a:gd name="T58" fmla="*/ 2147483646 w 654"/>
              <a:gd name="T59" fmla="*/ 2147483646 h 1130"/>
              <a:gd name="T60" fmla="*/ 2147483646 w 654"/>
              <a:gd name="T61" fmla="*/ 2147483646 h 1130"/>
              <a:gd name="T62" fmla="*/ 2147483646 w 654"/>
              <a:gd name="T63" fmla="*/ 2147483646 h 1130"/>
              <a:gd name="T64" fmla="*/ 2147483646 w 654"/>
              <a:gd name="T65" fmla="*/ 2147483646 h 1130"/>
              <a:gd name="T66" fmla="*/ 2147483646 w 654"/>
              <a:gd name="T67" fmla="*/ 2147483646 h 113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54" h="1130">
                <a:moveTo>
                  <a:pt x="208" y="896"/>
                </a:moveTo>
                <a:cubicBezTo>
                  <a:pt x="217" y="891"/>
                  <a:pt x="224" y="882"/>
                  <a:pt x="225" y="871"/>
                </a:cubicBezTo>
                <a:cubicBezTo>
                  <a:pt x="228" y="856"/>
                  <a:pt x="224" y="838"/>
                  <a:pt x="214" y="822"/>
                </a:cubicBezTo>
                <a:cubicBezTo>
                  <a:pt x="205" y="805"/>
                  <a:pt x="192" y="793"/>
                  <a:pt x="177" y="787"/>
                </a:cubicBezTo>
                <a:cubicBezTo>
                  <a:pt x="167" y="784"/>
                  <a:pt x="156" y="784"/>
                  <a:pt x="147" y="790"/>
                </a:cubicBezTo>
                <a:cubicBezTo>
                  <a:pt x="137" y="795"/>
                  <a:pt x="131" y="805"/>
                  <a:pt x="130" y="816"/>
                </a:cubicBezTo>
                <a:cubicBezTo>
                  <a:pt x="3" y="597"/>
                  <a:pt x="3" y="597"/>
                  <a:pt x="3" y="597"/>
                </a:cubicBezTo>
                <a:cubicBezTo>
                  <a:pt x="0" y="591"/>
                  <a:pt x="0" y="585"/>
                  <a:pt x="3" y="579"/>
                </a:cubicBezTo>
                <a:cubicBezTo>
                  <a:pt x="142" y="339"/>
                  <a:pt x="142" y="339"/>
                  <a:pt x="142" y="339"/>
                </a:cubicBezTo>
                <a:cubicBezTo>
                  <a:pt x="142" y="336"/>
                  <a:pt x="142" y="332"/>
                  <a:pt x="139" y="330"/>
                </a:cubicBezTo>
                <a:cubicBezTo>
                  <a:pt x="133" y="326"/>
                  <a:pt x="127" y="323"/>
                  <a:pt x="121" y="326"/>
                </a:cubicBezTo>
                <a:cubicBezTo>
                  <a:pt x="117" y="328"/>
                  <a:pt x="113" y="331"/>
                  <a:pt x="110" y="333"/>
                </a:cubicBezTo>
                <a:cubicBezTo>
                  <a:pt x="98" y="339"/>
                  <a:pt x="85" y="333"/>
                  <a:pt x="83" y="320"/>
                </a:cubicBezTo>
                <a:cubicBezTo>
                  <a:pt x="81" y="307"/>
                  <a:pt x="85" y="294"/>
                  <a:pt x="92" y="282"/>
                </a:cubicBezTo>
                <a:cubicBezTo>
                  <a:pt x="99" y="271"/>
                  <a:pt x="108" y="260"/>
                  <a:pt x="120" y="256"/>
                </a:cubicBezTo>
                <a:cubicBezTo>
                  <a:pt x="132" y="251"/>
                  <a:pt x="144" y="259"/>
                  <a:pt x="144" y="272"/>
                </a:cubicBezTo>
                <a:cubicBezTo>
                  <a:pt x="145" y="276"/>
                  <a:pt x="144" y="281"/>
                  <a:pt x="144" y="285"/>
                </a:cubicBezTo>
                <a:cubicBezTo>
                  <a:pt x="145" y="293"/>
                  <a:pt x="150" y="296"/>
                  <a:pt x="157" y="299"/>
                </a:cubicBezTo>
                <a:cubicBezTo>
                  <a:pt x="160" y="301"/>
                  <a:pt x="163" y="299"/>
                  <a:pt x="166" y="297"/>
                </a:cubicBezTo>
                <a:cubicBezTo>
                  <a:pt x="334" y="6"/>
                  <a:pt x="334" y="6"/>
                  <a:pt x="334" y="6"/>
                </a:cubicBezTo>
                <a:cubicBezTo>
                  <a:pt x="337" y="2"/>
                  <a:pt x="343" y="0"/>
                  <a:pt x="347" y="3"/>
                </a:cubicBezTo>
                <a:cubicBezTo>
                  <a:pt x="480" y="102"/>
                  <a:pt x="524" y="251"/>
                  <a:pt x="535" y="353"/>
                </a:cubicBezTo>
                <a:cubicBezTo>
                  <a:pt x="542" y="405"/>
                  <a:pt x="507" y="442"/>
                  <a:pt x="511" y="473"/>
                </a:cubicBezTo>
                <a:cubicBezTo>
                  <a:pt x="518" y="532"/>
                  <a:pt x="648" y="625"/>
                  <a:pt x="651" y="690"/>
                </a:cubicBezTo>
                <a:cubicBezTo>
                  <a:pt x="654" y="734"/>
                  <a:pt x="565" y="752"/>
                  <a:pt x="550" y="781"/>
                </a:cubicBezTo>
                <a:cubicBezTo>
                  <a:pt x="543" y="794"/>
                  <a:pt x="562" y="823"/>
                  <a:pt x="560" y="841"/>
                </a:cubicBezTo>
                <a:cubicBezTo>
                  <a:pt x="559" y="857"/>
                  <a:pt x="515" y="874"/>
                  <a:pt x="515" y="874"/>
                </a:cubicBezTo>
                <a:cubicBezTo>
                  <a:pt x="515" y="874"/>
                  <a:pt x="546" y="903"/>
                  <a:pt x="548" y="916"/>
                </a:cubicBezTo>
                <a:cubicBezTo>
                  <a:pt x="549" y="932"/>
                  <a:pt x="520" y="957"/>
                  <a:pt x="519" y="973"/>
                </a:cubicBezTo>
                <a:cubicBezTo>
                  <a:pt x="519" y="989"/>
                  <a:pt x="545" y="1030"/>
                  <a:pt x="532" y="1073"/>
                </a:cubicBezTo>
                <a:cubicBezTo>
                  <a:pt x="515" y="1130"/>
                  <a:pt x="356" y="1091"/>
                  <a:pt x="288" y="1083"/>
                </a:cubicBezTo>
                <a:cubicBezTo>
                  <a:pt x="286" y="1083"/>
                  <a:pt x="283" y="1082"/>
                  <a:pt x="282" y="1079"/>
                </a:cubicBezTo>
                <a:cubicBezTo>
                  <a:pt x="177" y="898"/>
                  <a:pt x="177" y="898"/>
                  <a:pt x="177" y="898"/>
                </a:cubicBezTo>
                <a:cubicBezTo>
                  <a:pt x="188" y="902"/>
                  <a:pt x="199" y="902"/>
                  <a:pt x="208" y="896"/>
                </a:cubicBezTo>
                <a:close/>
              </a:path>
            </a:pathLst>
          </a:custGeom>
          <a:solidFill>
            <a:srgbClr val="39C4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398" name="Freeform 31"/>
          <p:cNvSpPr/>
          <p:nvPr/>
        </p:nvSpPr>
        <p:spPr bwMode="auto">
          <a:xfrm>
            <a:off x="2156319" y="3967166"/>
            <a:ext cx="2768600" cy="2801937"/>
          </a:xfrm>
          <a:custGeom>
            <a:avLst/>
            <a:gdLst>
              <a:gd name="T0" fmla="*/ 2147483646 w 704"/>
              <a:gd name="T1" fmla="*/ 0 h 712"/>
              <a:gd name="T2" fmla="*/ 2147483646 w 704"/>
              <a:gd name="T3" fmla="*/ 0 h 712"/>
              <a:gd name="T4" fmla="*/ 2147483646 w 704"/>
              <a:gd name="T5" fmla="*/ 2147483646 h 712"/>
              <a:gd name="T6" fmla="*/ 2147483646 w 704"/>
              <a:gd name="T7" fmla="*/ 2147483646 h 712"/>
              <a:gd name="T8" fmla="*/ 2147483646 w 704"/>
              <a:gd name="T9" fmla="*/ 2147483646 h 712"/>
              <a:gd name="T10" fmla="*/ 2147483646 w 704"/>
              <a:gd name="T11" fmla="*/ 2147483646 h 712"/>
              <a:gd name="T12" fmla="*/ 2147483646 w 704"/>
              <a:gd name="T13" fmla="*/ 2147483646 h 712"/>
              <a:gd name="T14" fmla="*/ 2147483646 w 704"/>
              <a:gd name="T15" fmla="*/ 0 h 712"/>
              <a:gd name="T16" fmla="*/ 2147483646 w 704"/>
              <a:gd name="T17" fmla="*/ 0 h 712"/>
              <a:gd name="T18" fmla="*/ 2147483646 w 704"/>
              <a:gd name="T19" fmla="*/ 2147483646 h 712"/>
              <a:gd name="T20" fmla="*/ 2147483646 w 704"/>
              <a:gd name="T21" fmla="*/ 2147483646 h 712"/>
              <a:gd name="T22" fmla="*/ 2147483646 w 704"/>
              <a:gd name="T23" fmla="*/ 2147483646 h 712"/>
              <a:gd name="T24" fmla="*/ 2147483646 w 704"/>
              <a:gd name="T25" fmla="*/ 2147483646 h 712"/>
              <a:gd name="T26" fmla="*/ 2147483646 w 704"/>
              <a:gd name="T27" fmla="*/ 2147483646 h 712"/>
              <a:gd name="T28" fmla="*/ 2147483646 w 704"/>
              <a:gd name="T29" fmla="*/ 2147483646 h 712"/>
              <a:gd name="T30" fmla="*/ 2147483646 w 704"/>
              <a:gd name="T31" fmla="*/ 2147483646 h 712"/>
              <a:gd name="T32" fmla="*/ 2147483646 w 704"/>
              <a:gd name="T33" fmla="*/ 2147483646 h 712"/>
              <a:gd name="T34" fmla="*/ 2147483646 w 704"/>
              <a:gd name="T35" fmla="*/ 2147483646 h 712"/>
              <a:gd name="T36" fmla="*/ 2147483646 w 704"/>
              <a:gd name="T37" fmla="*/ 2147483646 h 712"/>
              <a:gd name="T38" fmla="*/ 2147483646 w 704"/>
              <a:gd name="T39" fmla="*/ 2147483646 h 712"/>
              <a:gd name="T40" fmla="*/ 2147483646 w 704"/>
              <a:gd name="T41" fmla="*/ 2147483646 h 712"/>
              <a:gd name="T42" fmla="*/ 2147483646 w 704"/>
              <a:gd name="T43" fmla="*/ 2147483646 h 712"/>
              <a:gd name="T44" fmla="*/ 2147483646 w 704"/>
              <a:gd name="T45" fmla="*/ 2147483646 h 712"/>
              <a:gd name="T46" fmla="*/ 2147483646 w 704"/>
              <a:gd name="T47" fmla="*/ 2147483646 h 712"/>
              <a:gd name="T48" fmla="*/ 2147483646 w 704"/>
              <a:gd name="T49" fmla="*/ 2147483646 h 712"/>
              <a:gd name="T50" fmla="*/ 2147483646 w 704"/>
              <a:gd name="T51" fmla="*/ 2147483646 h 712"/>
              <a:gd name="T52" fmla="*/ 2147483646 w 704"/>
              <a:gd name="T53" fmla="*/ 2147483646 h 712"/>
              <a:gd name="T54" fmla="*/ 2147483646 w 704"/>
              <a:gd name="T55" fmla="*/ 2147483646 h 712"/>
              <a:gd name="T56" fmla="*/ 2147483646 w 704"/>
              <a:gd name="T57" fmla="*/ 2147483646 h 712"/>
              <a:gd name="T58" fmla="*/ 2147483646 w 704"/>
              <a:gd name="T59" fmla="*/ 0 h 71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704" h="712">
                <a:moveTo>
                  <a:pt x="11" y="0"/>
                </a:moveTo>
                <a:cubicBezTo>
                  <a:pt x="170" y="0"/>
                  <a:pt x="170" y="0"/>
                  <a:pt x="170" y="0"/>
                </a:cubicBezTo>
                <a:cubicBezTo>
                  <a:pt x="162" y="7"/>
                  <a:pt x="157" y="17"/>
                  <a:pt x="157" y="28"/>
                </a:cubicBezTo>
                <a:cubicBezTo>
                  <a:pt x="157" y="38"/>
                  <a:pt x="162" y="48"/>
                  <a:pt x="170" y="55"/>
                </a:cubicBezTo>
                <a:cubicBezTo>
                  <a:pt x="182" y="65"/>
                  <a:pt x="199" y="70"/>
                  <a:pt x="218" y="70"/>
                </a:cubicBezTo>
                <a:cubicBezTo>
                  <a:pt x="237" y="70"/>
                  <a:pt x="254" y="65"/>
                  <a:pt x="267" y="55"/>
                </a:cubicBezTo>
                <a:cubicBezTo>
                  <a:pt x="275" y="48"/>
                  <a:pt x="280" y="38"/>
                  <a:pt x="280" y="28"/>
                </a:cubicBezTo>
                <a:cubicBezTo>
                  <a:pt x="280" y="17"/>
                  <a:pt x="275" y="7"/>
                  <a:pt x="266" y="0"/>
                </a:cubicBezTo>
                <a:cubicBezTo>
                  <a:pt x="411" y="0"/>
                  <a:pt x="411" y="0"/>
                  <a:pt x="411" y="0"/>
                </a:cubicBezTo>
                <a:cubicBezTo>
                  <a:pt x="417" y="0"/>
                  <a:pt x="423" y="3"/>
                  <a:pt x="426" y="9"/>
                </a:cubicBezTo>
                <a:cubicBezTo>
                  <a:pt x="565" y="249"/>
                  <a:pt x="565" y="249"/>
                  <a:pt x="565" y="249"/>
                </a:cubicBezTo>
                <a:cubicBezTo>
                  <a:pt x="568" y="251"/>
                  <a:pt x="571" y="253"/>
                  <a:pt x="575" y="251"/>
                </a:cubicBezTo>
                <a:cubicBezTo>
                  <a:pt x="581" y="248"/>
                  <a:pt x="586" y="244"/>
                  <a:pt x="587" y="237"/>
                </a:cubicBezTo>
                <a:cubicBezTo>
                  <a:pt x="587" y="233"/>
                  <a:pt x="587" y="228"/>
                  <a:pt x="587" y="224"/>
                </a:cubicBezTo>
                <a:cubicBezTo>
                  <a:pt x="587" y="211"/>
                  <a:pt x="599" y="203"/>
                  <a:pt x="611" y="208"/>
                </a:cubicBezTo>
                <a:cubicBezTo>
                  <a:pt x="623" y="212"/>
                  <a:pt x="633" y="223"/>
                  <a:pt x="639" y="234"/>
                </a:cubicBezTo>
                <a:cubicBezTo>
                  <a:pt x="646" y="245"/>
                  <a:pt x="650" y="259"/>
                  <a:pt x="648" y="272"/>
                </a:cubicBezTo>
                <a:cubicBezTo>
                  <a:pt x="646" y="285"/>
                  <a:pt x="633" y="290"/>
                  <a:pt x="622" y="284"/>
                </a:cubicBezTo>
                <a:cubicBezTo>
                  <a:pt x="618" y="282"/>
                  <a:pt x="614" y="280"/>
                  <a:pt x="611" y="278"/>
                </a:cubicBezTo>
                <a:cubicBezTo>
                  <a:pt x="604" y="275"/>
                  <a:pt x="598" y="278"/>
                  <a:pt x="592" y="282"/>
                </a:cubicBezTo>
                <a:cubicBezTo>
                  <a:pt x="589" y="283"/>
                  <a:pt x="589" y="287"/>
                  <a:pt x="589" y="291"/>
                </a:cubicBezTo>
                <a:cubicBezTo>
                  <a:pt x="700" y="482"/>
                  <a:pt x="700" y="482"/>
                  <a:pt x="700" y="482"/>
                </a:cubicBezTo>
                <a:cubicBezTo>
                  <a:pt x="700" y="482"/>
                  <a:pt x="701" y="484"/>
                  <a:pt x="700" y="485"/>
                </a:cubicBezTo>
                <a:cubicBezTo>
                  <a:pt x="700" y="487"/>
                  <a:pt x="699" y="488"/>
                  <a:pt x="699" y="488"/>
                </a:cubicBezTo>
                <a:cubicBezTo>
                  <a:pt x="699" y="488"/>
                  <a:pt x="699" y="488"/>
                  <a:pt x="699" y="488"/>
                </a:cubicBezTo>
                <a:cubicBezTo>
                  <a:pt x="671" y="516"/>
                  <a:pt x="704" y="593"/>
                  <a:pt x="688" y="619"/>
                </a:cubicBezTo>
                <a:cubicBezTo>
                  <a:pt x="664" y="659"/>
                  <a:pt x="299" y="712"/>
                  <a:pt x="119" y="586"/>
                </a:cubicBezTo>
                <a:cubicBezTo>
                  <a:pt x="83" y="561"/>
                  <a:pt x="129" y="479"/>
                  <a:pt x="98" y="269"/>
                </a:cubicBezTo>
                <a:cubicBezTo>
                  <a:pt x="84" y="172"/>
                  <a:pt x="45" y="96"/>
                  <a:pt x="3" y="12"/>
                </a:cubicBezTo>
                <a:cubicBezTo>
                  <a:pt x="0" y="7"/>
                  <a:pt x="4" y="0"/>
                  <a:pt x="11" y="0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045" y="135167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3"/>
          <p:cNvSpPr txBox="1">
            <a:spLocks/>
          </p:cNvSpPr>
          <p:nvPr/>
        </p:nvSpPr>
        <p:spPr bwMode="auto">
          <a:xfrm>
            <a:off x="3153355" y="135170"/>
            <a:ext cx="6616533" cy="129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ctr" anchorCtr="0" compatLnSpc="1"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5866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endParaRPr lang="sv-SE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6461620" y="1016000"/>
            <a:ext cx="5444374" cy="555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6.2	KAEDAH &amp; SUMBER PEROLEHAN ILMU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8632" y="1825625"/>
            <a:ext cx="5096968" cy="4351338"/>
          </a:xfrm>
        </p:spPr>
        <p:txBody>
          <a:bodyPr/>
          <a:lstStyle/>
          <a:p>
            <a:pPr marL="0" indent="0">
              <a:spcBef>
                <a:spcPct val="0"/>
              </a:spcBef>
              <a:buClr>
                <a:srgbClr val="FF0000"/>
              </a:buClr>
              <a:buSzTx/>
              <a:buNone/>
            </a:pPr>
            <a:r>
              <a:rPr lang="en-US" sz="4000" dirty="0" err="1">
                <a:solidFill>
                  <a:schemeClr val="accent2"/>
                </a:solidFill>
              </a:rPr>
              <a:t>Kenapa</a:t>
            </a:r>
            <a:r>
              <a:rPr lang="en-US" sz="4000" dirty="0">
                <a:solidFill>
                  <a:schemeClr val="accent2"/>
                </a:solidFill>
              </a:rPr>
              <a:t> </a:t>
            </a:r>
            <a:r>
              <a:rPr lang="en-US" sz="4000" dirty="0" err="1">
                <a:solidFill>
                  <a:schemeClr val="accent2"/>
                </a:solidFill>
              </a:rPr>
              <a:t>perlu</a:t>
            </a:r>
            <a:r>
              <a:rPr lang="en-US" sz="4000" dirty="0">
                <a:solidFill>
                  <a:schemeClr val="accent2"/>
                </a:solidFill>
              </a:rPr>
              <a:t> </a:t>
            </a:r>
            <a:r>
              <a:rPr lang="en-US" sz="4000" dirty="0" err="1">
                <a:solidFill>
                  <a:schemeClr val="accent2"/>
                </a:solidFill>
              </a:rPr>
              <a:t>ada</a:t>
            </a:r>
            <a:r>
              <a:rPr lang="en-US" sz="4000" dirty="0">
                <a:solidFill>
                  <a:schemeClr val="accent2"/>
                </a:solidFill>
              </a:rPr>
              <a:t> </a:t>
            </a:r>
            <a:r>
              <a:rPr lang="en-US" sz="4000" dirty="0" err="1">
                <a:solidFill>
                  <a:schemeClr val="accent2"/>
                </a:solidFill>
              </a:rPr>
              <a:t>ilmu</a:t>
            </a:r>
            <a:r>
              <a:rPr lang="en-US" sz="4000" dirty="0">
                <a:solidFill>
                  <a:schemeClr val="accent2"/>
                </a:solidFill>
              </a:rPr>
              <a:t>?</a:t>
            </a:r>
          </a:p>
          <a:p>
            <a:pPr marL="363538" indent="-363538">
              <a:spcBef>
                <a:spcPct val="0"/>
              </a:spcBef>
              <a:buClr>
                <a:srgbClr val="FF0000"/>
              </a:buClr>
              <a:buSzTx/>
              <a:buFont typeface="Wingdings" panose="05000000000000000000" pitchFamily="2" charset="2"/>
              <a:buChar char="v"/>
            </a:pPr>
            <a:r>
              <a:rPr lang="en-US" altLang="en-US" b="1" dirty="0" err="1">
                <a:latin typeface="Calibri" panose="020F0502020204030204" pitchFamily="34" charset="0"/>
              </a:rPr>
              <a:t>Alat</a:t>
            </a:r>
            <a:r>
              <a:rPr lang="en-US" altLang="en-US" b="1" dirty="0">
                <a:latin typeface="Calibri" panose="020F0502020204030204" pitchFamily="34" charset="0"/>
              </a:rPr>
              <a:t> paling </a:t>
            </a:r>
            <a:r>
              <a:rPr lang="en-US" altLang="en-US" b="1" dirty="0" err="1">
                <a:latin typeface="Calibri" panose="020F0502020204030204" pitchFamily="34" charset="0"/>
              </a:rPr>
              <a:t>berkesan</a:t>
            </a:r>
            <a:r>
              <a:rPr lang="en-US" altLang="en-US" b="1" dirty="0">
                <a:latin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</a:rPr>
              <a:t>untuk</a:t>
            </a:r>
            <a:r>
              <a:rPr lang="en-US" altLang="en-US" b="1" dirty="0">
                <a:latin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</a:rPr>
              <a:t>membina</a:t>
            </a:r>
            <a:r>
              <a:rPr lang="en-US" altLang="en-US" b="1" dirty="0">
                <a:latin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</a:rPr>
              <a:t>masyarakat</a:t>
            </a:r>
            <a:r>
              <a:rPr lang="en-US" altLang="en-US" b="1" dirty="0">
                <a:latin typeface="Calibri" panose="020F0502020204030204" pitchFamily="34" charset="0"/>
              </a:rPr>
              <a:t>.</a:t>
            </a:r>
          </a:p>
          <a:p>
            <a:pPr marL="363538" indent="-363538">
              <a:spcBef>
                <a:spcPct val="0"/>
              </a:spcBef>
              <a:buClr>
                <a:srgbClr val="FF0000"/>
              </a:buClr>
              <a:buSzTx/>
              <a:buFont typeface="Wingdings" panose="05000000000000000000" pitchFamily="2" charset="2"/>
              <a:buChar char="v"/>
            </a:pPr>
            <a:r>
              <a:rPr lang="en-US" altLang="en-US" b="1" dirty="0" err="1">
                <a:latin typeface="Calibri" panose="020F0502020204030204" pitchFamily="34" charset="0"/>
              </a:rPr>
              <a:t>Tiada</a:t>
            </a:r>
            <a:r>
              <a:rPr lang="en-US" altLang="en-US" b="1" dirty="0">
                <a:latin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</a:rPr>
              <a:t>kejayaan</a:t>
            </a:r>
            <a:r>
              <a:rPr lang="en-US" altLang="en-US" b="1" dirty="0">
                <a:latin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</a:rPr>
              <a:t>dan</a:t>
            </a:r>
            <a:r>
              <a:rPr lang="en-US" altLang="en-US" b="1" dirty="0">
                <a:latin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</a:rPr>
              <a:t>kemajuan</a:t>
            </a:r>
            <a:r>
              <a:rPr lang="en-US" altLang="en-US" b="1" dirty="0">
                <a:latin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</a:rPr>
              <a:t>dicapai</a:t>
            </a:r>
            <a:r>
              <a:rPr lang="en-US" altLang="en-US" b="1" dirty="0">
                <a:latin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</a:rPr>
              <a:t>tanpa</a:t>
            </a:r>
            <a:r>
              <a:rPr lang="en-US" altLang="en-US" b="1" dirty="0">
                <a:latin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</a:rPr>
              <a:t>ilmu</a:t>
            </a:r>
            <a:r>
              <a:rPr lang="en-US" altLang="en-US" b="1" dirty="0">
                <a:latin typeface="Calibri" panose="020F0502020204030204" pitchFamily="34" charset="0"/>
              </a:rPr>
              <a:t>.</a:t>
            </a:r>
          </a:p>
          <a:p>
            <a:pPr marL="363538" indent="-363538" algn="just">
              <a:spcBef>
                <a:spcPct val="0"/>
              </a:spcBef>
              <a:buClr>
                <a:srgbClr val="FF0000"/>
              </a:buClr>
              <a:buSzTx/>
              <a:buFont typeface="Wingdings" panose="05000000000000000000" pitchFamily="2" charset="2"/>
              <a:buChar char="v"/>
            </a:pPr>
            <a:r>
              <a:rPr lang="en-US" altLang="en-US" b="1" dirty="0" err="1">
                <a:latin typeface="Calibri" panose="020F0502020204030204" pitchFamily="34" charset="0"/>
              </a:rPr>
              <a:t>Kecemerlangan</a:t>
            </a:r>
            <a:r>
              <a:rPr lang="en-US" altLang="en-US" b="1" dirty="0">
                <a:latin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</a:rPr>
              <a:t>ummah</a:t>
            </a:r>
            <a:r>
              <a:rPr lang="en-US" altLang="en-US" b="1" dirty="0">
                <a:latin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</a:rPr>
              <a:t>dan</a:t>
            </a:r>
            <a:r>
              <a:rPr lang="en-US" altLang="en-US" b="1" dirty="0">
                <a:latin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</a:rPr>
              <a:t>pembinaan</a:t>
            </a:r>
            <a:r>
              <a:rPr lang="en-US" altLang="en-US" b="1" dirty="0">
                <a:latin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</a:rPr>
              <a:t>tamadun</a:t>
            </a:r>
            <a:r>
              <a:rPr lang="en-US" altLang="en-US" b="1" dirty="0">
                <a:latin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</a:rPr>
              <a:t>adalah</a:t>
            </a:r>
            <a:r>
              <a:rPr lang="en-US" altLang="en-US" b="1" dirty="0">
                <a:latin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</a:rPr>
              <a:t>bergantung</a:t>
            </a:r>
            <a:r>
              <a:rPr lang="en-US" altLang="en-US" b="1" dirty="0">
                <a:latin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</a:rPr>
              <a:t>kepada</a:t>
            </a:r>
            <a:r>
              <a:rPr lang="en-US" altLang="en-US" b="1" dirty="0">
                <a:latin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</a:rPr>
              <a:t>penguasaan</a:t>
            </a:r>
            <a:r>
              <a:rPr lang="en-US" altLang="en-US" b="1" dirty="0">
                <a:latin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</a:rPr>
              <a:t>ilmu</a:t>
            </a:r>
            <a:r>
              <a:rPr lang="en-US" altLang="en-US" b="1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680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F301C-8E56-498D-83D1-8520435EE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71" y="1227551"/>
            <a:ext cx="10942529" cy="82985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6.2.1	KAEDAH PEROLEHAN ILMU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114CB-C08C-49B9-A772-BA7AAE569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700359" cy="4024125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2400" dirty="0" err="1">
                <a:latin typeface="Trebuchet MS" panose="020B0603020202020204" pitchFamily="34" charset="0"/>
              </a:rPr>
              <a:t>Manusia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telah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dibekalkan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dengan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ilmu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bila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lahir</a:t>
            </a:r>
            <a:r>
              <a:rPr lang="en-US" altLang="en-US" sz="2400" dirty="0">
                <a:latin typeface="Trebuchet MS" panose="020B0603020202020204" pitchFamily="34" charset="0"/>
              </a:rPr>
              <a:t> – Dari </a:t>
            </a:r>
            <a:r>
              <a:rPr lang="en-US" altLang="en-US" sz="2400" dirty="0" err="1">
                <a:latin typeface="Trebuchet MS" panose="020B0603020202020204" pitchFamily="34" charset="0"/>
              </a:rPr>
              <a:t>segi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falsafah</a:t>
            </a:r>
            <a:r>
              <a:rPr lang="en-US" altLang="en-US" sz="2400" dirty="0">
                <a:latin typeface="Trebuchet MS" panose="020B0603020202020204" pitchFamily="34" charset="0"/>
              </a:rPr>
              <a:t>, </a:t>
            </a:r>
            <a:r>
              <a:rPr lang="en-US" altLang="en-US" sz="2400" dirty="0" err="1">
                <a:latin typeface="Trebuchet MS" panose="020B0603020202020204" pitchFamily="34" charset="0"/>
              </a:rPr>
              <a:t>kenyataan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ini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bersifat</a:t>
            </a:r>
            <a:r>
              <a:rPr lang="en-US" altLang="en-US" sz="2400" dirty="0">
                <a:latin typeface="Trebuchet MS" panose="020B0603020202020204" pitchFamily="34" charset="0"/>
              </a:rPr>
              <a:t> a priori.</a:t>
            </a:r>
          </a:p>
          <a:p>
            <a:r>
              <a:rPr lang="en-US" altLang="en-US" sz="2400" dirty="0" err="1">
                <a:latin typeface="Trebuchet MS" panose="020B0603020202020204" pitchFamily="34" charset="0"/>
              </a:rPr>
              <a:t>Kaedah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perolehan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ilmu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melibatkan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pembuktian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secara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teori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dan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empirikal</a:t>
            </a:r>
            <a:r>
              <a:rPr lang="en-US" altLang="en-US" sz="2400" dirty="0">
                <a:latin typeface="Trebuchet MS" panose="020B0603020202020204" pitchFamily="34" charset="0"/>
              </a:rPr>
              <a:t>, </a:t>
            </a:r>
            <a:r>
              <a:rPr lang="en-US" altLang="en-US" sz="2400" dirty="0" err="1">
                <a:latin typeface="Trebuchet MS" panose="020B0603020202020204" pitchFamily="34" charset="0"/>
              </a:rPr>
              <a:t>mengikut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metode</a:t>
            </a:r>
            <a:r>
              <a:rPr lang="en-US" altLang="en-US" sz="2400" dirty="0">
                <a:latin typeface="Trebuchet MS" panose="020B0603020202020204" pitchFamily="34" charset="0"/>
              </a:rPr>
              <a:t> yang </a:t>
            </a:r>
            <a:r>
              <a:rPr lang="en-US" altLang="en-US" sz="2400" dirty="0" err="1">
                <a:latin typeface="Trebuchet MS" panose="020B0603020202020204" pitchFamily="34" charset="0"/>
              </a:rPr>
              <a:t>sistematik</a:t>
            </a:r>
            <a:r>
              <a:rPr lang="en-US" altLang="en-US" sz="2400" dirty="0">
                <a:latin typeface="Trebuchet MS" panose="020B0603020202020204" pitchFamily="34" charset="0"/>
              </a:rPr>
              <a:t>, </a:t>
            </a:r>
            <a:r>
              <a:rPr lang="en-US" altLang="en-US" sz="2400" dirty="0" err="1">
                <a:latin typeface="Trebuchet MS" panose="020B0603020202020204" pitchFamily="34" charset="0"/>
              </a:rPr>
              <a:t>berdasarkan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analisis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dan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pengujian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terhadap</a:t>
            </a:r>
            <a:r>
              <a:rPr lang="en-US" altLang="en-US" sz="2400" dirty="0">
                <a:latin typeface="Trebuchet MS" panose="020B0603020202020204" pitchFamily="34" charset="0"/>
              </a:rPr>
              <a:t> data yang </a:t>
            </a:r>
            <a:r>
              <a:rPr lang="en-US" altLang="en-US" sz="2400" dirty="0" err="1">
                <a:latin typeface="Trebuchet MS" panose="020B0603020202020204" pitchFamily="34" charset="0"/>
              </a:rPr>
              <a:t>diperolehi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mengikut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prosedur</a:t>
            </a:r>
            <a:r>
              <a:rPr lang="en-US" altLang="en-US" sz="2400" dirty="0">
                <a:latin typeface="Trebuchet MS" panose="020B0603020202020204" pitchFamily="34" charset="0"/>
              </a:rPr>
              <a:t> yang </a:t>
            </a:r>
            <a:r>
              <a:rPr lang="en-US" altLang="en-US" sz="2400" dirty="0" err="1">
                <a:latin typeface="Trebuchet MS" panose="020B0603020202020204" pitchFamily="34" charset="0"/>
              </a:rPr>
              <a:t>betul</a:t>
            </a:r>
            <a:r>
              <a:rPr lang="en-US" altLang="en-US" sz="2400" dirty="0">
                <a:latin typeface="Trebuchet MS" panose="020B0603020202020204" pitchFamily="34" charset="0"/>
              </a:rPr>
              <a:t>.</a:t>
            </a:r>
          </a:p>
          <a:p>
            <a:r>
              <a:rPr lang="en-US" altLang="en-US" sz="2400" dirty="0" err="1">
                <a:latin typeface="Trebuchet MS" panose="020B0603020202020204" pitchFamily="34" charset="0"/>
              </a:rPr>
              <a:t>Metode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ilmiah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menggabungkan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antara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berfikir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cara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b="1" dirty="0" err="1">
                <a:latin typeface="Trebuchet MS" panose="020B0603020202020204" pitchFamily="34" charset="0"/>
              </a:rPr>
              <a:t>deduktif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dan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b="1" dirty="0" err="1">
                <a:latin typeface="Trebuchet MS" panose="020B0603020202020204" pitchFamily="34" charset="0"/>
              </a:rPr>
              <a:t>induktif</a:t>
            </a:r>
            <a:r>
              <a:rPr lang="en-US" altLang="en-US" sz="2400" dirty="0">
                <a:latin typeface="Trebuchet MS" panose="020B0603020202020204" pitchFamily="34" charset="0"/>
              </a:rPr>
              <a:t>.</a:t>
            </a:r>
          </a:p>
          <a:p>
            <a:r>
              <a:rPr lang="en-US" altLang="en-US" sz="2400" dirty="0" err="1">
                <a:latin typeface="Trebuchet MS" panose="020B0603020202020204" pitchFamily="34" charset="0"/>
              </a:rPr>
              <a:t>Ilmu</a:t>
            </a:r>
            <a:r>
              <a:rPr lang="en-US" altLang="en-US" sz="2400" dirty="0">
                <a:latin typeface="Trebuchet MS" panose="020B0603020202020204" pitchFamily="34" charset="0"/>
              </a:rPr>
              <a:t> yang </a:t>
            </a:r>
            <a:r>
              <a:rPr lang="en-US" altLang="en-US" sz="2400" dirty="0" err="1">
                <a:latin typeface="Trebuchet MS" panose="020B0603020202020204" pitchFamily="34" charset="0"/>
              </a:rPr>
              <a:t>diperolehi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menerusi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wahyu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dikenali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sebagai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b="1" dirty="0" err="1">
                <a:latin typeface="Trebuchet MS" panose="020B0603020202020204" pitchFamily="34" charset="0"/>
              </a:rPr>
              <a:t>ilmu</a:t>
            </a:r>
            <a:r>
              <a:rPr lang="en-US" altLang="en-US" sz="2400" b="1" dirty="0">
                <a:latin typeface="Trebuchet MS" panose="020B0603020202020204" pitchFamily="34" charset="0"/>
              </a:rPr>
              <a:t> </a:t>
            </a:r>
            <a:r>
              <a:rPr lang="en-US" altLang="en-US" sz="2400" b="1" dirty="0" err="1">
                <a:latin typeface="Trebuchet MS" panose="020B0603020202020204" pitchFamily="34" charset="0"/>
              </a:rPr>
              <a:t>naqli</a:t>
            </a:r>
            <a:r>
              <a:rPr lang="en-US" altLang="en-US" sz="2400" dirty="0">
                <a:latin typeface="Trebuchet MS" panose="020B0603020202020204" pitchFamily="34" charset="0"/>
              </a:rPr>
              <a:t>.</a:t>
            </a:r>
          </a:p>
          <a:p>
            <a:r>
              <a:rPr lang="en-US" altLang="en-US" sz="2400" dirty="0" err="1">
                <a:latin typeface="Trebuchet MS" panose="020B0603020202020204" pitchFamily="34" charset="0"/>
              </a:rPr>
              <a:t>Ilmu</a:t>
            </a:r>
            <a:r>
              <a:rPr lang="en-US" altLang="en-US" sz="2400" dirty="0">
                <a:latin typeface="Trebuchet MS" panose="020B0603020202020204" pitchFamily="34" charset="0"/>
              </a:rPr>
              <a:t> yang </a:t>
            </a:r>
            <a:r>
              <a:rPr lang="en-US" altLang="en-US" sz="2400" dirty="0" err="1">
                <a:latin typeface="Trebuchet MS" panose="020B0603020202020204" pitchFamily="34" charset="0"/>
              </a:rPr>
              <a:t>diperolehi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menggunakan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akal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dikenali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sebagai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b="1" dirty="0" err="1">
                <a:latin typeface="Trebuchet MS" panose="020B0603020202020204" pitchFamily="34" charset="0"/>
              </a:rPr>
              <a:t>ilmu</a:t>
            </a:r>
            <a:r>
              <a:rPr lang="en-US" altLang="en-US" sz="2400" b="1" dirty="0">
                <a:latin typeface="Trebuchet MS" panose="020B0603020202020204" pitchFamily="34" charset="0"/>
              </a:rPr>
              <a:t> </a:t>
            </a:r>
            <a:r>
              <a:rPr lang="en-US" altLang="en-US" sz="2400" b="1" dirty="0" err="1">
                <a:latin typeface="Trebuchet MS" panose="020B0603020202020204" pitchFamily="34" charset="0"/>
              </a:rPr>
              <a:t>aqli</a:t>
            </a:r>
            <a:r>
              <a:rPr lang="en-US" altLang="en-US" sz="2400" dirty="0">
                <a:latin typeface="Trebuchet MS" panose="020B0603020202020204" pitchFamily="34" charset="0"/>
              </a:rPr>
              <a:t>.  </a:t>
            </a:r>
            <a:r>
              <a:rPr lang="en-US" altLang="en-US" sz="2400" dirty="0" err="1">
                <a:latin typeface="Trebuchet MS" panose="020B0603020202020204" pitchFamily="34" charset="0"/>
              </a:rPr>
              <a:t>Ini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bermakna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aktiviti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akal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ialah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berfikir</a:t>
            </a:r>
            <a:r>
              <a:rPr lang="en-US" altLang="en-US" sz="2400" dirty="0">
                <a:latin typeface="Trebuchet MS" panose="020B0603020202020204" pitchFamily="34" charset="0"/>
              </a:rPr>
              <a:t>.</a:t>
            </a:r>
          </a:p>
          <a:p>
            <a:r>
              <a:rPr lang="en-US" altLang="en-US" sz="2400" dirty="0" err="1">
                <a:latin typeface="Trebuchet MS" panose="020B0603020202020204" pitchFamily="34" charset="0"/>
              </a:rPr>
              <a:t>Ilmu</a:t>
            </a:r>
            <a:r>
              <a:rPr lang="en-US" altLang="en-US" sz="2400" dirty="0">
                <a:latin typeface="Trebuchet MS" panose="020B0603020202020204" pitchFamily="34" charset="0"/>
              </a:rPr>
              <a:t> yang </a:t>
            </a:r>
            <a:r>
              <a:rPr lang="en-US" altLang="en-US" sz="2400" dirty="0" err="1">
                <a:latin typeface="Trebuchet MS" panose="020B0603020202020204" pitchFamily="34" charset="0"/>
              </a:rPr>
              <a:t>melibatkan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unsur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rohani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merangkumi</a:t>
            </a:r>
            <a:r>
              <a:rPr lang="en-US" altLang="en-US" sz="2400" dirty="0">
                <a:latin typeface="Trebuchet MS" panose="020B0603020202020204" pitchFamily="34" charset="0"/>
              </a:rPr>
              <a:t> 4 </a:t>
            </a:r>
            <a:r>
              <a:rPr lang="en-US" altLang="en-US" sz="2400" dirty="0" err="1">
                <a:latin typeface="Trebuchet MS" panose="020B0603020202020204" pitchFamily="34" charset="0"/>
              </a:rPr>
              <a:t>elemen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utama</a:t>
            </a:r>
            <a:r>
              <a:rPr lang="en-US" altLang="en-US" sz="2400" dirty="0">
                <a:latin typeface="Trebuchet MS" panose="020B0603020202020204" pitchFamily="34" charset="0"/>
              </a:rPr>
              <a:t>, </a:t>
            </a:r>
            <a:r>
              <a:rPr lang="en-US" altLang="en-US" sz="2400" dirty="0" err="1">
                <a:latin typeface="Trebuchet MS" panose="020B0603020202020204" pitchFamily="34" charset="0"/>
              </a:rPr>
              <a:t>iaitu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akal</a:t>
            </a:r>
            <a:r>
              <a:rPr lang="en-US" altLang="en-US" sz="2400" dirty="0">
                <a:latin typeface="Trebuchet MS" panose="020B0603020202020204" pitchFamily="34" charset="0"/>
              </a:rPr>
              <a:t>, </a:t>
            </a:r>
            <a:r>
              <a:rPr lang="en-US" altLang="en-US" sz="2400" dirty="0" err="1">
                <a:latin typeface="Trebuchet MS" panose="020B0603020202020204" pitchFamily="34" charset="0"/>
              </a:rPr>
              <a:t>nafsu</a:t>
            </a:r>
            <a:r>
              <a:rPr lang="en-US" altLang="en-US" sz="2400" dirty="0">
                <a:latin typeface="Trebuchet MS" panose="020B0603020202020204" pitchFamily="34" charset="0"/>
              </a:rPr>
              <a:t>, </a:t>
            </a:r>
            <a:r>
              <a:rPr lang="en-US" altLang="en-US" sz="2400" dirty="0" err="1">
                <a:latin typeface="Trebuchet MS" panose="020B0603020202020204" pitchFamily="34" charset="0"/>
              </a:rPr>
              <a:t>hati</a:t>
            </a:r>
            <a:r>
              <a:rPr lang="en-US" altLang="en-US" sz="2400" dirty="0">
                <a:latin typeface="Trebuchet MS" panose="020B0603020202020204" pitchFamily="34" charset="0"/>
              </a:rPr>
              <a:t>, </a:t>
            </a:r>
            <a:r>
              <a:rPr lang="en-US" altLang="en-US" sz="2400" dirty="0" err="1">
                <a:latin typeface="Trebuchet MS" panose="020B0603020202020204" pitchFamily="34" charset="0"/>
              </a:rPr>
              <a:t>dan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roh</a:t>
            </a:r>
            <a:endParaRPr lang="en-US" altLang="en-US" sz="2400" dirty="0">
              <a:latin typeface="Trebuchet MS" panose="020B0603020202020204" pitchFamily="34" charset="0"/>
            </a:endParaRPr>
          </a:p>
          <a:p>
            <a:r>
              <a:rPr lang="en-US" altLang="en-US" sz="2400" dirty="0" err="1">
                <a:latin typeface="Trebuchet MS" panose="020B0603020202020204" pitchFamily="34" charset="0"/>
              </a:rPr>
              <a:t>Perolehan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ilmu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melalui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pancaindera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diperolehi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melalui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pengalaman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peribadi</a:t>
            </a:r>
            <a:r>
              <a:rPr lang="en-US" altLang="en-US" sz="2400" dirty="0">
                <a:latin typeface="Trebuchet MS" panose="020B0603020202020204" pitchFamily="34" charset="0"/>
              </a:rPr>
              <a:t> yang </a:t>
            </a:r>
            <a:r>
              <a:rPr lang="en-US" altLang="en-US" sz="2400" dirty="0" err="1">
                <a:latin typeface="Trebuchet MS" panose="020B0603020202020204" pitchFamily="34" charset="0"/>
              </a:rPr>
              <a:t>wujud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dengan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adanya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sentuhan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antara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manusia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dengan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dunia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luar</a:t>
            </a:r>
            <a:r>
              <a:rPr lang="en-US" altLang="en-US" sz="2400" dirty="0">
                <a:latin typeface="Trebuchet MS" panose="020B0603020202020204" pitchFamily="34" charset="0"/>
              </a:rPr>
              <a:t>.</a:t>
            </a:r>
          </a:p>
          <a:p>
            <a:r>
              <a:rPr lang="en-US" altLang="en-US" sz="2400" dirty="0">
                <a:latin typeface="Trebuchet MS" panose="020B0603020202020204" pitchFamily="34" charset="0"/>
              </a:rPr>
              <a:t>Tingkat </a:t>
            </a:r>
            <a:r>
              <a:rPr lang="en-US" altLang="en-US" sz="2400" dirty="0" err="1">
                <a:latin typeface="Trebuchet MS" panose="020B0603020202020204" pitchFamily="34" charset="0"/>
              </a:rPr>
              <a:t>pancaindera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ialah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melihat</a:t>
            </a:r>
            <a:r>
              <a:rPr lang="en-US" altLang="en-US" sz="2400" dirty="0">
                <a:latin typeface="Trebuchet MS" panose="020B0603020202020204" pitchFamily="34" charset="0"/>
              </a:rPr>
              <a:t>, </a:t>
            </a:r>
            <a:r>
              <a:rPr lang="en-US" altLang="en-US" sz="2400" dirty="0" err="1">
                <a:latin typeface="Trebuchet MS" panose="020B0603020202020204" pitchFamily="34" charset="0"/>
              </a:rPr>
              <a:t>mendengar</a:t>
            </a:r>
            <a:r>
              <a:rPr lang="en-US" altLang="en-US" sz="2400" dirty="0">
                <a:latin typeface="Trebuchet MS" panose="020B0603020202020204" pitchFamily="34" charset="0"/>
              </a:rPr>
              <a:t>, </a:t>
            </a:r>
            <a:r>
              <a:rPr lang="en-US" altLang="en-US" sz="2400" dirty="0" err="1">
                <a:latin typeface="Trebuchet MS" panose="020B0603020202020204" pitchFamily="34" charset="0"/>
              </a:rPr>
              <a:t>merasa</a:t>
            </a:r>
            <a:r>
              <a:rPr lang="en-US" altLang="en-US" sz="2400" dirty="0">
                <a:latin typeface="Trebuchet MS" panose="020B0603020202020204" pitchFamily="34" charset="0"/>
              </a:rPr>
              <a:t>, </a:t>
            </a:r>
            <a:r>
              <a:rPr lang="en-US" altLang="en-US" sz="2400" dirty="0" err="1">
                <a:latin typeface="Trebuchet MS" panose="020B0603020202020204" pitchFamily="34" charset="0"/>
              </a:rPr>
              <a:t>sentuh</a:t>
            </a:r>
            <a:r>
              <a:rPr lang="en-US" altLang="en-US" sz="2400" dirty="0">
                <a:latin typeface="Trebuchet MS" panose="020B0603020202020204" pitchFamily="34" charset="0"/>
              </a:rPr>
              <a:t>, </a:t>
            </a:r>
            <a:r>
              <a:rPr lang="en-US" altLang="en-US" sz="2400" dirty="0" err="1">
                <a:latin typeface="Trebuchet MS" panose="020B0603020202020204" pitchFamily="34" charset="0"/>
              </a:rPr>
              <a:t>dan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bau</a:t>
            </a:r>
            <a:r>
              <a:rPr lang="en-US" altLang="en-US" sz="2400" dirty="0">
                <a:latin typeface="Trebuchet MS" panose="020B0603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50410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F301C-8E56-498D-83D1-8520435EE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735" y="826718"/>
            <a:ext cx="10942529" cy="82985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6.2.2	SUMBER PEROLEHAN ILMU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114CB-C08C-49B9-A772-BA7AAE569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80000"/>
              </a:lnSpc>
            </a:pPr>
            <a:endParaRPr lang="en-US" altLang="en-US" sz="2000" dirty="0"/>
          </a:p>
          <a:p>
            <a:endParaRPr lang="en-US" dirty="0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E6BFC13A-D790-4D02-89B9-CB9B45E74F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8376951"/>
              </p:ext>
            </p:extLst>
          </p:nvPr>
        </p:nvGraphicFramePr>
        <p:xfrm>
          <a:off x="450937" y="1656568"/>
          <a:ext cx="11210795" cy="5032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2933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638542"/>
          </a:xfrm>
        </p:spPr>
        <p:txBody>
          <a:bodyPr>
            <a:normAutofit fontScale="90000"/>
          </a:bodyPr>
          <a:lstStyle/>
          <a:p>
            <a:pPr algn="ctr"/>
            <a:r>
              <a:rPr lang="en-MY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LAKARAN KANDUNGAN BAB 6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802599"/>
              </p:ext>
            </p:extLst>
          </p:nvPr>
        </p:nvGraphicFramePr>
        <p:xfrm>
          <a:off x="685800" y="1402915"/>
          <a:ext cx="10820400" cy="5098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9786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860CAE-C399-448C-9118-34772FD2E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67" y="1241881"/>
            <a:ext cx="11005159" cy="826432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Sumber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ilmu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ANTARA AKAL &amp; PENGALAMAN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8CF7E3A-B8B7-47D2-A72B-E4B05E99D42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982826" y="2242158"/>
          <a:ext cx="9802084" cy="3970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5831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860CAE-C399-448C-9118-34772FD2E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ilmu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264A6F-A789-4324-966C-68394396A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9538" y="2237952"/>
            <a:ext cx="5194767" cy="3633047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Rasional</a:t>
            </a:r>
            <a:endParaRPr lang="en-US" dirty="0"/>
          </a:p>
          <a:p>
            <a:r>
              <a:rPr lang="en-US" dirty="0"/>
              <a:t>Reason, mind, thinking</a:t>
            </a:r>
          </a:p>
          <a:p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altLang="en-US" dirty="0" err="1"/>
              <a:t>Mengenalpasti</a:t>
            </a:r>
            <a:r>
              <a:rPr lang="en-US" altLang="en-US" dirty="0"/>
              <a:t> </a:t>
            </a:r>
            <a:r>
              <a:rPr lang="en-US" altLang="en-US" dirty="0" err="1"/>
              <a:t>kebenaran</a:t>
            </a:r>
            <a:r>
              <a:rPr lang="en-US" altLang="en-US" dirty="0"/>
              <a:t> </a:t>
            </a:r>
            <a:r>
              <a:rPr lang="en-US" altLang="en-US" dirty="0" err="1"/>
              <a:t>seperti</a:t>
            </a:r>
            <a:r>
              <a:rPr lang="en-US" altLang="en-US" dirty="0"/>
              <a:t> </a:t>
            </a:r>
            <a:r>
              <a:rPr lang="en-US" altLang="en-US" dirty="0" err="1"/>
              <a:t>bulan</a:t>
            </a:r>
            <a:r>
              <a:rPr lang="en-US" altLang="en-US" dirty="0"/>
              <a:t> </a:t>
            </a:r>
            <a:r>
              <a:rPr lang="en-US" altLang="en-US" dirty="0" err="1"/>
              <a:t>tetap</a:t>
            </a:r>
            <a:r>
              <a:rPr lang="en-US" altLang="en-US" dirty="0"/>
              <a:t> </a:t>
            </a:r>
            <a:r>
              <a:rPr lang="en-US" altLang="en-US" dirty="0" err="1"/>
              <a:t>bulat</a:t>
            </a:r>
            <a:r>
              <a:rPr lang="en-US" altLang="en-US" dirty="0"/>
              <a:t> </a:t>
            </a:r>
            <a:r>
              <a:rPr lang="en-US" altLang="en-US" dirty="0" err="1"/>
              <a:t>walaupun</a:t>
            </a:r>
            <a:r>
              <a:rPr lang="en-US" altLang="en-US" dirty="0"/>
              <a:t> </a:t>
            </a:r>
            <a:r>
              <a:rPr lang="en-US" altLang="en-US" dirty="0" err="1"/>
              <a:t>kelihatan</a:t>
            </a:r>
            <a:r>
              <a:rPr lang="en-US" altLang="en-US" dirty="0"/>
              <a:t> “</a:t>
            </a:r>
            <a:r>
              <a:rPr lang="en-US" altLang="en-US" dirty="0" err="1"/>
              <a:t>bulan</a:t>
            </a:r>
            <a:r>
              <a:rPr lang="en-US" altLang="en-US" dirty="0"/>
              <a:t> </a:t>
            </a:r>
            <a:r>
              <a:rPr lang="en-US" altLang="en-US" dirty="0" err="1"/>
              <a:t>sabit</a:t>
            </a:r>
            <a:r>
              <a:rPr lang="en-US" altLang="en-US" dirty="0"/>
              <a:t>”.</a:t>
            </a:r>
            <a:endParaRPr lang="en-US" dirty="0"/>
          </a:p>
          <a:p>
            <a:r>
              <a:rPr lang="en-US" dirty="0" err="1"/>
              <a:t>Empirikal</a:t>
            </a:r>
            <a:r>
              <a:rPr lang="en-US" dirty="0"/>
              <a:t> (</a:t>
            </a:r>
            <a:r>
              <a:rPr lang="en-US" dirty="0" err="1"/>
              <a:t>ujikaji</a:t>
            </a:r>
            <a:r>
              <a:rPr lang="en-US" dirty="0"/>
              <a:t> </a:t>
            </a:r>
            <a:r>
              <a:rPr lang="en-US" dirty="0" err="1"/>
              <a:t>makmal</a:t>
            </a:r>
            <a:r>
              <a:rPr lang="en-US" dirty="0"/>
              <a:t>)</a:t>
            </a:r>
          </a:p>
          <a:p>
            <a:r>
              <a:rPr lang="en-US" dirty="0" err="1"/>
              <a:t>Pancaindera</a:t>
            </a:r>
            <a:endParaRPr lang="en-US" dirty="0"/>
          </a:p>
          <a:p>
            <a:r>
              <a:rPr lang="en-US" dirty="0" err="1"/>
              <a:t>Pengalaman</a:t>
            </a:r>
            <a:endParaRPr lang="en-US" dirty="0"/>
          </a:p>
          <a:p>
            <a:r>
              <a:rPr lang="en-US" dirty="0" err="1"/>
              <a:t>Ujikaji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8CF7E3A-B8B7-47D2-A72B-E4B05E99D42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38827" y="1891430"/>
          <a:ext cx="5538299" cy="3622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72294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838200" y="565859"/>
            <a:ext cx="10820400" cy="867428"/>
          </a:xfrm>
        </p:spPr>
        <p:txBody>
          <a:bodyPr/>
          <a:lstStyle/>
          <a:p>
            <a:pPr algn="ctr" eaLnBrk="1" hangingPunct="1"/>
            <a:r>
              <a:rPr lang="en-US" alt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Pancaindera</a:t>
            </a:r>
            <a:r>
              <a:rPr lang="en-US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Sebagai</a:t>
            </a:r>
            <a:r>
              <a:rPr lang="en-US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Sumber</a:t>
            </a:r>
            <a:r>
              <a:rPr lang="en-US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Ilmu</a:t>
            </a:r>
            <a:endParaRPr lang="en-US" alt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FFC000"/>
                </a:solidFill>
              </a:rPr>
              <a:t>Data</a:t>
            </a:r>
            <a:r>
              <a:rPr lang="en-US" altLang="en-US" sz="3600" dirty="0"/>
              <a:t> – </a:t>
            </a:r>
            <a:r>
              <a:rPr lang="en-US" altLang="en-US" sz="3600" dirty="0" err="1"/>
              <a:t>maklumat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daripada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pancaindera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dihantar</a:t>
            </a:r>
            <a:r>
              <a:rPr lang="en-US" altLang="en-US" sz="3600" dirty="0"/>
              <a:t> </a:t>
            </a:r>
            <a:r>
              <a:rPr lang="en-US" altLang="en-US" sz="3600" dirty="0" err="1"/>
              <a:t>ke</a:t>
            </a:r>
            <a:r>
              <a:rPr lang="en-US" altLang="en-US" sz="3600" dirty="0"/>
              <a:t> </a:t>
            </a:r>
            <a:r>
              <a:rPr lang="en-US" altLang="en-US" sz="3600" dirty="0" err="1"/>
              <a:t>otak</a:t>
            </a:r>
            <a:endParaRPr lang="en-US" altLang="en-US" sz="3600" dirty="0"/>
          </a:p>
          <a:p>
            <a:pPr eaLnBrk="1" hangingPunct="1"/>
            <a:r>
              <a:rPr lang="en-US" altLang="en-US" sz="3600" b="1" dirty="0" err="1">
                <a:solidFill>
                  <a:srgbClr val="FFC000"/>
                </a:solidFill>
              </a:rPr>
              <a:t>Sumatik</a:t>
            </a:r>
            <a:r>
              <a:rPr lang="en-US" altLang="en-US" sz="3600" dirty="0"/>
              <a:t> – proses data – </a:t>
            </a:r>
            <a:r>
              <a:rPr lang="en-US" altLang="en-US" sz="3600" dirty="0" err="1"/>
              <a:t>hasilkan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sakit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dan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sebagainya</a:t>
            </a:r>
            <a:r>
              <a:rPr lang="en-US" altLang="en-US" sz="3600" dirty="0"/>
              <a:t>.</a:t>
            </a:r>
          </a:p>
          <a:p>
            <a:pPr eaLnBrk="1" hangingPunct="1"/>
            <a:r>
              <a:rPr lang="en-US" altLang="en-US" sz="3600" b="1" dirty="0" err="1">
                <a:solidFill>
                  <a:srgbClr val="FFC000"/>
                </a:solidFill>
              </a:rPr>
              <a:t>Halusinasi</a:t>
            </a:r>
            <a:r>
              <a:rPr lang="en-US" altLang="en-US" sz="3600" dirty="0"/>
              <a:t> – </a:t>
            </a:r>
            <a:r>
              <a:rPr lang="en-US" altLang="en-US" sz="3600" dirty="0" err="1"/>
              <a:t>maklumat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dalam</a:t>
            </a:r>
            <a:r>
              <a:rPr lang="en-US" altLang="en-US" sz="3600" dirty="0"/>
              <a:t> </a:t>
            </a:r>
            <a:r>
              <a:rPr lang="en-US" altLang="en-US" sz="3600" dirty="0" err="1"/>
              <a:t>otak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seperti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mimpi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dan</a:t>
            </a:r>
            <a:r>
              <a:rPr lang="en-US" altLang="en-US" sz="3600" dirty="0"/>
              <a:t> lain-lain.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616CF6D-5BDE-4807-AF42-7C4B10B6A1ED}" type="slidenum">
              <a:rPr lang="en-US" altLang="en-US" sz="1400"/>
              <a:pPr eaLnBrk="1" hangingPunct="1"/>
              <a:t>32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1531378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85800" y="879015"/>
            <a:ext cx="10820400" cy="767220"/>
          </a:xfrm>
        </p:spPr>
        <p:txBody>
          <a:bodyPr/>
          <a:lstStyle/>
          <a:p>
            <a:pPr algn="ctr" eaLnBrk="1" hangingPunct="1"/>
            <a:r>
              <a:rPr lang="en-US" altLang="en-US" b="1" dirty="0" err="1">
                <a:solidFill>
                  <a:srgbClr val="FFC000"/>
                </a:solidFill>
              </a:rPr>
              <a:t>Intuisi</a:t>
            </a:r>
            <a:r>
              <a:rPr lang="en-US" altLang="en-US" b="1" dirty="0">
                <a:solidFill>
                  <a:srgbClr val="FFC000"/>
                </a:solidFill>
              </a:rPr>
              <a:t> </a:t>
            </a:r>
            <a:r>
              <a:rPr lang="en-US" altLang="en-US" b="1" dirty="0" err="1">
                <a:solidFill>
                  <a:srgbClr val="FFC000"/>
                </a:solidFill>
              </a:rPr>
              <a:t>Sebagai</a:t>
            </a:r>
            <a:r>
              <a:rPr lang="en-US" altLang="en-US" b="1" dirty="0">
                <a:solidFill>
                  <a:srgbClr val="FFC000"/>
                </a:solidFill>
              </a:rPr>
              <a:t> </a:t>
            </a:r>
            <a:r>
              <a:rPr lang="en-US" altLang="en-US" b="1" dirty="0" err="1">
                <a:solidFill>
                  <a:srgbClr val="FFC000"/>
                </a:solidFill>
              </a:rPr>
              <a:t>Sumber</a:t>
            </a:r>
            <a:r>
              <a:rPr lang="en-US" altLang="en-US" b="1" dirty="0">
                <a:solidFill>
                  <a:srgbClr val="FFC000"/>
                </a:solidFill>
              </a:rPr>
              <a:t> </a:t>
            </a:r>
            <a:r>
              <a:rPr lang="en-US" altLang="en-US" b="1" dirty="0" err="1">
                <a:solidFill>
                  <a:srgbClr val="FFC000"/>
                </a:solidFill>
              </a:rPr>
              <a:t>Ilmu</a:t>
            </a:r>
            <a:endParaRPr lang="en-US" altLang="en-US" b="1" dirty="0">
              <a:solidFill>
                <a:srgbClr val="FFC000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Kesedaran</a:t>
            </a:r>
            <a:r>
              <a:rPr lang="en-US" altLang="en-US" dirty="0"/>
              <a:t> </a:t>
            </a:r>
            <a:r>
              <a:rPr lang="en-US" altLang="en-US" dirty="0" err="1"/>
              <a:t>pancaindera</a:t>
            </a:r>
            <a:endParaRPr lang="en-US" altLang="en-US" dirty="0"/>
          </a:p>
          <a:p>
            <a:pPr eaLnBrk="1" hangingPunct="1"/>
            <a:r>
              <a:rPr lang="en-US" altLang="en-US" dirty="0" err="1"/>
              <a:t>Suara</a:t>
            </a:r>
            <a:r>
              <a:rPr lang="en-US" altLang="en-US" dirty="0"/>
              <a:t> </a:t>
            </a:r>
            <a:r>
              <a:rPr lang="en-US" altLang="en-US" dirty="0" err="1"/>
              <a:t>hati</a:t>
            </a:r>
            <a:endParaRPr lang="en-US" altLang="en-US" dirty="0"/>
          </a:p>
          <a:p>
            <a:pPr eaLnBrk="1" hangingPunct="1"/>
            <a:r>
              <a:rPr lang="en-US" altLang="en-US" dirty="0" err="1"/>
              <a:t>Naluri</a:t>
            </a:r>
            <a:r>
              <a:rPr lang="en-US" altLang="en-US" dirty="0"/>
              <a:t> – </a:t>
            </a:r>
            <a:r>
              <a:rPr lang="en-US" altLang="en-US" dirty="0" err="1"/>
              <a:t>keupayaan</a:t>
            </a:r>
            <a:r>
              <a:rPr lang="en-US" altLang="en-US" dirty="0"/>
              <a:t> </a:t>
            </a:r>
            <a:r>
              <a:rPr lang="en-US" altLang="en-US" dirty="0" err="1"/>
              <a:t>dalaman</a:t>
            </a:r>
            <a:endParaRPr lang="en-US" altLang="en-US" dirty="0"/>
          </a:p>
          <a:p>
            <a:pPr eaLnBrk="1" hangingPunct="1"/>
            <a:r>
              <a:rPr lang="en-US" altLang="en-US" dirty="0" err="1"/>
              <a:t>Keupayaan</a:t>
            </a:r>
            <a:r>
              <a:rPr lang="en-US" altLang="en-US" dirty="0"/>
              <a:t> </a:t>
            </a:r>
            <a:r>
              <a:rPr lang="en-US" altLang="en-US" dirty="0" err="1"/>
              <a:t>luar</a:t>
            </a:r>
            <a:r>
              <a:rPr lang="en-US" altLang="en-US" dirty="0"/>
              <a:t> </a:t>
            </a:r>
            <a:r>
              <a:rPr lang="en-US" altLang="en-US" dirty="0" err="1"/>
              <a:t>jangkauan</a:t>
            </a:r>
            <a:endParaRPr lang="en-US" altLang="en-US" dirty="0"/>
          </a:p>
          <a:p>
            <a:pPr eaLnBrk="1" hangingPunct="1"/>
            <a:r>
              <a:rPr lang="en-US" altLang="en-US" dirty="0" err="1"/>
              <a:t>firasat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537D319-03C0-416C-A875-BADF6954D8E0}" type="slidenum">
              <a:rPr lang="en-US" altLang="en-US" sz="1400"/>
              <a:pPr eaLnBrk="1" hangingPunct="1"/>
              <a:t>33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1250017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6127D65-2B47-4B4C-95A2-0E678B39AA8B}" type="slidenum">
              <a:rPr lang="en-US" altLang="en-US" sz="1400"/>
              <a:pPr eaLnBrk="1" hangingPunct="1"/>
              <a:t>34</a:t>
            </a:fld>
            <a:endParaRPr lang="en-US" altLang="en-US" sz="14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726510" y="764373"/>
            <a:ext cx="10779690" cy="813906"/>
          </a:xfrm>
        </p:spPr>
        <p:txBody>
          <a:bodyPr/>
          <a:lstStyle/>
          <a:p>
            <a:pPr algn="ctr" eaLnBrk="1" hangingPunct="1"/>
            <a:r>
              <a:rPr lang="en-US" altLang="en-US" b="1" dirty="0"/>
              <a:t>  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Akal </a:t>
            </a:r>
            <a:r>
              <a:rPr lang="en-US" alt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Sebagai</a:t>
            </a:r>
            <a:r>
              <a:rPr lang="en-US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Sumber</a:t>
            </a:r>
            <a:r>
              <a:rPr lang="en-US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Ilmu</a:t>
            </a:r>
            <a:r>
              <a:rPr lang="en-US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6301" y="1903956"/>
            <a:ext cx="10879899" cy="419204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err="1"/>
              <a:t>akal</a:t>
            </a:r>
            <a:r>
              <a:rPr lang="en-US" altLang="en-US" sz="2800" dirty="0"/>
              <a:t> (rationalism)— </a:t>
            </a:r>
            <a:r>
              <a:rPr lang="en-US" altLang="en-US" sz="2800" dirty="0" err="1"/>
              <a:t>kaitan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antara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perkataan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dgn</a:t>
            </a:r>
            <a:r>
              <a:rPr lang="en-US" altLang="en-US" sz="2800" dirty="0"/>
              <a:t> idea.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No solid claims about the real world. (Descartes; 1596–1650)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err="1"/>
              <a:t>pengalaman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pancaindera</a:t>
            </a:r>
            <a:r>
              <a:rPr lang="en-US" altLang="en-US" sz="2800" dirty="0"/>
              <a:t> (</a:t>
            </a:r>
            <a:r>
              <a:rPr lang="en-US" altLang="en-US" sz="2800" dirty="0" err="1"/>
              <a:t>empiricisme</a:t>
            </a:r>
            <a:r>
              <a:rPr lang="en-US" altLang="en-US" sz="2800" dirty="0"/>
              <a:t>)—</a:t>
            </a:r>
            <a:r>
              <a:rPr lang="en-US" altLang="en-US" sz="2800" dirty="0" err="1"/>
              <a:t>bagaimana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sesuatu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hadir</a:t>
            </a:r>
            <a:r>
              <a:rPr lang="en-US" altLang="en-US" sz="2800" dirty="0"/>
              <a:t> / </a:t>
            </a:r>
            <a:r>
              <a:rPr lang="en-US" altLang="en-US" sz="2800" dirty="0" err="1"/>
              <a:t>maklumat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dari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luar</a:t>
            </a:r>
            <a:r>
              <a:rPr lang="en-US" altLang="en-US" sz="2800" dirty="0"/>
              <a:t> (David Hume; 1711–1776)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err="1"/>
              <a:t>kombinasi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antara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maklumat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konsep</a:t>
            </a:r>
            <a:r>
              <a:rPr lang="en-US" altLang="en-US" sz="2800" dirty="0"/>
              <a:t> (Kant; 1724–1804). </a:t>
            </a:r>
            <a:r>
              <a:rPr lang="en-US" altLang="en-US" sz="2800" dirty="0" err="1"/>
              <a:t>Asas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kepada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metod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saintifik</a:t>
            </a:r>
            <a:r>
              <a:rPr lang="en-US" altLang="en-US" sz="2800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err="1"/>
              <a:t>metode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saintifik</a:t>
            </a:r>
            <a:r>
              <a:rPr lang="en-US" altLang="en-US" sz="2800" dirty="0"/>
              <a:t> (</a:t>
            </a:r>
            <a:r>
              <a:rPr lang="en-US" altLang="en-US" sz="2800" dirty="0" err="1"/>
              <a:t>kombinasi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antara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maklumat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akal</a:t>
            </a:r>
            <a:r>
              <a:rPr lang="en-US" altLang="en-US" sz="2800" dirty="0"/>
              <a:t>). </a:t>
            </a:r>
            <a:r>
              <a:rPr lang="en-US" altLang="en-US" sz="2800" dirty="0" err="1"/>
              <a:t>Ia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adalah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sumber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ilmu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terbaik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menurut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pandangan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Eropah</a:t>
            </a:r>
            <a:r>
              <a:rPr lang="en-US" alt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43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F3CA5-CE3B-4DCC-A154-D945D197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27342"/>
            <a:ext cx="10820400" cy="764088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Wahyu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Sebagai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Sumber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Ilmu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28873-0E7B-43A4-BDBF-12B7850096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029217"/>
            <a:ext cx="10412260" cy="418946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err="1"/>
              <a:t>Maksud</a:t>
            </a:r>
            <a:r>
              <a:rPr lang="en-US" altLang="en-US" sz="2800" dirty="0"/>
              <a:t>: </a:t>
            </a:r>
            <a:r>
              <a:rPr lang="en-US" altLang="en-US" sz="2800" dirty="0" err="1"/>
              <a:t>ilmu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disampaikan</a:t>
            </a:r>
            <a:r>
              <a:rPr lang="en-US" altLang="en-US" sz="2800" dirty="0"/>
              <a:t> oleh Allah </a:t>
            </a:r>
            <a:r>
              <a:rPr lang="en-US" altLang="en-US" sz="2800" dirty="0" err="1"/>
              <a:t>kepada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nabi</a:t>
            </a:r>
            <a:r>
              <a:rPr lang="en-US" altLang="en-US" sz="2800" dirty="0"/>
              <a:t> dan </a:t>
            </a:r>
            <a:r>
              <a:rPr lang="en-US" altLang="en-US" sz="2800" dirty="0" err="1"/>
              <a:t>rasul</a:t>
            </a:r>
            <a:r>
              <a:rPr lang="en-US" altLang="en-U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800" dirty="0" err="1"/>
              <a:t>Kebenaran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wahyu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adalah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bersifat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mutlak</a:t>
            </a:r>
            <a:r>
              <a:rPr lang="en-US" altLang="en-US" sz="2800" dirty="0"/>
              <a:t> (absolute truth). </a:t>
            </a:r>
            <a:r>
              <a:rPr lang="en-US" altLang="en-US" sz="2800" dirty="0" err="1"/>
              <a:t>Wahyu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adalah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sumber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rujukan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utama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bagi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umat</a:t>
            </a:r>
            <a:r>
              <a:rPr lang="en-US" altLang="en-US" sz="2800" dirty="0"/>
              <a:t> Islam.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Maklumat </a:t>
            </a:r>
            <a:r>
              <a:rPr lang="en-US" altLang="en-US" sz="2800" dirty="0" err="1"/>
              <a:t>wahyu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ada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boleh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dikaji</a:t>
            </a:r>
            <a:r>
              <a:rPr lang="en-US" altLang="en-US" sz="2800" dirty="0"/>
              <a:t> dan </a:t>
            </a:r>
            <a:r>
              <a:rPr lang="en-US" altLang="en-US" sz="2800" dirty="0" err="1"/>
              <a:t>dibuktikan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secara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rasional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empirikal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seperti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konteks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alam</a:t>
            </a:r>
            <a:r>
              <a:rPr lang="en-US" altLang="en-US" sz="2800" dirty="0"/>
              <a:t>. Ada </a:t>
            </a:r>
            <a:r>
              <a:rPr lang="en-US" altLang="en-US" sz="2800" dirty="0" err="1"/>
              <a:t>juga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tidak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dapat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dikaji</a:t>
            </a:r>
            <a:r>
              <a:rPr lang="en-US" altLang="en-US" sz="2800" dirty="0"/>
              <a:t> dan </a:t>
            </a:r>
            <a:r>
              <a:rPr lang="en-US" altLang="en-US" sz="2800" dirty="0" err="1"/>
              <a:t>dibuktikan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seperti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sam’iyyat</a:t>
            </a:r>
            <a:r>
              <a:rPr lang="en-US" altLang="en-US" sz="2800" dirty="0"/>
              <a:t> (</a:t>
            </a:r>
            <a:r>
              <a:rPr lang="en-US" altLang="en-US" sz="2800" dirty="0" err="1"/>
              <a:t>seperti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berita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syurga</a:t>
            </a:r>
            <a:r>
              <a:rPr lang="en-US" altLang="en-US" sz="2800" dirty="0"/>
              <a:t> dan </a:t>
            </a:r>
            <a:r>
              <a:rPr lang="en-US" altLang="en-US" sz="2800" dirty="0" err="1"/>
              <a:t>neraka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alam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roh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zat</a:t>
            </a:r>
            <a:r>
              <a:rPr lang="en-US" altLang="en-US" sz="2800" dirty="0"/>
              <a:t> Allah SWT).</a:t>
            </a:r>
          </a:p>
        </p:txBody>
      </p:sp>
    </p:spTree>
    <p:extLst>
      <p:ext uri="{BB962C8B-B14F-4D97-AF65-F5344CB8AC3E}">
        <p14:creationId xmlns:p14="http://schemas.microsoft.com/office/powerpoint/2010/main" val="17047401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F3CA5-CE3B-4DCC-A154-D945D197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Dalil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Wahyu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Sebagai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Sumber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Ilmu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2C407-7DB0-4C79-B96E-737C8AB72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2194559"/>
            <a:ext cx="10820400" cy="4024125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4000" dirty="0" err="1">
                <a:latin typeface="Brush Script MT" panose="03060802040406070304" pitchFamily="66" charset="0"/>
                <a:ea typeface="Calibri" panose="020F0502020204030204" pitchFamily="34" charset="0"/>
                <a:cs typeface="Traditional Arabic" panose="02020603050405020304" pitchFamily="18" charset="-78"/>
              </a:rPr>
              <a:t>Maksudnya</a:t>
            </a:r>
            <a:r>
              <a:rPr lang="en-US" altLang="en-US" sz="4000" dirty="0">
                <a:latin typeface="Brush Script MT" panose="03060802040406070304" pitchFamily="66" charset="0"/>
                <a:ea typeface="Calibri" panose="020F0502020204030204" pitchFamily="34" charset="0"/>
                <a:cs typeface="Traditional Arabic" panose="02020603050405020304" pitchFamily="18" charset="-78"/>
              </a:rPr>
              <a:t>: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en-US" altLang="en-US" sz="2800" dirty="0">
                <a:latin typeface="Verdana" panose="020B060403050404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“Dan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mereka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bertanya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kepadamu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tentang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roh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katakanlah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: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roh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itu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daripada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perkara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urusan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tuhanku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dan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kamu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tidak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diberikan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ilmu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pengetahuan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melainkan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sedikit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sahaja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. Dan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sesungguhnya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jika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kami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hendaki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tentulah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kami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akan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hapuskan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apa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yang kami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wahyukan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kepadamu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kemudian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engkau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tidak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akan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beroleh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sebarang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pembela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terhadap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kami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untuk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mengembalikannya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.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Tetapi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kekalnya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al-Quran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itu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hanyalah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sebagai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rahmat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daripada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Tuhanmu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.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Sesungguhnya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limpah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kurniaannya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kepadamu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(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wahai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Muhammad)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amatlah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besar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.” (Al-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Isra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’: 85-86)</a:t>
            </a:r>
            <a:r>
              <a:rPr lang="en-US" altLang="en-US" dirty="0"/>
              <a:t>.</a:t>
            </a:r>
            <a:endParaRPr lang="en-US" altLang="en-US" sz="2800" dirty="0">
              <a:latin typeface="Arial" panose="020B060402020202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08739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CD52-D6BB-477A-8C46-35C738039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44573"/>
            <a:ext cx="10820400" cy="1017741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Hierarki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Ilmu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91EFC-141D-47C3-8E87-7DE0811DB8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REVEALED KNOWLEDGE (</a:t>
            </a:r>
            <a:r>
              <a:rPr lang="en-US" dirty="0" err="1"/>
              <a:t>wahyu</a:t>
            </a:r>
            <a:r>
              <a:rPr lang="en-US" dirty="0"/>
              <a:t>)</a:t>
            </a:r>
          </a:p>
          <a:p>
            <a:r>
              <a:rPr lang="en-US" dirty="0"/>
              <a:t>INSPIRATIONAL KNOWLEDGE (</a:t>
            </a:r>
            <a:r>
              <a:rPr lang="en-US" dirty="0" err="1"/>
              <a:t>ilham</a:t>
            </a:r>
            <a:r>
              <a:rPr lang="en-US" dirty="0"/>
              <a:t>, </a:t>
            </a:r>
            <a:r>
              <a:rPr lang="en-US" dirty="0" err="1"/>
              <a:t>intuisi</a:t>
            </a:r>
            <a:r>
              <a:rPr lang="en-US" dirty="0"/>
              <a:t>, </a:t>
            </a:r>
            <a:r>
              <a:rPr lang="en-US" dirty="0" err="1"/>
              <a:t>kasyaf</a:t>
            </a:r>
            <a:r>
              <a:rPr lang="en-US" dirty="0"/>
              <a:t>)</a:t>
            </a:r>
          </a:p>
          <a:p>
            <a:r>
              <a:rPr lang="en-US" dirty="0"/>
              <a:t>RATIONAL KNOWLEDGE (</a:t>
            </a:r>
            <a:r>
              <a:rPr lang="en-US" dirty="0" err="1"/>
              <a:t>penaakulan</a:t>
            </a:r>
            <a:r>
              <a:rPr lang="en-US" dirty="0"/>
              <a:t>)</a:t>
            </a:r>
          </a:p>
          <a:p>
            <a:r>
              <a:rPr lang="en-US" dirty="0"/>
              <a:t>EMPIRICAL KNOWLEDGE (</a:t>
            </a:r>
            <a:r>
              <a:rPr lang="en-US" dirty="0" err="1"/>
              <a:t>pembuktian</a:t>
            </a:r>
            <a:r>
              <a:rPr lang="en-US" dirty="0"/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15F96-E6C5-46C6-94B3-BDC172C6F0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ACQUISITION/ PEMEROLEHAN:</a:t>
            </a:r>
          </a:p>
          <a:p>
            <a:r>
              <a:rPr lang="en-US" dirty="0"/>
              <a:t>WAHYU KEPADA PARA NABI DAN RASUL</a:t>
            </a:r>
          </a:p>
          <a:p>
            <a:r>
              <a:rPr lang="en-US" dirty="0"/>
              <a:t>INSPIRASI ORANG-ORANG BAIK/ SOLIHIN</a:t>
            </a:r>
          </a:p>
          <a:p>
            <a:r>
              <a:rPr lang="en-US" dirty="0"/>
              <a:t>INTUISI / ORANG BIJAKPANDAI</a:t>
            </a:r>
          </a:p>
          <a:p>
            <a:r>
              <a:rPr lang="en-US" dirty="0"/>
              <a:t>PANCAINDERA ORANG BIASA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7777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B05DE49-B48A-40E4-98CF-E63BA88BA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030" y="1340285"/>
            <a:ext cx="10190172" cy="717116"/>
          </a:xfrm>
        </p:spPr>
        <p:txBody>
          <a:bodyPr/>
          <a:lstStyle/>
          <a:p>
            <a:pPr algn="ctr"/>
            <a:r>
              <a:rPr lang="en-US" dirty="0" err="1"/>
              <a:t>Beza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akal</a:t>
            </a:r>
            <a:r>
              <a:rPr lang="en-US" dirty="0"/>
              <a:t> &amp; </a:t>
            </a:r>
            <a:r>
              <a:rPr lang="en-US" dirty="0" err="1"/>
              <a:t>ilham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E071244-4CEB-46F0-98A2-3EBE1189D3E3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977030" y="2057401"/>
          <a:ext cx="10190172" cy="3714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5086">
                  <a:extLst>
                    <a:ext uri="{9D8B030D-6E8A-4147-A177-3AD203B41FA5}">
                      <a16:colId xmlns:a16="http://schemas.microsoft.com/office/drawing/2014/main" val="3614827183"/>
                    </a:ext>
                  </a:extLst>
                </a:gridCol>
                <a:gridCol w="5095086">
                  <a:extLst>
                    <a:ext uri="{9D8B030D-6E8A-4147-A177-3AD203B41FA5}">
                      <a16:colId xmlns:a16="http://schemas.microsoft.com/office/drawing/2014/main" val="166830374"/>
                    </a:ext>
                  </a:extLst>
                </a:gridCol>
              </a:tblGrid>
              <a:tr h="574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AKAL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ILHAM</a:t>
                      </a: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4034907031"/>
                  </a:ext>
                </a:extLst>
              </a:tr>
              <a:tr h="574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Kaedah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induktif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dan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deduktif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Pengalaman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jiwa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3786504060"/>
                  </a:ext>
                </a:extLst>
              </a:tr>
              <a:tr h="10468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Bercorak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objektif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dan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dapat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disaksikan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ramai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Bersifat subjektif dan pengalaman peribadi</a:t>
                      </a: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3495393229"/>
                  </a:ext>
                </a:extLst>
              </a:tr>
              <a:tr h="1519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Boleh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digambarkan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dengan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perkataan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Tidak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boleh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digambarkan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dengan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perkataan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secara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tepat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838306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7038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5F9B2-158A-4B1F-9708-1DF656F14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18" y="232229"/>
            <a:ext cx="10679482" cy="1074057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INTUISI &amp; HEURISTIK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AB1EB-D6B8-43F9-A3CA-3B08A52216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38514"/>
            <a:ext cx="5181600" cy="4638449"/>
          </a:xfrm>
        </p:spPr>
        <p:txBody>
          <a:bodyPr>
            <a:noAutofit/>
          </a:bodyPr>
          <a:lstStyle/>
          <a:p>
            <a:r>
              <a:rPr lang="en-US" sz="2400" dirty="0" err="1"/>
              <a:t>Intuisi</a:t>
            </a:r>
            <a:r>
              <a:rPr lang="en-US" sz="2400" dirty="0"/>
              <a:t> </a:t>
            </a:r>
            <a:r>
              <a:rPr lang="en-US" sz="2400" dirty="0" err="1"/>
              <a:t>kuasa</a:t>
            </a:r>
            <a:r>
              <a:rPr lang="en-US" sz="2400" dirty="0"/>
              <a:t> </a:t>
            </a:r>
            <a:r>
              <a:rPr lang="en-US" sz="2400" dirty="0" err="1"/>
              <a:t>spontan</a:t>
            </a:r>
            <a:r>
              <a:rPr lang="en-US" sz="2400" dirty="0"/>
              <a:t> </a:t>
            </a:r>
            <a:r>
              <a:rPr lang="en-US" sz="2400" dirty="0" err="1"/>
              <a:t>memahami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memperoleh</a:t>
            </a:r>
            <a:r>
              <a:rPr lang="en-US" sz="2400" dirty="0"/>
              <a:t> </a:t>
            </a:r>
            <a:r>
              <a:rPr lang="en-US" sz="2400" dirty="0" err="1"/>
              <a:t>sesuatu</a:t>
            </a:r>
            <a:r>
              <a:rPr lang="en-US" sz="2400" dirty="0"/>
              <a:t> </a:t>
            </a:r>
            <a:r>
              <a:rPr lang="en-US" sz="2400" dirty="0" err="1"/>
              <a:t>ilmu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penaakulan</a:t>
            </a:r>
            <a:r>
              <a:rPr lang="en-US" sz="2400" dirty="0"/>
              <a:t> dan </a:t>
            </a:r>
            <a:r>
              <a:rPr lang="en-US" sz="2400" dirty="0" err="1"/>
              <a:t>pentelahan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sedar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Gerak</a:t>
            </a:r>
            <a:r>
              <a:rPr lang="en-US" sz="2400" dirty="0"/>
              <a:t> </a:t>
            </a:r>
            <a:r>
              <a:rPr lang="en-US" sz="2400" dirty="0" err="1"/>
              <a:t>hati</a:t>
            </a:r>
            <a:r>
              <a:rPr lang="en-US" sz="2400" dirty="0"/>
              <a:t> (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budaya</a:t>
            </a:r>
            <a:r>
              <a:rPr lang="en-US" sz="2400" dirty="0"/>
              <a:t> </a:t>
            </a:r>
            <a:r>
              <a:rPr lang="en-US" sz="2400" dirty="0" err="1"/>
              <a:t>Melayu</a:t>
            </a:r>
            <a:r>
              <a:rPr lang="en-US" sz="2400" dirty="0"/>
              <a:t>), </a:t>
            </a:r>
          </a:p>
          <a:p>
            <a:r>
              <a:rPr lang="en-US" sz="2400" dirty="0"/>
              <a:t>Ahi </a:t>
            </a:r>
            <a:r>
              <a:rPr lang="en-US" sz="2400" dirty="0" err="1"/>
              <a:t>sains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mengakui</a:t>
            </a:r>
            <a:r>
              <a:rPr lang="en-US" sz="2400" dirty="0"/>
              <a:t> </a:t>
            </a:r>
            <a:r>
              <a:rPr lang="en-US" sz="2400" dirty="0" err="1"/>
              <a:t>kaedah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memperoleh</a:t>
            </a:r>
            <a:r>
              <a:rPr lang="en-US" sz="2400" dirty="0"/>
              <a:t> </a:t>
            </a:r>
            <a:r>
              <a:rPr lang="en-US" sz="2400" dirty="0" err="1"/>
              <a:t>pengetahuan</a:t>
            </a:r>
            <a:r>
              <a:rPr lang="en-US" sz="2400" dirty="0"/>
              <a:t> </a:t>
            </a:r>
            <a:r>
              <a:rPr lang="en-US" sz="2400" dirty="0" err="1"/>
              <a:t>sains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Namun</a:t>
            </a:r>
            <a:r>
              <a:rPr lang="en-US" sz="2400" dirty="0"/>
              <a:t> </a:t>
            </a:r>
            <a:r>
              <a:rPr lang="en-US" sz="2400" dirty="0" err="1"/>
              <a:t>intuisi</a:t>
            </a:r>
            <a:r>
              <a:rPr lang="en-US" sz="2400" dirty="0"/>
              <a:t> </a:t>
            </a:r>
            <a:r>
              <a:rPr lang="en-US" sz="2400" dirty="0" err="1"/>
              <a:t>tetap</a:t>
            </a:r>
            <a:r>
              <a:rPr lang="en-US" sz="2400" dirty="0"/>
              <a:t> </a:t>
            </a:r>
            <a:r>
              <a:rPr lang="en-US" sz="2400" dirty="0" err="1"/>
              <a:t>kaedah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yang </a:t>
            </a:r>
            <a:r>
              <a:rPr lang="en-US" sz="2400" dirty="0" err="1"/>
              <a:t>memberi</a:t>
            </a:r>
            <a:r>
              <a:rPr lang="en-US" sz="2400" dirty="0"/>
              <a:t> </a:t>
            </a:r>
            <a:r>
              <a:rPr lang="en-US" sz="2400" dirty="0" err="1"/>
              <a:t>cetusan</a:t>
            </a:r>
            <a:r>
              <a:rPr lang="en-US" sz="2400" dirty="0"/>
              <a:t> dan idea.</a:t>
            </a:r>
          </a:p>
          <a:p>
            <a:r>
              <a:rPr lang="en-US" sz="2400" dirty="0"/>
              <a:t>Banyak </a:t>
            </a:r>
            <a:r>
              <a:rPr lang="en-US" sz="2400" dirty="0" err="1"/>
              <a:t>perkara</a:t>
            </a:r>
            <a:r>
              <a:rPr lang="en-US" sz="2400" dirty="0"/>
              <a:t> </a:t>
            </a:r>
            <a:r>
              <a:rPr lang="en-US" sz="2400" dirty="0" err="1"/>
              <a:t>disahkan</a:t>
            </a:r>
            <a:r>
              <a:rPr lang="en-US" sz="2400" dirty="0"/>
              <a:t> </a:t>
            </a:r>
            <a:r>
              <a:rPr lang="en-US" sz="2400" dirty="0" err="1"/>
              <a:t>benar</a:t>
            </a:r>
            <a:r>
              <a:rPr lang="en-US" sz="2400" dirty="0"/>
              <a:t> yang </a:t>
            </a:r>
            <a:r>
              <a:rPr lang="en-US" sz="2400" dirty="0" err="1"/>
              <a:t>berlawanan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intuisi</a:t>
            </a:r>
            <a:r>
              <a:rPr lang="en-US" sz="2400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3D57A1-B0AA-47D2-A296-C753C38B3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38514"/>
            <a:ext cx="5181600" cy="4638449"/>
          </a:xfrm>
        </p:spPr>
        <p:txBody>
          <a:bodyPr>
            <a:normAutofit fontScale="55000" lnSpcReduction="20000"/>
          </a:bodyPr>
          <a:lstStyle/>
          <a:p>
            <a:r>
              <a:rPr lang="en-US" sz="3800" dirty="0" err="1"/>
              <a:t>Bermaksud</a:t>
            </a:r>
            <a:r>
              <a:rPr lang="en-US" sz="3800" dirty="0"/>
              <a:t> </a:t>
            </a:r>
            <a:r>
              <a:rPr lang="en-US" sz="3800" dirty="0" err="1"/>
              <a:t>sifat</a:t>
            </a:r>
            <a:r>
              <a:rPr lang="en-US" sz="3800" dirty="0"/>
              <a:t> yang </a:t>
            </a:r>
            <a:r>
              <a:rPr lang="en-US" sz="3800" dirty="0" err="1"/>
              <a:t>memperhambakan</a:t>
            </a:r>
            <a:r>
              <a:rPr lang="en-US" sz="3800" dirty="0"/>
              <a:t> </a:t>
            </a:r>
            <a:r>
              <a:rPr lang="en-US" sz="3800" dirty="0" err="1"/>
              <a:t>untuk</a:t>
            </a:r>
            <a:r>
              <a:rPr lang="en-US" sz="3800" dirty="0"/>
              <a:t> </a:t>
            </a:r>
            <a:r>
              <a:rPr lang="en-US" sz="3800" dirty="0" err="1"/>
              <a:t>penemuan</a:t>
            </a:r>
            <a:r>
              <a:rPr lang="en-US" sz="3800" dirty="0"/>
              <a:t>.</a:t>
            </a:r>
          </a:p>
          <a:p>
            <a:r>
              <a:rPr lang="en-US" sz="3800" dirty="0"/>
              <a:t>“</a:t>
            </a:r>
            <a:r>
              <a:rPr lang="en-US" sz="3800" dirty="0" err="1"/>
              <a:t>Kesenian</a:t>
            </a:r>
            <a:r>
              <a:rPr lang="en-US" sz="3800" dirty="0"/>
              <a:t> </a:t>
            </a:r>
            <a:r>
              <a:rPr lang="en-US" sz="3800" dirty="0" err="1"/>
              <a:t>menyelesaikan</a:t>
            </a:r>
            <a:r>
              <a:rPr lang="en-US" sz="3800" dirty="0"/>
              <a:t> </a:t>
            </a:r>
            <a:r>
              <a:rPr lang="en-US" sz="3800" dirty="0" err="1"/>
              <a:t>masalah</a:t>
            </a:r>
            <a:r>
              <a:rPr lang="en-US" sz="3800" dirty="0"/>
              <a:t>” . </a:t>
            </a:r>
            <a:r>
              <a:rPr lang="en-US" sz="3800" dirty="0" err="1"/>
              <a:t>Doktrin</a:t>
            </a:r>
            <a:r>
              <a:rPr lang="en-US" sz="3800" dirty="0"/>
              <a:t> </a:t>
            </a:r>
            <a:r>
              <a:rPr lang="en-US" sz="3800" dirty="0" err="1"/>
              <a:t>istimewa</a:t>
            </a:r>
            <a:r>
              <a:rPr lang="en-US" sz="3800" dirty="0"/>
              <a:t> </a:t>
            </a:r>
            <a:r>
              <a:rPr lang="en-US" sz="3800" dirty="0" err="1"/>
              <a:t>untuk</a:t>
            </a:r>
            <a:r>
              <a:rPr lang="en-US" sz="3800" dirty="0"/>
              <a:t> </a:t>
            </a:r>
            <a:r>
              <a:rPr lang="en-US" sz="3800" dirty="0" err="1"/>
              <a:t>digunakan</a:t>
            </a:r>
            <a:r>
              <a:rPr lang="en-US" sz="3800" dirty="0"/>
              <a:t> orang yang </a:t>
            </a:r>
            <a:r>
              <a:rPr lang="en-US" sz="3800" dirty="0" err="1"/>
              <a:t>ingin</a:t>
            </a:r>
            <a:r>
              <a:rPr lang="en-US" sz="3800" dirty="0"/>
              <a:t> </a:t>
            </a:r>
            <a:r>
              <a:rPr lang="en-US" sz="3800" dirty="0" err="1"/>
              <a:t>memperoleh</a:t>
            </a:r>
            <a:r>
              <a:rPr lang="en-US" sz="3800" dirty="0"/>
              <a:t> </a:t>
            </a:r>
            <a:r>
              <a:rPr lang="en-US" sz="3800" dirty="0" err="1"/>
              <a:t>keupayaan</a:t>
            </a:r>
            <a:r>
              <a:rPr lang="en-US" sz="3800" dirty="0"/>
              <a:t> </a:t>
            </a:r>
            <a:r>
              <a:rPr lang="en-US" sz="3800" dirty="0" err="1"/>
              <a:t>menyelesaikan</a:t>
            </a:r>
            <a:r>
              <a:rPr lang="en-US" sz="3800" dirty="0"/>
              <a:t> </a:t>
            </a:r>
            <a:r>
              <a:rPr lang="en-US" sz="3800" dirty="0" err="1"/>
              <a:t>masalah</a:t>
            </a:r>
            <a:r>
              <a:rPr lang="en-US" sz="3800" dirty="0"/>
              <a:t>.</a:t>
            </a:r>
          </a:p>
          <a:p>
            <a:r>
              <a:rPr lang="en-US" sz="3800" dirty="0" err="1"/>
              <a:t>Hujah</a:t>
            </a:r>
            <a:r>
              <a:rPr lang="en-US" sz="3800" dirty="0"/>
              <a:t> heuristic </a:t>
            </a:r>
            <a:r>
              <a:rPr lang="en-US" sz="3800" dirty="0" err="1"/>
              <a:t>berasaskan</a:t>
            </a:r>
            <a:r>
              <a:rPr lang="en-US" sz="3800" dirty="0"/>
              <a:t> </a:t>
            </a:r>
            <a:r>
              <a:rPr lang="en-US" sz="3800" dirty="0" err="1"/>
              <a:t>aruhan</a:t>
            </a:r>
            <a:r>
              <a:rPr lang="en-US" sz="3800" dirty="0"/>
              <a:t> (inductive) dan </a:t>
            </a:r>
            <a:r>
              <a:rPr lang="en-US" sz="3800" dirty="0" err="1"/>
              <a:t>analogi</a:t>
            </a:r>
            <a:r>
              <a:rPr lang="en-US" sz="3800" dirty="0"/>
              <a:t> </a:t>
            </a:r>
            <a:r>
              <a:rPr lang="en-US" sz="3800" dirty="0" err="1"/>
              <a:t>permulaan</a:t>
            </a:r>
            <a:r>
              <a:rPr lang="en-US" sz="3800" dirty="0"/>
              <a:t>. </a:t>
            </a:r>
          </a:p>
          <a:p>
            <a:r>
              <a:rPr lang="en-US" sz="3800" dirty="0" err="1"/>
              <a:t>Hasil</a:t>
            </a:r>
            <a:r>
              <a:rPr lang="en-US" sz="3800" dirty="0"/>
              <a:t> </a:t>
            </a:r>
            <a:r>
              <a:rPr lang="en-US" sz="3800" dirty="0" err="1"/>
              <a:t>heuristik</a:t>
            </a:r>
            <a:r>
              <a:rPr lang="en-US" sz="3800" dirty="0"/>
              <a:t> </a:t>
            </a:r>
            <a:r>
              <a:rPr lang="en-US" sz="3800" dirty="0" err="1"/>
              <a:t>mungkin</a:t>
            </a:r>
            <a:r>
              <a:rPr lang="en-US" sz="3800" dirty="0"/>
              <a:t> </a:t>
            </a:r>
            <a:r>
              <a:rPr lang="en-US" sz="3800" dirty="0" err="1"/>
              <a:t>berguna</a:t>
            </a:r>
            <a:r>
              <a:rPr lang="en-US" sz="3800" dirty="0"/>
              <a:t> </a:t>
            </a:r>
            <a:r>
              <a:rPr lang="en-US" sz="3800" dirty="0" err="1"/>
              <a:t>tetapi</a:t>
            </a:r>
            <a:r>
              <a:rPr lang="en-US" sz="3800" dirty="0"/>
              <a:t> </a:t>
            </a:r>
            <a:r>
              <a:rPr lang="en-US" sz="3800" dirty="0" err="1"/>
              <a:t>tidak</a:t>
            </a:r>
            <a:r>
              <a:rPr lang="en-US" sz="3800" dirty="0"/>
              <a:t> </a:t>
            </a:r>
            <a:r>
              <a:rPr lang="en-US" sz="3800" dirty="0" err="1"/>
              <a:t>boleh</a:t>
            </a:r>
            <a:r>
              <a:rPr lang="en-US" sz="3800" dirty="0"/>
              <a:t> </a:t>
            </a:r>
            <a:r>
              <a:rPr lang="en-US" sz="3800" dirty="0" err="1"/>
              <a:t>dianggap</a:t>
            </a:r>
            <a:r>
              <a:rPr lang="en-US" sz="3800" dirty="0"/>
              <a:t> </a:t>
            </a:r>
            <a:r>
              <a:rPr lang="en-US" sz="3800" dirty="0" err="1"/>
              <a:t>sebagai</a:t>
            </a:r>
            <a:r>
              <a:rPr lang="en-US" sz="3800" dirty="0"/>
              <a:t> </a:t>
            </a:r>
            <a:r>
              <a:rPr lang="en-US" sz="3800" dirty="0" err="1"/>
              <a:t>pandangan</a:t>
            </a:r>
            <a:r>
              <a:rPr lang="en-US" sz="3800" dirty="0"/>
              <a:t> yang </a:t>
            </a:r>
            <a:r>
              <a:rPr lang="en-US" sz="3800" dirty="0" err="1"/>
              <a:t>teliti</a:t>
            </a:r>
            <a:r>
              <a:rPr lang="en-US" sz="3800" dirty="0"/>
              <a:t>. </a:t>
            </a:r>
            <a:r>
              <a:rPr lang="en-US" sz="3800" dirty="0" err="1"/>
              <a:t>Penaakulannya</a:t>
            </a:r>
            <a:r>
              <a:rPr lang="en-US" sz="3800" dirty="0"/>
              <a:t> </a:t>
            </a:r>
            <a:r>
              <a:rPr lang="en-US" sz="3800" dirty="0" err="1"/>
              <a:t>tidak</a:t>
            </a:r>
            <a:r>
              <a:rPr lang="en-US" sz="3800" dirty="0"/>
              <a:t> </a:t>
            </a:r>
            <a:r>
              <a:rPr lang="en-US" sz="3800" dirty="0" err="1"/>
              <a:t>bersifat</a:t>
            </a:r>
            <a:r>
              <a:rPr lang="en-US" sz="3800" dirty="0"/>
              <a:t> </a:t>
            </a:r>
            <a:r>
              <a:rPr lang="en-US" sz="3800" dirty="0" err="1"/>
              <a:t>terakhir</a:t>
            </a:r>
            <a:r>
              <a:rPr lang="en-US" sz="3800" dirty="0"/>
              <a:t> </a:t>
            </a:r>
            <a:r>
              <a:rPr lang="en-US" sz="3800" dirty="0" err="1"/>
              <a:t>walaupun</a:t>
            </a:r>
            <a:r>
              <a:rPr lang="en-US" sz="3800" dirty="0"/>
              <a:t> </a:t>
            </a:r>
            <a:r>
              <a:rPr lang="en-US" sz="3800" dirty="0" err="1"/>
              <a:t>dipersembahkan</a:t>
            </a:r>
            <a:r>
              <a:rPr lang="en-US" sz="3800" dirty="0"/>
              <a:t> </a:t>
            </a:r>
            <a:r>
              <a:rPr lang="en-US" sz="3800" dirty="0" err="1"/>
              <a:t>dengan</a:t>
            </a:r>
            <a:r>
              <a:rPr lang="en-US" sz="3800" dirty="0"/>
              <a:t> </a:t>
            </a:r>
            <a:r>
              <a:rPr lang="en-US" sz="3800" dirty="0" err="1"/>
              <a:t>citarasa</a:t>
            </a:r>
            <a:r>
              <a:rPr lang="en-US" sz="3800" dirty="0"/>
              <a:t> yang </a:t>
            </a:r>
            <a:r>
              <a:rPr lang="en-US" sz="3800" dirty="0" err="1"/>
              <a:t>terbaik</a:t>
            </a:r>
            <a:r>
              <a:rPr lang="en-US" sz="3800" dirty="0"/>
              <a:t> dan </a:t>
            </a:r>
            <a:r>
              <a:rPr lang="en-US" sz="3800" dirty="0" err="1"/>
              <a:t>ikhlas</a:t>
            </a:r>
            <a:r>
              <a:rPr lang="en-US" sz="3800" dirty="0"/>
              <a:t>. </a:t>
            </a:r>
            <a:r>
              <a:rPr lang="en-US" sz="3800" dirty="0" err="1"/>
              <a:t>Tetapi</a:t>
            </a:r>
            <a:r>
              <a:rPr lang="en-US" sz="3800" dirty="0"/>
              <a:t> </a:t>
            </a:r>
            <a:r>
              <a:rPr lang="en-US" sz="3800" dirty="0" err="1"/>
              <a:t>tidak</a:t>
            </a:r>
            <a:r>
              <a:rPr lang="en-US" sz="3800" dirty="0"/>
              <a:t> </a:t>
            </a:r>
            <a:r>
              <a:rPr lang="en-US" sz="3800" dirty="0" err="1"/>
              <a:t>boleh</a:t>
            </a:r>
            <a:r>
              <a:rPr lang="en-US" sz="3800" dirty="0"/>
              <a:t> </a:t>
            </a:r>
            <a:r>
              <a:rPr lang="en-US" sz="3800" dirty="0" err="1"/>
              <a:t>diperkotak-katikkan</a:t>
            </a:r>
            <a:r>
              <a:rPr lang="en-US" sz="3800" dirty="0"/>
              <a:t>. </a:t>
            </a:r>
          </a:p>
          <a:p>
            <a:r>
              <a:rPr lang="en-US" sz="3800" dirty="0" err="1"/>
              <a:t>Lebih</a:t>
            </a:r>
            <a:r>
              <a:rPr lang="en-US" sz="3800" dirty="0"/>
              <a:t> </a:t>
            </a:r>
            <a:r>
              <a:rPr lang="en-US" sz="3800" dirty="0" err="1"/>
              <a:t>bersifat</a:t>
            </a:r>
            <a:r>
              <a:rPr lang="en-US" sz="3800" dirty="0"/>
              <a:t> </a:t>
            </a:r>
            <a:r>
              <a:rPr lang="en-US" sz="3800" dirty="0" err="1"/>
              <a:t>sementara</a:t>
            </a:r>
            <a:r>
              <a:rPr lang="en-US" sz="3800" dirty="0"/>
              <a:t> dan </a:t>
            </a:r>
            <a:r>
              <a:rPr lang="en-US" sz="3800" dirty="0" err="1"/>
              <a:t>munasabah</a:t>
            </a:r>
            <a:r>
              <a:rPr lang="en-US" sz="3800" dirty="0"/>
              <a:t> </a:t>
            </a:r>
            <a:r>
              <a:rPr lang="en-US" sz="3800" dirty="0" err="1"/>
              <a:t>sahaja</a:t>
            </a:r>
            <a:r>
              <a:rPr lang="en-US" sz="3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184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rPr>
              <a:t>KANDUNGAN KULIAH BAB 6</a:t>
            </a:r>
            <a:endParaRPr lang="en-US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4201963" y="1916182"/>
            <a:ext cx="3833713" cy="3832363"/>
            <a:chOff x="7024284" y="3836858"/>
            <a:chExt cx="3981450" cy="3979434"/>
          </a:xfrm>
        </p:grpSpPr>
        <p:sp>
          <p:nvSpPr>
            <p:cNvPr id="5" name="Line 13"/>
            <p:cNvSpPr>
              <a:spLocks noChangeShapeType="1"/>
            </p:cNvSpPr>
            <p:nvPr/>
          </p:nvSpPr>
          <p:spPr bwMode="auto">
            <a:xfrm>
              <a:off x="9518247" y="5803573"/>
              <a:ext cx="1588" cy="1587"/>
            </a:xfrm>
            <a:prstGeom prst="line">
              <a:avLst/>
            </a:pr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srgbClr val="44546A"/>
                </a:solidFill>
                <a:latin typeface="Arial"/>
              </a:endParaRPr>
            </a:p>
          </p:txBody>
        </p:sp>
        <p:sp>
          <p:nvSpPr>
            <p:cNvPr id="6" name="Line 14"/>
            <p:cNvSpPr>
              <a:spLocks noChangeShapeType="1"/>
            </p:cNvSpPr>
            <p:nvPr/>
          </p:nvSpPr>
          <p:spPr bwMode="auto">
            <a:xfrm>
              <a:off x="9518247" y="5803573"/>
              <a:ext cx="1588" cy="1587"/>
            </a:xfrm>
            <a:prstGeom prst="line">
              <a:avLst/>
            </a:pr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srgbClr val="44546A"/>
                </a:solidFill>
                <a:latin typeface="Arial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024284" y="3836858"/>
              <a:ext cx="3981450" cy="3979434"/>
              <a:chOff x="4489450" y="2124136"/>
              <a:chExt cx="3136900" cy="3135312"/>
            </a:xfrm>
          </p:grpSpPr>
          <p:sp>
            <p:nvSpPr>
              <p:cNvPr id="8" name="Freeform 9"/>
              <p:cNvSpPr/>
              <p:nvPr/>
            </p:nvSpPr>
            <p:spPr bwMode="auto">
              <a:xfrm>
                <a:off x="4489450" y="3373498"/>
                <a:ext cx="1568450" cy="1885950"/>
              </a:xfrm>
              <a:custGeom>
                <a:avLst/>
                <a:gdLst/>
                <a:ahLst/>
                <a:cxnLst>
                  <a:cxn ang="0">
                    <a:pos x="840" y="665"/>
                  </a:cxn>
                  <a:cxn ang="0">
                    <a:pos x="344" y="171"/>
                  </a:cxn>
                  <a:cxn ang="0">
                    <a:pos x="345" y="171"/>
                  </a:cxn>
                  <a:cxn ang="0">
                    <a:pos x="172" y="0"/>
                  </a:cxn>
                  <a:cxn ang="0">
                    <a:pos x="0" y="170"/>
                  </a:cxn>
                  <a:cxn ang="0">
                    <a:pos x="0" y="170"/>
                  </a:cxn>
                  <a:cxn ang="0">
                    <a:pos x="0" y="171"/>
                  </a:cxn>
                  <a:cxn ang="0">
                    <a:pos x="0" y="171"/>
                  </a:cxn>
                  <a:cxn ang="0">
                    <a:pos x="0" y="171"/>
                  </a:cxn>
                  <a:cxn ang="0">
                    <a:pos x="839" y="1010"/>
                  </a:cxn>
                  <a:cxn ang="0">
                    <a:pos x="840" y="1010"/>
                  </a:cxn>
                  <a:cxn ang="0">
                    <a:pos x="742" y="827"/>
                  </a:cxn>
                  <a:cxn ang="0">
                    <a:pos x="840" y="665"/>
                  </a:cxn>
                </a:cxnLst>
                <a:rect l="0" t="0" r="r" b="b"/>
                <a:pathLst>
                  <a:path w="840" h="1010">
                    <a:moveTo>
                      <a:pt x="840" y="665"/>
                    </a:moveTo>
                    <a:cubicBezTo>
                      <a:pt x="567" y="665"/>
                      <a:pt x="345" y="444"/>
                      <a:pt x="344" y="171"/>
                    </a:cubicBezTo>
                    <a:cubicBezTo>
                      <a:pt x="345" y="171"/>
                      <a:pt x="345" y="171"/>
                      <a:pt x="345" y="171"/>
                    </a:cubicBezTo>
                    <a:cubicBezTo>
                      <a:pt x="344" y="77"/>
                      <a:pt x="267" y="0"/>
                      <a:pt x="172" y="0"/>
                    </a:cubicBezTo>
                    <a:cubicBezTo>
                      <a:pt x="78" y="0"/>
                      <a:pt x="1" y="76"/>
                      <a:pt x="0" y="170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634"/>
                      <a:pt x="376" y="1010"/>
                      <a:pt x="839" y="1010"/>
                    </a:cubicBezTo>
                    <a:cubicBezTo>
                      <a:pt x="840" y="1010"/>
                      <a:pt x="840" y="1010"/>
                      <a:pt x="840" y="1010"/>
                    </a:cubicBezTo>
                    <a:cubicBezTo>
                      <a:pt x="742" y="827"/>
                      <a:pt x="742" y="827"/>
                      <a:pt x="742" y="827"/>
                    </a:cubicBezTo>
                    <a:lnTo>
                      <a:pt x="840" y="665"/>
                    </a:lnTo>
                    <a:close/>
                  </a:path>
                </a:pathLst>
              </a:custGeom>
              <a:solidFill>
                <a:srgbClr val="00B050"/>
              </a:solidFill>
              <a:ln w="2857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304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900">
                  <a:solidFill>
                    <a:schemeClr val="accent3">
                      <a:lumMod val="50000"/>
                    </a:schemeClr>
                  </a:solidFill>
                  <a:latin typeface="Arial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5740400" y="3690998"/>
                <a:ext cx="1885950" cy="1568450"/>
              </a:xfrm>
              <a:custGeom>
                <a:avLst/>
                <a:gdLst/>
                <a:ahLst/>
                <a:cxnLst>
                  <a:cxn ang="0">
                    <a:pos x="1010" y="0"/>
                  </a:cxn>
                  <a:cxn ang="0">
                    <a:pos x="1010" y="0"/>
                  </a:cxn>
                  <a:cxn ang="0">
                    <a:pos x="821" y="77"/>
                  </a:cxn>
                  <a:cxn ang="0">
                    <a:pos x="665" y="0"/>
                  </a:cxn>
                  <a:cxn ang="0">
                    <a:pos x="171" y="495"/>
                  </a:cxn>
                  <a:cxn ang="0">
                    <a:pos x="171" y="495"/>
                  </a:cxn>
                  <a:cxn ang="0">
                    <a:pos x="0" y="667"/>
                  </a:cxn>
                  <a:cxn ang="0">
                    <a:pos x="170" y="840"/>
                  </a:cxn>
                  <a:cxn ang="0">
                    <a:pos x="170" y="840"/>
                  </a:cxn>
                  <a:cxn ang="0">
                    <a:pos x="171" y="840"/>
                  </a:cxn>
                  <a:cxn ang="0">
                    <a:pos x="171" y="840"/>
                  </a:cxn>
                  <a:cxn ang="0">
                    <a:pos x="171" y="840"/>
                  </a:cxn>
                  <a:cxn ang="0">
                    <a:pos x="1010" y="0"/>
                  </a:cxn>
                </a:cxnLst>
                <a:rect l="0" t="0" r="r" b="b"/>
                <a:pathLst>
                  <a:path w="1010" h="840">
                    <a:moveTo>
                      <a:pt x="1010" y="0"/>
                    </a:moveTo>
                    <a:cubicBezTo>
                      <a:pt x="1010" y="0"/>
                      <a:pt x="1010" y="0"/>
                      <a:pt x="1010" y="0"/>
                    </a:cubicBezTo>
                    <a:cubicBezTo>
                      <a:pt x="821" y="77"/>
                      <a:pt x="821" y="77"/>
                      <a:pt x="821" y="77"/>
                    </a:cubicBezTo>
                    <a:cubicBezTo>
                      <a:pt x="665" y="0"/>
                      <a:pt x="665" y="0"/>
                      <a:pt x="665" y="0"/>
                    </a:cubicBezTo>
                    <a:cubicBezTo>
                      <a:pt x="665" y="273"/>
                      <a:pt x="444" y="494"/>
                      <a:pt x="171" y="495"/>
                    </a:cubicBezTo>
                    <a:cubicBezTo>
                      <a:pt x="171" y="495"/>
                      <a:pt x="171" y="495"/>
                      <a:pt x="171" y="495"/>
                    </a:cubicBezTo>
                    <a:cubicBezTo>
                      <a:pt x="76" y="496"/>
                      <a:pt x="0" y="572"/>
                      <a:pt x="0" y="667"/>
                    </a:cubicBezTo>
                    <a:cubicBezTo>
                      <a:pt x="0" y="762"/>
                      <a:pt x="76" y="838"/>
                      <a:pt x="170" y="840"/>
                    </a:cubicBezTo>
                    <a:cubicBezTo>
                      <a:pt x="170" y="840"/>
                      <a:pt x="170" y="840"/>
                      <a:pt x="170" y="840"/>
                    </a:cubicBezTo>
                    <a:cubicBezTo>
                      <a:pt x="170" y="840"/>
                      <a:pt x="171" y="840"/>
                      <a:pt x="171" y="840"/>
                    </a:cubicBezTo>
                    <a:cubicBezTo>
                      <a:pt x="171" y="840"/>
                      <a:pt x="171" y="840"/>
                      <a:pt x="171" y="840"/>
                    </a:cubicBezTo>
                    <a:cubicBezTo>
                      <a:pt x="171" y="840"/>
                      <a:pt x="171" y="840"/>
                      <a:pt x="171" y="840"/>
                    </a:cubicBezTo>
                    <a:cubicBezTo>
                      <a:pt x="634" y="839"/>
                      <a:pt x="1009" y="464"/>
                      <a:pt x="10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304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900" dirty="0">
                  <a:solidFill>
                    <a:srgbClr val="44546A"/>
                  </a:solidFill>
                  <a:latin typeface="Arial"/>
                </a:endParaRPr>
              </a:p>
            </p:txBody>
          </p:sp>
          <p:sp>
            <p:nvSpPr>
              <p:cNvPr id="10" name="Freeform 11"/>
              <p:cNvSpPr/>
              <p:nvPr/>
            </p:nvSpPr>
            <p:spPr bwMode="auto">
              <a:xfrm>
                <a:off x="6057900" y="2124136"/>
                <a:ext cx="1568450" cy="1885950"/>
              </a:xfrm>
              <a:custGeom>
                <a:avLst/>
                <a:gdLst/>
                <a:ahLst/>
                <a:cxnLst>
                  <a:cxn ang="0">
                    <a:pos x="840" y="840"/>
                  </a:cxn>
                  <a:cxn ang="0">
                    <a:pos x="840" y="84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8"/>
                  </a:cxn>
                  <a:cxn ang="0">
                    <a:pos x="0" y="345"/>
                  </a:cxn>
                  <a:cxn ang="0">
                    <a:pos x="495" y="840"/>
                  </a:cxn>
                  <a:cxn ang="0">
                    <a:pos x="495" y="840"/>
                  </a:cxn>
                  <a:cxn ang="0">
                    <a:pos x="667" y="1011"/>
                  </a:cxn>
                  <a:cxn ang="0">
                    <a:pos x="840" y="840"/>
                  </a:cxn>
                </a:cxnLst>
                <a:rect l="0" t="0" r="r" b="b"/>
                <a:pathLst>
                  <a:path w="840" h="1011">
                    <a:moveTo>
                      <a:pt x="840" y="840"/>
                    </a:moveTo>
                    <a:cubicBezTo>
                      <a:pt x="840" y="840"/>
                      <a:pt x="840" y="840"/>
                      <a:pt x="840" y="840"/>
                    </a:cubicBezTo>
                    <a:cubicBezTo>
                      <a:pt x="839" y="376"/>
                      <a:pt x="464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0" y="178"/>
                      <a:pt x="70" y="178"/>
                      <a:pt x="70" y="178"/>
                    </a:cubicBezTo>
                    <a:cubicBezTo>
                      <a:pt x="0" y="345"/>
                      <a:pt x="0" y="345"/>
                      <a:pt x="0" y="345"/>
                    </a:cubicBezTo>
                    <a:cubicBezTo>
                      <a:pt x="273" y="345"/>
                      <a:pt x="495" y="566"/>
                      <a:pt x="495" y="840"/>
                    </a:cubicBezTo>
                    <a:cubicBezTo>
                      <a:pt x="495" y="840"/>
                      <a:pt x="495" y="840"/>
                      <a:pt x="495" y="840"/>
                    </a:cubicBezTo>
                    <a:cubicBezTo>
                      <a:pt x="496" y="935"/>
                      <a:pt x="573" y="1011"/>
                      <a:pt x="667" y="1011"/>
                    </a:cubicBezTo>
                    <a:cubicBezTo>
                      <a:pt x="762" y="1011"/>
                      <a:pt x="839" y="935"/>
                      <a:pt x="840" y="84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304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900">
                  <a:solidFill>
                    <a:srgbClr val="44546A"/>
                  </a:solidFill>
                  <a:latin typeface="Arial"/>
                </a:endParaRPr>
              </a:p>
            </p:txBody>
          </p:sp>
          <p:sp>
            <p:nvSpPr>
              <p:cNvPr id="11" name="Freeform 12"/>
              <p:cNvSpPr/>
              <p:nvPr/>
            </p:nvSpPr>
            <p:spPr bwMode="auto">
              <a:xfrm>
                <a:off x="4489450" y="2124136"/>
                <a:ext cx="1889125" cy="1566862"/>
              </a:xfrm>
              <a:custGeom>
                <a:avLst/>
                <a:gdLst/>
                <a:ahLst/>
                <a:cxnLst>
                  <a:cxn ang="0">
                    <a:pos x="841" y="0"/>
                  </a:cxn>
                  <a:cxn ang="0">
                    <a:pos x="841" y="2"/>
                  </a:cxn>
                  <a:cxn ang="0">
                    <a:pos x="840" y="0"/>
                  </a:cxn>
                  <a:cxn ang="0">
                    <a:pos x="839" y="0"/>
                  </a:cxn>
                  <a:cxn ang="0">
                    <a:pos x="0" y="840"/>
                  </a:cxn>
                  <a:cxn ang="0">
                    <a:pos x="0" y="840"/>
                  </a:cxn>
                  <a:cxn ang="0">
                    <a:pos x="172" y="670"/>
                  </a:cxn>
                  <a:cxn ang="0">
                    <a:pos x="345" y="834"/>
                  </a:cxn>
                  <a:cxn ang="0">
                    <a:pos x="840" y="345"/>
                  </a:cxn>
                  <a:cxn ang="0">
                    <a:pos x="841" y="343"/>
                  </a:cxn>
                  <a:cxn ang="0">
                    <a:pos x="841" y="345"/>
                  </a:cxn>
                  <a:cxn ang="0">
                    <a:pos x="1012" y="172"/>
                  </a:cxn>
                  <a:cxn ang="0">
                    <a:pos x="841" y="0"/>
                  </a:cxn>
                </a:cxnLst>
                <a:rect l="0" t="0" r="r" b="b"/>
                <a:pathLst>
                  <a:path w="1012" h="840">
                    <a:moveTo>
                      <a:pt x="841" y="0"/>
                    </a:moveTo>
                    <a:cubicBezTo>
                      <a:pt x="841" y="2"/>
                      <a:pt x="841" y="2"/>
                      <a:pt x="841" y="2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39" y="0"/>
                      <a:pt x="839" y="0"/>
                      <a:pt x="839" y="0"/>
                    </a:cubicBezTo>
                    <a:cubicBezTo>
                      <a:pt x="376" y="0"/>
                      <a:pt x="0" y="376"/>
                      <a:pt x="0" y="840"/>
                    </a:cubicBezTo>
                    <a:cubicBezTo>
                      <a:pt x="0" y="840"/>
                      <a:pt x="0" y="840"/>
                      <a:pt x="0" y="840"/>
                    </a:cubicBezTo>
                    <a:cubicBezTo>
                      <a:pt x="1" y="746"/>
                      <a:pt x="78" y="670"/>
                      <a:pt x="172" y="670"/>
                    </a:cubicBezTo>
                    <a:cubicBezTo>
                      <a:pt x="265" y="670"/>
                      <a:pt x="340" y="743"/>
                      <a:pt x="345" y="834"/>
                    </a:cubicBezTo>
                    <a:cubicBezTo>
                      <a:pt x="348" y="563"/>
                      <a:pt x="568" y="345"/>
                      <a:pt x="840" y="345"/>
                    </a:cubicBezTo>
                    <a:cubicBezTo>
                      <a:pt x="841" y="343"/>
                      <a:pt x="841" y="343"/>
                      <a:pt x="841" y="343"/>
                    </a:cubicBezTo>
                    <a:cubicBezTo>
                      <a:pt x="841" y="345"/>
                      <a:pt x="841" y="345"/>
                      <a:pt x="841" y="345"/>
                    </a:cubicBezTo>
                    <a:cubicBezTo>
                      <a:pt x="936" y="344"/>
                      <a:pt x="1012" y="267"/>
                      <a:pt x="1012" y="172"/>
                    </a:cubicBezTo>
                    <a:cubicBezTo>
                      <a:pt x="1012" y="77"/>
                      <a:pt x="936" y="1"/>
                      <a:pt x="8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304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900">
                  <a:solidFill>
                    <a:srgbClr val="44546A"/>
                  </a:solidFill>
                  <a:latin typeface="Arial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552417" y="2312169"/>
            <a:ext cx="4059961" cy="923326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pPr algn="ctr"/>
            <a:r>
              <a:rPr lang="en-MY" dirty="0">
                <a:solidFill>
                  <a:schemeClr val="accent6">
                    <a:lumMod val="95000"/>
                    <a:lumOff val="5000"/>
                  </a:schemeClr>
                </a:solidFill>
              </a:rPr>
              <a:t>EPISTEMOLOGI: KONSEP, PERKEMBANGAN, DAN KESAN TERHADAP KEHIDUPAN</a:t>
            </a:r>
          </a:p>
        </p:txBody>
      </p:sp>
      <p:sp>
        <p:nvSpPr>
          <p:cNvPr id="3" name="Rectangle 2"/>
          <p:cNvSpPr/>
          <p:nvPr/>
        </p:nvSpPr>
        <p:spPr>
          <a:xfrm>
            <a:off x="553130" y="3759756"/>
            <a:ext cx="3690412" cy="646327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pPr algn="ctr"/>
            <a:r>
              <a:rPr lang="en-MY" dirty="0">
                <a:solidFill>
                  <a:schemeClr val="accent6">
                    <a:lumMod val="95000"/>
                    <a:lumOff val="5000"/>
                  </a:schemeClr>
                </a:solidFill>
              </a:rPr>
              <a:t>KAEDAH DAN SUMBER PEROLEHAN ILMU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8896" y="5037093"/>
            <a:ext cx="3287000" cy="369328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pPr algn="ctr"/>
            <a:r>
              <a:rPr lang="en-MY" dirty="0">
                <a:solidFill>
                  <a:schemeClr val="accent6">
                    <a:lumMod val="95000"/>
                    <a:lumOff val="5000"/>
                  </a:schemeClr>
                </a:solidFill>
              </a:rPr>
              <a:t>TEORI KEBENARAN ILMU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746453" y="2422472"/>
            <a:ext cx="3078564" cy="646327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pPr algn="ctr"/>
            <a:r>
              <a:rPr lang="en-MY" dirty="0">
                <a:solidFill>
                  <a:schemeClr val="accent6">
                    <a:lumMod val="95000"/>
                    <a:lumOff val="5000"/>
                  </a:schemeClr>
                </a:solidFill>
              </a:rPr>
              <a:t>EPISTEMOLOGI UNTUK</a:t>
            </a:r>
          </a:p>
          <a:p>
            <a:pPr algn="ctr"/>
            <a:r>
              <a:rPr lang="en-MY" dirty="0">
                <a:solidFill>
                  <a:schemeClr val="accent6">
                    <a:lumMod val="95000"/>
                    <a:lumOff val="5000"/>
                  </a:schemeClr>
                </a:solidFill>
              </a:rPr>
              <a:t>KEGUNAAN KEHIDUPAN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351844" y="4595925"/>
            <a:ext cx="2341019" cy="369328"/>
          </a:xfrm>
          <a:prstGeom prst="rect">
            <a:avLst/>
          </a:prstGeom>
        </p:spPr>
        <p:txBody>
          <a:bodyPr wrap="none" lIns="91437" tIns="45718" rIns="91437" bIns="45718">
            <a:spAutoFit/>
          </a:bodyPr>
          <a:lstStyle/>
          <a:p>
            <a:pPr algn="ctr"/>
            <a:r>
              <a:rPr lang="en-MY" dirty="0">
                <a:solidFill>
                  <a:schemeClr val="accent6">
                    <a:lumMod val="95000"/>
                    <a:lumOff val="5000"/>
                  </a:schemeClr>
                </a:solidFill>
              </a:rPr>
              <a:t>SENARIO &amp; KAJIAN KES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43614" y="2240559"/>
            <a:ext cx="587559" cy="54482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en-US" sz="3200"/>
          </a:p>
        </p:txBody>
      </p:sp>
      <p:sp>
        <p:nvSpPr>
          <p:cNvPr id="66" name="Freeform 5"/>
          <p:cNvSpPr>
            <a:spLocks noEditPoints="1"/>
          </p:cNvSpPr>
          <p:nvPr/>
        </p:nvSpPr>
        <p:spPr bwMode="auto">
          <a:xfrm>
            <a:off x="301755" y="2351477"/>
            <a:ext cx="343181" cy="321543"/>
          </a:xfrm>
          <a:custGeom>
            <a:avLst/>
            <a:gdLst>
              <a:gd name="T0" fmla="*/ 138 w 306"/>
              <a:gd name="T1" fmla="*/ 226 h 309"/>
              <a:gd name="T2" fmla="*/ 149 w 306"/>
              <a:gd name="T3" fmla="*/ 229 h 309"/>
              <a:gd name="T4" fmla="*/ 198 w 306"/>
              <a:gd name="T5" fmla="*/ 216 h 309"/>
              <a:gd name="T6" fmla="*/ 226 w 306"/>
              <a:gd name="T7" fmla="*/ 169 h 309"/>
              <a:gd name="T8" fmla="*/ 215 w 306"/>
              <a:gd name="T9" fmla="*/ 147 h 309"/>
              <a:gd name="T10" fmla="*/ 171 w 306"/>
              <a:gd name="T11" fmla="*/ 209 h 309"/>
              <a:gd name="T12" fmla="*/ 138 w 306"/>
              <a:gd name="T13" fmla="*/ 226 h 309"/>
              <a:gd name="T14" fmla="*/ 80 w 306"/>
              <a:gd name="T15" fmla="*/ 107 h 309"/>
              <a:gd name="T16" fmla="*/ 142 w 306"/>
              <a:gd name="T17" fmla="*/ 15 h 309"/>
              <a:gd name="T18" fmla="*/ 164 w 306"/>
              <a:gd name="T19" fmla="*/ 16 h 309"/>
              <a:gd name="T20" fmla="*/ 225 w 306"/>
              <a:gd name="T21" fmla="*/ 107 h 309"/>
              <a:gd name="T22" fmla="*/ 241 w 306"/>
              <a:gd name="T23" fmla="*/ 153 h 309"/>
              <a:gd name="T24" fmla="*/ 193 w 306"/>
              <a:gd name="T25" fmla="*/ 237 h 309"/>
              <a:gd name="T26" fmla="*/ 112 w 306"/>
              <a:gd name="T27" fmla="*/ 237 h 309"/>
              <a:gd name="T28" fmla="*/ 65 w 306"/>
              <a:gd name="T29" fmla="*/ 153 h 309"/>
              <a:gd name="T30" fmla="*/ 80 w 306"/>
              <a:gd name="T31" fmla="*/ 107 h 309"/>
              <a:gd name="T32" fmla="*/ 153 w 306"/>
              <a:gd name="T33" fmla="*/ 277 h 309"/>
              <a:gd name="T34" fmla="*/ 238 w 306"/>
              <a:gd name="T35" fmla="*/ 257 h 309"/>
              <a:gd name="T36" fmla="*/ 237 w 306"/>
              <a:gd name="T37" fmla="*/ 226 h 309"/>
              <a:gd name="T38" fmla="*/ 234 w 306"/>
              <a:gd name="T39" fmla="*/ 224 h 309"/>
              <a:gd name="T40" fmla="*/ 246 w 306"/>
              <a:gd name="T41" fmla="*/ 205 h 309"/>
              <a:gd name="T42" fmla="*/ 295 w 306"/>
              <a:gd name="T43" fmla="*/ 260 h 309"/>
              <a:gd name="T44" fmla="*/ 252 w 306"/>
              <a:gd name="T45" fmla="*/ 294 h 309"/>
              <a:gd name="T46" fmla="*/ 153 w 306"/>
              <a:gd name="T47" fmla="*/ 309 h 309"/>
              <a:gd name="T48" fmla="*/ 53 w 306"/>
              <a:gd name="T49" fmla="*/ 294 h 309"/>
              <a:gd name="T50" fmla="*/ 10 w 306"/>
              <a:gd name="T51" fmla="*/ 260 h 309"/>
              <a:gd name="T52" fmla="*/ 60 w 306"/>
              <a:gd name="T53" fmla="*/ 205 h 309"/>
              <a:gd name="T54" fmla="*/ 71 w 306"/>
              <a:gd name="T55" fmla="*/ 224 h 309"/>
              <a:gd name="T56" fmla="*/ 69 w 306"/>
              <a:gd name="T57" fmla="*/ 226 h 309"/>
              <a:gd name="T58" fmla="*/ 67 w 306"/>
              <a:gd name="T59" fmla="*/ 257 h 309"/>
              <a:gd name="T60" fmla="*/ 153 w 306"/>
              <a:gd name="T61" fmla="*/ 277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06" h="309">
                <a:moveTo>
                  <a:pt x="138" y="226"/>
                </a:moveTo>
                <a:cubicBezTo>
                  <a:pt x="141" y="227"/>
                  <a:pt x="145" y="229"/>
                  <a:pt x="149" y="229"/>
                </a:cubicBezTo>
                <a:cubicBezTo>
                  <a:pt x="164" y="232"/>
                  <a:pt x="182" y="227"/>
                  <a:pt x="198" y="216"/>
                </a:cubicBezTo>
                <a:cubicBezTo>
                  <a:pt x="215" y="204"/>
                  <a:pt x="226" y="186"/>
                  <a:pt x="226" y="169"/>
                </a:cubicBezTo>
                <a:cubicBezTo>
                  <a:pt x="226" y="160"/>
                  <a:pt x="220" y="151"/>
                  <a:pt x="215" y="147"/>
                </a:cubicBezTo>
                <a:cubicBezTo>
                  <a:pt x="210" y="170"/>
                  <a:pt x="193" y="193"/>
                  <a:pt x="171" y="209"/>
                </a:cubicBezTo>
                <a:cubicBezTo>
                  <a:pt x="160" y="216"/>
                  <a:pt x="149" y="222"/>
                  <a:pt x="138" y="226"/>
                </a:cubicBezTo>
                <a:close/>
                <a:moveTo>
                  <a:pt x="80" y="107"/>
                </a:moveTo>
                <a:cubicBezTo>
                  <a:pt x="98" y="76"/>
                  <a:pt x="122" y="47"/>
                  <a:pt x="142" y="15"/>
                </a:cubicBezTo>
                <a:cubicBezTo>
                  <a:pt x="151" y="1"/>
                  <a:pt x="154" y="0"/>
                  <a:pt x="164" y="16"/>
                </a:cubicBezTo>
                <a:cubicBezTo>
                  <a:pt x="183" y="47"/>
                  <a:pt x="207" y="76"/>
                  <a:pt x="225" y="107"/>
                </a:cubicBezTo>
                <a:cubicBezTo>
                  <a:pt x="234" y="122"/>
                  <a:pt x="241" y="138"/>
                  <a:pt x="241" y="153"/>
                </a:cubicBezTo>
                <a:cubicBezTo>
                  <a:pt x="241" y="190"/>
                  <a:pt x="221" y="222"/>
                  <a:pt x="193" y="237"/>
                </a:cubicBezTo>
                <a:cubicBezTo>
                  <a:pt x="167" y="251"/>
                  <a:pt x="137" y="251"/>
                  <a:pt x="112" y="237"/>
                </a:cubicBezTo>
                <a:cubicBezTo>
                  <a:pt x="84" y="221"/>
                  <a:pt x="65" y="190"/>
                  <a:pt x="65" y="153"/>
                </a:cubicBezTo>
                <a:cubicBezTo>
                  <a:pt x="65" y="138"/>
                  <a:pt x="71" y="122"/>
                  <a:pt x="80" y="107"/>
                </a:cubicBezTo>
                <a:close/>
                <a:moveTo>
                  <a:pt x="153" y="277"/>
                </a:moveTo>
                <a:cubicBezTo>
                  <a:pt x="178" y="277"/>
                  <a:pt x="218" y="273"/>
                  <a:pt x="238" y="257"/>
                </a:cubicBezTo>
                <a:cubicBezTo>
                  <a:pt x="251" y="247"/>
                  <a:pt x="250" y="236"/>
                  <a:pt x="237" y="226"/>
                </a:cubicBezTo>
                <a:cubicBezTo>
                  <a:pt x="236" y="226"/>
                  <a:pt x="235" y="225"/>
                  <a:pt x="234" y="224"/>
                </a:cubicBezTo>
                <a:cubicBezTo>
                  <a:pt x="239" y="218"/>
                  <a:pt x="243" y="212"/>
                  <a:pt x="246" y="205"/>
                </a:cubicBezTo>
                <a:cubicBezTo>
                  <a:pt x="267" y="213"/>
                  <a:pt x="306" y="232"/>
                  <a:pt x="295" y="260"/>
                </a:cubicBezTo>
                <a:cubicBezTo>
                  <a:pt x="289" y="277"/>
                  <a:pt x="268" y="288"/>
                  <a:pt x="252" y="294"/>
                </a:cubicBezTo>
                <a:cubicBezTo>
                  <a:pt x="225" y="304"/>
                  <a:pt x="189" y="309"/>
                  <a:pt x="153" y="309"/>
                </a:cubicBezTo>
                <a:cubicBezTo>
                  <a:pt x="116" y="309"/>
                  <a:pt x="80" y="304"/>
                  <a:pt x="53" y="294"/>
                </a:cubicBezTo>
                <a:cubicBezTo>
                  <a:pt x="38" y="288"/>
                  <a:pt x="16" y="277"/>
                  <a:pt x="10" y="260"/>
                </a:cubicBezTo>
                <a:cubicBezTo>
                  <a:pt x="0" y="232"/>
                  <a:pt x="38" y="213"/>
                  <a:pt x="60" y="205"/>
                </a:cubicBezTo>
                <a:cubicBezTo>
                  <a:pt x="63" y="212"/>
                  <a:pt x="67" y="218"/>
                  <a:pt x="71" y="224"/>
                </a:cubicBezTo>
                <a:cubicBezTo>
                  <a:pt x="70" y="225"/>
                  <a:pt x="70" y="226"/>
                  <a:pt x="69" y="226"/>
                </a:cubicBezTo>
                <a:cubicBezTo>
                  <a:pt x="56" y="236"/>
                  <a:pt x="54" y="247"/>
                  <a:pt x="67" y="257"/>
                </a:cubicBezTo>
                <a:cubicBezTo>
                  <a:pt x="88" y="273"/>
                  <a:pt x="128" y="277"/>
                  <a:pt x="153" y="2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37" tIns="45718" rIns="91437" bIns="45718" numCol="1" anchor="t" anchorCtr="0" compatLnSpc="1"/>
          <a:lstStyle/>
          <a:p>
            <a:endParaRPr lang="id-ID" sz="3200"/>
          </a:p>
        </p:txBody>
      </p:sp>
      <p:sp>
        <p:nvSpPr>
          <p:cNvPr id="67" name="Rounded Rectangle 66"/>
          <p:cNvSpPr/>
          <p:nvPr/>
        </p:nvSpPr>
        <p:spPr>
          <a:xfrm>
            <a:off x="51810" y="3706220"/>
            <a:ext cx="587559" cy="54482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en-US" sz="3200"/>
          </a:p>
        </p:txBody>
      </p:sp>
      <p:sp>
        <p:nvSpPr>
          <p:cNvPr id="68" name="Freeform 5"/>
          <p:cNvSpPr>
            <a:spLocks noEditPoints="1"/>
          </p:cNvSpPr>
          <p:nvPr/>
        </p:nvSpPr>
        <p:spPr bwMode="auto">
          <a:xfrm>
            <a:off x="209951" y="3817138"/>
            <a:ext cx="343181" cy="321543"/>
          </a:xfrm>
          <a:custGeom>
            <a:avLst/>
            <a:gdLst>
              <a:gd name="T0" fmla="*/ 138 w 306"/>
              <a:gd name="T1" fmla="*/ 226 h 309"/>
              <a:gd name="T2" fmla="*/ 149 w 306"/>
              <a:gd name="T3" fmla="*/ 229 h 309"/>
              <a:gd name="T4" fmla="*/ 198 w 306"/>
              <a:gd name="T5" fmla="*/ 216 h 309"/>
              <a:gd name="T6" fmla="*/ 226 w 306"/>
              <a:gd name="T7" fmla="*/ 169 h 309"/>
              <a:gd name="T8" fmla="*/ 215 w 306"/>
              <a:gd name="T9" fmla="*/ 147 h 309"/>
              <a:gd name="T10" fmla="*/ 171 w 306"/>
              <a:gd name="T11" fmla="*/ 209 h 309"/>
              <a:gd name="T12" fmla="*/ 138 w 306"/>
              <a:gd name="T13" fmla="*/ 226 h 309"/>
              <a:gd name="T14" fmla="*/ 80 w 306"/>
              <a:gd name="T15" fmla="*/ 107 h 309"/>
              <a:gd name="T16" fmla="*/ 142 w 306"/>
              <a:gd name="T17" fmla="*/ 15 h 309"/>
              <a:gd name="T18" fmla="*/ 164 w 306"/>
              <a:gd name="T19" fmla="*/ 16 h 309"/>
              <a:gd name="T20" fmla="*/ 225 w 306"/>
              <a:gd name="T21" fmla="*/ 107 h 309"/>
              <a:gd name="T22" fmla="*/ 241 w 306"/>
              <a:gd name="T23" fmla="*/ 153 h 309"/>
              <a:gd name="T24" fmla="*/ 193 w 306"/>
              <a:gd name="T25" fmla="*/ 237 h 309"/>
              <a:gd name="T26" fmla="*/ 112 w 306"/>
              <a:gd name="T27" fmla="*/ 237 h 309"/>
              <a:gd name="T28" fmla="*/ 65 w 306"/>
              <a:gd name="T29" fmla="*/ 153 h 309"/>
              <a:gd name="T30" fmla="*/ 80 w 306"/>
              <a:gd name="T31" fmla="*/ 107 h 309"/>
              <a:gd name="T32" fmla="*/ 153 w 306"/>
              <a:gd name="T33" fmla="*/ 277 h 309"/>
              <a:gd name="T34" fmla="*/ 238 w 306"/>
              <a:gd name="T35" fmla="*/ 257 h 309"/>
              <a:gd name="T36" fmla="*/ 237 w 306"/>
              <a:gd name="T37" fmla="*/ 226 h 309"/>
              <a:gd name="T38" fmla="*/ 234 w 306"/>
              <a:gd name="T39" fmla="*/ 224 h 309"/>
              <a:gd name="T40" fmla="*/ 246 w 306"/>
              <a:gd name="T41" fmla="*/ 205 h 309"/>
              <a:gd name="T42" fmla="*/ 295 w 306"/>
              <a:gd name="T43" fmla="*/ 260 h 309"/>
              <a:gd name="T44" fmla="*/ 252 w 306"/>
              <a:gd name="T45" fmla="*/ 294 h 309"/>
              <a:gd name="T46" fmla="*/ 153 w 306"/>
              <a:gd name="T47" fmla="*/ 309 h 309"/>
              <a:gd name="T48" fmla="*/ 53 w 306"/>
              <a:gd name="T49" fmla="*/ 294 h 309"/>
              <a:gd name="T50" fmla="*/ 10 w 306"/>
              <a:gd name="T51" fmla="*/ 260 h 309"/>
              <a:gd name="T52" fmla="*/ 60 w 306"/>
              <a:gd name="T53" fmla="*/ 205 h 309"/>
              <a:gd name="T54" fmla="*/ 71 w 306"/>
              <a:gd name="T55" fmla="*/ 224 h 309"/>
              <a:gd name="T56" fmla="*/ 69 w 306"/>
              <a:gd name="T57" fmla="*/ 226 h 309"/>
              <a:gd name="T58" fmla="*/ 67 w 306"/>
              <a:gd name="T59" fmla="*/ 257 h 309"/>
              <a:gd name="T60" fmla="*/ 153 w 306"/>
              <a:gd name="T61" fmla="*/ 277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06" h="309">
                <a:moveTo>
                  <a:pt x="138" y="226"/>
                </a:moveTo>
                <a:cubicBezTo>
                  <a:pt x="141" y="227"/>
                  <a:pt x="145" y="229"/>
                  <a:pt x="149" y="229"/>
                </a:cubicBezTo>
                <a:cubicBezTo>
                  <a:pt x="164" y="232"/>
                  <a:pt x="182" y="227"/>
                  <a:pt x="198" y="216"/>
                </a:cubicBezTo>
                <a:cubicBezTo>
                  <a:pt x="215" y="204"/>
                  <a:pt x="226" y="186"/>
                  <a:pt x="226" y="169"/>
                </a:cubicBezTo>
                <a:cubicBezTo>
                  <a:pt x="226" y="160"/>
                  <a:pt x="220" y="151"/>
                  <a:pt x="215" y="147"/>
                </a:cubicBezTo>
                <a:cubicBezTo>
                  <a:pt x="210" y="170"/>
                  <a:pt x="193" y="193"/>
                  <a:pt x="171" y="209"/>
                </a:cubicBezTo>
                <a:cubicBezTo>
                  <a:pt x="160" y="216"/>
                  <a:pt x="149" y="222"/>
                  <a:pt x="138" y="226"/>
                </a:cubicBezTo>
                <a:close/>
                <a:moveTo>
                  <a:pt x="80" y="107"/>
                </a:moveTo>
                <a:cubicBezTo>
                  <a:pt x="98" y="76"/>
                  <a:pt x="122" y="47"/>
                  <a:pt x="142" y="15"/>
                </a:cubicBezTo>
                <a:cubicBezTo>
                  <a:pt x="151" y="1"/>
                  <a:pt x="154" y="0"/>
                  <a:pt x="164" y="16"/>
                </a:cubicBezTo>
                <a:cubicBezTo>
                  <a:pt x="183" y="47"/>
                  <a:pt x="207" y="76"/>
                  <a:pt x="225" y="107"/>
                </a:cubicBezTo>
                <a:cubicBezTo>
                  <a:pt x="234" y="122"/>
                  <a:pt x="241" y="138"/>
                  <a:pt x="241" y="153"/>
                </a:cubicBezTo>
                <a:cubicBezTo>
                  <a:pt x="241" y="190"/>
                  <a:pt x="221" y="222"/>
                  <a:pt x="193" y="237"/>
                </a:cubicBezTo>
                <a:cubicBezTo>
                  <a:pt x="167" y="251"/>
                  <a:pt x="137" y="251"/>
                  <a:pt x="112" y="237"/>
                </a:cubicBezTo>
                <a:cubicBezTo>
                  <a:pt x="84" y="221"/>
                  <a:pt x="65" y="190"/>
                  <a:pt x="65" y="153"/>
                </a:cubicBezTo>
                <a:cubicBezTo>
                  <a:pt x="65" y="138"/>
                  <a:pt x="71" y="122"/>
                  <a:pt x="80" y="107"/>
                </a:cubicBezTo>
                <a:close/>
                <a:moveTo>
                  <a:pt x="153" y="277"/>
                </a:moveTo>
                <a:cubicBezTo>
                  <a:pt x="178" y="277"/>
                  <a:pt x="218" y="273"/>
                  <a:pt x="238" y="257"/>
                </a:cubicBezTo>
                <a:cubicBezTo>
                  <a:pt x="251" y="247"/>
                  <a:pt x="250" y="236"/>
                  <a:pt x="237" y="226"/>
                </a:cubicBezTo>
                <a:cubicBezTo>
                  <a:pt x="236" y="226"/>
                  <a:pt x="235" y="225"/>
                  <a:pt x="234" y="224"/>
                </a:cubicBezTo>
                <a:cubicBezTo>
                  <a:pt x="239" y="218"/>
                  <a:pt x="243" y="212"/>
                  <a:pt x="246" y="205"/>
                </a:cubicBezTo>
                <a:cubicBezTo>
                  <a:pt x="267" y="213"/>
                  <a:pt x="306" y="232"/>
                  <a:pt x="295" y="260"/>
                </a:cubicBezTo>
                <a:cubicBezTo>
                  <a:pt x="289" y="277"/>
                  <a:pt x="268" y="288"/>
                  <a:pt x="252" y="294"/>
                </a:cubicBezTo>
                <a:cubicBezTo>
                  <a:pt x="225" y="304"/>
                  <a:pt x="189" y="309"/>
                  <a:pt x="153" y="309"/>
                </a:cubicBezTo>
                <a:cubicBezTo>
                  <a:pt x="116" y="309"/>
                  <a:pt x="80" y="304"/>
                  <a:pt x="53" y="294"/>
                </a:cubicBezTo>
                <a:cubicBezTo>
                  <a:pt x="38" y="288"/>
                  <a:pt x="16" y="277"/>
                  <a:pt x="10" y="260"/>
                </a:cubicBezTo>
                <a:cubicBezTo>
                  <a:pt x="0" y="232"/>
                  <a:pt x="38" y="213"/>
                  <a:pt x="60" y="205"/>
                </a:cubicBezTo>
                <a:cubicBezTo>
                  <a:pt x="63" y="212"/>
                  <a:pt x="67" y="218"/>
                  <a:pt x="71" y="224"/>
                </a:cubicBezTo>
                <a:cubicBezTo>
                  <a:pt x="70" y="225"/>
                  <a:pt x="70" y="226"/>
                  <a:pt x="69" y="226"/>
                </a:cubicBezTo>
                <a:cubicBezTo>
                  <a:pt x="56" y="236"/>
                  <a:pt x="54" y="247"/>
                  <a:pt x="67" y="257"/>
                </a:cubicBezTo>
                <a:cubicBezTo>
                  <a:pt x="88" y="273"/>
                  <a:pt x="128" y="277"/>
                  <a:pt x="153" y="2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37" tIns="45718" rIns="91437" bIns="45718" numCol="1" anchor="t" anchorCtr="0" compatLnSpc="1"/>
          <a:lstStyle/>
          <a:p>
            <a:endParaRPr lang="id-ID" sz="3200"/>
          </a:p>
        </p:txBody>
      </p:sp>
      <p:sp>
        <p:nvSpPr>
          <p:cNvPr id="69" name="Rounded Rectangle 68"/>
          <p:cNvSpPr/>
          <p:nvPr/>
        </p:nvSpPr>
        <p:spPr>
          <a:xfrm>
            <a:off x="797336" y="5037093"/>
            <a:ext cx="587559" cy="54482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en-US" sz="3200"/>
          </a:p>
        </p:txBody>
      </p:sp>
      <p:sp>
        <p:nvSpPr>
          <p:cNvPr id="70" name="Freeform 5"/>
          <p:cNvSpPr>
            <a:spLocks noEditPoints="1"/>
          </p:cNvSpPr>
          <p:nvPr/>
        </p:nvSpPr>
        <p:spPr bwMode="auto">
          <a:xfrm>
            <a:off x="955477" y="5148011"/>
            <a:ext cx="343181" cy="321543"/>
          </a:xfrm>
          <a:custGeom>
            <a:avLst/>
            <a:gdLst>
              <a:gd name="T0" fmla="*/ 138 w 306"/>
              <a:gd name="T1" fmla="*/ 226 h 309"/>
              <a:gd name="T2" fmla="*/ 149 w 306"/>
              <a:gd name="T3" fmla="*/ 229 h 309"/>
              <a:gd name="T4" fmla="*/ 198 w 306"/>
              <a:gd name="T5" fmla="*/ 216 h 309"/>
              <a:gd name="T6" fmla="*/ 226 w 306"/>
              <a:gd name="T7" fmla="*/ 169 h 309"/>
              <a:gd name="T8" fmla="*/ 215 w 306"/>
              <a:gd name="T9" fmla="*/ 147 h 309"/>
              <a:gd name="T10" fmla="*/ 171 w 306"/>
              <a:gd name="T11" fmla="*/ 209 h 309"/>
              <a:gd name="T12" fmla="*/ 138 w 306"/>
              <a:gd name="T13" fmla="*/ 226 h 309"/>
              <a:gd name="T14" fmla="*/ 80 w 306"/>
              <a:gd name="T15" fmla="*/ 107 h 309"/>
              <a:gd name="T16" fmla="*/ 142 w 306"/>
              <a:gd name="T17" fmla="*/ 15 h 309"/>
              <a:gd name="T18" fmla="*/ 164 w 306"/>
              <a:gd name="T19" fmla="*/ 16 h 309"/>
              <a:gd name="T20" fmla="*/ 225 w 306"/>
              <a:gd name="T21" fmla="*/ 107 h 309"/>
              <a:gd name="T22" fmla="*/ 241 w 306"/>
              <a:gd name="T23" fmla="*/ 153 h 309"/>
              <a:gd name="T24" fmla="*/ 193 w 306"/>
              <a:gd name="T25" fmla="*/ 237 h 309"/>
              <a:gd name="T26" fmla="*/ 112 w 306"/>
              <a:gd name="T27" fmla="*/ 237 h 309"/>
              <a:gd name="T28" fmla="*/ 65 w 306"/>
              <a:gd name="T29" fmla="*/ 153 h 309"/>
              <a:gd name="T30" fmla="*/ 80 w 306"/>
              <a:gd name="T31" fmla="*/ 107 h 309"/>
              <a:gd name="T32" fmla="*/ 153 w 306"/>
              <a:gd name="T33" fmla="*/ 277 h 309"/>
              <a:gd name="T34" fmla="*/ 238 w 306"/>
              <a:gd name="T35" fmla="*/ 257 h 309"/>
              <a:gd name="T36" fmla="*/ 237 w 306"/>
              <a:gd name="T37" fmla="*/ 226 h 309"/>
              <a:gd name="T38" fmla="*/ 234 w 306"/>
              <a:gd name="T39" fmla="*/ 224 h 309"/>
              <a:gd name="T40" fmla="*/ 246 w 306"/>
              <a:gd name="T41" fmla="*/ 205 h 309"/>
              <a:gd name="T42" fmla="*/ 295 w 306"/>
              <a:gd name="T43" fmla="*/ 260 h 309"/>
              <a:gd name="T44" fmla="*/ 252 w 306"/>
              <a:gd name="T45" fmla="*/ 294 h 309"/>
              <a:gd name="T46" fmla="*/ 153 w 306"/>
              <a:gd name="T47" fmla="*/ 309 h 309"/>
              <a:gd name="T48" fmla="*/ 53 w 306"/>
              <a:gd name="T49" fmla="*/ 294 h 309"/>
              <a:gd name="T50" fmla="*/ 10 w 306"/>
              <a:gd name="T51" fmla="*/ 260 h 309"/>
              <a:gd name="T52" fmla="*/ 60 w 306"/>
              <a:gd name="T53" fmla="*/ 205 h 309"/>
              <a:gd name="T54" fmla="*/ 71 w 306"/>
              <a:gd name="T55" fmla="*/ 224 h 309"/>
              <a:gd name="T56" fmla="*/ 69 w 306"/>
              <a:gd name="T57" fmla="*/ 226 h 309"/>
              <a:gd name="T58" fmla="*/ 67 w 306"/>
              <a:gd name="T59" fmla="*/ 257 h 309"/>
              <a:gd name="T60" fmla="*/ 153 w 306"/>
              <a:gd name="T61" fmla="*/ 277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06" h="309">
                <a:moveTo>
                  <a:pt x="138" y="226"/>
                </a:moveTo>
                <a:cubicBezTo>
                  <a:pt x="141" y="227"/>
                  <a:pt x="145" y="229"/>
                  <a:pt x="149" y="229"/>
                </a:cubicBezTo>
                <a:cubicBezTo>
                  <a:pt x="164" y="232"/>
                  <a:pt x="182" y="227"/>
                  <a:pt x="198" y="216"/>
                </a:cubicBezTo>
                <a:cubicBezTo>
                  <a:pt x="215" y="204"/>
                  <a:pt x="226" y="186"/>
                  <a:pt x="226" y="169"/>
                </a:cubicBezTo>
                <a:cubicBezTo>
                  <a:pt x="226" y="160"/>
                  <a:pt x="220" y="151"/>
                  <a:pt x="215" y="147"/>
                </a:cubicBezTo>
                <a:cubicBezTo>
                  <a:pt x="210" y="170"/>
                  <a:pt x="193" y="193"/>
                  <a:pt x="171" y="209"/>
                </a:cubicBezTo>
                <a:cubicBezTo>
                  <a:pt x="160" y="216"/>
                  <a:pt x="149" y="222"/>
                  <a:pt x="138" y="226"/>
                </a:cubicBezTo>
                <a:close/>
                <a:moveTo>
                  <a:pt x="80" y="107"/>
                </a:moveTo>
                <a:cubicBezTo>
                  <a:pt x="98" y="76"/>
                  <a:pt x="122" y="47"/>
                  <a:pt x="142" y="15"/>
                </a:cubicBezTo>
                <a:cubicBezTo>
                  <a:pt x="151" y="1"/>
                  <a:pt x="154" y="0"/>
                  <a:pt x="164" y="16"/>
                </a:cubicBezTo>
                <a:cubicBezTo>
                  <a:pt x="183" y="47"/>
                  <a:pt x="207" y="76"/>
                  <a:pt x="225" y="107"/>
                </a:cubicBezTo>
                <a:cubicBezTo>
                  <a:pt x="234" y="122"/>
                  <a:pt x="241" y="138"/>
                  <a:pt x="241" y="153"/>
                </a:cubicBezTo>
                <a:cubicBezTo>
                  <a:pt x="241" y="190"/>
                  <a:pt x="221" y="222"/>
                  <a:pt x="193" y="237"/>
                </a:cubicBezTo>
                <a:cubicBezTo>
                  <a:pt x="167" y="251"/>
                  <a:pt x="137" y="251"/>
                  <a:pt x="112" y="237"/>
                </a:cubicBezTo>
                <a:cubicBezTo>
                  <a:pt x="84" y="221"/>
                  <a:pt x="65" y="190"/>
                  <a:pt x="65" y="153"/>
                </a:cubicBezTo>
                <a:cubicBezTo>
                  <a:pt x="65" y="138"/>
                  <a:pt x="71" y="122"/>
                  <a:pt x="80" y="107"/>
                </a:cubicBezTo>
                <a:close/>
                <a:moveTo>
                  <a:pt x="153" y="277"/>
                </a:moveTo>
                <a:cubicBezTo>
                  <a:pt x="178" y="277"/>
                  <a:pt x="218" y="273"/>
                  <a:pt x="238" y="257"/>
                </a:cubicBezTo>
                <a:cubicBezTo>
                  <a:pt x="251" y="247"/>
                  <a:pt x="250" y="236"/>
                  <a:pt x="237" y="226"/>
                </a:cubicBezTo>
                <a:cubicBezTo>
                  <a:pt x="236" y="226"/>
                  <a:pt x="235" y="225"/>
                  <a:pt x="234" y="224"/>
                </a:cubicBezTo>
                <a:cubicBezTo>
                  <a:pt x="239" y="218"/>
                  <a:pt x="243" y="212"/>
                  <a:pt x="246" y="205"/>
                </a:cubicBezTo>
                <a:cubicBezTo>
                  <a:pt x="267" y="213"/>
                  <a:pt x="306" y="232"/>
                  <a:pt x="295" y="260"/>
                </a:cubicBezTo>
                <a:cubicBezTo>
                  <a:pt x="289" y="277"/>
                  <a:pt x="268" y="288"/>
                  <a:pt x="252" y="294"/>
                </a:cubicBezTo>
                <a:cubicBezTo>
                  <a:pt x="225" y="304"/>
                  <a:pt x="189" y="309"/>
                  <a:pt x="153" y="309"/>
                </a:cubicBezTo>
                <a:cubicBezTo>
                  <a:pt x="116" y="309"/>
                  <a:pt x="80" y="304"/>
                  <a:pt x="53" y="294"/>
                </a:cubicBezTo>
                <a:cubicBezTo>
                  <a:pt x="38" y="288"/>
                  <a:pt x="16" y="277"/>
                  <a:pt x="10" y="260"/>
                </a:cubicBezTo>
                <a:cubicBezTo>
                  <a:pt x="0" y="232"/>
                  <a:pt x="38" y="213"/>
                  <a:pt x="60" y="205"/>
                </a:cubicBezTo>
                <a:cubicBezTo>
                  <a:pt x="63" y="212"/>
                  <a:pt x="67" y="218"/>
                  <a:pt x="71" y="224"/>
                </a:cubicBezTo>
                <a:cubicBezTo>
                  <a:pt x="70" y="225"/>
                  <a:pt x="70" y="226"/>
                  <a:pt x="69" y="226"/>
                </a:cubicBezTo>
                <a:cubicBezTo>
                  <a:pt x="56" y="236"/>
                  <a:pt x="54" y="247"/>
                  <a:pt x="67" y="257"/>
                </a:cubicBezTo>
                <a:cubicBezTo>
                  <a:pt x="88" y="273"/>
                  <a:pt x="128" y="277"/>
                  <a:pt x="153" y="2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37" tIns="45718" rIns="91437" bIns="45718" numCol="1" anchor="t" anchorCtr="0" compatLnSpc="1"/>
          <a:lstStyle/>
          <a:p>
            <a:endParaRPr lang="id-ID" sz="3200"/>
          </a:p>
        </p:txBody>
      </p:sp>
      <p:sp>
        <p:nvSpPr>
          <p:cNvPr id="71" name="Rounded Rectangle 70"/>
          <p:cNvSpPr/>
          <p:nvPr/>
        </p:nvSpPr>
        <p:spPr>
          <a:xfrm>
            <a:off x="10825019" y="4458164"/>
            <a:ext cx="587559" cy="54482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en-US" sz="3200"/>
          </a:p>
        </p:txBody>
      </p:sp>
      <p:sp>
        <p:nvSpPr>
          <p:cNvPr id="72" name="Freeform 5"/>
          <p:cNvSpPr>
            <a:spLocks noEditPoints="1"/>
          </p:cNvSpPr>
          <p:nvPr/>
        </p:nvSpPr>
        <p:spPr bwMode="auto">
          <a:xfrm>
            <a:off x="10983160" y="4569082"/>
            <a:ext cx="343181" cy="321543"/>
          </a:xfrm>
          <a:custGeom>
            <a:avLst/>
            <a:gdLst>
              <a:gd name="T0" fmla="*/ 138 w 306"/>
              <a:gd name="T1" fmla="*/ 226 h 309"/>
              <a:gd name="T2" fmla="*/ 149 w 306"/>
              <a:gd name="T3" fmla="*/ 229 h 309"/>
              <a:gd name="T4" fmla="*/ 198 w 306"/>
              <a:gd name="T5" fmla="*/ 216 h 309"/>
              <a:gd name="T6" fmla="*/ 226 w 306"/>
              <a:gd name="T7" fmla="*/ 169 h 309"/>
              <a:gd name="T8" fmla="*/ 215 w 306"/>
              <a:gd name="T9" fmla="*/ 147 h 309"/>
              <a:gd name="T10" fmla="*/ 171 w 306"/>
              <a:gd name="T11" fmla="*/ 209 h 309"/>
              <a:gd name="T12" fmla="*/ 138 w 306"/>
              <a:gd name="T13" fmla="*/ 226 h 309"/>
              <a:gd name="T14" fmla="*/ 80 w 306"/>
              <a:gd name="T15" fmla="*/ 107 h 309"/>
              <a:gd name="T16" fmla="*/ 142 w 306"/>
              <a:gd name="T17" fmla="*/ 15 h 309"/>
              <a:gd name="T18" fmla="*/ 164 w 306"/>
              <a:gd name="T19" fmla="*/ 16 h 309"/>
              <a:gd name="T20" fmla="*/ 225 w 306"/>
              <a:gd name="T21" fmla="*/ 107 h 309"/>
              <a:gd name="T22" fmla="*/ 241 w 306"/>
              <a:gd name="T23" fmla="*/ 153 h 309"/>
              <a:gd name="T24" fmla="*/ 193 w 306"/>
              <a:gd name="T25" fmla="*/ 237 h 309"/>
              <a:gd name="T26" fmla="*/ 112 w 306"/>
              <a:gd name="T27" fmla="*/ 237 h 309"/>
              <a:gd name="T28" fmla="*/ 65 w 306"/>
              <a:gd name="T29" fmla="*/ 153 h 309"/>
              <a:gd name="T30" fmla="*/ 80 w 306"/>
              <a:gd name="T31" fmla="*/ 107 h 309"/>
              <a:gd name="T32" fmla="*/ 153 w 306"/>
              <a:gd name="T33" fmla="*/ 277 h 309"/>
              <a:gd name="T34" fmla="*/ 238 w 306"/>
              <a:gd name="T35" fmla="*/ 257 h 309"/>
              <a:gd name="T36" fmla="*/ 237 w 306"/>
              <a:gd name="T37" fmla="*/ 226 h 309"/>
              <a:gd name="T38" fmla="*/ 234 w 306"/>
              <a:gd name="T39" fmla="*/ 224 h 309"/>
              <a:gd name="T40" fmla="*/ 246 w 306"/>
              <a:gd name="T41" fmla="*/ 205 h 309"/>
              <a:gd name="T42" fmla="*/ 295 w 306"/>
              <a:gd name="T43" fmla="*/ 260 h 309"/>
              <a:gd name="T44" fmla="*/ 252 w 306"/>
              <a:gd name="T45" fmla="*/ 294 h 309"/>
              <a:gd name="T46" fmla="*/ 153 w 306"/>
              <a:gd name="T47" fmla="*/ 309 h 309"/>
              <a:gd name="T48" fmla="*/ 53 w 306"/>
              <a:gd name="T49" fmla="*/ 294 h 309"/>
              <a:gd name="T50" fmla="*/ 10 w 306"/>
              <a:gd name="T51" fmla="*/ 260 h 309"/>
              <a:gd name="T52" fmla="*/ 60 w 306"/>
              <a:gd name="T53" fmla="*/ 205 h 309"/>
              <a:gd name="T54" fmla="*/ 71 w 306"/>
              <a:gd name="T55" fmla="*/ 224 h 309"/>
              <a:gd name="T56" fmla="*/ 69 w 306"/>
              <a:gd name="T57" fmla="*/ 226 h 309"/>
              <a:gd name="T58" fmla="*/ 67 w 306"/>
              <a:gd name="T59" fmla="*/ 257 h 309"/>
              <a:gd name="T60" fmla="*/ 153 w 306"/>
              <a:gd name="T61" fmla="*/ 277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06" h="309">
                <a:moveTo>
                  <a:pt x="138" y="226"/>
                </a:moveTo>
                <a:cubicBezTo>
                  <a:pt x="141" y="227"/>
                  <a:pt x="145" y="229"/>
                  <a:pt x="149" y="229"/>
                </a:cubicBezTo>
                <a:cubicBezTo>
                  <a:pt x="164" y="232"/>
                  <a:pt x="182" y="227"/>
                  <a:pt x="198" y="216"/>
                </a:cubicBezTo>
                <a:cubicBezTo>
                  <a:pt x="215" y="204"/>
                  <a:pt x="226" y="186"/>
                  <a:pt x="226" y="169"/>
                </a:cubicBezTo>
                <a:cubicBezTo>
                  <a:pt x="226" y="160"/>
                  <a:pt x="220" y="151"/>
                  <a:pt x="215" y="147"/>
                </a:cubicBezTo>
                <a:cubicBezTo>
                  <a:pt x="210" y="170"/>
                  <a:pt x="193" y="193"/>
                  <a:pt x="171" y="209"/>
                </a:cubicBezTo>
                <a:cubicBezTo>
                  <a:pt x="160" y="216"/>
                  <a:pt x="149" y="222"/>
                  <a:pt x="138" y="226"/>
                </a:cubicBezTo>
                <a:close/>
                <a:moveTo>
                  <a:pt x="80" y="107"/>
                </a:moveTo>
                <a:cubicBezTo>
                  <a:pt x="98" y="76"/>
                  <a:pt x="122" y="47"/>
                  <a:pt x="142" y="15"/>
                </a:cubicBezTo>
                <a:cubicBezTo>
                  <a:pt x="151" y="1"/>
                  <a:pt x="154" y="0"/>
                  <a:pt x="164" y="16"/>
                </a:cubicBezTo>
                <a:cubicBezTo>
                  <a:pt x="183" y="47"/>
                  <a:pt x="207" y="76"/>
                  <a:pt x="225" y="107"/>
                </a:cubicBezTo>
                <a:cubicBezTo>
                  <a:pt x="234" y="122"/>
                  <a:pt x="241" y="138"/>
                  <a:pt x="241" y="153"/>
                </a:cubicBezTo>
                <a:cubicBezTo>
                  <a:pt x="241" y="190"/>
                  <a:pt x="221" y="222"/>
                  <a:pt x="193" y="237"/>
                </a:cubicBezTo>
                <a:cubicBezTo>
                  <a:pt x="167" y="251"/>
                  <a:pt x="137" y="251"/>
                  <a:pt x="112" y="237"/>
                </a:cubicBezTo>
                <a:cubicBezTo>
                  <a:pt x="84" y="221"/>
                  <a:pt x="65" y="190"/>
                  <a:pt x="65" y="153"/>
                </a:cubicBezTo>
                <a:cubicBezTo>
                  <a:pt x="65" y="138"/>
                  <a:pt x="71" y="122"/>
                  <a:pt x="80" y="107"/>
                </a:cubicBezTo>
                <a:close/>
                <a:moveTo>
                  <a:pt x="153" y="277"/>
                </a:moveTo>
                <a:cubicBezTo>
                  <a:pt x="178" y="277"/>
                  <a:pt x="218" y="273"/>
                  <a:pt x="238" y="257"/>
                </a:cubicBezTo>
                <a:cubicBezTo>
                  <a:pt x="251" y="247"/>
                  <a:pt x="250" y="236"/>
                  <a:pt x="237" y="226"/>
                </a:cubicBezTo>
                <a:cubicBezTo>
                  <a:pt x="236" y="226"/>
                  <a:pt x="235" y="225"/>
                  <a:pt x="234" y="224"/>
                </a:cubicBezTo>
                <a:cubicBezTo>
                  <a:pt x="239" y="218"/>
                  <a:pt x="243" y="212"/>
                  <a:pt x="246" y="205"/>
                </a:cubicBezTo>
                <a:cubicBezTo>
                  <a:pt x="267" y="213"/>
                  <a:pt x="306" y="232"/>
                  <a:pt x="295" y="260"/>
                </a:cubicBezTo>
                <a:cubicBezTo>
                  <a:pt x="289" y="277"/>
                  <a:pt x="268" y="288"/>
                  <a:pt x="252" y="294"/>
                </a:cubicBezTo>
                <a:cubicBezTo>
                  <a:pt x="225" y="304"/>
                  <a:pt x="189" y="309"/>
                  <a:pt x="153" y="309"/>
                </a:cubicBezTo>
                <a:cubicBezTo>
                  <a:pt x="116" y="309"/>
                  <a:pt x="80" y="304"/>
                  <a:pt x="53" y="294"/>
                </a:cubicBezTo>
                <a:cubicBezTo>
                  <a:pt x="38" y="288"/>
                  <a:pt x="16" y="277"/>
                  <a:pt x="10" y="260"/>
                </a:cubicBezTo>
                <a:cubicBezTo>
                  <a:pt x="0" y="232"/>
                  <a:pt x="38" y="213"/>
                  <a:pt x="60" y="205"/>
                </a:cubicBezTo>
                <a:cubicBezTo>
                  <a:pt x="63" y="212"/>
                  <a:pt x="67" y="218"/>
                  <a:pt x="71" y="224"/>
                </a:cubicBezTo>
                <a:cubicBezTo>
                  <a:pt x="70" y="225"/>
                  <a:pt x="70" y="226"/>
                  <a:pt x="69" y="226"/>
                </a:cubicBezTo>
                <a:cubicBezTo>
                  <a:pt x="56" y="236"/>
                  <a:pt x="54" y="247"/>
                  <a:pt x="67" y="257"/>
                </a:cubicBezTo>
                <a:cubicBezTo>
                  <a:pt x="88" y="273"/>
                  <a:pt x="128" y="277"/>
                  <a:pt x="153" y="2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37" tIns="45718" rIns="91437" bIns="45718" numCol="1" anchor="t" anchorCtr="0" compatLnSpc="1"/>
          <a:lstStyle/>
          <a:p>
            <a:endParaRPr lang="id-ID" sz="3200"/>
          </a:p>
        </p:txBody>
      </p:sp>
      <p:sp>
        <p:nvSpPr>
          <p:cNvPr id="73" name="Rounded Rectangle 72"/>
          <p:cNvSpPr/>
          <p:nvPr/>
        </p:nvSpPr>
        <p:spPr>
          <a:xfrm>
            <a:off x="10531239" y="2503879"/>
            <a:ext cx="587559" cy="54482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en-US" sz="3200"/>
          </a:p>
        </p:txBody>
      </p:sp>
      <p:sp>
        <p:nvSpPr>
          <p:cNvPr id="74" name="Freeform 5"/>
          <p:cNvSpPr>
            <a:spLocks noEditPoints="1"/>
          </p:cNvSpPr>
          <p:nvPr/>
        </p:nvSpPr>
        <p:spPr bwMode="auto">
          <a:xfrm>
            <a:off x="10689380" y="2614797"/>
            <a:ext cx="343181" cy="321543"/>
          </a:xfrm>
          <a:custGeom>
            <a:avLst/>
            <a:gdLst>
              <a:gd name="T0" fmla="*/ 138 w 306"/>
              <a:gd name="T1" fmla="*/ 226 h 309"/>
              <a:gd name="T2" fmla="*/ 149 w 306"/>
              <a:gd name="T3" fmla="*/ 229 h 309"/>
              <a:gd name="T4" fmla="*/ 198 w 306"/>
              <a:gd name="T5" fmla="*/ 216 h 309"/>
              <a:gd name="T6" fmla="*/ 226 w 306"/>
              <a:gd name="T7" fmla="*/ 169 h 309"/>
              <a:gd name="T8" fmla="*/ 215 w 306"/>
              <a:gd name="T9" fmla="*/ 147 h 309"/>
              <a:gd name="T10" fmla="*/ 171 w 306"/>
              <a:gd name="T11" fmla="*/ 209 h 309"/>
              <a:gd name="T12" fmla="*/ 138 w 306"/>
              <a:gd name="T13" fmla="*/ 226 h 309"/>
              <a:gd name="T14" fmla="*/ 80 w 306"/>
              <a:gd name="T15" fmla="*/ 107 h 309"/>
              <a:gd name="T16" fmla="*/ 142 w 306"/>
              <a:gd name="T17" fmla="*/ 15 h 309"/>
              <a:gd name="T18" fmla="*/ 164 w 306"/>
              <a:gd name="T19" fmla="*/ 16 h 309"/>
              <a:gd name="T20" fmla="*/ 225 w 306"/>
              <a:gd name="T21" fmla="*/ 107 h 309"/>
              <a:gd name="T22" fmla="*/ 241 w 306"/>
              <a:gd name="T23" fmla="*/ 153 h 309"/>
              <a:gd name="T24" fmla="*/ 193 w 306"/>
              <a:gd name="T25" fmla="*/ 237 h 309"/>
              <a:gd name="T26" fmla="*/ 112 w 306"/>
              <a:gd name="T27" fmla="*/ 237 h 309"/>
              <a:gd name="T28" fmla="*/ 65 w 306"/>
              <a:gd name="T29" fmla="*/ 153 h 309"/>
              <a:gd name="T30" fmla="*/ 80 w 306"/>
              <a:gd name="T31" fmla="*/ 107 h 309"/>
              <a:gd name="T32" fmla="*/ 153 w 306"/>
              <a:gd name="T33" fmla="*/ 277 h 309"/>
              <a:gd name="T34" fmla="*/ 238 w 306"/>
              <a:gd name="T35" fmla="*/ 257 h 309"/>
              <a:gd name="T36" fmla="*/ 237 w 306"/>
              <a:gd name="T37" fmla="*/ 226 h 309"/>
              <a:gd name="T38" fmla="*/ 234 w 306"/>
              <a:gd name="T39" fmla="*/ 224 h 309"/>
              <a:gd name="T40" fmla="*/ 246 w 306"/>
              <a:gd name="T41" fmla="*/ 205 h 309"/>
              <a:gd name="T42" fmla="*/ 295 w 306"/>
              <a:gd name="T43" fmla="*/ 260 h 309"/>
              <a:gd name="T44" fmla="*/ 252 w 306"/>
              <a:gd name="T45" fmla="*/ 294 h 309"/>
              <a:gd name="T46" fmla="*/ 153 w 306"/>
              <a:gd name="T47" fmla="*/ 309 h 309"/>
              <a:gd name="T48" fmla="*/ 53 w 306"/>
              <a:gd name="T49" fmla="*/ 294 h 309"/>
              <a:gd name="T50" fmla="*/ 10 w 306"/>
              <a:gd name="T51" fmla="*/ 260 h 309"/>
              <a:gd name="T52" fmla="*/ 60 w 306"/>
              <a:gd name="T53" fmla="*/ 205 h 309"/>
              <a:gd name="T54" fmla="*/ 71 w 306"/>
              <a:gd name="T55" fmla="*/ 224 h 309"/>
              <a:gd name="T56" fmla="*/ 69 w 306"/>
              <a:gd name="T57" fmla="*/ 226 h 309"/>
              <a:gd name="T58" fmla="*/ 67 w 306"/>
              <a:gd name="T59" fmla="*/ 257 h 309"/>
              <a:gd name="T60" fmla="*/ 153 w 306"/>
              <a:gd name="T61" fmla="*/ 277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06" h="309">
                <a:moveTo>
                  <a:pt x="138" y="226"/>
                </a:moveTo>
                <a:cubicBezTo>
                  <a:pt x="141" y="227"/>
                  <a:pt x="145" y="229"/>
                  <a:pt x="149" y="229"/>
                </a:cubicBezTo>
                <a:cubicBezTo>
                  <a:pt x="164" y="232"/>
                  <a:pt x="182" y="227"/>
                  <a:pt x="198" y="216"/>
                </a:cubicBezTo>
                <a:cubicBezTo>
                  <a:pt x="215" y="204"/>
                  <a:pt x="226" y="186"/>
                  <a:pt x="226" y="169"/>
                </a:cubicBezTo>
                <a:cubicBezTo>
                  <a:pt x="226" y="160"/>
                  <a:pt x="220" y="151"/>
                  <a:pt x="215" y="147"/>
                </a:cubicBezTo>
                <a:cubicBezTo>
                  <a:pt x="210" y="170"/>
                  <a:pt x="193" y="193"/>
                  <a:pt x="171" y="209"/>
                </a:cubicBezTo>
                <a:cubicBezTo>
                  <a:pt x="160" y="216"/>
                  <a:pt x="149" y="222"/>
                  <a:pt x="138" y="226"/>
                </a:cubicBezTo>
                <a:close/>
                <a:moveTo>
                  <a:pt x="80" y="107"/>
                </a:moveTo>
                <a:cubicBezTo>
                  <a:pt x="98" y="76"/>
                  <a:pt x="122" y="47"/>
                  <a:pt x="142" y="15"/>
                </a:cubicBezTo>
                <a:cubicBezTo>
                  <a:pt x="151" y="1"/>
                  <a:pt x="154" y="0"/>
                  <a:pt x="164" y="16"/>
                </a:cubicBezTo>
                <a:cubicBezTo>
                  <a:pt x="183" y="47"/>
                  <a:pt x="207" y="76"/>
                  <a:pt x="225" y="107"/>
                </a:cubicBezTo>
                <a:cubicBezTo>
                  <a:pt x="234" y="122"/>
                  <a:pt x="241" y="138"/>
                  <a:pt x="241" y="153"/>
                </a:cubicBezTo>
                <a:cubicBezTo>
                  <a:pt x="241" y="190"/>
                  <a:pt x="221" y="222"/>
                  <a:pt x="193" y="237"/>
                </a:cubicBezTo>
                <a:cubicBezTo>
                  <a:pt x="167" y="251"/>
                  <a:pt x="137" y="251"/>
                  <a:pt x="112" y="237"/>
                </a:cubicBezTo>
                <a:cubicBezTo>
                  <a:pt x="84" y="221"/>
                  <a:pt x="65" y="190"/>
                  <a:pt x="65" y="153"/>
                </a:cubicBezTo>
                <a:cubicBezTo>
                  <a:pt x="65" y="138"/>
                  <a:pt x="71" y="122"/>
                  <a:pt x="80" y="107"/>
                </a:cubicBezTo>
                <a:close/>
                <a:moveTo>
                  <a:pt x="153" y="277"/>
                </a:moveTo>
                <a:cubicBezTo>
                  <a:pt x="178" y="277"/>
                  <a:pt x="218" y="273"/>
                  <a:pt x="238" y="257"/>
                </a:cubicBezTo>
                <a:cubicBezTo>
                  <a:pt x="251" y="247"/>
                  <a:pt x="250" y="236"/>
                  <a:pt x="237" y="226"/>
                </a:cubicBezTo>
                <a:cubicBezTo>
                  <a:pt x="236" y="226"/>
                  <a:pt x="235" y="225"/>
                  <a:pt x="234" y="224"/>
                </a:cubicBezTo>
                <a:cubicBezTo>
                  <a:pt x="239" y="218"/>
                  <a:pt x="243" y="212"/>
                  <a:pt x="246" y="205"/>
                </a:cubicBezTo>
                <a:cubicBezTo>
                  <a:pt x="267" y="213"/>
                  <a:pt x="306" y="232"/>
                  <a:pt x="295" y="260"/>
                </a:cubicBezTo>
                <a:cubicBezTo>
                  <a:pt x="289" y="277"/>
                  <a:pt x="268" y="288"/>
                  <a:pt x="252" y="294"/>
                </a:cubicBezTo>
                <a:cubicBezTo>
                  <a:pt x="225" y="304"/>
                  <a:pt x="189" y="309"/>
                  <a:pt x="153" y="309"/>
                </a:cubicBezTo>
                <a:cubicBezTo>
                  <a:pt x="116" y="309"/>
                  <a:pt x="80" y="304"/>
                  <a:pt x="53" y="294"/>
                </a:cubicBezTo>
                <a:cubicBezTo>
                  <a:pt x="38" y="288"/>
                  <a:pt x="16" y="277"/>
                  <a:pt x="10" y="260"/>
                </a:cubicBezTo>
                <a:cubicBezTo>
                  <a:pt x="0" y="232"/>
                  <a:pt x="38" y="213"/>
                  <a:pt x="60" y="205"/>
                </a:cubicBezTo>
                <a:cubicBezTo>
                  <a:pt x="63" y="212"/>
                  <a:pt x="67" y="218"/>
                  <a:pt x="71" y="224"/>
                </a:cubicBezTo>
                <a:cubicBezTo>
                  <a:pt x="70" y="225"/>
                  <a:pt x="70" y="226"/>
                  <a:pt x="69" y="226"/>
                </a:cubicBezTo>
                <a:cubicBezTo>
                  <a:pt x="56" y="236"/>
                  <a:pt x="54" y="247"/>
                  <a:pt x="67" y="257"/>
                </a:cubicBezTo>
                <a:cubicBezTo>
                  <a:pt x="88" y="273"/>
                  <a:pt x="128" y="277"/>
                  <a:pt x="153" y="2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37" tIns="45718" rIns="91437" bIns="45718" numCol="1" anchor="t" anchorCtr="0" compatLnSpc="1"/>
          <a:lstStyle/>
          <a:p>
            <a:endParaRPr lang="id-ID" sz="3200"/>
          </a:p>
        </p:txBody>
      </p:sp>
      <p:pic>
        <p:nvPicPr>
          <p:cNvPr id="26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120" y="73723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5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E0B7270-3C36-4DE1-8840-645275C85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PENGALAMAN + KONSEP (KANT)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58D453-4F60-4C23-A6E1-8D9D28113A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5655" y="2228003"/>
            <a:ext cx="5194767" cy="3633047"/>
          </a:xfrm>
        </p:spPr>
        <p:txBody>
          <a:bodyPr>
            <a:normAutofit/>
          </a:bodyPr>
          <a:lstStyle/>
          <a:p>
            <a:r>
              <a:rPr lang="en-US" altLang="en-US" dirty="0"/>
              <a:t>Immanuel Kant (1724 – 1804), </a:t>
            </a:r>
            <a:r>
              <a:rPr lang="en-US" altLang="en-US" dirty="0" err="1"/>
              <a:t>failasuf</a:t>
            </a:r>
            <a:r>
              <a:rPr lang="en-US" altLang="en-US" dirty="0"/>
              <a:t> </a:t>
            </a:r>
            <a:r>
              <a:rPr lang="en-US" altLang="en-US" dirty="0" err="1"/>
              <a:t>Jerman</a:t>
            </a:r>
            <a:r>
              <a:rPr lang="en-US" altLang="en-US" dirty="0"/>
              <a:t> </a:t>
            </a:r>
            <a:r>
              <a:rPr lang="en-US" altLang="en-US" dirty="0" err="1"/>
              <a:t>abad</a:t>
            </a:r>
            <a:r>
              <a:rPr lang="en-US" altLang="en-US" dirty="0"/>
              <a:t> ke-18, </a:t>
            </a:r>
            <a:r>
              <a:rPr lang="en-US" altLang="en-US" dirty="0" err="1"/>
              <a:t>menggabungkan</a:t>
            </a:r>
            <a:r>
              <a:rPr lang="en-US" altLang="en-US" dirty="0"/>
              <a:t> </a:t>
            </a:r>
            <a:r>
              <a:rPr lang="en-US" altLang="en-US" dirty="0" err="1"/>
              <a:t>emperisisme</a:t>
            </a:r>
            <a:r>
              <a:rPr lang="en-US" altLang="en-US" dirty="0"/>
              <a:t> dan </a:t>
            </a:r>
            <a:r>
              <a:rPr lang="en-US" altLang="en-US" dirty="0" err="1"/>
              <a:t>rasionalisme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teori</a:t>
            </a:r>
            <a:r>
              <a:rPr lang="en-US" altLang="en-US" dirty="0"/>
              <a:t> </a:t>
            </a:r>
            <a:r>
              <a:rPr lang="en-US" altLang="en-US" dirty="0" err="1"/>
              <a:t>epistemologi</a:t>
            </a:r>
            <a:r>
              <a:rPr lang="en-US" altLang="en-US" dirty="0"/>
              <a:t> </a:t>
            </a:r>
            <a:r>
              <a:rPr lang="en-US" altLang="en-US" dirty="0" err="1"/>
              <a:t>beliau</a:t>
            </a:r>
            <a:r>
              <a:rPr lang="en-US" altLang="en-US" dirty="0"/>
              <a:t>, dan </a:t>
            </a:r>
            <a:r>
              <a:rPr lang="en-US" altLang="en-US" dirty="0" err="1"/>
              <a:t>mensintesiskannya</a:t>
            </a:r>
            <a:r>
              <a:rPr lang="en-US" altLang="en-US" dirty="0"/>
              <a:t> </a:t>
            </a:r>
            <a:r>
              <a:rPr lang="en-US" altLang="en-US" dirty="0" err="1"/>
              <a:t>antara</a:t>
            </a:r>
            <a:r>
              <a:rPr lang="en-US" altLang="en-US" dirty="0"/>
              <a:t> </a:t>
            </a:r>
            <a:r>
              <a:rPr lang="en-US" altLang="en-US" dirty="0" err="1"/>
              <a:t>pengalaman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konsep</a:t>
            </a:r>
            <a:r>
              <a:rPr lang="en-US" altLang="en-US" dirty="0"/>
              <a:t>. 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7EEDC97-A3DC-4D17-BAC1-33ED752E52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5291960"/>
              </p:ext>
            </p:extLst>
          </p:nvPr>
        </p:nvGraphicFramePr>
        <p:xfrm>
          <a:off x="5820422" y="1766171"/>
          <a:ext cx="6054252" cy="4872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23012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6" name="Freeform 29"/>
          <p:cNvSpPr/>
          <p:nvPr/>
        </p:nvSpPr>
        <p:spPr bwMode="auto">
          <a:xfrm>
            <a:off x="1672132" y="1138238"/>
            <a:ext cx="3479800" cy="3033712"/>
          </a:xfrm>
          <a:custGeom>
            <a:avLst/>
            <a:gdLst>
              <a:gd name="T0" fmla="*/ 2147483646 w 885"/>
              <a:gd name="T1" fmla="*/ 2147483646 h 771"/>
              <a:gd name="T2" fmla="*/ 2147483646 w 885"/>
              <a:gd name="T3" fmla="*/ 2147483646 h 771"/>
              <a:gd name="T4" fmla="*/ 2147483646 w 885"/>
              <a:gd name="T5" fmla="*/ 2147483646 h 771"/>
              <a:gd name="T6" fmla="*/ 2147483646 w 885"/>
              <a:gd name="T7" fmla="*/ 2147483646 h 771"/>
              <a:gd name="T8" fmla="*/ 2147483646 w 885"/>
              <a:gd name="T9" fmla="*/ 2147483646 h 771"/>
              <a:gd name="T10" fmla="*/ 2147483646 w 885"/>
              <a:gd name="T11" fmla="*/ 2147483646 h 771"/>
              <a:gd name="T12" fmla="*/ 2147483646 w 885"/>
              <a:gd name="T13" fmla="*/ 2147483646 h 771"/>
              <a:gd name="T14" fmla="*/ 2147483646 w 885"/>
              <a:gd name="T15" fmla="*/ 2147483646 h 771"/>
              <a:gd name="T16" fmla="*/ 2147483646 w 885"/>
              <a:gd name="T17" fmla="*/ 2147483646 h 771"/>
              <a:gd name="T18" fmla="*/ 2147483646 w 885"/>
              <a:gd name="T19" fmla="*/ 2147483646 h 771"/>
              <a:gd name="T20" fmla="*/ 2147483646 w 885"/>
              <a:gd name="T21" fmla="*/ 2147483646 h 771"/>
              <a:gd name="T22" fmla="*/ 2147483646 w 885"/>
              <a:gd name="T23" fmla="*/ 2147483646 h 771"/>
              <a:gd name="T24" fmla="*/ 2147483646 w 885"/>
              <a:gd name="T25" fmla="*/ 2147483646 h 771"/>
              <a:gd name="T26" fmla="*/ 2147483646 w 885"/>
              <a:gd name="T27" fmla="*/ 2147483646 h 771"/>
              <a:gd name="T28" fmla="*/ 2147483646 w 885"/>
              <a:gd name="T29" fmla="*/ 2147483646 h 771"/>
              <a:gd name="T30" fmla="*/ 2147483646 w 885"/>
              <a:gd name="T31" fmla="*/ 2147483646 h 771"/>
              <a:gd name="T32" fmla="*/ 2147483646 w 885"/>
              <a:gd name="T33" fmla="*/ 2147483646 h 771"/>
              <a:gd name="T34" fmla="*/ 2147483646 w 885"/>
              <a:gd name="T35" fmla="*/ 2147483646 h 771"/>
              <a:gd name="T36" fmla="*/ 2147483646 w 885"/>
              <a:gd name="T37" fmla="*/ 2147483646 h 771"/>
              <a:gd name="T38" fmla="*/ 2147483646 w 885"/>
              <a:gd name="T39" fmla="*/ 2147483646 h 771"/>
              <a:gd name="T40" fmla="*/ 2147483646 w 885"/>
              <a:gd name="T41" fmla="*/ 2147483646 h 771"/>
              <a:gd name="T42" fmla="*/ 2147483646 w 885"/>
              <a:gd name="T43" fmla="*/ 2147483646 h 771"/>
              <a:gd name="T44" fmla="*/ 2147483646 w 885"/>
              <a:gd name="T45" fmla="*/ 2147483646 h 771"/>
              <a:gd name="T46" fmla="*/ 2147483646 w 885"/>
              <a:gd name="T47" fmla="*/ 2147483646 h 771"/>
              <a:gd name="T48" fmla="*/ 2147483646 w 885"/>
              <a:gd name="T49" fmla="*/ 2147483646 h 771"/>
              <a:gd name="T50" fmla="*/ 2147483646 w 885"/>
              <a:gd name="T51" fmla="*/ 2147483646 h 771"/>
              <a:gd name="T52" fmla="*/ 2147483646 w 885"/>
              <a:gd name="T53" fmla="*/ 2147483646 h 771"/>
              <a:gd name="T54" fmla="*/ 2147483646 w 885"/>
              <a:gd name="T55" fmla="*/ 2147483646 h 77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885" h="771">
                <a:moveTo>
                  <a:pt x="708" y="363"/>
                </a:moveTo>
                <a:cubicBezTo>
                  <a:pt x="699" y="358"/>
                  <a:pt x="687" y="357"/>
                  <a:pt x="677" y="361"/>
                </a:cubicBezTo>
                <a:cubicBezTo>
                  <a:pt x="662" y="366"/>
                  <a:pt x="649" y="378"/>
                  <a:pt x="640" y="395"/>
                </a:cubicBezTo>
                <a:cubicBezTo>
                  <a:pt x="630" y="411"/>
                  <a:pt x="626" y="429"/>
                  <a:pt x="629" y="444"/>
                </a:cubicBezTo>
                <a:cubicBezTo>
                  <a:pt x="631" y="455"/>
                  <a:pt x="637" y="464"/>
                  <a:pt x="646" y="470"/>
                </a:cubicBezTo>
                <a:cubicBezTo>
                  <a:pt x="655" y="475"/>
                  <a:pt x="667" y="476"/>
                  <a:pt x="677" y="471"/>
                </a:cubicBezTo>
                <a:cubicBezTo>
                  <a:pt x="551" y="690"/>
                  <a:pt x="551" y="690"/>
                  <a:pt x="551" y="690"/>
                </a:cubicBezTo>
                <a:cubicBezTo>
                  <a:pt x="548" y="696"/>
                  <a:pt x="542" y="699"/>
                  <a:pt x="536" y="699"/>
                </a:cubicBezTo>
                <a:cubicBezTo>
                  <a:pt x="365" y="699"/>
                  <a:pt x="365" y="699"/>
                  <a:pt x="365" y="699"/>
                </a:cubicBezTo>
                <a:cubicBezTo>
                  <a:pt x="362" y="700"/>
                  <a:pt x="359" y="703"/>
                  <a:pt x="359" y="706"/>
                </a:cubicBezTo>
                <a:cubicBezTo>
                  <a:pt x="358" y="713"/>
                  <a:pt x="358" y="720"/>
                  <a:pt x="365" y="724"/>
                </a:cubicBezTo>
                <a:cubicBezTo>
                  <a:pt x="368" y="726"/>
                  <a:pt x="372" y="728"/>
                  <a:pt x="376" y="730"/>
                </a:cubicBezTo>
                <a:cubicBezTo>
                  <a:pt x="387" y="737"/>
                  <a:pt x="388" y="751"/>
                  <a:pt x="378" y="759"/>
                </a:cubicBezTo>
                <a:cubicBezTo>
                  <a:pt x="368" y="767"/>
                  <a:pt x="354" y="771"/>
                  <a:pt x="341" y="770"/>
                </a:cubicBezTo>
                <a:cubicBezTo>
                  <a:pt x="328" y="771"/>
                  <a:pt x="314" y="768"/>
                  <a:pt x="304" y="759"/>
                </a:cubicBezTo>
                <a:cubicBezTo>
                  <a:pt x="294" y="751"/>
                  <a:pt x="295" y="737"/>
                  <a:pt x="306" y="730"/>
                </a:cubicBezTo>
                <a:cubicBezTo>
                  <a:pt x="310" y="728"/>
                  <a:pt x="314" y="726"/>
                  <a:pt x="317" y="724"/>
                </a:cubicBezTo>
                <a:cubicBezTo>
                  <a:pt x="323" y="720"/>
                  <a:pt x="323" y="713"/>
                  <a:pt x="323" y="706"/>
                </a:cubicBezTo>
                <a:cubicBezTo>
                  <a:pt x="323" y="703"/>
                  <a:pt x="320" y="700"/>
                  <a:pt x="317" y="699"/>
                </a:cubicBezTo>
                <a:cubicBezTo>
                  <a:pt x="115" y="699"/>
                  <a:pt x="115" y="699"/>
                  <a:pt x="115" y="699"/>
                </a:cubicBezTo>
                <a:cubicBezTo>
                  <a:pt x="112" y="699"/>
                  <a:pt x="109" y="697"/>
                  <a:pt x="108" y="694"/>
                </a:cubicBezTo>
                <a:cubicBezTo>
                  <a:pt x="108" y="694"/>
                  <a:pt x="108" y="694"/>
                  <a:pt x="108" y="694"/>
                </a:cubicBezTo>
                <a:cubicBezTo>
                  <a:pt x="58" y="592"/>
                  <a:pt x="0" y="246"/>
                  <a:pt x="247" y="121"/>
                </a:cubicBezTo>
                <a:cubicBezTo>
                  <a:pt x="487" y="0"/>
                  <a:pt x="726" y="23"/>
                  <a:pt x="852" y="89"/>
                </a:cubicBezTo>
                <a:cubicBezTo>
                  <a:pt x="862" y="94"/>
                  <a:pt x="871" y="99"/>
                  <a:pt x="879" y="104"/>
                </a:cubicBezTo>
                <a:cubicBezTo>
                  <a:pt x="883" y="107"/>
                  <a:pt x="885" y="112"/>
                  <a:pt x="882" y="116"/>
                </a:cubicBezTo>
                <a:cubicBezTo>
                  <a:pt x="725" y="389"/>
                  <a:pt x="725" y="389"/>
                  <a:pt x="725" y="389"/>
                </a:cubicBezTo>
                <a:cubicBezTo>
                  <a:pt x="723" y="378"/>
                  <a:pt x="717" y="368"/>
                  <a:pt x="708" y="363"/>
                </a:cubicBezTo>
                <a:close/>
              </a:path>
            </a:pathLst>
          </a:custGeom>
          <a:solidFill>
            <a:srgbClr val="64DA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397" name="Freeform 30"/>
          <p:cNvSpPr/>
          <p:nvPr/>
        </p:nvSpPr>
        <p:spPr bwMode="auto">
          <a:xfrm>
            <a:off x="3889870" y="1617664"/>
            <a:ext cx="2571750" cy="4446587"/>
          </a:xfrm>
          <a:custGeom>
            <a:avLst/>
            <a:gdLst>
              <a:gd name="T0" fmla="*/ 2147483646 w 654"/>
              <a:gd name="T1" fmla="*/ 2147483646 h 1130"/>
              <a:gd name="T2" fmla="*/ 2147483646 w 654"/>
              <a:gd name="T3" fmla="*/ 2147483646 h 1130"/>
              <a:gd name="T4" fmla="*/ 2147483646 w 654"/>
              <a:gd name="T5" fmla="*/ 2147483646 h 1130"/>
              <a:gd name="T6" fmla="*/ 2147483646 w 654"/>
              <a:gd name="T7" fmla="*/ 2147483646 h 1130"/>
              <a:gd name="T8" fmla="*/ 2147483646 w 654"/>
              <a:gd name="T9" fmla="*/ 2147483646 h 1130"/>
              <a:gd name="T10" fmla="*/ 2147483646 w 654"/>
              <a:gd name="T11" fmla="*/ 2147483646 h 1130"/>
              <a:gd name="T12" fmla="*/ 2147483646 w 654"/>
              <a:gd name="T13" fmla="*/ 2147483646 h 1130"/>
              <a:gd name="T14" fmla="*/ 2147483646 w 654"/>
              <a:gd name="T15" fmla="*/ 2147483646 h 1130"/>
              <a:gd name="T16" fmla="*/ 2147483646 w 654"/>
              <a:gd name="T17" fmla="*/ 2147483646 h 1130"/>
              <a:gd name="T18" fmla="*/ 2147483646 w 654"/>
              <a:gd name="T19" fmla="*/ 2147483646 h 1130"/>
              <a:gd name="T20" fmla="*/ 2147483646 w 654"/>
              <a:gd name="T21" fmla="*/ 2147483646 h 1130"/>
              <a:gd name="T22" fmla="*/ 2147483646 w 654"/>
              <a:gd name="T23" fmla="*/ 2147483646 h 1130"/>
              <a:gd name="T24" fmla="*/ 2147483646 w 654"/>
              <a:gd name="T25" fmla="*/ 2147483646 h 1130"/>
              <a:gd name="T26" fmla="*/ 2147483646 w 654"/>
              <a:gd name="T27" fmla="*/ 2147483646 h 1130"/>
              <a:gd name="T28" fmla="*/ 2147483646 w 654"/>
              <a:gd name="T29" fmla="*/ 2147483646 h 1130"/>
              <a:gd name="T30" fmla="*/ 2147483646 w 654"/>
              <a:gd name="T31" fmla="*/ 2147483646 h 1130"/>
              <a:gd name="T32" fmla="*/ 2147483646 w 654"/>
              <a:gd name="T33" fmla="*/ 2147483646 h 1130"/>
              <a:gd name="T34" fmla="*/ 2147483646 w 654"/>
              <a:gd name="T35" fmla="*/ 2147483646 h 1130"/>
              <a:gd name="T36" fmla="*/ 2147483646 w 654"/>
              <a:gd name="T37" fmla="*/ 2147483646 h 1130"/>
              <a:gd name="T38" fmla="*/ 2147483646 w 654"/>
              <a:gd name="T39" fmla="*/ 2147483646 h 1130"/>
              <a:gd name="T40" fmla="*/ 2147483646 w 654"/>
              <a:gd name="T41" fmla="*/ 2147483646 h 1130"/>
              <a:gd name="T42" fmla="*/ 2147483646 w 654"/>
              <a:gd name="T43" fmla="*/ 2147483646 h 1130"/>
              <a:gd name="T44" fmla="*/ 2147483646 w 654"/>
              <a:gd name="T45" fmla="*/ 2147483646 h 1130"/>
              <a:gd name="T46" fmla="*/ 2147483646 w 654"/>
              <a:gd name="T47" fmla="*/ 2147483646 h 1130"/>
              <a:gd name="T48" fmla="*/ 2147483646 w 654"/>
              <a:gd name="T49" fmla="*/ 2147483646 h 1130"/>
              <a:gd name="T50" fmla="*/ 2147483646 w 654"/>
              <a:gd name="T51" fmla="*/ 2147483646 h 1130"/>
              <a:gd name="T52" fmla="*/ 2147483646 w 654"/>
              <a:gd name="T53" fmla="*/ 2147483646 h 1130"/>
              <a:gd name="T54" fmla="*/ 2147483646 w 654"/>
              <a:gd name="T55" fmla="*/ 2147483646 h 1130"/>
              <a:gd name="T56" fmla="*/ 2147483646 w 654"/>
              <a:gd name="T57" fmla="*/ 2147483646 h 1130"/>
              <a:gd name="T58" fmla="*/ 2147483646 w 654"/>
              <a:gd name="T59" fmla="*/ 2147483646 h 1130"/>
              <a:gd name="T60" fmla="*/ 2147483646 w 654"/>
              <a:gd name="T61" fmla="*/ 2147483646 h 1130"/>
              <a:gd name="T62" fmla="*/ 2147483646 w 654"/>
              <a:gd name="T63" fmla="*/ 2147483646 h 1130"/>
              <a:gd name="T64" fmla="*/ 2147483646 w 654"/>
              <a:gd name="T65" fmla="*/ 2147483646 h 1130"/>
              <a:gd name="T66" fmla="*/ 2147483646 w 654"/>
              <a:gd name="T67" fmla="*/ 2147483646 h 113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54" h="1130">
                <a:moveTo>
                  <a:pt x="208" y="896"/>
                </a:moveTo>
                <a:cubicBezTo>
                  <a:pt x="217" y="891"/>
                  <a:pt x="224" y="882"/>
                  <a:pt x="225" y="871"/>
                </a:cubicBezTo>
                <a:cubicBezTo>
                  <a:pt x="228" y="856"/>
                  <a:pt x="224" y="838"/>
                  <a:pt x="214" y="822"/>
                </a:cubicBezTo>
                <a:cubicBezTo>
                  <a:pt x="205" y="805"/>
                  <a:pt x="192" y="793"/>
                  <a:pt x="177" y="787"/>
                </a:cubicBezTo>
                <a:cubicBezTo>
                  <a:pt x="167" y="784"/>
                  <a:pt x="156" y="784"/>
                  <a:pt x="147" y="790"/>
                </a:cubicBezTo>
                <a:cubicBezTo>
                  <a:pt x="137" y="795"/>
                  <a:pt x="131" y="805"/>
                  <a:pt x="130" y="816"/>
                </a:cubicBezTo>
                <a:cubicBezTo>
                  <a:pt x="3" y="597"/>
                  <a:pt x="3" y="597"/>
                  <a:pt x="3" y="597"/>
                </a:cubicBezTo>
                <a:cubicBezTo>
                  <a:pt x="0" y="591"/>
                  <a:pt x="0" y="585"/>
                  <a:pt x="3" y="579"/>
                </a:cubicBezTo>
                <a:cubicBezTo>
                  <a:pt x="142" y="339"/>
                  <a:pt x="142" y="339"/>
                  <a:pt x="142" y="339"/>
                </a:cubicBezTo>
                <a:cubicBezTo>
                  <a:pt x="142" y="336"/>
                  <a:pt x="142" y="332"/>
                  <a:pt x="139" y="330"/>
                </a:cubicBezTo>
                <a:cubicBezTo>
                  <a:pt x="133" y="326"/>
                  <a:pt x="127" y="323"/>
                  <a:pt x="121" y="326"/>
                </a:cubicBezTo>
                <a:cubicBezTo>
                  <a:pt x="117" y="328"/>
                  <a:pt x="113" y="331"/>
                  <a:pt x="110" y="333"/>
                </a:cubicBezTo>
                <a:cubicBezTo>
                  <a:pt x="98" y="339"/>
                  <a:pt x="85" y="333"/>
                  <a:pt x="83" y="320"/>
                </a:cubicBezTo>
                <a:cubicBezTo>
                  <a:pt x="81" y="307"/>
                  <a:pt x="85" y="294"/>
                  <a:pt x="92" y="282"/>
                </a:cubicBezTo>
                <a:cubicBezTo>
                  <a:pt x="99" y="271"/>
                  <a:pt x="108" y="260"/>
                  <a:pt x="120" y="256"/>
                </a:cubicBezTo>
                <a:cubicBezTo>
                  <a:pt x="132" y="251"/>
                  <a:pt x="144" y="259"/>
                  <a:pt x="144" y="272"/>
                </a:cubicBezTo>
                <a:cubicBezTo>
                  <a:pt x="145" y="276"/>
                  <a:pt x="144" y="281"/>
                  <a:pt x="144" y="285"/>
                </a:cubicBezTo>
                <a:cubicBezTo>
                  <a:pt x="145" y="293"/>
                  <a:pt x="150" y="296"/>
                  <a:pt x="157" y="299"/>
                </a:cubicBezTo>
                <a:cubicBezTo>
                  <a:pt x="160" y="301"/>
                  <a:pt x="163" y="299"/>
                  <a:pt x="166" y="297"/>
                </a:cubicBezTo>
                <a:cubicBezTo>
                  <a:pt x="334" y="6"/>
                  <a:pt x="334" y="6"/>
                  <a:pt x="334" y="6"/>
                </a:cubicBezTo>
                <a:cubicBezTo>
                  <a:pt x="337" y="2"/>
                  <a:pt x="343" y="0"/>
                  <a:pt x="347" y="3"/>
                </a:cubicBezTo>
                <a:cubicBezTo>
                  <a:pt x="480" y="102"/>
                  <a:pt x="524" y="251"/>
                  <a:pt x="535" y="353"/>
                </a:cubicBezTo>
                <a:cubicBezTo>
                  <a:pt x="542" y="405"/>
                  <a:pt x="507" y="442"/>
                  <a:pt x="511" y="473"/>
                </a:cubicBezTo>
                <a:cubicBezTo>
                  <a:pt x="518" y="532"/>
                  <a:pt x="648" y="625"/>
                  <a:pt x="651" y="690"/>
                </a:cubicBezTo>
                <a:cubicBezTo>
                  <a:pt x="654" y="734"/>
                  <a:pt x="565" y="752"/>
                  <a:pt x="550" y="781"/>
                </a:cubicBezTo>
                <a:cubicBezTo>
                  <a:pt x="543" y="794"/>
                  <a:pt x="562" y="823"/>
                  <a:pt x="560" y="841"/>
                </a:cubicBezTo>
                <a:cubicBezTo>
                  <a:pt x="559" y="857"/>
                  <a:pt x="515" y="874"/>
                  <a:pt x="515" y="874"/>
                </a:cubicBezTo>
                <a:cubicBezTo>
                  <a:pt x="515" y="874"/>
                  <a:pt x="546" y="903"/>
                  <a:pt x="548" y="916"/>
                </a:cubicBezTo>
                <a:cubicBezTo>
                  <a:pt x="549" y="932"/>
                  <a:pt x="520" y="957"/>
                  <a:pt x="519" y="973"/>
                </a:cubicBezTo>
                <a:cubicBezTo>
                  <a:pt x="519" y="989"/>
                  <a:pt x="545" y="1030"/>
                  <a:pt x="532" y="1073"/>
                </a:cubicBezTo>
                <a:cubicBezTo>
                  <a:pt x="515" y="1130"/>
                  <a:pt x="356" y="1091"/>
                  <a:pt x="288" y="1083"/>
                </a:cubicBezTo>
                <a:cubicBezTo>
                  <a:pt x="286" y="1083"/>
                  <a:pt x="283" y="1082"/>
                  <a:pt x="282" y="1079"/>
                </a:cubicBezTo>
                <a:cubicBezTo>
                  <a:pt x="177" y="898"/>
                  <a:pt x="177" y="898"/>
                  <a:pt x="177" y="898"/>
                </a:cubicBezTo>
                <a:cubicBezTo>
                  <a:pt x="188" y="902"/>
                  <a:pt x="199" y="902"/>
                  <a:pt x="208" y="896"/>
                </a:cubicBezTo>
                <a:close/>
              </a:path>
            </a:pathLst>
          </a:custGeom>
          <a:solidFill>
            <a:srgbClr val="39C4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398" name="Freeform 31"/>
          <p:cNvSpPr/>
          <p:nvPr/>
        </p:nvSpPr>
        <p:spPr bwMode="auto">
          <a:xfrm>
            <a:off x="2156319" y="3967166"/>
            <a:ext cx="2768600" cy="2801937"/>
          </a:xfrm>
          <a:custGeom>
            <a:avLst/>
            <a:gdLst>
              <a:gd name="T0" fmla="*/ 2147483646 w 704"/>
              <a:gd name="T1" fmla="*/ 0 h 712"/>
              <a:gd name="T2" fmla="*/ 2147483646 w 704"/>
              <a:gd name="T3" fmla="*/ 0 h 712"/>
              <a:gd name="T4" fmla="*/ 2147483646 w 704"/>
              <a:gd name="T5" fmla="*/ 2147483646 h 712"/>
              <a:gd name="T6" fmla="*/ 2147483646 w 704"/>
              <a:gd name="T7" fmla="*/ 2147483646 h 712"/>
              <a:gd name="T8" fmla="*/ 2147483646 w 704"/>
              <a:gd name="T9" fmla="*/ 2147483646 h 712"/>
              <a:gd name="T10" fmla="*/ 2147483646 w 704"/>
              <a:gd name="T11" fmla="*/ 2147483646 h 712"/>
              <a:gd name="T12" fmla="*/ 2147483646 w 704"/>
              <a:gd name="T13" fmla="*/ 2147483646 h 712"/>
              <a:gd name="T14" fmla="*/ 2147483646 w 704"/>
              <a:gd name="T15" fmla="*/ 0 h 712"/>
              <a:gd name="T16" fmla="*/ 2147483646 w 704"/>
              <a:gd name="T17" fmla="*/ 0 h 712"/>
              <a:gd name="T18" fmla="*/ 2147483646 w 704"/>
              <a:gd name="T19" fmla="*/ 2147483646 h 712"/>
              <a:gd name="T20" fmla="*/ 2147483646 w 704"/>
              <a:gd name="T21" fmla="*/ 2147483646 h 712"/>
              <a:gd name="T22" fmla="*/ 2147483646 w 704"/>
              <a:gd name="T23" fmla="*/ 2147483646 h 712"/>
              <a:gd name="T24" fmla="*/ 2147483646 w 704"/>
              <a:gd name="T25" fmla="*/ 2147483646 h 712"/>
              <a:gd name="T26" fmla="*/ 2147483646 w 704"/>
              <a:gd name="T27" fmla="*/ 2147483646 h 712"/>
              <a:gd name="T28" fmla="*/ 2147483646 w 704"/>
              <a:gd name="T29" fmla="*/ 2147483646 h 712"/>
              <a:gd name="T30" fmla="*/ 2147483646 w 704"/>
              <a:gd name="T31" fmla="*/ 2147483646 h 712"/>
              <a:gd name="T32" fmla="*/ 2147483646 w 704"/>
              <a:gd name="T33" fmla="*/ 2147483646 h 712"/>
              <a:gd name="T34" fmla="*/ 2147483646 w 704"/>
              <a:gd name="T35" fmla="*/ 2147483646 h 712"/>
              <a:gd name="T36" fmla="*/ 2147483646 w 704"/>
              <a:gd name="T37" fmla="*/ 2147483646 h 712"/>
              <a:gd name="T38" fmla="*/ 2147483646 w 704"/>
              <a:gd name="T39" fmla="*/ 2147483646 h 712"/>
              <a:gd name="T40" fmla="*/ 2147483646 w 704"/>
              <a:gd name="T41" fmla="*/ 2147483646 h 712"/>
              <a:gd name="T42" fmla="*/ 2147483646 w 704"/>
              <a:gd name="T43" fmla="*/ 2147483646 h 712"/>
              <a:gd name="T44" fmla="*/ 2147483646 w 704"/>
              <a:gd name="T45" fmla="*/ 2147483646 h 712"/>
              <a:gd name="T46" fmla="*/ 2147483646 w 704"/>
              <a:gd name="T47" fmla="*/ 2147483646 h 712"/>
              <a:gd name="T48" fmla="*/ 2147483646 w 704"/>
              <a:gd name="T49" fmla="*/ 2147483646 h 712"/>
              <a:gd name="T50" fmla="*/ 2147483646 w 704"/>
              <a:gd name="T51" fmla="*/ 2147483646 h 712"/>
              <a:gd name="T52" fmla="*/ 2147483646 w 704"/>
              <a:gd name="T53" fmla="*/ 2147483646 h 712"/>
              <a:gd name="T54" fmla="*/ 2147483646 w 704"/>
              <a:gd name="T55" fmla="*/ 2147483646 h 712"/>
              <a:gd name="T56" fmla="*/ 2147483646 w 704"/>
              <a:gd name="T57" fmla="*/ 2147483646 h 712"/>
              <a:gd name="T58" fmla="*/ 2147483646 w 704"/>
              <a:gd name="T59" fmla="*/ 0 h 71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704" h="712">
                <a:moveTo>
                  <a:pt x="11" y="0"/>
                </a:moveTo>
                <a:cubicBezTo>
                  <a:pt x="170" y="0"/>
                  <a:pt x="170" y="0"/>
                  <a:pt x="170" y="0"/>
                </a:cubicBezTo>
                <a:cubicBezTo>
                  <a:pt x="162" y="7"/>
                  <a:pt x="157" y="17"/>
                  <a:pt x="157" y="28"/>
                </a:cubicBezTo>
                <a:cubicBezTo>
                  <a:pt x="157" y="38"/>
                  <a:pt x="162" y="48"/>
                  <a:pt x="170" y="55"/>
                </a:cubicBezTo>
                <a:cubicBezTo>
                  <a:pt x="182" y="65"/>
                  <a:pt x="199" y="70"/>
                  <a:pt x="218" y="70"/>
                </a:cubicBezTo>
                <a:cubicBezTo>
                  <a:pt x="237" y="70"/>
                  <a:pt x="254" y="65"/>
                  <a:pt x="267" y="55"/>
                </a:cubicBezTo>
                <a:cubicBezTo>
                  <a:pt x="275" y="48"/>
                  <a:pt x="280" y="38"/>
                  <a:pt x="280" y="28"/>
                </a:cubicBezTo>
                <a:cubicBezTo>
                  <a:pt x="280" y="17"/>
                  <a:pt x="275" y="7"/>
                  <a:pt x="266" y="0"/>
                </a:cubicBezTo>
                <a:cubicBezTo>
                  <a:pt x="411" y="0"/>
                  <a:pt x="411" y="0"/>
                  <a:pt x="411" y="0"/>
                </a:cubicBezTo>
                <a:cubicBezTo>
                  <a:pt x="417" y="0"/>
                  <a:pt x="423" y="3"/>
                  <a:pt x="426" y="9"/>
                </a:cubicBezTo>
                <a:cubicBezTo>
                  <a:pt x="565" y="249"/>
                  <a:pt x="565" y="249"/>
                  <a:pt x="565" y="249"/>
                </a:cubicBezTo>
                <a:cubicBezTo>
                  <a:pt x="568" y="251"/>
                  <a:pt x="571" y="253"/>
                  <a:pt x="575" y="251"/>
                </a:cubicBezTo>
                <a:cubicBezTo>
                  <a:pt x="581" y="248"/>
                  <a:pt x="586" y="244"/>
                  <a:pt x="587" y="237"/>
                </a:cubicBezTo>
                <a:cubicBezTo>
                  <a:pt x="587" y="233"/>
                  <a:pt x="587" y="228"/>
                  <a:pt x="587" y="224"/>
                </a:cubicBezTo>
                <a:cubicBezTo>
                  <a:pt x="587" y="211"/>
                  <a:pt x="599" y="203"/>
                  <a:pt x="611" y="208"/>
                </a:cubicBezTo>
                <a:cubicBezTo>
                  <a:pt x="623" y="212"/>
                  <a:pt x="633" y="223"/>
                  <a:pt x="639" y="234"/>
                </a:cubicBezTo>
                <a:cubicBezTo>
                  <a:pt x="646" y="245"/>
                  <a:pt x="650" y="259"/>
                  <a:pt x="648" y="272"/>
                </a:cubicBezTo>
                <a:cubicBezTo>
                  <a:pt x="646" y="285"/>
                  <a:pt x="633" y="290"/>
                  <a:pt x="622" y="284"/>
                </a:cubicBezTo>
                <a:cubicBezTo>
                  <a:pt x="618" y="282"/>
                  <a:pt x="614" y="280"/>
                  <a:pt x="611" y="278"/>
                </a:cubicBezTo>
                <a:cubicBezTo>
                  <a:pt x="604" y="275"/>
                  <a:pt x="598" y="278"/>
                  <a:pt x="592" y="282"/>
                </a:cubicBezTo>
                <a:cubicBezTo>
                  <a:pt x="589" y="283"/>
                  <a:pt x="589" y="287"/>
                  <a:pt x="589" y="291"/>
                </a:cubicBezTo>
                <a:cubicBezTo>
                  <a:pt x="700" y="482"/>
                  <a:pt x="700" y="482"/>
                  <a:pt x="700" y="482"/>
                </a:cubicBezTo>
                <a:cubicBezTo>
                  <a:pt x="700" y="482"/>
                  <a:pt x="701" y="484"/>
                  <a:pt x="700" y="485"/>
                </a:cubicBezTo>
                <a:cubicBezTo>
                  <a:pt x="700" y="487"/>
                  <a:pt x="699" y="488"/>
                  <a:pt x="699" y="488"/>
                </a:cubicBezTo>
                <a:cubicBezTo>
                  <a:pt x="699" y="488"/>
                  <a:pt x="699" y="488"/>
                  <a:pt x="699" y="488"/>
                </a:cubicBezTo>
                <a:cubicBezTo>
                  <a:pt x="671" y="516"/>
                  <a:pt x="704" y="593"/>
                  <a:pt x="688" y="619"/>
                </a:cubicBezTo>
                <a:cubicBezTo>
                  <a:pt x="664" y="659"/>
                  <a:pt x="299" y="712"/>
                  <a:pt x="119" y="586"/>
                </a:cubicBezTo>
                <a:cubicBezTo>
                  <a:pt x="83" y="561"/>
                  <a:pt x="129" y="479"/>
                  <a:pt x="98" y="269"/>
                </a:cubicBezTo>
                <a:cubicBezTo>
                  <a:pt x="84" y="172"/>
                  <a:pt x="45" y="96"/>
                  <a:pt x="3" y="12"/>
                </a:cubicBezTo>
                <a:cubicBezTo>
                  <a:pt x="0" y="7"/>
                  <a:pt x="4" y="0"/>
                  <a:pt x="11" y="0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045" y="135167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3"/>
          <p:cNvSpPr txBox="1">
            <a:spLocks/>
          </p:cNvSpPr>
          <p:nvPr/>
        </p:nvSpPr>
        <p:spPr bwMode="auto">
          <a:xfrm>
            <a:off x="3153355" y="135170"/>
            <a:ext cx="6616533" cy="129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ctr" anchorCtr="0" compatLnSpc="1"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5866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endParaRPr lang="sv-SE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6461620" y="1016000"/>
            <a:ext cx="5444374" cy="555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6.3	KEBENARAN ILMU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8632" y="1433571"/>
            <a:ext cx="5096968" cy="4743392"/>
          </a:xfrm>
        </p:spPr>
        <p:txBody>
          <a:bodyPr/>
          <a:lstStyle/>
          <a:p>
            <a:pPr marL="0" lvl="0" indent="0">
              <a:buNone/>
            </a:pPr>
            <a:r>
              <a:rPr lang="en-US" sz="3200" dirty="0"/>
              <a:t>6.3.1	</a:t>
            </a:r>
            <a:r>
              <a:rPr lang="en-US" sz="3200" dirty="0" err="1"/>
              <a:t>Konsep</a:t>
            </a:r>
            <a:r>
              <a:rPr lang="en-US" sz="3200" dirty="0"/>
              <a:t> </a:t>
            </a:r>
            <a:r>
              <a:rPr lang="en-US" sz="3200" dirty="0" err="1"/>
              <a:t>Kebenaran</a:t>
            </a:r>
            <a:r>
              <a:rPr lang="en-US" sz="3200" dirty="0"/>
              <a:t> </a:t>
            </a:r>
            <a:r>
              <a:rPr lang="en-US" sz="3200" dirty="0" err="1"/>
              <a:t>Ilmu</a:t>
            </a:r>
            <a:endParaRPr lang="en-US" sz="3200" dirty="0"/>
          </a:p>
          <a:p>
            <a:pPr marL="900113" lvl="0" indent="-900113">
              <a:buNone/>
            </a:pPr>
            <a:r>
              <a:rPr lang="en-US" sz="3200" dirty="0"/>
              <a:t>6.3.2	</a:t>
            </a:r>
            <a:r>
              <a:rPr lang="en-US" sz="3200" dirty="0" err="1"/>
              <a:t>Teori</a:t>
            </a:r>
            <a:r>
              <a:rPr lang="en-US" sz="3200" dirty="0"/>
              <a:t> </a:t>
            </a:r>
            <a:r>
              <a:rPr lang="en-US" sz="3200" dirty="0" err="1"/>
              <a:t>Kebenaran</a:t>
            </a:r>
            <a:r>
              <a:rPr lang="en-US" sz="3200" dirty="0"/>
              <a:t> </a:t>
            </a:r>
            <a:r>
              <a:rPr lang="en-US" sz="3200" dirty="0" err="1"/>
              <a:t>Ilmu</a:t>
            </a:r>
            <a:r>
              <a:rPr lang="en-US" sz="3200" dirty="0"/>
              <a:t>: </a:t>
            </a:r>
            <a:r>
              <a:rPr lang="en-US" sz="3200" dirty="0" err="1"/>
              <a:t>Teori</a:t>
            </a:r>
            <a:r>
              <a:rPr lang="en-US" sz="3200" dirty="0"/>
              <a:t> </a:t>
            </a:r>
            <a:r>
              <a:rPr lang="en-US" sz="3200" dirty="0" err="1"/>
              <a:t>Koresponden</a:t>
            </a:r>
            <a:r>
              <a:rPr lang="en-US" sz="3200" dirty="0"/>
              <a:t>, </a:t>
            </a:r>
            <a:r>
              <a:rPr lang="en-US" sz="3200" dirty="0" err="1"/>
              <a:t>Teori</a:t>
            </a:r>
            <a:r>
              <a:rPr lang="en-US" sz="3200" dirty="0"/>
              <a:t> </a:t>
            </a:r>
            <a:r>
              <a:rPr lang="en-US" sz="3200" dirty="0" err="1"/>
              <a:t>Koheransi</a:t>
            </a:r>
            <a:r>
              <a:rPr lang="en-US" sz="3200" dirty="0"/>
              <a:t>, </a:t>
            </a:r>
            <a:r>
              <a:rPr lang="en-US" sz="3200" dirty="0" err="1"/>
              <a:t>Teori</a:t>
            </a:r>
            <a:r>
              <a:rPr lang="en-US" sz="3200" dirty="0"/>
              <a:t> 	</a:t>
            </a:r>
            <a:r>
              <a:rPr lang="en-US" sz="3200" dirty="0" err="1"/>
              <a:t>Pragmatik</a:t>
            </a:r>
            <a:endParaRPr lang="en-US" sz="3200" dirty="0"/>
          </a:p>
          <a:p>
            <a:pPr marL="900113" lvl="0" indent="-900113">
              <a:buNone/>
            </a:pPr>
            <a:r>
              <a:rPr lang="en-US" sz="3200" dirty="0"/>
              <a:t>6.3.3	Agama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Tradisi</a:t>
            </a:r>
            <a:r>
              <a:rPr lang="en-US" sz="3200" dirty="0"/>
              <a:t> </a:t>
            </a:r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neraca</a:t>
            </a:r>
            <a:r>
              <a:rPr lang="en-US" sz="3200" dirty="0"/>
              <a:t> </a:t>
            </a:r>
            <a:r>
              <a:rPr lang="en-US" sz="3200" dirty="0" err="1"/>
              <a:t>kebenaran</a:t>
            </a:r>
            <a:r>
              <a:rPr lang="en-US" sz="3200" dirty="0"/>
              <a:t> </a:t>
            </a:r>
            <a:r>
              <a:rPr lang="en-US" sz="3200" dirty="0" err="1"/>
              <a:t>ilmu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203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0BAFF-0882-4C03-B96C-0D656C66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764373"/>
            <a:ext cx="6832600" cy="1293028"/>
          </a:xfrm>
        </p:spPr>
        <p:txBody>
          <a:bodyPr>
            <a:normAutofit/>
          </a:bodyPr>
          <a:lstStyle/>
          <a:p>
            <a:pPr algn="l"/>
            <a:r>
              <a:rPr lang="en-MY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6.3.1 </a:t>
            </a:r>
            <a:r>
              <a:rPr lang="en-MY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Konsep</a:t>
            </a:r>
            <a:r>
              <a:rPr lang="en-MY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Kebenaran</a:t>
            </a:r>
            <a:r>
              <a:rPr lang="en-MY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Ilmu</a:t>
            </a:r>
            <a:endParaRPr lang="en-MY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FF82D-5D6F-4EC3-8774-E2743F45B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6832600" cy="4024125"/>
          </a:xfrm>
        </p:spPr>
        <p:txBody>
          <a:bodyPr>
            <a:normAutofit/>
          </a:bodyPr>
          <a:lstStyle/>
          <a:p>
            <a:r>
              <a:rPr lang="en-MY" sz="3600" dirty="0" err="1"/>
              <a:t>Konsep</a:t>
            </a:r>
            <a:r>
              <a:rPr lang="en-MY" sz="3600" dirty="0"/>
              <a:t> </a:t>
            </a:r>
            <a:r>
              <a:rPr lang="en-MY" sz="3600" dirty="0" err="1"/>
              <a:t>kebenaran</a:t>
            </a:r>
            <a:r>
              <a:rPr lang="en-MY" sz="3600" dirty="0"/>
              <a:t> </a:t>
            </a:r>
            <a:r>
              <a:rPr lang="en-MY" sz="3600" dirty="0" err="1"/>
              <a:t>ilmu</a:t>
            </a:r>
            <a:r>
              <a:rPr lang="en-MY" sz="3600" dirty="0"/>
              <a:t> </a:t>
            </a:r>
            <a:r>
              <a:rPr lang="en-MY" sz="3600" dirty="0" err="1"/>
              <a:t>ialah</a:t>
            </a:r>
            <a:r>
              <a:rPr lang="en-MY" sz="3600" dirty="0"/>
              <a:t> </a:t>
            </a:r>
            <a:r>
              <a:rPr lang="en-MY" sz="3600" dirty="0" err="1"/>
              <a:t>wujud</a:t>
            </a:r>
            <a:r>
              <a:rPr lang="en-MY" sz="3600" dirty="0"/>
              <a:t> </a:t>
            </a:r>
            <a:r>
              <a:rPr lang="en-MY" sz="3600" dirty="0" err="1"/>
              <a:t>keadaan</a:t>
            </a:r>
            <a:r>
              <a:rPr lang="en-MY" sz="3600" dirty="0"/>
              <a:t> </a:t>
            </a:r>
            <a:r>
              <a:rPr lang="en-MY" sz="3600" dirty="0" err="1"/>
              <a:t>keselarasan</a:t>
            </a:r>
            <a:r>
              <a:rPr lang="en-MY" sz="3600" dirty="0"/>
              <a:t>, </a:t>
            </a:r>
            <a:r>
              <a:rPr lang="en-MY" sz="3600" dirty="0" err="1"/>
              <a:t>keserasian</a:t>
            </a:r>
            <a:r>
              <a:rPr lang="en-MY" sz="3600" dirty="0"/>
              <a:t> </a:t>
            </a:r>
            <a:r>
              <a:rPr lang="en-MY" sz="3600" dirty="0" err="1"/>
              <a:t>dan</a:t>
            </a:r>
            <a:r>
              <a:rPr lang="en-MY" sz="3600" dirty="0"/>
              <a:t> </a:t>
            </a:r>
            <a:r>
              <a:rPr lang="en-MY" sz="3600" dirty="0" err="1"/>
              <a:t>kegunaan</a:t>
            </a:r>
            <a:r>
              <a:rPr lang="en-MY" sz="3600" dirty="0"/>
              <a:t> </a:t>
            </a:r>
            <a:r>
              <a:rPr lang="en-MY" sz="3600" dirty="0" err="1"/>
              <a:t>sesuatu</a:t>
            </a:r>
            <a:r>
              <a:rPr lang="en-MY" sz="3600" dirty="0"/>
              <a:t> </a:t>
            </a:r>
            <a:r>
              <a:rPr lang="en-MY" sz="3600" dirty="0" err="1"/>
              <a:t>perkara</a:t>
            </a:r>
            <a:r>
              <a:rPr lang="en-MY" sz="3600" dirty="0"/>
              <a:t> </a:t>
            </a:r>
            <a:r>
              <a:rPr lang="en-MY" sz="3600" dirty="0" err="1"/>
              <a:t>dalam</a:t>
            </a:r>
            <a:r>
              <a:rPr lang="en-MY" sz="3600" dirty="0"/>
              <a:t> </a:t>
            </a:r>
            <a:r>
              <a:rPr lang="en-MY" sz="3600" dirty="0" err="1"/>
              <a:t>masyarakat</a:t>
            </a:r>
            <a:r>
              <a:rPr lang="en-MY" sz="3600" dirty="0"/>
              <a:t> </a:t>
            </a:r>
            <a:r>
              <a:rPr lang="en-MY" sz="3600" dirty="0" err="1"/>
              <a:t>dan</a:t>
            </a:r>
            <a:r>
              <a:rPr lang="en-MY" sz="3600" dirty="0"/>
              <a:t> </a:t>
            </a:r>
            <a:r>
              <a:rPr lang="en-MY" sz="3600" dirty="0" err="1"/>
              <a:t>alam</a:t>
            </a:r>
            <a:r>
              <a:rPr lang="en-MY" sz="3600" dirty="0"/>
              <a:t> </a:t>
            </a:r>
            <a:r>
              <a:rPr lang="en-MY" sz="3600" dirty="0" err="1"/>
              <a:t>ini</a:t>
            </a:r>
            <a:r>
              <a:rPr lang="en-MY" sz="3600" dirty="0"/>
              <a:t> </a:t>
            </a:r>
            <a:r>
              <a:rPr lang="en-MY" sz="3600" dirty="0" err="1"/>
              <a:t>serta</a:t>
            </a:r>
            <a:r>
              <a:rPr lang="en-MY" sz="3600" dirty="0"/>
              <a:t> </a:t>
            </a:r>
            <a:r>
              <a:rPr lang="en-MY" sz="3600" dirty="0" err="1"/>
              <a:t>wujud</a:t>
            </a:r>
            <a:r>
              <a:rPr lang="en-MY" sz="3600" dirty="0"/>
              <a:t> </a:t>
            </a:r>
            <a:r>
              <a:rPr lang="en-MY" sz="3600" dirty="0" err="1"/>
              <a:t>juga</a:t>
            </a:r>
            <a:r>
              <a:rPr lang="en-MY" sz="3600" dirty="0"/>
              <a:t> </a:t>
            </a:r>
            <a:r>
              <a:rPr lang="en-MY" sz="3600" dirty="0" err="1"/>
              <a:t>keadaan</a:t>
            </a:r>
            <a:r>
              <a:rPr lang="en-MY" sz="3600" dirty="0"/>
              <a:t> </a:t>
            </a:r>
            <a:r>
              <a:rPr lang="en-MY" sz="3600" dirty="0" err="1"/>
              <a:t>kewajaran</a:t>
            </a:r>
            <a:r>
              <a:rPr lang="en-MY" sz="3600" dirty="0"/>
              <a:t>, </a:t>
            </a:r>
            <a:r>
              <a:rPr lang="en-MY" sz="3600" dirty="0" err="1"/>
              <a:t>kesaksamaan</a:t>
            </a:r>
            <a:r>
              <a:rPr lang="en-MY" sz="3600" dirty="0"/>
              <a:t> </a:t>
            </a:r>
            <a:r>
              <a:rPr lang="en-MY" sz="3600" dirty="0" err="1"/>
              <a:t>dan</a:t>
            </a:r>
            <a:r>
              <a:rPr lang="en-MY" sz="3600" dirty="0"/>
              <a:t> </a:t>
            </a:r>
            <a:r>
              <a:rPr lang="en-MY" sz="3600" dirty="0" err="1"/>
              <a:t>keadilan</a:t>
            </a:r>
            <a:r>
              <a:rPr lang="en-MY" sz="3600" dirty="0"/>
              <a:t>.</a:t>
            </a:r>
          </a:p>
          <a:p>
            <a:pPr marL="0" indent="0">
              <a:buNone/>
            </a:pPr>
            <a:endParaRPr lang="en-MY" dirty="0"/>
          </a:p>
        </p:txBody>
      </p:sp>
      <p:pic>
        <p:nvPicPr>
          <p:cNvPr id="1028" name="Picture 4" descr="Image result for truth cartoon">
            <a:extLst>
              <a:ext uri="{FF2B5EF4-FFF2-40B4-BE49-F238E27FC236}">
                <a16:creationId xmlns:a16="http://schemas.microsoft.com/office/drawing/2014/main" id="{F27D42ED-5FA5-42CD-A302-A14B48E0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1238" y="2316017"/>
            <a:ext cx="3644962" cy="233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0142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97A5E-0F2F-41B0-971A-11E0C4B89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376" lvl="1" indent="-457200">
              <a:buFont typeface="+mj-lt"/>
              <a:buAutoNum type="arabicParenR"/>
            </a:pPr>
            <a:r>
              <a:rPr lang="en-MY" sz="3200" dirty="0"/>
              <a:t>K</a:t>
            </a:r>
            <a:r>
              <a:rPr lang="en-US" sz="3200" dirty="0" err="1"/>
              <a:t>ebenaran</a:t>
            </a:r>
            <a:r>
              <a:rPr lang="en-US" sz="3200" dirty="0"/>
              <a:t> (</a:t>
            </a:r>
            <a:r>
              <a:rPr lang="en-US" sz="3200" i="1" dirty="0"/>
              <a:t>truth)</a:t>
            </a:r>
            <a:r>
              <a:rPr lang="en-US" sz="3200" dirty="0"/>
              <a:t> </a:t>
            </a:r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satu</a:t>
            </a:r>
            <a:r>
              <a:rPr lang="en-US" sz="3200" dirty="0"/>
              <a:t> </a:t>
            </a:r>
            <a:r>
              <a:rPr lang="en-US" sz="3200" dirty="0" err="1"/>
              <a:t>keadaan</a:t>
            </a:r>
            <a:r>
              <a:rPr lang="en-US" sz="3200" dirty="0"/>
              <a:t>, </a:t>
            </a:r>
            <a:r>
              <a:rPr lang="en-US" sz="3200" dirty="0" err="1"/>
              <a:t>kualiti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sifat</a:t>
            </a:r>
            <a:r>
              <a:rPr lang="en-US" sz="3200" dirty="0"/>
              <a:t> yang </a:t>
            </a:r>
            <a:r>
              <a:rPr lang="en-US" sz="3200" dirty="0" err="1"/>
              <a:t>dikaitkan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penegasan</a:t>
            </a:r>
            <a:r>
              <a:rPr lang="en-US" sz="3200" dirty="0"/>
              <a:t> </a:t>
            </a:r>
            <a:r>
              <a:rPr lang="en-US" sz="3200" dirty="0" err="1"/>
              <a:t>kita</a:t>
            </a:r>
            <a:r>
              <a:rPr lang="en-US" sz="3200" dirty="0"/>
              <a:t> </a:t>
            </a:r>
            <a:r>
              <a:rPr lang="en-US" sz="3200" dirty="0" err="1"/>
              <a:t>tentang</a:t>
            </a:r>
            <a:r>
              <a:rPr lang="en-US" sz="3200" dirty="0"/>
              <a:t> </a:t>
            </a:r>
            <a:r>
              <a:rPr lang="en-US" sz="3200" dirty="0" err="1"/>
              <a:t>sesuatu</a:t>
            </a:r>
            <a:r>
              <a:rPr lang="en-US" sz="3200" dirty="0"/>
              <a:t> </a:t>
            </a:r>
            <a:r>
              <a:rPr lang="en-US" sz="3200" dirty="0" err="1"/>
              <a:t>fakta</a:t>
            </a:r>
            <a:r>
              <a:rPr lang="en-US" sz="3200" dirty="0"/>
              <a:t>.</a:t>
            </a:r>
          </a:p>
          <a:p>
            <a:pPr marL="914376" lvl="1" indent="-457200">
              <a:buFont typeface="+mj-lt"/>
              <a:buAutoNum type="arabicParenR"/>
            </a:pPr>
            <a:r>
              <a:rPr lang="en-US" sz="3200" dirty="0" err="1"/>
              <a:t>Kebenaran</a:t>
            </a:r>
            <a:r>
              <a:rPr lang="en-US" sz="3200" dirty="0"/>
              <a:t> yang </a:t>
            </a:r>
            <a:r>
              <a:rPr lang="en-US" sz="3200" dirty="0" err="1"/>
              <a:t>merujuk</a:t>
            </a:r>
            <a:r>
              <a:rPr lang="en-US" sz="3200" dirty="0"/>
              <a:t> </a:t>
            </a:r>
            <a:r>
              <a:rPr lang="en-US" sz="3200" dirty="0" err="1"/>
              <a:t>kepada</a:t>
            </a:r>
            <a:r>
              <a:rPr lang="en-US" sz="3200" dirty="0"/>
              <a:t> </a:t>
            </a:r>
            <a:r>
              <a:rPr lang="en-US" sz="3200" dirty="0" err="1"/>
              <a:t>keadaan</a:t>
            </a:r>
            <a:r>
              <a:rPr lang="en-US" sz="3200" dirty="0"/>
              <a:t> </a:t>
            </a:r>
            <a:r>
              <a:rPr lang="en-US" sz="3200" dirty="0" err="1"/>
              <a:t>adanya</a:t>
            </a:r>
            <a:r>
              <a:rPr lang="en-US" sz="3200" dirty="0"/>
              <a:t> </a:t>
            </a:r>
            <a:r>
              <a:rPr lang="en-US" sz="3200" dirty="0" err="1"/>
              <a:t>fakta</a:t>
            </a:r>
            <a:r>
              <a:rPr lang="en-US" sz="3200" dirty="0"/>
              <a:t> </a:t>
            </a:r>
            <a:r>
              <a:rPr lang="en-US" sz="3200" dirty="0" err="1"/>
              <a:t>itu</a:t>
            </a:r>
            <a:r>
              <a:rPr lang="en-US" sz="3200" dirty="0"/>
              <a:t> di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alam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wujud</a:t>
            </a:r>
            <a:r>
              <a:rPr lang="en-US" sz="3200" dirty="0"/>
              <a:t>.</a:t>
            </a:r>
          </a:p>
          <a:p>
            <a:pPr marL="914376" lvl="1" indent="-457200">
              <a:buFont typeface="+mj-lt"/>
              <a:buAutoNum type="arabicParenR"/>
            </a:pPr>
            <a:r>
              <a:rPr lang="en-US" sz="3200" dirty="0" err="1"/>
              <a:t>Sifat</a:t>
            </a:r>
            <a:r>
              <a:rPr lang="en-US" sz="3200" dirty="0"/>
              <a:t> dan </a:t>
            </a:r>
            <a:r>
              <a:rPr lang="en-US" sz="3200" dirty="0" err="1"/>
              <a:t>keadaan</a:t>
            </a:r>
            <a:r>
              <a:rPr lang="en-US" sz="3200" dirty="0"/>
              <a:t> </a:t>
            </a:r>
            <a:r>
              <a:rPr lang="en-US" sz="3200" dirty="0" err="1"/>
              <a:t>wujud</a:t>
            </a:r>
            <a:r>
              <a:rPr lang="en-US" sz="3200" dirty="0"/>
              <a:t> dan </a:t>
            </a:r>
            <a:r>
              <a:rPr lang="en-US" sz="3200" dirty="0" err="1"/>
              <a:t>adanya</a:t>
            </a:r>
            <a:r>
              <a:rPr lang="en-US" sz="3200" dirty="0"/>
              <a:t> </a:t>
            </a:r>
            <a:r>
              <a:rPr lang="en-US" sz="3200" dirty="0" err="1"/>
              <a:t>fakta</a:t>
            </a:r>
            <a:r>
              <a:rPr lang="en-US" sz="3200" dirty="0"/>
              <a:t> </a:t>
            </a:r>
            <a:r>
              <a:rPr lang="en-US" sz="3200" dirty="0" err="1"/>
              <a:t>itu</a:t>
            </a:r>
            <a:r>
              <a:rPr lang="en-US" sz="3200" dirty="0"/>
              <a:t> </a:t>
            </a:r>
            <a:r>
              <a:rPr lang="en-US" sz="3200" dirty="0" err="1"/>
              <a:t>haruslah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kedudukan</a:t>
            </a:r>
            <a:r>
              <a:rPr lang="en-US" sz="3200" dirty="0"/>
              <a:t> yang </a:t>
            </a:r>
            <a:r>
              <a:rPr lang="en-US" sz="3200" dirty="0" err="1"/>
              <a:t>adil</a:t>
            </a:r>
            <a:r>
              <a:rPr lang="en-US" sz="3200" dirty="0"/>
              <a:t>, </a:t>
            </a:r>
            <a:r>
              <a:rPr lang="en-US" sz="3200" dirty="0" err="1"/>
              <a:t>saksama</a:t>
            </a:r>
            <a:r>
              <a:rPr lang="en-US" sz="3200" dirty="0"/>
              <a:t>, </a:t>
            </a:r>
            <a:r>
              <a:rPr lang="en-US" sz="3200" dirty="0" err="1"/>
              <a:t>sesuai</a:t>
            </a:r>
            <a:r>
              <a:rPr lang="en-US" sz="3200" dirty="0"/>
              <a:t>, </a:t>
            </a:r>
            <a:r>
              <a:rPr lang="en-US" sz="3200" dirty="0" err="1"/>
              <a:t>wajar</a:t>
            </a:r>
            <a:r>
              <a:rPr lang="en-US" sz="3200" dirty="0"/>
              <a:t>, dan </a:t>
            </a:r>
            <a:r>
              <a:rPr lang="en-US" sz="3200" dirty="0" err="1"/>
              <a:t>tepat</a:t>
            </a:r>
            <a:r>
              <a:rPr lang="en-US" sz="3200" dirty="0"/>
              <a:t> </a:t>
            </a:r>
            <a:r>
              <a:rPr lang="en-US" sz="3200" dirty="0" err="1"/>
              <a:t>berdasarkan</a:t>
            </a:r>
            <a:r>
              <a:rPr lang="en-US" sz="3200" dirty="0"/>
              <a:t> </a:t>
            </a:r>
            <a:r>
              <a:rPr lang="en-US" sz="3200" dirty="0" err="1"/>
              <a:t>kriteria</a:t>
            </a:r>
            <a:r>
              <a:rPr lang="en-US" sz="3200" dirty="0"/>
              <a:t> </a:t>
            </a:r>
            <a:r>
              <a:rPr lang="en-US" sz="3200" dirty="0" err="1"/>
              <a:t>kebijaksanaan</a:t>
            </a:r>
            <a:r>
              <a:rPr lang="en-US" sz="3200" dirty="0"/>
              <a:t> dan </a:t>
            </a:r>
            <a:r>
              <a:rPr lang="en-US" sz="3200" dirty="0" err="1"/>
              <a:t>penilaian</a:t>
            </a:r>
            <a:r>
              <a:rPr lang="en-US" sz="3200" dirty="0"/>
              <a:t> yang </a:t>
            </a:r>
            <a:r>
              <a:rPr lang="en-US" sz="3200" dirty="0" err="1"/>
              <a:t>mutlak</a:t>
            </a:r>
            <a:r>
              <a:rPr lang="en-US" sz="3200" dirty="0"/>
              <a:t> dan </a:t>
            </a:r>
            <a:r>
              <a:rPr lang="en-US" sz="3200" dirty="0" err="1"/>
              <a:t>muktamad</a:t>
            </a:r>
            <a:r>
              <a:rPr lang="en-US" sz="3200" dirty="0"/>
              <a:t> </a:t>
            </a:r>
            <a:r>
              <a:rPr lang="en-US" sz="3200" dirty="0" err="1"/>
              <a:t>bukannya</a:t>
            </a:r>
            <a:r>
              <a:rPr lang="en-US" sz="3200" dirty="0"/>
              <a:t> yang </a:t>
            </a:r>
            <a:r>
              <a:rPr lang="en-US" sz="3200" dirty="0" err="1"/>
              <a:t>relatif</a:t>
            </a:r>
            <a:r>
              <a:rPr lang="en-US" sz="3200" dirty="0"/>
              <a:t> dan </a:t>
            </a:r>
            <a:r>
              <a:rPr lang="en-US" sz="3200" dirty="0" err="1"/>
              <a:t>berubah-ubah</a:t>
            </a:r>
            <a:r>
              <a:rPr lang="en-US" sz="3200" dirty="0"/>
              <a:t>. </a:t>
            </a:r>
            <a:endParaRPr lang="en-MY" sz="3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8D5805-98F5-4C09-B38C-48B35E6CC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788656"/>
          </a:xfrm>
        </p:spPr>
        <p:txBody>
          <a:bodyPr/>
          <a:lstStyle/>
          <a:p>
            <a:pPr algn="ctr"/>
            <a:r>
              <a:rPr lang="en-MY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TAHAP PENGKONSEPSIAN KEBENARAN</a:t>
            </a:r>
          </a:p>
        </p:txBody>
      </p:sp>
    </p:spTree>
    <p:extLst>
      <p:ext uri="{BB962C8B-B14F-4D97-AF65-F5344CB8AC3E}">
        <p14:creationId xmlns:p14="http://schemas.microsoft.com/office/powerpoint/2010/main" val="14168559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329DA-16DD-49A6-80B4-9A4DFC8AB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Persoalan</a:t>
            </a:r>
            <a:r>
              <a:rPr lang="en-US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Kebenaran</a:t>
            </a:r>
            <a:r>
              <a:rPr lang="en-US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Ilmu</a:t>
            </a:r>
            <a:endParaRPr lang="en-US" alt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DE6D5-9A08-4E05-8937-BCFCB8254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657" y="1825625"/>
            <a:ext cx="10686143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en-US" altLang="en-US" sz="3200" dirty="0" err="1"/>
              <a:t>Bagaimana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pengaturan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hierarki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ilmu</a:t>
            </a:r>
            <a:r>
              <a:rPr lang="en-US" altLang="en-US" sz="3200" dirty="0"/>
              <a:t>?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en-US" altLang="en-US" sz="3200" dirty="0" err="1"/>
              <a:t>Bagaimana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menjawab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persoalan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percanggahan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antara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sumber-sumber</a:t>
            </a:r>
            <a:r>
              <a:rPr lang="en-US" altLang="en-US" sz="3200" dirty="0"/>
              <a:t> </a:t>
            </a:r>
            <a:r>
              <a:rPr lang="en-US" altLang="en-US" sz="3200" dirty="0" err="1"/>
              <a:t>ilmu</a:t>
            </a:r>
            <a:r>
              <a:rPr lang="en-US" altLang="en-US" sz="3200" dirty="0"/>
              <a:t>?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en-US" altLang="en-US" sz="3200" dirty="0" err="1"/>
              <a:t>Adakah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perlu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menerima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semua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sumber</a:t>
            </a:r>
            <a:r>
              <a:rPr lang="en-US" altLang="en-US" sz="3200" dirty="0"/>
              <a:t> </a:t>
            </a:r>
            <a:r>
              <a:rPr lang="en-US" altLang="en-US" sz="3200" dirty="0" err="1"/>
              <a:t>ilmu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adalah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benar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atau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terpilih</a:t>
            </a:r>
            <a:r>
              <a:rPr lang="en-US" altLang="en-US" sz="3200" dirty="0"/>
              <a:t>?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en-US" altLang="en-US" sz="3200" dirty="0" err="1"/>
              <a:t>Bagaimanakah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memastikan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kebenaran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sesuatu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ilmu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dari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sumber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tertentu</a:t>
            </a:r>
            <a:r>
              <a:rPr lang="en-US" alt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93025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D8D3E-F264-44CB-82D4-5826376C1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“</a:t>
            </a:r>
            <a:r>
              <a:rPr lang="en-US" sz="3600" dirty="0" err="1"/>
              <a:t>Kebenaran</a:t>
            </a:r>
            <a:r>
              <a:rPr lang="en-US" sz="3600" dirty="0"/>
              <a:t> </a:t>
            </a:r>
            <a:r>
              <a:rPr lang="en-US" sz="3600" dirty="0" err="1"/>
              <a:t>ialah</a:t>
            </a:r>
            <a:r>
              <a:rPr lang="en-US" sz="3600" dirty="0"/>
              <a:t> </a:t>
            </a:r>
            <a:r>
              <a:rPr lang="en-US" sz="3600" dirty="0" err="1"/>
              <a:t>keadaan</a:t>
            </a:r>
            <a:r>
              <a:rPr lang="en-US" sz="3600" dirty="0"/>
              <a:t> </a:t>
            </a:r>
            <a:r>
              <a:rPr lang="en-US" sz="3600" dirty="0" err="1"/>
              <a:t>kewajaran</a:t>
            </a:r>
            <a:r>
              <a:rPr lang="en-US" sz="3600" dirty="0"/>
              <a:t> dan </a:t>
            </a:r>
            <a:r>
              <a:rPr lang="en-US" sz="3600" dirty="0" err="1"/>
              <a:t>kesesuaian</a:t>
            </a:r>
            <a:r>
              <a:rPr lang="en-US" sz="3600" dirty="0"/>
              <a:t> </a:t>
            </a:r>
            <a:r>
              <a:rPr lang="en-US" sz="3600" i="1" dirty="0"/>
              <a:t>(suitableness)</a:t>
            </a:r>
            <a:r>
              <a:rPr lang="en-US" sz="3600" dirty="0"/>
              <a:t> </a:t>
            </a:r>
            <a:r>
              <a:rPr lang="en-US" sz="3600" dirty="0" err="1"/>
              <a:t>dari</a:t>
            </a:r>
            <a:r>
              <a:rPr lang="en-US" sz="3600" dirty="0"/>
              <a:t> </a:t>
            </a:r>
            <a:r>
              <a:rPr lang="en-US" sz="3600" dirty="0" err="1"/>
              <a:t>segi</a:t>
            </a:r>
            <a:r>
              <a:rPr lang="en-US" sz="3600" dirty="0"/>
              <a:t> </a:t>
            </a:r>
            <a:r>
              <a:rPr lang="en-US" sz="3600" dirty="0" err="1"/>
              <a:t>keselarasan</a:t>
            </a:r>
            <a:r>
              <a:rPr lang="en-US" sz="3600" dirty="0"/>
              <a:t> </a:t>
            </a:r>
            <a:r>
              <a:rPr lang="en-US" sz="3600" i="1" dirty="0"/>
              <a:t>(correspondence)</a:t>
            </a:r>
            <a:r>
              <a:rPr lang="en-US" sz="3600" dirty="0"/>
              <a:t> dan </a:t>
            </a:r>
            <a:r>
              <a:rPr lang="en-US" sz="3600" dirty="0" err="1"/>
              <a:t>keserasian</a:t>
            </a:r>
            <a:r>
              <a:rPr lang="en-US" sz="3600" dirty="0"/>
              <a:t> </a:t>
            </a:r>
            <a:r>
              <a:rPr lang="en-US" sz="3600" i="1" dirty="0"/>
              <a:t>(coherence)</a:t>
            </a:r>
            <a:r>
              <a:rPr lang="en-US" sz="3600" dirty="0"/>
              <a:t> </a:t>
            </a:r>
            <a:r>
              <a:rPr lang="en-US" sz="3600" dirty="0" err="1"/>
              <a:t>antara</a:t>
            </a:r>
            <a:r>
              <a:rPr lang="en-US" sz="3600" dirty="0"/>
              <a:t> </a:t>
            </a:r>
            <a:r>
              <a:rPr lang="en-US" sz="3600" dirty="0" err="1"/>
              <a:t>penegasan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fakta</a:t>
            </a:r>
            <a:r>
              <a:rPr lang="en-US" sz="3600" dirty="0"/>
              <a:t> dan juga </a:t>
            </a:r>
            <a:r>
              <a:rPr lang="en-US" sz="3600" dirty="0" err="1"/>
              <a:t>dari</a:t>
            </a:r>
            <a:r>
              <a:rPr lang="en-US" sz="3600" dirty="0"/>
              <a:t> </a:t>
            </a:r>
            <a:r>
              <a:rPr lang="en-US" sz="3600" dirty="0" err="1"/>
              <a:t>segi</a:t>
            </a:r>
            <a:r>
              <a:rPr lang="en-US" sz="3600" dirty="0"/>
              <a:t> </a:t>
            </a:r>
            <a:r>
              <a:rPr lang="en-US" sz="3600" dirty="0" err="1"/>
              <a:t>keadaan</a:t>
            </a:r>
            <a:r>
              <a:rPr lang="en-US" sz="3600" dirty="0"/>
              <a:t> dan </a:t>
            </a:r>
            <a:r>
              <a:rPr lang="en-US" sz="3600" dirty="0" err="1"/>
              <a:t>sifat</a:t>
            </a:r>
            <a:r>
              <a:rPr lang="en-US" sz="3600" dirty="0"/>
              <a:t> </a:t>
            </a:r>
            <a:r>
              <a:rPr lang="en-US" sz="3600" dirty="0" err="1"/>
              <a:t>fakta</a:t>
            </a:r>
            <a:r>
              <a:rPr lang="en-US" sz="3600" dirty="0"/>
              <a:t> </a:t>
            </a:r>
            <a:r>
              <a:rPr lang="en-US" sz="3600" dirty="0" err="1"/>
              <a:t>itu</a:t>
            </a:r>
            <a:r>
              <a:rPr lang="en-US" sz="3600" dirty="0"/>
              <a:t> yang </a:t>
            </a:r>
            <a:r>
              <a:rPr lang="en-US" sz="3600" dirty="0" err="1"/>
              <a:t>wujud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keadaan</a:t>
            </a:r>
            <a:r>
              <a:rPr lang="en-US" sz="3600" dirty="0"/>
              <a:t> </a:t>
            </a:r>
            <a:r>
              <a:rPr lang="en-US" sz="3600" dirty="0" err="1"/>
              <a:t>adil</a:t>
            </a:r>
            <a:r>
              <a:rPr lang="en-US" sz="3600" dirty="0"/>
              <a:t>, </a:t>
            </a:r>
            <a:r>
              <a:rPr lang="en-US" sz="3600" dirty="0" err="1"/>
              <a:t>saksama</a:t>
            </a:r>
            <a:r>
              <a:rPr lang="en-US" sz="3600" dirty="0"/>
              <a:t>, </a:t>
            </a:r>
            <a:r>
              <a:rPr lang="en-US" sz="3600" dirty="0" err="1"/>
              <a:t>cocok</a:t>
            </a:r>
            <a:r>
              <a:rPr lang="en-US" sz="3600" dirty="0"/>
              <a:t>, </a:t>
            </a:r>
            <a:r>
              <a:rPr lang="en-US" sz="3600" dirty="0" err="1"/>
              <a:t>sesuai</a:t>
            </a:r>
            <a:r>
              <a:rPr lang="en-US" sz="3600" dirty="0"/>
              <a:t>, dan </a:t>
            </a:r>
            <a:r>
              <a:rPr lang="en-US" sz="3600" dirty="0" err="1"/>
              <a:t>wajar</a:t>
            </a:r>
            <a:r>
              <a:rPr lang="en-US" sz="3600" dirty="0"/>
              <a:t> </a:t>
            </a:r>
            <a:r>
              <a:rPr lang="en-US" sz="3600" dirty="0" err="1"/>
              <a:t>berdasarkan</a:t>
            </a:r>
            <a:r>
              <a:rPr lang="en-US" sz="3600" dirty="0"/>
              <a:t> </a:t>
            </a:r>
            <a:r>
              <a:rPr lang="en-US" sz="3600" dirty="0" err="1"/>
              <a:t>kriteria</a:t>
            </a:r>
            <a:r>
              <a:rPr lang="en-US" sz="3600" dirty="0"/>
              <a:t> </a:t>
            </a:r>
            <a:r>
              <a:rPr lang="en-US" sz="3600" dirty="0" err="1"/>
              <a:t>kebijakasanaan</a:t>
            </a:r>
            <a:r>
              <a:rPr lang="en-US" sz="3600" dirty="0"/>
              <a:t> dan </a:t>
            </a:r>
            <a:r>
              <a:rPr lang="en-US" sz="3600" dirty="0" err="1"/>
              <a:t>penilaian</a:t>
            </a:r>
            <a:r>
              <a:rPr lang="en-US" sz="3600" dirty="0"/>
              <a:t> yang </a:t>
            </a:r>
            <a:r>
              <a:rPr lang="en-US" sz="3600" dirty="0" err="1"/>
              <a:t>mutlak</a:t>
            </a:r>
            <a:r>
              <a:rPr lang="en-US" sz="3600" dirty="0"/>
              <a:t> dan </a:t>
            </a:r>
            <a:r>
              <a:rPr lang="en-US" sz="3600" dirty="0" err="1"/>
              <a:t>muktamad</a:t>
            </a:r>
            <a:r>
              <a:rPr lang="en-US" sz="3600" dirty="0"/>
              <a:t> </a:t>
            </a:r>
            <a:r>
              <a:rPr lang="en-US" sz="3600" dirty="0" err="1"/>
              <a:t>daripada</a:t>
            </a:r>
            <a:r>
              <a:rPr lang="en-US" sz="3600" dirty="0"/>
              <a:t> </a:t>
            </a:r>
            <a:r>
              <a:rPr lang="en-US" sz="3600" dirty="0" err="1"/>
              <a:t>autoriti</a:t>
            </a:r>
            <a:r>
              <a:rPr lang="en-US" sz="3600" dirty="0"/>
              <a:t> yang </a:t>
            </a:r>
            <a:r>
              <a:rPr lang="en-US" sz="3600" dirty="0" err="1"/>
              <a:t>sah</a:t>
            </a:r>
            <a:r>
              <a:rPr lang="en-US" sz="3600" dirty="0"/>
              <a:t> dan </a:t>
            </a:r>
            <a:r>
              <a:rPr lang="en-US" sz="3600" dirty="0" err="1"/>
              <a:t>absah</a:t>
            </a:r>
            <a:r>
              <a:rPr lang="en-US" sz="3600" dirty="0"/>
              <a:t>.”</a:t>
            </a:r>
            <a:endParaRPr lang="en-MY" sz="3600" dirty="0"/>
          </a:p>
          <a:p>
            <a:pPr marL="0" indent="0">
              <a:buNone/>
            </a:pPr>
            <a:endParaRPr lang="en-MY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78F8EBD-9D93-4D90-9460-E81FE52E3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859" y="763588"/>
            <a:ext cx="10962341" cy="86201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TAKRIF KEBENARAN ILMU</a:t>
            </a:r>
            <a:endParaRPr lang="en-MY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32472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831D9-2CB0-4968-8F4E-9A515A2DC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tradisi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Barat pada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 yang </a:t>
            </a:r>
            <a:r>
              <a:rPr lang="en-US" dirty="0" err="1"/>
              <a:t>dipegang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meluas</a:t>
            </a:r>
            <a:r>
              <a:rPr lang="en-US" dirty="0"/>
              <a:t>, </a:t>
            </a:r>
            <a:r>
              <a:rPr lang="en-US" dirty="0" err="1"/>
              <a:t>iaitu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err="1">
                <a:solidFill>
                  <a:srgbClr val="FFC000"/>
                </a:solidFill>
              </a:rPr>
              <a:t>Teori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Koresponden</a:t>
            </a:r>
            <a:r>
              <a:rPr lang="en-US" dirty="0"/>
              <a:t>: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b="1" dirty="0" err="1"/>
              <a:t>keselarasan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penegasan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fakta</a:t>
            </a:r>
            <a:r>
              <a:rPr lang="en-US" dirty="0"/>
              <a:t> (</a:t>
            </a:r>
            <a:r>
              <a:rPr lang="en-US" b="1" i="1" dirty="0" err="1"/>
              <a:t>corespondence</a:t>
            </a:r>
            <a:r>
              <a:rPr lang="en-US" i="1" dirty="0"/>
              <a:t> theory of truth).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err="1">
                <a:solidFill>
                  <a:srgbClr val="FFC000"/>
                </a:solidFill>
              </a:rPr>
              <a:t>Teori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Koheren</a:t>
            </a:r>
            <a:r>
              <a:rPr lang="en-US" dirty="0"/>
              <a:t>: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b="1" dirty="0" err="1"/>
              <a:t>keserasian</a:t>
            </a:r>
            <a:r>
              <a:rPr lang="en-US" dirty="0"/>
              <a:t> </a:t>
            </a:r>
            <a:r>
              <a:rPr lang="en-US" dirty="0" err="1"/>
              <a:t>perkara</a:t>
            </a:r>
            <a:r>
              <a:rPr lang="en-US" dirty="0"/>
              <a:t> yang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kebenarannya</a:t>
            </a:r>
            <a:r>
              <a:rPr lang="en-US" dirty="0"/>
              <a:t> (</a:t>
            </a:r>
            <a:r>
              <a:rPr lang="en-US" b="1" dirty="0"/>
              <a:t>coherence</a:t>
            </a:r>
            <a:r>
              <a:rPr lang="en-US" dirty="0"/>
              <a:t> theory of truth).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err="1">
                <a:solidFill>
                  <a:srgbClr val="FFC000"/>
                </a:solidFill>
              </a:rPr>
              <a:t>Teori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Pragmatik</a:t>
            </a:r>
            <a:r>
              <a:rPr lang="en-US" b="1" dirty="0"/>
              <a:t>: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b="1" dirty="0" err="1"/>
              <a:t>kegunaan</a:t>
            </a:r>
            <a:r>
              <a:rPr lang="en-US" b="1" dirty="0"/>
              <a:t>,</a:t>
            </a:r>
            <a:r>
              <a:rPr lang="en-US" dirty="0"/>
              <a:t> </a:t>
            </a:r>
            <a:r>
              <a:rPr lang="en-US" dirty="0" err="1"/>
              <a:t>iaitu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berguna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(</a:t>
            </a:r>
            <a:r>
              <a:rPr lang="en-US" b="1" dirty="0"/>
              <a:t>functional</a:t>
            </a:r>
            <a:r>
              <a:rPr lang="en-US" dirty="0"/>
              <a:t> theory of truth).</a:t>
            </a:r>
            <a:endParaRPr lang="en-MY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5E70EB-8D4C-46AA-A1D0-F594AEBC9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764373"/>
            <a:ext cx="10759440" cy="846713"/>
          </a:xfrm>
        </p:spPr>
        <p:txBody>
          <a:bodyPr/>
          <a:lstStyle/>
          <a:p>
            <a:pPr algn="ctr"/>
            <a:r>
              <a:rPr lang="en-MY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6.3.2 </a:t>
            </a:r>
            <a:r>
              <a:rPr lang="en-MY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</a:t>
            </a:r>
            <a:r>
              <a:rPr lang="en-MY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Kebenaran</a:t>
            </a:r>
            <a:r>
              <a:rPr lang="en-MY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Ilmu</a:t>
            </a:r>
            <a:r>
              <a:rPr lang="en-MY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01569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AABC4-7597-4223-8E5F-15E263E55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2144"/>
            <a:ext cx="10759440" cy="861227"/>
          </a:xfrm>
        </p:spPr>
        <p:txBody>
          <a:bodyPr/>
          <a:lstStyle/>
          <a:p>
            <a:pPr algn="ctr"/>
            <a:r>
              <a:rPr lang="en-MY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</a:t>
            </a:r>
            <a:r>
              <a:rPr lang="en-MY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Koresponden</a:t>
            </a:r>
            <a:endParaRPr lang="en-MY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17451-4715-434B-AC22-003A9229A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371"/>
            <a:ext cx="10515600" cy="4783592"/>
          </a:xfrm>
        </p:spPr>
        <p:txBody>
          <a:bodyPr/>
          <a:lstStyle/>
          <a:p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keselarasan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fakta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penegasan</a:t>
            </a:r>
            <a:r>
              <a:rPr lang="en-US" dirty="0"/>
              <a:t>, </a:t>
            </a:r>
            <a:r>
              <a:rPr lang="en-US" dirty="0" err="1"/>
              <a:t>iaitu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b="1" dirty="0" err="1"/>
              <a:t>kenyataan</a:t>
            </a:r>
            <a:r>
              <a:rPr lang="en-US" b="1" dirty="0"/>
              <a:t> </a:t>
            </a:r>
            <a:r>
              <a:rPr lang="en-US" b="1" dirty="0" err="1"/>
              <a:t>itu</a:t>
            </a:r>
            <a:r>
              <a:rPr lang="en-US" b="1" dirty="0"/>
              <a:t> </a:t>
            </a:r>
            <a:r>
              <a:rPr lang="en-US" b="1" dirty="0" err="1"/>
              <a:t>benar</a:t>
            </a:r>
            <a:r>
              <a:rPr lang="en-US" b="1" dirty="0"/>
              <a:t> </a:t>
            </a:r>
            <a:r>
              <a:rPr lang="en-US" b="1" dirty="0" err="1"/>
              <a:t>jika</a:t>
            </a:r>
            <a:r>
              <a:rPr lang="en-US" b="1" dirty="0"/>
              <a:t> </a:t>
            </a:r>
            <a:r>
              <a:rPr lang="en-US" b="1" dirty="0" err="1"/>
              <a:t>ia</a:t>
            </a:r>
            <a:r>
              <a:rPr lang="en-US" b="1" dirty="0"/>
              <a:t> </a:t>
            </a:r>
            <a:r>
              <a:rPr lang="en-US" b="1" dirty="0" err="1"/>
              <a:t>berselaras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fakta</a:t>
            </a:r>
            <a:r>
              <a:rPr lang="en-US" b="1" dirty="0"/>
              <a:t> yang </a:t>
            </a:r>
            <a:r>
              <a:rPr lang="en-US" b="1" dirty="0" err="1"/>
              <a:t>ada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fenomena</a:t>
            </a:r>
            <a:r>
              <a:rPr lang="en-US" b="1" dirty="0"/>
              <a:t> </a:t>
            </a:r>
            <a:r>
              <a:rPr lang="en-US" b="1" dirty="0" err="1"/>
              <a:t>alam</a:t>
            </a:r>
            <a:r>
              <a:rPr lang="en-US" b="1" dirty="0"/>
              <a:t> </a:t>
            </a:r>
            <a:r>
              <a:rPr lang="en-US" b="1" dirty="0" err="1"/>
              <a:t>ini</a:t>
            </a:r>
            <a:r>
              <a:rPr lang="en-US" b="1" dirty="0"/>
              <a:t>. </a:t>
            </a:r>
          </a:p>
          <a:p>
            <a:r>
              <a:rPr lang="en-US" dirty="0" err="1"/>
              <a:t>Kenyataan</a:t>
            </a:r>
            <a:r>
              <a:rPr lang="en-US" dirty="0"/>
              <a:t> </a:t>
            </a:r>
            <a:r>
              <a:rPr lang="en-US" dirty="0" err="1"/>
              <a:t>berkenaan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perkara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etika</a:t>
            </a:r>
            <a:r>
              <a:rPr lang="en-US" dirty="0"/>
              <a:t> dan moral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, </a:t>
            </a:r>
            <a:r>
              <a:rPr lang="en-US" dirty="0" err="1"/>
              <a:t>bilangan</a:t>
            </a:r>
            <a:r>
              <a:rPr lang="en-US" dirty="0"/>
              <a:t>, </a:t>
            </a:r>
            <a:r>
              <a:rPr lang="en-US" dirty="0" err="1"/>
              <a:t>jarak</a:t>
            </a:r>
            <a:r>
              <a:rPr lang="en-US" dirty="0"/>
              <a:t> dan </a:t>
            </a:r>
            <a:r>
              <a:rPr lang="en-US" dirty="0" err="1"/>
              <a:t>sebagainya</a:t>
            </a:r>
            <a:r>
              <a:rPr lang="en-US" dirty="0"/>
              <a:t>, </a:t>
            </a:r>
            <a:r>
              <a:rPr lang="en-US" dirty="0" err="1"/>
              <a:t>kebenaran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keselarasan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. </a:t>
            </a:r>
          </a:p>
          <a:p>
            <a:r>
              <a:rPr lang="en-US" dirty="0" err="1"/>
              <a:t>Namun</a:t>
            </a:r>
            <a:r>
              <a:rPr lang="en-US" dirty="0"/>
              <a:t>,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dirty="0" err="1"/>
              <a:t>kenyataan</a:t>
            </a:r>
            <a:r>
              <a:rPr lang="en-US" dirty="0"/>
              <a:t>/</a:t>
            </a:r>
            <a:r>
              <a:rPr lang="en-US" dirty="0" err="1"/>
              <a:t>penegasan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etika</a:t>
            </a:r>
            <a:r>
              <a:rPr lang="en-US" dirty="0"/>
              <a:t> dan moral,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keselarasan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susah</a:t>
            </a:r>
            <a:r>
              <a:rPr lang="en-US" dirty="0"/>
              <a:t> </a:t>
            </a:r>
            <a:r>
              <a:rPr lang="en-US" dirty="0" err="1"/>
              <a:t>dipertahankan</a:t>
            </a:r>
            <a:r>
              <a:rPr lang="en-US" dirty="0"/>
              <a:t>. (</a:t>
            </a:r>
            <a:r>
              <a:rPr lang="en-US" dirty="0" err="1"/>
              <a:t>Cth</a:t>
            </a:r>
            <a:r>
              <a:rPr lang="en-US" dirty="0"/>
              <a:t>: </a:t>
            </a:r>
            <a:r>
              <a:rPr lang="en-US" dirty="0" err="1"/>
              <a:t>Homoseksualisme</a:t>
            </a:r>
            <a:r>
              <a:rPr lang="en-US" dirty="0"/>
              <a:t>, </a:t>
            </a:r>
            <a:r>
              <a:rPr lang="en-US" dirty="0" err="1"/>
              <a:t>kejuruteraan</a:t>
            </a:r>
            <a:r>
              <a:rPr lang="en-US" dirty="0"/>
              <a:t> </a:t>
            </a:r>
            <a:r>
              <a:rPr lang="en-US" dirty="0" err="1"/>
              <a:t>genetik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367026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D7923-E1E6-4C23-A58C-AB1D4A75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742" y="445059"/>
            <a:ext cx="10820400" cy="672541"/>
          </a:xfrm>
        </p:spPr>
        <p:txBody>
          <a:bodyPr/>
          <a:lstStyle/>
          <a:p>
            <a:pPr algn="ctr"/>
            <a:r>
              <a:rPr lang="en-MY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</a:t>
            </a:r>
            <a:r>
              <a:rPr lang="en-MY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Koherensi</a:t>
            </a:r>
            <a:endParaRPr lang="en-MY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3B522-071B-4153-8E5B-A5E205F8B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1436914"/>
            <a:ext cx="11205027" cy="4740049"/>
          </a:xfrm>
        </p:spPr>
        <p:txBody>
          <a:bodyPr>
            <a:noAutofit/>
          </a:bodyPr>
          <a:lstStyle/>
          <a:p>
            <a:r>
              <a:rPr lang="en-US" altLang="en-US" dirty="0" err="1"/>
              <a:t>Suatu</a:t>
            </a:r>
            <a:r>
              <a:rPr lang="en-US" altLang="en-US" dirty="0"/>
              <a:t> </a:t>
            </a:r>
            <a:r>
              <a:rPr lang="en-US" altLang="en-US" dirty="0" err="1"/>
              <a:t>pernyataan</a:t>
            </a:r>
            <a:r>
              <a:rPr lang="en-US" altLang="en-US" dirty="0"/>
              <a:t> </a:t>
            </a:r>
            <a:r>
              <a:rPr lang="en-US" altLang="en-US" dirty="0" err="1"/>
              <a:t>dianggap</a:t>
            </a:r>
            <a:r>
              <a:rPr lang="en-US" altLang="en-US" dirty="0"/>
              <a:t> </a:t>
            </a:r>
            <a:r>
              <a:rPr lang="en-US" altLang="en-US" dirty="0" err="1"/>
              <a:t>benar</a:t>
            </a:r>
            <a:r>
              <a:rPr lang="en-US" altLang="en-US" dirty="0"/>
              <a:t> </a:t>
            </a:r>
            <a:r>
              <a:rPr lang="en-US" altLang="en-US" dirty="0" err="1"/>
              <a:t>bila</a:t>
            </a:r>
            <a:r>
              <a:rPr lang="en-US" altLang="en-US" dirty="0"/>
              <a:t> </a:t>
            </a:r>
            <a:r>
              <a:rPr lang="en-US" altLang="en-US" dirty="0" err="1"/>
              <a:t>ia</a:t>
            </a:r>
            <a:r>
              <a:rPr lang="en-US" altLang="en-US" dirty="0"/>
              <a:t> </a:t>
            </a:r>
            <a:r>
              <a:rPr lang="en-US" altLang="en-US" dirty="0" err="1"/>
              <a:t>bersifat</a:t>
            </a:r>
            <a:r>
              <a:rPr lang="en-US" altLang="en-US" dirty="0"/>
              <a:t> </a:t>
            </a:r>
            <a:r>
              <a:rPr lang="en-US" altLang="en-US" dirty="0" err="1"/>
              <a:t>koheren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konsisten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pernyataan</a:t>
            </a:r>
            <a:r>
              <a:rPr lang="en-US" altLang="en-US" dirty="0"/>
              <a:t> </a:t>
            </a:r>
            <a:r>
              <a:rPr lang="en-US" altLang="en-US" dirty="0" err="1"/>
              <a:t>sebelumnya</a:t>
            </a:r>
            <a:r>
              <a:rPr lang="en-US" altLang="en-US" dirty="0"/>
              <a:t> yang </a:t>
            </a:r>
            <a:r>
              <a:rPr lang="en-US" altLang="en-US" dirty="0" err="1"/>
              <a:t>dianggap</a:t>
            </a:r>
            <a:r>
              <a:rPr lang="en-US" altLang="en-US" dirty="0"/>
              <a:t> </a:t>
            </a:r>
            <a:r>
              <a:rPr lang="en-US" altLang="en-US" dirty="0" err="1"/>
              <a:t>benar</a:t>
            </a:r>
            <a:r>
              <a:rPr lang="en-US" altLang="en-US" dirty="0"/>
              <a:t>.</a:t>
            </a:r>
            <a:endParaRPr lang="en-US" dirty="0"/>
          </a:p>
          <a:p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keserasian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 (</a:t>
            </a:r>
            <a:r>
              <a:rPr lang="en-US" b="1" i="1" dirty="0"/>
              <a:t>coherence</a:t>
            </a:r>
            <a:r>
              <a:rPr lang="en-US" i="1" dirty="0"/>
              <a:t> theory of truth)</a:t>
            </a:r>
            <a:r>
              <a:rPr lang="en-US" dirty="0"/>
              <a:t> </a:t>
            </a:r>
            <a:r>
              <a:rPr lang="en-US" dirty="0" err="1"/>
              <a:t>menegaskan</a:t>
            </a:r>
            <a:r>
              <a:rPr lang="en-US" dirty="0"/>
              <a:t> </a:t>
            </a:r>
            <a:r>
              <a:rPr lang="en-US" dirty="0" err="1"/>
              <a:t>bahawa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dirty="0" err="1"/>
              <a:t>perkara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perbuatan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serasi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keperluan</a:t>
            </a:r>
            <a:r>
              <a:rPr lang="en-US" dirty="0"/>
              <a:t> dan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pekara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perbuatan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dan </a:t>
            </a:r>
            <a:r>
              <a:rPr lang="en-US" dirty="0" err="1"/>
              <a:t>patut</a:t>
            </a:r>
            <a:r>
              <a:rPr lang="en-US" dirty="0"/>
              <a:t>.</a:t>
            </a:r>
          </a:p>
          <a:p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bunuh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penjenayah</a:t>
            </a:r>
            <a:r>
              <a:rPr lang="en-US" dirty="0"/>
              <a:t> yang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wajar</a:t>
            </a:r>
            <a:r>
              <a:rPr lang="en-US" dirty="0"/>
              <a:t>, </a:t>
            </a:r>
            <a:r>
              <a:rPr lang="en-US" dirty="0" err="1"/>
              <a:t>patut</a:t>
            </a:r>
            <a:r>
              <a:rPr lang="en-US" dirty="0"/>
              <a:t> dan </a:t>
            </a:r>
            <a:r>
              <a:rPr lang="en-US" dirty="0" err="1"/>
              <a:t>benar</a:t>
            </a:r>
            <a:r>
              <a:rPr lang="en-US" dirty="0"/>
              <a:t> kerana </a:t>
            </a:r>
            <a:r>
              <a:rPr lang="en-US" dirty="0" err="1"/>
              <a:t>serasi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kehendak</a:t>
            </a:r>
            <a:r>
              <a:rPr lang="en-US" dirty="0"/>
              <a:t> dan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sekarang</a:t>
            </a:r>
            <a:r>
              <a:rPr lang="en-US" dirty="0"/>
              <a:t> yang </a:t>
            </a:r>
            <a:r>
              <a:rPr lang="en-US" dirty="0" err="1"/>
              <a:t>mahukan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.</a:t>
            </a:r>
          </a:p>
          <a:p>
            <a:r>
              <a:rPr lang="en-US" dirty="0" err="1"/>
              <a:t>Namun</a:t>
            </a:r>
            <a:r>
              <a:rPr lang="en-US" dirty="0"/>
              <a:t>,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keserasian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berubah-ubah</a:t>
            </a:r>
            <a:r>
              <a:rPr lang="en-US" dirty="0"/>
              <a:t> kerana </a:t>
            </a:r>
            <a:r>
              <a:rPr lang="en-US" dirty="0" err="1"/>
              <a:t>berubahnya</a:t>
            </a:r>
            <a:r>
              <a:rPr lang="en-US" dirty="0"/>
              <a:t> </a:t>
            </a:r>
            <a:r>
              <a:rPr lang="en-US" dirty="0" err="1"/>
              <a:t>suasana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; oleh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keserasian</a:t>
            </a:r>
            <a:r>
              <a:rPr lang="en-US" dirty="0"/>
              <a:t> yang </a:t>
            </a:r>
            <a:r>
              <a:rPr lang="en-US" dirty="0" err="1"/>
              <a:t>muktamad</a:t>
            </a:r>
            <a:r>
              <a:rPr lang="en-US" dirty="0"/>
              <a:t> dan </a:t>
            </a:r>
            <a:r>
              <a:rPr lang="en-US" dirty="0" err="1"/>
              <a:t>mutlak</a:t>
            </a:r>
            <a:r>
              <a:rPr lang="en-US" dirty="0"/>
              <a:t>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7585230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77FBC-C366-4A03-9B5A-FC345E8E9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759627"/>
          </a:xfrm>
        </p:spPr>
        <p:txBody>
          <a:bodyPr/>
          <a:lstStyle/>
          <a:p>
            <a:pPr algn="ctr"/>
            <a:r>
              <a:rPr lang="en-MY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</a:t>
            </a:r>
            <a:r>
              <a:rPr lang="en-MY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Pragmatik</a:t>
            </a:r>
            <a:endParaRPr lang="en-MY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4CD1B-9349-485A-9D1B-C9BD7420A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berguna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. </a:t>
            </a:r>
            <a:r>
              <a:rPr lang="en-US" dirty="0" err="1"/>
              <a:t>Kebenaran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dirty="0" err="1"/>
              <a:t>pernyataan</a:t>
            </a:r>
            <a:r>
              <a:rPr lang="en-US" dirty="0"/>
              <a:t> </a:t>
            </a:r>
            <a:r>
              <a:rPr lang="en-US" dirty="0" err="1"/>
              <a:t>diukur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pernyataan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kegunaan</a:t>
            </a:r>
            <a:r>
              <a:rPr lang="en-US" dirty="0"/>
              <a:t> </a:t>
            </a:r>
            <a:r>
              <a:rPr lang="en-US" dirty="0" err="1"/>
              <a:t>praktis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.</a:t>
            </a:r>
          </a:p>
          <a:p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Kepercayaan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Tuhan</a:t>
            </a:r>
            <a:r>
              <a:rPr lang="en-US" dirty="0"/>
              <a:t> </a:t>
            </a:r>
            <a:r>
              <a:rPr lang="en-US" dirty="0" err="1"/>
              <a:t>walaupun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Tuhan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dibuktikan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empirikal</a:t>
            </a:r>
            <a:r>
              <a:rPr lang="en-US" dirty="0"/>
              <a:t> oleh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kepercayaan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kebaikan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penganutnya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menenangkan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semasa</a:t>
            </a:r>
            <a:r>
              <a:rPr lang="en-US" dirty="0"/>
              <a:t> </a:t>
            </a:r>
            <a:r>
              <a:rPr lang="en-US" dirty="0" err="1"/>
              <a:t>berlakunya</a:t>
            </a:r>
            <a:r>
              <a:rPr lang="en-US" dirty="0"/>
              <a:t> </a:t>
            </a:r>
            <a:r>
              <a:rPr lang="en-US" dirty="0" err="1"/>
              <a:t>tragedi</a:t>
            </a:r>
            <a:r>
              <a:rPr lang="en-US" dirty="0"/>
              <a:t> dan </a:t>
            </a:r>
            <a:r>
              <a:rPr lang="en-US" dirty="0" err="1"/>
              <a:t>kematian</a:t>
            </a:r>
            <a:r>
              <a:rPr lang="en-US" dirty="0"/>
              <a:t>. 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772410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A96E-E2DB-4688-BFEE-79E41D46C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973" y="576197"/>
            <a:ext cx="10316227" cy="52609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HURAIAN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Kandungan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BAB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C2D42-1D55-43DB-9A69-0D06D9065B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314" y="1402915"/>
            <a:ext cx="5700486" cy="4815769"/>
          </a:xfrm>
        </p:spPr>
        <p:txBody>
          <a:bodyPr>
            <a:noAutofit/>
          </a:bodyPr>
          <a:lstStyle/>
          <a:p>
            <a:pPr marL="450850" lvl="0" indent="-450850">
              <a:buNone/>
            </a:pPr>
            <a:r>
              <a:rPr lang="en-US" sz="1800" b="1" dirty="0">
                <a:solidFill>
                  <a:srgbClr val="FFC000"/>
                </a:solidFill>
              </a:rPr>
              <a:t>6.1 EPISTEMOLOGI: KONSEP, PERKEMBANGAN, DAN KESAN TERHADAP KEHIDUPAN</a:t>
            </a:r>
          </a:p>
          <a:p>
            <a:pPr lvl="0"/>
            <a:r>
              <a:rPr lang="en-US" sz="1800" dirty="0" err="1">
                <a:solidFill>
                  <a:schemeClr val="bg1"/>
                </a:solidFill>
              </a:rPr>
              <a:t>Definisi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Istilah</a:t>
            </a:r>
            <a:r>
              <a:rPr lang="en-US" sz="1800" dirty="0">
                <a:solidFill>
                  <a:schemeClr val="bg1"/>
                </a:solidFill>
              </a:rPr>
              <a:t>: </a:t>
            </a:r>
            <a:r>
              <a:rPr lang="en-US" sz="1800" dirty="0" err="1">
                <a:solidFill>
                  <a:schemeClr val="bg1"/>
                </a:solidFill>
              </a:rPr>
              <a:t>epistemologi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falsafah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ilmu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sains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dan</a:t>
            </a:r>
            <a:r>
              <a:rPr lang="en-US" sz="1800" dirty="0">
                <a:solidFill>
                  <a:schemeClr val="bg1"/>
                </a:solidFill>
              </a:rPr>
              <a:t> agama </a:t>
            </a:r>
          </a:p>
          <a:p>
            <a:pPr lvl="0"/>
            <a:r>
              <a:rPr lang="en-US" sz="1800" dirty="0" err="1">
                <a:solidFill>
                  <a:schemeClr val="bg1"/>
                </a:solidFill>
              </a:rPr>
              <a:t>Perkembangan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Epistemologi</a:t>
            </a:r>
            <a:endParaRPr lang="en-US" sz="1800" dirty="0">
              <a:solidFill>
                <a:schemeClr val="bg1"/>
              </a:solidFill>
            </a:endParaRPr>
          </a:p>
          <a:p>
            <a:pPr lvl="0"/>
            <a:r>
              <a:rPr lang="en-US" sz="1800" dirty="0" err="1">
                <a:solidFill>
                  <a:schemeClr val="bg1"/>
                </a:solidFill>
              </a:rPr>
              <a:t>Kesan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Epistemologi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Terhadap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Kehidupan</a:t>
            </a:r>
            <a:endParaRPr lang="en-US" sz="1800" dirty="0">
              <a:solidFill>
                <a:schemeClr val="bg1"/>
              </a:solidFill>
            </a:endParaRPr>
          </a:p>
          <a:p>
            <a:pPr marL="450850" lvl="0" indent="-450850">
              <a:buNone/>
            </a:pPr>
            <a:r>
              <a:rPr lang="en-US" sz="1800" b="1" dirty="0">
                <a:solidFill>
                  <a:srgbClr val="FFC000"/>
                </a:solidFill>
              </a:rPr>
              <a:t>6.2 KAEDAH DAN SUMBER PEROLEHAN ILMU</a:t>
            </a:r>
          </a:p>
          <a:p>
            <a:pPr lvl="0"/>
            <a:r>
              <a:rPr lang="en-US" sz="1800" dirty="0" err="1">
                <a:solidFill>
                  <a:schemeClr val="bg1"/>
                </a:solidFill>
              </a:rPr>
              <a:t>Kaedah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Utama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Perolehan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Ilmu</a:t>
            </a:r>
            <a:r>
              <a:rPr lang="en-US" sz="1800" dirty="0">
                <a:solidFill>
                  <a:schemeClr val="bg1"/>
                </a:solidFill>
              </a:rPr>
              <a:t>: </a:t>
            </a:r>
            <a:r>
              <a:rPr lang="en-US" sz="1800" dirty="0" err="1">
                <a:solidFill>
                  <a:schemeClr val="bg1"/>
                </a:solidFill>
              </a:rPr>
              <a:t>Deduktif</a:t>
            </a:r>
            <a:r>
              <a:rPr lang="en-US" sz="1800" dirty="0">
                <a:solidFill>
                  <a:schemeClr val="bg1"/>
                </a:solidFill>
              </a:rPr>
              <a:t> &amp; </a:t>
            </a:r>
            <a:r>
              <a:rPr lang="en-US" sz="1800" dirty="0" err="1">
                <a:solidFill>
                  <a:schemeClr val="bg1"/>
                </a:solidFill>
              </a:rPr>
              <a:t>Induktif</a:t>
            </a:r>
            <a:endParaRPr lang="en-US" sz="1800" dirty="0">
              <a:solidFill>
                <a:schemeClr val="bg1"/>
              </a:solidFill>
            </a:endParaRPr>
          </a:p>
          <a:p>
            <a:pPr lvl="0"/>
            <a:r>
              <a:rPr lang="en-US" sz="1800" dirty="0" err="1">
                <a:solidFill>
                  <a:schemeClr val="bg1"/>
                </a:solidFill>
              </a:rPr>
              <a:t>Kaedah</a:t>
            </a:r>
            <a:r>
              <a:rPr lang="en-US" sz="1800" dirty="0">
                <a:solidFill>
                  <a:schemeClr val="bg1"/>
                </a:solidFill>
              </a:rPr>
              <a:t> Lain </a:t>
            </a:r>
            <a:r>
              <a:rPr lang="en-US" sz="1800" dirty="0" err="1">
                <a:solidFill>
                  <a:schemeClr val="bg1"/>
                </a:solidFill>
              </a:rPr>
              <a:t>Perolehan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Ilmu</a:t>
            </a:r>
            <a:r>
              <a:rPr lang="en-US" sz="1800" dirty="0">
                <a:solidFill>
                  <a:schemeClr val="bg1"/>
                </a:solidFill>
              </a:rPr>
              <a:t>: </a:t>
            </a:r>
            <a:r>
              <a:rPr lang="en-US" sz="1800" dirty="0" err="1">
                <a:solidFill>
                  <a:schemeClr val="bg1"/>
                </a:solidFill>
              </a:rPr>
              <a:t>Rasionalisme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Empirikisme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Skeptisisme</a:t>
            </a:r>
            <a:endParaRPr lang="en-US" sz="1800" dirty="0">
              <a:solidFill>
                <a:schemeClr val="bg1"/>
              </a:solidFill>
            </a:endParaRPr>
          </a:p>
          <a:p>
            <a:pPr lvl="0"/>
            <a:r>
              <a:rPr lang="en-US" sz="1800" dirty="0" err="1">
                <a:solidFill>
                  <a:schemeClr val="bg1"/>
                </a:solidFill>
              </a:rPr>
              <a:t>Sumber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Perolehan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Ilmu</a:t>
            </a:r>
            <a:r>
              <a:rPr lang="en-US" sz="1800" dirty="0">
                <a:solidFill>
                  <a:schemeClr val="bg1"/>
                </a:solidFill>
              </a:rPr>
              <a:t>: </a:t>
            </a:r>
            <a:r>
              <a:rPr lang="en-US" sz="1800" dirty="0" err="1">
                <a:solidFill>
                  <a:schemeClr val="bg1"/>
                </a:solidFill>
              </a:rPr>
              <a:t>Wahyu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Tradisi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Intuisi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Ilham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Hudhuri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Kearifan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Tempatan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Hikmah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43C91-E3AE-4C75-98BA-D33F66E08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402915"/>
            <a:ext cx="5656943" cy="481576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1800" b="1" dirty="0">
                <a:solidFill>
                  <a:srgbClr val="FFC000"/>
                </a:solidFill>
              </a:rPr>
              <a:t>6.3 KEBENARAN ILMU</a:t>
            </a:r>
          </a:p>
          <a:p>
            <a:pPr lvl="0"/>
            <a:r>
              <a:rPr lang="en-US" sz="1800" dirty="0" err="1">
                <a:solidFill>
                  <a:schemeClr val="bg1"/>
                </a:solidFill>
              </a:rPr>
              <a:t>Konsep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Kebenaran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Ilmu</a:t>
            </a:r>
            <a:endParaRPr lang="en-US" sz="1800" dirty="0">
              <a:solidFill>
                <a:schemeClr val="bg1"/>
              </a:solidFill>
            </a:endParaRPr>
          </a:p>
          <a:p>
            <a:pPr lvl="0"/>
            <a:r>
              <a:rPr lang="en-US" sz="1800" dirty="0" err="1">
                <a:solidFill>
                  <a:schemeClr val="bg1"/>
                </a:solidFill>
              </a:rPr>
              <a:t>Kebenaran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Ilmu</a:t>
            </a:r>
            <a:r>
              <a:rPr lang="en-US" sz="1800" dirty="0">
                <a:solidFill>
                  <a:schemeClr val="bg1"/>
                </a:solidFill>
              </a:rPr>
              <a:t>: </a:t>
            </a:r>
            <a:r>
              <a:rPr lang="en-US" sz="1800" dirty="0" err="1">
                <a:solidFill>
                  <a:schemeClr val="bg1"/>
                </a:solidFill>
              </a:rPr>
              <a:t>Teori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Koresponden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Teori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Keherensi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Teori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Pragmatik</a:t>
            </a:r>
            <a:endParaRPr lang="en-US" sz="1800" dirty="0">
              <a:solidFill>
                <a:schemeClr val="bg1"/>
              </a:solidFill>
            </a:endParaRPr>
          </a:p>
          <a:p>
            <a:pPr lvl="0"/>
            <a:r>
              <a:rPr lang="en-US" sz="1800" dirty="0">
                <a:solidFill>
                  <a:schemeClr val="bg1"/>
                </a:solidFill>
              </a:rPr>
              <a:t>Agama &amp; </a:t>
            </a:r>
            <a:r>
              <a:rPr lang="en-US" sz="1800" dirty="0" err="1">
                <a:solidFill>
                  <a:schemeClr val="bg1"/>
                </a:solidFill>
              </a:rPr>
              <a:t>Tradisi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sebagai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neraca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kebenaran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ilmu</a:t>
            </a:r>
            <a:endParaRPr lang="en-US" sz="1800" dirty="0">
              <a:solidFill>
                <a:schemeClr val="bg1"/>
              </a:solidFill>
            </a:endParaRPr>
          </a:p>
          <a:p>
            <a:pPr marL="450850" lvl="0" indent="-450850">
              <a:buNone/>
            </a:pPr>
            <a:r>
              <a:rPr lang="en-US" sz="1800" b="1" dirty="0">
                <a:solidFill>
                  <a:srgbClr val="FFC000"/>
                </a:solidFill>
              </a:rPr>
              <a:t>6.4 EPISTEMOLOGI SEBAGAI PEMACU PENJANAAN ILMU</a:t>
            </a:r>
          </a:p>
          <a:p>
            <a:pPr lvl="0"/>
            <a:r>
              <a:rPr lang="en-US" sz="1800" dirty="0" err="1">
                <a:solidFill>
                  <a:schemeClr val="bg1"/>
                </a:solidFill>
              </a:rPr>
              <a:t>Jenis</a:t>
            </a:r>
            <a:r>
              <a:rPr lang="en-US" sz="1800" dirty="0">
                <a:solidFill>
                  <a:schemeClr val="bg1"/>
                </a:solidFill>
              </a:rPr>
              <a:t> dan </a:t>
            </a:r>
            <a:r>
              <a:rPr lang="en-US" sz="1800" dirty="0" err="1">
                <a:solidFill>
                  <a:schemeClr val="bg1"/>
                </a:solidFill>
              </a:rPr>
              <a:t>sifat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ilmu</a:t>
            </a:r>
            <a:endParaRPr lang="en-US" sz="1800" dirty="0">
              <a:solidFill>
                <a:schemeClr val="bg1"/>
              </a:solidFill>
            </a:endParaRPr>
          </a:p>
          <a:p>
            <a:pPr lvl="0"/>
            <a:r>
              <a:rPr lang="en-US" sz="1800" dirty="0" err="1">
                <a:solidFill>
                  <a:schemeClr val="bg1"/>
                </a:solidFill>
              </a:rPr>
              <a:t>Peranan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epistemologi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dalam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memacu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penjanaan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ilmu</a:t>
            </a:r>
            <a:endParaRPr lang="en-US" sz="1800" dirty="0">
              <a:solidFill>
                <a:schemeClr val="bg1"/>
              </a:solidFill>
            </a:endParaRPr>
          </a:p>
          <a:p>
            <a:pPr lvl="0"/>
            <a:r>
              <a:rPr lang="en-US" sz="1800" dirty="0" err="1">
                <a:solidFill>
                  <a:schemeClr val="bg1"/>
                </a:solidFill>
              </a:rPr>
              <a:t>Cabaran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penjanaan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ilmu</a:t>
            </a:r>
            <a:endParaRPr lang="en-US" sz="18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US" sz="1800" b="1" dirty="0">
                <a:solidFill>
                  <a:srgbClr val="FFC000"/>
                </a:solidFill>
              </a:rPr>
              <a:t>6.5 SENARIO DAN KAJIAN KES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288707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FBE7-366F-4166-AF3D-E5D10412E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C000"/>
                </a:solidFill>
              </a:rPr>
              <a:t>CONTOH TEORI PRAGMATIK: MEMAHAMI GAJAH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BFA7464-C564-4157-9171-AD1420B835F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857" y="1690690"/>
            <a:ext cx="7575486" cy="4983234"/>
          </a:xfrm>
        </p:spPr>
      </p:pic>
    </p:spTree>
    <p:extLst>
      <p:ext uri="{BB962C8B-B14F-4D97-AF65-F5344CB8AC3E}">
        <p14:creationId xmlns:p14="http://schemas.microsoft.com/office/powerpoint/2010/main" val="12719189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6CDD9-E249-46EA-B729-1F9DB9820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91887"/>
            <a:ext cx="10820400" cy="1117600"/>
          </a:xfrm>
        </p:spPr>
        <p:txBody>
          <a:bodyPr>
            <a:normAutofit/>
          </a:bodyPr>
          <a:lstStyle/>
          <a:p>
            <a:pPr algn="ctr"/>
            <a:r>
              <a:rPr lang="en-MY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6.3.3	 Agama &amp; </a:t>
            </a:r>
            <a:r>
              <a:rPr lang="en-MY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Tradisi</a:t>
            </a:r>
            <a:r>
              <a:rPr lang="en-MY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Sebagai</a:t>
            </a:r>
            <a:r>
              <a:rPr lang="en-MY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Neraca</a:t>
            </a:r>
            <a:r>
              <a:rPr lang="en-MY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Kebenaran</a:t>
            </a:r>
            <a:r>
              <a:rPr lang="en-MY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Ilmu</a:t>
            </a:r>
            <a:r>
              <a:rPr lang="en-MY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C1095-1451-439A-8B41-4290BAD27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69143"/>
            <a:ext cx="10998200" cy="4507820"/>
          </a:xfrm>
        </p:spPr>
        <p:txBody>
          <a:bodyPr/>
          <a:lstStyle/>
          <a:p>
            <a:r>
              <a:rPr lang="en-MY" dirty="0" err="1"/>
              <a:t>Dalam</a:t>
            </a:r>
            <a:r>
              <a:rPr lang="en-MY" dirty="0"/>
              <a:t> agama Islam, </a:t>
            </a:r>
            <a:r>
              <a:rPr lang="en-MY" dirty="0" err="1"/>
              <a:t>terdapat</a:t>
            </a:r>
            <a:r>
              <a:rPr lang="en-MY" dirty="0"/>
              <a:t> </a:t>
            </a:r>
            <a:r>
              <a:rPr lang="en-MY" dirty="0" err="1"/>
              <a:t>kebenaran</a:t>
            </a:r>
            <a:r>
              <a:rPr lang="en-MY" dirty="0"/>
              <a:t> </a:t>
            </a:r>
            <a:r>
              <a:rPr lang="en-MY" dirty="0" err="1"/>
              <a:t>mutlak</a:t>
            </a:r>
            <a:r>
              <a:rPr lang="en-MY" dirty="0"/>
              <a:t> (</a:t>
            </a:r>
            <a:r>
              <a:rPr lang="en-MY" dirty="0" err="1"/>
              <a:t>terkandung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Al-Quran) dan </a:t>
            </a:r>
            <a:r>
              <a:rPr lang="en-MY" dirty="0" err="1"/>
              <a:t>kebenaran</a:t>
            </a:r>
            <a:r>
              <a:rPr lang="en-MY" dirty="0"/>
              <a:t> </a:t>
            </a:r>
            <a:r>
              <a:rPr lang="en-MY" dirty="0" err="1"/>
              <a:t>relatif</a:t>
            </a:r>
            <a:r>
              <a:rPr lang="en-MY" dirty="0"/>
              <a:t> (</a:t>
            </a:r>
            <a:r>
              <a:rPr lang="en-MY" dirty="0" err="1"/>
              <a:t>diperoleh</a:t>
            </a:r>
            <a:r>
              <a:rPr lang="en-MY" dirty="0"/>
              <a:t> </a:t>
            </a:r>
            <a:r>
              <a:rPr lang="en-MY" dirty="0" err="1"/>
              <a:t>daripada</a:t>
            </a:r>
            <a:r>
              <a:rPr lang="en-MY" dirty="0"/>
              <a:t> </a:t>
            </a:r>
            <a:r>
              <a:rPr lang="en-MY" dirty="0" err="1"/>
              <a:t>akal</a:t>
            </a:r>
            <a:r>
              <a:rPr lang="en-MY" dirty="0"/>
              <a:t> dan </a:t>
            </a:r>
            <a:r>
              <a:rPr lang="en-MY" dirty="0" err="1"/>
              <a:t>budi</a:t>
            </a:r>
            <a:r>
              <a:rPr lang="en-MY" dirty="0"/>
              <a:t> </a:t>
            </a:r>
            <a:r>
              <a:rPr lang="en-MY" dirty="0" err="1"/>
              <a:t>manusia-spekulasi</a:t>
            </a:r>
            <a:r>
              <a:rPr lang="en-MY" dirty="0"/>
              <a:t> </a:t>
            </a:r>
            <a:r>
              <a:rPr lang="en-MY" dirty="0" err="1"/>
              <a:t>menerusi</a:t>
            </a:r>
            <a:r>
              <a:rPr lang="en-MY" dirty="0"/>
              <a:t> </a:t>
            </a:r>
            <a:r>
              <a:rPr lang="en-MY" dirty="0" err="1"/>
              <a:t>falsafah</a:t>
            </a:r>
            <a:r>
              <a:rPr lang="en-MY" dirty="0"/>
              <a:t> dan </a:t>
            </a:r>
            <a:r>
              <a:rPr lang="en-MY" dirty="0" err="1"/>
              <a:t>kebenaran</a:t>
            </a:r>
            <a:r>
              <a:rPr lang="en-MY" dirty="0"/>
              <a:t> </a:t>
            </a:r>
            <a:r>
              <a:rPr lang="en-MY" dirty="0" err="1"/>
              <a:t>positif</a:t>
            </a:r>
            <a:r>
              <a:rPr lang="en-MY" dirty="0"/>
              <a:t> </a:t>
            </a:r>
            <a:r>
              <a:rPr lang="en-MY" dirty="0" err="1"/>
              <a:t>menerusi</a:t>
            </a:r>
            <a:r>
              <a:rPr lang="en-MY" dirty="0"/>
              <a:t> </a:t>
            </a:r>
            <a:r>
              <a:rPr lang="en-MY" dirty="0" err="1"/>
              <a:t>sains</a:t>
            </a:r>
            <a:r>
              <a:rPr lang="en-MY" dirty="0"/>
              <a:t>).</a:t>
            </a:r>
          </a:p>
          <a:p>
            <a:r>
              <a:rPr lang="en-MY" dirty="0" err="1"/>
              <a:t>Menurut</a:t>
            </a:r>
            <a:r>
              <a:rPr lang="en-MY" dirty="0"/>
              <a:t> </a:t>
            </a:r>
            <a:r>
              <a:rPr lang="en-MY" dirty="0" err="1"/>
              <a:t>Endang</a:t>
            </a:r>
            <a:r>
              <a:rPr lang="en-MY" dirty="0"/>
              <a:t> Saifuddin, </a:t>
            </a:r>
            <a:r>
              <a:rPr lang="en-MY" dirty="0" err="1"/>
              <a:t>terdapat</a:t>
            </a:r>
            <a:r>
              <a:rPr lang="en-MY" dirty="0"/>
              <a:t> 3 </a:t>
            </a:r>
            <a:r>
              <a:rPr lang="en-MY" dirty="0" err="1"/>
              <a:t>institusi</a:t>
            </a:r>
            <a:r>
              <a:rPr lang="en-MY" dirty="0"/>
              <a:t> </a:t>
            </a:r>
            <a:r>
              <a:rPr lang="en-MY" dirty="0" err="1"/>
              <a:t>kebenaran</a:t>
            </a:r>
            <a:r>
              <a:rPr lang="en-MY" dirty="0"/>
              <a:t> </a:t>
            </a:r>
            <a:r>
              <a:rPr lang="en-MY" dirty="0" err="1"/>
              <a:t>iaitu</a:t>
            </a:r>
            <a:r>
              <a:rPr lang="en-MY" dirty="0"/>
              <a:t>, </a:t>
            </a:r>
            <a:r>
              <a:rPr lang="en-MY" dirty="0" err="1"/>
              <a:t>sains</a:t>
            </a:r>
            <a:r>
              <a:rPr lang="en-MY" dirty="0"/>
              <a:t>, </a:t>
            </a:r>
            <a:r>
              <a:rPr lang="en-MY" dirty="0" err="1"/>
              <a:t>falsafah</a:t>
            </a:r>
            <a:r>
              <a:rPr lang="en-MY" dirty="0"/>
              <a:t>, </a:t>
            </a:r>
            <a:r>
              <a:rPr lang="en-MY" dirty="0" err="1"/>
              <a:t>dan</a:t>
            </a:r>
            <a:r>
              <a:rPr lang="en-MY" dirty="0"/>
              <a:t> agama (</a:t>
            </a:r>
            <a:r>
              <a:rPr lang="en-MY" dirty="0" err="1"/>
              <a:t>wahyu</a:t>
            </a:r>
            <a:r>
              <a:rPr lang="en-MY" dirty="0"/>
              <a:t>).</a:t>
            </a:r>
          </a:p>
          <a:p>
            <a:r>
              <a:rPr lang="en-MY" dirty="0" err="1"/>
              <a:t>Ketiga-tiga</a:t>
            </a:r>
            <a:r>
              <a:rPr lang="en-MY" dirty="0"/>
              <a:t> </a:t>
            </a:r>
            <a:r>
              <a:rPr lang="en-MY" dirty="0" err="1"/>
              <a:t>ini</a:t>
            </a:r>
            <a:r>
              <a:rPr lang="en-MY" dirty="0"/>
              <a:t> </a:t>
            </a:r>
            <a:r>
              <a:rPr lang="en-MY" dirty="0" err="1"/>
              <a:t>ada</a:t>
            </a:r>
            <a:r>
              <a:rPr lang="en-MY" dirty="0"/>
              <a:t> </a:t>
            </a:r>
            <a:r>
              <a:rPr lang="en-MY" dirty="0" err="1"/>
              <a:t>titik</a:t>
            </a:r>
            <a:r>
              <a:rPr lang="en-MY" dirty="0"/>
              <a:t> </a:t>
            </a:r>
            <a:r>
              <a:rPr lang="en-MY" dirty="0" err="1"/>
              <a:t>pertemuannya</a:t>
            </a:r>
            <a:r>
              <a:rPr lang="en-MY" dirty="0"/>
              <a:t> yang </a:t>
            </a:r>
            <a:r>
              <a:rPr lang="en-MY" dirty="0" err="1"/>
              <a:t>berkemuncak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tauhid </a:t>
            </a:r>
            <a:r>
              <a:rPr lang="en-MY" dirty="0" err="1"/>
              <a:t>kepada</a:t>
            </a:r>
            <a:r>
              <a:rPr lang="en-MY" dirty="0"/>
              <a:t> Allah.</a:t>
            </a:r>
          </a:p>
        </p:txBody>
      </p:sp>
    </p:spTree>
    <p:extLst>
      <p:ext uri="{BB962C8B-B14F-4D97-AF65-F5344CB8AC3E}">
        <p14:creationId xmlns:p14="http://schemas.microsoft.com/office/powerpoint/2010/main" val="32828824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C72C2-7AE1-4D8E-A307-36FE26F4B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457"/>
            <a:ext cx="10515600" cy="4696506"/>
          </a:xfrm>
        </p:spPr>
        <p:txBody>
          <a:bodyPr/>
          <a:lstStyle/>
          <a:p>
            <a:r>
              <a:rPr lang="en-MY" dirty="0"/>
              <a:t>Imam al-Ghazali </a:t>
            </a:r>
            <a:r>
              <a:rPr lang="en-MY" dirty="0" err="1"/>
              <a:t>menegaskan</a:t>
            </a:r>
            <a:r>
              <a:rPr lang="en-MY" dirty="0"/>
              <a:t> 4 </a:t>
            </a:r>
            <a:r>
              <a:rPr lang="en-MY" dirty="0" err="1"/>
              <a:t>cara</a:t>
            </a:r>
            <a:r>
              <a:rPr lang="en-MY" dirty="0"/>
              <a:t> </a:t>
            </a:r>
            <a:r>
              <a:rPr lang="en-MY" dirty="0" err="1"/>
              <a:t>mencari</a:t>
            </a:r>
            <a:r>
              <a:rPr lang="en-MY" dirty="0"/>
              <a:t> </a:t>
            </a:r>
            <a:r>
              <a:rPr lang="en-MY" dirty="0" err="1"/>
              <a:t>kebenaran</a:t>
            </a:r>
            <a:r>
              <a:rPr lang="en-MY" dirty="0"/>
              <a:t>, </a:t>
            </a:r>
            <a:r>
              <a:rPr lang="en-MY" dirty="0" err="1"/>
              <a:t>iaitu</a:t>
            </a:r>
            <a:r>
              <a:rPr lang="en-MY" dirty="0"/>
              <a:t>:</a:t>
            </a:r>
          </a:p>
          <a:p>
            <a:pPr marL="514350" indent="-514350">
              <a:buFont typeface="+mj-lt"/>
              <a:buAutoNum type="arabicParenR"/>
            </a:pPr>
            <a:r>
              <a:rPr lang="en-MY" dirty="0" err="1"/>
              <a:t>Menerusi</a:t>
            </a:r>
            <a:r>
              <a:rPr lang="en-MY" dirty="0"/>
              <a:t> </a:t>
            </a:r>
            <a:r>
              <a:rPr lang="en-MY" dirty="0" err="1"/>
              <a:t>ilmu</a:t>
            </a:r>
            <a:r>
              <a:rPr lang="en-MY" dirty="0"/>
              <a:t> kalam (</a:t>
            </a:r>
            <a:r>
              <a:rPr lang="en-MY" dirty="0" err="1"/>
              <a:t>ilmu</a:t>
            </a:r>
            <a:r>
              <a:rPr lang="en-MY" dirty="0"/>
              <a:t> </a:t>
            </a:r>
            <a:r>
              <a:rPr lang="en-MY" dirty="0" err="1"/>
              <a:t>sains</a:t>
            </a:r>
            <a:r>
              <a:rPr lang="en-MY" dirty="0"/>
              <a:t>)</a:t>
            </a:r>
          </a:p>
          <a:p>
            <a:pPr marL="514350" indent="-514350">
              <a:buFont typeface="+mj-lt"/>
              <a:buAutoNum type="arabicParenR"/>
            </a:pPr>
            <a:r>
              <a:rPr lang="en-MY" dirty="0" err="1"/>
              <a:t>Menerusi</a:t>
            </a:r>
            <a:r>
              <a:rPr lang="en-MY" dirty="0"/>
              <a:t> </a:t>
            </a:r>
            <a:r>
              <a:rPr lang="en-MY" dirty="0" err="1"/>
              <a:t>falsafah</a:t>
            </a:r>
            <a:endParaRPr lang="en-MY" dirty="0"/>
          </a:p>
          <a:p>
            <a:pPr marL="514350" indent="-514350">
              <a:buFont typeface="+mj-lt"/>
              <a:buAutoNum type="arabicParenR"/>
            </a:pPr>
            <a:r>
              <a:rPr lang="en-US" dirty="0" err="1"/>
              <a:t>Menerusi</a:t>
            </a:r>
            <a:r>
              <a:rPr lang="en-US" dirty="0"/>
              <a:t> </a:t>
            </a:r>
            <a:r>
              <a:rPr lang="en-US" dirty="0" err="1"/>
              <a:t>golongan</a:t>
            </a:r>
            <a:r>
              <a:rPr lang="en-US" dirty="0"/>
              <a:t> </a:t>
            </a:r>
            <a:r>
              <a:rPr lang="en-US" dirty="0" err="1"/>
              <a:t>Syiah</a:t>
            </a:r>
            <a:r>
              <a:rPr lang="en-US" dirty="0"/>
              <a:t> </a:t>
            </a:r>
            <a:r>
              <a:rPr lang="en-US" dirty="0" err="1"/>
              <a:t>Batiniyah</a:t>
            </a:r>
            <a:r>
              <a:rPr lang="en-US" dirty="0"/>
              <a:t> yang </a:t>
            </a:r>
            <a:r>
              <a:rPr lang="en-US" dirty="0" err="1"/>
              <a:t>mempercayai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imam yang </a:t>
            </a:r>
            <a:r>
              <a:rPr lang="en-US" dirty="0" err="1"/>
              <a:t>maksum</a:t>
            </a:r>
            <a:r>
              <a:rPr lang="en-US" dirty="0"/>
              <a:t> (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berbuat</a:t>
            </a:r>
            <a:r>
              <a:rPr lang="en-US" dirty="0"/>
              <a:t> salah).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juga </a:t>
            </a:r>
            <a:r>
              <a:rPr lang="en-US" dirty="0" err="1"/>
              <a:t>ditafsir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 </a:t>
            </a:r>
            <a:r>
              <a:rPr lang="en-US" dirty="0" err="1"/>
              <a:t>menerusi</a:t>
            </a:r>
            <a:r>
              <a:rPr lang="en-US" dirty="0"/>
              <a:t> orang yang </a:t>
            </a:r>
            <a:r>
              <a:rPr lang="en-US" dirty="0" err="1"/>
              <a:t>berwibawa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err="1"/>
              <a:t>Menerusi</a:t>
            </a:r>
            <a:r>
              <a:rPr lang="en-US" dirty="0"/>
              <a:t> </a:t>
            </a:r>
            <a:r>
              <a:rPr lang="en-US" dirty="0" err="1"/>
              <a:t>sufisme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tasawuf</a:t>
            </a:r>
            <a:endParaRPr lang="en-MY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592141C-2E4C-44F0-BC46-BBD96F1AC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614484"/>
          </a:xfrm>
        </p:spPr>
        <p:txBody>
          <a:bodyPr>
            <a:normAutofit fontScale="90000"/>
          </a:bodyPr>
          <a:lstStyle/>
          <a:p>
            <a:pPr algn="r"/>
            <a:r>
              <a:rPr lang="en-MY" dirty="0"/>
              <a:t>(</a:t>
            </a:r>
            <a:r>
              <a:rPr lang="en-MY" dirty="0" err="1"/>
              <a:t>samb</a:t>
            </a:r>
            <a:r>
              <a:rPr lang="en-MY" dirty="0"/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34480392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9BE9E-C619-49DF-8C15-4211398BB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5314"/>
            <a:ext cx="10515600" cy="4841649"/>
          </a:xfrm>
        </p:spPr>
        <p:txBody>
          <a:bodyPr/>
          <a:lstStyle/>
          <a:p>
            <a:r>
              <a:rPr lang="en-MY" sz="3200" dirty="0" err="1"/>
              <a:t>Tradisi</a:t>
            </a:r>
            <a:r>
              <a:rPr lang="en-MY" sz="3200" dirty="0"/>
              <a:t> dan </a:t>
            </a:r>
            <a:r>
              <a:rPr lang="en-MY" sz="3200" dirty="0" err="1"/>
              <a:t>adat</a:t>
            </a:r>
            <a:r>
              <a:rPr lang="en-MY" sz="3200" dirty="0"/>
              <a:t> </a:t>
            </a:r>
            <a:r>
              <a:rPr lang="en-MY" sz="3200" dirty="0" err="1"/>
              <a:t>sesebuah</a:t>
            </a:r>
            <a:r>
              <a:rPr lang="en-MY" sz="3200" dirty="0"/>
              <a:t> </a:t>
            </a:r>
            <a:r>
              <a:rPr lang="en-MY" sz="3200" dirty="0" err="1"/>
              <a:t>masyarakat</a:t>
            </a:r>
            <a:r>
              <a:rPr lang="en-MY" sz="3200" dirty="0"/>
              <a:t> </a:t>
            </a:r>
            <a:r>
              <a:rPr lang="en-MY" sz="3200" dirty="0" err="1"/>
              <a:t>atau</a:t>
            </a:r>
            <a:r>
              <a:rPr lang="en-MY" sz="3200" dirty="0"/>
              <a:t> </a:t>
            </a:r>
            <a:r>
              <a:rPr lang="en-MY" sz="3200" dirty="0" err="1"/>
              <a:t>kaum</a:t>
            </a:r>
            <a:r>
              <a:rPr lang="en-MY" sz="3200" dirty="0"/>
              <a:t> juga </a:t>
            </a:r>
            <a:r>
              <a:rPr lang="en-MY" sz="3200" dirty="0" err="1"/>
              <a:t>boleh</a:t>
            </a:r>
            <a:r>
              <a:rPr lang="en-MY" sz="3200" dirty="0"/>
              <a:t> </a:t>
            </a:r>
            <a:r>
              <a:rPr lang="en-MY" sz="3200" dirty="0" err="1"/>
              <a:t>menjadi</a:t>
            </a:r>
            <a:r>
              <a:rPr lang="en-MY" sz="3200" dirty="0"/>
              <a:t> </a:t>
            </a:r>
            <a:r>
              <a:rPr lang="en-MY" sz="3200" dirty="0" err="1"/>
              <a:t>kayu</a:t>
            </a:r>
            <a:r>
              <a:rPr lang="en-MY" sz="3200" dirty="0"/>
              <a:t> </a:t>
            </a:r>
            <a:r>
              <a:rPr lang="en-MY" sz="3200" dirty="0" err="1"/>
              <a:t>pengukur</a:t>
            </a:r>
            <a:r>
              <a:rPr lang="en-MY" sz="3200" dirty="0"/>
              <a:t> </a:t>
            </a:r>
            <a:r>
              <a:rPr lang="en-MY" sz="3200" dirty="0" err="1"/>
              <a:t>kepercayaan</a:t>
            </a:r>
            <a:r>
              <a:rPr lang="en-MY" sz="3200" dirty="0"/>
              <a:t> </a:t>
            </a:r>
            <a:r>
              <a:rPr lang="en-MY" sz="3200" dirty="0" err="1"/>
              <a:t>atau</a:t>
            </a:r>
            <a:r>
              <a:rPr lang="en-MY" sz="3200" dirty="0"/>
              <a:t> </a:t>
            </a:r>
            <a:r>
              <a:rPr lang="en-MY" sz="3200" dirty="0" err="1"/>
              <a:t>kebenaran</a:t>
            </a:r>
            <a:r>
              <a:rPr lang="en-MY" sz="3200" dirty="0"/>
              <a:t> </a:t>
            </a:r>
            <a:r>
              <a:rPr lang="en-MY" sz="3200" dirty="0" err="1"/>
              <a:t>dalam</a:t>
            </a:r>
            <a:r>
              <a:rPr lang="en-MY" sz="3200" dirty="0"/>
              <a:t> </a:t>
            </a:r>
            <a:r>
              <a:rPr lang="en-MY" sz="3200" dirty="0" err="1"/>
              <a:t>kalangan</a:t>
            </a:r>
            <a:r>
              <a:rPr lang="en-MY" sz="3200" dirty="0"/>
              <a:t> </a:t>
            </a:r>
            <a:r>
              <a:rPr lang="en-MY" sz="3200" dirty="0" err="1"/>
              <a:t>masyarakat</a:t>
            </a:r>
            <a:r>
              <a:rPr lang="en-MY" sz="3200" dirty="0"/>
              <a:t>.</a:t>
            </a:r>
          </a:p>
          <a:p>
            <a:r>
              <a:rPr lang="en-MY" sz="3200" dirty="0" err="1"/>
              <a:t>Contoh</a:t>
            </a:r>
            <a:r>
              <a:rPr lang="en-MY" sz="3200" dirty="0"/>
              <a:t>: Orang </a:t>
            </a:r>
            <a:r>
              <a:rPr lang="en-MY" sz="3200" dirty="0" err="1"/>
              <a:t>Asli</a:t>
            </a:r>
            <a:r>
              <a:rPr lang="en-MY" sz="3200" dirty="0"/>
              <a:t> </a:t>
            </a:r>
            <a:r>
              <a:rPr lang="en-MY" sz="3200" dirty="0" err="1"/>
              <a:t>mewarisi</a:t>
            </a:r>
            <a:r>
              <a:rPr lang="en-MY" sz="3200" dirty="0"/>
              <a:t> </a:t>
            </a:r>
            <a:r>
              <a:rPr lang="en-MY" sz="3200" dirty="0" err="1"/>
              <a:t>adat</a:t>
            </a:r>
            <a:r>
              <a:rPr lang="en-MY" sz="3200" dirty="0"/>
              <a:t> dan </a:t>
            </a:r>
            <a:r>
              <a:rPr lang="en-MY" sz="3200" dirty="0" err="1"/>
              <a:t>kepercayaan</a:t>
            </a:r>
            <a:r>
              <a:rPr lang="en-MY" sz="3200" dirty="0"/>
              <a:t> yang kaya </a:t>
            </a:r>
            <a:r>
              <a:rPr lang="en-MY" sz="3200" dirty="0" err="1"/>
              <a:t>dengan</a:t>
            </a:r>
            <a:r>
              <a:rPr lang="en-MY" sz="3200" dirty="0"/>
              <a:t> </a:t>
            </a:r>
            <a:r>
              <a:rPr lang="en-MY" sz="3200" dirty="0" err="1"/>
              <a:t>pantang</a:t>
            </a:r>
            <a:r>
              <a:rPr lang="en-MY" sz="3200" dirty="0"/>
              <a:t> </a:t>
            </a:r>
            <a:r>
              <a:rPr lang="en-MY" sz="3200" dirty="0" err="1"/>
              <a:t>larang</a:t>
            </a:r>
            <a:r>
              <a:rPr lang="en-MY" sz="3200" dirty="0"/>
              <a:t>. </a:t>
            </a:r>
            <a:r>
              <a:rPr lang="en-MY" sz="3200" dirty="0" err="1"/>
              <a:t>Mereka</a:t>
            </a:r>
            <a:r>
              <a:rPr lang="en-MY" sz="3200" dirty="0"/>
              <a:t> </a:t>
            </a:r>
            <a:r>
              <a:rPr lang="en-MY" sz="3200" dirty="0" err="1"/>
              <a:t>berpegang</a:t>
            </a:r>
            <a:r>
              <a:rPr lang="en-MY" sz="3200" dirty="0"/>
              <a:t> </a:t>
            </a:r>
            <a:r>
              <a:rPr lang="en-MY" sz="3200" dirty="0" err="1"/>
              <a:t>kepada</a:t>
            </a:r>
            <a:r>
              <a:rPr lang="en-MY" sz="3200" dirty="0"/>
              <a:t> </a:t>
            </a:r>
            <a:r>
              <a:rPr lang="en-MY" sz="3200" dirty="0" err="1"/>
              <a:t>kepercayaan</a:t>
            </a:r>
            <a:r>
              <a:rPr lang="en-MY" sz="3200" dirty="0"/>
              <a:t> </a:t>
            </a:r>
            <a:r>
              <a:rPr lang="en-MY" sz="3200" dirty="0" err="1"/>
              <a:t>animisme</a:t>
            </a:r>
            <a:r>
              <a:rPr lang="en-MY" sz="3200" dirty="0"/>
              <a:t> dan </a:t>
            </a:r>
            <a:r>
              <a:rPr lang="en-MY" sz="3200" dirty="0" err="1"/>
              <a:t>dinaungi</a:t>
            </a:r>
            <a:r>
              <a:rPr lang="en-MY" sz="3200" dirty="0"/>
              <a:t> </a:t>
            </a:r>
            <a:r>
              <a:rPr lang="en-MY" sz="3200" dirty="0" err="1"/>
              <a:t>semangat</a:t>
            </a:r>
            <a:r>
              <a:rPr lang="en-MY" sz="3200" dirty="0"/>
              <a:t> </a:t>
            </a:r>
            <a:r>
              <a:rPr lang="en-MY" sz="3200" dirty="0" err="1"/>
              <a:t>alam</a:t>
            </a:r>
            <a:r>
              <a:rPr lang="en-MY" sz="3200" dirty="0"/>
              <a:t> dan </a:t>
            </a:r>
            <a:r>
              <a:rPr lang="en-MY" sz="3200" dirty="0" err="1"/>
              <a:t>tumbuh-tumbuhan</a:t>
            </a:r>
            <a:r>
              <a:rPr lang="en-MY" sz="3200" dirty="0"/>
              <a:t>. </a:t>
            </a:r>
            <a:r>
              <a:rPr lang="en-MY" sz="3200" dirty="0" err="1"/>
              <a:t>Mereka</a:t>
            </a:r>
            <a:r>
              <a:rPr lang="en-MY" sz="3200" dirty="0"/>
              <a:t> juga </a:t>
            </a:r>
            <a:r>
              <a:rPr lang="en-MY" sz="3200" dirty="0" err="1"/>
              <a:t>mempercayai</a:t>
            </a:r>
            <a:r>
              <a:rPr lang="en-MY" sz="3200" dirty="0"/>
              <a:t> </a:t>
            </a:r>
            <a:r>
              <a:rPr lang="en-MY" sz="3200" dirty="0" err="1"/>
              <a:t>kepada</a:t>
            </a:r>
            <a:r>
              <a:rPr lang="en-MY" sz="3200" dirty="0"/>
              <a:t> </a:t>
            </a:r>
            <a:r>
              <a:rPr lang="en-MY" sz="3200" dirty="0" err="1"/>
              <a:t>semangat</a:t>
            </a:r>
            <a:r>
              <a:rPr lang="en-MY" sz="3200" dirty="0"/>
              <a:t> </a:t>
            </a:r>
            <a:r>
              <a:rPr lang="en-MY" sz="3200" dirty="0" err="1"/>
              <a:t>baik</a:t>
            </a:r>
            <a:r>
              <a:rPr lang="en-MY" sz="3200" dirty="0"/>
              <a:t> dan </a:t>
            </a:r>
            <a:r>
              <a:rPr lang="en-MY" sz="3200" dirty="0" err="1"/>
              <a:t>jahat</a:t>
            </a:r>
            <a:r>
              <a:rPr lang="en-MY" sz="3200" dirty="0"/>
              <a:t>. </a:t>
            </a:r>
            <a:r>
              <a:rPr lang="en-MY" sz="3200" dirty="0" err="1"/>
              <a:t>Setiap</a:t>
            </a:r>
            <a:r>
              <a:rPr lang="en-MY" sz="3200" dirty="0"/>
              <a:t> </a:t>
            </a:r>
            <a:r>
              <a:rPr lang="en-MY" sz="3200" dirty="0" err="1"/>
              <a:t>benda</a:t>
            </a:r>
            <a:r>
              <a:rPr lang="en-MY" sz="3200" dirty="0"/>
              <a:t> </a:t>
            </a:r>
            <a:r>
              <a:rPr lang="en-MY" sz="3200" dirty="0" err="1"/>
              <a:t>mempunyai</a:t>
            </a:r>
            <a:r>
              <a:rPr lang="en-MY" sz="3200" dirty="0"/>
              <a:t> </a:t>
            </a:r>
            <a:r>
              <a:rPr lang="en-MY" sz="3200" dirty="0" err="1"/>
              <a:t>semangat</a:t>
            </a:r>
            <a:r>
              <a:rPr lang="en-MY" sz="3200" dirty="0"/>
              <a:t> dan </a:t>
            </a:r>
            <a:r>
              <a:rPr lang="en-MY" sz="3200" dirty="0" err="1"/>
              <a:t>boleh</a:t>
            </a:r>
            <a:r>
              <a:rPr lang="en-MY" sz="3200" dirty="0"/>
              <a:t> </a:t>
            </a:r>
            <a:r>
              <a:rPr lang="en-MY" sz="3200" dirty="0" err="1"/>
              <a:t>membawa</a:t>
            </a:r>
            <a:r>
              <a:rPr lang="en-MY" sz="3200" dirty="0"/>
              <a:t> </a:t>
            </a:r>
            <a:r>
              <a:rPr lang="en-MY" sz="3200" dirty="0" err="1"/>
              <a:t>kemudaratan</a:t>
            </a:r>
            <a:r>
              <a:rPr lang="en-MY" sz="3200" dirty="0"/>
              <a:t> </a:t>
            </a:r>
            <a:r>
              <a:rPr lang="en-MY" sz="3200" dirty="0" err="1"/>
              <a:t>atau</a:t>
            </a:r>
            <a:r>
              <a:rPr lang="en-MY" sz="3200" dirty="0"/>
              <a:t> </a:t>
            </a:r>
            <a:r>
              <a:rPr lang="en-MY" sz="3200" dirty="0" err="1"/>
              <a:t>kebaikan</a:t>
            </a:r>
            <a:r>
              <a:rPr lang="en-MY" sz="3200" dirty="0"/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6A8B64-7E4E-4672-9C74-051F1150E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17630"/>
            <a:ext cx="10820400" cy="687056"/>
          </a:xfrm>
        </p:spPr>
        <p:txBody>
          <a:bodyPr>
            <a:normAutofit fontScale="90000"/>
          </a:bodyPr>
          <a:lstStyle/>
          <a:p>
            <a:pPr algn="r"/>
            <a:r>
              <a:rPr lang="en-MY" dirty="0"/>
              <a:t>(</a:t>
            </a:r>
            <a:r>
              <a:rPr lang="en-MY" dirty="0" err="1"/>
              <a:t>samb</a:t>
            </a:r>
            <a:r>
              <a:rPr lang="en-MY" dirty="0"/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1492676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6" name="Freeform 29"/>
          <p:cNvSpPr/>
          <p:nvPr/>
        </p:nvSpPr>
        <p:spPr bwMode="auto">
          <a:xfrm>
            <a:off x="1672132" y="1138238"/>
            <a:ext cx="3479800" cy="3033712"/>
          </a:xfrm>
          <a:custGeom>
            <a:avLst/>
            <a:gdLst>
              <a:gd name="T0" fmla="*/ 2147483646 w 885"/>
              <a:gd name="T1" fmla="*/ 2147483646 h 771"/>
              <a:gd name="T2" fmla="*/ 2147483646 w 885"/>
              <a:gd name="T3" fmla="*/ 2147483646 h 771"/>
              <a:gd name="T4" fmla="*/ 2147483646 w 885"/>
              <a:gd name="T5" fmla="*/ 2147483646 h 771"/>
              <a:gd name="T6" fmla="*/ 2147483646 w 885"/>
              <a:gd name="T7" fmla="*/ 2147483646 h 771"/>
              <a:gd name="T8" fmla="*/ 2147483646 w 885"/>
              <a:gd name="T9" fmla="*/ 2147483646 h 771"/>
              <a:gd name="T10" fmla="*/ 2147483646 w 885"/>
              <a:gd name="T11" fmla="*/ 2147483646 h 771"/>
              <a:gd name="T12" fmla="*/ 2147483646 w 885"/>
              <a:gd name="T13" fmla="*/ 2147483646 h 771"/>
              <a:gd name="T14" fmla="*/ 2147483646 w 885"/>
              <a:gd name="T15" fmla="*/ 2147483646 h 771"/>
              <a:gd name="T16" fmla="*/ 2147483646 w 885"/>
              <a:gd name="T17" fmla="*/ 2147483646 h 771"/>
              <a:gd name="T18" fmla="*/ 2147483646 w 885"/>
              <a:gd name="T19" fmla="*/ 2147483646 h 771"/>
              <a:gd name="T20" fmla="*/ 2147483646 w 885"/>
              <a:gd name="T21" fmla="*/ 2147483646 h 771"/>
              <a:gd name="T22" fmla="*/ 2147483646 w 885"/>
              <a:gd name="T23" fmla="*/ 2147483646 h 771"/>
              <a:gd name="T24" fmla="*/ 2147483646 w 885"/>
              <a:gd name="T25" fmla="*/ 2147483646 h 771"/>
              <a:gd name="T26" fmla="*/ 2147483646 w 885"/>
              <a:gd name="T27" fmla="*/ 2147483646 h 771"/>
              <a:gd name="T28" fmla="*/ 2147483646 w 885"/>
              <a:gd name="T29" fmla="*/ 2147483646 h 771"/>
              <a:gd name="T30" fmla="*/ 2147483646 w 885"/>
              <a:gd name="T31" fmla="*/ 2147483646 h 771"/>
              <a:gd name="T32" fmla="*/ 2147483646 w 885"/>
              <a:gd name="T33" fmla="*/ 2147483646 h 771"/>
              <a:gd name="T34" fmla="*/ 2147483646 w 885"/>
              <a:gd name="T35" fmla="*/ 2147483646 h 771"/>
              <a:gd name="T36" fmla="*/ 2147483646 w 885"/>
              <a:gd name="T37" fmla="*/ 2147483646 h 771"/>
              <a:gd name="T38" fmla="*/ 2147483646 w 885"/>
              <a:gd name="T39" fmla="*/ 2147483646 h 771"/>
              <a:gd name="T40" fmla="*/ 2147483646 w 885"/>
              <a:gd name="T41" fmla="*/ 2147483646 h 771"/>
              <a:gd name="T42" fmla="*/ 2147483646 w 885"/>
              <a:gd name="T43" fmla="*/ 2147483646 h 771"/>
              <a:gd name="T44" fmla="*/ 2147483646 w 885"/>
              <a:gd name="T45" fmla="*/ 2147483646 h 771"/>
              <a:gd name="T46" fmla="*/ 2147483646 w 885"/>
              <a:gd name="T47" fmla="*/ 2147483646 h 771"/>
              <a:gd name="T48" fmla="*/ 2147483646 w 885"/>
              <a:gd name="T49" fmla="*/ 2147483646 h 771"/>
              <a:gd name="T50" fmla="*/ 2147483646 w 885"/>
              <a:gd name="T51" fmla="*/ 2147483646 h 771"/>
              <a:gd name="T52" fmla="*/ 2147483646 w 885"/>
              <a:gd name="T53" fmla="*/ 2147483646 h 771"/>
              <a:gd name="T54" fmla="*/ 2147483646 w 885"/>
              <a:gd name="T55" fmla="*/ 2147483646 h 77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885" h="771">
                <a:moveTo>
                  <a:pt x="708" y="363"/>
                </a:moveTo>
                <a:cubicBezTo>
                  <a:pt x="699" y="358"/>
                  <a:pt x="687" y="357"/>
                  <a:pt x="677" y="361"/>
                </a:cubicBezTo>
                <a:cubicBezTo>
                  <a:pt x="662" y="366"/>
                  <a:pt x="649" y="378"/>
                  <a:pt x="640" y="395"/>
                </a:cubicBezTo>
                <a:cubicBezTo>
                  <a:pt x="630" y="411"/>
                  <a:pt x="626" y="429"/>
                  <a:pt x="629" y="444"/>
                </a:cubicBezTo>
                <a:cubicBezTo>
                  <a:pt x="631" y="455"/>
                  <a:pt x="637" y="464"/>
                  <a:pt x="646" y="470"/>
                </a:cubicBezTo>
                <a:cubicBezTo>
                  <a:pt x="655" y="475"/>
                  <a:pt x="667" y="476"/>
                  <a:pt x="677" y="471"/>
                </a:cubicBezTo>
                <a:cubicBezTo>
                  <a:pt x="551" y="690"/>
                  <a:pt x="551" y="690"/>
                  <a:pt x="551" y="690"/>
                </a:cubicBezTo>
                <a:cubicBezTo>
                  <a:pt x="548" y="696"/>
                  <a:pt x="542" y="699"/>
                  <a:pt x="536" y="699"/>
                </a:cubicBezTo>
                <a:cubicBezTo>
                  <a:pt x="365" y="699"/>
                  <a:pt x="365" y="699"/>
                  <a:pt x="365" y="699"/>
                </a:cubicBezTo>
                <a:cubicBezTo>
                  <a:pt x="362" y="700"/>
                  <a:pt x="359" y="703"/>
                  <a:pt x="359" y="706"/>
                </a:cubicBezTo>
                <a:cubicBezTo>
                  <a:pt x="358" y="713"/>
                  <a:pt x="358" y="720"/>
                  <a:pt x="365" y="724"/>
                </a:cubicBezTo>
                <a:cubicBezTo>
                  <a:pt x="368" y="726"/>
                  <a:pt x="372" y="728"/>
                  <a:pt x="376" y="730"/>
                </a:cubicBezTo>
                <a:cubicBezTo>
                  <a:pt x="387" y="737"/>
                  <a:pt x="388" y="751"/>
                  <a:pt x="378" y="759"/>
                </a:cubicBezTo>
                <a:cubicBezTo>
                  <a:pt x="368" y="767"/>
                  <a:pt x="354" y="771"/>
                  <a:pt x="341" y="770"/>
                </a:cubicBezTo>
                <a:cubicBezTo>
                  <a:pt x="328" y="771"/>
                  <a:pt x="314" y="768"/>
                  <a:pt x="304" y="759"/>
                </a:cubicBezTo>
                <a:cubicBezTo>
                  <a:pt x="294" y="751"/>
                  <a:pt x="295" y="737"/>
                  <a:pt x="306" y="730"/>
                </a:cubicBezTo>
                <a:cubicBezTo>
                  <a:pt x="310" y="728"/>
                  <a:pt x="314" y="726"/>
                  <a:pt x="317" y="724"/>
                </a:cubicBezTo>
                <a:cubicBezTo>
                  <a:pt x="323" y="720"/>
                  <a:pt x="323" y="713"/>
                  <a:pt x="323" y="706"/>
                </a:cubicBezTo>
                <a:cubicBezTo>
                  <a:pt x="323" y="703"/>
                  <a:pt x="320" y="700"/>
                  <a:pt x="317" y="699"/>
                </a:cubicBezTo>
                <a:cubicBezTo>
                  <a:pt x="115" y="699"/>
                  <a:pt x="115" y="699"/>
                  <a:pt x="115" y="699"/>
                </a:cubicBezTo>
                <a:cubicBezTo>
                  <a:pt x="112" y="699"/>
                  <a:pt x="109" y="697"/>
                  <a:pt x="108" y="694"/>
                </a:cubicBezTo>
                <a:cubicBezTo>
                  <a:pt x="108" y="694"/>
                  <a:pt x="108" y="694"/>
                  <a:pt x="108" y="694"/>
                </a:cubicBezTo>
                <a:cubicBezTo>
                  <a:pt x="58" y="592"/>
                  <a:pt x="0" y="246"/>
                  <a:pt x="247" y="121"/>
                </a:cubicBezTo>
                <a:cubicBezTo>
                  <a:pt x="487" y="0"/>
                  <a:pt x="726" y="23"/>
                  <a:pt x="852" y="89"/>
                </a:cubicBezTo>
                <a:cubicBezTo>
                  <a:pt x="862" y="94"/>
                  <a:pt x="871" y="99"/>
                  <a:pt x="879" y="104"/>
                </a:cubicBezTo>
                <a:cubicBezTo>
                  <a:pt x="883" y="107"/>
                  <a:pt x="885" y="112"/>
                  <a:pt x="882" y="116"/>
                </a:cubicBezTo>
                <a:cubicBezTo>
                  <a:pt x="725" y="389"/>
                  <a:pt x="725" y="389"/>
                  <a:pt x="725" y="389"/>
                </a:cubicBezTo>
                <a:cubicBezTo>
                  <a:pt x="723" y="378"/>
                  <a:pt x="717" y="368"/>
                  <a:pt x="708" y="363"/>
                </a:cubicBezTo>
                <a:close/>
              </a:path>
            </a:pathLst>
          </a:custGeom>
          <a:solidFill>
            <a:srgbClr val="64DA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397" name="Freeform 30"/>
          <p:cNvSpPr/>
          <p:nvPr/>
        </p:nvSpPr>
        <p:spPr bwMode="auto">
          <a:xfrm>
            <a:off x="3889870" y="1617664"/>
            <a:ext cx="2571750" cy="4446587"/>
          </a:xfrm>
          <a:custGeom>
            <a:avLst/>
            <a:gdLst>
              <a:gd name="T0" fmla="*/ 2147483646 w 654"/>
              <a:gd name="T1" fmla="*/ 2147483646 h 1130"/>
              <a:gd name="T2" fmla="*/ 2147483646 w 654"/>
              <a:gd name="T3" fmla="*/ 2147483646 h 1130"/>
              <a:gd name="T4" fmla="*/ 2147483646 w 654"/>
              <a:gd name="T5" fmla="*/ 2147483646 h 1130"/>
              <a:gd name="T6" fmla="*/ 2147483646 w 654"/>
              <a:gd name="T7" fmla="*/ 2147483646 h 1130"/>
              <a:gd name="T8" fmla="*/ 2147483646 w 654"/>
              <a:gd name="T9" fmla="*/ 2147483646 h 1130"/>
              <a:gd name="T10" fmla="*/ 2147483646 w 654"/>
              <a:gd name="T11" fmla="*/ 2147483646 h 1130"/>
              <a:gd name="T12" fmla="*/ 2147483646 w 654"/>
              <a:gd name="T13" fmla="*/ 2147483646 h 1130"/>
              <a:gd name="T14" fmla="*/ 2147483646 w 654"/>
              <a:gd name="T15" fmla="*/ 2147483646 h 1130"/>
              <a:gd name="T16" fmla="*/ 2147483646 w 654"/>
              <a:gd name="T17" fmla="*/ 2147483646 h 1130"/>
              <a:gd name="T18" fmla="*/ 2147483646 w 654"/>
              <a:gd name="T19" fmla="*/ 2147483646 h 1130"/>
              <a:gd name="T20" fmla="*/ 2147483646 w 654"/>
              <a:gd name="T21" fmla="*/ 2147483646 h 1130"/>
              <a:gd name="T22" fmla="*/ 2147483646 w 654"/>
              <a:gd name="T23" fmla="*/ 2147483646 h 1130"/>
              <a:gd name="T24" fmla="*/ 2147483646 w 654"/>
              <a:gd name="T25" fmla="*/ 2147483646 h 1130"/>
              <a:gd name="T26" fmla="*/ 2147483646 w 654"/>
              <a:gd name="T27" fmla="*/ 2147483646 h 1130"/>
              <a:gd name="T28" fmla="*/ 2147483646 w 654"/>
              <a:gd name="T29" fmla="*/ 2147483646 h 1130"/>
              <a:gd name="T30" fmla="*/ 2147483646 w 654"/>
              <a:gd name="T31" fmla="*/ 2147483646 h 1130"/>
              <a:gd name="T32" fmla="*/ 2147483646 w 654"/>
              <a:gd name="T33" fmla="*/ 2147483646 h 1130"/>
              <a:gd name="T34" fmla="*/ 2147483646 w 654"/>
              <a:gd name="T35" fmla="*/ 2147483646 h 1130"/>
              <a:gd name="T36" fmla="*/ 2147483646 w 654"/>
              <a:gd name="T37" fmla="*/ 2147483646 h 1130"/>
              <a:gd name="T38" fmla="*/ 2147483646 w 654"/>
              <a:gd name="T39" fmla="*/ 2147483646 h 1130"/>
              <a:gd name="T40" fmla="*/ 2147483646 w 654"/>
              <a:gd name="T41" fmla="*/ 2147483646 h 1130"/>
              <a:gd name="T42" fmla="*/ 2147483646 w 654"/>
              <a:gd name="T43" fmla="*/ 2147483646 h 1130"/>
              <a:gd name="T44" fmla="*/ 2147483646 w 654"/>
              <a:gd name="T45" fmla="*/ 2147483646 h 1130"/>
              <a:gd name="T46" fmla="*/ 2147483646 w 654"/>
              <a:gd name="T47" fmla="*/ 2147483646 h 1130"/>
              <a:gd name="T48" fmla="*/ 2147483646 w 654"/>
              <a:gd name="T49" fmla="*/ 2147483646 h 1130"/>
              <a:gd name="T50" fmla="*/ 2147483646 w 654"/>
              <a:gd name="T51" fmla="*/ 2147483646 h 1130"/>
              <a:gd name="T52" fmla="*/ 2147483646 w 654"/>
              <a:gd name="T53" fmla="*/ 2147483646 h 1130"/>
              <a:gd name="T54" fmla="*/ 2147483646 w 654"/>
              <a:gd name="T55" fmla="*/ 2147483646 h 1130"/>
              <a:gd name="T56" fmla="*/ 2147483646 w 654"/>
              <a:gd name="T57" fmla="*/ 2147483646 h 1130"/>
              <a:gd name="T58" fmla="*/ 2147483646 w 654"/>
              <a:gd name="T59" fmla="*/ 2147483646 h 1130"/>
              <a:gd name="T60" fmla="*/ 2147483646 w 654"/>
              <a:gd name="T61" fmla="*/ 2147483646 h 1130"/>
              <a:gd name="T62" fmla="*/ 2147483646 w 654"/>
              <a:gd name="T63" fmla="*/ 2147483646 h 1130"/>
              <a:gd name="T64" fmla="*/ 2147483646 w 654"/>
              <a:gd name="T65" fmla="*/ 2147483646 h 1130"/>
              <a:gd name="T66" fmla="*/ 2147483646 w 654"/>
              <a:gd name="T67" fmla="*/ 2147483646 h 113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54" h="1130">
                <a:moveTo>
                  <a:pt x="208" y="896"/>
                </a:moveTo>
                <a:cubicBezTo>
                  <a:pt x="217" y="891"/>
                  <a:pt x="224" y="882"/>
                  <a:pt x="225" y="871"/>
                </a:cubicBezTo>
                <a:cubicBezTo>
                  <a:pt x="228" y="856"/>
                  <a:pt x="224" y="838"/>
                  <a:pt x="214" y="822"/>
                </a:cubicBezTo>
                <a:cubicBezTo>
                  <a:pt x="205" y="805"/>
                  <a:pt x="192" y="793"/>
                  <a:pt x="177" y="787"/>
                </a:cubicBezTo>
                <a:cubicBezTo>
                  <a:pt x="167" y="784"/>
                  <a:pt x="156" y="784"/>
                  <a:pt x="147" y="790"/>
                </a:cubicBezTo>
                <a:cubicBezTo>
                  <a:pt x="137" y="795"/>
                  <a:pt x="131" y="805"/>
                  <a:pt x="130" y="816"/>
                </a:cubicBezTo>
                <a:cubicBezTo>
                  <a:pt x="3" y="597"/>
                  <a:pt x="3" y="597"/>
                  <a:pt x="3" y="597"/>
                </a:cubicBezTo>
                <a:cubicBezTo>
                  <a:pt x="0" y="591"/>
                  <a:pt x="0" y="585"/>
                  <a:pt x="3" y="579"/>
                </a:cubicBezTo>
                <a:cubicBezTo>
                  <a:pt x="142" y="339"/>
                  <a:pt x="142" y="339"/>
                  <a:pt x="142" y="339"/>
                </a:cubicBezTo>
                <a:cubicBezTo>
                  <a:pt x="142" y="336"/>
                  <a:pt x="142" y="332"/>
                  <a:pt x="139" y="330"/>
                </a:cubicBezTo>
                <a:cubicBezTo>
                  <a:pt x="133" y="326"/>
                  <a:pt x="127" y="323"/>
                  <a:pt x="121" y="326"/>
                </a:cubicBezTo>
                <a:cubicBezTo>
                  <a:pt x="117" y="328"/>
                  <a:pt x="113" y="331"/>
                  <a:pt x="110" y="333"/>
                </a:cubicBezTo>
                <a:cubicBezTo>
                  <a:pt x="98" y="339"/>
                  <a:pt x="85" y="333"/>
                  <a:pt x="83" y="320"/>
                </a:cubicBezTo>
                <a:cubicBezTo>
                  <a:pt x="81" y="307"/>
                  <a:pt x="85" y="294"/>
                  <a:pt x="92" y="282"/>
                </a:cubicBezTo>
                <a:cubicBezTo>
                  <a:pt x="99" y="271"/>
                  <a:pt x="108" y="260"/>
                  <a:pt x="120" y="256"/>
                </a:cubicBezTo>
                <a:cubicBezTo>
                  <a:pt x="132" y="251"/>
                  <a:pt x="144" y="259"/>
                  <a:pt x="144" y="272"/>
                </a:cubicBezTo>
                <a:cubicBezTo>
                  <a:pt x="145" y="276"/>
                  <a:pt x="144" y="281"/>
                  <a:pt x="144" y="285"/>
                </a:cubicBezTo>
                <a:cubicBezTo>
                  <a:pt x="145" y="293"/>
                  <a:pt x="150" y="296"/>
                  <a:pt x="157" y="299"/>
                </a:cubicBezTo>
                <a:cubicBezTo>
                  <a:pt x="160" y="301"/>
                  <a:pt x="163" y="299"/>
                  <a:pt x="166" y="297"/>
                </a:cubicBezTo>
                <a:cubicBezTo>
                  <a:pt x="334" y="6"/>
                  <a:pt x="334" y="6"/>
                  <a:pt x="334" y="6"/>
                </a:cubicBezTo>
                <a:cubicBezTo>
                  <a:pt x="337" y="2"/>
                  <a:pt x="343" y="0"/>
                  <a:pt x="347" y="3"/>
                </a:cubicBezTo>
                <a:cubicBezTo>
                  <a:pt x="480" y="102"/>
                  <a:pt x="524" y="251"/>
                  <a:pt x="535" y="353"/>
                </a:cubicBezTo>
                <a:cubicBezTo>
                  <a:pt x="542" y="405"/>
                  <a:pt x="507" y="442"/>
                  <a:pt x="511" y="473"/>
                </a:cubicBezTo>
                <a:cubicBezTo>
                  <a:pt x="518" y="532"/>
                  <a:pt x="648" y="625"/>
                  <a:pt x="651" y="690"/>
                </a:cubicBezTo>
                <a:cubicBezTo>
                  <a:pt x="654" y="734"/>
                  <a:pt x="565" y="752"/>
                  <a:pt x="550" y="781"/>
                </a:cubicBezTo>
                <a:cubicBezTo>
                  <a:pt x="543" y="794"/>
                  <a:pt x="562" y="823"/>
                  <a:pt x="560" y="841"/>
                </a:cubicBezTo>
                <a:cubicBezTo>
                  <a:pt x="559" y="857"/>
                  <a:pt x="515" y="874"/>
                  <a:pt x="515" y="874"/>
                </a:cubicBezTo>
                <a:cubicBezTo>
                  <a:pt x="515" y="874"/>
                  <a:pt x="546" y="903"/>
                  <a:pt x="548" y="916"/>
                </a:cubicBezTo>
                <a:cubicBezTo>
                  <a:pt x="549" y="932"/>
                  <a:pt x="520" y="957"/>
                  <a:pt x="519" y="973"/>
                </a:cubicBezTo>
                <a:cubicBezTo>
                  <a:pt x="519" y="989"/>
                  <a:pt x="545" y="1030"/>
                  <a:pt x="532" y="1073"/>
                </a:cubicBezTo>
                <a:cubicBezTo>
                  <a:pt x="515" y="1130"/>
                  <a:pt x="356" y="1091"/>
                  <a:pt x="288" y="1083"/>
                </a:cubicBezTo>
                <a:cubicBezTo>
                  <a:pt x="286" y="1083"/>
                  <a:pt x="283" y="1082"/>
                  <a:pt x="282" y="1079"/>
                </a:cubicBezTo>
                <a:cubicBezTo>
                  <a:pt x="177" y="898"/>
                  <a:pt x="177" y="898"/>
                  <a:pt x="177" y="898"/>
                </a:cubicBezTo>
                <a:cubicBezTo>
                  <a:pt x="188" y="902"/>
                  <a:pt x="199" y="902"/>
                  <a:pt x="208" y="896"/>
                </a:cubicBezTo>
                <a:close/>
              </a:path>
            </a:pathLst>
          </a:custGeom>
          <a:solidFill>
            <a:srgbClr val="39C4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398" name="Freeform 31"/>
          <p:cNvSpPr/>
          <p:nvPr/>
        </p:nvSpPr>
        <p:spPr bwMode="auto">
          <a:xfrm>
            <a:off x="2156319" y="3967166"/>
            <a:ext cx="2768600" cy="2801937"/>
          </a:xfrm>
          <a:custGeom>
            <a:avLst/>
            <a:gdLst>
              <a:gd name="T0" fmla="*/ 2147483646 w 704"/>
              <a:gd name="T1" fmla="*/ 0 h 712"/>
              <a:gd name="T2" fmla="*/ 2147483646 w 704"/>
              <a:gd name="T3" fmla="*/ 0 h 712"/>
              <a:gd name="T4" fmla="*/ 2147483646 w 704"/>
              <a:gd name="T5" fmla="*/ 2147483646 h 712"/>
              <a:gd name="T6" fmla="*/ 2147483646 w 704"/>
              <a:gd name="T7" fmla="*/ 2147483646 h 712"/>
              <a:gd name="T8" fmla="*/ 2147483646 w 704"/>
              <a:gd name="T9" fmla="*/ 2147483646 h 712"/>
              <a:gd name="T10" fmla="*/ 2147483646 w 704"/>
              <a:gd name="T11" fmla="*/ 2147483646 h 712"/>
              <a:gd name="T12" fmla="*/ 2147483646 w 704"/>
              <a:gd name="T13" fmla="*/ 2147483646 h 712"/>
              <a:gd name="T14" fmla="*/ 2147483646 w 704"/>
              <a:gd name="T15" fmla="*/ 0 h 712"/>
              <a:gd name="T16" fmla="*/ 2147483646 w 704"/>
              <a:gd name="T17" fmla="*/ 0 h 712"/>
              <a:gd name="T18" fmla="*/ 2147483646 w 704"/>
              <a:gd name="T19" fmla="*/ 2147483646 h 712"/>
              <a:gd name="T20" fmla="*/ 2147483646 w 704"/>
              <a:gd name="T21" fmla="*/ 2147483646 h 712"/>
              <a:gd name="T22" fmla="*/ 2147483646 w 704"/>
              <a:gd name="T23" fmla="*/ 2147483646 h 712"/>
              <a:gd name="T24" fmla="*/ 2147483646 w 704"/>
              <a:gd name="T25" fmla="*/ 2147483646 h 712"/>
              <a:gd name="T26" fmla="*/ 2147483646 w 704"/>
              <a:gd name="T27" fmla="*/ 2147483646 h 712"/>
              <a:gd name="T28" fmla="*/ 2147483646 w 704"/>
              <a:gd name="T29" fmla="*/ 2147483646 h 712"/>
              <a:gd name="T30" fmla="*/ 2147483646 w 704"/>
              <a:gd name="T31" fmla="*/ 2147483646 h 712"/>
              <a:gd name="T32" fmla="*/ 2147483646 w 704"/>
              <a:gd name="T33" fmla="*/ 2147483646 h 712"/>
              <a:gd name="T34" fmla="*/ 2147483646 w 704"/>
              <a:gd name="T35" fmla="*/ 2147483646 h 712"/>
              <a:gd name="T36" fmla="*/ 2147483646 w 704"/>
              <a:gd name="T37" fmla="*/ 2147483646 h 712"/>
              <a:gd name="T38" fmla="*/ 2147483646 w 704"/>
              <a:gd name="T39" fmla="*/ 2147483646 h 712"/>
              <a:gd name="T40" fmla="*/ 2147483646 w 704"/>
              <a:gd name="T41" fmla="*/ 2147483646 h 712"/>
              <a:gd name="T42" fmla="*/ 2147483646 w 704"/>
              <a:gd name="T43" fmla="*/ 2147483646 h 712"/>
              <a:gd name="T44" fmla="*/ 2147483646 w 704"/>
              <a:gd name="T45" fmla="*/ 2147483646 h 712"/>
              <a:gd name="T46" fmla="*/ 2147483646 w 704"/>
              <a:gd name="T47" fmla="*/ 2147483646 h 712"/>
              <a:gd name="T48" fmla="*/ 2147483646 w 704"/>
              <a:gd name="T49" fmla="*/ 2147483646 h 712"/>
              <a:gd name="T50" fmla="*/ 2147483646 w 704"/>
              <a:gd name="T51" fmla="*/ 2147483646 h 712"/>
              <a:gd name="T52" fmla="*/ 2147483646 w 704"/>
              <a:gd name="T53" fmla="*/ 2147483646 h 712"/>
              <a:gd name="T54" fmla="*/ 2147483646 w 704"/>
              <a:gd name="T55" fmla="*/ 2147483646 h 712"/>
              <a:gd name="T56" fmla="*/ 2147483646 w 704"/>
              <a:gd name="T57" fmla="*/ 2147483646 h 712"/>
              <a:gd name="T58" fmla="*/ 2147483646 w 704"/>
              <a:gd name="T59" fmla="*/ 0 h 71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704" h="712">
                <a:moveTo>
                  <a:pt x="11" y="0"/>
                </a:moveTo>
                <a:cubicBezTo>
                  <a:pt x="170" y="0"/>
                  <a:pt x="170" y="0"/>
                  <a:pt x="170" y="0"/>
                </a:cubicBezTo>
                <a:cubicBezTo>
                  <a:pt x="162" y="7"/>
                  <a:pt x="157" y="17"/>
                  <a:pt x="157" y="28"/>
                </a:cubicBezTo>
                <a:cubicBezTo>
                  <a:pt x="157" y="38"/>
                  <a:pt x="162" y="48"/>
                  <a:pt x="170" y="55"/>
                </a:cubicBezTo>
                <a:cubicBezTo>
                  <a:pt x="182" y="65"/>
                  <a:pt x="199" y="70"/>
                  <a:pt x="218" y="70"/>
                </a:cubicBezTo>
                <a:cubicBezTo>
                  <a:pt x="237" y="70"/>
                  <a:pt x="254" y="65"/>
                  <a:pt x="267" y="55"/>
                </a:cubicBezTo>
                <a:cubicBezTo>
                  <a:pt x="275" y="48"/>
                  <a:pt x="280" y="38"/>
                  <a:pt x="280" y="28"/>
                </a:cubicBezTo>
                <a:cubicBezTo>
                  <a:pt x="280" y="17"/>
                  <a:pt x="275" y="7"/>
                  <a:pt x="266" y="0"/>
                </a:cubicBezTo>
                <a:cubicBezTo>
                  <a:pt x="411" y="0"/>
                  <a:pt x="411" y="0"/>
                  <a:pt x="411" y="0"/>
                </a:cubicBezTo>
                <a:cubicBezTo>
                  <a:pt x="417" y="0"/>
                  <a:pt x="423" y="3"/>
                  <a:pt x="426" y="9"/>
                </a:cubicBezTo>
                <a:cubicBezTo>
                  <a:pt x="565" y="249"/>
                  <a:pt x="565" y="249"/>
                  <a:pt x="565" y="249"/>
                </a:cubicBezTo>
                <a:cubicBezTo>
                  <a:pt x="568" y="251"/>
                  <a:pt x="571" y="253"/>
                  <a:pt x="575" y="251"/>
                </a:cubicBezTo>
                <a:cubicBezTo>
                  <a:pt x="581" y="248"/>
                  <a:pt x="586" y="244"/>
                  <a:pt x="587" y="237"/>
                </a:cubicBezTo>
                <a:cubicBezTo>
                  <a:pt x="587" y="233"/>
                  <a:pt x="587" y="228"/>
                  <a:pt x="587" y="224"/>
                </a:cubicBezTo>
                <a:cubicBezTo>
                  <a:pt x="587" y="211"/>
                  <a:pt x="599" y="203"/>
                  <a:pt x="611" y="208"/>
                </a:cubicBezTo>
                <a:cubicBezTo>
                  <a:pt x="623" y="212"/>
                  <a:pt x="633" y="223"/>
                  <a:pt x="639" y="234"/>
                </a:cubicBezTo>
                <a:cubicBezTo>
                  <a:pt x="646" y="245"/>
                  <a:pt x="650" y="259"/>
                  <a:pt x="648" y="272"/>
                </a:cubicBezTo>
                <a:cubicBezTo>
                  <a:pt x="646" y="285"/>
                  <a:pt x="633" y="290"/>
                  <a:pt x="622" y="284"/>
                </a:cubicBezTo>
                <a:cubicBezTo>
                  <a:pt x="618" y="282"/>
                  <a:pt x="614" y="280"/>
                  <a:pt x="611" y="278"/>
                </a:cubicBezTo>
                <a:cubicBezTo>
                  <a:pt x="604" y="275"/>
                  <a:pt x="598" y="278"/>
                  <a:pt x="592" y="282"/>
                </a:cubicBezTo>
                <a:cubicBezTo>
                  <a:pt x="589" y="283"/>
                  <a:pt x="589" y="287"/>
                  <a:pt x="589" y="291"/>
                </a:cubicBezTo>
                <a:cubicBezTo>
                  <a:pt x="700" y="482"/>
                  <a:pt x="700" y="482"/>
                  <a:pt x="700" y="482"/>
                </a:cubicBezTo>
                <a:cubicBezTo>
                  <a:pt x="700" y="482"/>
                  <a:pt x="701" y="484"/>
                  <a:pt x="700" y="485"/>
                </a:cubicBezTo>
                <a:cubicBezTo>
                  <a:pt x="700" y="487"/>
                  <a:pt x="699" y="488"/>
                  <a:pt x="699" y="488"/>
                </a:cubicBezTo>
                <a:cubicBezTo>
                  <a:pt x="699" y="488"/>
                  <a:pt x="699" y="488"/>
                  <a:pt x="699" y="488"/>
                </a:cubicBezTo>
                <a:cubicBezTo>
                  <a:pt x="671" y="516"/>
                  <a:pt x="704" y="593"/>
                  <a:pt x="688" y="619"/>
                </a:cubicBezTo>
                <a:cubicBezTo>
                  <a:pt x="664" y="659"/>
                  <a:pt x="299" y="712"/>
                  <a:pt x="119" y="586"/>
                </a:cubicBezTo>
                <a:cubicBezTo>
                  <a:pt x="83" y="561"/>
                  <a:pt x="129" y="479"/>
                  <a:pt x="98" y="269"/>
                </a:cubicBezTo>
                <a:cubicBezTo>
                  <a:pt x="84" y="172"/>
                  <a:pt x="45" y="96"/>
                  <a:pt x="3" y="12"/>
                </a:cubicBezTo>
                <a:cubicBezTo>
                  <a:pt x="0" y="7"/>
                  <a:pt x="4" y="0"/>
                  <a:pt x="11" y="0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045" y="135167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3"/>
          <p:cNvSpPr txBox="1">
            <a:spLocks/>
          </p:cNvSpPr>
          <p:nvPr/>
        </p:nvSpPr>
        <p:spPr bwMode="auto">
          <a:xfrm>
            <a:off x="3153355" y="135170"/>
            <a:ext cx="6616533" cy="129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ctr" anchorCtr="0" compatLnSpc="1"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5866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endParaRPr lang="sv-SE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6461620" y="1016000"/>
            <a:ext cx="5444374" cy="555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6.4	EPISTEMOLOGI SEBAGAI PEMACU PENJANAAN ILMU</a:t>
            </a:r>
            <a:endParaRPr lang="en-MY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8632" y="1433571"/>
            <a:ext cx="5096968" cy="4743392"/>
          </a:xfrm>
        </p:spPr>
        <p:txBody>
          <a:bodyPr/>
          <a:lstStyle/>
          <a:p>
            <a:r>
              <a:rPr lang="en-US" dirty="0" err="1"/>
              <a:t>Menerusi</a:t>
            </a:r>
            <a:r>
              <a:rPr lang="en-US" dirty="0"/>
              <a:t> </a:t>
            </a:r>
            <a:r>
              <a:rPr lang="en-US" dirty="0" err="1"/>
              <a:t>epistemologi</a:t>
            </a:r>
            <a:r>
              <a:rPr lang="en-US" dirty="0"/>
              <a:t> yang </a:t>
            </a:r>
            <a:r>
              <a:rPr lang="en-US" dirty="0" err="1"/>
              <a:t>memfokuskan</a:t>
            </a:r>
            <a:r>
              <a:rPr lang="en-US" dirty="0"/>
              <a:t> </a:t>
            </a:r>
            <a:r>
              <a:rPr lang="en-US" dirty="0" err="1"/>
              <a:t>perbincangan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segi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kaedah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, </a:t>
            </a:r>
            <a:r>
              <a:rPr lang="en-US" dirty="0" err="1"/>
              <a:t>hierarki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tingkatan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, </a:t>
            </a:r>
            <a:r>
              <a:rPr lang="en-US" dirty="0" err="1"/>
              <a:t>pengkelasan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mengikut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membolehkan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berfikir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waras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seterusnya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pemacu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penjanaan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harmoni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holistik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443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13929-6B7D-42D5-B333-2C5F711CA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800" y="762000"/>
            <a:ext cx="10491592" cy="12954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KLASIFIKASI ILMU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C74A38-44A1-450A-AF90-2B54ECBD5E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KLASIFIKASI ILMU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5D1E04-DAC5-407F-805B-44E9F0AF77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Epistemologi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mengajar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kita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tentang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jenis-jenis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ilmu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klasifikasinya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 err="1">
                <a:solidFill>
                  <a:schemeClr val="bg1"/>
                </a:solidFill>
              </a:rPr>
              <a:t>Contohnya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klasifikasi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ilmu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kepada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ilmu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sains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kemanusiaan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ilmu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sains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tulen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 err="1">
                <a:solidFill>
                  <a:schemeClr val="bg1"/>
                </a:solidFill>
              </a:rPr>
              <a:t>Sains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Tulen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Fizik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kimia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biologi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matematik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dll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Sains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sosial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politik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ekonomi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undang-undang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pendidikan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komunikasi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linguistik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antropologi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psikologi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sains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sosial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30CB9B3-6F2C-45DB-B12A-859ABD40D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KLASIFIKASI ILMU ISLAM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E6FC87-5C70-47E0-AE92-1A40064654E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Islam, </a:t>
            </a:r>
            <a:r>
              <a:rPr lang="en-US" dirty="0" err="1">
                <a:solidFill>
                  <a:schemeClr val="bg1"/>
                </a:solidFill>
              </a:rPr>
              <a:t>ilmu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diklasifikasi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sebagai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ilmu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Aqli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Ilmu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Naqli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 err="1">
                <a:solidFill>
                  <a:schemeClr val="bg1"/>
                </a:solidFill>
              </a:rPr>
              <a:t>Ilmu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Naqli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ilmu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berdasarkan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wahyu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seperti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ilmu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tentang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bersolat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ilmu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aqli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ialah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ilmu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berdasarkan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akal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eksperimen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seperti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ilmu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sains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Imam al-Ghazali </a:t>
            </a:r>
            <a:r>
              <a:rPr lang="en-US" dirty="0" err="1">
                <a:solidFill>
                  <a:schemeClr val="bg1"/>
                </a:solidFill>
              </a:rPr>
              <a:t>membahagikan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ilmu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kepada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fardu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ain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fardu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kifayah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78630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D0EE979-6660-43E6-B1E6-4480FA8C6F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KESEPADUAN ANTARA </a:t>
            </a:r>
            <a:br>
              <a:rPr lang="en-US" altLang="en-US" sz="3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FALSAFAH, ILMU DAN AGAMA</a:t>
            </a:r>
            <a:endParaRPr lang="en-US" altLang="en-US" sz="3400" dirty="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4B9C218-1097-4586-BCF2-D87E2CE628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Antara </a:t>
            </a:r>
            <a:r>
              <a:rPr lang="en-US" altLang="en-US" dirty="0" err="1"/>
              <a:t>solusi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menghadapi</a:t>
            </a:r>
            <a:r>
              <a:rPr lang="en-US" altLang="en-US" dirty="0"/>
              <a:t> </a:t>
            </a:r>
            <a:r>
              <a:rPr lang="en-US" altLang="en-US" dirty="0" err="1"/>
              <a:t>kecelaruan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falsafah</a:t>
            </a:r>
            <a:r>
              <a:rPr lang="en-US" altLang="en-US" dirty="0"/>
              <a:t>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isu</a:t>
            </a:r>
            <a:r>
              <a:rPr lang="en-US" altLang="en-US" dirty="0"/>
              <a:t> </a:t>
            </a:r>
            <a:r>
              <a:rPr lang="en-US" altLang="en-US" dirty="0" err="1"/>
              <a:t>semasa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menerusi</a:t>
            </a:r>
            <a:r>
              <a:rPr lang="en-US" altLang="en-US" dirty="0"/>
              <a:t> </a:t>
            </a:r>
            <a:r>
              <a:rPr lang="en-US" altLang="en-US" dirty="0" err="1"/>
              <a:t>kesepaduan</a:t>
            </a:r>
            <a:r>
              <a:rPr lang="en-US" altLang="en-US" dirty="0"/>
              <a:t> </a:t>
            </a:r>
            <a:r>
              <a:rPr lang="en-US" altLang="en-US" dirty="0" err="1"/>
              <a:t>antara</a:t>
            </a:r>
            <a:r>
              <a:rPr lang="en-US" altLang="en-US" dirty="0"/>
              <a:t> </a:t>
            </a:r>
            <a:r>
              <a:rPr lang="en-US" altLang="en-US" dirty="0" err="1"/>
              <a:t>falsafah</a:t>
            </a:r>
            <a:r>
              <a:rPr lang="en-US" altLang="en-US" dirty="0"/>
              <a:t>, </a:t>
            </a:r>
            <a:r>
              <a:rPr lang="en-US" altLang="en-US" dirty="0" err="1"/>
              <a:t>ilmu</a:t>
            </a:r>
            <a:r>
              <a:rPr lang="en-US" altLang="en-US" dirty="0"/>
              <a:t>, </a:t>
            </a:r>
            <a:r>
              <a:rPr lang="en-US" altLang="en-US" dirty="0" err="1"/>
              <a:t>dan</a:t>
            </a:r>
            <a:r>
              <a:rPr lang="en-US" altLang="en-US" dirty="0"/>
              <a:t> agama.</a:t>
            </a:r>
          </a:p>
          <a:p>
            <a:r>
              <a:rPr lang="en-US" altLang="en-US" dirty="0" err="1"/>
              <a:t>Titik</a:t>
            </a:r>
            <a:r>
              <a:rPr lang="en-US" altLang="en-US" dirty="0"/>
              <a:t> </a:t>
            </a:r>
            <a:r>
              <a:rPr lang="en-US" altLang="en-US" dirty="0" err="1"/>
              <a:t>persamaan</a:t>
            </a:r>
            <a:r>
              <a:rPr lang="en-US" altLang="en-US" dirty="0"/>
              <a:t> </a:t>
            </a:r>
            <a:r>
              <a:rPr lang="en-US" altLang="en-US" dirty="0" err="1"/>
              <a:t>ialah</a:t>
            </a:r>
            <a:r>
              <a:rPr lang="en-US" altLang="en-US" dirty="0"/>
              <a:t> </a:t>
            </a:r>
            <a:r>
              <a:rPr lang="en-US" altLang="en-US" dirty="0" err="1"/>
              <a:t>kesemuanya</a:t>
            </a:r>
            <a:r>
              <a:rPr lang="en-US" altLang="en-US" dirty="0"/>
              <a:t> </a:t>
            </a:r>
            <a:r>
              <a:rPr lang="en-US" altLang="en-US" dirty="0" err="1"/>
              <a:t>mencari</a:t>
            </a:r>
            <a:r>
              <a:rPr lang="en-US" altLang="en-US" dirty="0"/>
              <a:t> </a:t>
            </a:r>
            <a:r>
              <a:rPr lang="en-US" altLang="en-US" dirty="0" err="1"/>
              <a:t>kebenaran</a:t>
            </a:r>
            <a:r>
              <a:rPr lang="en-US" altLang="en-US" dirty="0"/>
              <a:t>.</a:t>
            </a:r>
          </a:p>
          <a:p>
            <a:r>
              <a:rPr lang="en-US" altLang="en-US" dirty="0" err="1"/>
              <a:t>Namun</a:t>
            </a:r>
            <a:r>
              <a:rPr lang="en-US" altLang="en-US" dirty="0"/>
              <a:t>, </a:t>
            </a:r>
            <a:r>
              <a:rPr lang="en-US" altLang="en-US" dirty="0" err="1"/>
              <a:t>falsafah</a:t>
            </a:r>
            <a:r>
              <a:rPr lang="en-US" altLang="en-US" dirty="0"/>
              <a:t> dan </a:t>
            </a:r>
            <a:r>
              <a:rPr lang="en-US" altLang="en-US" dirty="0" err="1"/>
              <a:t>ilmu</a:t>
            </a:r>
            <a:r>
              <a:rPr lang="en-US" altLang="en-US" dirty="0"/>
              <a:t> </a:t>
            </a:r>
            <a:r>
              <a:rPr lang="en-US" altLang="en-US" dirty="0" err="1"/>
              <a:t>mempunyai</a:t>
            </a:r>
            <a:r>
              <a:rPr lang="en-US" altLang="en-US" dirty="0"/>
              <a:t> </a:t>
            </a:r>
            <a:r>
              <a:rPr lang="en-US" altLang="en-US" dirty="0" err="1"/>
              <a:t>keterbatasan</a:t>
            </a:r>
            <a:r>
              <a:rPr lang="en-US" altLang="en-US" dirty="0"/>
              <a:t>. </a:t>
            </a:r>
            <a:r>
              <a:rPr lang="en-US" altLang="en-US" dirty="0" err="1"/>
              <a:t>Hanya</a:t>
            </a:r>
            <a:r>
              <a:rPr lang="en-US" altLang="en-US" dirty="0"/>
              <a:t> agama </a:t>
            </a:r>
            <a:r>
              <a:rPr lang="en-US" altLang="en-US" dirty="0" err="1"/>
              <a:t>sahaja</a:t>
            </a:r>
            <a:r>
              <a:rPr lang="en-US" altLang="en-US" dirty="0"/>
              <a:t> yang </a:t>
            </a:r>
            <a:r>
              <a:rPr lang="en-US" altLang="en-US" dirty="0" err="1"/>
              <a:t>mutlak</a:t>
            </a:r>
            <a:r>
              <a:rPr lang="en-US" altLang="en-US" dirty="0"/>
              <a:t>.</a:t>
            </a:r>
          </a:p>
          <a:p>
            <a:r>
              <a:rPr lang="en-US" altLang="en-US" dirty="0" err="1"/>
              <a:t>Mustahil</a:t>
            </a:r>
            <a:r>
              <a:rPr lang="en-US" altLang="en-US" dirty="0"/>
              <a:t> agama yang </a:t>
            </a:r>
            <a:r>
              <a:rPr lang="en-US" altLang="en-US" dirty="0" err="1"/>
              <a:t>benar</a:t>
            </a:r>
            <a:r>
              <a:rPr lang="en-US" altLang="en-US" dirty="0"/>
              <a:t> </a:t>
            </a:r>
            <a:r>
              <a:rPr lang="en-US" altLang="en-US" dirty="0" err="1"/>
              <a:t>bercanggah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kebenaran</a:t>
            </a:r>
            <a:r>
              <a:rPr lang="en-US" altLang="en-US" dirty="0"/>
              <a:t>.</a:t>
            </a:r>
          </a:p>
          <a:p>
            <a:r>
              <a:rPr lang="en-US" altLang="en-US" dirty="0" err="1"/>
              <a:t>Ringkasnya</a:t>
            </a:r>
            <a:r>
              <a:rPr lang="en-US" altLang="en-US" dirty="0"/>
              <a:t>, agama </a:t>
            </a:r>
            <a:r>
              <a:rPr lang="en-US" altLang="en-US" dirty="0" err="1"/>
              <a:t>merupakan</a:t>
            </a:r>
            <a:r>
              <a:rPr lang="en-US" altLang="en-US" dirty="0"/>
              <a:t> </a:t>
            </a:r>
            <a:r>
              <a:rPr lang="en-US" altLang="en-US" dirty="0" err="1"/>
              <a:t>pegangan</a:t>
            </a:r>
            <a:r>
              <a:rPr lang="en-US" altLang="en-US" dirty="0"/>
              <a:t> </a:t>
            </a:r>
            <a:r>
              <a:rPr lang="en-US" altLang="en-US" dirty="0" err="1"/>
              <a:t>bukan</a:t>
            </a:r>
            <a:r>
              <a:rPr lang="en-US" altLang="en-US" dirty="0"/>
              <a:t> </a:t>
            </a:r>
            <a:r>
              <a:rPr lang="en-US" altLang="en-US" dirty="0" err="1"/>
              <a:t>spekulatif</a:t>
            </a:r>
            <a:r>
              <a:rPr lang="en-US" altLang="en-US" dirty="0"/>
              <a:t> dan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berubah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65326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93458E7-3AC9-4546-B076-7AAA2A76A4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5129" y="764373"/>
            <a:ext cx="10241071" cy="774141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CABARAN ILMU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774A27E-86CC-4CF6-8E96-29FC68C1E0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6197" y="1669143"/>
            <a:ext cx="10930003" cy="4557485"/>
          </a:xfrm>
        </p:spPr>
        <p:txBody>
          <a:bodyPr>
            <a:normAutofit/>
          </a:bodyPr>
          <a:lstStyle/>
          <a:p>
            <a:pPr marL="609600" indent="-609600"/>
            <a:r>
              <a:rPr lang="en-US" altLang="en-US" sz="3200" dirty="0" err="1"/>
              <a:t>Kegagalan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ilmu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akibat</a:t>
            </a:r>
            <a:r>
              <a:rPr lang="en-US" altLang="en-US" sz="3200" dirty="0"/>
              <a:t> program </a:t>
            </a:r>
            <a:r>
              <a:rPr lang="en-US" altLang="en-US" sz="3200" dirty="0" err="1"/>
              <a:t>sekularisasi</a:t>
            </a:r>
            <a:r>
              <a:rPr lang="en-US" altLang="en-US" sz="3200" dirty="0"/>
              <a:t> dan </a:t>
            </a:r>
            <a:r>
              <a:rPr lang="en-US" altLang="en-US" sz="3200" dirty="0" err="1"/>
              <a:t>liberalisasi</a:t>
            </a:r>
            <a:r>
              <a:rPr lang="en-US" altLang="en-US" sz="3200" dirty="0"/>
              <a:t>.</a:t>
            </a:r>
          </a:p>
          <a:p>
            <a:pPr marL="609600" indent="-609600"/>
            <a:r>
              <a:rPr lang="en-US" altLang="en-US" sz="3200" dirty="0" err="1"/>
              <a:t>Kegagalan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menyatupadukan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ilmu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mempunyai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tiga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peringkat</a:t>
            </a:r>
            <a:r>
              <a:rPr lang="en-US" altLang="en-US" sz="3200" dirty="0"/>
              <a:t>:</a:t>
            </a:r>
          </a:p>
          <a:p>
            <a:pPr marL="971550" lvl="1" indent="-514350">
              <a:buFont typeface="Wingdings" panose="05000000000000000000" pitchFamily="2" charset="2"/>
              <a:buAutoNum type="arabicPeriod"/>
            </a:pPr>
            <a:r>
              <a:rPr lang="en-US" altLang="en-US" sz="3200" dirty="0" err="1"/>
              <a:t>Kesepaduan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antara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falsafah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ilmu</a:t>
            </a:r>
            <a:r>
              <a:rPr lang="en-US" altLang="en-US" sz="3200" dirty="0"/>
              <a:t> dan agama.</a:t>
            </a:r>
          </a:p>
          <a:p>
            <a:pPr marL="971550" lvl="1" indent="-514350">
              <a:buFont typeface="Wingdings" panose="05000000000000000000" pitchFamily="2" charset="2"/>
              <a:buAutoNum type="arabicPeriod"/>
            </a:pPr>
            <a:r>
              <a:rPr lang="en-US" altLang="en-US" sz="3200" dirty="0" err="1"/>
              <a:t>Kesepaduan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antara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ilmu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naqli</a:t>
            </a:r>
            <a:r>
              <a:rPr lang="en-US" altLang="en-US" sz="3200" dirty="0"/>
              <a:t> (</a:t>
            </a:r>
            <a:r>
              <a:rPr lang="en-US" altLang="en-US" sz="3200" dirty="0" err="1"/>
              <a:t>wahyu</a:t>
            </a:r>
            <a:r>
              <a:rPr lang="en-US" altLang="en-US" sz="3200" dirty="0"/>
              <a:t>)  dan </a:t>
            </a:r>
            <a:r>
              <a:rPr lang="en-US" altLang="en-US" sz="3200" dirty="0" err="1"/>
              <a:t>aqli</a:t>
            </a:r>
            <a:r>
              <a:rPr lang="en-US" altLang="en-US" sz="3200" dirty="0"/>
              <a:t> (</a:t>
            </a:r>
            <a:r>
              <a:rPr lang="en-US" altLang="en-US" sz="3200" dirty="0" err="1"/>
              <a:t>akal</a:t>
            </a:r>
            <a:r>
              <a:rPr lang="en-US" altLang="en-US" sz="3200" dirty="0"/>
              <a:t> </a:t>
            </a:r>
            <a:r>
              <a:rPr lang="en-US" altLang="en-US" sz="3200" dirty="0" err="1"/>
              <a:t>rasional</a:t>
            </a:r>
            <a:r>
              <a:rPr lang="en-US" altLang="en-US" sz="3200" dirty="0"/>
              <a:t>).</a:t>
            </a:r>
          </a:p>
          <a:p>
            <a:pPr marL="971550" lvl="1" indent="-514350">
              <a:buFont typeface="Wingdings" panose="05000000000000000000" pitchFamily="2" charset="2"/>
              <a:buAutoNum type="arabicPeriod"/>
            </a:pPr>
            <a:r>
              <a:rPr lang="en-US" altLang="en-US" sz="3200" dirty="0" err="1"/>
              <a:t>Kesepaduan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antara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ilmu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aqli</a:t>
            </a:r>
            <a:r>
              <a:rPr lang="en-US" altLang="en-US" sz="3200" dirty="0"/>
              <a:t> dan </a:t>
            </a:r>
            <a:r>
              <a:rPr lang="en-US" altLang="en-US" sz="3200" dirty="0" err="1"/>
              <a:t>ilmu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sains</a:t>
            </a:r>
            <a:r>
              <a:rPr lang="en-US" altLang="en-US" sz="3200" dirty="0"/>
              <a:t>.</a:t>
            </a:r>
          </a:p>
          <a:p>
            <a:r>
              <a:rPr lang="en-US" altLang="en-US" sz="3200" dirty="0" err="1"/>
              <a:t>Cabaran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hubungan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antara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ilmu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falsafah</a:t>
            </a:r>
            <a:r>
              <a:rPr lang="en-US" altLang="en-US" sz="3200" dirty="0"/>
              <a:t> dan agama</a:t>
            </a:r>
          </a:p>
        </p:txBody>
      </p:sp>
    </p:spTree>
    <p:extLst>
      <p:ext uri="{BB962C8B-B14F-4D97-AF65-F5344CB8AC3E}">
        <p14:creationId xmlns:p14="http://schemas.microsoft.com/office/powerpoint/2010/main" val="13589067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E77D2346-44E7-4CB2-9867-5CDCEEE3C7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2082" y="764373"/>
            <a:ext cx="10504118" cy="803170"/>
          </a:xfrm>
        </p:spPr>
        <p:txBody>
          <a:bodyPr/>
          <a:lstStyle/>
          <a:p>
            <a:pPr algn="ctr"/>
            <a:r>
              <a:rPr lang="en-US" altLang="en-US" sz="3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CABARAN ILMU, FALSAFAH DAN AGAMA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8B523110-86E9-4A67-8B11-F9B83E7684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800" dirty="0" err="1"/>
              <a:t>Pengetahuan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merujuk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kepada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hal-hal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biasa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dalam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kehidupan</a:t>
            </a:r>
            <a:r>
              <a:rPr lang="en-US" altLang="en-US" sz="2800" dirty="0"/>
              <a:t>.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800" dirty="0" err="1"/>
              <a:t>Pengetahuan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tersusun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meningkat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menjadi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ilmu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atau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sains</a:t>
            </a:r>
            <a:r>
              <a:rPr lang="en-US" altLang="en-US" sz="2800" dirty="0"/>
              <a:t>.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800" dirty="0" err="1"/>
              <a:t>Ilmu</a:t>
            </a:r>
            <a:r>
              <a:rPr lang="en-US" altLang="en-US" sz="2800" dirty="0"/>
              <a:t> dan </a:t>
            </a:r>
            <a:r>
              <a:rPr lang="en-US" altLang="en-US" sz="2800" dirty="0" err="1"/>
              <a:t>sains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hanya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menjawab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masalah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segera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maka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memerlukan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falsafah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bagi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menyelesaikan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masalah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lebih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holistik</a:t>
            </a:r>
            <a:r>
              <a:rPr lang="en-US" altLang="en-US" sz="2800" dirty="0"/>
              <a:t>.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800" dirty="0" err="1"/>
              <a:t>Falsafah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menimbulkan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spekulatif</a:t>
            </a:r>
            <a:r>
              <a:rPr lang="en-US" altLang="en-US" sz="2800" dirty="0"/>
              <a:t> dan </a:t>
            </a:r>
            <a:r>
              <a:rPr lang="en-US" altLang="en-US" sz="2800" dirty="0" err="1"/>
              <a:t>tidak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meyakinkan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maka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memerlukan</a:t>
            </a:r>
            <a:r>
              <a:rPr lang="en-US" altLang="en-US" sz="2800" dirty="0"/>
              <a:t> agama </a:t>
            </a:r>
            <a:r>
              <a:rPr lang="en-US" altLang="en-US" sz="2800" dirty="0" err="1"/>
              <a:t>untuk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memberi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jawapan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mutlak</a:t>
            </a:r>
            <a:r>
              <a:rPr lang="en-US" altLang="en-US" sz="2800" dirty="0"/>
              <a:t>.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800" dirty="0" err="1"/>
              <a:t>Sekularisasi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memisahkan</a:t>
            </a:r>
            <a:r>
              <a:rPr lang="en-US" altLang="en-US" sz="2800" dirty="0"/>
              <a:t> agama </a:t>
            </a:r>
            <a:r>
              <a:rPr lang="en-US" altLang="en-US" sz="2800" dirty="0" err="1"/>
              <a:t>menyebabkan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sistem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dualisme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pendidikan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078053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0AF79-8EA1-42F5-87B6-8024772D4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704" y="362857"/>
            <a:ext cx="8610600" cy="1045029"/>
          </a:xfrm>
        </p:spPr>
        <p:txBody>
          <a:bodyPr/>
          <a:lstStyle/>
          <a:p>
            <a:pPr algn="r"/>
            <a:r>
              <a:rPr lang="en-US" altLang="en-US" dirty="0" err="1"/>
              <a:t>Sambungan</a:t>
            </a:r>
            <a:r>
              <a:rPr lang="en-US" altLang="en-US" dirty="0"/>
              <a:t>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A1ABE-F6AE-45C7-9A4E-4D3751886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b="1" dirty="0"/>
              <a:t>ILMU</a:t>
            </a:r>
          </a:p>
          <a:p>
            <a:pPr fontAlgn="base"/>
            <a:r>
              <a:rPr lang="en-US" dirty="0" err="1"/>
              <a:t>Ilmu</a:t>
            </a:r>
            <a:r>
              <a:rPr lang="en-US" dirty="0"/>
              <a:t> dan </a:t>
            </a:r>
            <a:r>
              <a:rPr lang="en-US" dirty="0" err="1"/>
              <a:t>sains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berusaha</a:t>
            </a:r>
            <a:r>
              <a:rPr lang="en-US" dirty="0"/>
              <a:t> </a:t>
            </a:r>
            <a:r>
              <a:rPr lang="en-US" dirty="0" err="1"/>
              <a:t>menjawab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segera</a:t>
            </a:r>
            <a:r>
              <a:rPr lang="en-US" dirty="0"/>
              <a:t>.</a:t>
            </a:r>
          </a:p>
          <a:p>
            <a:pPr fontAlgn="base"/>
            <a:r>
              <a:rPr lang="en-US" b="1" dirty="0"/>
              <a:t>FALSAFAH</a:t>
            </a:r>
          </a:p>
          <a:p>
            <a:pPr fontAlgn="base"/>
            <a:r>
              <a:rPr lang="en-US" dirty="0" err="1"/>
              <a:t>Falsafah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jawapan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spekulatif</a:t>
            </a:r>
            <a:r>
              <a:rPr lang="en-US" dirty="0"/>
              <a:t> dan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meyakinkan</a:t>
            </a:r>
            <a:r>
              <a:rPr lang="en-US" dirty="0"/>
              <a:t>.</a:t>
            </a:r>
          </a:p>
          <a:p>
            <a:pPr fontAlgn="base"/>
            <a:r>
              <a:rPr lang="en-US" b="1" dirty="0"/>
              <a:t>AGAMA</a:t>
            </a:r>
            <a:endParaRPr lang="en-US" dirty="0"/>
          </a:p>
          <a:p>
            <a:pPr fontAlgn="base"/>
            <a:r>
              <a:rPr lang="en-US" dirty="0"/>
              <a:t>Agama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menjawab</a:t>
            </a:r>
            <a:r>
              <a:rPr lang="en-US" dirty="0"/>
              <a:t> </a:t>
            </a:r>
            <a:r>
              <a:rPr lang="en-US" dirty="0" err="1"/>
              <a:t>persoalan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 yang </a:t>
            </a:r>
            <a:r>
              <a:rPr lang="en-US" dirty="0" err="1"/>
              <a:t>gagal</a:t>
            </a:r>
            <a:r>
              <a:rPr lang="en-US" dirty="0"/>
              <a:t> </a:t>
            </a:r>
            <a:r>
              <a:rPr lang="en-US" dirty="0" err="1"/>
              <a:t>dijawab</a:t>
            </a:r>
            <a:r>
              <a:rPr lang="en-US" dirty="0"/>
              <a:t> oleh </a:t>
            </a:r>
            <a:r>
              <a:rPr lang="en-US" dirty="0" err="1"/>
              <a:t>ilmu</a:t>
            </a:r>
            <a:r>
              <a:rPr lang="en-US" dirty="0"/>
              <a:t> dan </a:t>
            </a:r>
            <a:r>
              <a:rPr lang="en-US" dirty="0" err="1"/>
              <a:t>falsafah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tuntas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250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n/>
                <a:solidFill>
                  <a:schemeClr val="accent1">
                    <a:lumMod val="50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PENDEKATAN KULIAH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1501996" y="4164352"/>
            <a:ext cx="151931" cy="152266"/>
          </a:xfrm>
          <a:prstGeom prst="ellipse">
            <a:avLst/>
          </a:prstGeom>
          <a:solidFill>
            <a:schemeClr val="accent2"/>
          </a:solidFill>
          <a:ln>
            <a:solidFill>
              <a:srgbClr val="00BBD6"/>
            </a:solidFill>
          </a:ln>
        </p:spPr>
        <p:txBody>
          <a:bodyPr vert="horz" wrap="square" lIns="60962" tIns="30482" rIns="60962" bIns="30482" numCol="1" anchor="t" anchorCtr="0" compatLnSpc="1"/>
          <a:lstStyle/>
          <a:p>
            <a:pPr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lang="id-ID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425957" y="4088458"/>
            <a:ext cx="304004" cy="304052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4645267" y="4197856"/>
            <a:ext cx="151931" cy="152266"/>
          </a:xfrm>
          <a:prstGeom prst="ellipse">
            <a:avLst/>
          </a:prstGeom>
          <a:solidFill>
            <a:schemeClr val="accent3"/>
          </a:solidFill>
          <a:ln>
            <a:solidFill>
              <a:srgbClr val="9BC319"/>
            </a:solidFill>
          </a:ln>
        </p:spPr>
        <p:txBody>
          <a:bodyPr vert="horz" wrap="square" lIns="60962" tIns="30482" rIns="60962" bIns="30482" numCol="1" anchor="t" anchorCtr="0" compatLnSpc="1"/>
          <a:lstStyle/>
          <a:p>
            <a:pPr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lang="id-ID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569229" y="4121962"/>
            <a:ext cx="304004" cy="304052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8487343" y="4132187"/>
            <a:ext cx="151931" cy="152266"/>
          </a:xfrm>
          <a:prstGeom prst="ellipse">
            <a:avLst/>
          </a:prstGeom>
          <a:solidFill>
            <a:schemeClr val="tx2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60962" tIns="30482" rIns="60962" bIns="30482" numCol="1" anchor="t" anchorCtr="0" compatLnSpc="1"/>
          <a:lstStyle/>
          <a:p>
            <a:pPr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lang="id-ID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8411305" y="4056293"/>
            <a:ext cx="304004" cy="304052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61" name="Shape 148"/>
          <p:cNvSpPr/>
          <p:nvPr/>
        </p:nvSpPr>
        <p:spPr>
          <a:xfrm>
            <a:off x="1760149" y="1741543"/>
            <a:ext cx="1721645" cy="1922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6" h="21593" extrusionOk="0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ln w="76200" cmpd="sng">
            <a:solidFill>
              <a:schemeClr val="accent2"/>
            </a:solidFill>
            <a:prstDash val="solid"/>
            <a:miter lim="400000"/>
          </a:ln>
        </p:spPr>
        <p:txBody>
          <a:bodyPr lIns="0" tIns="0" rIns="0" bIns="0" anchor="ctr"/>
          <a:lstStyle/>
          <a:p>
            <a:pPr defTabSz="304810" eaLnBrk="1" fontAlgn="auto" hangingPunct="1">
              <a:spcBef>
                <a:spcPts val="0"/>
              </a:spcBef>
              <a:spcAft>
                <a:spcPts val="0"/>
              </a:spcAft>
              <a:defRPr sz="2400"/>
            </a:pPr>
            <a:endParaRPr sz="27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53" name="Shape 148"/>
          <p:cNvSpPr/>
          <p:nvPr/>
        </p:nvSpPr>
        <p:spPr>
          <a:xfrm>
            <a:off x="8239771" y="1701013"/>
            <a:ext cx="1721645" cy="1922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6" h="21593" extrusionOk="0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noFill/>
          <a:ln w="76200" cmpd="sng">
            <a:solidFill>
              <a:schemeClr val="accent4">
                <a:lumMod val="60000"/>
                <a:lumOff val="40000"/>
              </a:schemeClr>
            </a:solidFill>
            <a:prstDash val="solid"/>
            <a:miter lim="400000"/>
          </a:ln>
        </p:spPr>
        <p:txBody>
          <a:bodyPr lIns="0" tIns="0" rIns="0" bIns="0" anchor="ctr"/>
          <a:lstStyle/>
          <a:p>
            <a:pPr defTabSz="304810" eaLnBrk="1" fontAlgn="auto" hangingPunct="1">
              <a:spcBef>
                <a:spcPts val="0"/>
              </a:spcBef>
              <a:spcAft>
                <a:spcPts val="0"/>
              </a:spcAft>
              <a:defRPr sz="2400"/>
            </a:pPr>
            <a:endParaRPr sz="27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42" name="Shape 148"/>
          <p:cNvSpPr/>
          <p:nvPr/>
        </p:nvSpPr>
        <p:spPr>
          <a:xfrm>
            <a:off x="4979069" y="1741543"/>
            <a:ext cx="1721645" cy="1922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6" h="21593" extrusionOk="0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ln w="76200" cmpd="sng">
            <a:solidFill>
              <a:schemeClr val="accent3"/>
            </a:solidFill>
            <a:prstDash val="solid"/>
            <a:miter lim="400000"/>
          </a:ln>
        </p:spPr>
        <p:txBody>
          <a:bodyPr lIns="0" tIns="0" rIns="0" bIns="0" anchor="ctr"/>
          <a:lstStyle/>
          <a:p>
            <a:pPr defTabSz="304810" eaLnBrk="1" fontAlgn="auto" hangingPunct="1">
              <a:spcBef>
                <a:spcPts val="0"/>
              </a:spcBef>
              <a:spcAft>
                <a:spcPts val="0"/>
              </a:spcAft>
              <a:defRPr sz="2400"/>
            </a:pPr>
            <a:endParaRPr sz="27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36130" y="4070284"/>
            <a:ext cx="25324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MY" sz="2400" dirty="0" err="1">
                <a:solidFill>
                  <a:srgbClr val="FFFF00"/>
                </a:solidFill>
              </a:rPr>
              <a:t>Syarahan</a:t>
            </a:r>
            <a:endParaRPr lang="en-MY" sz="2400" dirty="0">
              <a:solidFill>
                <a:srgbClr val="FFFF00"/>
              </a:solidFill>
            </a:endParaRPr>
          </a:p>
          <a:p>
            <a:pPr lvl="0"/>
            <a:r>
              <a:rPr lang="en-MY" sz="2400" dirty="0">
                <a:solidFill>
                  <a:srgbClr val="FFFF00"/>
                </a:solidFill>
              </a:rPr>
              <a:t>(15 </a:t>
            </a:r>
            <a:r>
              <a:rPr lang="en-MY" sz="2400" dirty="0" err="1">
                <a:solidFill>
                  <a:srgbClr val="FFFF00"/>
                </a:solidFill>
              </a:rPr>
              <a:t>minit</a:t>
            </a:r>
            <a:r>
              <a:rPr lang="en-MY" sz="2400" dirty="0">
                <a:solidFill>
                  <a:srgbClr val="FFFF00"/>
                </a:solidFill>
              </a:rPr>
              <a:t> </a:t>
            </a:r>
            <a:r>
              <a:rPr lang="en-MY" sz="2400" dirty="0" err="1">
                <a:solidFill>
                  <a:srgbClr val="FFFF00"/>
                </a:solidFill>
              </a:rPr>
              <a:t>pertama</a:t>
            </a:r>
            <a:r>
              <a:rPr lang="en-MY" sz="2400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5047786" y="4132187"/>
            <a:ext cx="29822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MY" sz="2400" dirty="0" err="1">
                <a:solidFill>
                  <a:srgbClr val="FFFF00"/>
                </a:solidFill>
              </a:rPr>
              <a:t>Pembelajaran</a:t>
            </a:r>
            <a:r>
              <a:rPr lang="en-MY" sz="2400" dirty="0">
                <a:solidFill>
                  <a:srgbClr val="FFFF00"/>
                </a:solidFill>
              </a:rPr>
              <a:t> </a:t>
            </a:r>
            <a:r>
              <a:rPr lang="en-MY" sz="2400" dirty="0" err="1">
                <a:solidFill>
                  <a:srgbClr val="FFFF00"/>
                </a:solidFill>
              </a:rPr>
              <a:t>Teradun</a:t>
            </a:r>
            <a:endParaRPr lang="en-MY" sz="2400" dirty="0">
              <a:solidFill>
                <a:srgbClr val="FFFF00"/>
              </a:solidFill>
            </a:endParaRPr>
          </a:p>
          <a:p>
            <a:pPr lvl="0"/>
            <a:r>
              <a:rPr lang="en-MY" sz="2400" dirty="0">
                <a:solidFill>
                  <a:srgbClr val="FFFF00"/>
                </a:solidFill>
              </a:rPr>
              <a:t>(Blended Learning)</a:t>
            </a:r>
          </a:p>
        </p:txBody>
      </p:sp>
      <p:sp>
        <p:nvSpPr>
          <p:cNvPr id="5" name="Rectangle 4"/>
          <p:cNvSpPr/>
          <p:nvPr/>
        </p:nvSpPr>
        <p:spPr>
          <a:xfrm>
            <a:off x="8798345" y="4088458"/>
            <a:ext cx="2594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MY" sz="2400" dirty="0" err="1">
                <a:solidFill>
                  <a:srgbClr val="FFFF00"/>
                </a:solidFill>
              </a:rPr>
              <a:t>Pembelajaran</a:t>
            </a:r>
            <a:r>
              <a:rPr lang="en-MY" sz="2400" dirty="0">
                <a:solidFill>
                  <a:srgbClr val="FFFF00"/>
                </a:solidFill>
              </a:rPr>
              <a:t> </a:t>
            </a:r>
            <a:r>
              <a:rPr lang="en-MY" sz="2400" dirty="0" err="1">
                <a:solidFill>
                  <a:srgbClr val="FFFF00"/>
                </a:solidFill>
              </a:rPr>
              <a:t>Berpusatkan</a:t>
            </a:r>
            <a:r>
              <a:rPr lang="en-MY" sz="2400" dirty="0">
                <a:solidFill>
                  <a:srgbClr val="FFFF00"/>
                </a:solidFill>
              </a:rPr>
              <a:t> </a:t>
            </a:r>
          </a:p>
          <a:p>
            <a:pPr lvl="0"/>
            <a:r>
              <a:rPr lang="en-MY" sz="2400" dirty="0" err="1">
                <a:solidFill>
                  <a:srgbClr val="FFFF00"/>
                </a:solidFill>
              </a:rPr>
              <a:t>Pelajar</a:t>
            </a:r>
            <a:r>
              <a:rPr lang="en-MY" sz="2400" dirty="0">
                <a:solidFill>
                  <a:srgbClr val="FFFF00"/>
                </a:solidFill>
              </a:rPr>
              <a:t> (SCL)</a:t>
            </a: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90000">
                        <a14:foregroundMark x1="19000" y1="48000" x2="19000" y2="48000"/>
                        <a14:foregroundMark x1="20500" y1="46500" x2="20500" y2="4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556" y="2137840"/>
            <a:ext cx="1048830" cy="104883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319" l="0" r="99535">
                        <a14:foregroundMark x1="10233" y1="10638" x2="10233" y2="10638"/>
                        <a14:foregroundMark x1="59535" y1="40000" x2="59535" y2="40000"/>
                        <a14:foregroundMark x1="82791" y1="24681" x2="82791" y2="24681"/>
                        <a14:foregroundMark x1="75349" y1="48085" x2="75349" y2="48085"/>
                        <a14:foregroundMark x1="26047" y1="74043" x2="26047" y2="74043"/>
                        <a14:foregroundMark x1="46977" y1="95319" x2="46977" y2="9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432" y="2291793"/>
            <a:ext cx="752028" cy="82198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8" b="97500" l="0" r="700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93" r="29016" b="12328"/>
          <a:stretch/>
        </p:blipFill>
        <p:spPr>
          <a:xfrm>
            <a:off x="8496687" y="2306618"/>
            <a:ext cx="1259957" cy="700644"/>
          </a:xfrm>
          <a:prstGeom prst="rect">
            <a:avLst/>
          </a:prstGeom>
        </p:spPr>
      </p:pic>
      <p:pic>
        <p:nvPicPr>
          <p:cNvPr id="18" name="Picture 2" descr="utm-logo-transparent-background-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120" y="73723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68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CF03245-BEAC-41EB-B566-DAD1F46E32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399" y="521718"/>
            <a:ext cx="10654430" cy="955111"/>
          </a:xfrm>
        </p:spPr>
        <p:txBody>
          <a:bodyPr/>
          <a:lstStyle/>
          <a:p>
            <a:pPr algn="ctr"/>
            <a:r>
              <a:rPr lang="en-US" alt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Kesepaduan</a:t>
            </a:r>
            <a:r>
              <a:rPr lang="en-US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Antara </a:t>
            </a:r>
            <a:r>
              <a:rPr lang="en-US" alt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Ilmu</a:t>
            </a:r>
            <a:endParaRPr lang="en-US" alt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397ADA3-FDA2-4C87-B85E-4E1C86F843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/>
            <a:r>
              <a:rPr lang="en-US" altLang="en-US" sz="2800" dirty="0" err="1"/>
              <a:t>Bukan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lagi</a:t>
            </a:r>
            <a:r>
              <a:rPr lang="en-US" altLang="en-US" sz="2800" dirty="0"/>
              <a:t> mono </a:t>
            </a:r>
            <a:r>
              <a:rPr lang="en-US" altLang="en-US" sz="2800" dirty="0" err="1"/>
              <a:t>disiplin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tetapi</a:t>
            </a:r>
            <a:r>
              <a:rPr lang="en-US" altLang="en-US" sz="2800" dirty="0"/>
              <a:t> trans </a:t>
            </a:r>
            <a:r>
              <a:rPr lang="en-US" altLang="en-US" sz="2800" dirty="0" err="1"/>
              <a:t>disiplin</a:t>
            </a:r>
            <a:r>
              <a:rPr lang="en-US" altLang="en-US" sz="2800" dirty="0"/>
              <a:t>.</a:t>
            </a:r>
          </a:p>
          <a:p>
            <a:pPr marL="609600" indent="-609600"/>
            <a:r>
              <a:rPr lang="en-US" altLang="en-US" sz="2800" dirty="0" err="1"/>
              <a:t>Kelemahan</a:t>
            </a:r>
            <a:r>
              <a:rPr lang="en-US" altLang="en-US" sz="2800" dirty="0"/>
              <a:t> mono </a:t>
            </a:r>
            <a:r>
              <a:rPr lang="en-US" altLang="en-US" sz="2800" dirty="0" err="1"/>
              <a:t>disiplin</a:t>
            </a:r>
            <a:r>
              <a:rPr lang="en-US" altLang="en-US" sz="2800" dirty="0"/>
              <a:t>: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sz="2800" dirty="0" err="1"/>
              <a:t>Keterbatasan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seseorang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memahami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isu</a:t>
            </a:r>
            <a:r>
              <a:rPr lang="en-US" altLang="en-US" sz="2800" dirty="0"/>
              <a:t>.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sz="2800" dirty="0" err="1"/>
              <a:t>Sudut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pandangan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berbeza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bersesuaian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dengan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bidang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masing-masing</a:t>
            </a:r>
            <a:r>
              <a:rPr lang="en-US" altLang="en-US" sz="2800" dirty="0"/>
              <a:t>.</a:t>
            </a:r>
          </a:p>
          <a:p>
            <a:pPr marL="609600" indent="-609600"/>
            <a:r>
              <a:rPr lang="en-US" altLang="en-US" sz="2800" dirty="0"/>
              <a:t>Para </a:t>
            </a:r>
            <a:r>
              <a:rPr lang="en-US" altLang="en-US" sz="2800" dirty="0" err="1"/>
              <a:t>ilmuwan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perlu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bekerjasama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menghubungkan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disiplin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ilmu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bagi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penjanaan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ilmu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holistik</a:t>
            </a:r>
            <a:r>
              <a:rPr lang="en-US" altLang="en-US" sz="2800" dirty="0"/>
              <a:t> dan </a:t>
            </a:r>
            <a:r>
              <a:rPr lang="en-US" altLang="en-US" sz="2800" dirty="0" err="1"/>
              <a:t>mendalam</a:t>
            </a:r>
            <a:r>
              <a:rPr lang="en-US" alt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096937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9" name="Freeform 21"/>
          <p:cNvSpPr/>
          <p:nvPr/>
        </p:nvSpPr>
        <p:spPr bwMode="auto">
          <a:xfrm>
            <a:off x="5335386" y="4464532"/>
            <a:ext cx="1390650" cy="922338"/>
          </a:xfrm>
          <a:custGeom>
            <a:avLst/>
            <a:gdLst>
              <a:gd name="T0" fmla="*/ 0 w 264"/>
              <a:gd name="T1" fmla="*/ 0 h 175"/>
              <a:gd name="T2" fmla="*/ 0 w 264"/>
              <a:gd name="T3" fmla="*/ 2147483646 h 175"/>
              <a:gd name="T4" fmla="*/ 2147483646 w 264"/>
              <a:gd name="T5" fmla="*/ 2147483646 h 175"/>
              <a:gd name="T6" fmla="*/ 2147483646 w 264"/>
              <a:gd name="T7" fmla="*/ 2147483646 h 175"/>
              <a:gd name="T8" fmla="*/ 2147483646 w 264"/>
              <a:gd name="T9" fmla="*/ 2147483646 h 175"/>
              <a:gd name="T10" fmla="*/ 2147483646 w 264"/>
              <a:gd name="T11" fmla="*/ 2147483646 h 175"/>
              <a:gd name="T12" fmla="*/ 2147483646 w 264"/>
              <a:gd name="T13" fmla="*/ 2147483646 h 175"/>
              <a:gd name="T14" fmla="*/ 2147483646 w 264"/>
              <a:gd name="T15" fmla="*/ 2147483646 h 175"/>
              <a:gd name="T16" fmla="*/ 2147483646 w 264"/>
              <a:gd name="T17" fmla="*/ 2147483646 h 175"/>
              <a:gd name="T18" fmla="*/ 2147483646 w 264"/>
              <a:gd name="T19" fmla="*/ 2147483646 h 175"/>
              <a:gd name="T20" fmla="*/ 2147483646 w 264"/>
              <a:gd name="T21" fmla="*/ 2147483646 h 175"/>
              <a:gd name="T22" fmla="*/ 2147483646 w 264"/>
              <a:gd name="T23" fmla="*/ 2147483646 h 175"/>
              <a:gd name="T24" fmla="*/ 2147483646 w 264"/>
              <a:gd name="T25" fmla="*/ 2147483646 h 175"/>
              <a:gd name="T26" fmla="*/ 2147483646 w 264"/>
              <a:gd name="T27" fmla="*/ 2147483646 h 175"/>
              <a:gd name="T28" fmla="*/ 2147483646 w 264"/>
              <a:gd name="T29" fmla="*/ 2147483646 h 175"/>
              <a:gd name="T30" fmla="*/ 2147483646 w 264"/>
              <a:gd name="T31" fmla="*/ 2147483646 h 175"/>
              <a:gd name="T32" fmla="*/ 2147483646 w 264"/>
              <a:gd name="T33" fmla="*/ 2147483646 h 175"/>
              <a:gd name="T34" fmla="*/ 2147483646 w 264"/>
              <a:gd name="T35" fmla="*/ 2147483646 h 175"/>
              <a:gd name="T36" fmla="*/ 2147483646 w 264"/>
              <a:gd name="T37" fmla="*/ 2147483646 h 175"/>
              <a:gd name="T38" fmla="*/ 2147483646 w 264"/>
              <a:gd name="T39" fmla="*/ 0 h 175"/>
              <a:gd name="T40" fmla="*/ 0 w 264"/>
              <a:gd name="T41" fmla="*/ 0 h 17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64" h="175">
                <a:moveTo>
                  <a:pt x="0" y="0"/>
                </a:moveTo>
                <a:cubicBezTo>
                  <a:pt x="0" y="168"/>
                  <a:pt x="0" y="168"/>
                  <a:pt x="0" y="168"/>
                </a:cubicBezTo>
                <a:cubicBezTo>
                  <a:pt x="7" y="172"/>
                  <a:pt x="16" y="173"/>
                  <a:pt x="28" y="174"/>
                </a:cubicBezTo>
                <a:cubicBezTo>
                  <a:pt x="28" y="174"/>
                  <a:pt x="28" y="174"/>
                  <a:pt x="28" y="174"/>
                </a:cubicBezTo>
                <a:cubicBezTo>
                  <a:pt x="50" y="174"/>
                  <a:pt x="50" y="174"/>
                  <a:pt x="50" y="174"/>
                </a:cubicBezTo>
                <a:cubicBezTo>
                  <a:pt x="52" y="174"/>
                  <a:pt x="55" y="174"/>
                  <a:pt x="57" y="174"/>
                </a:cubicBezTo>
                <a:cubicBezTo>
                  <a:pt x="57" y="174"/>
                  <a:pt x="57" y="174"/>
                  <a:pt x="57" y="174"/>
                </a:cubicBezTo>
                <a:cubicBezTo>
                  <a:pt x="94" y="174"/>
                  <a:pt x="94" y="174"/>
                  <a:pt x="94" y="174"/>
                </a:cubicBezTo>
                <a:cubicBezTo>
                  <a:pt x="94" y="174"/>
                  <a:pt x="94" y="174"/>
                  <a:pt x="94" y="174"/>
                </a:cubicBezTo>
                <a:cubicBezTo>
                  <a:pt x="106" y="174"/>
                  <a:pt x="118" y="174"/>
                  <a:pt x="130" y="174"/>
                </a:cubicBezTo>
                <a:cubicBezTo>
                  <a:pt x="131" y="174"/>
                  <a:pt x="132" y="174"/>
                  <a:pt x="132" y="174"/>
                </a:cubicBezTo>
                <a:cubicBezTo>
                  <a:pt x="133" y="174"/>
                  <a:pt x="133" y="174"/>
                  <a:pt x="134" y="174"/>
                </a:cubicBezTo>
                <a:cubicBezTo>
                  <a:pt x="134" y="175"/>
                  <a:pt x="134" y="174"/>
                  <a:pt x="134" y="174"/>
                </a:cubicBezTo>
                <a:cubicBezTo>
                  <a:pt x="146" y="174"/>
                  <a:pt x="158" y="174"/>
                  <a:pt x="170" y="174"/>
                </a:cubicBezTo>
                <a:cubicBezTo>
                  <a:pt x="170" y="174"/>
                  <a:pt x="170" y="174"/>
                  <a:pt x="170" y="174"/>
                </a:cubicBezTo>
                <a:cubicBezTo>
                  <a:pt x="208" y="174"/>
                  <a:pt x="208" y="174"/>
                  <a:pt x="208" y="174"/>
                </a:cubicBezTo>
                <a:cubicBezTo>
                  <a:pt x="208" y="174"/>
                  <a:pt x="208" y="174"/>
                  <a:pt x="208" y="174"/>
                </a:cubicBezTo>
                <a:cubicBezTo>
                  <a:pt x="215" y="174"/>
                  <a:pt x="223" y="174"/>
                  <a:pt x="231" y="174"/>
                </a:cubicBezTo>
                <a:cubicBezTo>
                  <a:pt x="245" y="174"/>
                  <a:pt x="256" y="172"/>
                  <a:pt x="264" y="169"/>
                </a:cubicBezTo>
                <a:cubicBezTo>
                  <a:pt x="264" y="0"/>
                  <a:pt x="264" y="0"/>
                  <a:pt x="26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8C10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30" name="Freeform 22"/>
          <p:cNvSpPr/>
          <p:nvPr/>
        </p:nvSpPr>
        <p:spPr bwMode="auto">
          <a:xfrm>
            <a:off x="5051224" y="4464532"/>
            <a:ext cx="284162" cy="884238"/>
          </a:xfrm>
          <a:custGeom>
            <a:avLst/>
            <a:gdLst>
              <a:gd name="T0" fmla="*/ 2147483646 w 54"/>
              <a:gd name="T1" fmla="*/ 0 h 168"/>
              <a:gd name="T2" fmla="*/ 2147483646 w 54"/>
              <a:gd name="T3" fmla="*/ 2147483646 h 168"/>
              <a:gd name="T4" fmla="*/ 2147483646 w 54"/>
              <a:gd name="T5" fmla="*/ 2147483646 h 168"/>
              <a:gd name="T6" fmla="*/ 2147483646 w 54"/>
              <a:gd name="T7" fmla="*/ 2147483646 h 168"/>
              <a:gd name="T8" fmla="*/ 2147483646 w 54"/>
              <a:gd name="T9" fmla="*/ 2147483646 h 168"/>
              <a:gd name="T10" fmla="*/ 2147483646 w 54"/>
              <a:gd name="T11" fmla="*/ 0 h 168"/>
              <a:gd name="T12" fmla="*/ 2147483646 w 54"/>
              <a:gd name="T13" fmla="*/ 0 h 1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4" h="168">
                <a:moveTo>
                  <a:pt x="8" y="0"/>
                </a:moveTo>
                <a:cubicBezTo>
                  <a:pt x="3" y="0"/>
                  <a:pt x="0" y="4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8" y="45"/>
                  <a:pt x="24" y="95"/>
                  <a:pt x="33" y="133"/>
                </a:cubicBezTo>
                <a:cubicBezTo>
                  <a:pt x="37" y="151"/>
                  <a:pt x="42" y="162"/>
                  <a:pt x="54" y="168"/>
                </a:cubicBezTo>
                <a:cubicBezTo>
                  <a:pt x="54" y="0"/>
                  <a:pt x="54" y="0"/>
                  <a:pt x="54" y="0"/>
                </a:cubicBezTo>
                <a:lnTo>
                  <a:pt x="8" y="0"/>
                </a:lnTo>
                <a:close/>
              </a:path>
            </a:pathLst>
          </a:custGeom>
          <a:solidFill>
            <a:srgbClr val="A632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31" name="Freeform 23"/>
          <p:cNvSpPr/>
          <p:nvPr/>
        </p:nvSpPr>
        <p:spPr bwMode="auto">
          <a:xfrm>
            <a:off x="6726038" y="4464532"/>
            <a:ext cx="284163" cy="890588"/>
          </a:xfrm>
          <a:custGeom>
            <a:avLst/>
            <a:gdLst>
              <a:gd name="T0" fmla="*/ 2147483646 w 54"/>
              <a:gd name="T1" fmla="*/ 0 h 169"/>
              <a:gd name="T2" fmla="*/ 0 w 54"/>
              <a:gd name="T3" fmla="*/ 0 h 169"/>
              <a:gd name="T4" fmla="*/ 0 w 54"/>
              <a:gd name="T5" fmla="*/ 2147483646 h 169"/>
              <a:gd name="T6" fmla="*/ 2147483646 w 54"/>
              <a:gd name="T7" fmla="*/ 2147483646 h 169"/>
              <a:gd name="T8" fmla="*/ 2147483646 w 54"/>
              <a:gd name="T9" fmla="*/ 2147483646 h 169"/>
              <a:gd name="T10" fmla="*/ 2147483646 w 54"/>
              <a:gd name="T11" fmla="*/ 2147483646 h 169"/>
              <a:gd name="T12" fmla="*/ 2147483646 w 54"/>
              <a:gd name="T13" fmla="*/ 0 h 1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4" h="169">
                <a:moveTo>
                  <a:pt x="4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69"/>
                  <a:pt x="0" y="169"/>
                  <a:pt x="0" y="169"/>
                </a:cubicBezTo>
                <a:cubicBezTo>
                  <a:pt x="12" y="163"/>
                  <a:pt x="18" y="152"/>
                  <a:pt x="22" y="133"/>
                </a:cubicBezTo>
                <a:cubicBezTo>
                  <a:pt x="30" y="95"/>
                  <a:pt x="36" y="45"/>
                  <a:pt x="5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4" y="4"/>
                  <a:pt x="51" y="0"/>
                  <a:pt x="47" y="0"/>
                </a:cubicBezTo>
                <a:close/>
              </a:path>
            </a:pathLst>
          </a:custGeom>
          <a:solidFill>
            <a:srgbClr val="7801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32" name="Freeform 24"/>
          <p:cNvSpPr/>
          <p:nvPr/>
        </p:nvSpPr>
        <p:spPr bwMode="auto">
          <a:xfrm>
            <a:off x="6067226" y="2378557"/>
            <a:ext cx="1031875" cy="947738"/>
          </a:xfrm>
          <a:custGeom>
            <a:avLst/>
            <a:gdLst>
              <a:gd name="T0" fmla="*/ 2147483646 w 196"/>
              <a:gd name="T1" fmla="*/ 0 h 180"/>
              <a:gd name="T2" fmla="*/ 0 w 196"/>
              <a:gd name="T3" fmla="*/ 2147483646 h 180"/>
              <a:gd name="T4" fmla="*/ 0 w 196"/>
              <a:gd name="T5" fmla="*/ 2147483646 h 180"/>
              <a:gd name="T6" fmla="*/ 2147483646 w 196"/>
              <a:gd name="T7" fmla="*/ 2147483646 h 180"/>
              <a:gd name="T8" fmla="*/ 2147483646 w 196"/>
              <a:gd name="T9" fmla="*/ 2147483646 h 180"/>
              <a:gd name="T10" fmla="*/ 2147483646 w 196"/>
              <a:gd name="T11" fmla="*/ 0 h 180"/>
              <a:gd name="T12" fmla="*/ 2147483646 w 196"/>
              <a:gd name="T13" fmla="*/ 0 h 1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6" h="180">
                <a:moveTo>
                  <a:pt x="7" y="0"/>
                </a:moveTo>
                <a:cubicBezTo>
                  <a:pt x="3" y="0"/>
                  <a:pt x="0" y="2"/>
                  <a:pt x="0" y="6"/>
                </a:cubicBezTo>
                <a:cubicBezTo>
                  <a:pt x="0" y="174"/>
                  <a:pt x="0" y="174"/>
                  <a:pt x="0" y="174"/>
                </a:cubicBezTo>
                <a:cubicBezTo>
                  <a:pt x="0" y="177"/>
                  <a:pt x="3" y="180"/>
                  <a:pt x="7" y="180"/>
                </a:cubicBezTo>
                <a:cubicBezTo>
                  <a:pt x="196" y="180"/>
                  <a:pt x="196" y="180"/>
                  <a:pt x="196" y="180"/>
                </a:cubicBezTo>
                <a:cubicBezTo>
                  <a:pt x="196" y="0"/>
                  <a:pt x="196" y="0"/>
                  <a:pt x="196" y="0"/>
                </a:cubicBezTo>
                <a:lnTo>
                  <a:pt x="7" y="0"/>
                </a:lnTo>
                <a:close/>
              </a:path>
            </a:pathLst>
          </a:custGeom>
          <a:solidFill>
            <a:srgbClr val="FD91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33" name="Freeform 25"/>
          <p:cNvSpPr/>
          <p:nvPr/>
        </p:nvSpPr>
        <p:spPr bwMode="auto">
          <a:xfrm>
            <a:off x="7099098" y="2378557"/>
            <a:ext cx="679450" cy="947738"/>
          </a:xfrm>
          <a:custGeom>
            <a:avLst/>
            <a:gdLst>
              <a:gd name="T0" fmla="*/ 2147483646 w 129"/>
              <a:gd name="T1" fmla="*/ 2147483646 h 180"/>
              <a:gd name="T2" fmla="*/ 2147483646 w 129"/>
              <a:gd name="T3" fmla="*/ 0 h 180"/>
              <a:gd name="T4" fmla="*/ 0 w 129"/>
              <a:gd name="T5" fmla="*/ 0 h 180"/>
              <a:gd name="T6" fmla="*/ 0 w 129"/>
              <a:gd name="T7" fmla="*/ 2147483646 h 180"/>
              <a:gd name="T8" fmla="*/ 2147483646 w 129"/>
              <a:gd name="T9" fmla="*/ 2147483646 h 180"/>
              <a:gd name="T10" fmla="*/ 2147483646 w 129"/>
              <a:gd name="T11" fmla="*/ 2147483646 h 180"/>
              <a:gd name="T12" fmla="*/ 2147483646 w 129"/>
              <a:gd name="T13" fmla="*/ 2147483646 h 1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9" h="180">
                <a:moveTo>
                  <a:pt x="115" y="4"/>
                </a:moveTo>
                <a:cubicBezTo>
                  <a:pt x="114" y="2"/>
                  <a:pt x="112" y="0"/>
                  <a:pt x="10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0"/>
                  <a:pt x="0" y="180"/>
                  <a:pt x="0" y="180"/>
                </a:cubicBezTo>
                <a:cubicBezTo>
                  <a:pt x="93" y="180"/>
                  <a:pt x="93" y="180"/>
                  <a:pt x="93" y="180"/>
                </a:cubicBezTo>
                <a:cubicBezTo>
                  <a:pt x="96" y="180"/>
                  <a:pt x="98" y="179"/>
                  <a:pt x="99" y="176"/>
                </a:cubicBezTo>
                <a:cubicBezTo>
                  <a:pt x="121" y="121"/>
                  <a:pt x="129" y="64"/>
                  <a:pt x="115" y="4"/>
                </a:cubicBezTo>
                <a:close/>
              </a:path>
            </a:pathLst>
          </a:custGeom>
          <a:solidFill>
            <a:srgbClr val="EB78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34" name="Freeform 26"/>
          <p:cNvSpPr/>
          <p:nvPr/>
        </p:nvSpPr>
        <p:spPr bwMode="auto">
          <a:xfrm>
            <a:off x="4287638" y="2378557"/>
            <a:ext cx="669925" cy="947738"/>
          </a:xfrm>
          <a:custGeom>
            <a:avLst/>
            <a:gdLst>
              <a:gd name="T0" fmla="*/ 2147483646 w 127"/>
              <a:gd name="T1" fmla="*/ 0 h 180"/>
              <a:gd name="T2" fmla="*/ 2147483646 w 127"/>
              <a:gd name="T3" fmla="*/ 2147483646 h 180"/>
              <a:gd name="T4" fmla="*/ 2147483646 w 127"/>
              <a:gd name="T5" fmla="*/ 2147483646 h 180"/>
              <a:gd name="T6" fmla="*/ 2147483646 w 127"/>
              <a:gd name="T7" fmla="*/ 2147483646 h 180"/>
              <a:gd name="T8" fmla="*/ 2147483646 w 127"/>
              <a:gd name="T9" fmla="*/ 2147483646 h 180"/>
              <a:gd name="T10" fmla="*/ 2147483646 w 127"/>
              <a:gd name="T11" fmla="*/ 0 h 180"/>
              <a:gd name="T12" fmla="*/ 2147483646 w 127"/>
              <a:gd name="T13" fmla="*/ 0 h 1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7" h="180">
                <a:moveTo>
                  <a:pt x="19" y="0"/>
                </a:moveTo>
                <a:cubicBezTo>
                  <a:pt x="17" y="0"/>
                  <a:pt x="14" y="2"/>
                  <a:pt x="13" y="4"/>
                </a:cubicBezTo>
                <a:cubicBezTo>
                  <a:pt x="0" y="64"/>
                  <a:pt x="8" y="121"/>
                  <a:pt x="30" y="176"/>
                </a:cubicBezTo>
                <a:cubicBezTo>
                  <a:pt x="31" y="179"/>
                  <a:pt x="33" y="180"/>
                  <a:pt x="35" y="180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7" y="0"/>
                  <a:pt x="127" y="0"/>
                  <a:pt x="127" y="0"/>
                </a:cubicBezTo>
                <a:lnTo>
                  <a:pt x="19" y="0"/>
                </a:lnTo>
                <a:close/>
              </a:path>
            </a:pathLst>
          </a:custGeom>
          <a:solidFill>
            <a:srgbClr val="6DCD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35" name="Freeform 27"/>
          <p:cNvSpPr/>
          <p:nvPr/>
        </p:nvSpPr>
        <p:spPr bwMode="auto">
          <a:xfrm>
            <a:off x="4957560" y="2378557"/>
            <a:ext cx="1036638" cy="947738"/>
          </a:xfrm>
          <a:custGeom>
            <a:avLst/>
            <a:gdLst>
              <a:gd name="T0" fmla="*/ 2147483646 w 197"/>
              <a:gd name="T1" fmla="*/ 0 h 180"/>
              <a:gd name="T2" fmla="*/ 0 w 197"/>
              <a:gd name="T3" fmla="*/ 0 h 180"/>
              <a:gd name="T4" fmla="*/ 0 w 197"/>
              <a:gd name="T5" fmla="*/ 2147483646 h 180"/>
              <a:gd name="T6" fmla="*/ 2147483646 w 197"/>
              <a:gd name="T7" fmla="*/ 2147483646 h 180"/>
              <a:gd name="T8" fmla="*/ 2147483646 w 197"/>
              <a:gd name="T9" fmla="*/ 2147483646 h 180"/>
              <a:gd name="T10" fmla="*/ 2147483646 w 197"/>
              <a:gd name="T11" fmla="*/ 2147483646 h 180"/>
              <a:gd name="T12" fmla="*/ 2147483646 w 197"/>
              <a:gd name="T13" fmla="*/ 0 h 1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7" h="180">
                <a:moveTo>
                  <a:pt x="19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80"/>
                  <a:pt x="0" y="180"/>
                  <a:pt x="0" y="180"/>
                </a:cubicBezTo>
                <a:cubicBezTo>
                  <a:pt x="190" y="180"/>
                  <a:pt x="190" y="180"/>
                  <a:pt x="190" y="180"/>
                </a:cubicBezTo>
                <a:cubicBezTo>
                  <a:pt x="194" y="180"/>
                  <a:pt x="197" y="177"/>
                  <a:pt x="197" y="174"/>
                </a:cubicBezTo>
                <a:cubicBezTo>
                  <a:pt x="197" y="6"/>
                  <a:pt x="197" y="6"/>
                  <a:pt x="197" y="6"/>
                </a:cubicBezTo>
                <a:cubicBezTo>
                  <a:pt x="197" y="2"/>
                  <a:pt x="194" y="0"/>
                  <a:pt x="190" y="0"/>
                </a:cubicBezTo>
                <a:close/>
              </a:path>
            </a:pathLst>
          </a:custGeom>
          <a:solidFill>
            <a:srgbClr val="34B2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36" name="Freeform 28"/>
          <p:cNvSpPr/>
          <p:nvPr/>
        </p:nvSpPr>
        <p:spPr bwMode="auto">
          <a:xfrm>
            <a:off x="6067226" y="1256198"/>
            <a:ext cx="915987" cy="1042987"/>
          </a:xfrm>
          <a:custGeom>
            <a:avLst/>
            <a:gdLst>
              <a:gd name="T0" fmla="*/ 2147483646 w 174"/>
              <a:gd name="T1" fmla="*/ 0 h 198"/>
              <a:gd name="T2" fmla="*/ 0 w 174"/>
              <a:gd name="T3" fmla="*/ 2147483646 h 198"/>
              <a:gd name="T4" fmla="*/ 0 w 174"/>
              <a:gd name="T5" fmla="*/ 2147483646 h 198"/>
              <a:gd name="T6" fmla="*/ 2147483646 w 174"/>
              <a:gd name="T7" fmla="*/ 2147483646 h 198"/>
              <a:gd name="T8" fmla="*/ 2147483646 w 174"/>
              <a:gd name="T9" fmla="*/ 2147483646 h 198"/>
              <a:gd name="T10" fmla="*/ 2147483646 w 174"/>
              <a:gd name="T11" fmla="*/ 2147483646 h 198"/>
              <a:gd name="T12" fmla="*/ 2147483646 w 174"/>
              <a:gd name="T13" fmla="*/ 0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4" h="198">
                <a:moveTo>
                  <a:pt x="7" y="0"/>
                </a:moveTo>
                <a:cubicBezTo>
                  <a:pt x="3" y="0"/>
                  <a:pt x="0" y="3"/>
                  <a:pt x="0" y="6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195"/>
                  <a:pt x="3" y="198"/>
                  <a:pt x="7" y="198"/>
                </a:cubicBezTo>
                <a:cubicBezTo>
                  <a:pt x="174" y="198"/>
                  <a:pt x="174" y="198"/>
                  <a:pt x="174" y="198"/>
                </a:cubicBezTo>
                <a:cubicBezTo>
                  <a:pt x="174" y="47"/>
                  <a:pt x="174" y="47"/>
                  <a:pt x="174" y="47"/>
                </a:cubicBezTo>
                <a:cubicBezTo>
                  <a:pt x="127" y="20"/>
                  <a:pt x="71" y="2"/>
                  <a:pt x="7" y="0"/>
                </a:cubicBezTo>
                <a:close/>
              </a:path>
            </a:pathLst>
          </a:custGeom>
          <a:solidFill>
            <a:srgbClr val="FFCD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37" name="Freeform 29"/>
          <p:cNvSpPr/>
          <p:nvPr/>
        </p:nvSpPr>
        <p:spPr bwMode="auto">
          <a:xfrm>
            <a:off x="6983213" y="1503848"/>
            <a:ext cx="684213" cy="795337"/>
          </a:xfrm>
          <a:custGeom>
            <a:avLst/>
            <a:gdLst>
              <a:gd name="T0" fmla="*/ 2147483646 w 130"/>
              <a:gd name="T1" fmla="*/ 2147483646 h 151"/>
              <a:gd name="T2" fmla="*/ 0 w 130"/>
              <a:gd name="T3" fmla="*/ 0 h 151"/>
              <a:gd name="T4" fmla="*/ 0 w 130"/>
              <a:gd name="T5" fmla="*/ 2147483646 h 151"/>
              <a:gd name="T6" fmla="*/ 2147483646 w 130"/>
              <a:gd name="T7" fmla="*/ 2147483646 h 151"/>
              <a:gd name="T8" fmla="*/ 2147483646 w 130"/>
              <a:gd name="T9" fmla="*/ 2147483646 h 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0" h="151">
                <a:moveTo>
                  <a:pt x="129" y="143"/>
                </a:moveTo>
                <a:cubicBezTo>
                  <a:pt x="108" y="90"/>
                  <a:pt x="63" y="37"/>
                  <a:pt x="0" y="0"/>
                </a:cubicBezTo>
                <a:cubicBezTo>
                  <a:pt x="0" y="151"/>
                  <a:pt x="0" y="151"/>
                  <a:pt x="0" y="151"/>
                </a:cubicBezTo>
                <a:cubicBezTo>
                  <a:pt x="123" y="151"/>
                  <a:pt x="123" y="151"/>
                  <a:pt x="123" y="151"/>
                </a:cubicBezTo>
                <a:cubicBezTo>
                  <a:pt x="127" y="151"/>
                  <a:pt x="130" y="147"/>
                  <a:pt x="129" y="143"/>
                </a:cubicBezTo>
                <a:close/>
              </a:path>
            </a:pathLst>
          </a:custGeom>
          <a:solidFill>
            <a:srgbClr val="FAB8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38" name="Freeform 30"/>
          <p:cNvSpPr/>
          <p:nvPr/>
        </p:nvSpPr>
        <p:spPr bwMode="auto">
          <a:xfrm>
            <a:off x="4394001" y="1497498"/>
            <a:ext cx="693737" cy="801687"/>
          </a:xfrm>
          <a:custGeom>
            <a:avLst/>
            <a:gdLst>
              <a:gd name="T0" fmla="*/ 2147483646 w 132"/>
              <a:gd name="T1" fmla="*/ 2147483646 h 152"/>
              <a:gd name="T2" fmla="*/ 2147483646 w 132"/>
              <a:gd name="T3" fmla="*/ 2147483646 h 152"/>
              <a:gd name="T4" fmla="*/ 2147483646 w 132"/>
              <a:gd name="T5" fmla="*/ 2147483646 h 152"/>
              <a:gd name="T6" fmla="*/ 2147483646 w 132"/>
              <a:gd name="T7" fmla="*/ 0 h 152"/>
              <a:gd name="T8" fmla="*/ 2147483646 w 132"/>
              <a:gd name="T9" fmla="*/ 2147483646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" h="152">
                <a:moveTo>
                  <a:pt x="2" y="144"/>
                </a:moveTo>
                <a:cubicBezTo>
                  <a:pt x="0" y="148"/>
                  <a:pt x="3" y="152"/>
                  <a:pt x="8" y="152"/>
                </a:cubicBezTo>
                <a:cubicBezTo>
                  <a:pt x="132" y="152"/>
                  <a:pt x="132" y="152"/>
                  <a:pt x="132" y="152"/>
                </a:cubicBezTo>
                <a:cubicBezTo>
                  <a:pt x="132" y="0"/>
                  <a:pt x="132" y="0"/>
                  <a:pt x="132" y="0"/>
                </a:cubicBezTo>
                <a:cubicBezTo>
                  <a:pt x="68" y="37"/>
                  <a:pt x="22" y="90"/>
                  <a:pt x="2" y="144"/>
                </a:cubicBezTo>
                <a:close/>
              </a:path>
            </a:pathLst>
          </a:custGeom>
          <a:solidFill>
            <a:srgbClr val="AAE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39" name="Freeform 31"/>
          <p:cNvSpPr/>
          <p:nvPr/>
        </p:nvSpPr>
        <p:spPr bwMode="auto">
          <a:xfrm>
            <a:off x="5087738" y="1256198"/>
            <a:ext cx="906463" cy="1042987"/>
          </a:xfrm>
          <a:custGeom>
            <a:avLst/>
            <a:gdLst>
              <a:gd name="T0" fmla="*/ 2147483646 w 172"/>
              <a:gd name="T1" fmla="*/ 0 h 198"/>
              <a:gd name="T2" fmla="*/ 0 w 172"/>
              <a:gd name="T3" fmla="*/ 2147483646 h 198"/>
              <a:gd name="T4" fmla="*/ 0 w 172"/>
              <a:gd name="T5" fmla="*/ 2147483646 h 198"/>
              <a:gd name="T6" fmla="*/ 2147483646 w 172"/>
              <a:gd name="T7" fmla="*/ 2147483646 h 198"/>
              <a:gd name="T8" fmla="*/ 2147483646 w 172"/>
              <a:gd name="T9" fmla="*/ 2147483646 h 198"/>
              <a:gd name="T10" fmla="*/ 2147483646 w 172"/>
              <a:gd name="T11" fmla="*/ 2147483646 h 198"/>
              <a:gd name="T12" fmla="*/ 2147483646 w 172"/>
              <a:gd name="T13" fmla="*/ 0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2" h="198">
                <a:moveTo>
                  <a:pt x="165" y="0"/>
                </a:moveTo>
                <a:cubicBezTo>
                  <a:pt x="102" y="2"/>
                  <a:pt x="47" y="20"/>
                  <a:pt x="0" y="46"/>
                </a:cubicBezTo>
                <a:cubicBezTo>
                  <a:pt x="0" y="198"/>
                  <a:pt x="0" y="198"/>
                  <a:pt x="0" y="198"/>
                </a:cubicBezTo>
                <a:cubicBezTo>
                  <a:pt x="165" y="198"/>
                  <a:pt x="165" y="198"/>
                  <a:pt x="165" y="198"/>
                </a:cubicBezTo>
                <a:cubicBezTo>
                  <a:pt x="169" y="198"/>
                  <a:pt x="172" y="195"/>
                  <a:pt x="172" y="192"/>
                </a:cubicBezTo>
                <a:cubicBezTo>
                  <a:pt x="172" y="6"/>
                  <a:pt x="172" y="6"/>
                  <a:pt x="172" y="6"/>
                </a:cubicBezTo>
                <a:cubicBezTo>
                  <a:pt x="172" y="3"/>
                  <a:pt x="169" y="0"/>
                  <a:pt x="165" y="0"/>
                </a:cubicBezTo>
                <a:close/>
              </a:path>
            </a:pathLst>
          </a:custGeom>
          <a:solidFill>
            <a:srgbClr val="72D4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40" name="Freeform 32"/>
          <p:cNvSpPr/>
          <p:nvPr/>
        </p:nvSpPr>
        <p:spPr bwMode="auto">
          <a:xfrm>
            <a:off x="6067226" y="3405671"/>
            <a:ext cx="852487" cy="979487"/>
          </a:xfrm>
          <a:custGeom>
            <a:avLst/>
            <a:gdLst>
              <a:gd name="T0" fmla="*/ 2147483646 w 162"/>
              <a:gd name="T1" fmla="*/ 0 h 186"/>
              <a:gd name="T2" fmla="*/ 0 w 162"/>
              <a:gd name="T3" fmla="*/ 2147483646 h 186"/>
              <a:gd name="T4" fmla="*/ 0 w 162"/>
              <a:gd name="T5" fmla="*/ 2147483646 h 186"/>
              <a:gd name="T6" fmla="*/ 2147483646 w 162"/>
              <a:gd name="T7" fmla="*/ 2147483646 h 186"/>
              <a:gd name="T8" fmla="*/ 2147483646 w 162"/>
              <a:gd name="T9" fmla="*/ 2147483646 h 186"/>
              <a:gd name="T10" fmla="*/ 2147483646 w 162"/>
              <a:gd name="T11" fmla="*/ 0 h 186"/>
              <a:gd name="T12" fmla="*/ 2147483646 w 162"/>
              <a:gd name="T13" fmla="*/ 0 h 1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2" h="186">
                <a:moveTo>
                  <a:pt x="7" y="0"/>
                </a:moveTo>
                <a:cubicBezTo>
                  <a:pt x="3" y="0"/>
                  <a:pt x="0" y="3"/>
                  <a:pt x="0" y="6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183"/>
                  <a:pt x="3" y="186"/>
                  <a:pt x="7" y="186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0"/>
                  <a:pt x="162" y="0"/>
                  <a:pt x="162" y="0"/>
                </a:cubicBezTo>
                <a:lnTo>
                  <a:pt x="7" y="0"/>
                </a:lnTo>
                <a:close/>
              </a:path>
            </a:pathLst>
          </a:custGeom>
          <a:solidFill>
            <a:srgbClr val="E348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41" name="Freeform 33"/>
          <p:cNvSpPr/>
          <p:nvPr/>
        </p:nvSpPr>
        <p:spPr bwMode="auto">
          <a:xfrm>
            <a:off x="6919710" y="3405671"/>
            <a:ext cx="647700" cy="979487"/>
          </a:xfrm>
          <a:custGeom>
            <a:avLst/>
            <a:gdLst>
              <a:gd name="T0" fmla="*/ 2147483646 w 123"/>
              <a:gd name="T1" fmla="*/ 0 h 186"/>
              <a:gd name="T2" fmla="*/ 0 w 123"/>
              <a:gd name="T3" fmla="*/ 0 h 186"/>
              <a:gd name="T4" fmla="*/ 0 w 123"/>
              <a:gd name="T5" fmla="*/ 2147483646 h 186"/>
              <a:gd name="T6" fmla="*/ 2147483646 w 123"/>
              <a:gd name="T7" fmla="*/ 2147483646 h 186"/>
              <a:gd name="T8" fmla="*/ 2147483646 w 123"/>
              <a:gd name="T9" fmla="*/ 2147483646 h 186"/>
              <a:gd name="T10" fmla="*/ 2147483646 w 123"/>
              <a:gd name="T11" fmla="*/ 2147483646 h 186"/>
              <a:gd name="T12" fmla="*/ 2147483646 w 123"/>
              <a:gd name="T13" fmla="*/ 2147483646 h 186"/>
              <a:gd name="T14" fmla="*/ 2147483646 w 123"/>
              <a:gd name="T15" fmla="*/ 2147483646 h 186"/>
              <a:gd name="T16" fmla="*/ 2147483646 w 123"/>
              <a:gd name="T17" fmla="*/ 0 h 1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3" h="186">
                <a:moveTo>
                  <a:pt x="11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86"/>
                  <a:pt x="0" y="186"/>
                  <a:pt x="0" y="186"/>
                </a:cubicBezTo>
                <a:cubicBezTo>
                  <a:pt x="22" y="186"/>
                  <a:pt x="22" y="186"/>
                  <a:pt x="22" y="186"/>
                </a:cubicBezTo>
                <a:cubicBezTo>
                  <a:pt x="24" y="186"/>
                  <a:pt x="27" y="185"/>
                  <a:pt x="28" y="183"/>
                </a:cubicBezTo>
                <a:cubicBezTo>
                  <a:pt x="46" y="145"/>
                  <a:pt x="66" y="111"/>
                  <a:pt x="86" y="75"/>
                </a:cubicBezTo>
                <a:cubicBezTo>
                  <a:pt x="95" y="59"/>
                  <a:pt x="104" y="43"/>
                  <a:pt x="112" y="26"/>
                </a:cubicBezTo>
                <a:cubicBezTo>
                  <a:pt x="115" y="20"/>
                  <a:pt x="118" y="14"/>
                  <a:pt x="121" y="9"/>
                </a:cubicBezTo>
                <a:cubicBezTo>
                  <a:pt x="123" y="5"/>
                  <a:pt x="120" y="0"/>
                  <a:pt x="115" y="0"/>
                </a:cubicBezTo>
                <a:close/>
              </a:path>
            </a:pathLst>
          </a:custGeom>
          <a:solidFill>
            <a:srgbClr val="C932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42" name="Freeform 34"/>
          <p:cNvSpPr/>
          <p:nvPr/>
        </p:nvSpPr>
        <p:spPr bwMode="auto">
          <a:xfrm>
            <a:off x="4498776" y="3405671"/>
            <a:ext cx="642937" cy="979487"/>
          </a:xfrm>
          <a:custGeom>
            <a:avLst/>
            <a:gdLst>
              <a:gd name="T0" fmla="*/ 2147483646 w 122"/>
              <a:gd name="T1" fmla="*/ 0 h 186"/>
              <a:gd name="T2" fmla="*/ 2147483646 w 122"/>
              <a:gd name="T3" fmla="*/ 2147483646 h 186"/>
              <a:gd name="T4" fmla="*/ 2147483646 w 122"/>
              <a:gd name="T5" fmla="*/ 2147483646 h 186"/>
              <a:gd name="T6" fmla="*/ 2147483646 w 122"/>
              <a:gd name="T7" fmla="*/ 2147483646 h 186"/>
              <a:gd name="T8" fmla="*/ 2147483646 w 122"/>
              <a:gd name="T9" fmla="*/ 2147483646 h 186"/>
              <a:gd name="T10" fmla="*/ 2147483646 w 122"/>
              <a:gd name="T11" fmla="*/ 2147483646 h 186"/>
              <a:gd name="T12" fmla="*/ 2147483646 w 122"/>
              <a:gd name="T13" fmla="*/ 2147483646 h 186"/>
              <a:gd name="T14" fmla="*/ 2147483646 w 122"/>
              <a:gd name="T15" fmla="*/ 0 h 186"/>
              <a:gd name="T16" fmla="*/ 2147483646 w 122"/>
              <a:gd name="T17" fmla="*/ 0 h 1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2" h="186">
                <a:moveTo>
                  <a:pt x="7" y="0"/>
                </a:moveTo>
                <a:cubicBezTo>
                  <a:pt x="3" y="0"/>
                  <a:pt x="0" y="5"/>
                  <a:pt x="2" y="9"/>
                </a:cubicBezTo>
                <a:cubicBezTo>
                  <a:pt x="4" y="14"/>
                  <a:pt x="7" y="20"/>
                  <a:pt x="10" y="26"/>
                </a:cubicBezTo>
                <a:cubicBezTo>
                  <a:pt x="19" y="43"/>
                  <a:pt x="28" y="59"/>
                  <a:pt x="37" y="75"/>
                </a:cubicBezTo>
                <a:cubicBezTo>
                  <a:pt x="57" y="111"/>
                  <a:pt x="77" y="145"/>
                  <a:pt x="95" y="183"/>
                </a:cubicBezTo>
                <a:cubicBezTo>
                  <a:pt x="96" y="185"/>
                  <a:pt x="98" y="186"/>
                  <a:pt x="100" y="186"/>
                </a:cubicBezTo>
                <a:cubicBezTo>
                  <a:pt x="122" y="186"/>
                  <a:pt x="122" y="186"/>
                  <a:pt x="122" y="186"/>
                </a:cubicBezTo>
                <a:cubicBezTo>
                  <a:pt x="122" y="0"/>
                  <a:pt x="122" y="0"/>
                  <a:pt x="122" y="0"/>
                </a:cubicBezTo>
                <a:lnTo>
                  <a:pt x="7" y="0"/>
                </a:lnTo>
                <a:close/>
              </a:path>
            </a:pathLst>
          </a:custGeom>
          <a:solidFill>
            <a:srgbClr val="2B75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43" name="Freeform 35"/>
          <p:cNvSpPr/>
          <p:nvPr/>
        </p:nvSpPr>
        <p:spPr bwMode="auto">
          <a:xfrm>
            <a:off x="5141710" y="3405671"/>
            <a:ext cx="852488" cy="979487"/>
          </a:xfrm>
          <a:custGeom>
            <a:avLst/>
            <a:gdLst>
              <a:gd name="T0" fmla="*/ 2147483646 w 162"/>
              <a:gd name="T1" fmla="*/ 0 h 186"/>
              <a:gd name="T2" fmla="*/ 0 w 162"/>
              <a:gd name="T3" fmla="*/ 0 h 186"/>
              <a:gd name="T4" fmla="*/ 0 w 162"/>
              <a:gd name="T5" fmla="*/ 2147483646 h 186"/>
              <a:gd name="T6" fmla="*/ 2147483646 w 162"/>
              <a:gd name="T7" fmla="*/ 2147483646 h 186"/>
              <a:gd name="T8" fmla="*/ 2147483646 w 162"/>
              <a:gd name="T9" fmla="*/ 2147483646 h 186"/>
              <a:gd name="T10" fmla="*/ 2147483646 w 162"/>
              <a:gd name="T11" fmla="*/ 2147483646 h 186"/>
              <a:gd name="T12" fmla="*/ 2147483646 w 162"/>
              <a:gd name="T13" fmla="*/ 0 h 1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2" h="186">
                <a:moveTo>
                  <a:pt x="15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86"/>
                  <a:pt x="0" y="186"/>
                  <a:pt x="0" y="186"/>
                </a:cubicBezTo>
                <a:cubicBezTo>
                  <a:pt x="155" y="186"/>
                  <a:pt x="155" y="186"/>
                  <a:pt x="155" y="186"/>
                </a:cubicBezTo>
                <a:cubicBezTo>
                  <a:pt x="159" y="186"/>
                  <a:pt x="162" y="183"/>
                  <a:pt x="162" y="180"/>
                </a:cubicBezTo>
                <a:cubicBezTo>
                  <a:pt x="162" y="6"/>
                  <a:pt x="162" y="6"/>
                  <a:pt x="162" y="6"/>
                </a:cubicBezTo>
                <a:cubicBezTo>
                  <a:pt x="162" y="3"/>
                  <a:pt x="159" y="0"/>
                  <a:pt x="155" y="0"/>
                </a:cubicBezTo>
                <a:close/>
              </a:path>
            </a:pathLst>
          </a:custGeom>
          <a:solidFill>
            <a:srgbClr val="0653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44" name="Freeform 36"/>
          <p:cNvSpPr/>
          <p:nvPr/>
        </p:nvSpPr>
        <p:spPr bwMode="auto">
          <a:xfrm>
            <a:off x="5271888" y="5534507"/>
            <a:ext cx="1516063" cy="215900"/>
          </a:xfrm>
          <a:custGeom>
            <a:avLst/>
            <a:gdLst>
              <a:gd name="T0" fmla="*/ 0 w 288"/>
              <a:gd name="T1" fmla="*/ 2147483646 h 41"/>
              <a:gd name="T2" fmla="*/ 2147483646 w 288"/>
              <a:gd name="T3" fmla="*/ 2147483646 h 41"/>
              <a:gd name="T4" fmla="*/ 2147483646 w 288"/>
              <a:gd name="T5" fmla="*/ 2147483646 h 41"/>
              <a:gd name="T6" fmla="*/ 2147483646 w 288"/>
              <a:gd name="T7" fmla="*/ 2147483646 h 41"/>
              <a:gd name="T8" fmla="*/ 2147483646 w 288"/>
              <a:gd name="T9" fmla="*/ 2147483646 h 41"/>
              <a:gd name="T10" fmla="*/ 2147483646 w 288"/>
              <a:gd name="T11" fmla="*/ 0 h 41"/>
              <a:gd name="T12" fmla="*/ 2147483646 w 288"/>
              <a:gd name="T13" fmla="*/ 0 h 41"/>
              <a:gd name="T14" fmla="*/ 0 w 288"/>
              <a:gd name="T15" fmla="*/ 2147483646 h 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88" h="41">
                <a:moveTo>
                  <a:pt x="0" y="20"/>
                </a:moveTo>
                <a:cubicBezTo>
                  <a:pt x="0" y="32"/>
                  <a:pt x="9" y="41"/>
                  <a:pt x="20" y="41"/>
                </a:cubicBezTo>
                <a:cubicBezTo>
                  <a:pt x="268" y="41"/>
                  <a:pt x="268" y="41"/>
                  <a:pt x="268" y="41"/>
                </a:cubicBezTo>
                <a:cubicBezTo>
                  <a:pt x="279" y="41"/>
                  <a:pt x="288" y="32"/>
                  <a:pt x="288" y="20"/>
                </a:cubicBezTo>
                <a:cubicBezTo>
                  <a:pt x="288" y="20"/>
                  <a:pt x="288" y="20"/>
                  <a:pt x="288" y="20"/>
                </a:cubicBezTo>
                <a:cubicBezTo>
                  <a:pt x="288" y="9"/>
                  <a:pt x="279" y="0"/>
                  <a:pt x="268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9" y="0"/>
                  <a:pt x="0" y="9"/>
                  <a:pt x="0" y="20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45" name="Freeform 37"/>
          <p:cNvSpPr/>
          <p:nvPr/>
        </p:nvSpPr>
        <p:spPr bwMode="auto">
          <a:xfrm>
            <a:off x="5309986" y="5855182"/>
            <a:ext cx="1441450" cy="215900"/>
          </a:xfrm>
          <a:custGeom>
            <a:avLst/>
            <a:gdLst>
              <a:gd name="T0" fmla="*/ 0 w 274"/>
              <a:gd name="T1" fmla="*/ 2147483646 h 41"/>
              <a:gd name="T2" fmla="*/ 2147483646 w 274"/>
              <a:gd name="T3" fmla="*/ 2147483646 h 41"/>
              <a:gd name="T4" fmla="*/ 2147483646 w 274"/>
              <a:gd name="T5" fmla="*/ 2147483646 h 41"/>
              <a:gd name="T6" fmla="*/ 2147483646 w 274"/>
              <a:gd name="T7" fmla="*/ 2147483646 h 41"/>
              <a:gd name="T8" fmla="*/ 2147483646 w 274"/>
              <a:gd name="T9" fmla="*/ 2147483646 h 41"/>
              <a:gd name="T10" fmla="*/ 2147483646 w 274"/>
              <a:gd name="T11" fmla="*/ 0 h 41"/>
              <a:gd name="T12" fmla="*/ 2147483646 w 274"/>
              <a:gd name="T13" fmla="*/ 0 h 41"/>
              <a:gd name="T14" fmla="*/ 0 w 274"/>
              <a:gd name="T15" fmla="*/ 2147483646 h 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74" h="41">
                <a:moveTo>
                  <a:pt x="0" y="20"/>
                </a:moveTo>
                <a:cubicBezTo>
                  <a:pt x="0" y="32"/>
                  <a:pt x="9" y="41"/>
                  <a:pt x="21" y="41"/>
                </a:cubicBezTo>
                <a:cubicBezTo>
                  <a:pt x="253" y="41"/>
                  <a:pt x="253" y="41"/>
                  <a:pt x="253" y="41"/>
                </a:cubicBezTo>
                <a:cubicBezTo>
                  <a:pt x="265" y="41"/>
                  <a:pt x="274" y="32"/>
                  <a:pt x="274" y="20"/>
                </a:cubicBezTo>
                <a:cubicBezTo>
                  <a:pt x="274" y="20"/>
                  <a:pt x="274" y="20"/>
                  <a:pt x="274" y="20"/>
                </a:cubicBezTo>
                <a:cubicBezTo>
                  <a:pt x="274" y="9"/>
                  <a:pt x="265" y="0"/>
                  <a:pt x="253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9" y="0"/>
                  <a:pt x="0" y="9"/>
                  <a:pt x="0" y="20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46" name="Freeform 38"/>
          <p:cNvSpPr/>
          <p:nvPr/>
        </p:nvSpPr>
        <p:spPr bwMode="auto">
          <a:xfrm>
            <a:off x="5514776" y="6177445"/>
            <a:ext cx="1031875" cy="215900"/>
          </a:xfrm>
          <a:custGeom>
            <a:avLst/>
            <a:gdLst>
              <a:gd name="T0" fmla="*/ 0 w 196"/>
              <a:gd name="T1" fmla="*/ 2147483646 h 41"/>
              <a:gd name="T2" fmla="*/ 2147483646 w 196"/>
              <a:gd name="T3" fmla="*/ 2147483646 h 41"/>
              <a:gd name="T4" fmla="*/ 2147483646 w 196"/>
              <a:gd name="T5" fmla="*/ 2147483646 h 41"/>
              <a:gd name="T6" fmla="*/ 2147483646 w 196"/>
              <a:gd name="T7" fmla="*/ 2147483646 h 41"/>
              <a:gd name="T8" fmla="*/ 2147483646 w 196"/>
              <a:gd name="T9" fmla="*/ 2147483646 h 41"/>
              <a:gd name="T10" fmla="*/ 2147483646 w 196"/>
              <a:gd name="T11" fmla="*/ 0 h 41"/>
              <a:gd name="T12" fmla="*/ 2147483646 w 196"/>
              <a:gd name="T13" fmla="*/ 0 h 41"/>
              <a:gd name="T14" fmla="*/ 0 w 196"/>
              <a:gd name="T15" fmla="*/ 2147483646 h 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6" h="41">
                <a:moveTo>
                  <a:pt x="0" y="20"/>
                </a:moveTo>
                <a:cubicBezTo>
                  <a:pt x="0" y="31"/>
                  <a:pt x="9" y="41"/>
                  <a:pt x="21" y="41"/>
                </a:cubicBezTo>
                <a:cubicBezTo>
                  <a:pt x="176" y="41"/>
                  <a:pt x="176" y="41"/>
                  <a:pt x="176" y="41"/>
                </a:cubicBezTo>
                <a:cubicBezTo>
                  <a:pt x="187" y="41"/>
                  <a:pt x="196" y="31"/>
                  <a:pt x="196" y="20"/>
                </a:cubicBezTo>
                <a:cubicBezTo>
                  <a:pt x="196" y="20"/>
                  <a:pt x="196" y="20"/>
                  <a:pt x="196" y="20"/>
                </a:cubicBezTo>
                <a:cubicBezTo>
                  <a:pt x="196" y="9"/>
                  <a:pt x="187" y="0"/>
                  <a:pt x="176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9" y="0"/>
                  <a:pt x="0" y="9"/>
                  <a:pt x="0" y="20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47" name="Freeform 39"/>
          <p:cNvSpPr>
            <a:spLocks noEditPoints="1"/>
          </p:cNvSpPr>
          <p:nvPr/>
        </p:nvSpPr>
        <p:spPr bwMode="auto">
          <a:xfrm>
            <a:off x="5335386" y="3653320"/>
            <a:ext cx="463550" cy="463550"/>
          </a:xfrm>
          <a:custGeom>
            <a:avLst/>
            <a:gdLst>
              <a:gd name="T0" fmla="*/ 2147483646 w 88"/>
              <a:gd name="T1" fmla="*/ 2147483646 h 88"/>
              <a:gd name="T2" fmla="*/ 2147483646 w 88"/>
              <a:gd name="T3" fmla="*/ 2147483646 h 88"/>
              <a:gd name="T4" fmla="*/ 2147483646 w 88"/>
              <a:gd name="T5" fmla="*/ 2147483646 h 88"/>
              <a:gd name="T6" fmla="*/ 2147483646 w 88"/>
              <a:gd name="T7" fmla="*/ 2147483646 h 88"/>
              <a:gd name="T8" fmla="*/ 2147483646 w 88"/>
              <a:gd name="T9" fmla="*/ 2147483646 h 88"/>
              <a:gd name="T10" fmla="*/ 2147483646 w 88"/>
              <a:gd name="T11" fmla="*/ 2147483646 h 88"/>
              <a:gd name="T12" fmla="*/ 2147483646 w 88"/>
              <a:gd name="T13" fmla="*/ 2147483646 h 88"/>
              <a:gd name="T14" fmla="*/ 2147483646 w 88"/>
              <a:gd name="T15" fmla="*/ 2147483646 h 88"/>
              <a:gd name="T16" fmla="*/ 2147483646 w 88"/>
              <a:gd name="T17" fmla="*/ 2147483646 h 88"/>
              <a:gd name="T18" fmla="*/ 2147483646 w 88"/>
              <a:gd name="T19" fmla="*/ 2147483646 h 88"/>
              <a:gd name="T20" fmla="*/ 2147483646 w 88"/>
              <a:gd name="T21" fmla="*/ 0 h 88"/>
              <a:gd name="T22" fmla="*/ 2147483646 w 88"/>
              <a:gd name="T23" fmla="*/ 0 h 88"/>
              <a:gd name="T24" fmla="*/ 2147483646 w 88"/>
              <a:gd name="T25" fmla="*/ 2147483646 h 88"/>
              <a:gd name="T26" fmla="*/ 2147483646 w 88"/>
              <a:gd name="T27" fmla="*/ 2147483646 h 88"/>
              <a:gd name="T28" fmla="*/ 2147483646 w 88"/>
              <a:gd name="T29" fmla="*/ 2147483646 h 88"/>
              <a:gd name="T30" fmla="*/ 2147483646 w 88"/>
              <a:gd name="T31" fmla="*/ 2147483646 h 88"/>
              <a:gd name="T32" fmla="*/ 2147483646 w 88"/>
              <a:gd name="T33" fmla="*/ 2147483646 h 88"/>
              <a:gd name="T34" fmla="*/ 2147483646 w 88"/>
              <a:gd name="T35" fmla="*/ 2147483646 h 88"/>
              <a:gd name="T36" fmla="*/ 2147483646 w 88"/>
              <a:gd name="T37" fmla="*/ 2147483646 h 88"/>
              <a:gd name="T38" fmla="*/ 2147483646 w 88"/>
              <a:gd name="T39" fmla="*/ 2147483646 h 88"/>
              <a:gd name="T40" fmla="*/ 2147483646 w 88"/>
              <a:gd name="T41" fmla="*/ 2147483646 h 88"/>
              <a:gd name="T42" fmla="*/ 2147483646 w 88"/>
              <a:gd name="T43" fmla="*/ 2147483646 h 88"/>
              <a:gd name="T44" fmla="*/ 0 w 88"/>
              <a:gd name="T45" fmla="*/ 2147483646 h 88"/>
              <a:gd name="T46" fmla="*/ 0 w 88"/>
              <a:gd name="T47" fmla="*/ 2147483646 h 88"/>
              <a:gd name="T48" fmla="*/ 2147483646 w 88"/>
              <a:gd name="T49" fmla="*/ 2147483646 h 88"/>
              <a:gd name="T50" fmla="*/ 2147483646 w 88"/>
              <a:gd name="T51" fmla="*/ 2147483646 h 88"/>
              <a:gd name="T52" fmla="*/ 2147483646 w 88"/>
              <a:gd name="T53" fmla="*/ 2147483646 h 88"/>
              <a:gd name="T54" fmla="*/ 2147483646 w 88"/>
              <a:gd name="T55" fmla="*/ 2147483646 h 88"/>
              <a:gd name="T56" fmla="*/ 2147483646 w 88"/>
              <a:gd name="T57" fmla="*/ 2147483646 h 88"/>
              <a:gd name="T58" fmla="*/ 2147483646 w 88"/>
              <a:gd name="T59" fmla="*/ 2147483646 h 88"/>
              <a:gd name="T60" fmla="*/ 2147483646 w 88"/>
              <a:gd name="T61" fmla="*/ 2147483646 h 88"/>
              <a:gd name="T62" fmla="*/ 2147483646 w 88"/>
              <a:gd name="T63" fmla="*/ 2147483646 h 88"/>
              <a:gd name="T64" fmla="*/ 2147483646 w 88"/>
              <a:gd name="T65" fmla="*/ 2147483646 h 88"/>
              <a:gd name="T66" fmla="*/ 2147483646 w 88"/>
              <a:gd name="T67" fmla="*/ 2147483646 h 88"/>
              <a:gd name="T68" fmla="*/ 2147483646 w 88"/>
              <a:gd name="T69" fmla="*/ 2147483646 h 88"/>
              <a:gd name="T70" fmla="*/ 2147483646 w 88"/>
              <a:gd name="T71" fmla="*/ 2147483646 h 88"/>
              <a:gd name="T72" fmla="*/ 2147483646 w 88"/>
              <a:gd name="T73" fmla="*/ 2147483646 h 88"/>
              <a:gd name="T74" fmla="*/ 2147483646 w 88"/>
              <a:gd name="T75" fmla="*/ 2147483646 h 88"/>
              <a:gd name="T76" fmla="*/ 2147483646 w 88"/>
              <a:gd name="T77" fmla="*/ 2147483646 h 88"/>
              <a:gd name="T78" fmla="*/ 2147483646 w 88"/>
              <a:gd name="T79" fmla="*/ 2147483646 h 88"/>
              <a:gd name="T80" fmla="*/ 2147483646 w 88"/>
              <a:gd name="T81" fmla="*/ 2147483646 h 88"/>
              <a:gd name="T82" fmla="*/ 2147483646 w 88"/>
              <a:gd name="T83" fmla="*/ 2147483646 h 88"/>
              <a:gd name="T84" fmla="*/ 2147483646 w 88"/>
              <a:gd name="T85" fmla="*/ 2147483646 h 88"/>
              <a:gd name="T86" fmla="*/ 2147483646 w 88"/>
              <a:gd name="T87" fmla="*/ 2147483646 h 88"/>
              <a:gd name="T88" fmla="*/ 2147483646 w 88"/>
              <a:gd name="T89" fmla="*/ 2147483646 h 88"/>
              <a:gd name="T90" fmla="*/ 2147483646 w 88"/>
              <a:gd name="T91" fmla="*/ 2147483646 h 88"/>
              <a:gd name="T92" fmla="*/ 2147483646 w 88"/>
              <a:gd name="T93" fmla="*/ 2147483646 h 88"/>
              <a:gd name="T94" fmla="*/ 2147483646 w 88"/>
              <a:gd name="T95" fmla="*/ 2147483646 h 88"/>
              <a:gd name="T96" fmla="*/ 2147483646 w 88"/>
              <a:gd name="T97" fmla="*/ 2147483646 h 88"/>
              <a:gd name="T98" fmla="*/ 2147483646 w 88"/>
              <a:gd name="T99" fmla="*/ 2147483646 h 88"/>
              <a:gd name="T100" fmla="*/ 2147483646 w 88"/>
              <a:gd name="T101" fmla="*/ 2147483646 h 88"/>
              <a:gd name="T102" fmla="*/ 2147483646 w 88"/>
              <a:gd name="T103" fmla="*/ 2147483646 h 88"/>
              <a:gd name="T104" fmla="*/ 2147483646 w 88"/>
              <a:gd name="T105" fmla="*/ 2147483646 h 88"/>
              <a:gd name="T106" fmla="*/ 2147483646 w 88"/>
              <a:gd name="T107" fmla="*/ 2147483646 h 8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8" h="88">
                <a:moveTo>
                  <a:pt x="86" y="38"/>
                </a:moveTo>
                <a:cubicBezTo>
                  <a:pt x="75" y="36"/>
                  <a:pt x="75" y="36"/>
                  <a:pt x="75" y="36"/>
                </a:cubicBezTo>
                <a:cubicBezTo>
                  <a:pt x="75" y="33"/>
                  <a:pt x="74" y="30"/>
                  <a:pt x="72" y="28"/>
                </a:cubicBezTo>
                <a:cubicBezTo>
                  <a:pt x="79" y="19"/>
                  <a:pt x="79" y="19"/>
                  <a:pt x="79" y="19"/>
                </a:cubicBezTo>
                <a:cubicBezTo>
                  <a:pt x="79" y="18"/>
                  <a:pt x="79" y="17"/>
                  <a:pt x="78" y="16"/>
                </a:cubicBezTo>
                <a:cubicBezTo>
                  <a:pt x="72" y="10"/>
                  <a:pt x="72" y="10"/>
                  <a:pt x="72" y="10"/>
                </a:cubicBezTo>
                <a:cubicBezTo>
                  <a:pt x="71" y="9"/>
                  <a:pt x="70" y="9"/>
                  <a:pt x="70" y="10"/>
                </a:cubicBezTo>
                <a:cubicBezTo>
                  <a:pt x="61" y="16"/>
                  <a:pt x="61" y="16"/>
                  <a:pt x="61" y="16"/>
                </a:cubicBezTo>
                <a:cubicBezTo>
                  <a:pt x="58" y="15"/>
                  <a:pt x="55" y="14"/>
                  <a:pt x="52" y="13"/>
                </a:cubicBezTo>
                <a:cubicBezTo>
                  <a:pt x="51" y="2"/>
                  <a:pt x="51" y="2"/>
                  <a:pt x="51" y="2"/>
                </a:cubicBezTo>
                <a:cubicBezTo>
                  <a:pt x="50" y="1"/>
                  <a:pt x="50" y="0"/>
                  <a:pt x="49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9" y="0"/>
                  <a:pt x="38" y="1"/>
                  <a:pt x="38" y="2"/>
                </a:cubicBezTo>
                <a:cubicBezTo>
                  <a:pt x="36" y="13"/>
                  <a:pt x="36" y="13"/>
                  <a:pt x="36" y="13"/>
                </a:cubicBezTo>
                <a:cubicBezTo>
                  <a:pt x="33" y="14"/>
                  <a:pt x="30" y="15"/>
                  <a:pt x="28" y="16"/>
                </a:cubicBezTo>
                <a:cubicBezTo>
                  <a:pt x="19" y="10"/>
                  <a:pt x="19" y="10"/>
                  <a:pt x="19" y="10"/>
                </a:cubicBezTo>
                <a:cubicBezTo>
                  <a:pt x="18" y="9"/>
                  <a:pt x="17" y="9"/>
                  <a:pt x="16" y="10"/>
                </a:cubicBezTo>
                <a:cubicBezTo>
                  <a:pt x="10" y="16"/>
                  <a:pt x="10" y="16"/>
                  <a:pt x="10" y="16"/>
                </a:cubicBezTo>
                <a:cubicBezTo>
                  <a:pt x="9" y="17"/>
                  <a:pt x="9" y="18"/>
                  <a:pt x="10" y="19"/>
                </a:cubicBezTo>
                <a:cubicBezTo>
                  <a:pt x="16" y="28"/>
                  <a:pt x="16" y="28"/>
                  <a:pt x="16" y="28"/>
                </a:cubicBezTo>
                <a:cubicBezTo>
                  <a:pt x="15" y="30"/>
                  <a:pt x="14" y="33"/>
                  <a:pt x="13" y="36"/>
                </a:cubicBezTo>
                <a:cubicBezTo>
                  <a:pt x="2" y="38"/>
                  <a:pt x="2" y="38"/>
                  <a:pt x="2" y="38"/>
                </a:cubicBezTo>
                <a:cubicBezTo>
                  <a:pt x="1" y="38"/>
                  <a:pt x="0" y="39"/>
                  <a:pt x="0" y="40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9"/>
                  <a:pt x="1" y="50"/>
                  <a:pt x="2" y="50"/>
                </a:cubicBezTo>
                <a:cubicBezTo>
                  <a:pt x="13" y="52"/>
                  <a:pt x="13" y="52"/>
                  <a:pt x="13" y="52"/>
                </a:cubicBezTo>
                <a:cubicBezTo>
                  <a:pt x="14" y="55"/>
                  <a:pt x="15" y="58"/>
                  <a:pt x="16" y="61"/>
                </a:cubicBezTo>
                <a:cubicBezTo>
                  <a:pt x="10" y="69"/>
                  <a:pt x="10" y="69"/>
                  <a:pt x="10" y="69"/>
                </a:cubicBezTo>
                <a:cubicBezTo>
                  <a:pt x="9" y="70"/>
                  <a:pt x="9" y="71"/>
                  <a:pt x="10" y="72"/>
                </a:cubicBezTo>
                <a:cubicBezTo>
                  <a:pt x="16" y="78"/>
                  <a:pt x="16" y="78"/>
                  <a:pt x="16" y="78"/>
                </a:cubicBezTo>
                <a:cubicBezTo>
                  <a:pt x="17" y="79"/>
                  <a:pt x="18" y="79"/>
                  <a:pt x="19" y="78"/>
                </a:cubicBezTo>
                <a:cubicBezTo>
                  <a:pt x="28" y="72"/>
                  <a:pt x="28" y="72"/>
                  <a:pt x="28" y="72"/>
                </a:cubicBezTo>
                <a:cubicBezTo>
                  <a:pt x="30" y="73"/>
                  <a:pt x="33" y="75"/>
                  <a:pt x="36" y="75"/>
                </a:cubicBezTo>
                <a:cubicBezTo>
                  <a:pt x="38" y="86"/>
                  <a:pt x="38" y="86"/>
                  <a:pt x="38" y="86"/>
                </a:cubicBezTo>
                <a:cubicBezTo>
                  <a:pt x="38" y="87"/>
                  <a:pt x="39" y="88"/>
                  <a:pt x="40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50" y="88"/>
                  <a:pt x="50" y="87"/>
                  <a:pt x="51" y="86"/>
                </a:cubicBezTo>
                <a:cubicBezTo>
                  <a:pt x="52" y="75"/>
                  <a:pt x="52" y="75"/>
                  <a:pt x="52" y="75"/>
                </a:cubicBezTo>
                <a:cubicBezTo>
                  <a:pt x="55" y="75"/>
                  <a:pt x="58" y="73"/>
                  <a:pt x="61" y="72"/>
                </a:cubicBezTo>
                <a:cubicBezTo>
                  <a:pt x="70" y="78"/>
                  <a:pt x="70" y="78"/>
                  <a:pt x="70" y="78"/>
                </a:cubicBezTo>
                <a:cubicBezTo>
                  <a:pt x="70" y="79"/>
                  <a:pt x="71" y="79"/>
                  <a:pt x="72" y="78"/>
                </a:cubicBezTo>
                <a:cubicBezTo>
                  <a:pt x="78" y="72"/>
                  <a:pt x="78" y="72"/>
                  <a:pt x="78" y="72"/>
                </a:cubicBezTo>
                <a:cubicBezTo>
                  <a:pt x="79" y="71"/>
                  <a:pt x="79" y="70"/>
                  <a:pt x="79" y="69"/>
                </a:cubicBezTo>
                <a:cubicBezTo>
                  <a:pt x="72" y="61"/>
                  <a:pt x="72" y="61"/>
                  <a:pt x="72" y="61"/>
                </a:cubicBezTo>
                <a:cubicBezTo>
                  <a:pt x="74" y="58"/>
                  <a:pt x="75" y="55"/>
                  <a:pt x="75" y="52"/>
                </a:cubicBezTo>
                <a:cubicBezTo>
                  <a:pt x="86" y="50"/>
                  <a:pt x="86" y="50"/>
                  <a:pt x="86" y="50"/>
                </a:cubicBezTo>
                <a:cubicBezTo>
                  <a:pt x="87" y="50"/>
                  <a:pt x="88" y="49"/>
                  <a:pt x="88" y="49"/>
                </a:cubicBezTo>
                <a:cubicBezTo>
                  <a:pt x="88" y="40"/>
                  <a:pt x="88" y="40"/>
                  <a:pt x="88" y="40"/>
                </a:cubicBezTo>
                <a:cubicBezTo>
                  <a:pt x="88" y="39"/>
                  <a:pt x="87" y="38"/>
                  <a:pt x="86" y="38"/>
                </a:cubicBezTo>
                <a:close/>
                <a:moveTo>
                  <a:pt x="44" y="60"/>
                </a:moveTo>
                <a:cubicBezTo>
                  <a:pt x="35" y="60"/>
                  <a:pt x="28" y="53"/>
                  <a:pt x="28" y="44"/>
                </a:cubicBezTo>
                <a:cubicBezTo>
                  <a:pt x="28" y="35"/>
                  <a:pt x="35" y="28"/>
                  <a:pt x="44" y="28"/>
                </a:cubicBezTo>
                <a:cubicBezTo>
                  <a:pt x="53" y="28"/>
                  <a:pt x="60" y="35"/>
                  <a:pt x="60" y="44"/>
                </a:cubicBezTo>
                <a:cubicBezTo>
                  <a:pt x="60" y="53"/>
                  <a:pt x="53" y="60"/>
                  <a:pt x="44" y="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48" name="Freeform 40"/>
          <p:cNvSpPr/>
          <p:nvPr/>
        </p:nvSpPr>
        <p:spPr bwMode="auto">
          <a:xfrm>
            <a:off x="6356148" y="1592746"/>
            <a:ext cx="354012" cy="511175"/>
          </a:xfrm>
          <a:custGeom>
            <a:avLst/>
            <a:gdLst>
              <a:gd name="T0" fmla="*/ 2147483646 w 67"/>
              <a:gd name="T1" fmla="*/ 2147483646 h 97"/>
              <a:gd name="T2" fmla="*/ 2147483646 w 67"/>
              <a:gd name="T3" fmla="*/ 2147483646 h 97"/>
              <a:gd name="T4" fmla="*/ 2147483646 w 67"/>
              <a:gd name="T5" fmla="*/ 2147483646 h 97"/>
              <a:gd name="T6" fmla="*/ 2147483646 w 67"/>
              <a:gd name="T7" fmla="*/ 2147483646 h 97"/>
              <a:gd name="T8" fmla="*/ 2147483646 w 67"/>
              <a:gd name="T9" fmla="*/ 2147483646 h 97"/>
              <a:gd name="T10" fmla="*/ 2147483646 w 67"/>
              <a:gd name="T11" fmla="*/ 2147483646 h 97"/>
              <a:gd name="T12" fmla="*/ 2147483646 w 67"/>
              <a:gd name="T13" fmla="*/ 2147483646 h 97"/>
              <a:gd name="T14" fmla="*/ 2147483646 w 67"/>
              <a:gd name="T15" fmla="*/ 2147483646 h 97"/>
              <a:gd name="T16" fmla="*/ 2147483646 w 67"/>
              <a:gd name="T17" fmla="*/ 2147483646 h 97"/>
              <a:gd name="T18" fmla="*/ 2147483646 w 67"/>
              <a:gd name="T19" fmla="*/ 2147483646 h 97"/>
              <a:gd name="T20" fmla="*/ 2147483646 w 67"/>
              <a:gd name="T21" fmla="*/ 0 h 97"/>
              <a:gd name="T22" fmla="*/ 2147483646 w 67"/>
              <a:gd name="T23" fmla="*/ 0 h 97"/>
              <a:gd name="T24" fmla="*/ 2147483646 w 67"/>
              <a:gd name="T25" fmla="*/ 2147483646 h 97"/>
              <a:gd name="T26" fmla="*/ 2147483646 w 67"/>
              <a:gd name="T27" fmla="*/ 2147483646 h 97"/>
              <a:gd name="T28" fmla="*/ 0 w 67"/>
              <a:gd name="T29" fmla="*/ 2147483646 h 97"/>
              <a:gd name="T30" fmla="*/ 2147483646 w 67"/>
              <a:gd name="T31" fmla="*/ 2147483646 h 97"/>
              <a:gd name="T32" fmla="*/ 2147483646 w 67"/>
              <a:gd name="T33" fmla="*/ 2147483646 h 97"/>
              <a:gd name="T34" fmla="*/ 2147483646 w 67"/>
              <a:gd name="T35" fmla="*/ 2147483646 h 97"/>
              <a:gd name="T36" fmla="*/ 2147483646 w 67"/>
              <a:gd name="T37" fmla="*/ 2147483646 h 97"/>
              <a:gd name="T38" fmla="*/ 2147483646 w 67"/>
              <a:gd name="T39" fmla="*/ 2147483646 h 97"/>
              <a:gd name="T40" fmla="*/ 2147483646 w 67"/>
              <a:gd name="T41" fmla="*/ 2147483646 h 97"/>
              <a:gd name="T42" fmla="*/ 2147483646 w 67"/>
              <a:gd name="T43" fmla="*/ 2147483646 h 97"/>
              <a:gd name="T44" fmla="*/ 2147483646 w 67"/>
              <a:gd name="T45" fmla="*/ 2147483646 h 97"/>
              <a:gd name="T46" fmla="*/ 2147483646 w 67"/>
              <a:gd name="T47" fmla="*/ 2147483646 h 97"/>
              <a:gd name="T48" fmla="*/ 2147483646 w 67"/>
              <a:gd name="T49" fmla="*/ 2147483646 h 97"/>
              <a:gd name="T50" fmla="*/ 2147483646 w 67"/>
              <a:gd name="T51" fmla="*/ 2147483646 h 97"/>
              <a:gd name="T52" fmla="*/ 2147483646 w 67"/>
              <a:gd name="T53" fmla="*/ 2147483646 h 97"/>
              <a:gd name="T54" fmla="*/ 2147483646 w 67"/>
              <a:gd name="T55" fmla="*/ 2147483646 h 97"/>
              <a:gd name="T56" fmla="*/ 2147483646 w 67"/>
              <a:gd name="T57" fmla="*/ 2147483646 h 9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7" h="97">
                <a:moveTo>
                  <a:pt x="67" y="64"/>
                </a:moveTo>
                <a:cubicBezTo>
                  <a:pt x="67" y="54"/>
                  <a:pt x="59" y="46"/>
                  <a:pt x="44" y="42"/>
                </a:cubicBezTo>
                <a:cubicBezTo>
                  <a:pt x="42" y="42"/>
                  <a:pt x="33" y="40"/>
                  <a:pt x="32" y="39"/>
                </a:cubicBezTo>
                <a:cubicBezTo>
                  <a:pt x="20" y="36"/>
                  <a:pt x="16" y="34"/>
                  <a:pt x="16" y="31"/>
                </a:cubicBezTo>
                <a:cubicBezTo>
                  <a:pt x="16" y="28"/>
                  <a:pt x="21" y="24"/>
                  <a:pt x="33" y="24"/>
                </a:cubicBezTo>
                <a:cubicBezTo>
                  <a:pt x="41" y="24"/>
                  <a:pt x="50" y="30"/>
                  <a:pt x="50" y="30"/>
                </a:cubicBezTo>
                <a:cubicBezTo>
                  <a:pt x="53" y="33"/>
                  <a:pt x="56" y="32"/>
                  <a:pt x="58" y="30"/>
                </a:cubicBezTo>
                <a:cubicBezTo>
                  <a:pt x="58" y="30"/>
                  <a:pt x="62" y="27"/>
                  <a:pt x="62" y="24"/>
                </a:cubicBezTo>
                <a:cubicBezTo>
                  <a:pt x="62" y="19"/>
                  <a:pt x="52" y="13"/>
                  <a:pt x="41" y="11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1"/>
                  <a:pt x="39" y="0"/>
                  <a:pt x="36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29" y="0"/>
                  <a:pt x="27" y="1"/>
                  <a:pt x="27" y="3"/>
                </a:cubicBezTo>
                <a:cubicBezTo>
                  <a:pt x="27" y="10"/>
                  <a:pt x="27" y="10"/>
                  <a:pt x="27" y="10"/>
                </a:cubicBezTo>
                <a:cubicBezTo>
                  <a:pt x="10" y="12"/>
                  <a:pt x="0" y="21"/>
                  <a:pt x="0" y="32"/>
                </a:cubicBezTo>
                <a:cubicBezTo>
                  <a:pt x="0" y="44"/>
                  <a:pt x="12" y="49"/>
                  <a:pt x="25" y="52"/>
                </a:cubicBezTo>
                <a:cubicBezTo>
                  <a:pt x="27" y="53"/>
                  <a:pt x="38" y="55"/>
                  <a:pt x="39" y="56"/>
                </a:cubicBezTo>
                <a:cubicBezTo>
                  <a:pt x="49" y="58"/>
                  <a:pt x="51" y="62"/>
                  <a:pt x="51" y="64"/>
                </a:cubicBezTo>
                <a:cubicBezTo>
                  <a:pt x="51" y="68"/>
                  <a:pt x="47" y="72"/>
                  <a:pt x="34" y="72"/>
                </a:cubicBezTo>
                <a:cubicBezTo>
                  <a:pt x="26" y="72"/>
                  <a:pt x="14" y="65"/>
                  <a:pt x="14" y="65"/>
                </a:cubicBezTo>
                <a:cubicBezTo>
                  <a:pt x="11" y="63"/>
                  <a:pt x="8" y="63"/>
                  <a:pt x="5" y="67"/>
                </a:cubicBezTo>
                <a:cubicBezTo>
                  <a:pt x="5" y="67"/>
                  <a:pt x="3" y="69"/>
                  <a:pt x="3" y="72"/>
                </a:cubicBezTo>
                <a:cubicBezTo>
                  <a:pt x="3" y="77"/>
                  <a:pt x="15" y="83"/>
                  <a:pt x="27" y="85"/>
                </a:cubicBezTo>
                <a:cubicBezTo>
                  <a:pt x="27" y="93"/>
                  <a:pt x="27" y="93"/>
                  <a:pt x="27" y="93"/>
                </a:cubicBezTo>
                <a:cubicBezTo>
                  <a:pt x="27" y="95"/>
                  <a:pt x="29" y="97"/>
                  <a:pt x="31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9" y="97"/>
                  <a:pt x="41" y="95"/>
                  <a:pt x="41" y="93"/>
                </a:cubicBezTo>
                <a:cubicBezTo>
                  <a:pt x="41" y="86"/>
                  <a:pt x="41" y="86"/>
                  <a:pt x="41" y="86"/>
                </a:cubicBezTo>
                <a:cubicBezTo>
                  <a:pt x="59" y="84"/>
                  <a:pt x="67" y="74"/>
                  <a:pt x="67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49" name="Freeform 41"/>
          <p:cNvSpPr>
            <a:spLocks noEditPoints="1"/>
          </p:cNvSpPr>
          <p:nvPr/>
        </p:nvSpPr>
        <p:spPr bwMode="auto">
          <a:xfrm>
            <a:off x="5298876" y="1567346"/>
            <a:ext cx="452437" cy="541337"/>
          </a:xfrm>
          <a:custGeom>
            <a:avLst/>
            <a:gdLst>
              <a:gd name="T0" fmla="*/ 2147483646 w 86"/>
              <a:gd name="T1" fmla="*/ 2147483646 h 103"/>
              <a:gd name="T2" fmla="*/ 2147483646 w 86"/>
              <a:gd name="T3" fmla="*/ 2147483646 h 103"/>
              <a:gd name="T4" fmla="*/ 2147483646 w 86"/>
              <a:gd name="T5" fmla="*/ 2147483646 h 103"/>
              <a:gd name="T6" fmla="*/ 2147483646 w 86"/>
              <a:gd name="T7" fmla="*/ 2147483646 h 103"/>
              <a:gd name="T8" fmla="*/ 2147483646 w 86"/>
              <a:gd name="T9" fmla="*/ 2147483646 h 103"/>
              <a:gd name="T10" fmla="*/ 2147483646 w 86"/>
              <a:gd name="T11" fmla="*/ 2147483646 h 103"/>
              <a:gd name="T12" fmla="*/ 2147483646 w 86"/>
              <a:gd name="T13" fmla="*/ 2147483646 h 103"/>
              <a:gd name="T14" fmla="*/ 2147483646 w 86"/>
              <a:gd name="T15" fmla="*/ 2147483646 h 103"/>
              <a:gd name="T16" fmla="*/ 2147483646 w 86"/>
              <a:gd name="T17" fmla="*/ 2147483646 h 103"/>
              <a:gd name="T18" fmla="*/ 2147483646 w 86"/>
              <a:gd name="T19" fmla="*/ 2147483646 h 103"/>
              <a:gd name="T20" fmla="*/ 2147483646 w 86"/>
              <a:gd name="T21" fmla="*/ 2147483646 h 103"/>
              <a:gd name="T22" fmla="*/ 2147483646 w 86"/>
              <a:gd name="T23" fmla="*/ 2147483646 h 103"/>
              <a:gd name="T24" fmla="*/ 2147483646 w 86"/>
              <a:gd name="T25" fmla="*/ 2147483646 h 103"/>
              <a:gd name="T26" fmla="*/ 2147483646 w 86"/>
              <a:gd name="T27" fmla="*/ 2147483646 h 103"/>
              <a:gd name="T28" fmla="*/ 2147483646 w 86"/>
              <a:gd name="T29" fmla="*/ 2147483646 h 103"/>
              <a:gd name="T30" fmla="*/ 2147483646 w 86"/>
              <a:gd name="T31" fmla="*/ 2147483646 h 103"/>
              <a:gd name="T32" fmla="*/ 2147483646 w 86"/>
              <a:gd name="T33" fmla="*/ 2147483646 h 103"/>
              <a:gd name="T34" fmla="*/ 2147483646 w 86"/>
              <a:gd name="T35" fmla="*/ 2147483646 h 103"/>
              <a:gd name="T36" fmla="*/ 2147483646 w 86"/>
              <a:gd name="T37" fmla="*/ 2147483646 h 103"/>
              <a:gd name="T38" fmla="*/ 2147483646 w 86"/>
              <a:gd name="T39" fmla="*/ 2147483646 h 103"/>
              <a:gd name="T40" fmla="*/ 2147483646 w 86"/>
              <a:gd name="T41" fmla="*/ 2147483646 h 103"/>
              <a:gd name="T42" fmla="*/ 2147483646 w 86"/>
              <a:gd name="T43" fmla="*/ 2147483646 h 103"/>
              <a:gd name="T44" fmla="*/ 2147483646 w 86"/>
              <a:gd name="T45" fmla="*/ 2147483646 h 103"/>
              <a:gd name="T46" fmla="*/ 2147483646 w 86"/>
              <a:gd name="T47" fmla="*/ 2147483646 h 103"/>
              <a:gd name="T48" fmla="*/ 2147483646 w 86"/>
              <a:gd name="T49" fmla="*/ 0 h 103"/>
              <a:gd name="T50" fmla="*/ 2147483646 w 86"/>
              <a:gd name="T51" fmla="*/ 2147483646 h 103"/>
              <a:gd name="T52" fmla="*/ 2147483646 w 86"/>
              <a:gd name="T53" fmla="*/ 2147483646 h 103"/>
              <a:gd name="T54" fmla="*/ 2147483646 w 86"/>
              <a:gd name="T55" fmla="*/ 2147483646 h 103"/>
              <a:gd name="T56" fmla="*/ 2147483646 w 86"/>
              <a:gd name="T57" fmla="*/ 2147483646 h 103"/>
              <a:gd name="T58" fmla="*/ 2147483646 w 86"/>
              <a:gd name="T59" fmla="*/ 2147483646 h 103"/>
              <a:gd name="T60" fmla="*/ 2147483646 w 86"/>
              <a:gd name="T61" fmla="*/ 2147483646 h 103"/>
              <a:gd name="T62" fmla="*/ 2147483646 w 86"/>
              <a:gd name="T63" fmla="*/ 2147483646 h 103"/>
              <a:gd name="T64" fmla="*/ 2147483646 w 86"/>
              <a:gd name="T65" fmla="*/ 2147483646 h 103"/>
              <a:gd name="T66" fmla="*/ 2147483646 w 86"/>
              <a:gd name="T67" fmla="*/ 2147483646 h 103"/>
              <a:gd name="T68" fmla="*/ 2147483646 w 86"/>
              <a:gd name="T69" fmla="*/ 2147483646 h 103"/>
              <a:gd name="T70" fmla="*/ 2147483646 w 86"/>
              <a:gd name="T71" fmla="*/ 2147483646 h 103"/>
              <a:gd name="T72" fmla="*/ 2147483646 w 86"/>
              <a:gd name="T73" fmla="*/ 2147483646 h 103"/>
              <a:gd name="T74" fmla="*/ 2147483646 w 86"/>
              <a:gd name="T75" fmla="*/ 2147483646 h 103"/>
              <a:gd name="T76" fmla="*/ 2147483646 w 86"/>
              <a:gd name="T77" fmla="*/ 2147483646 h 103"/>
              <a:gd name="T78" fmla="*/ 2147483646 w 86"/>
              <a:gd name="T79" fmla="*/ 2147483646 h 103"/>
              <a:gd name="T80" fmla="*/ 2147483646 w 86"/>
              <a:gd name="T81" fmla="*/ 2147483646 h 103"/>
              <a:gd name="T82" fmla="*/ 2147483646 w 86"/>
              <a:gd name="T83" fmla="*/ 2147483646 h 103"/>
              <a:gd name="T84" fmla="*/ 2147483646 w 86"/>
              <a:gd name="T85" fmla="*/ 2147483646 h 103"/>
              <a:gd name="T86" fmla="*/ 2147483646 w 86"/>
              <a:gd name="T87" fmla="*/ 2147483646 h 103"/>
              <a:gd name="T88" fmla="*/ 2147483646 w 86"/>
              <a:gd name="T89" fmla="*/ 2147483646 h 103"/>
              <a:gd name="T90" fmla="*/ 2147483646 w 86"/>
              <a:gd name="T91" fmla="*/ 2147483646 h 103"/>
              <a:gd name="T92" fmla="*/ 2147483646 w 86"/>
              <a:gd name="T93" fmla="*/ 2147483646 h 103"/>
              <a:gd name="T94" fmla="*/ 2147483646 w 86"/>
              <a:gd name="T95" fmla="*/ 2147483646 h 103"/>
              <a:gd name="T96" fmla="*/ 2147483646 w 86"/>
              <a:gd name="T97" fmla="*/ 2147483646 h 103"/>
              <a:gd name="T98" fmla="*/ 2147483646 w 86"/>
              <a:gd name="T99" fmla="*/ 2147483646 h 103"/>
              <a:gd name="T100" fmla="*/ 2147483646 w 86"/>
              <a:gd name="T101" fmla="*/ 2147483646 h 10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86" h="103">
                <a:moveTo>
                  <a:pt x="58" y="100"/>
                </a:moveTo>
                <a:cubicBezTo>
                  <a:pt x="58" y="101"/>
                  <a:pt x="56" y="103"/>
                  <a:pt x="54" y="103"/>
                </a:cubicBezTo>
                <a:cubicBezTo>
                  <a:pt x="33" y="103"/>
                  <a:pt x="33" y="103"/>
                  <a:pt x="33" y="103"/>
                </a:cubicBezTo>
                <a:cubicBezTo>
                  <a:pt x="31" y="103"/>
                  <a:pt x="29" y="101"/>
                  <a:pt x="29" y="100"/>
                </a:cubicBezTo>
                <a:cubicBezTo>
                  <a:pt x="29" y="100"/>
                  <a:pt x="29" y="100"/>
                  <a:pt x="29" y="100"/>
                </a:cubicBezTo>
                <a:cubicBezTo>
                  <a:pt x="29" y="98"/>
                  <a:pt x="31" y="96"/>
                  <a:pt x="33" y="96"/>
                </a:cubicBezTo>
                <a:cubicBezTo>
                  <a:pt x="54" y="96"/>
                  <a:pt x="54" y="96"/>
                  <a:pt x="54" y="96"/>
                </a:cubicBezTo>
                <a:cubicBezTo>
                  <a:pt x="56" y="96"/>
                  <a:pt x="58" y="98"/>
                  <a:pt x="58" y="100"/>
                </a:cubicBezTo>
                <a:close/>
                <a:moveTo>
                  <a:pt x="58" y="90"/>
                </a:moveTo>
                <a:cubicBezTo>
                  <a:pt x="58" y="88"/>
                  <a:pt x="56" y="87"/>
                  <a:pt x="54" y="87"/>
                </a:cubicBezTo>
                <a:cubicBezTo>
                  <a:pt x="33" y="87"/>
                  <a:pt x="33" y="87"/>
                  <a:pt x="33" y="87"/>
                </a:cubicBezTo>
                <a:cubicBezTo>
                  <a:pt x="31" y="87"/>
                  <a:pt x="29" y="88"/>
                  <a:pt x="29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92"/>
                  <a:pt x="31" y="94"/>
                  <a:pt x="33" y="94"/>
                </a:cubicBezTo>
                <a:cubicBezTo>
                  <a:pt x="54" y="94"/>
                  <a:pt x="54" y="94"/>
                  <a:pt x="54" y="94"/>
                </a:cubicBezTo>
                <a:cubicBezTo>
                  <a:pt x="56" y="94"/>
                  <a:pt x="58" y="92"/>
                  <a:pt x="58" y="90"/>
                </a:cubicBezTo>
                <a:close/>
                <a:moveTo>
                  <a:pt x="47" y="51"/>
                </a:moveTo>
                <a:cubicBezTo>
                  <a:pt x="42" y="51"/>
                  <a:pt x="42" y="51"/>
                  <a:pt x="42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84"/>
                  <a:pt x="40" y="84"/>
                  <a:pt x="40" y="84"/>
                </a:cubicBezTo>
                <a:cubicBezTo>
                  <a:pt x="41" y="84"/>
                  <a:pt x="42" y="84"/>
                  <a:pt x="43" y="84"/>
                </a:cubicBezTo>
                <a:cubicBezTo>
                  <a:pt x="43" y="84"/>
                  <a:pt x="43" y="85"/>
                  <a:pt x="43" y="84"/>
                </a:cubicBezTo>
                <a:cubicBezTo>
                  <a:pt x="43" y="84"/>
                  <a:pt x="44" y="84"/>
                  <a:pt x="44" y="84"/>
                </a:cubicBezTo>
                <a:cubicBezTo>
                  <a:pt x="44" y="84"/>
                  <a:pt x="44" y="84"/>
                  <a:pt x="44" y="84"/>
                </a:cubicBezTo>
                <a:cubicBezTo>
                  <a:pt x="44" y="85"/>
                  <a:pt x="44" y="84"/>
                  <a:pt x="44" y="84"/>
                </a:cubicBezTo>
                <a:cubicBezTo>
                  <a:pt x="45" y="84"/>
                  <a:pt x="46" y="84"/>
                  <a:pt x="47" y="84"/>
                </a:cubicBezTo>
                <a:lnTo>
                  <a:pt x="47" y="51"/>
                </a:lnTo>
                <a:close/>
                <a:moveTo>
                  <a:pt x="32" y="37"/>
                </a:moveTo>
                <a:cubicBezTo>
                  <a:pt x="29" y="37"/>
                  <a:pt x="27" y="40"/>
                  <a:pt x="27" y="42"/>
                </a:cubicBezTo>
                <a:cubicBezTo>
                  <a:pt x="27" y="45"/>
                  <a:pt x="29" y="48"/>
                  <a:pt x="32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37" y="42"/>
                  <a:pt x="37" y="42"/>
                  <a:pt x="37" y="42"/>
                </a:cubicBezTo>
                <a:cubicBezTo>
                  <a:pt x="37" y="40"/>
                  <a:pt x="35" y="37"/>
                  <a:pt x="32" y="37"/>
                </a:cubicBezTo>
                <a:close/>
                <a:moveTo>
                  <a:pt x="61" y="42"/>
                </a:moveTo>
                <a:cubicBezTo>
                  <a:pt x="61" y="40"/>
                  <a:pt x="58" y="37"/>
                  <a:pt x="56" y="37"/>
                </a:cubicBezTo>
                <a:cubicBezTo>
                  <a:pt x="53" y="37"/>
                  <a:pt x="50" y="40"/>
                  <a:pt x="50" y="42"/>
                </a:cubicBezTo>
                <a:cubicBezTo>
                  <a:pt x="50" y="48"/>
                  <a:pt x="50" y="48"/>
                  <a:pt x="50" y="48"/>
                </a:cubicBezTo>
                <a:cubicBezTo>
                  <a:pt x="56" y="48"/>
                  <a:pt x="56" y="48"/>
                  <a:pt x="56" y="48"/>
                </a:cubicBezTo>
                <a:cubicBezTo>
                  <a:pt x="58" y="48"/>
                  <a:pt x="61" y="45"/>
                  <a:pt x="61" y="42"/>
                </a:cubicBezTo>
                <a:close/>
                <a:moveTo>
                  <a:pt x="72" y="33"/>
                </a:moveTo>
                <a:cubicBezTo>
                  <a:pt x="70" y="24"/>
                  <a:pt x="59" y="14"/>
                  <a:pt x="44" y="14"/>
                </a:cubicBezTo>
                <a:cubicBezTo>
                  <a:pt x="28" y="14"/>
                  <a:pt x="17" y="24"/>
                  <a:pt x="15" y="33"/>
                </a:cubicBezTo>
                <a:cubicBezTo>
                  <a:pt x="13" y="40"/>
                  <a:pt x="15" y="47"/>
                  <a:pt x="18" y="53"/>
                </a:cubicBezTo>
                <a:cubicBezTo>
                  <a:pt x="21" y="59"/>
                  <a:pt x="24" y="64"/>
                  <a:pt x="27" y="70"/>
                </a:cubicBezTo>
                <a:cubicBezTo>
                  <a:pt x="28" y="73"/>
                  <a:pt x="29" y="77"/>
                  <a:pt x="30" y="81"/>
                </a:cubicBezTo>
                <a:cubicBezTo>
                  <a:pt x="30" y="84"/>
                  <a:pt x="31" y="84"/>
                  <a:pt x="35" y="84"/>
                </a:cubicBezTo>
                <a:cubicBezTo>
                  <a:pt x="35" y="84"/>
                  <a:pt x="36" y="84"/>
                  <a:pt x="37" y="84"/>
                </a:cubicBezTo>
                <a:cubicBezTo>
                  <a:pt x="37" y="51"/>
                  <a:pt x="37" y="51"/>
                  <a:pt x="37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29" y="51"/>
                  <a:pt x="27" y="50"/>
                  <a:pt x="26" y="48"/>
                </a:cubicBezTo>
                <a:cubicBezTo>
                  <a:pt x="24" y="47"/>
                  <a:pt x="23" y="45"/>
                  <a:pt x="23" y="42"/>
                </a:cubicBezTo>
                <a:cubicBezTo>
                  <a:pt x="23" y="40"/>
                  <a:pt x="24" y="38"/>
                  <a:pt x="26" y="36"/>
                </a:cubicBezTo>
                <a:cubicBezTo>
                  <a:pt x="27" y="35"/>
                  <a:pt x="29" y="34"/>
                  <a:pt x="32" y="34"/>
                </a:cubicBezTo>
                <a:cubicBezTo>
                  <a:pt x="36" y="34"/>
                  <a:pt x="40" y="38"/>
                  <a:pt x="40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0" y="48"/>
                  <a:pt x="40" y="48"/>
                  <a:pt x="40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2"/>
                  <a:pt x="47" y="42"/>
                  <a:pt x="47" y="42"/>
                </a:cubicBezTo>
                <a:cubicBezTo>
                  <a:pt x="47" y="42"/>
                  <a:pt x="47" y="42"/>
                  <a:pt x="47" y="42"/>
                </a:cubicBezTo>
                <a:cubicBezTo>
                  <a:pt x="47" y="40"/>
                  <a:pt x="48" y="38"/>
                  <a:pt x="50" y="36"/>
                </a:cubicBezTo>
                <a:cubicBezTo>
                  <a:pt x="51" y="35"/>
                  <a:pt x="53" y="34"/>
                  <a:pt x="56" y="34"/>
                </a:cubicBezTo>
                <a:cubicBezTo>
                  <a:pt x="58" y="34"/>
                  <a:pt x="60" y="35"/>
                  <a:pt x="62" y="36"/>
                </a:cubicBezTo>
                <a:cubicBezTo>
                  <a:pt x="63" y="38"/>
                  <a:pt x="64" y="40"/>
                  <a:pt x="64" y="42"/>
                </a:cubicBezTo>
                <a:cubicBezTo>
                  <a:pt x="64" y="45"/>
                  <a:pt x="63" y="47"/>
                  <a:pt x="62" y="48"/>
                </a:cubicBezTo>
                <a:cubicBezTo>
                  <a:pt x="60" y="50"/>
                  <a:pt x="58" y="51"/>
                  <a:pt x="56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84"/>
                  <a:pt x="50" y="84"/>
                  <a:pt x="50" y="84"/>
                </a:cubicBezTo>
                <a:cubicBezTo>
                  <a:pt x="51" y="84"/>
                  <a:pt x="52" y="84"/>
                  <a:pt x="52" y="84"/>
                </a:cubicBezTo>
                <a:cubicBezTo>
                  <a:pt x="56" y="84"/>
                  <a:pt x="57" y="84"/>
                  <a:pt x="57" y="81"/>
                </a:cubicBezTo>
                <a:cubicBezTo>
                  <a:pt x="58" y="77"/>
                  <a:pt x="59" y="73"/>
                  <a:pt x="60" y="70"/>
                </a:cubicBezTo>
                <a:cubicBezTo>
                  <a:pt x="63" y="64"/>
                  <a:pt x="66" y="59"/>
                  <a:pt x="69" y="53"/>
                </a:cubicBezTo>
                <a:cubicBezTo>
                  <a:pt x="72" y="47"/>
                  <a:pt x="74" y="40"/>
                  <a:pt x="72" y="33"/>
                </a:cubicBezTo>
                <a:close/>
                <a:moveTo>
                  <a:pt x="47" y="4"/>
                </a:moveTo>
                <a:cubicBezTo>
                  <a:pt x="47" y="2"/>
                  <a:pt x="45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2" y="0"/>
                  <a:pt x="40" y="2"/>
                  <a:pt x="40" y="4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11"/>
                  <a:pt x="42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5" y="12"/>
                  <a:pt x="47" y="11"/>
                  <a:pt x="47" y="9"/>
                </a:cubicBezTo>
                <a:lnTo>
                  <a:pt x="47" y="4"/>
                </a:lnTo>
                <a:close/>
                <a:moveTo>
                  <a:pt x="64" y="9"/>
                </a:moveTo>
                <a:cubicBezTo>
                  <a:pt x="65" y="7"/>
                  <a:pt x="64" y="5"/>
                  <a:pt x="63" y="4"/>
                </a:cubicBezTo>
                <a:cubicBezTo>
                  <a:pt x="63" y="4"/>
                  <a:pt x="63" y="4"/>
                  <a:pt x="63" y="4"/>
                </a:cubicBezTo>
                <a:cubicBezTo>
                  <a:pt x="61" y="4"/>
                  <a:pt x="59" y="4"/>
                  <a:pt x="59" y="6"/>
                </a:cubicBezTo>
                <a:cubicBezTo>
                  <a:pt x="56" y="11"/>
                  <a:pt x="56" y="11"/>
                  <a:pt x="56" y="11"/>
                </a:cubicBezTo>
                <a:cubicBezTo>
                  <a:pt x="55" y="12"/>
                  <a:pt x="56" y="14"/>
                  <a:pt x="57" y="15"/>
                </a:cubicBezTo>
                <a:cubicBezTo>
                  <a:pt x="57" y="15"/>
                  <a:pt x="57" y="15"/>
                  <a:pt x="57" y="15"/>
                </a:cubicBezTo>
                <a:cubicBezTo>
                  <a:pt x="59" y="16"/>
                  <a:pt x="60" y="15"/>
                  <a:pt x="61" y="14"/>
                </a:cubicBezTo>
                <a:lnTo>
                  <a:pt x="64" y="9"/>
                </a:lnTo>
                <a:close/>
                <a:moveTo>
                  <a:pt x="77" y="19"/>
                </a:moveTo>
                <a:cubicBezTo>
                  <a:pt x="78" y="18"/>
                  <a:pt x="78" y="16"/>
                  <a:pt x="77" y="14"/>
                </a:cubicBezTo>
                <a:cubicBezTo>
                  <a:pt x="77" y="14"/>
                  <a:pt x="77" y="14"/>
                  <a:pt x="77" y="14"/>
                </a:cubicBezTo>
                <a:cubicBezTo>
                  <a:pt x="76" y="13"/>
                  <a:pt x="74" y="13"/>
                  <a:pt x="73" y="14"/>
                </a:cubicBezTo>
                <a:cubicBezTo>
                  <a:pt x="68" y="18"/>
                  <a:pt x="68" y="18"/>
                  <a:pt x="68" y="18"/>
                </a:cubicBezTo>
                <a:cubicBezTo>
                  <a:pt x="67" y="19"/>
                  <a:pt x="67" y="21"/>
                  <a:pt x="68" y="22"/>
                </a:cubicBezTo>
                <a:cubicBezTo>
                  <a:pt x="68" y="22"/>
                  <a:pt x="68" y="22"/>
                  <a:pt x="68" y="22"/>
                </a:cubicBezTo>
                <a:cubicBezTo>
                  <a:pt x="69" y="24"/>
                  <a:pt x="71" y="24"/>
                  <a:pt x="73" y="23"/>
                </a:cubicBezTo>
                <a:lnTo>
                  <a:pt x="77" y="19"/>
                </a:lnTo>
                <a:close/>
                <a:moveTo>
                  <a:pt x="84" y="34"/>
                </a:moveTo>
                <a:cubicBezTo>
                  <a:pt x="85" y="34"/>
                  <a:pt x="86" y="32"/>
                  <a:pt x="86" y="30"/>
                </a:cubicBezTo>
                <a:cubicBezTo>
                  <a:pt x="86" y="30"/>
                  <a:pt x="86" y="30"/>
                  <a:pt x="86" y="30"/>
                </a:cubicBezTo>
                <a:cubicBezTo>
                  <a:pt x="86" y="29"/>
                  <a:pt x="84" y="28"/>
                  <a:pt x="82" y="28"/>
                </a:cubicBezTo>
                <a:cubicBezTo>
                  <a:pt x="77" y="29"/>
                  <a:pt x="77" y="29"/>
                  <a:pt x="77" y="29"/>
                </a:cubicBezTo>
                <a:cubicBezTo>
                  <a:pt x="75" y="29"/>
                  <a:pt x="74" y="31"/>
                  <a:pt x="74" y="33"/>
                </a:cubicBezTo>
                <a:cubicBezTo>
                  <a:pt x="74" y="33"/>
                  <a:pt x="74" y="33"/>
                  <a:pt x="74" y="33"/>
                </a:cubicBezTo>
                <a:cubicBezTo>
                  <a:pt x="75" y="34"/>
                  <a:pt x="76" y="35"/>
                  <a:pt x="78" y="35"/>
                </a:cubicBezTo>
                <a:lnTo>
                  <a:pt x="84" y="34"/>
                </a:lnTo>
                <a:close/>
                <a:moveTo>
                  <a:pt x="82" y="51"/>
                </a:moveTo>
                <a:cubicBezTo>
                  <a:pt x="84" y="51"/>
                  <a:pt x="86" y="50"/>
                  <a:pt x="86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6" y="47"/>
                  <a:pt x="85" y="45"/>
                  <a:pt x="83" y="45"/>
                </a:cubicBezTo>
                <a:cubicBezTo>
                  <a:pt x="78" y="44"/>
                  <a:pt x="78" y="44"/>
                  <a:pt x="78" y="44"/>
                </a:cubicBezTo>
                <a:cubicBezTo>
                  <a:pt x="76" y="43"/>
                  <a:pt x="74" y="44"/>
                  <a:pt x="74" y="46"/>
                </a:cubicBezTo>
                <a:cubicBezTo>
                  <a:pt x="74" y="46"/>
                  <a:pt x="74" y="46"/>
                  <a:pt x="74" y="46"/>
                </a:cubicBezTo>
                <a:cubicBezTo>
                  <a:pt x="74" y="48"/>
                  <a:pt x="75" y="49"/>
                  <a:pt x="77" y="50"/>
                </a:cubicBezTo>
                <a:lnTo>
                  <a:pt x="82" y="51"/>
                </a:lnTo>
                <a:close/>
                <a:moveTo>
                  <a:pt x="25" y="14"/>
                </a:moveTo>
                <a:cubicBezTo>
                  <a:pt x="26" y="15"/>
                  <a:pt x="28" y="16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1" y="14"/>
                  <a:pt x="32" y="12"/>
                  <a:pt x="31" y="11"/>
                </a:cubicBezTo>
                <a:cubicBezTo>
                  <a:pt x="28" y="6"/>
                  <a:pt x="28" y="6"/>
                  <a:pt x="28" y="6"/>
                </a:cubicBezTo>
                <a:cubicBezTo>
                  <a:pt x="27" y="4"/>
                  <a:pt x="25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2" y="5"/>
                  <a:pt x="22" y="7"/>
                  <a:pt x="23" y="9"/>
                </a:cubicBezTo>
                <a:lnTo>
                  <a:pt x="25" y="14"/>
                </a:lnTo>
                <a:close/>
                <a:moveTo>
                  <a:pt x="14" y="23"/>
                </a:moveTo>
                <a:cubicBezTo>
                  <a:pt x="16" y="24"/>
                  <a:pt x="18" y="24"/>
                  <a:pt x="19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20" y="21"/>
                  <a:pt x="20" y="19"/>
                  <a:pt x="18" y="18"/>
                </a:cubicBezTo>
                <a:cubicBezTo>
                  <a:pt x="14" y="14"/>
                  <a:pt x="14" y="14"/>
                  <a:pt x="14" y="14"/>
                </a:cubicBezTo>
                <a:cubicBezTo>
                  <a:pt x="13" y="13"/>
                  <a:pt x="11" y="13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9" y="16"/>
                  <a:pt x="9" y="18"/>
                  <a:pt x="10" y="19"/>
                </a:cubicBezTo>
                <a:lnTo>
                  <a:pt x="14" y="23"/>
                </a:lnTo>
                <a:close/>
                <a:moveTo>
                  <a:pt x="9" y="35"/>
                </a:moveTo>
                <a:cubicBezTo>
                  <a:pt x="11" y="35"/>
                  <a:pt x="12" y="34"/>
                  <a:pt x="13" y="33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1"/>
                  <a:pt x="12" y="29"/>
                  <a:pt x="10" y="29"/>
                </a:cubicBezTo>
                <a:cubicBezTo>
                  <a:pt x="4" y="28"/>
                  <a:pt x="4" y="28"/>
                  <a:pt x="4" y="28"/>
                </a:cubicBezTo>
                <a:cubicBezTo>
                  <a:pt x="3" y="28"/>
                  <a:pt x="1" y="29"/>
                  <a:pt x="1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2"/>
                  <a:pt x="2" y="34"/>
                  <a:pt x="3" y="34"/>
                </a:cubicBezTo>
                <a:lnTo>
                  <a:pt x="9" y="35"/>
                </a:lnTo>
                <a:close/>
                <a:moveTo>
                  <a:pt x="10" y="50"/>
                </a:moveTo>
                <a:cubicBezTo>
                  <a:pt x="12" y="49"/>
                  <a:pt x="13" y="48"/>
                  <a:pt x="13" y="46"/>
                </a:cubicBezTo>
                <a:cubicBezTo>
                  <a:pt x="13" y="46"/>
                  <a:pt x="13" y="46"/>
                  <a:pt x="13" y="46"/>
                </a:cubicBezTo>
                <a:cubicBezTo>
                  <a:pt x="12" y="44"/>
                  <a:pt x="11" y="43"/>
                  <a:pt x="9" y="44"/>
                </a:cubicBezTo>
                <a:cubicBezTo>
                  <a:pt x="3" y="45"/>
                  <a:pt x="3" y="45"/>
                  <a:pt x="3" y="45"/>
                </a:cubicBezTo>
                <a:cubicBezTo>
                  <a:pt x="2" y="45"/>
                  <a:pt x="1" y="47"/>
                  <a:pt x="1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1" y="50"/>
                  <a:pt x="3" y="51"/>
                  <a:pt x="5" y="51"/>
                </a:cubicBezTo>
                <a:lnTo>
                  <a:pt x="10" y="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50" name="Freeform 42"/>
          <p:cNvSpPr>
            <a:spLocks noEditPoints="1"/>
          </p:cNvSpPr>
          <p:nvPr/>
        </p:nvSpPr>
        <p:spPr bwMode="auto">
          <a:xfrm>
            <a:off x="5171874" y="2672245"/>
            <a:ext cx="627062" cy="417512"/>
          </a:xfrm>
          <a:custGeom>
            <a:avLst/>
            <a:gdLst>
              <a:gd name="T0" fmla="*/ 2147483646 w 119"/>
              <a:gd name="T1" fmla="*/ 2147483646 h 79"/>
              <a:gd name="T2" fmla="*/ 2147483646 w 119"/>
              <a:gd name="T3" fmla="*/ 2147483646 h 79"/>
              <a:gd name="T4" fmla="*/ 2147483646 w 119"/>
              <a:gd name="T5" fmla="*/ 2147483646 h 79"/>
              <a:gd name="T6" fmla="*/ 2147483646 w 119"/>
              <a:gd name="T7" fmla="*/ 2147483646 h 79"/>
              <a:gd name="T8" fmla="*/ 2147483646 w 119"/>
              <a:gd name="T9" fmla="*/ 2147483646 h 79"/>
              <a:gd name="T10" fmla="*/ 2147483646 w 119"/>
              <a:gd name="T11" fmla="*/ 2147483646 h 79"/>
              <a:gd name="T12" fmla="*/ 2147483646 w 119"/>
              <a:gd name="T13" fmla="*/ 2147483646 h 79"/>
              <a:gd name="T14" fmla="*/ 2147483646 w 119"/>
              <a:gd name="T15" fmla="*/ 0 h 79"/>
              <a:gd name="T16" fmla="*/ 2147483646 w 119"/>
              <a:gd name="T17" fmla="*/ 2147483646 h 79"/>
              <a:gd name="T18" fmla="*/ 2147483646 w 119"/>
              <a:gd name="T19" fmla="*/ 2147483646 h 79"/>
              <a:gd name="T20" fmla="*/ 2147483646 w 119"/>
              <a:gd name="T21" fmla="*/ 2147483646 h 79"/>
              <a:gd name="T22" fmla="*/ 0 w 119"/>
              <a:gd name="T23" fmla="*/ 2147483646 h 79"/>
              <a:gd name="T24" fmla="*/ 2147483646 w 119"/>
              <a:gd name="T25" fmla="*/ 2147483646 h 79"/>
              <a:gd name="T26" fmla="*/ 2147483646 w 119"/>
              <a:gd name="T27" fmla="*/ 2147483646 h 79"/>
              <a:gd name="T28" fmla="*/ 2147483646 w 119"/>
              <a:gd name="T29" fmla="*/ 2147483646 h 79"/>
              <a:gd name="T30" fmla="*/ 2147483646 w 119"/>
              <a:gd name="T31" fmla="*/ 2147483646 h 79"/>
              <a:gd name="T32" fmla="*/ 2147483646 w 119"/>
              <a:gd name="T33" fmla="*/ 2147483646 h 79"/>
              <a:gd name="T34" fmla="*/ 2147483646 w 119"/>
              <a:gd name="T35" fmla="*/ 2147483646 h 79"/>
              <a:gd name="T36" fmla="*/ 2147483646 w 119"/>
              <a:gd name="T37" fmla="*/ 2147483646 h 79"/>
              <a:gd name="T38" fmla="*/ 2147483646 w 119"/>
              <a:gd name="T39" fmla="*/ 2147483646 h 79"/>
              <a:gd name="T40" fmla="*/ 2147483646 w 119"/>
              <a:gd name="T41" fmla="*/ 2147483646 h 79"/>
              <a:gd name="T42" fmla="*/ 2147483646 w 119"/>
              <a:gd name="T43" fmla="*/ 2147483646 h 79"/>
              <a:gd name="T44" fmla="*/ 2147483646 w 119"/>
              <a:gd name="T45" fmla="*/ 2147483646 h 79"/>
              <a:gd name="T46" fmla="*/ 2147483646 w 119"/>
              <a:gd name="T47" fmla="*/ 2147483646 h 79"/>
              <a:gd name="T48" fmla="*/ 2147483646 w 119"/>
              <a:gd name="T49" fmla="*/ 2147483646 h 79"/>
              <a:gd name="T50" fmla="*/ 2147483646 w 119"/>
              <a:gd name="T51" fmla="*/ 2147483646 h 79"/>
              <a:gd name="T52" fmla="*/ 2147483646 w 119"/>
              <a:gd name="T53" fmla="*/ 2147483646 h 79"/>
              <a:gd name="T54" fmla="*/ 2147483646 w 119"/>
              <a:gd name="T55" fmla="*/ 2147483646 h 79"/>
              <a:gd name="T56" fmla="*/ 2147483646 w 119"/>
              <a:gd name="T57" fmla="*/ 2147483646 h 79"/>
              <a:gd name="T58" fmla="*/ 2147483646 w 119"/>
              <a:gd name="T59" fmla="*/ 2147483646 h 79"/>
              <a:gd name="T60" fmla="*/ 2147483646 w 119"/>
              <a:gd name="T61" fmla="*/ 2147483646 h 79"/>
              <a:gd name="T62" fmla="*/ 2147483646 w 119"/>
              <a:gd name="T63" fmla="*/ 2147483646 h 79"/>
              <a:gd name="T64" fmla="*/ 2147483646 w 119"/>
              <a:gd name="T65" fmla="*/ 2147483646 h 79"/>
              <a:gd name="T66" fmla="*/ 2147483646 w 119"/>
              <a:gd name="T67" fmla="*/ 2147483646 h 79"/>
              <a:gd name="T68" fmla="*/ 2147483646 w 119"/>
              <a:gd name="T69" fmla="*/ 2147483646 h 79"/>
              <a:gd name="T70" fmla="*/ 2147483646 w 119"/>
              <a:gd name="T71" fmla="*/ 2147483646 h 79"/>
              <a:gd name="T72" fmla="*/ 2147483646 w 119"/>
              <a:gd name="T73" fmla="*/ 2147483646 h 79"/>
              <a:gd name="T74" fmla="*/ 2147483646 w 119"/>
              <a:gd name="T75" fmla="*/ 2147483646 h 79"/>
              <a:gd name="T76" fmla="*/ 2147483646 w 119"/>
              <a:gd name="T77" fmla="*/ 2147483646 h 79"/>
              <a:gd name="T78" fmla="*/ 2147483646 w 119"/>
              <a:gd name="T79" fmla="*/ 2147483646 h 79"/>
              <a:gd name="T80" fmla="*/ 2147483646 w 119"/>
              <a:gd name="T81" fmla="*/ 2147483646 h 79"/>
              <a:gd name="T82" fmla="*/ 2147483646 w 119"/>
              <a:gd name="T83" fmla="*/ 2147483646 h 79"/>
              <a:gd name="T84" fmla="*/ 2147483646 w 119"/>
              <a:gd name="T85" fmla="*/ 2147483646 h 79"/>
              <a:gd name="T86" fmla="*/ 2147483646 w 119"/>
              <a:gd name="T87" fmla="*/ 2147483646 h 79"/>
              <a:gd name="T88" fmla="*/ 2147483646 w 119"/>
              <a:gd name="T89" fmla="*/ 2147483646 h 79"/>
              <a:gd name="T90" fmla="*/ 2147483646 w 119"/>
              <a:gd name="T91" fmla="*/ 2147483646 h 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19" h="79">
                <a:moveTo>
                  <a:pt x="95" y="8"/>
                </a:moveTo>
                <a:cubicBezTo>
                  <a:pt x="105" y="35"/>
                  <a:pt x="105" y="35"/>
                  <a:pt x="105" y="35"/>
                </a:cubicBezTo>
                <a:cubicBezTo>
                  <a:pt x="92" y="41"/>
                  <a:pt x="92" y="41"/>
                  <a:pt x="92" y="41"/>
                </a:cubicBezTo>
                <a:cubicBezTo>
                  <a:pt x="85" y="35"/>
                  <a:pt x="62" y="16"/>
                  <a:pt x="60" y="16"/>
                </a:cubicBezTo>
                <a:cubicBezTo>
                  <a:pt x="59" y="16"/>
                  <a:pt x="52" y="18"/>
                  <a:pt x="51" y="18"/>
                </a:cubicBezTo>
                <a:cubicBezTo>
                  <a:pt x="51" y="18"/>
                  <a:pt x="47" y="20"/>
                  <a:pt x="43" y="20"/>
                </a:cubicBezTo>
                <a:cubicBezTo>
                  <a:pt x="42" y="20"/>
                  <a:pt x="40" y="19"/>
                  <a:pt x="39" y="19"/>
                </a:cubicBezTo>
                <a:cubicBezTo>
                  <a:pt x="38" y="18"/>
                  <a:pt x="38" y="17"/>
                  <a:pt x="38" y="17"/>
                </a:cubicBezTo>
                <a:cubicBezTo>
                  <a:pt x="38" y="15"/>
                  <a:pt x="40" y="14"/>
                  <a:pt x="41" y="13"/>
                </a:cubicBezTo>
                <a:cubicBezTo>
                  <a:pt x="46" y="10"/>
                  <a:pt x="62" y="4"/>
                  <a:pt x="64" y="4"/>
                </a:cubicBezTo>
                <a:cubicBezTo>
                  <a:pt x="64" y="4"/>
                  <a:pt x="64" y="4"/>
                  <a:pt x="64" y="4"/>
                </a:cubicBezTo>
                <a:cubicBezTo>
                  <a:pt x="68" y="4"/>
                  <a:pt x="92" y="7"/>
                  <a:pt x="95" y="8"/>
                </a:cubicBezTo>
                <a:close/>
                <a:moveTo>
                  <a:pt x="104" y="0"/>
                </a:moveTo>
                <a:cubicBezTo>
                  <a:pt x="104" y="0"/>
                  <a:pt x="103" y="0"/>
                  <a:pt x="103" y="0"/>
                </a:cubicBezTo>
                <a:cubicBezTo>
                  <a:pt x="99" y="2"/>
                  <a:pt x="99" y="2"/>
                  <a:pt x="99" y="2"/>
                </a:cubicBezTo>
                <a:cubicBezTo>
                  <a:pt x="98" y="3"/>
                  <a:pt x="97" y="3"/>
                  <a:pt x="97" y="4"/>
                </a:cubicBezTo>
                <a:cubicBezTo>
                  <a:pt x="97" y="5"/>
                  <a:pt x="97" y="5"/>
                  <a:pt x="97" y="6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9" y="37"/>
                  <a:pt x="111" y="37"/>
                  <a:pt x="112" y="37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118" y="35"/>
                  <a:pt x="118" y="34"/>
                  <a:pt x="118" y="33"/>
                </a:cubicBezTo>
                <a:cubicBezTo>
                  <a:pt x="119" y="33"/>
                  <a:pt x="119" y="32"/>
                  <a:pt x="118" y="31"/>
                </a:cubicBezTo>
                <a:cubicBezTo>
                  <a:pt x="107" y="2"/>
                  <a:pt x="107" y="2"/>
                  <a:pt x="107" y="2"/>
                </a:cubicBezTo>
                <a:cubicBezTo>
                  <a:pt x="107" y="1"/>
                  <a:pt x="105" y="0"/>
                  <a:pt x="104" y="0"/>
                </a:cubicBezTo>
                <a:close/>
                <a:moveTo>
                  <a:pt x="0" y="40"/>
                </a:moveTo>
                <a:cubicBezTo>
                  <a:pt x="0" y="41"/>
                  <a:pt x="0" y="41"/>
                  <a:pt x="1" y="42"/>
                </a:cubicBezTo>
                <a:cubicBezTo>
                  <a:pt x="2" y="43"/>
                  <a:pt x="2" y="43"/>
                  <a:pt x="3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10" y="43"/>
                  <a:pt x="11" y="42"/>
                  <a:pt x="11" y="41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7"/>
                  <a:pt x="14" y="7"/>
                  <a:pt x="13" y="6"/>
                </a:cubicBezTo>
                <a:cubicBezTo>
                  <a:pt x="12" y="5"/>
                  <a:pt x="12" y="5"/>
                  <a:pt x="11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4" y="5"/>
                  <a:pt x="3" y="6"/>
                  <a:pt x="3" y="7"/>
                </a:cubicBezTo>
                <a:lnTo>
                  <a:pt x="0" y="40"/>
                </a:lnTo>
                <a:close/>
                <a:moveTo>
                  <a:pt x="49" y="69"/>
                </a:moveTo>
                <a:cubicBezTo>
                  <a:pt x="49" y="67"/>
                  <a:pt x="48" y="66"/>
                  <a:pt x="47" y="66"/>
                </a:cubicBezTo>
                <a:cubicBezTo>
                  <a:pt x="45" y="64"/>
                  <a:pt x="43" y="64"/>
                  <a:pt x="41" y="66"/>
                </a:cubicBezTo>
                <a:cubicBezTo>
                  <a:pt x="39" y="69"/>
                  <a:pt x="39" y="69"/>
                  <a:pt x="39" y="69"/>
                </a:cubicBezTo>
                <a:cubicBezTo>
                  <a:pt x="39" y="70"/>
                  <a:pt x="39" y="70"/>
                  <a:pt x="39" y="70"/>
                </a:cubicBezTo>
                <a:cubicBezTo>
                  <a:pt x="37" y="72"/>
                  <a:pt x="37" y="72"/>
                  <a:pt x="37" y="72"/>
                </a:cubicBezTo>
                <a:cubicBezTo>
                  <a:pt x="34" y="75"/>
                  <a:pt x="37" y="78"/>
                  <a:pt x="37" y="78"/>
                </a:cubicBezTo>
                <a:cubicBezTo>
                  <a:pt x="38" y="79"/>
                  <a:pt x="39" y="79"/>
                  <a:pt x="40" y="79"/>
                </a:cubicBezTo>
                <a:cubicBezTo>
                  <a:pt x="41" y="79"/>
                  <a:pt x="42" y="79"/>
                  <a:pt x="43" y="77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8" y="72"/>
                  <a:pt x="48" y="72"/>
                  <a:pt x="48" y="72"/>
                </a:cubicBezTo>
                <a:cubicBezTo>
                  <a:pt x="49" y="71"/>
                  <a:pt x="49" y="70"/>
                  <a:pt x="49" y="69"/>
                </a:cubicBezTo>
                <a:close/>
                <a:moveTo>
                  <a:pt x="26" y="67"/>
                </a:moveTo>
                <a:cubicBezTo>
                  <a:pt x="24" y="69"/>
                  <a:pt x="25" y="70"/>
                  <a:pt x="27" y="72"/>
                </a:cubicBezTo>
                <a:cubicBezTo>
                  <a:pt x="29" y="74"/>
                  <a:pt x="31" y="74"/>
                  <a:pt x="33" y="72"/>
                </a:cubicBezTo>
                <a:cubicBezTo>
                  <a:pt x="39" y="65"/>
                  <a:pt x="39" y="65"/>
                  <a:pt x="39" y="65"/>
                </a:cubicBezTo>
                <a:cubicBezTo>
                  <a:pt x="41" y="62"/>
                  <a:pt x="39" y="59"/>
                  <a:pt x="38" y="59"/>
                </a:cubicBezTo>
                <a:cubicBezTo>
                  <a:pt x="36" y="57"/>
                  <a:pt x="34" y="57"/>
                  <a:pt x="32" y="59"/>
                </a:cubicBezTo>
                <a:cubicBezTo>
                  <a:pt x="29" y="63"/>
                  <a:pt x="29" y="63"/>
                  <a:pt x="29" y="63"/>
                </a:cubicBezTo>
                <a:cubicBezTo>
                  <a:pt x="29" y="63"/>
                  <a:pt x="29" y="63"/>
                  <a:pt x="29" y="63"/>
                </a:cubicBezTo>
                <a:cubicBezTo>
                  <a:pt x="29" y="63"/>
                  <a:pt x="29" y="63"/>
                  <a:pt x="29" y="63"/>
                </a:cubicBezTo>
                <a:lnTo>
                  <a:pt x="26" y="67"/>
                </a:lnTo>
                <a:close/>
                <a:moveTo>
                  <a:pt x="18" y="59"/>
                </a:moveTo>
                <a:cubicBezTo>
                  <a:pt x="17" y="60"/>
                  <a:pt x="16" y="61"/>
                  <a:pt x="17" y="62"/>
                </a:cubicBezTo>
                <a:cubicBezTo>
                  <a:pt x="17" y="63"/>
                  <a:pt x="17" y="64"/>
                  <a:pt x="18" y="65"/>
                </a:cubicBezTo>
                <a:cubicBezTo>
                  <a:pt x="21" y="67"/>
                  <a:pt x="23" y="66"/>
                  <a:pt x="24" y="64"/>
                </a:cubicBezTo>
                <a:cubicBezTo>
                  <a:pt x="31" y="57"/>
                  <a:pt x="31" y="57"/>
                  <a:pt x="31" y="57"/>
                </a:cubicBezTo>
                <a:cubicBezTo>
                  <a:pt x="32" y="56"/>
                  <a:pt x="32" y="54"/>
                  <a:pt x="32" y="53"/>
                </a:cubicBezTo>
                <a:cubicBezTo>
                  <a:pt x="32" y="52"/>
                  <a:pt x="31" y="51"/>
                  <a:pt x="30" y="50"/>
                </a:cubicBezTo>
                <a:cubicBezTo>
                  <a:pt x="28" y="49"/>
                  <a:pt x="26" y="49"/>
                  <a:pt x="24" y="51"/>
                </a:cubicBezTo>
                <a:cubicBezTo>
                  <a:pt x="21" y="55"/>
                  <a:pt x="21" y="55"/>
                  <a:pt x="21" y="55"/>
                </a:cubicBezTo>
                <a:cubicBezTo>
                  <a:pt x="21" y="55"/>
                  <a:pt x="21" y="55"/>
                  <a:pt x="21" y="55"/>
                </a:cubicBezTo>
                <a:cubicBezTo>
                  <a:pt x="21" y="55"/>
                  <a:pt x="21" y="55"/>
                  <a:pt x="21" y="55"/>
                </a:cubicBezTo>
                <a:lnTo>
                  <a:pt x="18" y="59"/>
                </a:lnTo>
                <a:close/>
                <a:moveTo>
                  <a:pt x="16" y="56"/>
                </a:moveTo>
                <a:cubicBezTo>
                  <a:pt x="23" y="49"/>
                  <a:pt x="23" y="49"/>
                  <a:pt x="23" y="49"/>
                </a:cubicBezTo>
                <a:cubicBezTo>
                  <a:pt x="25" y="45"/>
                  <a:pt x="23" y="43"/>
                  <a:pt x="22" y="42"/>
                </a:cubicBezTo>
                <a:cubicBezTo>
                  <a:pt x="20" y="41"/>
                  <a:pt x="18" y="41"/>
                  <a:pt x="16" y="43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3" y="46"/>
                  <a:pt x="13" y="46"/>
                  <a:pt x="13" y="46"/>
                </a:cubicBezTo>
                <a:cubicBezTo>
                  <a:pt x="11" y="49"/>
                  <a:pt x="11" y="49"/>
                  <a:pt x="11" y="49"/>
                </a:cubicBezTo>
                <a:cubicBezTo>
                  <a:pt x="10" y="50"/>
                  <a:pt x="9" y="52"/>
                  <a:pt x="9" y="53"/>
                </a:cubicBezTo>
                <a:cubicBezTo>
                  <a:pt x="9" y="54"/>
                  <a:pt x="10" y="55"/>
                  <a:pt x="11" y="55"/>
                </a:cubicBezTo>
                <a:cubicBezTo>
                  <a:pt x="12" y="56"/>
                  <a:pt x="13" y="57"/>
                  <a:pt x="14" y="57"/>
                </a:cubicBezTo>
                <a:cubicBezTo>
                  <a:pt x="15" y="57"/>
                  <a:pt x="16" y="57"/>
                  <a:pt x="16" y="56"/>
                </a:cubicBezTo>
                <a:close/>
                <a:moveTo>
                  <a:pt x="90" y="50"/>
                </a:moveTo>
                <a:cubicBezTo>
                  <a:pt x="91" y="48"/>
                  <a:pt x="92" y="45"/>
                  <a:pt x="89" y="43"/>
                </a:cubicBezTo>
                <a:cubicBezTo>
                  <a:pt x="87" y="41"/>
                  <a:pt x="87" y="41"/>
                  <a:pt x="87" y="41"/>
                </a:cubicBezTo>
                <a:cubicBezTo>
                  <a:pt x="76" y="31"/>
                  <a:pt x="63" y="20"/>
                  <a:pt x="60" y="19"/>
                </a:cubicBezTo>
                <a:cubicBezTo>
                  <a:pt x="59" y="19"/>
                  <a:pt x="55" y="20"/>
                  <a:pt x="52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52" y="21"/>
                  <a:pt x="47" y="22"/>
                  <a:pt x="43" y="22"/>
                </a:cubicBezTo>
                <a:cubicBezTo>
                  <a:pt x="41" y="22"/>
                  <a:pt x="39" y="22"/>
                  <a:pt x="38" y="21"/>
                </a:cubicBezTo>
                <a:cubicBezTo>
                  <a:pt x="35" y="20"/>
                  <a:pt x="35" y="18"/>
                  <a:pt x="35" y="17"/>
                </a:cubicBezTo>
                <a:cubicBezTo>
                  <a:pt x="35" y="14"/>
                  <a:pt x="37" y="12"/>
                  <a:pt x="39" y="11"/>
                </a:cubicBezTo>
                <a:cubicBezTo>
                  <a:pt x="16" y="8"/>
                  <a:pt x="16" y="8"/>
                  <a:pt x="16" y="8"/>
                </a:cubicBezTo>
                <a:cubicBezTo>
                  <a:pt x="14" y="41"/>
                  <a:pt x="14" y="41"/>
                  <a:pt x="14" y="41"/>
                </a:cubicBezTo>
                <a:cubicBezTo>
                  <a:pt x="16" y="39"/>
                  <a:pt x="18" y="38"/>
                  <a:pt x="19" y="38"/>
                </a:cubicBezTo>
                <a:cubicBezTo>
                  <a:pt x="21" y="38"/>
                  <a:pt x="22" y="39"/>
                  <a:pt x="24" y="40"/>
                </a:cubicBezTo>
                <a:cubicBezTo>
                  <a:pt x="26" y="42"/>
                  <a:pt x="27" y="44"/>
                  <a:pt x="26" y="47"/>
                </a:cubicBezTo>
                <a:cubicBezTo>
                  <a:pt x="28" y="46"/>
                  <a:pt x="30" y="47"/>
                  <a:pt x="32" y="48"/>
                </a:cubicBezTo>
                <a:cubicBezTo>
                  <a:pt x="34" y="50"/>
                  <a:pt x="35" y="52"/>
                  <a:pt x="35" y="55"/>
                </a:cubicBezTo>
                <a:cubicBezTo>
                  <a:pt x="36" y="54"/>
                  <a:pt x="38" y="55"/>
                  <a:pt x="40" y="56"/>
                </a:cubicBezTo>
                <a:cubicBezTo>
                  <a:pt x="42" y="58"/>
                  <a:pt x="43" y="60"/>
                  <a:pt x="43" y="62"/>
                </a:cubicBezTo>
                <a:cubicBezTo>
                  <a:pt x="45" y="61"/>
                  <a:pt x="47" y="62"/>
                  <a:pt x="49" y="64"/>
                </a:cubicBezTo>
                <a:cubicBezTo>
                  <a:pt x="51" y="66"/>
                  <a:pt x="52" y="69"/>
                  <a:pt x="51" y="71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5" y="74"/>
                  <a:pt x="55" y="74"/>
                  <a:pt x="56" y="74"/>
                </a:cubicBezTo>
                <a:cubicBezTo>
                  <a:pt x="58" y="74"/>
                  <a:pt x="59" y="73"/>
                  <a:pt x="59" y="73"/>
                </a:cubicBezTo>
                <a:cubicBezTo>
                  <a:pt x="61" y="71"/>
                  <a:pt x="61" y="70"/>
                  <a:pt x="60" y="68"/>
                </a:cubicBezTo>
                <a:cubicBezTo>
                  <a:pt x="60" y="68"/>
                  <a:pt x="60" y="68"/>
                  <a:pt x="60" y="68"/>
                </a:cubicBezTo>
                <a:cubicBezTo>
                  <a:pt x="50" y="59"/>
                  <a:pt x="50" y="59"/>
                  <a:pt x="50" y="59"/>
                </a:cubicBezTo>
                <a:cubicBezTo>
                  <a:pt x="49" y="59"/>
                  <a:pt x="49" y="58"/>
                  <a:pt x="49" y="58"/>
                </a:cubicBezTo>
                <a:cubicBezTo>
                  <a:pt x="49" y="58"/>
                  <a:pt x="49" y="57"/>
                  <a:pt x="49" y="57"/>
                </a:cubicBezTo>
                <a:cubicBezTo>
                  <a:pt x="50" y="56"/>
                  <a:pt x="51" y="56"/>
                  <a:pt x="52" y="57"/>
                </a:cubicBezTo>
                <a:cubicBezTo>
                  <a:pt x="65" y="68"/>
                  <a:pt x="65" y="68"/>
                  <a:pt x="65" y="68"/>
                </a:cubicBezTo>
                <a:cubicBezTo>
                  <a:pt x="65" y="68"/>
                  <a:pt x="66" y="68"/>
                  <a:pt x="67" y="68"/>
                </a:cubicBezTo>
                <a:cubicBezTo>
                  <a:pt x="68" y="68"/>
                  <a:pt x="70" y="68"/>
                  <a:pt x="71" y="67"/>
                </a:cubicBezTo>
                <a:cubicBezTo>
                  <a:pt x="71" y="66"/>
                  <a:pt x="72" y="64"/>
                  <a:pt x="72" y="63"/>
                </a:cubicBezTo>
                <a:cubicBezTo>
                  <a:pt x="72" y="62"/>
                  <a:pt x="71" y="61"/>
                  <a:pt x="70" y="60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1" y="53"/>
                  <a:pt x="61" y="53"/>
                  <a:pt x="61" y="53"/>
                </a:cubicBezTo>
                <a:cubicBezTo>
                  <a:pt x="61" y="53"/>
                  <a:pt x="60" y="52"/>
                  <a:pt x="60" y="52"/>
                </a:cubicBezTo>
                <a:cubicBezTo>
                  <a:pt x="60" y="51"/>
                  <a:pt x="60" y="51"/>
                  <a:pt x="61" y="51"/>
                </a:cubicBezTo>
                <a:cubicBezTo>
                  <a:pt x="61" y="50"/>
                  <a:pt x="62" y="50"/>
                  <a:pt x="63" y="51"/>
                </a:cubicBezTo>
                <a:cubicBezTo>
                  <a:pt x="75" y="60"/>
                  <a:pt x="75" y="60"/>
                  <a:pt x="75" y="60"/>
                </a:cubicBezTo>
                <a:cubicBezTo>
                  <a:pt x="76" y="61"/>
                  <a:pt x="77" y="61"/>
                  <a:pt x="78" y="61"/>
                </a:cubicBezTo>
                <a:cubicBezTo>
                  <a:pt x="79" y="61"/>
                  <a:pt x="81" y="61"/>
                  <a:pt x="82" y="59"/>
                </a:cubicBezTo>
                <a:cubicBezTo>
                  <a:pt x="83" y="58"/>
                  <a:pt x="83" y="57"/>
                  <a:pt x="83" y="56"/>
                </a:cubicBezTo>
                <a:cubicBezTo>
                  <a:pt x="83" y="55"/>
                  <a:pt x="82" y="54"/>
                  <a:pt x="81" y="53"/>
                </a:cubicBezTo>
                <a:cubicBezTo>
                  <a:pt x="77" y="50"/>
                  <a:pt x="77" y="50"/>
                  <a:pt x="77" y="50"/>
                </a:cubicBezTo>
                <a:cubicBezTo>
                  <a:pt x="77" y="50"/>
                  <a:pt x="77" y="50"/>
                  <a:pt x="77" y="50"/>
                </a:cubicBezTo>
                <a:cubicBezTo>
                  <a:pt x="71" y="45"/>
                  <a:pt x="71" y="45"/>
                  <a:pt x="71" y="45"/>
                </a:cubicBezTo>
                <a:cubicBezTo>
                  <a:pt x="70" y="44"/>
                  <a:pt x="70" y="43"/>
                  <a:pt x="71" y="43"/>
                </a:cubicBezTo>
                <a:cubicBezTo>
                  <a:pt x="71" y="42"/>
                  <a:pt x="73" y="42"/>
                  <a:pt x="73" y="42"/>
                </a:cubicBezTo>
                <a:cubicBezTo>
                  <a:pt x="83" y="51"/>
                  <a:pt x="83" y="51"/>
                  <a:pt x="83" y="51"/>
                </a:cubicBezTo>
                <a:cubicBezTo>
                  <a:pt x="86" y="52"/>
                  <a:pt x="88" y="52"/>
                  <a:pt x="90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51" name="Freeform 43"/>
          <p:cNvSpPr>
            <a:spLocks noEditPoints="1"/>
          </p:cNvSpPr>
          <p:nvPr/>
        </p:nvSpPr>
        <p:spPr bwMode="auto">
          <a:xfrm>
            <a:off x="6278360" y="3685070"/>
            <a:ext cx="484188" cy="404812"/>
          </a:xfrm>
          <a:custGeom>
            <a:avLst/>
            <a:gdLst>
              <a:gd name="T0" fmla="*/ 2147483646 w 92"/>
              <a:gd name="T1" fmla="*/ 2147483646 h 77"/>
              <a:gd name="T2" fmla="*/ 2147483646 w 92"/>
              <a:gd name="T3" fmla="*/ 2147483646 h 77"/>
              <a:gd name="T4" fmla="*/ 2147483646 w 92"/>
              <a:gd name="T5" fmla="*/ 2147483646 h 77"/>
              <a:gd name="T6" fmla="*/ 2147483646 w 92"/>
              <a:gd name="T7" fmla="*/ 2147483646 h 77"/>
              <a:gd name="T8" fmla="*/ 2147483646 w 92"/>
              <a:gd name="T9" fmla="*/ 2147483646 h 77"/>
              <a:gd name="T10" fmla="*/ 2147483646 w 92"/>
              <a:gd name="T11" fmla="*/ 2147483646 h 77"/>
              <a:gd name="T12" fmla="*/ 2147483646 w 92"/>
              <a:gd name="T13" fmla="*/ 2147483646 h 77"/>
              <a:gd name="T14" fmla="*/ 2147483646 w 92"/>
              <a:gd name="T15" fmla="*/ 2147483646 h 77"/>
              <a:gd name="T16" fmla="*/ 2147483646 w 92"/>
              <a:gd name="T17" fmla="*/ 2147483646 h 77"/>
              <a:gd name="T18" fmla="*/ 2147483646 w 92"/>
              <a:gd name="T19" fmla="*/ 2147483646 h 77"/>
              <a:gd name="T20" fmla="*/ 2147483646 w 92"/>
              <a:gd name="T21" fmla="*/ 2147483646 h 77"/>
              <a:gd name="T22" fmla="*/ 2147483646 w 92"/>
              <a:gd name="T23" fmla="*/ 2147483646 h 77"/>
              <a:gd name="T24" fmla="*/ 2147483646 w 92"/>
              <a:gd name="T25" fmla="*/ 2147483646 h 77"/>
              <a:gd name="T26" fmla="*/ 2147483646 w 92"/>
              <a:gd name="T27" fmla="*/ 2147483646 h 77"/>
              <a:gd name="T28" fmla="*/ 2147483646 w 92"/>
              <a:gd name="T29" fmla="*/ 2147483646 h 77"/>
              <a:gd name="T30" fmla="*/ 2147483646 w 92"/>
              <a:gd name="T31" fmla="*/ 2147483646 h 77"/>
              <a:gd name="T32" fmla="*/ 2147483646 w 92"/>
              <a:gd name="T33" fmla="*/ 2147483646 h 77"/>
              <a:gd name="T34" fmla="*/ 2147483646 w 92"/>
              <a:gd name="T35" fmla="*/ 2147483646 h 77"/>
              <a:gd name="T36" fmla="*/ 2147483646 w 92"/>
              <a:gd name="T37" fmla="*/ 2147483646 h 77"/>
              <a:gd name="T38" fmla="*/ 2147483646 w 92"/>
              <a:gd name="T39" fmla="*/ 2147483646 h 77"/>
              <a:gd name="T40" fmla="*/ 2147483646 w 92"/>
              <a:gd name="T41" fmla="*/ 2147483646 h 77"/>
              <a:gd name="T42" fmla="*/ 2147483646 w 92"/>
              <a:gd name="T43" fmla="*/ 2147483646 h 77"/>
              <a:gd name="T44" fmla="*/ 2147483646 w 92"/>
              <a:gd name="T45" fmla="*/ 2147483646 h 77"/>
              <a:gd name="T46" fmla="*/ 2147483646 w 92"/>
              <a:gd name="T47" fmla="*/ 2147483646 h 77"/>
              <a:gd name="T48" fmla="*/ 2147483646 w 92"/>
              <a:gd name="T49" fmla="*/ 2147483646 h 77"/>
              <a:gd name="T50" fmla="*/ 2147483646 w 92"/>
              <a:gd name="T51" fmla="*/ 2147483646 h 77"/>
              <a:gd name="T52" fmla="*/ 2147483646 w 92"/>
              <a:gd name="T53" fmla="*/ 2147483646 h 77"/>
              <a:gd name="T54" fmla="*/ 2147483646 w 92"/>
              <a:gd name="T55" fmla="*/ 2147483646 h 77"/>
              <a:gd name="T56" fmla="*/ 2147483646 w 92"/>
              <a:gd name="T57" fmla="*/ 2147483646 h 77"/>
              <a:gd name="T58" fmla="*/ 2147483646 w 92"/>
              <a:gd name="T59" fmla="*/ 2147483646 h 77"/>
              <a:gd name="T60" fmla="*/ 2147483646 w 92"/>
              <a:gd name="T61" fmla="*/ 2147483646 h 77"/>
              <a:gd name="T62" fmla="*/ 2147483646 w 92"/>
              <a:gd name="T63" fmla="*/ 2147483646 h 77"/>
              <a:gd name="T64" fmla="*/ 2147483646 w 92"/>
              <a:gd name="T65" fmla="*/ 2147483646 h 77"/>
              <a:gd name="T66" fmla="*/ 2147483646 w 92"/>
              <a:gd name="T67" fmla="*/ 2147483646 h 77"/>
              <a:gd name="T68" fmla="*/ 2147483646 w 92"/>
              <a:gd name="T69" fmla="*/ 2147483646 h 77"/>
              <a:gd name="T70" fmla="*/ 2147483646 w 92"/>
              <a:gd name="T71" fmla="*/ 2147483646 h 77"/>
              <a:gd name="T72" fmla="*/ 2147483646 w 92"/>
              <a:gd name="T73" fmla="*/ 2147483646 h 77"/>
              <a:gd name="T74" fmla="*/ 2147483646 w 92"/>
              <a:gd name="T75" fmla="*/ 2147483646 h 77"/>
              <a:gd name="T76" fmla="*/ 2147483646 w 92"/>
              <a:gd name="T77" fmla="*/ 2147483646 h 77"/>
              <a:gd name="T78" fmla="*/ 2147483646 w 92"/>
              <a:gd name="T79" fmla="*/ 2147483646 h 77"/>
              <a:gd name="T80" fmla="*/ 2147483646 w 92"/>
              <a:gd name="T81" fmla="*/ 2147483646 h 77"/>
              <a:gd name="T82" fmla="*/ 2147483646 w 92"/>
              <a:gd name="T83" fmla="*/ 2147483646 h 77"/>
              <a:gd name="T84" fmla="*/ 2147483646 w 92"/>
              <a:gd name="T85" fmla="*/ 2147483646 h 77"/>
              <a:gd name="T86" fmla="*/ 2147483646 w 92"/>
              <a:gd name="T87" fmla="*/ 2147483646 h 77"/>
              <a:gd name="T88" fmla="*/ 2147483646 w 92"/>
              <a:gd name="T89" fmla="*/ 2147483646 h 77"/>
              <a:gd name="T90" fmla="*/ 2147483646 w 92"/>
              <a:gd name="T91" fmla="*/ 2147483646 h 77"/>
              <a:gd name="T92" fmla="*/ 2147483646 w 92"/>
              <a:gd name="T93" fmla="*/ 2147483646 h 77"/>
              <a:gd name="T94" fmla="*/ 2147483646 w 92"/>
              <a:gd name="T95" fmla="*/ 2147483646 h 77"/>
              <a:gd name="T96" fmla="*/ 2147483646 w 92"/>
              <a:gd name="T97" fmla="*/ 2147483646 h 77"/>
              <a:gd name="T98" fmla="*/ 2147483646 w 92"/>
              <a:gd name="T99" fmla="*/ 2147483646 h 77"/>
              <a:gd name="T100" fmla="*/ 2147483646 w 92"/>
              <a:gd name="T101" fmla="*/ 0 h 77"/>
              <a:gd name="T102" fmla="*/ 0 w 92"/>
              <a:gd name="T103" fmla="*/ 2147483646 h 77"/>
              <a:gd name="T104" fmla="*/ 2147483646 w 92"/>
              <a:gd name="T105" fmla="*/ 2147483646 h 77"/>
              <a:gd name="T106" fmla="*/ 2147483646 w 92"/>
              <a:gd name="T107" fmla="*/ 2147483646 h 77"/>
              <a:gd name="T108" fmla="*/ 2147483646 w 92"/>
              <a:gd name="T109" fmla="*/ 2147483646 h 77"/>
              <a:gd name="T110" fmla="*/ 2147483646 w 92"/>
              <a:gd name="T111" fmla="*/ 2147483646 h 77"/>
              <a:gd name="T112" fmla="*/ 2147483646 w 92"/>
              <a:gd name="T113" fmla="*/ 2147483646 h 77"/>
              <a:gd name="T114" fmla="*/ 2147483646 w 92"/>
              <a:gd name="T115" fmla="*/ 2147483646 h 77"/>
              <a:gd name="T116" fmla="*/ 2147483646 w 92"/>
              <a:gd name="T117" fmla="*/ 2147483646 h 7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2" h="77">
                <a:moveTo>
                  <a:pt x="12" y="63"/>
                </a:moveTo>
                <a:cubicBezTo>
                  <a:pt x="12" y="42"/>
                  <a:pt x="12" y="42"/>
                  <a:pt x="12" y="42"/>
                </a:cubicBezTo>
                <a:cubicBezTo>
                  <a:pt x="12" y="41"/>
                  <a:pt x="14" y="39"/>
                  <a:pt x="16" y="39"/>
                </a:cubicBezTo>
                <a:cubicBezTo>
                  <a:pt x="21" y="39"/>
                  <a:pt x="21" y="39"/>
                  <a:pt x="21" y="39"/>
                </a:cubicBezTo>
                <a:cubicBezTo>
                  <a:pt x="22" y="39"/>
                  <a:pt x="24" y="41"/>
                  <a:pt x="24" y="42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5"/>
                  <a:pt x="22" y="66"/>
                  <a:pt x="21" y="66"/>
                </a:cubicBezTo>
                <a:cubicBezTo>
                  <a:pt x="16" y="66"/>
                  <a:pt x="16" y="66"/>
                  <a:pt x="16" y="66"/>
                </a:cubicBezTo>
                <a:cubicBezTo>
                  <a:pt x="14" y="66"/>
                  <a:pt x="12" y="65"/>
                  <a:pt x="12" y="63"/>
                </a:cubicBezTo>
                <a:close/>
                <a:moveTo>
                  <a:pt x="34" y="32"/>
                </a:moveTo>
                <a:cubicBezTo>
                  <a:pt x="32" y="32"/>
                  <a:pt x="31" y="33"/>
                  <a:pt x="31" y="35"/>
                </a:cubicBezTo>
                <a:cubicBezTo>
                  <a:pt x="31" y="63"/>
                  <a:pt x="31" y="63"/>
                  <a:pt x="31" y="63"/>
                </a:cubicBezTo>
                <a:cubicBezTo>
                  <a:pt x="31" y="65"/>
                  <a:pt x="32" y="66"/>
                  <a:pt x="34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41" y="66"/>
                  <a:pt x="42" y="65"/>
                  <a:pt x="42" y="63"/>
                </a:cubicBezTo>
                <a:cubicBezTo>
                  <a:pt x="42" y="35"/>
                  <a:pt x="42" y="35"/>
                  <a:pt x="42" y="35"/>
                </a:cubicBezTo>
                <a:cubicBezTo>
                  <a:pt x="42" y="33"/>
                  <a:pt x="41" y="32"/>
                  <a:pt x="39" y="32"/>
                </a:cubicBezTo>
                <a:lnTo>
                  <a:pt x="34" y="32"/>
                </a:lnTo>
                <a:close/>
                <a:moveTo>
                  <a:pt x="52" y="26"/>
                </a:moveTo>
                <a:cubicBezTo>
                  <a:pt x="51" y="26"/>
                  <a:pt x="49" y="27"/>
                  <a:pt x="49" y="29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5"/>
                  <a:pt x="51" y="66"/>
                  <a:pt x="52" y="66"/>
                </a:cubicBezTo>
                <a:cubicBezTo>
                  <a:pt x="57" y="66"/>
                  <a:pt x="57" y="66"/>
                  <a:pt x="57" y="66"/>
                </a:cubicBezTo>
                <a:cubicBezTo>
                  <a:pt x="59" y="66"/>
                  <a:pt x="60" y="65"/>
                  <a:pt x="60" y="63"/>
                </a:cubicBezTo>
                <a:cubicBezTo>
                  <a:pt x="60" y="29"/>
                  <a:pt x="60" y="29"/>
                  <a:pt x="60" y="29"/>
                </a:cubicBezTo>
                <a:cubicBezTo>
                  <a:pt x="60" y="27"/>
                  <a:pt x="59" y="26"/>
                  <a:pt x="57" y="26"/>
                </a:cubicBezTo>
                <a:lnTo>
                  <a:pt x="52" y="26"/>
                </a:lnTo>
                <a:close/>
                <a:moveTo>
                  <a:pt x="71" y="19"/>
                </a:moveTo>
                <a:cubicBezTo>
                  <a:pt x="69" y="19"/>
                  <a:pt x="68" y="20"/>
                  <a:pt x="68" y="22"/>
                </a:cubicBezTo>
                <a:cubicBezTo>
                  <a:pt x="68" y="63"/>
                  <a:pt x="68" y="63"/>
                  <a:pt x="68" y="63"/>
                </a:cubicBezTo>
                <a:cubicBezTo>
                  <a:pt x="68" y="65"/>
                  <a:pt x="69" y="66"/>
                  <a:pt x="71" y="66"/>
                </a:cubicBezTo>
                <a:cubicBezTo>
                  <a:pt x="76" y="66"/>
                  <a:pt x="76" y="66"/>
                  <a:pt x="76" y="66"/>
                </a:cubicBezTo>
                <a:cubicBezTo>
                  <a:pt x="78" y="66"/>
                  <a:pt x="79" y="65"/>
                  <a:pt x="79" y="63"/>
                </a:cubicBezTo>
                <a:cubicBezTo>
                  <a:pt x="79" y="22"/>
                  <a:pt x="79" y="22"/>
                  <a:pt x="79" y="22"/>
                </a:cubicBezTo>
                <a:cubicBezTo>
                  <a:pt x="79" y="20"/>
                  <a:pt x="78" y="19"/>
                  <a:pt x="76" y="19"/>
                </a:cubicBezTo>
                <a:lnTo>
                  <a:pt x="71" y="19"/>
                </a:lnTo>
                <a:close/>
                <a:moveTo>
                  <a:pt x="14" y="31"/>
                </a:moveTo>
                <a:cubicBezTo>
                  <a:pt x="34" y="28"/>
                  <a:pt x="52" y="21"/>
                  <a:pt x="69" y="11"/>
                </a:cubicBezTo>
                <a:cubicBezTo>
                  <a:pt x="70" y="13"/>
                  <a:pt x="70" y="13"/>
                  <a:pt x="70" y="13"/>
                </a:cubicBezTo>
                <a:cubicBezTo>
                  <a:pt x="76" y="4"/>
                  <a:pt x="76" y="4"/>
                  <a:pt x="76" y="4"/>
                </a:cubicBezTo>
                <a:cubicBezTo>
                  <a:pt x="65" y="4"/>
                  <a:pt x="65" y="4"/>
                  <a:pt x="65" y="4"/>
                </a:cubicBezTo>
                <a:cubicBezTo>
                  <a:pt x="67" y="7"/>
                  <a:pt x="67" y="7"/>
                  <a:pt x="67" y="7"/>
                </a:cubicBezTo>
                <a:cubicBezTo>
                  <a:pt x="50" y="17"/>
                  <a:pt x="32" y="24"/>
                  <a:pt x="13" y="27"/>
                </a:cubicBezTo>
                <a:lnTo>
                  <a:pt x="14" y="31"/>
                </a:lnTo>
                <a:close/>
                <a:moveTo>
                  <a:pt x="92" y="72"/>
                </a:moveTo>
                <a:cubicBezTo>
                  <a:pt x="83" y="67"/>
                  <a:pt x="83" y="67"/>
                  <a:pt x="83" y="67"/>
                </a:cubicBezTo>
                <a:cubicBezTo>
                  <a:pt x="83" y="70"/>
                  <a:pt x="83" y="70"/>
                  <a:pt x="83" y="70"/>
                </a:cubicBezTo>
                <a:cubicBezTo>
                  <a:pt x="8" y="70"/>
                  <a:pt x="8" y="70"/>
                  <a:pt x="8" y="70"/>
                </a:cubicBezTo>
                <a:cubicBezTo>
                  <a:pt x="8" y="10"/>
                  <a:pt x="8" y="10"/>
                  <a:pt x="8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6" y="0"/>
                  <a:pt x="6" y="0"/>
                  <a:pt x="6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70"/>
                  <a:pt x="4" y="70"/>
                  <a:pt x="4" y="70"/>
                </a:cubicBezTo>
                <a:cubicBezTo>
                  <a:pt x="4" y="72"/>
                  <a:pt x="4" y="72"/>
                  <a:pt x="4" y="72"/>
                </a:cubicBezTo>
                <a:cubicBezTo>
                  <a:pt x="4" y="74"/>
                  <a:pt x="4" y="74"/>
                  <a:pt x="4" y="74"/>
                </a:cubicBezTo>
                <a:cubicBezTo>
                  <a:pt x="83" y="74"/>
                  <a:pt x="83" y="74"/>
                  <a:pt x="83" y="74"/>
                </a:cubicBezTo>
                <a:cubicBezTo>
                  <a:pt x="83" y="77"/>
                  <a:pt x="83" y="77"/>
                  <a:pt x="83" y="77"/>
                </a:cubicBezTo>
                <a:lnTo>
                  <a:pt x="92" y="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52" name="Freeform 44"/>
          <p:cNvSpPr>
            <a:spLocks noEditPoints="1"/>
          </p:cNvSpPr>
          <p:nvPr/>
        </p:nvSpPr>
        <p:spPr bwMode="auto">
          <a:xfrm>
            <a:off x="6241851" y="2619857"/>
            <a:ext cx="720725" cy="374650"/>
          </a:xfrm>
          <a:custGeom>
            <a:avLst/>
            <a:gdLst>
              <a:gd name="T0" fmla="*/ 2147483646 w 137"/>
              <a:gd name="T1" fmla="*/ 2147483646 h 71"/>
              <a:gd name="T2" fmla="*/ 2147483646 w 137"/>
              <a:gd name="T3" fmla="*/ 2147483646 h 71"/>
              <a:gd name="T4" fmla="*/ 2147483646 w 137"/>
              <a:gd name="T5" fmla="*/ 2147483646 h 71"/>
              <a:gd name="T6" fmla="*/ 2147483646 w 137"/>
              <a:gd name="T7" fmla="*/ 2147483646 h 71"/>
              <a:gd name="T8" fmla="*/ 2147483646 w 137"/>
              <a:gd name="T9" fmla="*/ 2147483646 h 71"/>
              <a:gd name="T10" fmla="*/ 2147483646 w 137"/>
              <a:gd name="T11" fmla="*/ 2147483646 h 71"/>
              <a:gd name="T12" fmla="*/ 2147483646 w 137"/>
              <a:gd name="T13" fmla="*/ 2147483646 h 71"/>
              <a:gd name="T14" fmla="*/ 2147483646 w 137"/>
              <a:gd name="T15" fmla="*/ 2147483646 h 71"/>
              <a:gd name="T16" fmla="*/ 2147483646 w 137"/>
              <a:gd name="T17" fmla="*/ 2147483646 h 71"/>
              <a:gd name="T18" fmla="*/ 2147483646 w 137"/>
              <a:gd name="T19" fmla="*/ 2147483646 h 71"/>
              <a:gd name="T20" fmla="*/ 2147483646 w 137"/>
              <a:gd name="T21" fmla="*/ 0 h 71"/>
              <a:gd name="T22" fmla="*/ 2147483646 w 137"/>
              <a:gd name="T23" fmla="*/ 0 h 71"/>
              <a:gd name="T24" fmla="*/ 2147483646 w 137"/>
              <a:gd name="T25" fmla="*/ 0 h 71"/>
              <a:gd name="T26" fmla="*/ 2147483646 w 137"/>
              <a:gd name="T27" fmla="*/ 2147483646 h 71"/>
              <a:gd name="T28" fmla="*/ 2147483646 w 137"/>
              <a:gd name="T29" fmla="*/ 2147483646 h 71"/>
              <a:gd name="T30" fmla="*/ 2147483646 w 137"/>
              <a:gd name="T31" fmla="*/ 2147483646 h 71"/>
              <a:gd name="T32" fmla="*/ 2147483646 w 137"/>
              <a:gd name="T33" fmla="*/ 2147483646 h 71"/>
              <a:gd name="T34" fmla="*/ 2147483646 w 137"/>
              <a:gd name="T35" fmla="*/ 2147483646 h 71"/>
              <a:gd name="T36" fmla="*/ 2147483646 w 137"/>
              <a:gd name="T37" fmla="*/ 2147483646 h 71"/>
              <a:gd name="T38" fmla="*/ 2147483646 w 137"/>
              <a:gd name="T39" fmla="*/ 2147483646 h 71"/>
              <a:gd name="T40" fmla="*/ 2147483646 w 137"/>
              <a:gd name="T41" fmla="*/ 2147483646 h 71"/>
              <a:gd name="T42" fmla="*/ 2147483646 w 137"/>
              <a:gd name="T43" fmla="*/ 2147483646 h 71"/>
              <a:gd name="T44" fmla="*/ 2147483646 w 137"/>
              <a:gd name="T45" fmla="*/ 2147483646 h 71"/>
              <a:gd name="T46" fmla="*/ 2147483646 w 137"/>
              <a:gd name="T47" fmla="*/ 2147483646 h 71"/>
              <a:gd name="T48" fmla="*/ 2147483646 w 137"/>
              <a:gd name="T49" fmla="*/ 2147483646 h 71"/>
              <a:gd name="T50" fmla="*/ 2147483646 w 137"/>
              <a:gd name="T51" fmla="*/ 2147483646 h 71"/>
              <a:gd name="T52" fmla="*/ 2147483646 w 137"/>
              <a:gd name="T53" fmla="*/ 2147483646 h 71"/>
              <a:gd name="T54" fmla="*/ 2147483646 w 137"/>
              <a:gd name="T55" fmla="*/ 2147483646 h 71"/>
              <a:gd name="T56" fmla="*/ 2147483646 w 137"/>
              <a:gd name="T57" fmla="*/ 2147483646 h 71"/>
              <a:gd name="T58" fmla="*/ 2147483646 w 137"/>
              <a:gd name="T59" fmla="*/ 2147483646 h 71"/>
              <a:gd name="T60" fmla="*/ 2147483646 w 137"/>
              <a:gd name="T61" fmla="*/ 2147483646 h 71"/>
              <a:gd name="T62" fmla="*/ 2147483646 w 137"/>
              <a:gd name="T63" fmla="*/ 2147483646 h 71"/>
              <a:gd name="T64" fmla="*/ 2147483646 w 137"/>
              <a:gd name="T65" fmla="*/ 2147483646 h 71"/>
              <a:gd name="T66" fmla="*/ 2147483646 w 137"/>
              <a:gd name="T67" fmla="*/ 2147483646 h 71"/>
              <a:gd name="T68" fmla="*/ 2147483646 w 137"/>
              <a:gd name="T69" fmla="*/ 2147483646 h 71"/>
              <a:gd name="T70" fmla="*/ 2147483646 w 137"/>
              <a:gd name="T71" fmla="*/ 2147483646 h 71"/>
              <a:gd name="T72" fmla="*/ 2147483646 w 137"/>
              <a:gd name="T73" fmla="*/ 2147483646 h 71"/>
              <a:gd name="T74" fmla="*/ 2147483646 w 137"/>
              <a:gd name="T75" fmla="*/ 2147483646 h 71"/>
              <a:gd name="T76" fmla="*/ 2147483646 w 137"/>
              <a:gd name="T77" fmla="*/ 2147483646 h 71"/>
              <a:gd name="T78" fmla="*/ 2147483646 w 137"/>
              <a:gd name="T79" fmla="*/ 2147483646 h 71"/>
              <a:gd name="T80" fmla="*/ 2147483646 w 137"/>
              <a:gd name="T81" fmla="*/ 2147483646 h 71"/>
              <a:gd name="T82" fmla="*/ 2147483646 w 137"/>
              <a:gd name="T83" fmla="*/ 2147483646 h 71"/>
              <a:gd name="T84" fmla="*/ 2147483646 w 137"/>
              <a:gd name="T85" fmla="*/ 2147483646 h 71"/>
              <a:gd name="T86" fmla="*/ 2147483646 w 137"/>
              <a:gd name="T87" fmla="*/ 2147483646 h 71"/>
              <a:gd name="T88" fmla="*/ 2147483646 w 137"/>
              <a:gd name="T89" fmla="*/ 2147483646 h 71"/>
              <a:gd name="T90" fmla="*/ 2147483646 w 137"/>
              <a:gd name="T91" fmla="*/ 2147483646 h 71"/>
              <a:gd name="T92" fmla="*/ 2147483646 w 137"/>
              <a:gd name="T93" fmla="*/ 2147483646 h 71"/>
              <a:gd name="T94" fmla="*/ 2147483646 w 137"/>
              <a:gd name="T95" fmla="*/ 2147483646 h 71"/>
              <a:gd name="T96" fmla="*/ 2147483646 w 137"/>
              <a:gd name="T97" fmla="*/ 2147483646 h 71"/>
              <a:gd name="T98" fmla="*/ 2147483646 w 137"/>
              <a:gd name="T99" fmla="*/ 2147483646 h 71"/>
              <a:gd name="T100" fmla="*/ 2147483646 w 137"/>
              <a:gd name="T101" fmla="*/ 2147483646 h 71"/>
              <a:gd name="T102" fmla="*/ 2147483646 w 137"/>
              <a:gd name="T103" fmla="*/ 2147483646 h 71"/>
              <a:gd name="T104" fmla="*/ 2147483646 w 137"/>
              <a:gd name="T105" fmla="*/ 2147483646 h 71"/>
              <a:gd name="T106" fmla="*/ 2147483646 w 137"/>
              <a:gd name="T107" fmla="*/ 2147483646 h 71"/>
              <a:gd name="T108" fmla="*/ 2147483646 w 137"/>
              <a:gd name="T109" fmla="*/ 2147483646 h 71"/>
              <a:gd name="T110" fmla="*/ 2147483646 w 137"/>
              <a:gd name="T111" fmla="*/ 2147483646 h 71"/>
              <a:gd name="T112" fmla="*/ 2147483646 w 137"/>
              <a:gd name="T113" fmla="*/ 2147483646 h 71"/>
              <a:gd name="T114" fmla="*/ 2147483646 w 137"/>
              <a:gd name="T115" fmla="*/ 2147483646 h 71"/>
              <a:gd name="T116" fmla="*/ 2147483646 w 137"/>
              <a:gd name="T117" fmla="*/ 2147483646 h 7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7" h="71">
                <a:moveTo>
                  <a:pt x="99" y="66"/>
                </a:moveTo>
                <a:cubicBezTo>
                  <a:pt x="97" y="67"/>
                  <a:pt x="95" y="68"/>
                  <a:pt x="93" y="69"/>
                </a:cubicBezTo>
                <a:cubicBezTo>
                  <a:pt x="86" y="70"/>
                  <a:pt x="79" y="70"/>
                  <a:pt x="70" y="71"/>
                </a:cubicBezTo>
                <a:cubicBezTo>
                  <a:pt x="61" y="70"/>
                  <a:pt x="54" y="70"/>
                  <a:pt x="48" y="69"/>
                </a:cubicBezTo>
                <a:cubicBezTo>
                  <a:pt x="46" y="68"/>
                  <a:pt x="43" y="67"/>
                  <a:pt x="42" y="66"/>
                </a:cubicBezTo>
                <a:cubicBezTo>
                  <a:pt x="36" y="64"/>
                  <a:pt x="36" y="59"/>
                  <a:pt x="39" y="56"/>
                </a:cubicBezTo>
                <a:cubicBezTo>
                  <a:pt x="43" y="52"/>
                  <a:pt x="47" y="49"/>
                  <a:pt x="52" y="47"/>
                </a:cubicBezTo>
                <a:cubicBezTo>
                  <a:pt x="54" y="46"/>
                  <a:pt x="56" y="46"/>
                  <a:pt x="58" y="45"/>
                </a:cubicBezTo>
                <a:cubicBezTo>
                  <a:pt x="62" y="43"/>
                  <a:pt x="63" y="39"/>
                  <a:pt x="60" y="36"/>
                </a:cubicBezTo>
                <a:cubicBezTo>
                  <a:pt x="54" y="30"/>
                  <a:pt x="52" y="23"/>
                  <a:pt x="52" y="15"/>
                </a:cubicBezTo>
                <a:cubicBezTo>
                  <a:pt x="52" y="7"/>
                  <a:pt x="57" y="2"/>
                  <a:pt x="65" y="0"/>
                </a:cubicBezTo>
                <a:cubicBezTo>
                  <a:pt x="67" y="0"/>
                  <a:pt x="69" y="0"/>
                  <a:pt x="70" y="0"/>
                </a:cubicBezTo>
                <a:cubicBezTo>
                  <a:pt x="72" y="0"/>
                  <a:pt x="73" y="0"/>
                  <a:pt x="75" y="0"/>
                </a:cubicBezTo>
                <a:cubicBezTo>
                  <a:pt x="83" y="2"/>
                  <a:pt x="88" y="7"/>
                  <a:pt x="88" y="15"/>
                </a:cubicBezTo>
                <a:cubicBezTo>
                  <a:pt x="88" y="23"/>
                  <a:pt x="86" y="30"/>
                  <a:pt x="80" y="36"/>
                </a:cubicBezTo>
                <a:cubicBezTo>
                  <a:pt x="77" y="39"/>
                  <a:pt x="78" y="43"/>
                  <a:pt x="82" y="45"/>
                </a:cubicBezTo>
                <a:cubicBezTo>
                  <a:pt x="84" y="46"/>
                  <a:pt x="87" y="46"/>
                  <a:pt x="89" y="47"/>
                </a:cubicBezTo>
                <a:cubicBezTo>
                  <a:pt x="93" y="49"/>
                  <a:pt x="98" y="52"/>
                  <a:pt x="101" y="56"/>
                </a:cubicBezTo>
                <a:cubicBezTo>
                  <a:pt x="104" y="58"/>
                  <a:pt x="105" y="64"/>
                  <a:pt x="99" y="66"/>
                </a:cubicBezTo>
                <a:close/>
                <a:moveTo>
                  <a:pt x="134" y="60"/>
                </a:moveTo>
                <a:cubicBezTo>
                  <a:pt x="132" y="58"/>
                  <a:pt x="129" y="56"/>
                  <a:pt x="126" y="54"/>
                </a:cubicBezTo>
                <a:cubicBezTo>
                  <a:pt x="124" y="54"/>
                  <a:pt x="123" y="53"/>
                  <a:pt x="121" y="53"/>
                </a:cubicBezTo>
                <a:cubicBezTo>
                  <a:pt x="118" y="52"/>
                  <a:pt x="118" y="49"/>
                  <a:pt x="120" y="47"/>
                </a:cubicBezTo>
                <a:cubicBezTo>
                  <a:pt x="124" y="43"/>
                  <a:pt x="125" y="38"/>
                  <a:pt x="125" y="32"/>
                </a:cubicBezTo>
                <a:cubicBezTo>
                  <a:pt x="125" y="26"/>
                  <a:pt x="122" y="23"/>
                  <a:pt x="116" y="22"/>
                </a:cubicBezTo>
                <a:cubicBezTo>
                  <a:pt x="115" y="21"/>
                  <a:pt x="114" y="21"/>
                  <a:pt x="113" y="21"/>
                </a:cubicBezTo>
                <a:cubicBezTo>
                  <a:pt x="112" y="21"/>
                  <a:pt x="110" y="21"/>
                  <a:pt x="109" y="22"/>
                </a:cubicBezTo>
                <a:cubicBezTo>
                  <a:pt x="104" y="23"/>
                  <a:pt x="100" y="26"/>
                  <a:pt x="100" y="32"/>
                </a:cubicBezTo>
                <a:cubicBezTo>
                  <a:pt x="100" y="38"/>
                  <a:pt x="102" y="43"/>
                  <a:pt x="106" y="47"/>
                </a:cubicBezTo>
                <a:cubicBezTo>
                  <a:pt x="108" y="49"/>
                  <a:pt x="107" y="52"/>
                  <a:pt x="104" y="53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104" y="53"/>
                  <a:pt x="105" y="54"/>
                  <a:pt x="105" y="54"/>
                </a:cubicBezTo>
                <a:cubicBezTo>
                  <a:pt x="107" y="56"/>
                  <a:pt x="108" y="59"/>
                  <a:pt x="107" y="62"/>
                </a:cubicBezTo>
                <a:cubicBezTo>
                  <a:pt x="107" y="65"/>
                  <a:pt x="105" y="67"/>
                  <a:pt x="102" y="69"/>
                </a:cubicBezTo>
                <a:cubicBezTo>
                  <a:pt x="101" y="69"/>
                  <a:pt x="100" y="69"/>
                  <a:pt x="99" y="70"/>
                </a:cubicBezTo>
                <a:cubicBezTo>
                  <a:pt x="103" y="70"/>
                  <a:pt x="108" y="71"/>
                  <a:pt x="113" y="71"/>
                </a:cubicBezTo>
                <a:cubicBezTo>
                  <a:pt x="119" y="70"/>
                  <a:pt x="124" y="70"/>
                  <a:pt x="128" y="69"/>
                </a:cubicBezTo>
                <a:cubicBezTo>
                  <a:pt x="130" y="69"/>
                  <a:pt x="131" y="68"/>
                  <a:pt x="133" y="68"/>
                </a:cubicBezTo>
                <a:cubicBezTo>
                  <a:pt x="137" y="66"/>
                  <a:pt x="136" y="62"/>
                  <a:pt x="134" y="60"/>
                </a:cubicBezTo>
                <a:close/>
                <a:moveTo>
                  <a:pt x="32" y="62"/>
                </a:moveTo>
                <a:cubicBezTo>
                  <a:pt x="32" y="59"/>
                  <a:pt x="33" y="56"/>
                  <a:pt x="35" y="54"/>
                </a:cubicBezTo>
                <a:cubicBezTo>
                  <a:pt x="36" y="53"/>
                  <a:pt x="37" y="52"/>
                  <a:pt x="38" y="51"/>
                </a:cubicBezTo>
                <a:cubicBezTo>
                  <a:pt x="37" y="51"/>
                  <a:pt x="37" y="51"/>
                  <a:pt x="36" y="51"/>
                </a:cubicBezTo>
                <a:cubicBezTo>
                  <a:pt x="33" y="50"/>
                  <a:pt x="32" y="46"/>
                  <a:pt x="35" y="44"/>
                </a:cubicBezTo>
                <a:cubicBezTo>
                  <a:pt x="39" y="40"/>
                  <a:pt x="41" y="34"/>
                  <a:pt x="41" y="28"/>
                </a:cubicBezTo>
                <a:cubicBezTo>
                  <a:pt x="40" y="21"/>
                  <a:pt x="37" y="18"/>
                  <a:pt x="31" y="16"/>
                </a:cubicBezTo>
                <a:cubicBezTo>
                  <a:pt x="29" y="16"/>
                  <a:pt x="28" y="16"/>
                  <a:pt x="27" y="16"/>
                </a:cubicBezTo>
                <a:cubicBezTo>
                  <a:pt x="26" y="16"/>
                  <a:pt x="24" y="16"/>
                  <a:pt x="23" y="16"/>
                </a:cubicBezTo>
                <a:cubicBezTo>
                  <a:pt x="17" y="18"/>
                  <a:pt x="13" y="21"/>
                  <a:pt x="13" y="28"/>
                </a:cubicBezTo>
                <a:cubicBezTo>
                  <a:pt x="13" y="34"/>
                  <a:pt x="14" y="40"/>
                  <a:pt x="19" y="44"/>
                </a:cubicBezTo>
                <a:cubicBezTo>
                  <a:pt x="21" y="46"/>
                  <a:pt x="20" y="50"/>
                  <a:pt x="17" y="51"/>
                </a:cubicBezTo>
                <a:cubicBezTo>
                  <a:pt x="16" y="51"/>
                  <a:pt x="14" y="52"/>
                  <a:pt x="12" y="53"/>
                </a:cubicBezTo>
                <a:cubicBezTo>
                  <a:pt x="9" y="54"/>
                  <a:pt x="6" y="56"/>
                  <a:pt x="3" y="59"/>
                </a:cubicBezTo>
                <a:cubicBezTo>
                  <a:pt x="0" y="62"/>
                  <a:pt x="0" y="65"/>
                  <a:pt x="5" y="67"/>
                </a:cubicBezTo>
                <a:cubicBezTo>
                  <a:pt x="6" y="68"/>
                  <a:pt x="8" y="69"/>
                  <a:pt x="9" y="69"/>
                </a:cubicBezTo>
                <a:cubicBezTo>
                  <a:pt x="15" y="70"/>
                  <a:pt x="20" y="70"/>
                  <a:pt x="27" y="71"/>
                </a:cubicBezTo>
                <a:cubicBezTo>
                  <a:pt x="32" y="71"/>
                  <a:pt x="37" y="70"/>
                  <a:pt x="41" y="70"/>
                </a:cubicBezTo>
                <a:cubicBezTo>
                  <a:pt x="40" y="69"/>
                  <a:pt x="39" y="69"/>
                  <a:pt x="38" y="69"/>
                </a:cubicBezTo>
                <a:cubicBezTo>
                  <a:pt x="35" y="67"/>
                  <a:pt x="33" y="65"/>
                  <a:pt x="32" y="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53" name="Freeform 45"/>
          <p:cNvSpPr>
            <a:spLocks noEditPoints="1"/>
          </p:cNvSpPr>
          <p:nvPr/>
        </p:nvSpPr>
        <p:spPr bwMode="auto">
          <a:xfrm>
            <a:off x="5787824" y="4680433"/>
            <a:ext cx="474662" cy="420688"/>
          </a:xfrm>
          <a:custGeom>
            <a:avLst/>
            <a:gdLst>
              <a:gd name="T0" fmla="*/ 2147483646 w 90"/>
              <a:gd name="T1" fmla="*/ 2147483646 h 80"/>
              <a:gd name="T2" fmla="*/ 2147483646 w 90"/>
              <a:gd name="T3" fmla="*/ 2147483646 h 80"/>
              <a:gd name="T4" fmla="*/ 2147483646 w 90"/>
              <a:gd name="T5" fmla="*/ 2147483646 h 80"/>
              <a:gd name="T6" fmla="*/ 2147483646 w 90"/>
              <a:gd name="T7" fmla="*/ 0 h 80"/>
              <a:gd name="T8" fmla="*/ 2147483646 w 90"/>
              <a:gd name="T9" fmla="*/ 2147483646 h 80"/>
              <a:gd name="T10" fmla="*/ 2147483646 w 90"/>
              <a:gd name="T11" fmla="*/ 2147483646 h 80"/>
              <a:gd name="T12" fmla="*/ 2147483646 w 90"/>
              <a:gd name="T13" fmla="*/ 2147483646 h 80"/>
              <a:gd name="T14" fmla="*/ 2147483646 w 90"/>
              <a:gd name="T15" fmla="*/ 2147483646 h 80"/>
              <a:gd name="T16" fmla="*/ 2147483646 w 90"/>
              <a:gd name="T17" fmla="*/ 2147483646 h 80"/>
              <a:gd name="T18" fmla="*/ 2147483646 w 90"/>
              <a:gd name="T19" fmla="*/ 2147483646 h 80"/>
              <a:gd name="T20" fmla="*/ 2147483646 w 90"/>
              <a:gd name="T21" fmla="*/ 2147483646 h 80"/>
              <a:gd name="T22" fmla="*/ 2147483646 w 90"/>
              <a:gd name="T23" fmla="*/ 2147483646 h 80"/>
              <a:gd name="T24" fmla="*/ 2147483646 w 90"/>
              <a:gd name="T25" fmla="*/ 2147483646 h 80"/>
              <a:gd name="T26" fmla="*/ 2147483646 w 90"/>
              <a:gd name="T27" fmla="*/ 2147483646 h 80"/>
              <a:gd name="T28" fmla="*/ 2147483646 w 90"/>
              <a:gd name="T29" fmla="*/ 2147483646 h 80"/>
              <a:gd name="T30" fmla="*/ 2147483646 w 90"/>
              <a:gd name="T31" fmla="*/ 2147483646 h 80"/>
              <a:gd name="T32" fmla="*/ 0 w 90"/>
              <a:gd name="T33" fmla="*/ 2147483646 h 80"/>
              <a:gd name="T34" fmla="*/ 2147483646 w 90"/>
              <a:gd name="T35" fmla="*/ 2147483646 h 80"/>
              <a:gd name="T36" fmla="*/ 2147483646 w 90"/>
              <a:gd name="T37" fmla="*/ 2147483646 h 80"/>
              <a:gd name="T38" fmla="*/ 2147483646 w 90"/>
              <a:gd name="T39" fmla="*/ 2147483646 h 80"/>
              <a:gd name="T40" fmla="*/ 2147483646 w 90"/>
              <a:gd name="T41" fmla="*/ 2147483646 h 80"/>
              <a:gd name="T42" fmla="*/ 0 w 90"/>
              <a:gd name="T43" fmla="*/ 2147483646 h 80"/>
              <a:gd name="T44" fmla="*/ 2147483646 w 90"/>
              <a:gd name="T45" fmla="*/ 2147483646 h 80"/>
              <a:gd name="T46" fmla="*/ 2147483646 w 90"/>
              <a:gd name="T47" fmla="*/ 2147483646 h 80"/>
              <a:gd name="T48" fmla="*/ 2147483646 w 90"/>
              <a:gd name="T49" fmla="*/ 2147483646 h 80"/>
              <a:gd name="T50" fmla="*/ 2147483646 w 90"/>
              <a:gd name="T51" fmla="*/ 2147483646 h 80"/>
              <a:gd name="T52" fmla="*/ 2147483646 w 90"/>
              <a:gd name="T53" fmla="*/ 2147483646 h 80"/>
              <a:gd name="T54" fmla="*/ 2147483646 w 90"/>
              <a:gd name="T55" fmla="*/ 2147483646 h 80"/>
              <a:gd name="T56" fmla="*/ 2147483646 w 90"/>
              <a:gd name="T57" fmla="*/ 2147483646 h 80"/>
              <a:gd name="T58" fmla="*/ 2147483646 w 90"/>
              <a:gd name="T59" fmla="*/ 2147483646 h 80"/>
              <a:gd name="T60" fmla="*/ 2147483646 w 90"/>
              <a:gd name="T61" fmla="*/ 2147483646 h 80"/>
              <a:gd name="T62" fmla="*/ 2147483646 w 90"/>
              <a:gd name="T63" fmla="*/ 2147483646 h 80"/>
              <a:gd name="T64" fmla="*/ 2147483646 w 90"/>
              <a:gd name="T65" fmla="*/ 2147483646 h 80"/>
              <a:gd name="T66" fmla="*/ 2147483646 w 90"/>
              <a:gd name="T67" fmla="*/ 2147483646 h 80"/>
              <a:gd name="T68" fmla="*/ 2147483646 w 90"/>
              <a:gd name="T69" fmla="*/ 2147483646 h 80"/>
              <a:gd name="T70" fmla="*/ 2147483646 w 90"/>
              <a:gd name="T71" fmla="*/ 2147483646 h 8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90" h="80">
                <a:moveTo>
                  <a:pt x="61" y="10"/>
                </a:moveTo>
                <a:cubicBezTo>
                  <a:pt x="56" y="10"/>
                  <a:pt x="56" y="10"/>
                  <a:pt x="56" y="10"/>
                </a:cubicBezTo>
                <a:cubicBezTo>
                  <a:pt x="55" y="7"/>
                  <a:pt x="53" y="5"/>
                  <a:pt x="5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37" y="5"/>
                  <a:pt x="35" y="7"/>
                  <a:pt x="34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4"/>
                  <a:pt x="33" y="0"/>
                  <a:pt x="39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7" y="0"/>
                  <a:pt x="61" y="4"/>
                  <a:pt x="61" y="10"/>
                </a:cubicBezTo>
                <a:close/>
                <a:moveTo>
                  <a:pt x="14" y="44"/>
                </a:moveTo>
                <a:cubicBezTo>
                  <a:pt x="36" y="44"/>
                  <a:pt x="36" y="44"/>
                  <a:pt x="36" y="44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39"/>
                  <a:pt x="38" y="37"/>
                  <a:pt x="41" y="37"/>
                </a:cubicBezTo>
                <a:cubicBezTo>
                  <a:pt x="49" y="37"/>
                  <a:pt x="49" y="37"/>
                  <a:pt x="49" y="37"/>
                </a:cubicBezTo>
                <a:cubicBezTo>
                  <a:pt x="52" y="37"/>
                  <a:pt x="54" y="39"/>
                  <a:pt x="54" y="41"/>
                </a:cubicBezTo>
                <a:cubicBezTo>
                  <a:pt x="54" y="44"/>
                  <a:pt x="54" y="44"/>
                  <a:pt x="54" y="44"/>
                </a:cubicBezTo>
                <a:cubicBezTo>
                  <a:pt x="76" y="44"/>
                  <a:pt x="76" y="44"/>
                  <a:pt x="76" y="44"/>
                </a:cubicBezTo>
                <a:cubicBezTo>
                  <a:pt x="83" y="44"/>
                  <a:pt x="89" y="39"/>
                  <a:pt x="90" y="32"/>
                </a:cubicBezTo>
                <a:cubicBezTo>
                  <a:pt x="90" y="25"/>
                  <a:pt x="90" y="25"/>
                  <a:pt x="90" y="25"/>
                </a:cubicBezTo>
                <a:cubicBezTo>
                  <a:pt x="90" y="18"/>
                  <a:pt x="85" y="13"/>
                  <a:pt x="79" y="13"/>
                </a:cubicBezTo>
                <a:cubicBezTo>
                  <a:pt x="74" y="13"/>
                  <a:pt x="74" y="13"/>
                  <a:pt x="74" y="13"/>
                </a:cubicBezTo>
                <a:cubicBezTo>
                  <a:pt x="72" y="13"/>
                  <a:pt x="72" y="13"/>
                  <a:pt x="72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4" y="13"/>
                  <a:pt x="64" y="13"/>
                  <a:pt x="64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55" y="13"/>
                  <a:pt x="55" y="13"/>
                  <a:pt x="55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28" y="13"/>
                  <a:pt x="28" y="13"/>
                  <a:pt x="28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4" y="13"/>
                  <a:pt x="14" y="13"/>
                  <a:pt x="14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5" y="13"/>
                  <a:pt x="0" y="18"/>
                  <a:pt x="0" y="25"/>
                </a:cubicBezTo>
                <a:cubicBezTo>
                  <a:pt x="0" y="32"/>
                  <a:pt x="0" y="32"/>
                  <a:pt x="0" y="32"/>
                </a:cubicBezTo>
                <a:cubicBezTo>
                  <a:pt x="1" y="39"/>
                  <a:pt x="7" y="44"/>
                  <a:pt x="14" y="44"/>
                </a:cubicBezTo>
                <a:close/>
                <a:moveTo>
                  <a:pt x="76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54" y="51"/>
                  <a:pt x="54" y="51"/>
                  <a:pt x="54" y="51"/>
                </a:cubicBezTo>
                <a:cubicBezTo>
                  <a:pt x="54" y="54"/>
                  <a:pt x="52" y="56"/>
                  <a:pt x="49" y="56"/>
                </a:cubicBezTo>
                <a:cubicBezTo>
                  <a:pt x="41" y="56"/>
                  <a:pt x="41" y="56"/>
                  <a:pt x="41" y="56"/>
                </a:cubicBezTo>
                <a:cubicBezTo>
                  <a:pt x="38" y="56"/>
                  <a:pt x="36" y="54"/>
                  <a:pt x="36" y="51"/>
                </a:cubicBezTo>
                <a:cubicBezTo>
                  <a:pt x="36" y="48"/>
                  <a:pt x="36" y="48"/>
                  <a:pt x="36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8" y="48"/>
                  <a:pt x="3" y="45"/>
                  <a:pt x="0" y="40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5"/>
                  <a:pt x="5" y="80"/>
                  <a:pt x="11" y="80"/>
                </a:cubicBezTo>
                <a:cubicBezTo>
                  <a:pt x="14" y="80"/>
                  <a:pt x="14" y="80"/>
                  <a:pt x="14" y="80"/>
                </a:cubicBezTo>
                <a:cubicBezTo>
                  <a:pt x="17" y="80"/>
                  <a:pt x="17" y="80"/>
                  <a:pt x="17" y="80"/>
                </a:cubicBezTo>
                <a:cubicBezTo>
                  <a:pt x="21" y="80"/>
                  <a:pt x="21" y="80"/>
                  <a:pt x="21" y="80"/>
                </a:cubicBezTo>
                <a:cubicBezTo>
                  <a:pt x="68" y="80"/>
                  <a:pt x="68" y="80"/>
                  <a:pt x="68" y="80"/>
                </a:cubicBezTo>
                <a:cubicBezTo>
                  <a:pt x="72" y="80"/>
                  <a:pt x="72" y="80"/>
                  <a:pt x="72" y="80"/>
                </a:cubicBezTo>
                <a:cubicBezTo>
                  <a:pt x="74" y="80"/>
                  <a:pt x="74" y="80"/>
                  <a:pt x="74" y="80"/>
                </a:cubicBezTo>
                <a:cubicBezTo>
                  <a:pt x="79" y="80"/>
                  <a:pt x="79" y="80"/>
                  <a:pt x="79" y="80"/>
                </a:cubicBezTo>
                <a:cubicBezTo>
                  <a:pt x="85" y="80"/>
                  <a:pt x="90" y="75"/>
                  <a:pt x="90" y="68"/>
                </a:cubicBezTo>
                <a:cubicBezTo>
                  <a:pt x="90" y="40"/>
                  <a:pt x="90" y="40"/>
                  <a:pt x="90" y="40"/>
                </a:cubicBezTo>
                <a:cubicBezTo>
                  <a:pt x="87" y="45"/>
                  <a:pt x="82" y="48"/>
                  <a:pt x="76" y="48"/>
                </a:cubicBezTo>
                <a:close/>
                <a:moveTo>
                  <a:pt x="49" y="40"/>
                </a:moveTo>
                <a:cubicBezTo>
                  <a:pt x="41" y="40"/>
                  <a:pt x="41" y="40"/>
                  <a:pt x="41" y="40"/>
                </a:cubicBezTo>
                <a:cubicBezTo>
                  <a:pt x="40" y="40"/>
                  <a:pt x="39" y="41"/>
                  <a:pt x="39" y="42"/>
                </a:cubicBezTo>
                <a:cubicBezTo>
                  <a:pt x="39" y="44"/>
                  <a:pt x="39" y="44"/>
                  <a:pt x="39" y="44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48"/>
                  <a:pt x="39" y="48"/>
                  <a:pt x="39" y="48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2"/>
                  <a:pt x="40" y="53"/>
                  <a:pt x="41" y="53"/>
                </a:cubicBezTo>
                <a:cubicBezTo>
                  <a:pt x="49" y="53"/>
                  <a:pt x="49" y="53"/>
                  <a:pt x="49" y="53"/>
                </a:cubicBezTo>
                <a:cubicBezTo>
                  <a:pt x="50" y="53"/>
                  <a:pt x="51" y="52"/>
                  <a:pt x="51" y="51"/>
                </a:cubicBezTo>
                <a:cubicBezTo>
                  <a:pt x="51" y="49"/>
                  <a:pt x="51" y="49"/>
                  <a:pt x="51" y="49"/>
                </a:cubicBezTo>
                <a:cubicBezTo>
                  <a:pt x="51" y="48"/>
                  <a:pt x="51" y="48"/>
                  <a:pt x="51" y="48"/>
                </a:cubicBezTo>
                <a:cubicBezTo>
                  <a:pt x="51" y="45"/>
                  <a:pt x="51" y="45"/>
                  <a:pt x="51" y="45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2"/>
                  <a:pt x="51" y="42"/>
                  <a:pt x="51" y="42"/>
                </a:cubicBezTo>
                <a:cubicBezTo>
                  <a:pt x="51" y="41"/>
                  <a:pt x="50" y="40"/>
                  <a:pt x="49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pic>
        <p:nvPicPr>
          <p:cNvPr id="29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370" y="189634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itle 3"/>
          <p:cNvSpPr txBox="1">
            <a:spLocks/>
          </p:cNvSpPr>
          <p:nvPr/>
        </p:nvSpPr>
        <p:spPr bwMode="auto">
          <a:xfrm>
            <a:off x="-327552" y="203061"/>
            <a:ext cx="11494827" cy="109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ctr" anchorCtr="0" compatLnSpc="1"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5866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91072"/>
          </a:xfrm>
        </p:spPr>
        <p:txBody>
          <a:bodyPr/>
          <a:lstStyle/>
          <a:p>
            <a:pPr algn="ctr"/>
            <a:r>
              <a:rPr lang="en-MY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KESIMPULAN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1921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56AFC-DE51-473C-8B15-EB663517B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KESIMPULAN:</a:t>
            </a:r>
            <a:b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SENARIO g : MATA MENIPU?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93E50-70A7-43EF-8CA5-E58965A53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90689"/>
            <a:ext cx="10820400" cy="498568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Hamid: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bendera</a:t>
            </a:r>
            <a:r>
              <a:rPr lang="en-US" dirty="0"/>
              <a:t> Malaysia? </a:t>
            </a:r>
          </a:p>
          <a:p>
            <a:r>
              <a:rPr lang="en-US" dirty="0"/>
              <a:t>Awang: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Kuning</a:t>
            </a:r>
            <a:r>
              <a:rPr lang="en-US" dirty="0"/>
              <a:t>.   </a:t>
            </a:r>
          </a:p>
          <a:p>
            <a:r>
              <a:rPr lang="en-US" dirty="0"/>
              <a:t>Hamid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berwarna</a:t>
            </a:r>
            <a:r>
              <a:rPr lang="en-US" dirty="0"/>
              <a:t> </a:t>
            </a:r>
            <a:r>
              <a:rPr lang="en-US" dirty="0" err="1"/>
              <a:t>kuning</a:t>
            </a:r>
            <a:r>
              <a:rPr lang="en-US" dirty="0"/>
              <a:t>? </a:t>
            </a:r>
          </a:p>
          <a:p>
            <a:r>
              <a:rPr lang="en-US" dirty="0"/>
              <a:t>Awang: Saya </a:t>
            </a:r>
            <a:r>
              <a:rPr lang="en-US" dirty="0" err="1"/>
              <a:t>tengok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sayalah</a:t>
            </a:r>
            <a:r>
              <a:rPr lang="en-US" dirty="0"/>
              <a:t>! </a:t>
            </a:r>
          </a:p>
          <a:p>
            <a:r>
              <a:rPr lang="en-US" dirty="0"/>
              <a:t>Hamid: Mata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tengok</a:t>
            </a:r>
            <a:r>
              <a:rPr lang="en-US" dirty="0"/>
              <a:t> </a:t>
            </a:r>
            <a:r>
              <a:rPr lang="en-US" dirty="0" err="1"/>
              <a:t>matahari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benarkah</a:t>
            </a:r>
            <a:r>
              <a:rPr lang="en-US" dirty="0"/>
              <a:t> </a:t>
            </a:r>
            <a:r>
              <a:rPr lang="en-US" dirty="0" err="1"/>
              <a:t>matahari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? Mata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tengok</a:t>
            </a:r>
            <a:r>
              <a:rPr lang="en-US" dirty="0"/>
              <a:t> </a:t>
            </a:r>
            <a:r>
              <a:rPr lang="en-US" dirty="0" err="1"/>
              <a:t>bayang-bayang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matahari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benarkah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? Mata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nampak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hakikatnya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kerana </a:t>
            </a:r>
            <a:r>
              <a:rPr lang="en-US" dirty="0" err="1"/>
              <a:t>bumi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berputar</a:t>
            </a:r>
            <a:r>
              <a:rPr lang="en-US" dirty="0"/>
              <a:t>! </a:t>
            </a:r>
            <a:r>
              <a:rPr lang="en-US" dirty="0" err="1"/>
              <a:t>Sejauh</a:t>
            </a:r>
            <a:r>
              <a:rPr lang="en-US" dirty="0"/>
              <a:t> mana Awang </a:t>
            </a:r>
            <a:r>
              <a:rPr lang="en-US" dirty="0" err="1"/>
              <a:t>yakin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yang </a:t>
            </a:r>
            <a:r>
              <a:rPr lang="en-US" dirty="0" err="1"/>
              <a:t>diperolehi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?  </a:t>
            </a:r>
          </a:p>
          <a:p>
            <a:r>
              <a:rPr lang="en-US" dirty="0"/>
              <a:t>Awang: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orang yang </a:t>
            </a:r>
            <a:r>
              <a:rPr lang="en-US" dirty="0" err="1"/>
              <a:t>tengok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di </a:t>
            </a:r>
            <a:r>
              <a:rPr lang="en-US" dirty="0" err="1"/>
              <a:t>bendera</a:t>
            </a:r>
            <a:r>
              <a:rPr lang="en-US" dirty="0"/>
              <a:t> Malaysia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berkata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berwarna</a:t>
            </a:r>
            <a:r>
              <a:rPr lang="en-US" dirty="0"/>
              <a:t> </a:t>
            </a:r>
            <a:r>
              <a:rPr lang="en-US" dirty="0" err="1"/>
              <a:t>kuning</a:t>
            </a:r>
            <a:r>
              <a:rPr lang="en-US" dirty="0"/>
              <a:t>? </a:t>
            </a:r>
          </a:p>
          <a:p>
            <a:r>
              <a:rPr lang="en-US" dirty="0"/>
              <a:t>Hamid: </a:t>
            </a:r>
            <a:r>
              <a:rPr lang="en-US" dirty="0" err="1"/>
              <a:t>Katakanlah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kata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berwarna</a:t>
            </a:r>
            <a:r>
              <a:rPr lang="en-US" dirty="0"/>
              <a:t> </a:t>
            </a:r>
            <a:r>
              <a:rPr lang="en-US" dirty="0" err="1"/>
              <a:t>kuning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binatang</a:t>
            </a:r>
            <a:r>
              <a:rPr lang="en-US" dirty="0"/>
              <a:t> lain </a:t>
            </a:r>
            <a:r>
              <a:rPr lang="en-US" dirty="0" err="1"/>
              <a:t>setuju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penglihatan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? Ada </a:t>
            </a:r>
            <a:r>
              <a:rPr lang="en-US" dirty="0" err="1"/>
              <a:t>warna</a:t>
            </a:r>
            <a:r>
              <a:rPr lang="en-US" dirty="0"/>
              <a:t> yang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nampak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ultra violet. </a:t>
            </a:r>
            <a:r>
              <a:rPr lang="en-US" dirty="0" err="1"/>
              <a:t>Lebah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nampak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ultra violet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bezakan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merah</a:t>
            </a:r>
            <a:r>
              <a:rPr lang="en-US" dirty="0"/>
              <a:t> dan </a:t>
            </a:r>
            <a:r>
              <a:rPr lang="en-US" dirty="0" err="1"/>
              <a:t>hitam</a:t>
            </a:r>
            <a:r>
              <a:rPr lang="en-US" dirty="0"/>
              <a:t>.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lain yang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nampak</a:t>
            </a:r>
            <a:r>
              <a:rPr lang="en-US" dirty="0"/>
              <a:t>. </a:t>
            </a:r>
            <a:r>
              <a:rPr lang="en-US" dirty="0" err="1"/>
              <a:t>Maka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semestinya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sebenar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di </a:t>
            </a:r>
            <a:r>
              <a:rPr lang="en-US" dirty="0" err="1"/>
              <a:t>bendera</a:t>
            </a:r>
            <a:r>
              <a:rPr lang="en-US" dirty="0"/>
              <a:t> Malaysia </a:t>
            </a:r>
            <a:r>
              <a:rPr lang="en-US" dirty="0" err="1"/>
              <a:t>berwarna</a:t>
            </a:r>
            <a:r>
              <a:rPr lang="en-US" dirty="0"/>
              <a:t> </a:t>
            </a:r>
            <a:r>
              <a:rPr lang="en-US" dirty="0" err="1"/>
              <a:t>kuning</a:t>
            </a:r>
            <a:r>
              <a:rPr lang="en-US" dirty="0"/>
              <a:t>.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berwarna</a:t>
            </a:r>
            <a:r>
              <a:rPr lang="en-US" dirty="0"/>
              <a:t> lain yang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nampak</a:t>
            </a:r>
            <a:r>
              <a:rPr lang="en-US" dirty="0"/>
              <a:t>,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memproseskannya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kuning</a:t>
            </a:r>
            <a:r>
              <a:rPr lang="en-US" dirty="0"/>
              <a:t>!</a:t>
            </a:r>
          </a:p>
          <a:p>
            <a:r>
              <a:rPr lang="en-US" dirty="0"/>
              <a:t>Awang: </a:t>
            </a:r>
            <a:r>
              <a:rPr lang="en-US" dirty="0" err="1"/>
              <a:t>Jadi</a:t>
            </a:r>
            <a:r>
              <a:rPr lang="en-US" dirty="0"/>
              <a:t>,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warnanya</a:t>
            </a:r>
            <a:r>
              <a:rPr lang="en-US" dirty="0"/>
              <a:t> yang </a:t>
            </a:r>
            <a:r>
              <a:rPr lang="en-US" dirty="0" err="1"/>
              <a:t>sebenar</a:t>
            </a:r>
            <a:r>
              <a:rPr lang="en-US" dirty="0"/>
              <a:t>? </a:t>
            </a:r>
          </a:p>
          <a:p>
            <a:r>
              <a:rPr lang="en-US" dirty="0"/>
              <a:t>Hamid: </a:t>
            </a:r>
            <a:r>
              <a:rPr lang="en-US" dirty="0" err="1"/>
              <a:t>Inilah</a:t>
            </a:r>
            <a:r>
              <a:rPr lang="en-US" dirty="0"/>
              <a:t> </a:t>
            </a:r>
            <a:r>
              <a:rPr lang="en-US" dirty="0" err="1"/>
              <a:t>persoalan</a:t>
            </a:r>
            <a:r>
              <a:rPr lang="en-US" dirty="0"/>
              <a:t> epistemology, </a:t>
            </a:r>
            <a:r>
              <a:rPr lang="en-US" dirty="0" err="1"/>
              <a:t>iaitu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persoalan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,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Tuhan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wujud</a:t>
            </a:r>
            <a:r>
              <a:rPr lang="en-US" dirty="0"/>
              <a:t>,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etnik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,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dirty="0" err="1"/>
              <a:t>kenyataan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palsu</a:t>
            </a:r>
            <a:r>
              <a:rPr lang="en-US" dirty="0"/>
              <a:t> dan lain-lain. </a:t>
            </a:r>
          </a:p>
        </p:txBody>
      </p:sp>
    </p:spTree>
    <p:extLst>
      <p:ext uri="{BB962C8B-B14F-4D97-AF65-F5344CB8AC3E}">
        <p14:creationId xmlns:p14="http://schemas.microsoft.com/office/powerpoint/2010/main" val="9396316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610F8-7F1F-4FB2-B5EF-4E985A31A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348" y="764373"/>
            <a:ext cx="10616852" cy="91928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PERBINCANGAN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0E2EC-FAF7-4DA5-ADDC-A20D2FB95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menganalisis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 </a:t>
            </a:r>
            <a:r>
              <a:rPr lang="en-US" dirty="0" err="1"/>
              <a:t>maklumat</a:t>
            </a:r>
            <a:r>
              <a:rPr lang="en-US" dirty="0"/>
              <a:t> yang </a:t>
            </a:r>
            <a:r>
              <a:rPr lang="en-US" dirty="0" err="1"/>
              <a:t>diterima</a:t>
            </a:r>
            <a:r>
              <a:rPr lang="en-US" dirty="0"/>
              <a:t>? </a:t>
            </a:r>
          </a:p>
          <a:p>
            <a:r>
              <a:rPr lang="en-US" dirty="0" err="1"/>
              <a:t>Kenapa</a:t>
            </a:r>
            <a:r>
              <a:rPr lang="en-US" dirty="0"/>
              <a:t> </a:t>
            </a:r>
            <a:r>
              <a:rPr lang="en-US" dirty="0" err="1"/>
              <a:t>ketinggalan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kitab yang </a:t>
            </a:r>
            <a:r>
              <a:rPr lang="en-US" dirty="0" err="1"/>
              <a:t>mulia</a:t>
            </a:r>
            <a:r>
              <a:rPr lang="en-US" dirty="0"/>
              <a:t>?</a:t>
            </a:r>
          </a:p>
          <a:p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neoliberalisme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?</a:t>
            </a:r>
          </a:p>
          <a:p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menghayati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?</a:t>
            </a:r>
          </a:p>
          <a:p>
            <a:r>
              <a:rPr lang="en-US" dirty="0" err="1"/>
              <a:t>Adakah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pengikut</a:t>
            </a:r>
            <a:r>
              <a:rPr lang="en-US" dirty="0"/>
              <a:t> dan </a:t>
            </a:r>
            <a:r>
              <a:rPr lang="en-US" dirty="0" err="1"/>
              <a:t>pengguna</a:t>
            </a:r>
            <a:r>
              <a:rPr lang="en-US" dirty="0"/>
              <a:t>?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</a:t>
            </a:r>
            <a:r>
              <a:rPr lang="en-US" dirty="0" err="1"/>
              <a:t>bijaksana</a:t>
            </a:r>
            <a:r>
              <a:rPr lang="en-US" dirty="0"/>
              <a:t> </a:t>
            </a:r>
            <a:r>
              <a:rPr lang="en-US" dirty="0" err="1"/>
              <a:t>berinovasi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setakat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ciptaan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yang lain?</a:t>
            </a:r>
          </a:p>
          <a:p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kesan</a:t>
            </a:r>
            <a:r>
              <a:rPr lang="en-US" dirty="0"/>
              <a:t> </a:t>
            </a:r>
            <a:r>
              <a:rPr lang="en-US" dirty="0" err="1"/>
              <a:t>penghayatan</a:t>
            </a:r>
            <a:r>
              <a:rPr lang="en-US" dirty="0"/>
              <a:t> </a:t>
            </a:r>
            <a:r>
              <a:rPr lang="en-US" dirty="0" err="1"/>
              <a:t>Falsafah</a:t>
            </a:r>
            <a:r>
              <a:rPr lang="en-US" dirty="0"/>
              <a:t> Pendidikan </a:t>
            </a:r>
            <a:r>
              <a:rPr lang="en-US" dirty="0" err="1"/>
              <a:t>Kebangsaan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566137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6" name="Freeform 29"/>
          <p:cNvSpPr/>
          <p:nvPr/>
        </p:nvSpPr>
        <p:spPr bwMode="auto">
          <a:xfrm>
            <a:off x="143556" y="1138238"/>
            <a:ext cx="3479800" cy="3033712"/>
          </a:xfrm>
          <a:custGeom>
            <a:avLst/>
            <a:gdLst>
              <a:gd name="T0" fmla="*/ 2147483646 w 885"/>
              <a:gd name="T1" fmla="*/ 2147483646 h 771"/>
              <a:gd name="T2" fmla="*/ 2147483646 w 885"/>
              <a:gd name="T3" fmla="*/ 2147483646 h 771"/>
              <a:gd name="T4" fmla="*/ 2147483646 w 885"/>
              <a:gd name="T5" fmla="*/ 2147483646 h 771"/>
              <a:gd name="T6" fmla="*/ 2147483646 w 885"/>
              <a:gd name="T7" fmla="*/ 2147483646 h 771"/>
              <a:gd name="T8" fmla="*/ 2147483646 w 885"/>
              <a:gd name="T9" fmla="*/ 2147483646 h 771"/>
              <a:gd name="T10" fmla="*/ 2147483646 w 885"/>
              <a:gd name="T11" fmla="*/ 2147483646 h 771"/>
              <a:gd name="T12" fmla="*/ 2147483646 w 885"/>
              <a:gd name="T13" fmla="*/ 2147483646 h 771"/>
              <a:gd name="T14" fmla="*/ 2147483646 w 885"/>
              <a:gd name="T15" fmla="*/ 2147483646 h 771"/>
              <a:gd name="T16" fmla="*/ 2147483646 w 885"/>
              <a:gd name="T17" fmla="*/ 2147483646 h 771"/>
              <a:gd name="T18" fmla="*/ 2147483646 w 885"/>
              <a:gd name="T19" fmla="*/ 2147483646 h 771"/>
              <a:gd name="T20" fmla="*/ 2147483646 w 885"/>
              <a:gd name="T21" fmla="*/ 2147483646 h 771"/>
              <a:gd name="T22" fmla="*/ 2147483646 w 885"/>
              <a:gd name="T23" fmla="*/ 2147483646 h 771"/>
              <a:gd name="T24" fmla="*/ 2147483646 w 885"/>
              <a:gd name="T25" fmla="*/ 2147483646 h 771"/>
              <a:gd name="T26" fmla="*/ 2147483646 w 885"/>
              <a:gd name="T27" fmla="*/ 2147483646 h 771"/>
              <a:gd name="T28" fmla="*/ 2147483646 w 885"/>
              <a:gd name="T29" fmla="*/ 2147483646 h 771"/>
              <a:gd name="T30" fmla="*/ 2147483646 w 885"/>
              <a:gd name="T31" fmla="*/ 2147483646 h 771"/>
              <a:gd name="T32" fmla="*/ 2147483646 w 885"/>
              <a:gd name="T33" fmla="*/ 2147483646 h 771"/>
              <a:gd name="T34" fmla="*/ 2147483646 w 885"/>
              <a:gd name="T35" fmla="*/ 2147483646 h 771"/>
              <a:gd name="T36" fmla="*/ 2147483646 w 885"/>
              <a:gd name="T37" fmla="*/ 2147483646 h 771"/>
              <a:gd name="T38" fmla="*/ 2147483646 w 885"/>
              <a:gd name="T39" fmla="*/ 2147483646 h 771"/>
              <a:gd name="T40" fmla="*/ 2147483646 w 885"/>
              <a:gd name="T41" fmla="*/ 2147483646 h 771"/>
              <a:gd name="T42" fmla="*/ 2147483646 w 885"/>
              <a:gd name="T43" fmla="*/ 2147483646 h 771"/>
              <a:gd name="T44" fmla="*/ 2147483646 w 885"/>
              <a:gd name="T45" fmla="*/ 2147483646 h 771"/>
              <a:gd name="T46" fmla="*/ 2147483646 w 885"/>
              <a:gd name="T47" fmla="*/ 2147483646 h 771"/>
              <a:gd name="T48" fmla="*/ 2147483646 w 885"/>
              <a:gd name="T49" fmla="*/ 2147483646 h 771"/>
              <a:gd name="T50" fmla="*/ 2147483646 w 885"/>
              <a:gd name="T51" fmla="*/ 2147483646 h 771"/>
              <a:gd name="T52" fmla="*/ 2147483646 w 885"/>
              <a:gd name="T53" fmla="*/ 2147483646 h 771"/>
              <a:gd name="T54" fmla="*/ 2147483646 w 885"/>
              <a:gd name="T55" fmla="*/ 2147483646 h 77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885" h="771">
                <a:moveTo>
                  <a:pt x="708" y="363"/>
                </a:moveTo>
                <a:cubicBezTo>
                  <a:pt x="699" y="358"/>
                  <a:pt x="687" y="357"/>
                  <a:pt x="677" y="361"/>
                </a:cubicBezTo>
                <a:cubicBezTo>
                  <a:pt x="662" y="366"/>
                  <a:pt x="649" y="378"/>
                  <a:pt x="640" y="395"/>
                </a:cubicBezTo>
                <a:cubicBezTo>
                  <a:pt x="630" y="411"/>
                  <a:pt x="626" y="429"/>
                  <a:pt x="629" y="444"/>
                </a:cubicBezTo>
                <a:cubicBezTo>
                  <a:pt x="631" y="455"/>
                  <a:pt x="637" y="464"/>
                  <a:pt x="646" y="470"/>
                </a:cubicBezTo>
                <a:cubicBezTo>
                  <a:pt x="655" y="475"/>
                  <a:pt x="667" y="476"/>
                  <a:pt x="677" y="471"/>
                </a:cubicBezTo>
                <a:cubicBezTo>
                  <a:pt x="551" y="690"/>
                  <a:pt x="551" y="690"/>
                  <a:pt x="551" y="690"/>
                </a:cubicBezTo>
                <a:cubicBezTo>
                  <a:pt x="548" y="696"/>
                  <a:pt x="542" y="699"/>
                  <a:pt x="536" y="699"/>
                </a:cubicBezTo>
                <a:cubicBezTo>
                  <a:pt x="365" y="699"/>
                  <a:pt x="365" y="699"/>
                  <a:pt x="365" y="699"/>
                </a:cubicBezTo>
                <a:cubicBezTo>
                  <a:pt x="362" y="700"/>
                  <a:pt x="359" y="703"/>
                  <a:pt x="359" y="706"/>
                </a:cubicBezTo>
                <a:cubicBezTo>
                  <a:pt x="358" y="713"/>
                  <a:pt x="358" y="720"/>
                  <a:pt x="365" y="724"/>
                </a:cubicBezTo>
                <a:cubicBezTo>
                  <a:pt x="368" y="726"/>
                  <a:pt x="372" y="728"/>
                  <a:pt x="376" y="730"/>
                </a:cubicBezTo>
                <a:cubicBezTo>
                  <a:pt x="387" y="737"/>
                  <a:pt x="388" y="751"/>
                  <a:pt x="378" y="759"/>
                </a:cubicBezTo>
                <a:cubicBezTo>
                  <a:pt x="368" y="767"/>
                  <a:pt x="354" y="771"/>
                  <a:pt x="341" y="770"/>
                </a:cubicBezTo>
                <a:cubicBezTo>
                  <a:pt x="328" y="771"/>
                  <a:pt x="314" y="768"/>
                  <a:pt x="304" y="759"/>
                </a:cubicBezTo>
                <a:cubicBezTo>
                  <a:pt x="294" y="751"/>
                  <a:pt x="295" y="737"/>
                  <a:pt x="306" y="730"/>
                </a:cubicBezTo>
                <a:cubicBezTo>
                  <a:pt x="310" y="728"/>
                  <a:pt x="314" y="726"/>
                  <a:pt x="317" y="724"/>
                </a:cubicBezTo>
                <a:cubicBezTo>
                  <a:pt x="323" y="720"/>
                  <a:pt x="323" y="713"/>
                  <a:pt x="323" y="706"/>
                </a:cubicBezTo>
                <a:cubicBezTo>
                  <a:pt x="323" y="703"/>
                  <a:pt x="320" y="700"/>
                  <a:pt x="317" y="699"/>
                </a:cubicBezTo>
                <a:cubicBezTo>
                  <a:pt x="115" y="699"/>
                  <a:pt x="115" y="699"/>
                  <a:pt x="115" y="699"/>
                </a:cubicBezTo>
                <a:cubicBezTo>
                  <a:pt x="112" y="699"/>
                  <a:pt x="109" y="697"/>
                  <a:pt x="108" y="694"/>
                </a:cubicBezTo>
                <a:cubicBezTo>
                  <a:pt x="108" y="694"/>
                  <a:pt x="108" y="694"/>
                  <a:pt x="108" y="694"/>
                </a:cubicBezTo>
                <a:cubicBezTo>
                  <a:pt x="58" y="592"/>
                  <a:pt x="0" y="246"/>
                  <a:pt x="247" y="121"/>
                </a:cubicBezTo>
                <a:cubicBezTo>
                  <a:pt x="487" y="0"/>
                  <a:pt x="726" y="23"/>
                  <a:pt x="852" y="89"/>
                </a:cubicBezTo>
                <a:cubicBezTo>
                  <a:pt x="862" y="94"/>
                  <a:pt x="871" y="99"/>
                  <a:pt x="879" y="104"/>
                </a:cubicBezTo>
                <a:cubicBezTo>
                  <a:pt x="883" y="107"/>
                  <a:pt x="885" y="112"/>
                  <a:pt x="882" y="116"/>
                </a:cubicBezTo>
                <a:cubicBezTo>
                  <a:pt x="725" y="389"/>
                  <a:pt x="725" y="389"/>
                  <a:pt x="725" y="389"/>
                </a:cubicBezTo>
                <a:cubicBezTo>
                  <a:pt x="723" y="378"/>
                  <a:pt x="717" y="368"/>
                  <a:pt x="708" y="363"/>
                </a:cubicBezTo>
                <a:close/>
              </a:path>
            </a:pathLst>
          </a:custGeom>
          <a:solidFill>
            <a:srgbClr val="64DA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6397" name="Freeform 30"/>
          <p:cNvSpPr/>
          <p:nvPr/>
        </p:nvSpPr>
        <p:spPr bwMode="auto">
          <a:xfrm>
            <a:off x="2361294" y="1617664"/>
            <a:ext cx="2571750" cy="4446587"/>
          </a:xfrm>
          <a:custGeom>
            <a:avLst/>
            <a:gdLst>
              <a:gd name="T0" fmla="*/ 2147483646 w 654"/>
              <a:gd name="T1" fmla="*/ 2147483646 h 1130"/>
              <a:gd name="T2" fmla="*/ 2147483646 w 654"/>
              <a:gd name="T3" fmla="*/ 2147483646 h 1130"/>
              <a:gd name="T4" fmla="*/ 2147483646 w 654"/>
              <a:gd name="T5" fmla="*/ 2147483646 h 1130"/>
              <a:gd name="T6" fmla="*/ 2147483646 w 654"/>
              <a:gd name="T7" fmla="*/ 2147483646 h 1130"/>
              <a:gd name="T8" fmla="*/ 2147483646 w 654"/>
              <a:gd name="T9" fmla="*/ 2147483646 h 1130"/>
              <a:gd name="T10" fmla="*/ 2147483646 w 654"/>
              <a:gd name="T11" fmla="*/ 2147483646 h 1130"/>
              <a:gd name="T12" fmla="*/ 2147483646 w 654"/>
              <a:gd name="T13" fmla="*/ 2147483646 h 1130"/>
              <a:gd name="T14" fmla="*/ 2147483646 w 654"/>
              <a:gd name="T15" fmla="*/ 2147483646 h 1130"/>
              <a:gd name="T16" fmla="*/ 2147483646 w 654"/>
              <a:gd name="T17" fmla="*/ 2147483646 h 1130"/>
              <a:gd name="T18" fmla="*/ 2147483646 w 654"/>
              <a:gd name="T19" fmla="*/ 2147483646 h 1130"/>
              <a:gd name="T20" fmla="*/ 2147483646 w 654"/>
              <a:gd name="T21" fmla="*/ 2147483646 h 1130"/>
              <a:gd name="T22" fmla="*/ 2147483646 w 654"/>
              <a:gd name="T23" fmla="*/ 2147483646 h 1130"/>
              <a:gd name="T24" fmla="*/ 2147483646 w 654"/>
              <a:gd name="T25" fmla="*/ 2147483646 h 1130"/>
              <a:gd name="T26" fmla="*/ 2147483646 w 654"/>
              <a:gd name="T27" fmla="*/ 2147483646 h 1130"/>
              <a:gd name="T28" fmla="*/ 2147483646 w 654"/>
              <a:gd name="T29" fmla="*/ 2147483646 h 1130"/>
              <a:gd name="T30" fmla="*/ 2147483646 w 654"/>
              <a:gd name="T31" fmla="*/ 2147483646 h 1130"/>
              <a:gd name="T32" fmla="*/ 2147483646 w 654"/>
              <a:gd name="T33" fmla="*/ 2147483646 h 1130"/>
              <a:gd name="T34" fmla="*/ 2147483646 w 654"/>
              <a:gd name="T35" fmla="*/ 2147483646 h 1130"/>
              <a:gd name="T36" fmla="*/ 2147483646 w 654"/>
              <a:gd name="T37" fmla="*/ 2147483646 h 1130"/>
              <a:gd name="T38" fmla="*/ 2147483646 w 654"/>
              <a:gd name="T39" fmla="*/ 2147483646 h 1130"/>
              <a:gd name="T40" fmla="*/ 2147483646 w 654"/>
              <a:gd name="T41" fmla="*/ 2147483646 h 1130"/>
              <a:gd name="T42" fmla="*/ 2147483646 w 654"/>
              <a:gd name="T43" fmla="*/ 2147483646 h 1130"/>
              <a:gd name="T44" fmla="*/ 2147483646 w 654"/>
              <a:gd name="T45" fmla="*/ 2147483646 h 1130"/>
              <a:gd name="T46" fmla="*/ 2147483646 w 654"/>
              <a:gd name="T47" fmla="*/ 2147483646 h 1130"/>
              <a:gd name="T48" fmla="*/ 2147483646 w 654"/>
              <a:gd name="T49" fmla="*/ 2147483646 h 1130"/>
              <a:gd name="T50" fmla="*/ 2147483646 w 654"/>
              <a:gd name="T51" fmla="*/ 2147483646 h 1130"/>
              <a:gd name="T52" fmla="*/ 2147483646 w 654"/>
              <a:gd name="T53" fmla="*/ 2147483646 h 1130"/>
              <a:gd name="T54" fmla="*/ 2147483646 w 654"/>
              <a:gd name="T55" fmla="*/ 2147483646 h 1130"/>
              <a:gd name="T56" fmla="*/ 2147483646 w 654"/>
              <a:gd name="T57" fmla="*/ 2147483646 h 1130"/>
              <a:gd name="T58" fmla="*/ 2147483646 w 654"/>
              <a:gd name="T59" fmla="*/ 2147483646 h 1130"/>
              <a:gd name="T60" fmla="*/ 2147483646 w 654"/>
              <a:gd name="T61" fmla="*/ 2147483646 h 1130"/>
              <a:gd name="T62" fmla="*/ 2147483646 w 654"/>
              <a:gd name="T63" fmla="*/ 2147483646 h 1130"/>
              <a:gd name="T64" fmla="*/ 2147483646 w 654"/>
              <a:gd name="T65" fmla="*/ 2147483646 h 1130"/>
              <a:gd name="T66" fmla="*/ 2147483646 w 654"/>
              <a:gd name="T67" fmla="*/ 2147483646 h 113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54" h="1130">
                <a:moveTo>
                  <a:pt x="208" y="896"/>
                </a:moveTo>
                <a:cubicBezTo>
                  <a:pt x="217" y="891"/>
                  <a:pt x="224" y="882"/>
                  <a:pt x="225" y="871"/>
                </a:cubicBezTo>
                <a:cubicBezTo>
                  <a:pt x="228" y="856"/>
                  <a:pt x="224" y="838"/>
                  <a:pt x="214" y="822"/>
                </a:cubicBezTo>
                <a:cubicBezTo>
                  <a:pt x="205" y="805"/>
                  <a:pt x="192" y="793"/>
                  <a:pt x="177" y="787"/>
                </a:cubicBezTo>
                <a:cubicBezTo>
                  <a:pt x="167" y="784"/>
                  <a:pt x="156" y="784"/>
                  <a:pt x="147" y="790"/>
                </a:cubicBezTo>
                <a:cubicBezTo>
                  <a:pt x="137" y="795"/>
                  <a:pt x="131" y="805"/>
                  <a:pt x="130" y="816"/>
                </a:cubicBezTo>
                <a:cubicBezTo>
                  <a:pt x="3" y="597"/>
                  <a:pt x="3" y="597"/>
                  <a:pt x="3" y="597"/>
                </a:cubicBezTo>
                <a:cubicBezTo>
                  <a:pt x="0" y="591"/>
                  <a:pt x="0" y="585"/>
                  <a:pt x="3" y="579"/>
                </a:cubicBezTo>
                <a:cubicBezTo>
                  <a:pt x="142" y="339"/>
                  <a:pt x="142" y="339"/>
                  <a:pt x="142" y="339"/>
                </a:cubicBezTo>
                <a:cubicBezTo>
                  <a:pt x="142" y="336"/>
                  <a:pt x="142" y="332"/>
                  <a:pt x="139" y="330"/>
                </a:cubicBezTo>
                <a:cubicBezTo>
                  <a:pt x="133" y="326"/>
                  <a:pt x="127" y="323"/>
                  <a:pt x="121" y="326"/>
                </a:cubicBezTo>
                <a:cubicBezTo>
                  <a:pt x="117" y="328"/>
                  <a:pt x="113" y="331"/>
                  <a:pt x="110" y="333"/>
                </a:cubicBezTo>
                <a:cubicBezTo>
                  <a:pt x="98" y="339"/>
                  <a:pt x="85" y="333"/>
                  <a:pt x="83" y="320"/>
                </a:cubicBezTo>
                <a:cubicBezTo>
                  <a:pt x="81" y="307"/>
                  <a:pt x="85" y="294"/>
                  <a:pt x="92" y="282"/>
                </a:cubicBezTo>
                <a:cubicBezTo>
                  <a:pt x="99" y="271"/>
                  <a:pt x="108" y="260"/>
                  <a:pt x="120" y="256"/>
                </a:cubicBezTo>
                <a:cubicBezTo>
                  <a:pt x="132" y="251"/>
                  <a:pt x="144" y="259"/>
                  <a:pt x="144" y="272"/>
                </a:cubicBezTo>
                <a:cubicBezTo>
                  <a:pt x="145" y="276"/>
                  <a:pt x="144" y="281"/>
                  <a:pt x="144" y="285"/>
                </a:cubicBezTo>
                <a:cubicBezTo>
                  <a:pt x="145" y="293"/>
                  <a:pt x="150" y="296"/>
                  <a:pt x="157" y="299"/>
                </a:cubicBezTo>
                <a:cubicBezTo>
                  <a:pt x="160" y="301"/>
                  <a:pt x="163" y="299"/>
                  <a:pt x="166" y="297"/>
                </a:cubicBezTo>
                <a:cubicBezTo>
                  <a:pt x="334" y="6"/>
                  <a:pt x="334" y="6"/>
                  <a:pt x="334" y="6"/>
                </a:cubicBezTo>
                <a:cubicBezTo>
                  <a:pt x="337" y="2"/>
                  <a:pt x="343" y="0"/>
                  <a:pt x="347" y="3"/>
                </a:cubicBezTo>
                <a:cubicBezTo>
                  <a:pt x="480" y="102"/>
                  <a:pt x="524" y="251"/>
                  <a:pt x="535" y="353"/>
                </a:cubicBezTo>
                <a:cubicBezTo>
                  <a:pt x="542" y="405"/>
                  <a:pt x="507" y="442"/>
                  <a:pt x="511" y="473"/>
                </a:cubicBezTo>
                <a:cubicBezTo>
                  <a:pt x="518" y="532"/>
                  <a:pt x="648" y="625"/>
                  <a:pt x="651" y="690"/>
                </a:cubicBezTo>
                <a:cubicBezTo>
                  <a:pt x="654" y="734"/>
                  <a:pt x="565" y="752"/>
                  <a:pt x="550" y="781"/>
                </a:cubicBezTo>
                <a:cubicBezTo>
                  <a:pt x="543" y="794"/>
                  <a:pt x="562" y="823"/>
                  <a:pt x="560" y="841"/>
                </a:cubicBezTo>
                <a:cubicBezTo>
                  <a:pt x="559" y="857"/>
                  <a:pt x="515" y="874"/>
                  <a:pt x="515" y="874"/>
                </a:cubicBezTo>
                <a:cubicBezTo>
                  <a:pt x="515" y="874"/>
                  <a:pt x="546" y="903"/>
                  <a:pt x="548" y="916"/>
                </a:cubicBezTo>
                <a:cubicBezTo>
                  <a:pt x="549" y="932"/>
                  <a:pt x="520" y="957"/>
                  <a:pt x="519" y="973"/>
                </a:cubicBezTo>
                <a:cubicBezTo>
                  <a:pt x="519" y="989"/>
                  <a:pt x="545" y="1030"/>
                  <a:pt x="532" y="1073"/>
                </a:cubicBezTo>
                <a:cubicBezTo>
                  <a:pt x="515" y="1130"/>
                  <a:pt x="356" y="1091"/>
                  <a:pt x="288" y="1083"/>
                </a:cubicBezTo>
                <a:cubicBezTo>
                  <a:pt x="286" y="1083"/>
                  <a:pt x="283" y="1082"/>
                  <a:pt x="282" y="1079"/>
                </a:cubicBezTo>
                <a:cubicBezTo>
                  <a:pt x="177" y="898"/>
                  <a:pt x="177" y="898"/>
                  <a:pt x="177" y="898"/>
                </a:cubicBezTo>
                <a:cubicBezTo>
                  <a:pt x="188" y="902"/>
                  <a:pt x="199" y="902"/>
                  <a:pt x="208" y="896"/>
                </a:cubicBezTo>
                <a:close/>
              </a:path>
            </a:pathLst>
          </a:custGeom>
          <a:solidFill>
            <a:srgbClr val="39C4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6398" name="Freeform 31"/>
          <p:cNvSpPr/>
          <p:nvPr/>
        </p:nvSpPr>
        <p:spPr bwMode="auto">
          <a:xfrm>
            <a:off x="627743" y="3967166"/>
            <a:ext cx="2768600" cy="2801937"/>
          </a:xfrm>
          <a:custGeom>
            <a:avLst/>
            <a:gdLst>
              <a:gd name="T0" fmla="*/ 2147483646 w 704"/>
              <a:gd name="T1" fmla="*/ 0 h 712"/>
              <a:gd name="T2" fmla="*/ 2147483646 w 704"/>
              <a:gd name="T3" fmla="*/ 0 h 712"/>
              <a:gd name="T4" fmla="*/ 2147483646 w 704"/>
              <a:gd name="T5" fmla="*/ 2147483646 h 712"/>
              <a:gd name="T6" fmla="*/ 2147483646 w 704"/>
              <a:gd name="T7" fmla="*/ 2147483646 h 712"/>
              <a:gd name="T8" fmla="*/ 2147483646 w 704"/>
              <a:gd name="T9" fmla="*/ 2147483646 h 712"/>
              <a:gd name="T10" fmla="*/ 2147483646 w 704"/>
              <a:gd name="T11" fmla="*/ 2147483646 h 712"/>
              <a:gd name="T12" fmla="*/ 2147483646 w 704"/>
              <a:gd name="T13" fmla="*/ 2147483646 h 712"/>
              <a:gd name="T14" fmla="*/ 2147483646 w 704"/>
              <a:gd name="T15" fmla="*/ 0 h 712"/>
              <a:gd name="T16" fmla="*/ 2147483646 w 704"/>
              <a:gd name="T17" fmla="*/ 0 h 712"/>
              <a:gd name="T18" fmla="*/ 2147483646 w 704"/>
              <a:gd name="T19" fmla="*/ 2147483646 h 712"/>
              <a:gd name="T20" fmla="*/ 2147483646 w 704"/>
              <a:gd name="T21" fmla="*/ 2147483646 h 712"/>
              <a:gd name="T22" fmla="*/ 2147483646 w 704"/>
              <a:gd name="T23" fmla="*/ 2147483646 h 712"/>
              <a:gd name="T24" fmla="*/ 2147483646 w 704"/>
              <a:gd name="T25" fmla="*/ 2147483646 h 712"/>
              <a:gd name="T26" fmla="*/ 2147483646 w 704"/>
              <a:gd name="T27" fmla="*/ 2147483646 h 712"/>
              <a:gd name="T28" fmla="*/ 2147483646 w 704"/>
              <a:gd name="T29" fmla="*/ 2147483646 h 712"/>
              <a:gd name="T30" fmla="*/ 2147483646 w 704"/>
              <a:gd name="T31" fmla="*/ 2147483646 h 712"/>
              <a:gd name="T32" fmla="*/ 2147483646 w 704"/>
              <a:gd name="T33" fmla="*/ 2147483646 h 712"/>
              <a:gd name="T34" fmla="*/ 2147483646 w 704"/>
              <a:gd name="T35" fmla="*/ 2147483646 h 712"/>
              <a:gd name="T36" fmla="*/ 2147483646 w 704"/>
              <a:gd name="T37" fmla="*/ 2147483646 h 712"/>
              <a:gd name="T38" fmla="*/ 2147483646 w 704"/>
              <a:gd name="T39" fmla="*/ 2147483646 h 712"/>
              <a:gd name="T40" fmla="*/ 2147483646 w 704"/>
              <a:gd name="T41" fmla="*/ 2147483646 h 712"/>
              <a:gd name="T42" fmla="*/ 2147483646 w 704"/>
              <a:gd name="T43" fmla="*/ 2147483646 h 712"/>
              <a:gd name="T44" fmla="*/ 2147483646 w 704"/>
              <a:gd name="T45" fmla="*/ 2147483646 h 712"/>
              <a:gd name="T46" fmla="*/ 2147483646 w 704"/>
              <a:gd name="T47" fmla="*/ 2147483646 h 712"/>
              <a:gd name="T48" fmla="*/ 2147483646 w 704"/>
              <a:gd name="T49" fmla="*/ 2147483646 h 712"/>
              <a:gd name="T50" fmla="*/ 2147483646 w 704"/>
              <a:gd name="T51" fmla="*/ 2147483646 h 712"/>
              <a:gd name="T52" fmla="*/ 2147483646 w 704"/>
              <a:gd name="T53" fmla="*/ 2147483646 h 712"/>
              <a:gd name="T54" fmla="*/ 2147483646 w 704"/>
              <a:gd name="T55" fmla="*/ 2147483646 h 712"/>
              <a:gd name="T56" fmla="*/ 2147483646 w 704"/>
              <a:gd name="T57" fmla="*/ 2147483646 h 712"/>
              <a:gd name="T58" fmla="*/ 2147483646 w 704"/>
              <a:gd name="T59" fmla="*/ 0 h 71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704" h="712">
                <a:moveTo>
                  <a:pt x="11" y="0"/>
                </a:moveTo>
                <a:cubicBezTo>
                  <a:pt x="170" y="0"/>
                  <a:pt x="170" y="0"/>
                  <a:pt x="170" y="0"/>
                </a:cubicBezTo>
                <a:cubicBezTo>
                  <a:pt x="162" y="7"/>
                  <a:pt x="157" y="17"/>
                  <a:pt x="157" y="28"/>
                </a:cubicBezTo>
                <a:cubicBezTo>
                  <a:pt x="157" y="38"/>
                  <a:pt x="162" y="48"/>
                  <a:pt x="170" y="55"/>
                </a:cubicBezTo>
                <a:cubicBezTo>
                  <a:pt x="182" y="65"/>
                  <a:pt x="199" y="70"/>
                  <a:pt x="218" y="70"/>
                </a:cubicBezTo>
                <a:cubicBezTo>
                  <a:pt x="237" y="70"/>
                  <a:pt x="254" y="65"/>
                  <a:pt x="267" y="55"/>
                </a:cubicBezTo>
                <a:cubicBezTo>
                  <a:pt x="275" y="48"/>
                  <a:pt x="280" y="38"/>
                  <a:pt x="280" y="28"/>
                </a:cubicBezTo>
                <a:cubicBezTo>
                  <a:pt x="280" y="17"/>
                  <a:pt x="275" y="7"/>
                  <a:pt x="266" y="0"/>
                </a:cubicBezTo>
                <a:cubicBezTo>
                  <a:pt x="411" y="0"/>
                  <a:pt x="411" y="0"/>
                  <a:pt x="411" y="0"/>
                </a:cubicBezTo>
                <a:cubicBezTo>
                  <a:pt x="417" y="0"/>
                  <a:pt x="423" y="3"/>
                  <a:pt x="426" y="9"/>
                </a:cubicBezTo>
                <a:cubicBezTo>
                  <a:pt x="565" y="249"/>
                  <a:pt x="565" y="249"/>
                  <a:pt x="565" y="249"/>
                </a:cubicBezTo>
                <a:cubicBezTo>
                  <a:pt x="568" y="251"/>
                  <a:pt x="571" y="253"/>
                  <a:pt x="575" y="251"/>
                </a:cubicBezTo>
                <a:cubicBezTo>
                  <a:pt x="581" y="248"/>
                  <a:pt x="586" y="244"/>
                  <a:pt x="587" y="237"/>
                </a:cubicBezTo>
                <a:cubicBezTo>
                  <a:pt x="587" y="233"/>
                  <a:pt x="587" y="228"/>
                  <a:pt x="587" y="224"/>
                </a:cubicBezTo>
                <a:cubicBezTo>
                  <a:pt x="587" y="211"/>
                  <a:pt x="599" y="203"/>
                  <a:pt x="611" y="208"/>
                </a:cubicBezTo>
                <a:cubicBezTo>
                  <a:pt x="623" y="212"/>
                  <a:pt x="633" y="223"/>
                  <a:pt x="639" y="234"/>
                </a:cubicBezTo>
                <a:cubicBezTo>
                  <a:pt x="646" y="245"/>
                  <a:pt x="650" y="259"/>
                  <a:pt x="648" y="272"/>
                </a:cubicBezTo>
                <a:cubicBezTo>
                  <a:pt x="646" y="285"/>
                  <a:pt x="633" y="290"/>
                  <a:pt x="622" y="284"/>
                </a:cubicBezTo>
                <a:cubicBezTo>
                  <a:pt x="618" y="282"/>
                  <a:pt x="614" y="280"/>
                  <a:pt x="611" y="278"/>
                </a:cubicBezTo>
                <a:cubicBezTo>
                  <a:pt x="604" y="275"/>
                  <a:pt x="598" y="278"/>
                  <a:pt x="592" y="282"/>
                </a:cubicBezTo>
                <a:cubicBezTo>
                  <a:pt x="589" y="283"/>
                  <a:pt x="589" y="287"/>
                  <a:pt x="589" y="291"/>
                </a:cubicBezTo>
                <a:cubicBezTo>
                  <a:pt x="700" y="482"/>
                  <a:pt x="700" y="482"/>
                  <a:pt x="700" y="482"/>
                </a:cubicBezTo>
                <a:cubicBezTo>
                  <a:pt x="700" y="482"/>
                  <a:pt x="701" y="484"/>
                  <a:pt x="700" y="485"/>
                </a:cubicBezTo>
                <a:cubicBezTo>
                  <a:pt x="700" y="487"/>
                  <a:pt x="699" y="488"/>
                  <a:pt x="699" y="488"/>
                </a:cubicBezTo>
                <a:cubicBezTo>
                  <a:pt x="699" y="488"/>
                  <a:pt x="699" y="488"/>
                  <a:pt x="699" y="488"/>
                </a:cubicBezTo>
                <a:cubicBezTo>
                  <a:pt x="671" y="516"/>
                  <a:pt x="704" y="593"/>
                  <a:pt x="688" y="619"/>
                </a:cubicBezTo>
                <a:cubicBezTo>
                  <a:pt x="664" y="659"/>
                  <a:pt x="299" y="712"/>
                  <a:pt x="119" y="586"/>
                </a:cubicBezTo>
                <a:cubicBezTo>
                  <a:pt x="83" y="561"/>
                  <a:pt x="129" y="479"/>
                  <a:pt x="98" y="269"/>
                </a:cubicBezTo>
                <a:cubicBezTo>
                  <a:pt x="84" y="172"/>
                  <a:pt x="45" y="96"/>
                  <a:pt x="3" y="12"/>
                </a:cubicBezTo>
                <a:cubicBezTo>
                  <a:pt x="0" y="7"/>
                  <a:pt x="4" y="0"/>
                  <a:pt x="11" y="0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6399" name="Rectangle 32"/>
          <p:cNvSpPr>
            <a:spLocks noChangeArrowheads="1"/>
          </p:cNvSpPr>
          <p:nvPr/>
        </p:nvSpPr>
        <p:spPr bwMode="auto">
          <a:xfrm>
            <a:off x="910318" y="2287589"/>
            <a:ext cx="1077218" cy="55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FF"/>
                </a:solidFill>
                <a:latin typeface="Open Sans Semibold" panose="020B0706030804020204" pitchFamily="34" charset="0"/>
              </a:rPr>
              <a:t>THINK</a:t>
            </a:r>
            <a:endParaRPr lang="en-US" altLang="en-US" sz="1800"/>
          </a:p>
        </p:txBody>
      </p:sp>
      <p:sp>
        <p:nvSpPr>
          <p:cNvPr id="16400" name="Rectangle 33"/>
          <p:cNvSpPr>
            <a:spLocks noChangeArrowheads="1"/>
          </p:cNvSpPr>
          <p:nvPr/>
        </p:nvSpPr>
        <p:spPr bwMode="auto">
          <a:xfrm>
            <a:off x="1445309" y="4927601"/>
            <a:ext cx="842111" cy="55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FF"/>
                </a:solidFill>
                <a:latin typeface="Open Sans Semibold" panose="020B0706030804020204" pitchFamily="34" charset="0"/>
              </a:rPr>
              <a:t>IDEA</a:t>
            </a:r>
            <a:endParaRPr lang="en-US" altLang="en-US" sz="1800"/>
          </a:p>
        </p:txBody>
      </p:sp>
      <p:sp>
        <p:nvSpPr>
          <p:cNvPr id="16401" name="Rectangle 34"/>
          <p:cNvSpPr>
            <a:spLocks noChangeArrowheads="1"/>
          </p:cNvSpPr>
          <p:nvPr/>
        </p:nvSpPr>
        <p:spPr bwMode="auto">
          <a:xfrm>
            <a:off x="2778809" y="3633788"/>
            <a:ext cx="1164849" cy="55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FF"/>
                </a:solidFill>
                <a:latin typeface="Open Sans Semibold" panose="020B0706030804020204" pitchFamily="34" charset="0"/>
              </a:rPr>
              <a:t>LEARN</a:t>
            </a:r>
            <a:endParaRPr lang="en-US" altLang="en-US" sz="1800"/>
          </a:p>
        </p:txBody>
      </p:sp>
      <p:sp>
        <p:nvSpPr>
          <p:cNvPr id="12" name="Title 3"/>
          <p:cNvSpPr txBox="1">
            <a:spLocks/>
          </p:cNvSpPr>
          <p:nvPr/>
        </p:nvSpPr>
        <p:spPr bwMode="auto">
          <a:xfrm>
            <a:off x="4933045" y="2873551"/>
            <a:ext cx="6616533" cy="129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ctr" anchorCtr="0" compatLnSpc="1"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5866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sv-SE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AKTIVITI:</a:t>
            </a:r>
          </a:p>
          <a:p>
            <a:r>
              <a:rPr lang="sv-SE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GROUP DISCUSSION</a:t>
            </a:r>
            <a:endParaRPr 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120" y="73723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1162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A6D4E-0EE4-4DA3-B3D8-0EDCB43CD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439" y="700464"/>
            <a:ext cx="10641904" cy="826718"/>
          </a:xfrm>
        </p:spPr>
        <p:txBody>
          <a:bodyPr>
            <a:normAutofit/>
          </a:bodyPr>
          <a:lstStyle/>
          <a:p>
            <a:pPr algn="ctr"/>
            <a:r>
              <a:rPr lang="en-MY" b="1" dirty="0">
                <a:solidFill>
                  <a:srgbClr val="FFC000"/>
                </a:solidFill>
              </a:rPr>
              <a:t>CADANGAN AKTIVITI DALAM KULIAH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D7893-B7D2-4793-9634-760EC2462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MY" b="1" dirty="0" err="1"/>
              <a:t>Kuiz</a:t>
            </a:r>
            <a:r>
              <a:rPr lang="en-MY" dirty="0"/>
              <a:t> : </a:t>
            </a:r>
            <a:r>
              <a:rPr lang="en-MY" dirty="0" err="1"/>
              <a:t>mengadakan</a:t>
            </a:r>
            <a:r>
              <a:rPr lang="en-MY" dirty="0"/>
              <a:t> pop </a:t>
            </a:r>
            <a:r>
              <a:rPr lang="en-MY" dirty="0" err="1"/>
              <a:t>kuiz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menguji</a:t>
            </a:r>
            <a:r>
              <a:rPr lang="en-MY" dirty="0"/>
              <a:t> </a:t>
            </a:r>
            <a:r>
              <a:rPr lang="en-MY" dirty="0" err="1"/>
              <a:t>kefahaman</a:t>
            </a:r>
            <a:r>
              <a:rPr lang="en-MY" dirty="0"/>
              <a:t> </a:t>
            </a:r>
            <a:r>
              <a:rPr lang="en-MY" dirty="0" err="1"/>
              <a:t>pelajar</a:t>
            </a:r>
            <a:r>
              <a:rPr lang="en-MY" dirty="0"/>
              <a:t> </a:t>
            </a:r>
            <a:r>
              <a:rPr lang="en-MY" dirty="0" err="1"/>
              <a:t>selepas</a:t>
            </a:r>
            <a:r>
              <a:rPr lang="en-MY" dirty="0"/>
              <a:t> </a:t>
            </a:r>
            <a:r>
              <a:rPr lang="en-MY" dirty="0" err="1"/>
              <a:t>selesai</a:t>
            </a:r>
            <a:r>
              <a:rPr lang="en-MY" dirty="0"/>
              <a:t> </a:t>
            </a:r>
            <a:r>
              <a:rPr lang="en-MY" dirty="0" err="1"/>
              <a:t>kuliah</a:t>
            </a:r>
            <a:r>
              <a:rPr lang="en-MY" dirty="0"/>
              <a:t> </a:t>
            </a:r>
            <a:r>
              <a:rPr lang="en-MY" dirty="0" err="1"/>
              <a:t>setiap</a:t>
            </a:r>
            <a:r>
              <a:rPr lang="en-MY" dirty="0"/>
              <a:t> </a:t>
            </a:r>
            <a:r>
              <a:rPr lang="en-MY" dirty="0" err="1"/>
              <a:t>topik</a:t>
            </a:r>
            <a:r>
              <a:rPr lang="en-MY" dirty="0"/>
              <a:t>.</a:t>
            </a:r>
            <a:endParaRPr lang="en-US" dirty="0"/>
          </a:p>
          <a:p>
            <a:pPr lvl="0"/>
            <a:r>
              <a:rPr lang="en-MY" b="1" dirty="0" err="1"/>
              <a:t>Lakonan</a:t>
            </a:r>
            <a:r>
              <a:rPr lang="en-MY" dirty="0"/>
              <a:t>: </a:t>
            </a:r>
            <a:r>
              <a:rPr lang="en-MY" dirty="0" err="1"/>
              <a:t>menjelaskan</a:t>
            </a:r>
            <a:r>
              <a:rPr lang="en-MY" dirty="0"/>
              <a:t> </a:t>
            </a:r>
            <a:r>
              <a:rPr lang="en-MY" dirty="0" err="1"/>
              <a:t>kefahaman</a:t>
            </a:r>
            <a:r>
              <a:rPr lang="en-MY" dirty="0"/>
              <a:t>, </a:t>
            </a:r>
            <a:r>
              <a:rPr lang="en-MY" dirty="0" err="1"/>
              <a:t>isu</a:t>
            </a:r>
            <a:r>
              <a:rPr lang="en-MY" dirty="0"/>
              <a:t> </a:t>
            </a:r>
            <a:r>
              <a:rPr lang="en-MY" dirty="0" err="1"/>
              <a:t>semasa</a:t>
            </a:r>
            <a:r>
              <a:rPr lang="en-MY" dirty="0"/>
              <a:t> dan </a:t>
            </a:r>
            <a:r>
              <a:rPr lang="en-MY" dirty="0" err="1"/>
              <a:t>kaitan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falsafah</a:t>
            </a:r>
            <a:r>
              <a:rPr lang="en-MY" dirty="0"/>
              <a:t> </a:t>
            </a:r>
            <a:r>
              <a:rPr lang="en-MY" dirty="0" err="1"/>
              <a:t>melalui</a:t>
            </a:r>
            <a:r>
              <a:rPr lang="en-MY" dirty="0"/>
              <a:t> </a:t>
            </a:r>
            <a:r>
              <a:rPr lang="en-MY" dirty="0" err="1"/>
              <a:t>lakonan</a:t>
            </a:r>
            <a:r>
              <a:rPr lang="en-MY" dirty="0"/>
              <a:t> </a:t>
            </a:r>
            <a:r>
              <a:rPr lang="en-MY" dirty="0" err="1"/>
              <a:t>serta</a:t>
            </a:r>
            <a:r>
              <a:rPr lang="en-MY" dirty="0"/>
              <a:t> </a:t>
            </a:r>
            <a:r>
              <a:rPr lang="en-MY" dirty="0" err="1"/>
              <a:t>membawa</a:t>
            </a:r>
            <a:r>
              <a:rPr lang="en-MY" dirty="0"/>
              <a:t> </a:t>
            </a:r>
            <a:r>
              <a:rPr lang="en-MY" dirty="0" err="1"/>
              <a:t>markah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 err="1"/>
              <a:t>penilaian</a:t>
            </a:r>
            <a:r>
              <a:rPr lang="en-MY" dirty="0"/>
              <a:t>.</a:t>
            </a:r>
            <a:endParaRPr lang="en-US" dirty="0"/>
          </a:p>
          <a:p>
            <a:pPr lvl="0"/>
            <a:r>
              <a:rPr lang="en-MY" b="1" dirty="0" err="1"/>
              <a:t>Refleksi</a:t>
            </a:r>
            <a:r>
              <a:rPr lang="en-MY" dirty="0"/>
              <a:t>: peta </a:t>
            </a:r>
            <a:r>
              <a:rPr lang="en-MY" dirty="0" err="1"/>
              <a:t>minda</a:t>
            </a:r>
            <a:r>
              <a:rPr lang="en-MY" dirty="0"/>
              <a:t> </a:t>
            </a:r>
            <a:r>
              <a:rPr lang="en-MY" dirty="0" err="1"/>
              <a:t>secara</a:t>
            </a:r>
            <a:r>
              <a:rPr lang="en-MY" dirty="0"/>
              <a:t> </a:t>
            </a:r>
            <a:r>
              <a:rPr lang="en-MY" dirty="0" err="1"/>
              <a:t>berkumpulan</a:t>
            </a:r>
            <a:r>
              <a:rPr lang="en-MY" dirty="0"/>
              <a:t> (</a:t>
            </a:r>
            <a:r>
              <a:rPr lang="en-MY" dirty="0" err="1"/>
              <a:t>teori</a:t>
            </a:r>
            <a:r>
              <a:rPr lang="en-MY" dirty="0"/>
              <a:t>/</a:t>
            </a:r>
            <a:r>
              <a:rPr lang="en-MY" dirty="0" err="1"/>
              <a:t>pelopor</a:t>
            </a:r>
            <a:r>
              <a:rPr lang="en-MY" dirty="0"/>
              <a:t>)</a:t>
            </a:r>
            <a:endParaRPr lang="en-US" dirty="0"/>
          </a:p>
          <a:p>
            <a:pPr lvl="0"/>
            <a:r>
              <a:rPr lang="en-MY" b="1" dirty="0" err="1"/>
              <a:t>Soal</a:t>
            </a:r>
            <a:r>
              <a:rPr lang="en-MY" b="1" dirty="0"/>
              <a:t> </a:t>
            </a:r>
            <a:r>
              <a:rPr lang="en-MY" b="1" dirty="0" err="1"/>
              <a:t>jawab</a:t>
            </a:r>
            <a:r>
              <a:rPr lang="en-MY" dirty="0"/>
              <a:t> </a:t>
            </a:r>
            <a:r>
              <a:rPr lang="en-MY" dirty="0" err="1"/>
              <a:t>bersama</a:t>
            </a:r>
            <a:r>
              <a:rPr lang="en-MY" dirty="0"/>
              <a:t> </a:t>
            </a:r>
            <a:r>
              <a:rPr lang="en-MY" dirty="0" err="1"/>
              <a:t>rakan</a:t>
            </a:r>
            <a:r>
              <a:rPr lang="en-MY" dirty="0"/>
              <a:t>: </a:t>
            </a:r>
            <a:r>
              <a:rPr lang="en-MY" dirty="0" err="1"/>
              <a:t>menggalakkan</a:t>
            </a:r>
            <a:r>
              <a:rPr lang="en-MY" dirty="0"/>
              <a:t> </a:t>
            </a:r>
            <a:r>
              <a:rPr lang="en-MY" dirty="0" err="1"/>
              <a:t>aktiviti</a:t>
            </a:r>
            <a:r>
              <a:rPr lang="en-MY" dirty="0"/>
              <a:t> </a:t>
            </a:r>
            <a:r>
              <a:rPr lang="en-MY" dirty="0" err="1"/>
              <a:t>berbahas</a:t>
            </a:r>
            <a:r>
              <a:rPr lang="en-MY" dirty="0"/>
              <a:t> </a:t>
            </a:r>
            <a:r>
              <a:rPr lang="en-MY" dirty="0" err="1"/>
              <a:t>secara</a:t>
            </a:r>
            <a:r>
              <a:rPr lang="en-MY" dirty="0"/>
              <a:t> </a:t>
            </a:r>
            <a:r>
              <a:rPr lang="en-MY" dirty="0" err="1"/>
              <a:t>ilmiah</a:t>
            </a:r>
            <a:r>
              <a:rPr lang="en-MY" dirty="0"/>
              <a:t> dan </a:t>
            </a:r>
            <a:r>
              <a:rPr lang="en-MY" dirty="0" err="1"/>
              <a:t>mengetengahkan</a:t>
            </a:r>
            <a:r>
              <a:rPr lang="en-MY" dirty="0"/>
              <a:t> </a:t>
            </a:r>
            <a:r>
              <a:rPr lang="en-MY" dirty="0" err="1"/>
              <a:t>pandangan</a:t>
            </a:r>
            <a:r>
              <a:rPr lang="en-MY" dirty="0"/>
              <a:t> </a:t>
            </a:r>
            <a:r>
              <a:rPr lang="en-MY" dirty="0" err="1"/>
              <a:t>masing-masing</a:t>
            </a:r>
            <a:r>
              <a:rPr lang="en-MY" dirty="0"/>
              <a:t> (</a:t>
            </a:r>
            <a:r>
              <a:rPr lang="en-MY" dirty="0" err="1"/>
              <a:t>epistemologi</a:t>
            </a:r>
            <a:r>
              <a:rPr lang="en-MY" dirty="0"/>
              <a:t> </a:t>
            </a:r>
            <a:r>
              <a:rPr lang="en-MY" dirty="0" err="1"/>
              <a:t>barat</a:t>
            </a:r>
            <a:r>
              <a:rPr lang="en-MY" dirty="0"/>
              <a:t> &amp; Islam)</a:t>
            </a:r>
            <a:endParaRPr lang="en-US" dirty="0"/>
          </a:p>
          <a:p>
            <a:pPr lvl="0"/>
            <a:r>
              <a:rPr lang="en-MY" b="1" dirty="0" err="1"/>
              <a:t>Rumusan</a:t>
            </a:r>
            <a:r>
              <a:rPr lang="en-MY" b="1" dirty="0"/>
              <a:t> </a:t>
            </a:r>
            <a:r>
              <a:rPr lang="en-MY" b="1" dirty="0" err="1"/>
              <a:t>artikel</a:t>
            </a:r>
            <a:r>
              <a:rPr lang="en-MY" dirty="0"/>
              <a:t> (</a:t>
            </a:r>
            <a:r>
              <a:rPr lang="en-MY" dirty="0" err="1"/>
              <a:t>esei</a:t>
            </a:r>
            <a:r>
              <a:rPr lang="en-MY" dirty="0"/>
              <a:t> </a:t>
            </a:r>
            <a:r>
              <a:rPr lang="en-MY" dirty="0" err="1"/>
              <a:t>pendek</a:t>
            </a:r>
            <a:r>
              <a:rPr lang="en-MY" dirty="0"/>
              <a:t>/</a:t>
            </a:r>
            <a:r>
              <a:rPr lang="en-MY" dirty="0" err="1"/>
              <a:t>individu</a:t>
            </a:r>
            <a:r>
              <a:rPr lang="en-MY" dirty="0"/>
              <a:t>): </a:t>
            </a:r>
            <a:r>
              <a:rPr lang="en-MY" dirty="0" err="1"/>
              <a:t>mengukuhkan</a:t>
            </a:r>
            <a:r>
              <a:rPr lang="en-MY" dirty="0"/>
              <a:t> </a:t>
            </a:r>
            <a:r>
              <a:rPr lang="en-MY" dirty="0" err="1"/>
              <a:t>kefahaman</a:t>
            </a:r>
            <a:r>
              <a:rPr lang="en-MY" dirty="0"/>
              <a:t> </a:t>
            </a:r>
            <a:r>
              <a:rPr lang="en-MY" dirty="0" err="1"/>
              <a:t>secara</a:t>
            </a:r>
            <a:r>
              <a:rPr lang="en-MY" dirty="0"/>
              <a:t> </a:t>
            </a:r>
            <a:r>
              <a:rPr lang="en-MY" dirty="0" err="1"/>
              <a:t>holistik</a:t>
            </a:r>
            <a:r>
              <a:rPr lang="en-MY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9697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229" y="2759983"/>
            <a:ext cx="10515600" cy="1325563"/>
          </a:xfrm>
        </p:spPr>
        <p:txBody>
          <a:bodyPr/>
          <a:lstStyle/>
          <a:p>
            <a:pPr algn="ctr"/>
            <a:r>
              <a:rPr lang="en-MY" sz="7200" b="1" dirty="0">
                <a:solidFill>
                  <a:srgbClr val="002060"/>
                </a:solidFill>
              </a:rPr>
              <a:t>TERIMA KASIH</a:t>
            </a:r>
          </a:p>
        </p:txBody>
      </p:sp>
      <p:pic>
        <p:nvPicPr>
          <p:cNvPr id="6" name="Picture 2" descr="utm-logo-transparent-background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120" y="73723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850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541475" y="6183991"/>
            <a:ext cx="9090660" cy="26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Dari 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Falsafah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Pendidikan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Kebangsaan 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kepada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Rukun 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Negara kepada Falsafah</a:t>
            </a:r>
            <a:r>
              <a:rPr sz="2000" b="1" spc="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Sejahtera</a:t>
            </a:r>
            <a:endParaRPr sz="20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444816"/>
              </p:ext>
            </p:extLst>
          </p:nvPr>
        </p:nvGraphicFramePr>
        <p:xfrm>
          <a:off x="-6350" y="491236"/>
          <a:ext cx="12192000" cy="5692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7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1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8019">
                <a:tc>
                  <a:txBody>
                    <a:bodyPr/>
                    <a:lstStyle/>
                    <a:p>
                      <a:pPr marL="257175" marR="250825" indent="3714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KULIAH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  </a:t>
                      </a:r>
                      <a:r>
                        <a:rPr sz="2400" b="1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EPI</a:t>
                      </a:r>
                      <a:r>
                        <a:rPr sz="2400" b="1" spc="-25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400" b="1" spc="-5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TEMO</a:t>
                      </a:r>
                      <a:r>
                        <a:rPr sz="2400" b="1" spc="-3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2400" b="1" spc="-5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400" b="1" spc="-1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2400" b="1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1D9A78"/>
                    </a:solidFill>
                  </a:tcPr>
                </a:tc>
                <a:tc>
                  <a:txBody>
                    <a:bodyPr/>
                    <a:lstStyle/>
                    <a:p>
                      <a:pPr marL="46863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b="1" spc="-5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HASIL PEMBELAJARAN</a:t>
                      </a:r>
                      <a:r>
                        <a:rPr sz="2400" b="1" spc="-5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KULIAH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1D9A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b="1" spc="-1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RUJUKAN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1D9A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2474">
                <a:tc>
                  <a:txBody>
                    <a:bodyPr/>
                    <a:lstStyle/>
                    <a:p>
                      <a:pPr marL="91440" marR="35433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MY" sz="1400" dirty="0">
                          <a:latin typeface="Calibri"/>
                          <a:cs typeface="Calibri"/>
                        </a:rPr>
                        <a:t>EPISTEMOLOGI: KONSEP,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PERKEMBANGAN</a:t>
                      </a:r>
                      <a:r>
                        <a:rPr lang="en-MY" sz="140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DAN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KESAN  TERHADAP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KEHIDUPAN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838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Menjelaskan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perkembangan Revolusi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Sains serta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kesan-kesan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epistemologi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yang </a:t>
                      </a:r>
                      <a:r>
                        <a:rPr sz="1400" spc="-10" dirty="0" err="1">
                          <a:latin typeface="Calibri"/>
                          <a:cs typeface="Calibri"/>
                        </a:rPr>
                        <a:t>tercetus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 err="1">
                          <a:latin typeface="Calibri"/>
                          <a:cs typeface="Calibri"/>
                        </a:rPr>
                        <a:t>dari</a:t>
                      </a:r>
                      <a:r>
                        <a:rPr lang="en-MY" sz="1400" spc="-10" dirty="0" err="1">
                          <a:latin typeface="Calibri"/>
                          <a:cs typeface="Calibri"/>
                        </a:rPr>
                        <a:t>pada</a:t>
                      </a:r>
                      <a:r>
                        <a:rPr sz="1400" spc="-10" dirty="0" err="1">
                          <a:latin typeface="Calibri"/>
                          <a:cs typeface="Calibri"/>
                        </a:rPr>
                        <a:t>nya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1742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ShaharirMZ, Apakah Sains (ms 33-46)  Hashim Musa (ms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4-19)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7244">
                <a:tc>
                  <a:txBody>
                    <a:bodyPr/>
                    <a:lstStyle/>
                    <a:p>
                      <a:pPr marL="91440" marR="3524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KAEDAH </a:t>
                      </a:r>
                      <a:r>
                        <a:rPr sz="1400" spc="-1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DAN  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SUMBER PEROLEHAN</a:t>
                      </a:r>
                      <a:r>
                        <a:rPr sz="1400" spc="-8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ILMU</a:t>
                      </a:r>
                      <a:endParaRPr sz="1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23189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Menjelaskan pelbagai kaedah epistemologi seperti 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Rasionalisme, 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Empirikisme, Skepticisme, </a:t>
                      </a:r>
                      <a:r>
                        <a:rPr sz="1400" spc="-1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Wahyu 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dan </a:t>
                      </a:r>
                      <a:r>
                        <a:rPr sz="1400" spc="-1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Tradisi,  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Intuisi dan Ilham, Ilmu Hudhuri, Kearifan </a:t>
                      </a:r>
                      <a:r>
                        <a:rPr sz="1400" spc="-2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Tempatan 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dan</a:t>
                      </a:r>
                      <a:r>
                        <a:rPr sz="1400" spc="5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Hikmah</a:t>
                      </a:r>
                      <a:endParaRPr sz="1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6827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 err="1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Shaharir</a:t>
                      </a:r>
                      <a:r>
                        <a:rPr lang="en-MY"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MZ, Intuisi dan </a:t>
                      </a:r>
                      <a:r>
                        <a:rPr sz="1400" spc="-5" dirty="0" err="1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Heuristik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(47-</a:t>
                      </a:r>
                      <a:r>
                        <a:rPr lang="en-MY"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4)  </a:t>
                      </a:r>
                      <a:r>
                        <a:rPr sz="1400" spc="-5" dirty="0" err="1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Shaharir</a:t>
                      </a:r>
                      <a:r>
                        <a:rPr lang="en-MY"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MZ, Kaedah Aruhan (ms 55-64)  </a:t>
                      </a:r>
                      <a:r>
                        <a:rPr sz="1400" spc="-5" dirty="0" err="1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Shaharir</a:t>
                      </a:r>
                      <a:r>
                        <a:rPr lang="en-MY"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MZ, Kaedah </a:t>
                      </a:r>
                      <a:r>
                        <a:rPr sz="1400" spc="-1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Deduksi 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(ms 65-74)  </a:t>
                      </a:r>
                      <a:r>
                        <a:rPr sz="1400" spc="-5" dirty="0" err="1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Shahari</a:t>
                      </a:r>
                      <a:r>
                        <a:rPr lang="en-MY"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 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MZ, Kaedah Ujikaji (ms</a:t>
                      </a:r>
                      <a:r>
                        <a:rPr sz="1400" spc="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75-86)</a:t>
                      </a:r>
                      <a:endParaRPr sz="1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1459">
                <a:tc>
                  <a:txBody>
                    <a:bodyPr/>
                    <a:lstStyle/>
                    <a:p>
                      <a:pPr marL="91440" marR="6788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KEBENARAN</a:t>
                      </a:r>
                      <a:r>
                        <a:rPr lang="en-MY" sz="1400" dirty="0">
                          <a:latin typeface="Calibri"/>
                          <a:cs typeface="Calibri"/>
                        </a:rPr>
                        <a:t> ILMU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857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Menghuraikan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teori-teori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tentang Kebenaran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iaitu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Teori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Koresponden,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Teori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Koheren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dan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Teori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Pragmatik, Agama dan 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Tradisi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75641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ShaharirMZ,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Kebenaran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Sains (ms 101-107)  Hashim Musa (ms 19-32)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862">
                <a:tc>
                  <a:txBody>
                    <a:bodyPr/>
                    <a:lstStyle/>
                    <a:p>
                      <a:pPr marL="91440" marR="5930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EPISTEMOLOGI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UNTUK  KEGUNAAN</a:t>
                      </a:r>
                      <a:r>
                        <a:rPr sz="1400" spc="-9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KEHIDUPAN</a:t>
                      </a:r>
                      <a:endParaRPr sz="1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2763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Menganalisis sintesis </a:t>
                      </a:r>
                      <a:r>
                        <a:rPr sz="1400" spc="-1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perkembangan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ilmu </a:t>
                      </a:r>
                      <a:r>
                        <a:rPr sz="1400" spc="-1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pengetahuan 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semasa  serta </a:t>
                      </a:r>
                      <a:r>
                        <a:rPr sz="1400" spc="-5" dirty="0" err="1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peranan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MY"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5" dirty="0" err="1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pistemologi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sebagai 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pemacu penjanaan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ilmu  </a:t>
                      </a:r>
                      <a:r>
                        <a:rPr sz="1400" spc="-1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pengetahuan</a:t>
                      </a:r>
                      <a:endParaRPr sz="1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206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ShaharirMZ, Jenis-Jenis dan </a:t>
                      </a:r>
                      <a:r>
                        <a:rPr sz="1400" spc="-1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Sifat-Sifat 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Ilmu </a:t>
                      </a:r>
                      <a:r>
                        <a:rPr sz="1400" spc="-1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Pengetahuan 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(ms 108-  118)</a:t>
                      </a:r>
                      <a:endParaRPr sz="1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869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SENARIO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DAN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KAJIAN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KES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215" y="56769"/>
            <a:ext cx="11727180" cy="33083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0" dirty="0">
                <a:solidFill>
                  <a:schemeClr val="tx2"/>
                </a:solidFill>
                <a:latin typeface="Calibri"/>
                <a:cs typeface="Calibri"/>
              </a:rPr>
              <a:t>TAJUK-TAJUK </a:t>
            </a:r>
            <a:r>
              <a:rPr sz="2000" dirty="0">
                <a:solidFill>
                  <a:schemeClr val="tx2"/>
                </a:solidFill>
                <a:latin typeface="Calibri"/>
                <a:cs typeface="Calibri"/>
              </a:rPr>
              <a:t>SETIAP </a:t>
            </a:r>
            <a:r>
              <a:rPr sz="2000" spc="-5" dirty="0">
                <a:solidFill>
                  <a:schemeClr val="tx2"/>
                </a:solidFill>
                <a:latin typeface="Calibri"/>
                <a:cs typeface="Calibri"/>
              </a:rPr>
              <a:t>KULIAH </a:t>
            </a:r>
            <a:r>
              <a:rPr sz="2000" spc="-10" dirty="0">
                <a:solidFill>
                  <a:schemeClr val="tx2"/>
                </a:solidFill>
                <a:latin typeface="Calibri"/>
                <a:cs typeface="Calibri"/>
              </a:rPr>
              <a:t>KURSUS </a:t>
            </a:r>
            <a:r>
              <a:rPr sz="2000" spc="-30" dirty="0">
                <a:solidFill>
                  <a:schemeClr val="tx2"/>
                </a:solidFill>
                <a:latin typeface="Calibri"/>
                <a:cs typeface="Calibri"/>
              </a:rPr>
              <a:t>FALSAFAH </a:t>
            </a:r>
            <a:r>
              <a:rPr sz="2000" spc="-20" dirty="0">
                <a:solidFill>
                  <a:schemeClr val="tx2"/>
                </a:solidFill>
                <a:latin typeface="Calibri"/>
                <a:cs typeface="Calibri"/>
              </a:rPr>
              <a:t>DAN </a:t>
            </a:r>
            <a:r>
              <a:rPr sz="2000" dirty="0">
                <a:solidFill>
                  <a:schemeClr val="tx2"/>
                </a:solidFill>
                <a:latin typeface="Calibri"/>
                <a:cs typeface="Calibri"/>
              </a:rPr>
              <a:t>ISU </a:t>
            </a:r>
            <a:r>
              <a:rPr sz="2000" spc="-5" dirty="0">
                <a:solidFill>
                  <a:schemeClr val="tx2"/>
                </a:solidFill>
                <a:latin typeface="Calibri"/>
                <a:cs typeface="Calibri"/>
              </a:rPr>
              <a:t>SEMASA </a:t>
            </a:r>
            <a:r>
              <a:rPr sz="2000" spc="-10" dirty="0">
                <a:solidFill>
                  <a:schemeClr val="tx2"/>
                </a:solidFill>
                <a:latin typeface="Calibri"/>
                <a:cs typeface="Calibri"/>
              </a:rPr>
              <a:t>BERDASARKAN </a:t>
            </a:r>
            <a:r>
              <a:rPr sz="2000" spc="-5" dirty="0">
                <a:solidFill>
                  <a:schemeClr val="tx2"/>
                </a:solidFill>
                <a:latin typeface="Calibri"/>
                <a:cs typeface="Calibri"/>
              </a:rPr>
              <a:t>DOMAIN </a:t>
            </a:r>
            <a:r>
              <a:rPr sz="2000" dirty="0">
                <a:solidFill>
                  <a:schemeClr val="tx2"/>
                </a:solidFill>
                <a:latin typeface="Calibri"/>
                <a:cs typeface="Calibri"/>
              </a:rPr>
              <a:t>ANALISIS</a:t>
            </a:r>
            <a:r>
              <a:rPr sz="2000" spc="9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chemeClr val="tx2"/>
                </a:solidFill>
                <a:latin typeface="Calibri"/>
                <a:cs typeface="Calibri"/>
              </a:rPr>
              <a:t>FALSAFAH</a:t>
            </a:r>
            <a:endParaRPr sz="20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4790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BAF3ED-B1A8-4D41-ABD7-C3E86EFB6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140" y="764373"/>
            <a:ext cx="10717060" cy="1293028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Bacaan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lanjutan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0044B3-2988-45F6-941E-4963EA42B3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9348" y="2194559"/>
            <a:ext cx="10384076" cy="4024125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hlinkClick r:id="rId2"/>
              </a:rPr>
              <a:t>https://youtu.be/Pl8jrK-HsWs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err="1">
                <a:solidFill>
                  <a:schemeClr val="bg1"/>
                </a:solidFill>
              </a:rPr>
              <a:t>Kuliah</a:t>
            </a:r>
            <a:r>
              <a:rPr lang="en-US" sz="2800" dirty="0">
                <a:solidFill>
                  <a:schemeClr val="bg1"/>
                </a:solidFill>
              </a:rPr>
              <a:t> Dr. </a:t>
            </a:r>
            <a:r>
              <a:rPr lang="en-US" sz="2800" dirty="0" err="1">
                <a:solidFill>
                  <a:schemeClr val="bg1"/>
                </a:solidFill>
              </a:rPr>
              <a:t>Amran</a:t>
            </a:r>
            <a:r>
              <a:rPr lang="en-US" sz="2800" dirty="0">
                <a:solidFill>
                  <a:schemeClr val="bg1"/>
                </a:solidFill>
              </a:rPr>
              <a:t>/ </a:t>
            </a:r>
            <a:r>
              <a:rPr lang="en-US" sz="2800" dirty="0" err="1">
                <a:solidFill>
                  <a:schemeClr val="bg1"/>
                </a:solidFill>
              </a:rPr>
              <a:t>Epistemologi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r>
              <a:rPr lang="en-US" sz="2800" dirty="0">
                <a:solidFill>
                  <a:schemeClr val="bg1"/>
                </a:solidFill>
              </a:rPr>
              <a:t>Video Dr. </a:t>
            </a:r>
            <a:r>
              <a:rPr lang="en-US" sz="2800" dirty="0" err="1">
                <a:solidFill>
                  <a:schemeClr val="bg1"/>
                </a:solidFill>
              </a:rPr>
              <a:t>Hazim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  <a:hlinkClick r:id="rId3"/>
              </a:rPr>
              <a:t>https://youtu.be/UkIvB3IMit0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Go to </a:t>
            </a:r>
            <a:r>
              <a:rPr lang="en-US" sz="2800" b="1" dirty="0">
                <a:solidFill>
                  <a:schemeClr val="bg1"/>
                </a:solidFill>
              </a:rPr>
              <a:t>www.menti.com</a:t>
            </a:r>
            <a:r>
              <a:rPr lang="en-US" sz="2800" dirty="0">
                <a:solidFill>
                  <a:schemeClr val="bg1"/>
                </a:solidFill>
              </a:rPr>
              <a:t> and use the code </a:t>
            </a:r>
            <a:r>
              <a:rPr lang="en-US" sz="2800" b="1" dirty="0">
                <a:solidFill>
                  <a:schemeClr val="bg1"/>
                </a:solidFill>
              </a:rPr>
              <a:t>74 42 18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476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02485-1E19-4F9A-A427-38C4D968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C000"/>
                </a:solidFill>
              </a:rPr>
              <a:t>SeT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InDUKSI</a:t>
            </a:r>
            <a:r>
              <a:rPr lang="en-US" dirty="0">
                <a:solidFill>
                  <a:srgbClr val="FFC000"/>
                </a:solidFill>
              </a:rPr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F2767-AC7B-4ACD-BEBF-FD40EB81F7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057401"/>
            <a:ext cx="5334000" cy="41612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MY" sz="2400" i="1" dirty="0" err="1">
                <a:solidFill>
                  <a:schemeClr val="bg1"/>
                </a:solidFill>
              </a:rPr>
              <a:t>Bulan</a:t>
            </a:r>
            <a:r>
              <a:rPr lang="en-MY" sz="2400" i="1" dirty="0">
                <a:solidFill>
                  <a:schemeClr val="bg1"/>
                </a:solidFill>
              </a:rPr>
              <a:t> </a:t>
            </a:r>
            <a:r>
              <a:rPr lang="en-MY" sz="2400" i="1" dirty="0" err="1">
                <a:solidFill>
                  <a:schemeClr val="bg1"/>
                </a:solidFill>
              </a:rPr>
              <a:t>muncul</a:t>
            </a:r>
            <a:r>
              <a:rPr lang="en-MY" sz="2400" i="1" dirty="0">
                <a:solidFill>
                  <a:schemeClr val="bg1"/>
                </a:solidFill>
              </a:rPr>
              <a:t> </a:t>
            </a:r>
            <a:r>
              <a:rPr lang="en-MY" sz="2400" i="1" dirty="0" err="1">
                <a:solidFill>
                  <a:schemeClr val="bg1"/>
                </a:solidFill>
              </a:rPr>
              <a:t>setiap</a:t>
            </a:r>
            <a:r>
              <a:rPr lang="en-MY" sz="2400" i="1" dirty="0">
                <a:solidFill>
                  <a:schemeClr val="bg1"/>
                </a:solidFill>
              </a:rPr>
              <a:t> </a:t>
            </a:r>
            <a:r>
              <a:rPr lang="en-MY" sz="2400" i="1" dirty="0" err="1">
                <a:solidFill>
                  <a:schemeClr val="bg1"/>
                </a:solidFill>
              </a:rPr>
              <a:t>malam</a:t>
            </a:r>
            <a:r>
              <a:rPr lang="en-MY" sz="2400" i="1" dirty="0">
                <a:solidFill>
                  <a:schemeClr val="bg1"/>
                </a:solidFill>
              </a:rPr>
              <a:t>. </a:t>
            </a:r>
            <a:r>
              <a:rPr lang="en-MY" sz="2400" i="1" dirty="0" err="1">
                <a:solidFill>
                  <a:schemeClr val="bg1"/>
                </a:solidFill>
              </a:rPr>
              <a:t>Bulan</a:t>
            </a:r>
            <a:r>
              <a:rPr lang="en-MY" sz="2400" i="1" dirty="0">
                <a:solidFill>
                  <a:schemeClr val="bg1"/>
                </a:solidFill>
              </a:rPr>
              <a:t> </a:t>
            </a:r>
            <a:r>
              <a:rPr lang="en-MY" sz="2400" i="1" dirty="0" err="1">
                <a:solidFill>
                  <a:schemeClr val="bg1"/>
                </a:solidFill>
              </a:rPr>
              <a:t>terang</a:t>
            </a:r>
            <a:r>
              <a:rPr lang="en-MY" sz="2400" i="1" dirty="0">
                <a:solidFill>
                  <a:schemeClr val="bg1"/>
                </a:solidFill>
              </a:rPr>
              <a:t>, </a:t>
            </a:r>
            <a:r>
              <a:rPr lang="en-MY" sz="2400" i="1" dirty="0" err="1">
                <a:solidFill>
                  <a:schemeClr val="bg1"/>
                </a:solidFill>
              </a:rPr>
              <a:t>cantik</a:t>
            </a:r>
            <a:r>
              <a:rPr lang="en-MY" sz="2400" i="1" dirty="0">
                <a:solidFill>
                  <a:schemeClr val="bg1"/>
                </a:solidFill>
              </a:rPr>
              <a:t>, </a:t>
            </a:r>
            <a:r>
              <a:rPr lang="en-MY" sz="2400" i="1" dirty="0" err="1">
                <a:solidFill>
                  <a:schemeClr val="bg1"/>
                </a:solidFill>
              </a:rPr>
              <a:t>bercahaya</a:t>
            </a:r>
            <a:r>
              <a:rPr lang="en-MY" sz="2400" i="1" dirty="0">
                <a:solidFill>
                  <a:schemeClr val="bg1"/>
                </a:solidFill>
              </a:rPr>
              <a:t>. 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MY" sz="2400" dirty="0" err="1">
                <a:solidFill>
                  <a:schemeClr val="bg1"/>
                </a:solidFill>
              </a:rPr>
              <a:t>Persoalan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en-MY" sz="2400" dirty="0" err="1">
                <a:solidFill>
                  <a:schemeClr val="bg1"/>
                </a:solidFill>
              </a:rPr>
              <a:t>Deskripsikan</a:t>
            </a:r>
            <a:r>
              <a:rPr lang="en-MY" sz="2400" dirty="0">
                <a:solidFill>
                  <a:schemeClr val="bg1"/>
                </a:solidFill>
              </a:rPr>
              <a:t> </a:t>
            </a:r>
            <a:r>
              <a:rPr lang="en-MY" sz="2400" dirty="0" err="1">
                <a:solidFill>
                  <a:schemeClr val="bg1"/>
                </a:solidFill>
              </a:rPr>
              <a:t>bulan</a:t>
            </a:r>
            <a:r>
              <a:rPr lang="en-MY" sz="2400" dirty="0">
                <a:solidFill>
                  <a:schemeClr val="bg1"/>
                </a:solidFill>
              </a:rPr>
              <a:t> pada </a:t>
            </a:r>
            <a:r>
              <a:rPr lang="en-MY" sz="2400" dirty="0" err="1">
                <a:solidFill>
                  <a:schemeClr val="bg1"/>
                </a:solidFill>
              </a:rPr>
              <a:t>pandangan</a:t>
            </a:r>
            <a:r>
              <a:rPr lang="en-MY" sz="2400" dirty="0">
                <a:solidFill>
                  <a:schemeClr val="bg1"/>
                </a:solidFill>
              </a:rPr>
              <a:t> </a:t>
            </a:r>
            <a:r>
              <a:rPr lang="en-MY" sz="2400" dirty="0" err="1">
                <a:solidFill>
                  <a:schemeClr val="bg1"/>
                </a:solidFill>
              </a:rPr>
              <a:t>anda</a:t>
            </a:r>
            <a:r>
              <a:rPr lang="en-MY" sz="2400" dirty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en-MY" sz="2400" dirty="0" err="1">
                <a:solidFill>
                  <a:schemeClr val="bg1"/>
                </a:solidFill>
              </a:rPr>
              <a:t>Adakah</a:t>
            </a:r>
            <a:r>
              <a:rPr lang="en-MY" sz="2400" dirty="0">
                <a:solidFill>
                  <a:schemeClr val="bg1"/>
                </a:solidFill>
              </a:rPr>
              <a:t> </a:t>
            </a:r>
            <a:r>
              <a:rPr lang="en-MY" sz="2400" dirty="0" err="1">
                <a:solidFill>
                  <a:schemeClr val="bg1"/>
                </a:solidFill>
              </a:rPr>
              <a:t>bulan</a:t>
            </a:r>
            <a:r>
              <a:rPr lang="en-MY" sz="2400" dirty="0">
                <a:solidFill>
                  <a:schemeClr val="bg1"/>
                </a:solidFill>
              </a:rPr>
              <a:t> </a:t>
            </a:r>
            <a:r>
              <a:rPr lang="en-MY" sz="2400" dirty="0" err="1">
                <a:solidFill>
                  <a:schemeClr val="bg1"/>
                </a:solidFill>
              </a:rPr>
              <a:t>itu</a:t>
            </a:r>
            <a:r>
              <a:rPr lang="en-MY" sz="2400" dirty="0">
                <a:solidFill>
                  <a:schemeClr val="bg1"/>
                </a:solidFill>
              </a:rPr>
              <a:t> </a:t>
            </a:r>
            <a:r>
              <a:rPr lang="en-MY" sz="2400" dirty="0" err="1">
                <a:solidFill>
                  <a:schemeClr val="bg1"/>
                </a:solidFill>
              </a:rPr>
              <a:t>cantik</a:t>
            </a:r>
            <a:r>
              <a:rPr lang="en-MY" sz="2400" dirty="0">
                <a:solidFill>
                  <a:schemeClr val="bg1"/>
                </a:solidFill>
              </a:rPr>
              <a:t> </a:t>
            </a:r>
            <a:r>
              <a:rPr lang="en-MY" sz="2400" dirty="0" err="1">
                <a:solidFill>
                  <a:schemeClr val="bg1"/>
                </a:solidFill>
              </a:rPr>
              <a:t>seperti</a:t>
            </a:r>
            <a:r>
              <a:rPr lang="en-MY" sz="2400" dirty="0">
                <a:solidFill>
                  <a:schemeClr val="bg1"/>
                </a:solidFill>
              </a:rPr>
              <a:t> yang </a:t>
            </a:r>
            <a:r>
              <a:rPr lang="en-MY" sz="2400" dirty="0" err="1">
                <a:solidFill>
                  <a:schemeClr val="bg1"/>
                </a:solidFill>
              </a:rPr>
              <a:t>digambarkan</a:t>
            </a:r>
            <a:r>
              <a:rPr lang="en-MY" sz="2400" dirty="0">
                <a:solidFill>
                  <a:schemeClr val="bg1"/>
                </a:solidFill>
              </a:rPr>
              <a:t> oleh </a:t>
            </a:r>
            <a:r>
              <a:rPr lang="en-MY" sz="2400" dirty="0" err="1">
                <a:solidFill>
                  <a:schemeClr val="bg1"/>
                </a:solidFill>
              </a:rPr>
              <a:t>manusia</a:t>
            </a:r>
            <a:r>
              <a:rPr lang="en-MY" sz="2400" dirty="0">
                <a:solidFill>
                  <a:schemeClr val="bg1"/>
                </a:solidFill>
              </a:rPr>
              <a:t>?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en-MY" sz="2400" dirty="0" err="1">
                <a:solidFill>
                  <a:schemeClr val="bg1"/>
                </a:solidFill>
              </a:rPr>
              <a:t>Bagaimanakah</a:t>
            </a:r>
            <a:r>
              <a:rPr lang="en-MY" sz="2400" dirty="0">
                <a:solidFill>
                  <a:schemeClr val="bg1"/>
                </a:solidFill>
              </a:rPr>
              <a:t> </a:t>
            </a:r>
            <a:r>
              <a:rPr lang="en-MY" sz="2400" dirty="0" err="1">
                <a:solidFill>
                  <a:schemeClr val="bg1"/>
                </a:solidFill>
              </a:rPr>
              <a:t>anda</a:t>
            </a:r>
            <a:r>
              <a:rPr lang="en-MY" sz="2400" dirty="0">
                <a:solidFill>
                  <a:schemeClr val="bg1"/>
                </a:solidFill>
              </a:rPr>
              <a:t> </a:t>
            </a:r>
            <a:r>
              <a:rPr lang="en-MY" sz="2400" dirty="0" err="1">
                <a:solidFill>
                  <a:schemeClr val="bg1"/>
                </a:solidFill>
              </a:rPr>
              <a:t>menjustifikasikan</a:t>
            </a:r>
            <a:r>
              <a:rPr lang="en-MY" sz="2400" dirty="0">
                <a:solidFill>
                  <a:schemeClr val="bg1"/>
                </a:solidFill>
              </a:rPr>
              <a:t> </a:t>
            </a:r>
            <a:r>
              <a:rPr lang="en-MY" sz="2400" dirty="0" err="1">
                <a:solidFill>
                  <a:schemeClr val="bg1"/>
                </a:solidFill>
              </a:rPr>
              <a:t>bulan</a:t>
            </a:r>
            <a:r>
              <a:rPr lang="en-MY" sz="2400" dirty="0">
                <a:solidFill>
                  <a:schemeClr val="bg1"/>
                </a:solidFill>
              </a:rPr>
              <a:t>?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E88690-FA9A-403E-90E1-83C5C81B97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743201"/>
            <a:ext cx="4079875" cy="2115344"/>
          </a:xfrm>
        </p:spPr>
      </p:pic>
    </p:spTree>
    <p:extLst>
      <p:ext uri="{BB962C8B-B14F-4D97-AF65-F5344CB8AC3E}">
        <p14:creationId xmlns:p14="http://schemas.microsoft.com/office/powerpoint/2010/main" val="19561055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xts">
  <a:themeElements>
    <a:clrScheme name="Custom 9">
      <a:dk1>
        <a:srgbClr val="44546A"/>
      </a:dk1>
      <a:lt1>
        <a:srgbClr val="FFFFFF"/>
      </a:lt1>
      <a:dk2>
        <a:srgbClr val="333D47"/>
      </a:dk2>
      <a:lt2>
        <a:srgbClr val="E7E6E6"/>
      </a:lt2>
      <a:accent1>
        <a:srgbClr val="FF2744"/>
      </a:accent1>
      <a:accent2>
        <a:srgbClr val="FF9E02"/>
      </a:accent2>
      <a:accent3>
        <a:srgbClr val="07BDFA"/>
      </a:accent3>
      <a:accent4>
        <a:srgbClr val="815BFF"/>
      </a:accent4>
      <a:accent5>
        <a:srgbClr val="F3F3F3"/>
      </a:accent5>
      <a:accent6>
        <a:srgbClr val="000000"/>
      </a:accent6>
      <a:hlink>
        <a:srgbClr val="0563C1"/>
      </a:hlink>
      <a:folHlink>
        <a:srgbClr val="954F72"/>
      </a:folHlink>
    </a:clrScheme>
    <a:fontScheme name="TAQI | Arial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xts">
  <a:themeElements>
    <a:clrScheme name="Custom 9">
      <a:dk1>
        <a:srgbClr val="44546A"/>
      </a:dk1>
      <a:lt1>
        <a:srgbClr val="FFFFFF"/>
      </a:lt1>
      <a:dk2>
        <a:srgbClr val="333D47"/>
      </a:dk2>
      <a:lt2>
        <a:srgbClr val="E7E6E6"/>
      </a:lt2>
      <a:accent1>
        <a:srgbClr val="FF2744"/>
      </a:accent1>
      <a:accent2>
        <a:srgbClr val="FF9E02"/>
      </a:accent2>
      <a:accent3>
        <a:srgbClr val="07BDFA"/>
      </a:accent3>
      <a:accent4>
        <a:srgbClr val="815BFF"/>
      </a:accent4>
      <a:accent5>
        <a:srgbClr val="F3F3F3"/>
      </a:accent5>
      <a:accent6>
        <a:srgbClr val="000000"/>
      </a:accent6>
      <a:hlink>
        <a:srgbClr val="0563C1"/>
      </a:hlink>
      <a:folHlink>
        <a:srgbClr val="954F72"/>
      </a:folHlink>
    </a:clrScheme>
    <a:fontScheme name="TAQI | Arial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xts">
  <a:themeElements>
    <a:clrScheme name="Custom 9">
      <a:dk1>
        <a:srgbClr val="44546A"/>
      </a:dk1>
      <a:lt1>
        <a:srgbClr val="FFFFFF"/>
      </a:lt1>
      <a:dk2>
        <a:srgbClr val="333D47"/>
      </a:dk2>
      <a:lt2>
        <a:srgbClr val="E7E6E6"/>
      </a:lt2>
      <a:accent1>
        <a:srgbClr val="FF2744"/>
      </a:accent1>
      <a:accent2>
        <a:srgbClr val="FF9E02"/>
      </a:accent2>
      <a:accent3>
        <a:srgbClr val="07BDFA"/>
      </a:accent3>
      <a:accent4>
        <a:srgbClr val="815BFF"/>
      </a:accent4>
      <a:accent5>
        <a:srgbClr val="F3F3F3"/>
      </a:accent5>
      <a:accent6>
        <a:srgbClr val="000000"/>
      </a:accent6>
      <a:hlink>
        <a:srgbClr val="0563C1"/>
      </a:hlink>
      <a:folHlink>
        <a:srgbClr val="954F72"/>
      </a:folHlink>
    </a:clrScheme>
    <a:fontScheme name="TAQI | Arial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4196</TotalTime>
  <Words>4358</Words>
  <Application>Microsoft Office PowerPoint</Application>
  <PresentationFormat>Widescreen</PresentationFormat>
  <Paragraphs>411</Paragraphs>
  <Slides>66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66</vt:i4>
      </vt:variant>
    </vt:vector>
  </HeadingPairs>
  <TitlesOfParts>
    <vt:vector size="86" baseType="lpstr">
      <vt:lpstr>MS UI Gothic</vt:lpstr>
      <vt:lpstr>Arial</vt:lpstr>
      <vt:lpstr>Arial Narrow</vt:lpstr>
      <vt:lpstr>Bahnschrift SemiBold SemiConden</vt:lpstr>
      <vt:lpstr>Berlin Sans FB</vt:lpstr>
      <vt:lpstr>Berlin Sans FB Demi</vt:lpstr>
      <vt:lpstr>Brush Script MT</vt:lpstr>
      <vt:lpstr>Calibri</vt:lpstr>
      <vt:lpstr>Calibri Light</vt:lpstr>
      <vt:lpstr>Open Sans Semibold</vt:lpstr>
      <vt:lpstr>Tahoma</vt:lpstr>
      <vt:lpstr>Times New Roman</vt:lpstr>
      <vt:lpstr>Trebuchet MS</vt:lpstr>
      <vt:lpstr>Verdana</vt:lpstr>
      <vt:lpstr>Wingdings</vt:lpstr>
      <vt:lpstr>Тема Office</vt:lpstr>
      <vt:lpstr>Texts</vt:lpstr>
      <vt:lpstr>1_Texts</vt:lpstr>
      <vt:lpstr>2_Texts</vt:lpstr>
      <vt:lpstr>1_Тема Office</vt:lpstr>
      <vt:lpstr>PowerPoint Presentation</vt:lpstr>
      <vt:lpstr>HASIL PEMBELAJARAN KULIAH</vt:lpstr>
      <vt:lpstr>LAKARAN KANDUNGAN BAB 6</vt:lpstr>
      <vt:lpstr>KANDUNGAN KULIAH BAB 6</vt:lpstr>
      <vt:lpstr>HURAIAN Kandungan BAB 6</vt:lpstr>
      <vt:lpstr>PENDEKATAN KULIAH</vt:lpstr>
      <vt:lpstr>TAJUK-TAJUK SETIAP KULIAH KURSUS FALSAFAH DAN ISU SEMASA BERDASARKAN DOMAIN ANALISIS FALSAFAH</vt:lpstr>
      <vt:lpstr>Bacaan lanjutan</vt:lpstr>
      <vt:lpstr>SeT InDUKSI 1</vt:lpstr>
      <vt:lpstr>SeT InDUKSI 2</vt:lpstr>
      <vt:lpstr>SeT InDUKSI 3</vt:lpstr>
      <vt:lpstr>SeT InDUKSI 4</vt:lpstr>
      <vt:lpstr>DEFINISI ISTILAH: EPISTEMOLOGI, FALSAFAH, ILMU, SAINS &amp; AGAMA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PERKEMBANGAN EPISTEMOLOGI</vt:lpstr>
      <vt:lpstr>Sambungan…</vt:lpstr>
      <vt:lpstr>Sambungan…</vt:lpstr>
      <vt:lpstr>Sambungan…</vt:lpstr>
      <vt:lpstr>Sambungan…</vt:lpstr>
      <vt:lpstr>Sambungan…</vt:lpstr>
      <vt:lpstr>Kesimpulannya…</vt:lpstr>
      <vt:lpstr>KESAN EPISTEMOLOGI TERHADAP KEHIDUPAN</vt:lpstr>
      <vt:lpstr>6.2 KAEDAH &amp; SUMBER PEROLEHAN ILMU</vt:lpstr>
      <vt:lpstr>6.2.1 KAEDAH PEROLEHAN ILMU</vt:lpstr>
      <vt:lpstr>6.2.2 SUMBER PEROLEHAN ILMU</vt:lpstr>
      <vt:lpstr>Sumber ilmu: ANTARA AKAL &amp; PENGALAMAN</vt:lpstr>
      <vt:lpstr>Sumber ilmu</vt:lpstr>
      <vt:lpstr>Pancaindera Sebagai Sumber Ilmu</vt:lpstr>
      <vt:lpstr>Intuisi Sebagai Sumber Ilmu</vt:lpstr>
      <vt:lpstr>   Akal Sebagai Sumber Ilmu </vt:lpstr>
      <vt:lpstr>Wahyu Sebagai Sumber Ilmu</vt:lpstr>
      <vt:lpstr>Dalil Wahyu Sebagai Sumber Ilmu</vt:lpstr>
      <vt:lpstr>Hierarki Ilmu</vt:lpstr>
      <vt:lpstr>Beza antara akal &amp; ilham</vt:lpstr>
      <vt:lpstr>INTUISI &amp; HEURISTIK</vt:lpstr>
      <vt:lpstr>PENGALAMAN + KONSEP (KANT)</vt:lpstr>
      <vt:lpstr>6.3 KEBENARAN ILMU</vt:lpstr>
      <vt:lpstr>6.3.1 Konsep Kebenaran Ilmu</vt:lpstr>
      <vt:lpstr>TAHAP PENGKONSEPSIAN KEBENARAN</vt:lpstr>
      <vt:lpstr>Persoalan Dalam Kebenaran Ilmu</vt:lpstr>
      <vt:lpstr>TAKRIF KEBENARAN ILMU</vt:lpstr>
      <vt:lpstr>6.3.2 Teori Kebenaran Ilmu </vt:lpstr>
      <vt:lpstr>Teori Koresponden</vt:lpstr>
      <vt:lpstr>Teori Koherensi</vt:lpstr>
      <vt:lpstr>Teori Pragmatik</vt:lpstr>
      <vt:lpstr>CONTOH TEORI PRAGMATIK: MEMAHAMI GAJAH</vt:lpstr>
      <vt:lpstr>6.3.3  Agama &amp; Tradisi Sebagai Neraca Kebenaran Ilmu </vt:lpstr>
      <vt:lpstr>(samb…)</vt:lpstr>
      <vt:lpstr>(samb…)</vt:lpstr>
      <vt:lpstr>6.4 EPISTEMOLOGI SEBAGAI PEMACU PENJANAAN ILMU</vt:lpstr>
      <vt:lpstr>KLASIFIKASI ILMU</vt:lpstr>
      <vt:lpstr>KESEPADUAN ANTARA  FALSAFAH, ILMU DAN AGAMA</vt:lpstr>
      <vt:lpstr>CABARAN ILMU</vt:lpstr>
      <vt:lpstr>CABARAN ILMU, FALSAFAH DAN AGAMA</vt:lpstr>
      <vt:lpstr>Sambungan…</vt:lpstr>
      <vt:lpstr>Kesepaduan Antara Ilmu</vt:lpstr>
      <vt:lpstr>KESIMPULAN</vt:lpstr>
      <vt:lpstr>KESIMPULAN: SENARIO g : MATA MENIPU? </vt:lpstr>
      <vt:lpstr>PERBINCANGAN</vt:lpstr>
      <vt:lpstr>PowerPoint Presentation</vt:lpstr>
      <vt:lpstr>CADANGAN AKTIVITI DALAM KULIAH</vt:lpstr>
      <vt:lpstr>TERIMA KASIH</vt:lpstr>
    </vt:vector>
  </TitlesOfParts>
  <Manager>Slide Easy</Manager>
  <Company>Slide Easy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Helmi Hafiz Hashim</dc:creator>
  <dc:description>Hak cipta SlideEasy dipelihara. Penyebaran template SlideEasy secara terbuka, berleluasa atau menjual semula adalah salah.</dc:description>
  <cp:lastModifiedBy>Dr Abdul Halim</cp:lastModifiedBy>
  <cp:revision>139</cp:revision>
  <dcterms:created xsi:type="dcterms:W3CDTF">2016-06-26T10:53:00Z</dcterms:created>
  <dcterms:modified xsi:type="dcterms:W3CDTF">2020-04-23T06:31:14Z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1033-10.2.0.7635</vt:lpwstr>
  </property>
</Properties>
</file>