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6" r:id="rId2"/>
    <p:sldId id="316" r:id="rId3"/>
    <p:sldId id="257" r:id="rId4"/>
    <p:sldId id="329" r:id="rId5"/>
    <p:sldId id="317" r:id="rId6"/>
    <p:sldId id="328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30" r:id="rId16"/>
    <p:sldId id="326" r:id="rId17"/>
    <p:sldId id="327" r:id="rId18"/>
    <p:sldId id="331" r:id="rId19"/>
    <p:sldId id="338" r:id="rId20"/>
    <p:sldId id="332" r:id="rId21"/>
    <p:sldId id="333" r:id="rId22"/>
    <p:sldId id="334" r:id="rId23"/>
    <p:sldId id="335" r:id="rId24"/>
    <p:sldId id="336" r:id="rId25"/>
    <p:sldId id="337" r:id="rId26"/>
    <p:sldId id="339" r:id="rId27"/>
    <p:sldId id="340" r:id="rId28"/>
    <p:sldId id="341" r:id="rId29"/>
    <p:sldId id="344" r:id="rId30"/>
    <p:sldId id="342" r:id="rId31"/>
    <p:sldId id="343" r:id="rId32"/>
    <p:sldId id="315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5E917-3CCB-40B1-A0F5-21058397C15F}" v="343" dt="2020-10-30T10:03:17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S HUI WEN" userId="3541b9e0-606d-4c51-a83e-60dbee75d3cd" providerId="ADAL" clId="{A3F5E917-3CCB-40B1-A0F5-21058397C15F}"/>
    <pc:docChg chg="undo custSel addSld delSld modSld sldOrd">
      <pc:chgData name="NIES HUI WEN" userId="3541b9e0-606d-4c51-a83e-60dbee75d3cd" providerId="ADAL" clId="{A3F5E917-3CCB-40B1-A0F5-21058397C15F}" dt="2020-10-31T16:34:09.836" v="3214" actId="47"/>
      <pc:docMkLst>
        <pc:docMk/>
      </pc:docMkLst>
      <pc:sldChg chg="modSp mod">
        <pc:chgData name="NIES HUI WEN" userId="3541b9e0-606d-4c51-a83e-60dbee75d3cd" providerId="ADAL" clId="{A3F5E917-3CCB-40B1-A0F5-21058397C15F}" dt="2020-10-26T16:03:02.057" v="9" actId="20577"/>
        <pc:sldMkLst>
          <pc:docMk/>
          <pc:sldMk cId="3787758470" sldId="256"/>
        </pc:sldMkLst>
        <pc:spChg chg="mod">
          <ac:chgData name="NIES HUI WEN" userId="3541b9e0-606d-4c51-a83e-60dbee75d3cd" providerId="ADAL" clId="{A3F5E917-3CCB-40B1-A0F5-21058397C15F}" dt="2020-10-26T16:03:02.057" v="9" actId="20577"/>
          <ac:spMkLst>
            <pc:docMk/>
            <pc:sldMk cId="3787758470" sldId="256"/>
            <ac:spMk id="3" creationId="{591D7181-B6B9-4CDD-9EA9-65B6E724D386}"/>
          </ac:spMkLst>
        </pc:spChg>
      </pc:sldChg>
      <pc:sldChg chg="modSp mod">
        <pc:chgData name="NIES HUI WEN" userId="3541b9e0-606d-4c51-a83e-60dbee75d3cd" providerId="ADAL" clId="{A3F5E917-3CCB-40B1-A0F5-21058397C15F}" dt="2020-10-26T16:09:02.250" v="83" actId="20577"/>
        <pc:sldMkLst>
          <pc:docMk/>
          <pc:sldMk cId="2025746145" sldId="257"/>
        </pc:sldMkLst>
        <pc:spChg chg="mod">
          <ac:chgData name="NIES HUI WEN" userId="3541b9e0-606d-4c51-a83e-60dbee75d3cd" providerId="ADAL" clId="{A3F5E917-3CCB-40B1-A0F5-21058397C15F}" dt="2020-10-26T16:04:48.520" v="24" actId="113"/>
          <ac:spMkLst>
            <pc:docMk/>
            <pc:sldMk cId="2025746145" sldId="257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6T16:09:02.250" v="83" actId="20577"/>
          <ac:spMkLst>
            <pc:docMk/>
            <pc:sldMk cId="2025746145" sldId="257"/>
            <ac:spMk id="3" creationId="{517CE39C-25E5-4681-ACB4-9361011AFDB8}"/>
          </ac:spMkLst>
        </pc:spChg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86684574" sldId="258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967426951" sldId="259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963556049" sldId="260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702763425" sldId="261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545266464" sldId="262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972792684" sldId="263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198089626" sldId="264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836894201" sldId="265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221941659" sldId="266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232742214" sldId="267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851092868" sldId="268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525803088" sldId="269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066565415" sldId="270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484023444" sldId="271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242378837" sldId="272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270253271" sldId="273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961451040" sldId="274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593163548" sldId="275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93750375" sldId="276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605553216" sldId="277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57337887" sldId="278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268381997" sldId="279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208816002" sldId="280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224544032" sldId="281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571833044" sldId="282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937806494" sldId="283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155218612" sldId="284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995236900" sldId="285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725722034" sldId="286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842448029" sldId="287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575838486" sldId="288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726165470" sldId="289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956562399" sldId="290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687612605" sldId="291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964078475" sldId="292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403522992" sldId="293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791244144" sldId="294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137785728" sldId="295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956155959" sldId="296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089486808" sldId="297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496706003" sldId="298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50747291" sldId="299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728133675" sldId="300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04710118" sldId="301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51722801" sldId="302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538450238" sldId="303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240764767" sldId="304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466241502" sldId="305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972118223" sldId="306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693568021" sldId="307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3391369393" sldId="308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4186798254" sldId="309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2851247243" sldId="310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882390086" sldId="311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015485455" sldId="312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1214985452" sldId="313"/>
        </pc:sldMkLst>
      </pc:sldChg>
      <pc:sldChg chg="del">
        <pc:chgData name="NIES HUI WEN" userId="3541b9e0-606d-4c51-a83e-60dbee75d3cd" providerId="ADAL" clId="{A3F5E917-3CCB-40B1-A0F5-21058397C15F}" dt="2020-10-26T16:11:32.763" v="120" actId="47"/>
        <pc:sldMkLst>
          <pc:docMk/>
          <pc:sldMk cId="83042008" sldId="314"/>
        </pc:sldMkLst>
      </pc:sldChg>
      <pc:sldChg chg="delSp modSp add mod">
        <pc:chgData name="NIES HUI WEN" userId="3541b9e0-606d-4c51-a83e-60dbee75d3cd" providerId="ADAL" clId="{A3F5E917-3CCB-40B1-A0F5-21058397C15F}" dt="2020-10-26T16:04:17.292" v="22" actId="20577"/>
        <pc:sldMkLst>
          <pc:docMk/>
          <pc:sldMk cId="3979875827" sldId="316"/>
        </pc:sldMkLst>
        <pc:spChg chg="mod">
          <ac:chgData name="NIES HUI WEN" userId="3541b9e0-606d-4c51-a83e-60dbee75d3cd" providerId="ADAL" clId="{A3F5E917-3CCB-40B1-A0F5-21058397C15F}" dt="2020-10-26T16:04:17.292" v="22" actId="20577"/>
          <ac:spMkLst>
            <pc:docMk/>
            <pc:sldMk cId="3979875827" sldId="316"/>
            <ac:spMk id="5" creationId="{EA8FB33C-3224-41BD-9F97-4FD0C1FBC894}"/>
          </ac:spMkLst>
        </pc:spChg>
        <pc:spChg chg="mod">
          <ac:chgData name="NIES HUI WEN" userId="3541b9e0-606d-4c51-a83e-60dbee75d3cd" providerId="ADAL" clId="{A3F5E917-3CCB-40B1-A0F5-21058397C15F}" dt="2020-10-26T16:04:00.445" v="18" actId="14100"/>
          <ac:spMkLst>
            <pc:docMk/>
            <pc:sldMk cId="3979875827" sldId="316"/>
            <ac:spMk id="6" creationId="{E078A743-FACB-45DD-8AFF-E0FBF05784D0}"/>
          </ac:spMkLst>
        </pc:spChg>
        <pc:picChg chg="del">
          <ac:chgData name="NIES HUI WEN" userId="3541b9e0-606d-4c51-a83e-60dbee75d3cd" providerId="ADAL" clId="{A3F5E917-3CCB-40B1-A0F5-21058397C15F}" dt="2020-10-26T16:03:33.797" v="11" actId="478"/>
          <ac:picMkLst>
            <pc:docMk/>
            <pc:sldMk cId="3979875827" sldId="316"/>
            <ac:picMk id="1026" creationId="{543C7CD9-192E-4A1D-9DDD-59E9BFF8B849}"/>
          </ac:picMkLst>
        </pc:picChg>
      </pc:sldChg>
      <pc:sldChg chg="modSp add mod">
        <pc:chgData name="NIES HUI WEN" userId="3541b9e0-606d-4c51-a83e-60dbee75d3cd" providerId="ADAL" clId="{A3F5E917-3CCB-40B1-A0F5-21058397C15F}" dt="2020-10-26T16:11:09.742" v="117" actId="113"/>
        <pc:sldMkLst>
          <pc:docMk/>
          <pc:sldMk cId="3227112707" sldId="317"/>
        </pc:sldMkLst>
        <pc:spChg chg="mod">
          <ac:chgData name="NIES HUI WEN" userId="3541b9e0-606d-4c51-a83e-60dbee75d3cd" providerId="ADAL" clId="{A3F5E917-3CCB-40B1-A0F5-21058397C15F}" dt="2020-10-26T16:09:25.760" v="86"/>
          <ac:spMkLst>
            <pc:docMk/>
            <pc:sldMk cId="3227112707" sldId="317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6T16:11:09.742" v="117" actId="113"/>
          <ac:spMkLst>
            <pc:docMk/>
            <pc:sldMk cId="3227112707" sldId="317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A3F5E917-3CCB-40B1-A0F5-21058397C15F}" dt="2020-10-26T16:30:18.751" v="205" actId="113"/>
        <pc:sldMkLst>
          <pc:docMk/>
          <pc:sldMk cId="2835806933" sldId="318"/>
        </pc:sldMkLst>
        <pc:spChg chg="mod">
          <ac:chgData name="NIES HUI WEN" userId="3541b9e0-606d-4c51-a83e-60dbee75d3cd" providerId="ADAL" clId="{A3F5E917-3CCB-40B1-A0F5-21058397C15F}" dt="2020-10-26T16:17:20.181" v="148"/>
          <ac:spMkLst>
            <pc:docMk/>
            <pc:sldMk cId="2835806933" sldId="318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6T16:30:18.751" v="205" actId="113"/>
          <ac:spMkLst>
            <pc:docMk/>
            <pc:sldMk cId="2835806933" sldId="318"/>
            <ac:spMk id="3" creationId="{517CE39C-25E5-4681-ACB4-9361011AFDB8}"/>
          </ac:spMkLst>
        </pc:spChg>
      </pc:sldChg>
      <pc:sldChg chg="addSp delSp modSp add mod">
        <pc:chgData name="NIES HUI WEN" userId="3541b9e0-606d-4c51-a83e-60dbee75d3cd" providerId="ADAL" clId="{A3F5E917-3CCB-40B1-A0F5-21058397C15F}" dt="2020-10-26T16:33:10.037" v="232" actId="14100"/>
        <pc:sldMkLst>
          <pc:docMk/>
          <pc:sldMk cId="1863438847" sldId="319"/>
        </pc:sldMkLst>
        <pc:spChg chg="mod">
          <ac:chgData name="NIES HUI WEN" userId="3541b9e0-606d-4c51-a83e-60dbee75d3cd" providerId="ADAL" clId="{A3F5E917-3CCB-40B1-A0F5-21058397C15F}" dt="2020-10-26T16:30:45.378" v="206"/>
          <ac:spMkLst>
            <pc:docMk/>
            <pc:sldMk cId="1863438847" sldId="319"/>
            <ac:spMk id="2" creationId="{A9582709-669C-498B-9730-D7229DBC67AE}"/>
          </ac:spMkLst>
        </pc:spChg>
        <pc:spChg chg="del">
          <ac:chgData name="NIES HUI WEN" userId="3541b9e0-606d-4c51-a83e-60dbee75d3cd" providerId="ADAL" clId="{A3F5E917-3CCB-40B1-A0F5-21058397C15F}" dt="2020-10-26T16:31:41.413" v="207" actId="22"/>
          <ac:spMkLst>
            <pc:docMk/>
            <pc:sldMk cId="1863438847" sldId="319"/>
            <ac:spMk id="3" creationId="{517CE39C-25E5-4681-ACB4-9361011AFDB8}"/>
          </ac:spMkLst>
        </pc:spChg>
        <pc:spChg chg="add mod">
          <ac:chgData name="NIES HUI WEN" userId="3541b9e0-606d-4c51-a83e-60dbee75d3cd" providerId="ADAL" clId="{A3F5E917-3CCB-40B1-A0F5-21058397C15F}" dt="2020-10-26T16:32:49.048" v="227" actId="113"/>
          <ac:spMkLst>
            <pc:docMk/>
            <pc:sldMk cId="1863438847" sldId="319"/>
            <ac:spMk id="8" creationId="{DA330FF9-51BB-40D1-9293-D739BDB29390}"/>
          </ac:spMkLst>
        </pc:spChg>
        <pc:picChg chg="add mod ord">
          <ac:chgData name="NIES HUI WEN" userId="3541b9e0-606d-4c51-a83e-60dbee75d3cd" providerId="ADAL" clId="{A3F5E917-3CCB-40B1-A0F5-21058397C15F}" dt="2020-10-26T16:33:10.037" v="232" actId="14100"/>
          <ac:picMkLst>
            <pc:docMk/>
            <pc:sldMk cId="1863438847" sldId="319"/>
            <ac:picMk id="6" creationId="{18D8137E-9214-4F52-9641-06E987D2560A}"/>
          </ac:picMkLst>
        </pc:picChg>
      </pc:sldChg>
      <pc:sldChg chg="addSp modSp add mod">
        <pc:chgData name="NIES HUI WEN" userId="3541b9e0-606d-4c51-a83e-60dbee75d3cd" providerId="ADAL" clId="{A3F5E917-3CCB-40B1-A0F5-21058397C15F}" dt="2020-10-30T08:46:02.914" v="2917" actId="14100"/>
        <pc:sldMkLst>
          <pc:docMk/>
          <pc:sldMk cId="285544045" sldId="320"/>
        </pc:sldMkLst>
        <pc:spChg chg="mod">
          <ac:chgData name="NIES HUI WEN" userId="3541b9e0-606d-4c51-a83e-60dbee75d3cd" providerId="ADAL" clId="{A3F5E917-3CCB-40B1-A0F5-21058397C15F}" dt="2020-10-30T08:46:02.914" v="2917" actId="14100"/>
          <ac:spMkLst>
            <pc:docMk/>
            <pc:sldMk cId="285544045" sldId="320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45:59.023" v="2916" actId="1035"/>
          <ac:spMkLst>
            <pc:docMk/>
            <pc:sldMk cId="285544045" sldId="320"/>
            <ac:spMk id="3" creationId="{517CE39C-25E5-4681-ACB4-9361011AFDB8}"/>
          </ac:spMkLst>
        </pc:spChg>
        <pc:spChg chg="add mod">
          <ac:chgData name="NIES HUI WEN" userId="3541b9e0-606d-4c51-a83e-60dbee75d3cd" providerId="ADAL" clId="{A3F5E917-3CCB-40B1-A0F5-21058397C15F}" dt="2020-10-26T16:53:16.765" v="842" actId="1035"/>
          <ac:spMkLst>
            <pc:docMk/>
            <pc:sldMk cId="285544045" sldId="320"/>
            <ac:spMk id="5" creationId="{74878944-57E3-4479-9C9C-2EAD21474CF7}"/>
          </ac:spMkLst>
        </pc:spChg>
        <pc:spChg chg="add mod">
          <ac:chgData name="NIES HUI WEN" userId="3541b9e0-606d-4c51-a83e-60dbee75d3cd" providerId="ADAL" clId="{A3F5E917-3CCB-40B1-A0F5-21058397C15F}" dt="2020-10-26T16:58:30.773" v="1024" actId="207"/>
          <ac:spMkLst>
            <pc:docMk/>
            <pc:sldMk cId="285544045" sldId="320"/>
            <ac:spMk id="6" creationId="{9900C988-997C-4640-854E-5121FDED06E8}"/>
          </ac:spMkLst>
        </pc:spChg>
        <pc:spChg chg="add mod">
          <ac:chgData name="NIES HUI WEN" userId="3541b9e0-606d-4c51-a83e-60dbee75d3cd" providerId="ADAL" clId="{A3F5E917-3CCB-40B1-A0F5-21058397C15F}" dt="2020-10-26T17:03:55.897" v="1119" actId="113"/>
          <ac:spMkLst>
            <pc:docMk/>
            <pc:sldMk cId="285544045" sldId="320"/>
            <ac:spMk id="8" creationId="{E8653385-737F-41D0-8106-BBC934FD69BD}"/>
          </ac:spMkLst>
        </pc:spChg>
        <pc:spChg chg="add mod">
          <ac:chgData name="NIES HUI WEN" userId="3541b9e0-606d-4c51-a83e-60dbee75d3cd" providerId="ADAL" clId="{A3F5E917-3CCB-40B1-A0F5-21058397C15F}" dt="2020-10-26T16:54:53.919" v="890" actId="1035"/>
          <ac:spMkLst>
            <pc:docMk/>
            <pc:sldMk cId="285544045" sldId="320"/>
            <ac:spMk id="9" creationId="{003AF103-14B2-4953-BAB6-BDB66A294271}"/>
          </ac:spMkLst>
        </pc:spChg>
        <pc:spChg chg="add mod">
          <ac:chgData name="NIES HUI WEN" userId="3541b9e0-606d-4c51-a83e-60dbee75d3cd" providerId="ADAL" clId="{A3F5E917-3CCB-40B1-A0F5-21058397C15F}" dt="2020-10-26T17:03:31.899" v="1115" actId="113"/>
          <ac:spMkLst>
            <pc:docMk/>
            <pc:sldMk cId="285544045" sldId="320"/>
            <ac:spMk id="22" creationId="{D26FAF42-57FA-4BA2-B6D0-748FA71BEA4A}"/>
          </ac:spMkLst>
        </pc:spChg>
        <pc:spChg chg="add mod">
          <ac:chgData name="NIES HUI WEN" userId="3541b9e0-606d-4c51-a83e-60dbee75d3cd" providerId="ADAL" clId="{A3F5E917-3CCB-40B1-A0F5-21058397C15F}" dt="2020-10-26T16:59:26.409" v="1031" actId="1036"/>
          <ac:spMkLst>
            <pc:docMk/>
            <pc:sldMk cId="285544045" sldId="320"/>
            <ac:spMk id="23" creationId="{AF7006D3-1B40-4D2C-B6A7-479017914086}"/>
          </ac:spMkLst>
        </pc:spChg>
        <pc:spChg chg="add mod">
          <ac:chgData name="NIES HUI WEN" userId="3541b9e0-606d-4c51-a83e-60dbee75d3cd" providerId="ADAL" clId="{A3F5E917-3CCB-40B1-A0F5-21058397C15F}" dt="2020-10-26T17:03:06.495" v="1111" actId="113"/>
          <ac:spMkLst>
            <pc:docMk/>
            <pc:sldMk cId="285544045" sldId="320"/>
            <ac:spMk id="33" creationId="{47919D25-05FB-46AA-9543-E109347875F2}"/>
          </ac:spMkLst>
        </pc:spChg>
        <pc:spChg chg="add mod">
          <ac:chgData name="NIES HUI WEN" userId="3541b9e0-606d-4c51-a83e-60dbee75d3cd" providerId="ADAL" clId="{A3F5E917-3CCB-40B1-A0F5-21058397C15F}" dt="2020-10-26T17:01:23.044" v="1074" actId="14100"/>
          <ac:spMkLst>
            <pc:docMk/>
            <pc:sldMk cId="285544045" sldId="320"/>
            <ac:spMk id="34" creationId="{6098C3D5-7A25-4A89-9FFF-5BD4B002A8E2}"/>
          </ac:spMkLst>
        </pc:spChg>
        <pc:cxnChg chg="add mod">
          <ac:chgData name="NIES HUI WEN" userId="3541b9e0-606d-4c51-a83e-60dbee75d3cd" providerId="ADAL" clId="{A3F5E917-3CCB-40B1-A0F5-21058397C15F}" dt="2020-10-26T17:02:34.441" v="1105" actId="1076"/>
          <ac:cxnSpMkLst>
            <pc:docMk/>
            <pc:sldMk cId="285544045" sldId="320"/>
            <ac:cxnSpMk id="11" creationId="{2A34D2B6-4B3F-4A77-80C8-5B536F64D323}"/>
          </ac:cxnSpMkLst>
        </pc:cxnChg>
        <pc:cxnChg chg="add mod">
          <ac:chgData name="NIES HUI WEN" userId="3541b9e0-606d-4c51-a83e-60dbee75d3cd" providerId="ADAL" clId="{A3F5E917-3CCB-40B1-A0F5-21058397C15F}" dt="2020-10-26T17:02:42.073" v="1107" actId="113"/>
          <ac:cxnSpMkLst>
            <pc:docMk/>
            <pc:sldMk cId="285544045" sldId="320"/>
            <ac:cxnSpMk id="24" creationId="{1FE1DD69-32FB-414C-B1C6-B45DC0A48D4B}"/>
          </ac:cxnSpMkLst>
        </pc:cxnChg>
        <pc:cxnChg chg="add mod">
          <ac:chgData name="NIES HUI WEN" userId="3541b9e0-606d-4c51-a83e-60dbee75d3cd" providerId="ADAL" clId="{A3F5E917-3CCB-40B1-A0F5-21058397C15F}" dt="2020-10-26T17:02:44.328" v="1108" actId="113"/>
          <ac:cxnSpMkLst>
            <pc:docMk/>
            <pc:sldMk cId="285544045" sldId="320"/>
            <ac:cxnSpMk id="35" creationId="{A6E244ED-BBE0-4923-9277-377F2C7DC0DC}"/>
          </ac:cxnSpMkLst>
        </pc:cxnChg>
      </pc:sldChg>
      <pc:sldChg chg="addSp delSp modSp add mod">
        <pc:chgData name="NIES HUI WEN" userId="3541b9e0-606d-4c51-a83e-60dbee75d3cd" providerId="ADAL" clId="{A3F5E917-3CCB-40B1-A0F5-21058397C15F}" dt="2020-10-28T04:13:32.342" v="1127" actId="14100"/>
        <pc:sldMkLst>
          <pc:docMk/>
          <pc:sldMk cId="2744524174" sldId="321"/>
        </pc:sldMkLst>
        <pc:spChg chg="mod">
          <ac:chgData name="NIES HUI WEN" userId="3541b9e0-606d-4c51-a83e-60dbee75d3cd" providerId="ADAL" clId="{A3F5E917-3CCB-40B1-A0F5-21058397C15F}" dt="2020-10-26T17:04:16.126" v="1120"/>
          <ac:spMkLst>
            <pc:docMk/>
            <pc:sldMk cId="2744524174" sldId="321"/>
            <ac:spMk id="2" creationId="{A9582709-669C-498B-9730-D7229DBC67AE}"/>
          </ac:spMkLst>
        </pc:spChg>
        <pc:spChg chg="del mod">
          <ac:chgData name="NIES HUI WEN" userId="3541b9e0-606d-4c51-a83e-60dbee75d3cd" providerId="ADAL" clId="{A3F5E917-3CCB-40B1-A0F5-21058397C15F}" dt="2020-10-28T04:13:10.987" v="1123" actId="22"/>
          <ac:spMkLst>
            <pc:docMk/>
            <pc:sldMk cId="2744524174" sldId="321"/>
            <ac:spMk id="3" creationId="{517CE39C-25E5-4681-ACB4-9361011AFDB8}"/>
          </ac:spMkLst>
        </pc:spChg>
        <pc:picChg chg="add mod ord">
          <ac:chgData name="NIES HUI WEN" userId="3541b9e0-606d-4c51-a83e-60dbee75d3cd" providerId="ADAL" clId="{A3F5E917-3CCB-40B1-A0F5-21058397C15F}" dt="2020-10-28T04:13:32.342" v="1127" actId="14100"/>
          <ac:picMkLst>
            <pc:docMk/>
            <pc:sldMk cId="2744524174" sldId="321"/>
            <ac:picMk id="6" creationId="{5180C75E-D516-4912-A867-50A50EEA7551}"/>
          </ac:picMkLst>
        </pc:picChg>
      </pc:sldChg>
      <pc:sldChg chg="addSp modSp add mod">
        <pc:chgData name="NIES HUI WEN" userId="3541b9e0-606d-4c51-a83e-60dbee75d3cd" providerId="ADAL" clId="{A3F5E917-3CCB-40B1-A0F5-21058397C15F}" dt="2020-10-30T08:46:25.970" v="2919" actId="14100"/>
        <pc:sldMkLst>
          <pc:docMk/>
          <pc:sldMk cId="2155816399" sldId="322"/>
        </pc:sldMkLst>
        <pc:spChg chg="mod">
          <ac:chgData name="NIES HUI WEN" userId="3541b9e0-606d-4c51-a83e-60dbee75d3cd" providerId="ADAL" clId="{A3F5E917-3CCB-40B1-A0F5-21058397C15F}" dt="2020-10-30T08:46:21.296" v="2918" actId="1076"/>
          <ac:spMkLst>
            <pc:docMk/>
            <pc:sldMk cId="2155816399" sldId="322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8T04:16:19.212" v="1215" actId="20577"/>
          <ac:spMkLst>
            <pc:docMk/>
            <pc:sldMk cId="2155816399" sldId="322"/>
            <ac:spMk id="3" creationId="{517CE39C-25E5-4681-ACB4-9361011AFDB8}"/>
          </ac:spMkLst>
        </pc:spChg>
        <pc:picChg chg="add mod">
          <ac:chgData name="NIES HUI WEN" userId="3541b9e0-606d-4c51-a83e-60dbee75d3cd" providerId="ADAL" clId="{A3F5E917-3CCB-40B1-A0F5-21058397C15F}" dt="2020-10-30T08:46:25.970" v="2919" actId="14100"/>
          <ac:picMkLst>
            <pc:docMk/>
            <pc:sldMk cId="2155816399" sldId="322"/>
            <ac:picMk id="6" creationId="{D379F859-1F86-467C-9306-D4C2FADEF5BB}"/>
          </ac:picMkLst>
        </pc:picChg>
        <pc:picChg chg="add mod">
          <ac:chgData name="NIES HUI WEN" userId="3541b9e0-606d-4c51-a83e-60dbee75d3cd" providerId="ADAL" clId="{A3F5E917-3CCB-40B1-A0F5-21058397C15F}" dt="2020-10-30T08:46:25.970" v="2919" actId="14100"/>
          <ac:picMkLst>
            <pc:docMk/>
            <pc:sldMk cId="2155816399" sldId="322"/>
            <ac:picMk id="8" creationId="{C9EC043B-9570-47B0-9362-64D1F7F8C899}"/>
          </ac:picMkLst>
        </pc:picChg>
      </pc:sldChg>
      <pc:sldChg chg="addSp modSp add mod">
        <pc:chgData name="NIES HUI WEN" userId="3541b9e0-606d-4c51-a83e-60dbee75d3cd" providerId="ADAL" clId="{A3F5E917-3CCB-40B1-A0F5-21058397C15F}" dt="2020-10-28T04:20:29.575" v="1289" actId="20577"/>
        <pc:sldMkLst>
          <pc:docMk/>
          <pc:sldMk cId="2765174762" sldId="323"/>
        </pc:sldMkLst>
        <pc:spChg chg="mod">
          <ac:chgData name="NIES HUI WEN" userId="3541b9e0-606d-4c51-a83e-60dbee75d3cd" providerId="ADAL" clId="{A3F5E917-3CCB-40B1-A0F5-21058397C15F}" dt="2020-10-28T04:16:45.869" v="1216"/>
          <ac:spMkLst>
            <pc:docMk/>
            <pc:sldMk cId="2765174762" sldId="323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8T04:20:29.575" v="1289" actId="20577"/>
          <ac:spMkLst>
            <pc:docMk/>
            <pc:sldMk cId="2765174762" sldId="323"/>
            <ac:spMk id="3" creationId="{517CE39C-25E5-4681-ACB4-9361011AFDB8}"/>
          </ac:spMkLst>
        </pc:spChg>
        <pc:picChg chg="add mod">
          <ac:chgData name="NIES HUI WEN" userId="3541b9e0-606d-4c51-a83e-60dbee75d3cd" providerId="ADAL" clId="{A3F5E917-3CCB-40B1-A0F5-21058397C15F}" dt="2020-10-28T04:17:48.008" v="1239" actId="1035"/>
          <ac:picMkLst>
            <pc:docMk/>
            <pc:sldMk cId="2765174762" sldId="323"/>
            <ac:picMk id="6" creationId="{CCB877DA-B7BD-4222-9FA5-5E9BDFCB409A}"/>
          </ac:picMkLst>
        </pc:picChg>
      </pc:sldChg>
      <pc:sldChg chg="addSp delSp modSp add mod">
        <pc:chgData name="NIES HUI WEN" userId="3541b9e0-606d-4c51-a83e-60dbee75d3cd" providerId="ADAL" clId="{A3F5E917-3CCB-40B1-A0F5-21058397C15F}" dt="2020-10-28T04:21:19.044" v="1310" actId="14100"/>
        <pc:sldMkLst>
          <pc:docMk/>
          <pc:sldMk cId="2232414785" sldId="324"/>
        </pc:sldMkLst>
        <pc:spChg chg="mod">
          <ac:chgData name="NIES HUI WEN" userId="3541b9e0-606d-4c51-a83e-60dbee75d3cd" providerId="ADAL" clId="{A3F5E917-3CCB-40B1-A0F5-21058397C15F}" dt="2020-10-28T04:20:53.045" v="1306" actId="20577"/>
          <ac:spMkLst>
            <pc:docMk/>
            <pc:sldMk cId="2232414785" sldId="324"/>
            <ac:spMk id="2" creationId="{A9582709-669C-498B-9730-D7229DBC67AE}"/>
          </ac:spMkLst>
        </pc:spChg>
        <pc:spChg chg="del">
          <ac:chgData name="NIES HUI WEN" userId="3541b9e0-606d-4c51-a83e-60dbee75d3cd" providerId="ADAL" clId="{A3F5E917-3CCB-40B1-A0F5-21058397C15F}" dt="2020-10-28T04:21:08.662" v="1307" actId="22"/>
          <ac:spMkLst>
            <pc:docMk/>
            <pc:sldMk cId="2232414785" sldId="324"/>
            <ac:spMk id="3" creationId="{517CE39C-25E5-4681-ACB4-9361011AFDB8}"/>
          </ac:spMkLst>
        </pc:spChg>
        <pc:picChg chg="add mod ord">
          <ac:chgData name="NIES HUI WEN" userId="3541b9e0-606d-4c51-a83e-60dbee75d3cd" providerId="ADAL" clId="{A3F5E917-3CCB-40B1-A0F5-21058397C15F}" dt="2020-10-28T04:21:19.044" v="1310" actId="14100"/>
          <ac:picMkLst>
            <pc:docMk/>
            <pc:sldMk cId="2232414785" sldId="324"/>
            <ac:picMk id="6" creationId="{359962C7-69A4-48FC-8425-B6F230BEA691}"/>
          </ac:picMkLst>
        </pc:picChg>
      </pc:sldChg>
      <pc:sldChg chg="modSp add mod">
        <pc:chgData name="NIES HUI WEN" userId="3541b9e0-606d-4c51-a83e-60dbee75d3cd" providerId="ADAL" clId="{A3F5E917-3CCB-40B1-A0F5-21058397C15F}" dt="2020-10-28T04:24:05.415" v="1352" actId="113"/>
        <pc:sldMkLst>
          <pc:docMk/>
          <pc:sldMk cId="3897344357" sldId="325"/>
        </pc:sldMkLst>
        <pc:spChg chg="mod">
          <ac:chgData name="NIES HUI WEN" userId="3541b9e0-606d-4c51-a83e-60dbee75d3cd" providerId="ADAL" clId="{A3F5E917-3CCB-40B1-A0F5-21058397C15F}" dt="2020-10-28T04:22:40.396" v="1340" actId="20577"/>
          <ac:spMkLst>
            <pc:docMk/>
            <pc:sldMk cId="3897344357" sldId="325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8T04:24:05.415" v="1352" actId="113"/>
          <ac:spMkLst>
            <pc:docMk/>
            <pc:sldMk cId="3897344357" sldId="325"/>
            <ac:spMk id="3" creationId="{517CE39C-25E5-4681-ACB4-9361011AFDB8}"/>
          </ac:spMkLst>
        </pc:spChg>
      </pc:sldChg>
      <pc:sldChg chg="addSp delSp modSp add mod">
        <pc:chgData name="NIES HUI WEN" userId="3541b9e0-606d-4c51-a83e-60dbee75d3cd" providerId="ADAL" clId="{A3F5E917-3CCB-40B1-A0F5-21058397C15F}" dt="2020-10-28T04:35:05.019" v="1453" actId="1036"/>
        <pc:sldMkLst>
          <pc:docMk/>
          <pc:sldMk cId="2706293102" sldId="326"/>
        </pc:sldMkLst>
        <pc:spChg chg="mod">
          <ac:chgData name="NIES HUI WEN" userId="3541b9e0-606d-4c51-a83e-60dbee75d3cd" providerId="ADAL" clId="{A3F5E917-3CCB-40B1-A0F5-21058397C15F}" dt="2020-10-28T04:28:07.254" v="1374"/>
          <ac:spMkLst>
            <pc:docMk/>
            <pc:sldMk cId="2706293102" sldId="326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8T04:34:54.792" v="1449" actId="20577"/>
          <ac:spMkLst>
            <pc:docMk/>
            <pc:sldMk cId="2706293102" sldId="326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A3F5E917-3CCB-40B1-A0F5-21058397C15F}" dt="2020-10-28T04:33:06.082" v="1437" actId="478"/>
          <ac:spMkLst>
            <pc:docMk/>
            <pc:sldMk cId="2706293102" sldId="326"/>
            <ac:spMk id="6" creationId="{F44D8B48-23B5-4A04-83DD-6E4563B3DB49}"/>
          </ac:spMkLst>
        </pc:spChg>
        <pc:graphicFrameChg chg="add mod modGraphic">
          <ac:chgData name="NIES HUI WEN" userId="3541b9e0-606d-4c51-a83e-60dbee75d3cd" providerId="ADAL" clId="{A3F5E917-3CCB-40B1-A0F5-21058397C15F}" dt="2020-10-28T04:35:05.019" v="1453" actId="1036"/>
          <ac:graphicFrameMkLst>
            <pc:docMk/>
            <pc:sldMk cId="2706293102" sldId="326"/>
            <ac:graphicFrameMk id="7" creationId="{02964508-9F2C-46C1-8401-F7E324D11DD8}"/>
          </ac:graphicFrameMkLst>
        </pc:graphicFrameChg>
      </pc:sldChg>
      <pc:sldChg chg="modSp add mod">
        <pc:chgData name="NIES HUI WEN" userId="3541b9e0-606d-4c51-a83e-60dbee75d3cd" providerId="ADAL" clId="{A3F5E917-3CCB-40B1-A0F5-21058397C15F}" dt="2020-10-30T08:46:59.659" v="2921" actId="20577"/>
        <pc:sldMkLst>
          <pc:docMk/>
          <pc:sldMk cId="1799939347" sldId="327"/>
        </pc:sldMkLst>
        <pc:spChg chg="mod">
          <ac:chgData name="NIES HUI WEN" userId="3541b9e0-606d-4c51-a83e-60dbee75d3cd" providerId="ADAL" clId="{A3F5E917-3CCB-40B1-A0F5-21058397C15F}" dt="2020-10-30T08:46:59.659" v="2921" actId="20577"/>
          <ac:spMkLst>
            <pc:docMk/>
            <pc:sldMk cId="1799939347" sldId="327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8T04:36:32.385" v="1488" actId="113"/>
          <ac:spMkLst>
            <pc:docMk/>
            <pc:sldMk cId="1799939347" sldId="327"/>
            <ac:spMk id="3" creationId="{517CE39C-25E5-4681-ACB4-9361011AFDB8}"/>
          </ac:spMkLst>
        </pc:spChg>
      </pc:sldChg>
      <pc:sldChg chg="addSp delSp modSp add mod">
        <pc:chgData name="NIES HUI WEN" userId="3541b9e0-606d-4c51-a83e-60dbee75d3cd" providerId="ADAL" clId="{A3F5E917-3CCB-40B1-A0F5-21058397C15F}" dt="2020-10-26T16:17:03.359" v="147" actId="14100"/>
        <pc:sldMkLst>
          <pc:docMk/>
          <pc:sldMk cId="866297859" sldId="328"/>
        </pc:sldMkLst>
        <pc:spChg chg="mod">
          <ac:chgData name="NIES HUI WEN" userId="3541b9e0-606d-4c51-a83e-60dbee75d3cd" providerId="ADAL" clId="{A3F5E917-3CCB-40B1-A0F5-21058397C15F}" dt="2020-10-26T16:11:59.909" v="140" actId="20577"/>
          <ac:spMkLst>
            <pc:docMk/>
            <pc:sldMk cId="866297859" sldId="328"/>
            <ac:spMk id="2" creationId="{A9582709-669C-498B-9730-D7229DBC67AE}"/>
          </ac:spMkLst>
        </pc:spChg>
        <pc:spChg chg="del">
          <ac:chgData name="NIES HUI WEN" userId="3541b9e0-606d-4c51-a83e-60dbee75d3cd" providerId="ADAL" clId="{A3F5E917-3CCB-40B1-A0F5-21058397C15F}" dt="2020-10-26T16:12:02.600" v="141" actId="478"/>
          <ac:spMkLst>
            <pc:docMk/>
            <pc:sldMk cId="866297859" sldId="328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A3F5E917-3CCB-40B1-A0F5-21058397C15F}" dt="2020-10-26T16:16:50.495" v="142" actId="22"/>
          <ac:spMkLst>
            <pc:docMk/>
            <pc:sldMk cId="866297859" sldId="328"/>
            <ac:spMk id="5" creationId="{4E40F4A9-096B-427E-9E93-81A23AD4EEA7}"/>
          </ac:spMkLst>
        </pc:spChg>
        <pc:picChg chg="add mod ord">
          <ac:chgData name="NIES HUI WEN" userId="3541b9e0-606d-4c51-a83e-60dbee75d3cd" providerId="ADAL" clId="{A3F5E917-3CCB-40B1-A0F5-21058397C15F}" dt="2020-10-26T16:17:03.359" v="147" actId="14100"/>
          <ac:picMkLst>
            <pc:docMk/>
            <pc:sldMk cId="866297859" sldId="328"/>
            <ac:picMk id="7" creationId="{7E06A2B3-E2C8-4D33-8303-27C9C92D1BCF}"/>
          </ac:picMkLst>
        </pc:picChg>
      </pc:sldChg>
      <pc:sldChg chg="addSp modSp add mod">
        <pc:chgData name="NIES HUI WEN" userId="3541b9e0-606d-4c51-a83e-60dbee75d3cd" providerId="ADAL" clId="{A3F5E917-3CCB-40B1-A0F5-21058397C15F}" dt="2020-10-28T04:25:34.198" v="1364" actId="120"/>
        <pc:sldMkLst>
          <pc:docMk/>
          <pc:sldMk cId="2700428826" sldId="329"/>
        </pc:sldMkLst>
        <pc:spChg chg="mod">
          <ac:chgData name="NIES HUI WEN" userId="3541b9e0-606d-4c51-a83e-60dbee75d3cd" providerId="ADAL" clId="{A3F5E917-3CCB-40B1-A0F5-21058397C15F}" dt="2020-10-28T04:25:34.198" v="1364" actId="120"/>
          <ac:spMkLst>
            <pc:docMk/>
            <pc:sldMk cId="2700428826" sldId="329"/>
            <ac:spMk id="5" creationId="{EA8FB33C-3224-41BD-9F97-4FD0C1FBC894}"/>
          </ac:spMkLst>
        </pc:spChg>
        <pc:picChg chg="add mod">
          <ac:chgData name="NIES HUI WEN" userId="3541b9e0-606d-4c51-a83e-60dbee75d3cd" providerId="ADAL" clId="{A3F5E917-3CCB-40B1-A0F5-21058397C15F}" dt="2020-10-28T04:25:23.012" v="1363" actId="14100"/>
          <ac:picMkLst>
            <pc:docMk/>
            <pc:sldMk cId="2700428826" sldId="329"/>
            <ac:picMk id="1026" creationId="{68340327-C706-4565-B5F8-6DEF6F190B32}"/>
          </ac:picMkLst>
        </pc:picChg>
      </pc:sldChg>
      <pc:sldChg chg="addSp delSp modSp add mod">
        <pc:chgData name="NIES HUI WEN" userId="3541b9e0-606d-4c51-a83e-60dbee75d3cd" providerId="ADAL" clId="{A3F5E917-3CCB-40B1-A0F5-21058397C15F}" dt="2020-10-28T04:27:45.439" v="1373" actId="14100"/>
        <pc:sldMkLst>
          <pc:docMk/>
          <pc:sldMk cId="782846591" sldId="330"/>
        </pc:sldMkLst>
        <pc:spChg chg="mod">
          <ac:chgData name="NIES HUI WEN" userId="3541b9e0-606d-4c51-a83e-60dbee75d3cd" providerId="ADAL" clId="{A3F5E917-3CCB-40B1-A0F5-21058397C15F}" dt="2020-10-28T04:25:53.531" v="1370" actId="20577"/>
          <ac:spMkLst>
            <pc:docMk/>
            <pc:sldMk cId="782846591" sldId="330"/>
            <ac:spMk id="5" creationId="{EA8FB33C-3224-41BD-9F97-4FD0C1FBC894}"/>
          </ac:spMkLst>
        </pc:spChg>
        <pc:picChg chg="del">
          <ac:chgData name="NIES HUI WEN" userId="3541b9e0-606d-4c51-a83e-60dbee75d3cd" providerId="ADAL" clId="{A3F5E917-3CCB-40B1-A0F5-21058397C15F}" dt="2020-10-28T04:25:55.262" v="1371" actId="478"/>
          <ac:picMkLst>
            <pc:docMk/>
            <pc:sldMk cId="782846591" sldId="330"/>
            <ac:picMk id="1026" creationId="{68340327-C706-4565-B5F8-6DEF6F190B32}"/>
          </ac:picMkLst>
        </pc:picChg>
        <pc:picChg chg="add mod">
          <ac:chgData name="NIES HUI WEN" userId="3541b9e0-606d-4c51-a83e-60dbee75d3cd" providerId="ADAL" clId="{A3F5E917-3CCB-40B1-A0F5-21058397C15F}" dt="2020-10-28T04:27:45.439" v="1373" actId="14100"/>
          <ac:picMkLst>
            <pc:docMk/>
            <pc:sldMk cId="782846591" sldId="330"/>
            <ac:picMk id="2050" creationId="{9B742685-F7F0-4AF3-8D55-B14FC5B5A8FC}"/>
          </ac:picMkLst>
        </pc:picChg>
      </pc:sldChg>
      <pc:sldChg chg="addSp delSp modSp add mod">
        <pc:chgData name="NIES HUI WEN" userId="3541b9e0-606d-4c51-a83e-60dbee75d3cd" providerId="ADAL" clId="{A3F5E917-3CCB-40B1-A0F5-21058397C15F}" dt="2020-10-28T04:38:25.855" v="1502" actId="14100"/>
        <pc:sldMkLst>
          <pc:docMk/>
          <pc:sldMk cId="189515799" sldId="331"/>
        </pc:sldMkLst>
        <pc:spChg chg="mod">
          <ac:chgData name="NIES HUI WEN" userId="3541b9e0-606d-4c51-a83e-60dbee75d3cd" providerId="ADAL" clId="{A3F5E917-3CCB-40B1-A0F5-21058397C15F}" dt="2020-10-28T04:37:29.330" v="1498"/>
          <ac:spMkLst>
            <pc:docMk/>
            <pc:sldMk cId="189515799" sldId="331"/>
            <ac:spMk id="2" creationId="{A9582709-669C-498B-9730-D7229DBC67AE}"/>
          </ac:spMkLst>
        </pc:spChg>
        <pc:spChg chg="del mod">
          <ac:chgData name="NIES HUI WEN" userId="3541b9e0-606d-4c51-a83e-60dbee75d3cd" providerId="ADAL" clId="{A3F5E917-3CCB-40B1-A0F5-21058397C15F}" dt="2020-10-28T04:38:16.753" v="1499" actId="22"/>
          <ac:spMkLst>
            <pc:docMk/>
            <pc:sldMk cId="189515799" sldId="331"/>
            <ac:spMk id="3" creationId="{517CE39C-25E5-4681-ACB4-9361011AFDB8}"/>
          </ac:spMkLst>
        </pc:spChg>
        <pc:picChg chg="add mod ord">
          <ac:chgData name="NIES HUI WEN" userId="3541b9e0-606d-4c51-a83e-60dbee75d3cd" providerId="ADAL" clId="{A3F5E917-3CCB-40B1-A0F5-21058397C15F}" dt="2020-10-28T04:38:25.855" v="1502" actId="14100"/>
          <ac:picMkLst>
            <pc:docMk/>
            <pc:sldMk cId="189515799" sldId="331"/>
            <ac:picMk id="6" creationId="{4E03BB8F-7419-4AFD-8A5E-CA8B5B8BD817}"/>
          </ac:picMkLst>
        </pc:picChg>
      </pc:sldChg>
      <pc:sldChg chg="addSp modSp add mod">
        <pc:chgData name="NIES HUI WEN" userId="3541b9e0-606d-4c51-a83e-60dbee75d3cd" providerId="ADAL" clId="{A3F5E917-3CCB-40B1-A0F5-21058397C15F}" dt="2020-10-28T04:56:17.990" v="1876" actId="1076"/>
        <pc:sldMkLst>
          <pc:docMk/>
          <pc:sldMk cId="3343209251" sldId="332"/>
        </pc:sldMkLst>
        <pc:spChg chg="mod">
          <ac:chgData name="NIES HUI WEN" userId="3541b9e0-606d-4c51-a83e-60dbee75d3cd" providerId="ADAL" clId="{A3F5E917-3CCB-40B1-A0F5-21058397C15F}" dt="2020-10-28T04:50:09.792" v="1728"/>
          <ac:spMkLst>
            <pc:docMk/>
            <pc:sldMk cId="3343209251" sldId="332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28T04:55:38.781" v="1869" actId="14100"/>
          <ac:spMkLst>
            <pc:docMk/>
            <pc:sldMk cId="3343209251" sldId="332"/>
            <ac:spMk id="3" creationId="{517CE39C-25E5-4681-ACB4-9361011AFDB8}"/>
          </ac:spMkLst>
        </pc:spChg>
        <pc:spChg chg="add mod">
          <ac:chgData name="NIES HUI WEN" userId="3541b9e0-606d-4c51-a83e-60dbee75d3cd" providerId="ADAL" clId="{A3F5E917-3CCB-40B1-A0F5-21058397C15F}" dt="2020-10-28T04:56:17.990" v="1876" actId="1076"/>
          <ac:spMkLst>
            <pc:docMk/>
            <pc:sldMk cId="3343209251" sldId="332"/>
            <ac:spMk id="5" creationId="{88698DDF-625A-4B01-BDE8-C4817AD5A3FE}"/>
          </ac:spMkLst>
        </pc:spChg>
      </pc:sldChg>
      <pc:sldChg chg="addSp delSp modSp add mod">
        <pc:chgData name="NIES HUI WEN" userId="3541b9e0-606d-4c51-a83e-60dbee75d3cd" providerId="ADAL" clId="{A3F5E917-3CCB-40B1-A0F5-21058397C15F}" dt="2020-10-30T07:30:46.937" v="2480" actId="1076"/>
        <pc:sldMkLst>
          <pc:docMk/>
          <pc:sldMk cId="2934157943" sldId="333"/>
        </pc:sldMkLst>
        <pc:spChg chg="mod">
          <ac:chgData name="NIES HUI WEN" userId="3541b9e0-606d-4c51-a83e-60dbee75d3cd" providerId="ADAL" clId="{A3F5E917-3CCB-40B1-A0F5-21058397C15F}" dt="2020-10-30T07:14:03.548" v="2036" actId="1076"/>
          <ac:spMkLst>
            <pc:docMk/>
            <pc:sldMk cId="2934157943" sldId="333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7:30:19.475" v="2479" actId="20577"/>
          <ac:spMkLst>
            <pc:docMk/>
            <pc:sldMk cId="2934157943" sldId="333"/>
            <ac:spMk id="3" creationId="{517CE39C-25E5-4681-ACB4-9361011AFDB8}"/>
          </ac:spMkLst>
        </pc:spChg>
        <pc:spChg chg="add mod">
          <ac:chgData name="NIES HUI WEN" userId="3541b9e0-606d-4c51-a83e-60dbee75d3cd" providerId="ADAL" clId="{A3F5E917-3CCB-40B1-A0F5-21058397C15F}" dt="2020-10-30T07:24:17.123" v="2416" actId="113"/>
          <ac:spMkLst>
            <pc:docMk/>
            <pc:sldMk cId="2934157943" sldId="333"/>
            <ac:spMk id="6" creationId="{C816AE79-DF22-480C-BD28-4777D1D808E8}"/>
          </ac:spMkLst>
        </pc:spChg>
        <pc:spChg chg="add mod">
          <ac:chgData name="NIES HUI WEN" userId="3541b9e0-606d-4c51-a83e-60dbee75d3cd" providerId="ADAL" clId="{A3F5E917-3CCB-40B1-A0F5-21058397C15F}" dt="2020-10-30T07:24:29.261" v="2419" actId="113"/>
          <ac:spMkLst>
            <pc:docMk/>
            <pc:sldMk cId="2934157943" sldId="333"/>
            <ac:spMk id="8" creationId="{C4CE7560-A19E-4AD5-8312-4A028CD1C8EB}"/>
          </ac:spMkLst>
        </pc:spChg>
        <pc:spChg chg="add mod">
          <ac:chgData name="NIES HUI WEN" userId="3541b9e0-606d-4c51-a83e-60dbee75d3cd" providerId="ADAL" clId="{A3F5E917-3CCB-40B1-A0F5-21058397C15F}" dt="2020-10-30T07:24:32.424" v="2420" actId="113"/>
          <ac:spMkLst>
            <pc:docMk/>
            <pc:sldMk cId="2934157943" sldId="333"/>
            <ac:spMk id="10" creationId="{EFFA6884-F579-45E6-9AEA-1A52FDEC4559}"/>
          </ac:spMkLst>
        </pc:spChg>
        <pc:spChg chg="add mod">
          <ac:chgData name="NIES HUI WEN" userId="3541b9e0-606d-4c51-a83e-60dbee75d3cd" providerId="ADAL" clId="{A3F5E917-3CCB-40B1-A0F5-21058397C15F}" dt="2020-10-30T07:30:46.937" v="2480" actId="1076"/>
          <ac:spMkLst>
            <pc:docMk/>
            <pc:sldMk cId="2934157943" sldId="333"/>
            <ac:spMk id="12" creationId="{102CC634-C68E-44D2-A6E4-2899683C824B}"/>
          </ac:spMkLst>
        </pc:spChg>
        <pc:spChg chg="add del mod">
          <ac:chgData name="NIES HUI WEN" userId="3541b9e0-606d-4c51-a83e-60dbee75d3cd" providerId="ADAL" clId="{A3F5E917-3CCB-40B1-A0F5-21058397C15F}" dt="2020-10-30T07:18:45.143" v="2279" actId="478"/>
          <ac:spMkLst>
            <pc:docMk/>
            <pc:sldMk cId="2934157943" sldId="333"/>
            <ac:spMk id="13" creationId="{38A24152-C4CA-4BE2-8AA8-F94D0E9D0B0D}"/>
          </ac:spMkLst>
        </pc:spChg>
        <pc:spChg chg="add mod">
          <ac:chgData name="NIES HUI WEN" userId="3541b9e0-606d-4c51-a83e-60dbee75d3cd" providerId="ADAL" clId="{A3F5E917-3CCB-40B1-A0F5-21058397C15F}" dt="2020-10-30T07:22:21.900" v="2393" actId="13822"/>
          <ac:spMkLst>
            <pc:docMk/>
            <pc:sldMk cId="2934157943" sldId="333"/>
            <ac:spMk id="14" creationId="{BEBCE6E7-CE0D-4D82-8ECB-1DCFF367B328}"/>
          </ac:spMkLst>
        </pc:spChg>
        <pc:spChg chg="add mod">
          <ac:chgData name="NIES HUI WEN" userId="3541b9e0-606d-4c51-a83e-60dbee75d3cd" providerId="ADAL" clId="{A3F5E917-3CCB-40B1-A0F5-21058397C15F}" dt="2020-10-30T07:22:34.512" v="2396" actId="1035"/>
          <ac:spMkLst>
            <pc:docMk/>
            <pc:sldMk cId="2934157943" sldId="333"/>
            <ac:spMk id="16" creationId="{84FC8266-6FED-4969-9450-033385159EC7}"/>
          </ac:spMkLst>
        </pc:spChg>
        <pc:spChg chg="add mod">
          <ac:chgData name="NIES HUI WEN" userId="3541b9e0-606d-4c51-a83e-60dbee75d3cd" providerId="ADAL" clId="{A3F5E917-3CCB-40B1-A0F5-21058397C15F}" dt="2020-10-30T07:22:55.010" v="2401" actId="14100"/>
          <ac:spMkLst>
            <pc:docMk/>
            <pc:sldMk cId="2934157943" sldId="333"/>
            <ac:spMk id="18" creationId="{5F4A8459-1148-48F7-88B6-9B218ACDEB02}"/>
          </ac:spMkLst>
        </pc:spChg>
        <pc:cxnChg chg="add mod">
          <ac:chgData name="NIES HUI WEN" userId="3541b9e0-606d-4c51-a83e-60dbee75d3cd" providerId="ADAL" clId="{A3F5E917-3CCB-40B1-A0F5-21058397C15F}" dt="2020-10-30T07:23:21.245" v="2406" actId="13822"/>
          <ac:cxnSpMkLst>
            <pc:docMk/>
            <pc:sldMk cId="2934157943" sldId="333"/>
            <ac:cxnSpMk id="20" creationId="{90BAE354-6134-47A3-A5C2-90AE29B9A76A}"/>
          </ac:cxnSpMkLst>
        </pc:cxnChg>
        <pc:cxnChg chg="add mod">
          <ac:chgData name="NIES HUI WEN" userId="3541b9e0-606d-4c51-a83e-60dbee75d3cd" providerId="ADAL" clId="{A3F5E917-3CCB-40B1-A0F5-21058397C15F}" dt="2020-10-30T07:23:26.735" v="2409" actId="14100"/>
          <ac:cxnSpMkLst>
            <pc:docMk/>
            <pc:sldMk cId="2934157943" sldId="333"/>
            <ac:cxnSpMk id="24" creationId="{6DD46523-CEE3-4055-BD02-CF1B7DDA7B06}"/>
          </ac:cxnSpMkLst>
        </pc:cxnChg>
        <pc:cxnChg chg="add mod">
          <ac:chgData name="NIES HUI WEN" userId="3541b9e0-606d-4c51-a83e-60dbee75d3cd" providerId="ADAL" clId="{A3F5E917-3CCB-40B1-A0F5-21058397C15F}" dt="2020-10-30T07:30:46.937" v="2480" actId="1076"/>
          <ac:cxnSpMkLst>
            <pc:docMk/>
            <pc:sldMk cId="2934157943" sldId="333"/>
            <ac:cxnSpMk id="27" creationId="{3114A818-8C6B-4038-BF02-E688BB431C0B}"/>
          </ac:cxnSpMkLst>
        </pc:cxnChg>
      </pc:sldChg>
      <pc:sldChg chg="addSp modSp add mod">
        <pc:chgData name="NIES HUI WEN" userId="3541b9e0-606d-4c51-a83e-60dbee75d3cd" providerId="ADAL" clId="{A3F5E917-3CCB-40B1-A0F5-21058397C15F}" dt="2020-10-30T08:48:19.307" v="2936" actId="113"/>
        <pc:sldMkLst>
          <pc:docMk/>
          <pc:sldMk cId="2635157821" sldId="334"/>
        </pc:sldMkLst>
        <pc:spChg chg="mod">
          <ac:chgData name="NIES HUI WEN" userId="3541b9e0-606d-4c51-a83e-60dbee75d3cd" providerId="ADAL" clId="{A3F5E917-3CCB-40B1-A0F5-21058397C15F}" dt="2020-10-30T07:26:42.956" v="2424" actId="20577"/>
          <ac:spMkLst>
            <pc:docMk/>
            <pc:sldMk cId="2635157821" sldId="334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48:19.307" v="2936" actId="113"/>
          <ac:spMkLst>
            <pc:docMk/>
            <pc:sldMk cId="2635157821" sldId="334"/>
            <ac:spMk id="3" creationId="{517CE39C-25E5-4681-ACB4-9361011AFDB8}"/>
          </ac:spMkLst>
        </pc:spChg>
        <pc:picChg chg="add mod">
          <ac:chgData name="NIES HUI WEN" userId="3541b9e0-606d-4c51-a83e-60dbee75d3cd" providerId="ADAL" clId="{A3F5E917-3CCB-40B1-A0F5-21058397C15F}" dt="2020-10-30T08:06:53.284" v="2547" actId="1036"/>
          <ac:picMkLst>
            <pc:docMk/>
            <pc:sldMk cId="2635157821" sldId="334"/>
            <ac:picMk id="6" creationId="{563FFD98-62D7-498F-9925-A2A6D0E1F01A}"/>
          </ac:picMkLst>
        </pc:picChg>
        <pc:picChg chg="add mod">
          <ac:chgData name="NIES HUI WEN" userId="3541b9e0-606d-4c51-a83e-60dbee75d3cd" providerId="ADAL" clId="{A3F5E917-3CCB-40B1-A0F5-21058397C15F}" dt="2020-10-30T08:06:39.652" v="2541" actId="1076"/>
          <ac:picMkLst>
            <pc:docMk/>
            <pc:sldMk cId="2635157821" sldId="334"/>
            <ac:picMk id="8" creationId="{7D83ED8A-9A82-4BAF-B827-E93AD45E54C6}"/>
          </ac:picMkLst>
        </pc:picChg>
      </pc:sldChg>
      <pc:sldChg chg="addSp delSp modSp add mod">
        <pc:chgData name="NIES HUI WEN" userId="3541b9e0-606d-4c51-a83e-60dbee75d3cd" providerId="ADAL" clId="{A3F5E917-3CCB-40B1-A0F5-21058397C15F}" dt="2020-10-30T08:04:32.484" v="2533" actId="1076"/>
        <pc:sldMkLst>
          <pc:docMk/>
          <pc:sldMk cId="4043356852" sldId="335"/>
        </pc:sldMkLst>
        <pc:spChg chg="mod">
          <ac:chgData name="NIES HUI WEN" userId="3541b9e0-606d-4c51-a83e-60dbee75d3cd" providerId="ADAL" clId="{A3F5E917-3CCB-40B1-A0F5-21058397C15F}" dt="2020-10-30T08:01:46.764" v="2503" actId="14100"/>
          <ac:spMkLst>
            <pc:docMk/>
            <pc:sldMk cId="4043356852" sldId="335"/>
            <ac:spMk id="2" creationId="{A9582709-669C-498B-9730-D7229DBC67AE}"/>
          </ac:spMkLst>
        </pc:spChg>
        <pc:spChg chg="del">
          <ac:chgData name="NIES HUI WEN" userId="3541b9e0-606d-4c51-a83e-60dbee75d3cd" providerId="ADAL" clId="{A3F5E917-3CCB-40B1-A0F5-21058397C15F}" dt="2020-10-30T08:00:40.077" v="2490" actId="22"/>
          <ac:spMkLst>
            <pc:docMk/>
            <pc:sldMk cId="4043356852" sldId="335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A3F5E917-3CCB-40B1-A0F5-21058397C15F}" dt="2020-10-30T08:04:07.035" v="2531" actId="1035"/>
          <ac:spMkLst>
            <pc:docMk/>
            <pc:sldMk cId="4043356852" sldId="335"/>
            <ac:spMk id="7" creationId="{8CFEC23D-F792-44B5-9580-1B2F9710123B}"/>
          </ac:spMkLst>
        </pc:spChg>
        <pc:spChg chg="add mod">
          <ac:chgData name="NIES HUI WEN" userId="3541b9e0-606d-4c51-a83e-60dbee75d3cd" providerId="ADAL" clId="{A3F5E917-3CCB-40B1-A0F5-21058397C15F}" dt="2020-10-30T08:04:32.484" v="2533" actId="1076"/>
          <ac:spMkLst>
            <pc:docMk/>
            <pc:sldMk cId="4043356852" sldId="335"/>
            <ac:spMk id="9" creationId="{C5FA3281-0687-4370-B647-965B36877E29}"/>
          </ac:spMkLst>
        </pc:spChg>
        <pc:picChg chg="add mod ord">
          <ac:chgData name="NIES HUI WEN" userId="3541b9e0-606d-4c51-a83e-60dbee75d3cd" providerId="ADAL" clId="{A3F5E917-3CCB-40B1-A0F5-21058397C15F}" dt="2020-10-30T08:02:05.441" v="2508" actId="14100"/>
          <ac:picMkLst>
            <pc:docMk/>
            <pc:sldMk cId="4043356852" sldId="335"/>
            <ac:picMk id="6" creationId="{910DE51A-663C-49B3-8AE7-F04FAE9F8EAC}"/>
          </ac:picMkLst>
        </pc:picChg>
      </pc:sldChg>
      <pc:sldChg chg="addSp modSp add mod">
        <pc:chgData name="NIES HUI WEN" userId="3541b9e0-606d-4c51-a83e-60dbee75d3cd" providerId="ADAL" clId="{A3F5E917-3CCB-40B1-A0F5-21058397C15F}" dt="2020-10-30T08:49:33.413" v="2945" actId="1076"/>
        <pc:sldMkLst>
          <pc:docMk/>
          <pc:sldMk cId="550240337" sldId="336"/>
        </pc:sldMkLst>
        <pc:spChg chg="mod">
          <ac:chgData name="NIES HUI WEN" userId="3541b9e0-606d-4c51-a83e-60dbee75d3cd" providerId="ADAL" clId="{A3F5E917-3CCB-40B1-A0F5-21058397C15F}" dt="2020-10-30T08:09:25.247" v="2548"/>
          <ac:spMkLst>
            <pc:docMk/>
            <pc:sldMk cId="550240337" sldId="336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49:25.906" v="2944" actId="113"/>
          <ac:spMkLst>
            <pc:docMk/>
            <pc:sldMk cId="550240337" sldId="336"/>
            <ac:spMk id="3" creationId="{517CE39C-25E5-4681-ACB4-9361011AFDB8}"/>
          </ac:spMkLst>
        </pc:spChg>
        <pc:spChg chg="add mod">
          <ac:chgData name="NIES HUI WEN" userId="3541b9e0-606d-4c51-a83e-60dbee75d3cd" providerId="ADAL" clId="{A3F5E917-3CCB-40B1-A0F5-21058397C15F}" dt="2020-10-30T08:49:33.413" v="2945" actId="1076"/>
          <ac:spMkLst>
            <pc:docMk/>
            <pc:sldMk cId="550240337" sldId="336"/>
            <ac:spMk id="8" creationId="{15DA2D42-EC22-41DD-B140-DEC6BA2215EA}"/>
          </ac:spMkLst>
        </pc:spChg>
        <pc:picChg chg="add mod">
          <ac:chgData name="NIES HUI WEN" userId="3541b9e0-606d-4c51-a83e-60dbee75d3cd" providerId="ADAL" clId="{A3F5E917-3CCB-40B1-A0F5-21058397C15F}" dt="2020-10-30T08:26:26.209" v="2698" actId="14100"/>
          <ac:picMkLst>
            <pc:docMk/>
            <pc:sldMk cId="550240337" sldId="336"/>
            <ac:picMk id="6" creationId="{08F15D60-90D8-46CA-A886-6640551BF83F}"/>
          </ac:picMkLst>
        </pc:picChg>
      </pc:sldChg>
      <pc:sldChg chg="addSp modSp add mod">
        <pc:chgData name="NIES HUI WEN" userId="3541b9e0-606d-4c51-a83e-60dbee75d3cd" providerId="ADAL" clId="{A3F5E917-3CCB-40B1-A0F5-21058397C15F}" dt="2020-10-30T08:50:09.874" v="2956" actId="1035"/>
        <pc:sldMkLst>
          <pc:docMk/>
          <pc:sldMk cId="2047934824" sldId="337"/>
        </pc:sldMkLst>
        <pc:spChg chg="mod">
          <ac:chgData name="NIES HUI WEN" userId="3541b9e0-606d-4c51-a83e-60dbee75d3cd" providerId="ADAL" clId="{A3F5E917-3CCB-40B1-A0F5-21058397C15F}" dt="2020-10-30T08:49:48.738" v="2947" actId="1076"/>
          <ac:spMkLst>
            <pc:docMk/>
            <pc:sldMk cId="2047934824" sldId="337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50:02.338" v="2950" actId="113"/>
          <ac:spMkLst>
            <pc:docMk/>
            <pc:sldMk cId="2047934824" sldId="337"/>
            <ac:spMk id="3" creationId="{517CE39C-25E5-4681-ACB4-9361011AFDB8}"/>
          </ac:spMkLst>
        </pc:spChg>
        <pc:spChg chg="add mod">
          <ac:chgData name="NIES HUI WEN" userId="3541b9e0-606d-4c51-a83e-60dbee75d3cd" providerId="ADAL" clId="{A3F5E917-3CCB-40B1-A0F5-21058397C15F}" dt="2020-10-30T08:43:28.591" v="2834" actId="123"/>
          <ac:spMkLst>
            <pc:docMk/>
            <pc:sldMk cId="2047934824" sldId="337"/>
            <ac:spMk id="10" creationId="{A8D88713-A68F-4450-A895-E0200D3A11B8}"/>
          </ac:spMkLst>
        </pc:spChg>
        <pc:picChg chg="add mod modCrop">
          <ac:chgData name="NIES HUI WEN" userId="3541b9e0-606d-4c51-a83e-60dbee75d3cd" providerId="ADAL" clId="{A3F5E917-3CCB-40B1-A0F5-21058397C15F}" dt="2020-10-30T08:50:09.874" v="2956" actId="1035"/>
          <ac:picMkLst>
            <pc:docMk/>
            <pc:sldMk cId="2047934824" sldId="337"/>
            <ac:picMk id="6" creationId="{62FFDC2A-21FC-4F75-B05B-B426917E028B}"/>
          </ac:picMkLst>
        </pc:picChg>
        <pc:picChg chg="add mod">
          <ac:chgData name="NIES HUI WEN" userId="3541b9e0-606d-4c51-a83e-60dbee75d3cd" providerId="ADAL" clId="{A3F5E917-3CCB-40B1-A0F5-21058397C15F}" dt="2020-10-30T08:40:26.068" v="2758" actId="14100"/>
          <ac:picMkLst>
            <pc:docMk/>
            <pc:sldMk cId="2047934824" sldId="337"/>
            <ac:picMk id="8" creationId="{51478F3C-82C2-4D1B-A8A3-8257D3F8B7A0}"/>
          </ac:picMkLst>
        </pc:picChg>
      </pc:sldChg>
      <pc:sldChg chg="addSp delSp modSp add mod modClrScheme chgLayout">
        <pc:chgData name="NIES HUI WEN" userId="3541b9e0-606d-4c51-a83e-60dbee75d3cd" providerId="ADAL" clId="{A3F5E917-3CCB-40B1-A0F5-21058397C15F}" dt="2020-10-28T04:49:33.949" v="1727" actId="1036"/>
        <pc:sldMkLst>
          <pc:docMk/>
          <pc:sldMk cId="927711779" sldId="338"/>
        </pc:sldMkLst>
        <pc:spChg chg="del">
          <ac:chgData name="NIES HUI WEN" userId="3541b9e0-606d-4c51-a83e-60dbee75d3cd" providerId="ADAL" clId="{A3F5E917-3CCB-40B1-A0F5-21058397C15F}" dt="2020-10-28T04:39:22.455" v="1504" actId="700"/>
          <ac:spMkLst>
            <pc:docMk/>
            <pc:sldMk cId="927711779" sldId="338"/>
            <ac:spMk id="2" creationId="{A9582709-669C-498B-9730-D7229DBC67AE}"/>
          </ac:spMkLst>
        </pc:spChg>
        <pc:spChg chg="del">
          <ac:chgData name="NIES HUI WEN" userId="3541b9e0-606d-4c51-a83e-60dbee75d3cd" providerId="ADAL" clId="{A3F5E917-3CCB-40B1-A0F5-21058397C15F}" dt="2020-10-28T04:39:22.455" v="1504" actId="700"/>
          <ac:spMkLst>
            <pc:docMk/>
            <pc:sldMk cId="927711779" sldId="338"/>
            <ac:spMk id="3" creationId="{517CE39C-25E5-4681-ACB4-9361011AFDB8}"/>
          </ac:spMkLst>
        </pc:spChg>
        <pc:spChg chg="mod ord">
          <ac:chgData name="NIES HUI WEN" userId="3541b9e0-606d-4c51-a83e-60dbee75d3cd" providerId="ADAL" clId="{A3F5E917-3CCB-40B1-A0F5-21058397C15F}" dt="2020-10-28T04:39:22.455" v="1504" actId="700"/>
          <ac:spMkLst>
            <pc:docMk/>
            <pc:sldMk cId="927711779" sldId="338"/>
            <ac:spMk id="4" creationId="{1E365153-C14F-4B16-9E53-36C63593DABF}"/>
          </ac:spMkLst>
        </pc:spChg>
        <pc:spChg chg="add del mod">
          <ac:chgData name="NIES HUI WEN" userId="3541b9e0-606d-4c51-a83e-60dbee75d3cd" providerId="ADAL" clId="{A3F5E917-3CCB-40B1-A0F5-21058397C15F}" dt="2020-10-28T04:42:48.821" v="1570" actId="21"/>
          <ac:spMkLst>
            <pc:docMk/>
            <pc:sldMk cId="927711779" sldId="338"/>
            <ac:spMk id="7" creationId="{9528158F-EDFB-4738-BADA-B310EAF32ED4}"/>
          </ac:spMkLst>
        </pc:spChg>
        <pc:spChg chg="add del mod">
          <ac:chgData name="NIES HUI WEN" userId="3541b9e0-606d-4c51-a83e-60dbee75d3cd" providerId="ADAL" clId="{A3F5E917-3CCB-40B1-A0F5-21058397C15F}" dt="2020-10-28T04:45:09.181" v="1609" actId="478"/>
          <ac:spMkLst>
            <pc:docMk/>
            <pc:sldMk cId="927711779" sldId="338"/>
            <ac:spMk id="9" creationId="{46BB81C6-F8B5-48CD-A3DC-65CC00ED588A}"/>
          </ac:spMkLst>
        </pc:sp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6" creationId="{BCDB071D-5819-48BC-BD48-D0D9B52C567F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11" creationId="{3FBADA04-0E3C-4468-BAE6-EEC09D87E6B9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13" creationId="{D95D1E4A-FA1C-4608-B269-21A2E0FD0FEA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15" creationId="{7BCF628E-4262-456F-8A2F-D2793393B05E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17" creationId="{8D473109-3300-4385-9D27-E2AED71E2C9B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19" creationId="{D2E5643E-06E4-4053-8FDB-52248DFD4BDC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21" creationId="{5C0B1F5F-2879-4790-B4ED-3F9FC1CF25E7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23" creationId="{B62C6D22-1259-4551-A51D-FE8F3FE519B8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25" creationId="{68987413-171D-404D-B2E8-0E4837C9238E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27" creationId="{0EC5E9F0-2CD9-4049-82B8-8F8195165CAD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29" creationId="{310C1E43-1166-44A9-A574-65E798E27087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31" creationId="{704B44E9-3ECD-45A5-9169-64618F79A129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33" creationId="{4201B881-AD4D-4DC5-A19A-F5905DD60E85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35" creationId="{D0D31BC8-EB6E-44FE-B5D4-4E4C487527D5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37" creationId="{CE1EBCEF-6DBD-483B-9C52-9F33741FA340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39" creationId="{A0C4EA7B-358D-4670-9A4A-D4B49EA36013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41" creationId="{FBF187FD-E40E-478D-B48E-DDBDD1A17DC3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43" creationId="{A72FC4BA-A169-4670-B4F7-4BC445E8A940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45" creationId="{D11D24DC-33DE-4477-96F1-0473EAC169A8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47" creationId="{B19FADCF-9C25-495B-A5A7-F25C693EB058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49" creationId="{21AD4AFF-9D7D-4EE9-B1C9-E62A989D0452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51" creationId="{11562C26-4662-4B8F-8AFF-EE73ACB63F24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53" creationId="{94A9BF5C-D3A5-4A5B-9E3B-D8E261AE8C1A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55" creationId="{736A6C49-D768-4E3E-A9D3-1C405DDBAB58}"/>
          </ac:picMkLst>
        </pc:picChg>
        <pc:picChg chg="add del mod">
          <ac:chgData name="NIES HUI WEN" userId="3541b9e0-606d-4c51-a83e-60dbee75d3cd" providerId="ADAL" clId="{A3F5E917-3CCB-40B1-A0F5-21058397C15F}" dt="2020-10-28T04:48:57.116" v="1703" actId="21"/>
          <ac:picMkLst>
            <pc:docMk/>
            <pc:sldMk cId="927711779" sldId="338"/>
            <ac:picMk id="57" creationId="{6EB4FC89-089D-446D-A082-7A1D5457353C}"/>
          </ac:picMkLst>
        </pc:picChg>
        <pc:picChg chg="add mod modCrop">
          <ac:chgData name="NIES HUI WEN" userId="3541b9e0-606d-4c51-a83e-60dbee75d3cd" providerId="ADAL" clId="{A3F5E917-3CCB-40B1-A0F5-21058397C15F}" dt="2020-10-28T04:49:33.949" v="1727" actId="1036"/>
          <ac:picMkLst>
            <pc:docMk/>
            <pc:sldMk cId="927711779" sldId="338"/>
            <ac:picMk id="59" creationId="{464B5175-A3AE-49E6-9780-E9B0D062BD8A}"/>
          </ac:picMkLst>
        </pc:picChg>
      </pc:sldChg>
      <pc:sldChg chg="addSp modSp add mod">
        <pc:chgData name="NIES HUI WEN" userId="3541b9e0-606d-4c51-a83e-60dbee75d3cd" providerId="ADAL" clId="{A3F5E917-3CCB-40B1-A0F5-21058397C15F}" dt="2020-10-30T08:51:10.353" v="2961" actId="14100"/>
        <pc:sldMkLst>
          <pc:docMk/>
          <pc:sldMk cId="2269503701" sldId="339"/>
        </pc:sldMkLst>
        <pc:spChg chg="mod">
          <ac:chgData name="NIES HUI WEN" userId="3541b9e0-606d-4c51-a83e-60dbee75d3cd" providerId="ADAL" clId="{A3F5E917-3CCB-40B1-A0F5-21058397C15F}" dt="2020-10-30T08:47:22.284" v="2922"/>
          <ac:spMkLst>
            <pc:docMk/>
            <pc:sldMk cId="2269503701" sldId="339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50:31.063" v="2957" actId="113"/>
          <ac:spMkLst>
            <pc:docMk/>
            <pc:sldMk cId="2269503701" sldId="339"/>
            <ac:spMk id="3" creationId="{517CE39C-25E5-4681-ACB4-9361011AFDB8}"/>
          </ac:spMkLst>
        </pc:spChg>
        <pc:picChg chg="add mod">
          <ac:chgData name="NIES HUI WEN" userId="3541b9e0-606d-4c51-a83e-60dbee75d3cd" providerId="ADAL" clId="{A3F5E917-3CCB-40B1-A0F5-21058397C15F}" dt="2020-10-30T08:51:10.353" v="2961" actId="14100"/>
          <ac:picMkLst>
            <pc:docMk/>
            <pc:sldMk cId="2269503701" sldId="339"/>
            <ac:picMk id="6" creationId="{29B06271-CFF7-43BE-8693-1DE7E74E68D6}"/>
          </ac:picMkLst>
        </pc:picChg>
      </pc:sldChg>
      <pc:sldChg chg="modSp add mod">
        <pc:chgData name="NIES HUI WEN" userId="3541b9e0-606d-4c51-a83e-60dbee75d3cd" providerId="ADAL" clId="{A3F5E917-3CCB-40B1-A0F5-21058397C15F}" dt="2020-10-30T08:52:59.522" v="3016" actId="113"/>
        <pc:sldMkLst>
          <pc:docMk/>
          <pc:sldMk cId="3166484330" sldId="340"/>
        </pc:sldMkLst>
        <pc:spChg chg="mod">
          <ac:chgData name="NIES HUI WEN" userId="3541b9e0-606d-4c51-a83e-60dbee75d3cd" providerId="ADAL" clId="{A3F5E917-3CCB-40B1-A0F5-21058397C15F}" dt="2020-10-30T08:51:27.279" v="2979" actId="20577"/>
          <ac:spMkLst>
            <pc:docMk/>
            <pc:sldMk cId="3166484330" sldId="340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52:59.522" v="3016" actId="113"/>
          <ac:spMkLst>
            <pc:docMk/>
            <pc:sldMk cId="3166484330" sldId="340"/>
            <ac:spMk id="3" creationId="{517CE39C-25E5-4681-ACB4-9361011AFDB8}"/>
          </ac:spMkLst>
        </pc:spChg>
      </pc:sldChg>
      <pc:sldChg chg="addSp modSp add mod">
        <pc:chgData name="NIES HUI WEN" userId="3541b9e0-606d-4c51-a83e-60dbee75d3cd" providerId="ADAL" clId="{A3F5E917-3CCB-40B1-A0F5-21058397C15F}" dt="2020-10-30T08:54:31.349" v="3030" actId="14100"/>
        <pc:sldMkLst>
          <pc:docMk/>
          <pc:sldMk cId="3175637681" sldId="341"/>
        </pc:sldMkLst>
        <pc:spChg chg="mod">
          <ac:chgData name="NIES HUI WEN" userId="3541b9e0-606d-4c51-a83e-60dbee75d3cd" providerId="ADAL" clId="{A3F5E917-3CCB-40B1-A0F5-21058397C15F}" dt="2020-10-30T08:53:33.887" v="3019" actId="20577"/>
          <ac:spMkLst>
            <pc:docMk/>
            <pc:sldMk cId="3175637681" sldId="341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53:51.984" v="3026" actId="20577"/>
          <ac:spMkLst>
            <pc:docMk/>
            <pc:sldMk cId="3175637681" sldId="341"/>
            <ac:spMk id="3" creationId="{517CE39C-25E5-4681-ACB4-9361011AFDB8}"/>
          </ac:spMkLst>
        </pc:spChg>
        <pc:picChg chg="add mod">
          <ac:chgData name="NIES HUI WEN" userId="3541b9e0-606d-4c51-a83e-60dbee75d3cd" providerId="ADAL" clId="{A3F5E917-3CCB-40B1-A0F5-21058397C15F}" dt="2020-10-30T08:54:31.349" v="3030" actId="14100"/>
          <ac:picMkLst>
            <pc:docMk/>
            <pc:sldMk cId="3175637681" sldId="341"/>
            <ac:picMk id="6" creationId="{DF4A4835-4E0F-407C-A98F-228C5A8CADC0}"/>
          </ac:picMkLst>
        </pc:picChg>
      </pc:sldChg>
      <pc:sldChg chg="modSp add mod">
        <pc:chgData name="NIES HUI WEN" userId="3541b9e0-606d-4c51-a83e-60dbee75d3cd" providerId="ADAL" clId="{A3F5E917-3CCB-40B1-A0F5-21058397C15F}" dt="2020-10-30T09:14:58.343" v="3177" actId="114"/>
        <pc:sldMkLst>
          <pc:docMk/>
          <pc:sldMk cId="569156992" sldId="342"/>
        </pc:sldMkLst>
        <pc:spChg chg="mod">
          <ac:chgData name="NIES HUI WEN" userId="3541b9e0-606d-4c51-a83e-60dbee75d3cd" providerId="ADAL" clId="{A3F5E917-3CCB-40B1-A0F5-21058397C15F}" dt="2020-10-30T09:07:14.842" v="3140" actId="14100"/>
          <ac:spMkLst>
            <pc:docMk/>
            <pc:sldMk cId="569156992" sldId="342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9:14:58.343" v="3177" actId="114"/>
          <ac:spMkLst>
            <pc:docMk/>
            <pc:sldMk cId="569156992" sldId="342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A3F5E917-3CCB-40B1-A0F5-21058397C15F}" dt="2020-10-30T10:03:50.348" v="3205" actId="20577"/>
        <pc:sldMkLst>
          <pc:docMk/>
          <pc:sldMk cId="1329294309" sldId="343"/>
        </pc:sldMkLst>
        <pc:spChg chg="mod">
          <ac:chgData name="NIES HUI WEN" userId="3541b9e0-606d-4c51-a83e-60dbee75d3cd" providerId="ADAL" clId="{A3F5E917-3CCB-40B1-A0F5-21058397C15F}" dt="2020-10-30T10:01:48.467" v="3178"/>
          <ac:spMkLst>
            <pc:docMk/>
            <pc:sldMk cId="1329294309" sldId="343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10:03:50.348" v="3205" actId="20577"/>
          <ac:spMkLst>
            <pc:docMk/>
            <pc:sldMk cId="1329294309" sldId="343"/>
            <ac:spMk id="3" creationId="{517CE39C-25E5-4681-ACB4-9361011AFDB8}"/>
          </ac:spMkLst>
        </pc:spChg>
      </pc:sldChg>
      <pc:sldChg chg="addSp delSp modSp add mod ord">
        <pc:chgData name="NIES HUI WEN" userId="3541b9e0-606d-4c51-a83e-60dbee75d3cd" providerId="ADAL" clId="{A3F5E917-3CCB-40B1-A0F5-21058397C15F}" dt="2020-10-30T09:01:09.227" v="3058"/>
        <pc:sldMkLst>
          <pc:docMk/>
          <pc:sldMk cId="759189395" sldId="344"/>
        </pc:sldMkLst>
        <pc:spChg chg="mod">
          <ac:chgData name="NIES HUI WEN" userId="3541b9e0-606d-4c51-a83e-60dbee75d3cd" providerId="ADAL" clId="{A3F5E917-3CCB-40B1-A0F5-21058397C15F}" dt="2020-10-30T08:58:23.363" v="3037" actId="20577"/>
          <ac:spMkLst>
            <pc:docMk/>
            <pc:sldMk cId="759189395" sldId="344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08:59:03.371" v="3051" actId="947"/>
          <ac:spMkLst>
            <pc:docMk/>
            <pc:sldMk cId="759189395" sldId="344"/>
            <ac:spMk id="3" creationId="{517CE39C-25E5-4681-ACB4-9361011AFDB8}"/>
          </ac:spMkLst>
        </pc:spChg>
        <pc:picChg chg="add del">
          <ac:chgData name="NIES HUI WEN" userId="3541b9e0-606d-4c51-a83e-60dbee75d3cd" providerId="ADAL" clId="{A3F5E917-3CCB-40B1-A0F5-21058397C15F}" dt="2020-10-30T08:58:11.208" v="3034"/>
          <ac:picMkLst>
            <pc:docMk/>
            <pc:sldMk cId="759189395" sldId="344"/>
            <ac:picMk id="5" creationId="{1ED12B5D-4A35-4EC9-83B8-A726D59FAC4F}"/>
          </ac:picMkLst>
        </pc:picChg>
        <pc:picChg chg="add mod">
          <ac:chgData name="NIES HUI WEN" userId="3541b9e0-606d-4c51-a83e-60dbee75d3cd" providerId="ADAL" clId="{A3F5E917-3CCB-40B1-A0F5-21058397C15F}" dt="2020-10-30T09:00:47.860" v="3056" actId="14100"/>
          <ac:picMkLst>
            <pc:docMk/>
            <pc:sldMk cId="759189395" sldId="344"/>
            <ac:picMk id="7" creationId="{A067D36C-2975-4705-A1D1-3C23FFA64E2E}"/>
          </ac:picMkLst>
        </pc:picChg>
      </pc:sldChg>
      <pc:sldChg chg="modSp add del mod">
        <pc:chgData name="NIES HUI WEN" userId="3541b9e0-606d-4c51-a83e-60dbee75d3cd" providerId="ADAL" clId="{A3F5E917-3CCB-40B1-A0F5-21058397C15F}" dt="2020-10-31T16:34:09.836" v="3214" actId="47"/>
        <pc:sldMkLst>
          <pc:docMk/>
          <pc:sldMk cId="3411063771" sldId="345"/>
        </pc:sldMkLst>
        <pc:spChg chg="mod">
          <ac:chgData name="NIES HUI WEN" userId="3541b9e0-606d-4c51-a83e-60dbee75d3cd" providerId="ADAL" clId="{A3F5E917-3CCB-40B1-A0F5-21058397C15F}" dt="2020-10-30T10:03:34.622" v="3201" actId="20577"/>
          <ac:spMkLst>
            <pc:docMk/>
            <pc:sldMk cId="3411063771" sldId="345"/>
            <ac:spMk id="2" creationId="{A9582709-669C-498B-9730-D7229DBC67AE}"/>
          </ac:spMkLst>
        </pc:spChg>
        <pc:spChg chg="mod">
          <ac:chgData name="NIES HUI WEN" userId="3541b9e0-606d-4c51-a83e-60dbee75d3cd" providerId="ADAL" clId="{A3F5E917-3CCB-40B1-A0F5-21058397C15F}" dt="2020-10-30T10:04:12.929" v="3213" actId="20577"/>
          <ac:spMkLst>
            <pc:docMk/>
            <pc:sldMk cId="3411063771" sldId="345"/>
            <ac:spMk id="3" creationId="{517CE39C-25E5-4681-ACB4-9361011AFDB8}"/>
          </ac:spMkLst>
        </pc:spChg>
      </pc:sldChg>
    </pc:docChg>
  </pc:docChgLst>
  <pc:docChgLst>
    <pc:chgData name="NIES HUI WEN" userId="3541b9e0-606d-4c51-a83e-60dbee75d3cd" providerId="ADAL" clId="{8799E3CE-9CF5-4D92-849B-8A39ADCBF88C}"/>
    <pc:docChg chg="undo custSel mod addSld modSld">
      <pc:chgData name="NIES HUI WEN" userId="3541b9e0-606d-4c51-a83e-60dbee75d3cd" providerId="ADAL" clId="{8799E3CE-9CF5-4D92-849B-8A39ADCBF88C}" dt="2020-10-26T16:00:17.571" v="6337"/>
      <pc:docMkLst>
        <pc:docMk/>
      </pc:docMkLst>
      <pc:sldChg chg="addSp delSp modSp mod modMedia setBg delAnim">
        <pc:chgData name="NIES HUI WEN" userId="3541b9e0-606d-4c51-a83e-60dbee75d3cd" providerId="ADAL" clId="{8799E3CE-9CF5-4D92-849B-8A39ADCBF88C}" dt="2020-10-16T09:06:19.408" v="1400" actId="113"/>
        <pc:sldMkLst>
          <pc:docMk/>
          <pc:sldMk cId="3787758470" sldId="256"/>
        </pc:sldMkLst>
        <pc:spChg chg="mod">
          <ac:chgData name="NIES HUI WEN" userId="3541b9e0-606d-4c51-a83e-60dbee75d3cd" providerId="ADAL" clId="{8799E3CE-9CF5-4D92-849B-8A39ADCBF88C}" dt="2020-10-16T06:34:59.640" v="79" actId="26606"/>
          <ac:spMkLst>
            <pc:docMk/>
            <pc:sldMk cId="3787758470" sldId="256"/>
            <ac:spMk id="2" creationId="{4CEBBED3-EF27-4092-82CB-BC8380AD5998}"/>
          </ac:spMkLst>
        </pc:spChg>
        <pc:spChg chg="mod">
          <ac:chgData name="NIES HUI WEN" userId="3541b9e0-606d-4c51-a83e-60dbee75d3cd" providerId="ADAL" clId="{8799E3CE-9CF5-4D92-849B-8A39ADCBF88C}" dt="2020-10-16T09:06:19.408" v="1400" actId="113"/>
          <ac:spMkLst>
            <pc:docMk/>
            <pc:sldMk cId="3787758470" sldId="256"/>
            <ac:spMk id="3" creationId="{591D7181-B6B9-4CDD-9EA9-65B6E724D386}"/>
          </ac:spMkLst>
        </pc:spChg>
        <pc:spChg chg="add del">
          <ac:chgData name="NIES HUI WEN" userId="3541b9e0-606d-4c51-a83e-60dbee75d3cd" providerId="ADAL" clId="{8799E3CE-9CF5-4D92-849B-8A39ADCBF88C}" dt="2020-10-16T06:34:59.640" v="79" actId="26606"/>
          <ac:spMkLst>
            <pc:docMk/>
            <pc:sldMk cId="3787758470" sldId="256"/>
            <ac:spMk id="9" creationId="{C1DD1A8A-57D5-4A81-AD04-532B043C5611}"/>
          </ac:spMkLst>
        </pc:spChg>
        <pc:spChg chg="add del">
          <ac:chgData name="NIES HUI WEN" userId="3541b9e0-606d-4c51-a83e-60dbee75d3cd" providerId="ADAL" clId="{8799E3CE-9CF5-4D92-849B-8A39ADCBF88C}" dt="2020-10-16T06:34:59.640" v="79" actId="26606"/>
          <ac:spMkLst>
            <pc:docMk/>
            <pc:sldMk cId="3787758470" sldId="256"/>
            <ac:spMk id="11" creationId="{007891EC-4501-44ED-A8C8-B11B6DB767AB}"/>
          </ac:spMkLst>
        </pc:spChg>
        <pc:picChg chg="add del mod">
          <ac:chgData name="NIES HUI WEN" userId="3541b9e0-606d-4c51-a83e-60dbee75d3cd" providerId="ADAL" clId="{8799E3CE-9CF5-4D92-849B-8A39ADCBF88C}" dt="2020-10-16T06:34:59.640" v="79" actId="26606"/>
          <ac:picMkLst>
            <pc:docMk/>
            <pc:sldMk cId="3787758470" sldId="256"/>
            <ac:picMk id="5" creationId="{FACEB597-B455-40CF-B2E7-766053845290}"/>
          </ac:picMkLst>
        </pc:picChg>
      </pc:sldChg>
      <pc:sldChg chg="modSp new mod">
        <pc:chgData name="NIES HUI WEN" userId="3541b9e0-606d-4c51-a83e-60dbee75d3cd" providerId="ADAL" clId="{8799E3CE-9CF5-4D92-849B-8A39ADCBF88C}" dt="2020-10-16T09:06:14.843" v="1399" actId="113"/>
        <pc:sldMkLst>
          <pc:docMk/>
          <pc:sldMk cId="2025746145" sldId="257"/>
        </pc:sldMkLst>
        <pc:spChg chg="mod">
          <ac:chgData name="NIES HUI WEN" userId="3541b9e0-606d-4c51-a83e-60dbee75d3cd" providerId="ADAL" clId="{8799E3CE-9CF5-4D92-849B-8A39ADCBF88C}" dt="2020-10-16T09:06:14.843" v="1399" actId="113"/>
          <ac:spMkLst>
            <pc:docMk/>
            <pc:sldMk cId="2025746145" sldId="257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6:37:08.487" v="114" actId="20577"/>
          <ac:spMkLst>
            <pc:docMk/>
            <pc:sldMk cId="2025746145" sldId="257"/>
            <ac:spMk id="3" creationId="{517CE39C-25E5-4681-ACB4-9361011AFDB8}"/>
          </ac:spMkLst>
        </pc:spChg>
        <pc:spChg chg="mod">
          <ac:chgData name="NIES HUI WEN" userId="3541b9e0-606d-4c51-a83e-60dbee75d3cd" providerId="ADAL" clId="{8799E3CE-9CF5-4D92-849B-8A39ADCBF88C}" dt="2020-10-16T06:38:09.272" v="117" actId="207"/>
          <ac:spMkLst>
            <pc:docMk/>
            <pc:sldMk cId="2025746145" sldId="257"/>
            <ac:spMk id="4" creationId="{1E365153-C14F-4B16-9E53-36C63593DABF}"/>
          </ac:spMkLst>
        </pc:spChg>
      </pc:sldChg>
      <pc:sldChg chg="addSp delSp modSp add mod">
        <pc:chgData name="NIES HUI WEN" userId="3541b9e0-606d-4c51-a83e-60dbee75d3cd" providerId="ADAL" clId="{8799E3CE-9CF5-4D92-849B-8A39ADCBF88C}" dt="2020-10-16T09:22:32.333" v="1815" actId="113"/>
        <pc:sldMkLst>
          <pc:docMk/>
          <pc:sldMk cId="386684574" sldId="258"/>
        </pc:sldMkLst>
        <pc:spChg chg="mod">
          <ac:chgData name="NIES HUI WEN" userId="3541b9e0-606d-4c51-a83e-60dbee75d3cd" providerId="ADAL" clId="{8799E3CE-9CF5-4D92-849B-8A39ADCBF88C}" dt="2020-10-16T09:05:48.463" v="1392" actId="113"/>
          <ac:spMkLst>
            <pc:docMk/>
            <pc:sldMk cId="386684574" sldId="258"/>
            <ac:spMk id="2" creationId="{A9582709-669C-498B-9730-D7229DBC67AE}"/>
          </ac:spMkLst>
        </pc:spChg>
        <pc:spChg chg="del mod">
          <ac:chgData name="NIES HUI WEN" userId="3541b9e0-606d-4c51-a83e-60dbee75d3cd" providerId="ADAL" clId="{8799E3CE-9CF5-4D92-849B-8A39ADCBF88C}" dt="2020-10-16T06:39:49.793" v="151" actId="1032"/>
          <ac:spMkLst>
            <pc:docMk/>
            <pc:sldMk cId="386684574" sldId="258"/>
            <ac:spMk id="3" creationId="{517CE39C-25E5-4681-ACB4-9361011AFDB8}"/>
          </ac:spMkLst>
        </pc:spChg>
        <pc:graphicFrameChg chg="add mod modGraphic">
          <ac:chgData name="NIES HUI WEN" userId="3541b9e0-606d-4c51-a83e-60dbee75d3cd" providerId="ADAL" clId="{8799E3CE-9CF5-4D92-849B-8A39ADCBF88C}" dt="2020-10-16T09:22:32.333" v="1815" actId="113"/>
          <ac:graphicFrameMkLst>
            <pc:docMk/>
            <pc:sldMk cId="386684574" sldId="258"/>
            <ac:graphicFrameMk id="5" creationId="{B4EF3903-C13F-409F-8E0C-4D35E3AD28FC}"/>
          </ac:graphicFrameMkLst>
        </pc:graphicFrameChg>
      </pc:sldChg>
      <pc:sldChg chg="modSp add mod">
        <pc:chgData name="NIES HUI WEN" userId="3541b9e0-606d-4c51-a83e-60dbee75d3cd" providerId="ADAL" clId="{8799E3CE-9CF5-4D92-849B-8A39ADCBF88C}" dt="2020-10-16T08:01:40.312" v="472" actId="113"/>
        <pc:sldMkLst>
          <pc:docMk/>
          <pc:sldMk cId="2967426951" sldId="259"/>
        </pc:sldMkLst>
        <pc:spChg chg="mod">
          <ac:chgData name="NIES HUI WEN" userId="3541b9e0-606d-4c51-a83e-60dbee75d3cd" providerId="ADAL" clId="{8799E3CE-9CF5-4D92-849B-8A39ADCBF88C}" dt="2020-10-16T08:00:57.562" v="462" actId="113"/>
          <ac:spMkLst>
            <pc:docMk/>
            <pc:sldMk cId="2967426951" sldId="25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8:01:40.312" v="472" actId="113"/>
          <ac:spMkLst>
            <pc:docMk/>
            <pc:sldMk cId="2967426951" sldId="259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16T09:18:47.520" v="1735" actId="5793"/>
        <pc:sldMkLst>
          <pc:docMk/>
          <pc:sldMk cId="1963556049" sldId="260"/>
        </pc:sldMkLst>
        <pc:spChg chg="mod">
          <ac:chgData name="NIES HUI WEN" userId="3541b9e0-606d-4c51-a83e-60dbee75d3cd" providerId="ADAL" clId="{8799E3CE-9CF5-4D92-849B-8A39ADCBF88C}" dt="2020-10-16T08:03:38.185" v="495" actId="20577"/>
          <ac:spMkLst>
            <pc:docMk/>
            <pc:sldMk cId="1963556049" sldId="26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8:47.520" v="1735" actId="5793"/>
          <ac:spMkLst>
            <pc:docMk/>
            <pc:sldMk cId="1963556049" sldId="260"/>
            <ac:spMk id="3" creationId="{517CE39C-25E5-4681-ACB4-9361011AFDB8}"/>
          </ac:spMkLst>
        </pc:spChg>
      </pc:sldChg>
      <pc:sldChg chg="addSp modSp add mod">
        <pc:chgData name="NIES HUI WEN" userId="3541b9e0-606d-4c51-a83e-60dbee75d3cd" providerId="ADAL" clId="{8799E3CE-9CF5-4D92-849B-8A39ADCBF88C}" dt="2020-10-16T09:10:30.401" v="1471" actId="113"/>
        <pc:sldMkLst>
          <pc:docMk/>
          <pc:sldMk cId="1702763425" sldId="261"/>
        </pc:sldMkLst>
        <pc:spChg chg="mod">
          <ac:chgData name="NIES HUI WEN" userId="3541b9e0-606d-4c51-a83e-60dbee75d3cd" providerId="ADAL" clId="{8799E3CE-9CF5-4D92-849B-8A39ADCBF88C}" dt="2020-10-16T08:12:47.323" v="569"/>
          <ac:spMkLst>
            <pc:docMk/>
            <pc:sldMk cId="1702763425" sldId="261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0:30.401" v="1471" actId="113"/>
          <ac:spMkLst>
            <pc:docMk/>
            <pc:sldMk cId="1702763425" sldId="261"/>
            <ac:spMk id="3" creationId="{517CE39C-25E5-4681-ACB4-9361011AFDB8}"/>
          </ac:spMkLst>
        </pc:spChg>
        <pc:graphicFrameChg chg="add mod modGraphic">
          <ac:chgData name="NIES HUI WEN" userId="3541b9e0-606d-4c51-a83e-60dbee75d3cd" providerId="ADAL" clId="{8799E3CE-9CF5-4D92-849B-8A39ADCBF88C}" dt="2020-10-16T08:46:54.432" v="1232" actId="1036"/>
          <ac:graphicFrameMkLst>
            <pc:docMk/>
            <pc:sldMk cId="1702763425" sldId="261"/>
            <ac:graphicFrameMk id="5" creationId="{5D137072-B6B0-4547-B18D-54F094A4AA19}"/>
          </ac:graphicFrameMkLst>
        </pc:graphicFrameChg>
        <pc:graphicFrameChg chg="add mod modGraphic">
          <ac:chgData name="NIES HUI WEN" userId="3541b9e0-606d-4c51-a83e-60dbee75d3cd" providerId="ADAL" clId="{8799E3CE-9CF5-4D92-849B-8A39ADCBF88C}" dt="2020-10-16T08:46:54.432" v="1232" actId="1036"/>
          <ac:graphicFrameMkLst>
            <pc:docMk/>
            <pc:sldMk cId="1702763425" sldId="261"/>
            <ac:graphicFrameMk id="8" creationId="{BC93FA82-D4A1-4DC5-9901-C78D2ECFE064}"/>
          </ac:graphicFrameMkLst>
        </pc:graphicFrameChg>
        <pc:cxnChg chg="add mod">
          <ac:chgData name="NIES HUI WEN" userId="3541b9e0-606d-4c51-a83e-60dbee75d3cd" providerId="ADAL" clId="{8799E3CE-9CF5-4D92-849B-8A39ADCBF88C}" dt="2020-10-16T08:46:54.432" v="1232" actId="1036"/>
          <ac:cxnSpMkLst>
            <pc:docMk/>
            <pc:sldMk cId="1702763425" sldId="261"/>
            <ac:cxnSpMk id="7" creationId="{12CCCDD7-FBD0-4280-BFAD-B819F205CCC3}"/>
          </ac:cxnSpMkLst>
        </pc:cxnChg>
        <pc:cxnChg chg="add mod">
          <ac:chgData name="NIES HUI WEN" userId="3541b9e0-606d-4c51-a83e-60dbee75d3cd" providerId="ADAL" clId="{8799E3CE-9CF5-4D92-849B-8A39ADCBF88C}" dt="2020-10-16T08:46:54.432" v="1232" actId="1036"/>
          <ac:cxnSpMkLst>
            <pc:docMk/>
            <pc:sldMk cId="1702763425" sldId="261"/>
            <ac:cxnSpMk id="9" creationId="{E3BD8E50-3223-4FCA-AFEE-B4B62B4C9038}"/>
          </ac:cxnSpMkLst>
        </pc:cxnChg>
      </pc:sldChg>
      <pc:sldChg chg="addSp delSp modSp add mod">
        <pc:chgData name="NIES HUI WEN" userId="3541b9e0-606d-4c51-a83e-60dbee75d3cd" providerId="ADAL" clId="{8799E3CE-9CF5-4D92-849B-8A39ADCBF88C}" dt="2020-10-16T09:15:19.191" v="1650" actId="20577"/>
        <pc:sldMkLst>
          <pc:docMk/>
          <pc:sldMk cId="1545266464" sldId="262"/>
        </pc:sldMkLst>
        <pc:spChg chg="mod">
          <ac:chgData name="NIES HUI WEN" userId="3541b9e0-606d-4c51-a83e-60dbee75d3cd" providerId="ADAL" clId="{8799E3CE-9CF5-4D92-849B-8A39ADCBF88C}" dt="2020-10-16T09:10:05.042" v="1468" actId="20577"/>
          <ac:spMkLst>
            <pc:docMk/>
            <pc:sldMk cId="1545266464" sldId="26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0:14.185" v="1470" actId="113"/>
          <ac:spMkLst>
            <pc:docMk/>
            <pc:sldMk cId="1545266464" sldId="262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6T09:05:18.508" v="1389" actId="13822"/>
          <ac:spMkLst>
            <pc:docMk/>
            <pc:sldMk cId="1545266464" sldId="262"/>
            <ac:spMk id="6" creationId="{FBE55ADD-DAA5-48AE-814A-ABD7DEF717B0}"/>
          </ac:spMkLst>
        </pc:spChg>
        <pc:spChg chg="add mod">
          <ac:chgData name="NIES HUI WEN" userId="3541b9e0-606d-4c51-a83e-60dbee75d3cd" providerId="ADAL" clId="{8799E3CE-9CF5-4D92-849B-8A39ADCBF88C}" dt="2020-10-16T09:05:30.886" v="1391" actId="13822"/>
          <ac:spMkLst>
            <pc:docMk/>
            <pc:sldMk cId="1545266464" sldId="262"/>
            <ac:spMk id="7" creationId="{2A2E46D9-F495-438E-BC36-51B735ABE289}"/>
          </ac:spMkLst>
        </pc:spChg>
        <pc:spChg chg="add mod">
          <ac:chgData name="NIES HUI WEN" userId="3541b9e0-606d-4c51-a83e-60dbee75d3cd" providerId="ADAL" clId="{8799E3CE-9CF5-4D92-849B-8A39ADCBF88C}" dt="2020-10-16T09:07:55.198" v="1446" actId="113"/>
          <ac:spMkLst>
            <pc:docMk/>
            <pc:sldMk cId="1545266464" sldId="262"/>
            <ac:spMk id="8" creationId="{355C2EA9-F3A4-4D7F-99A9-0AAEE4BAB7B5}"/>
          </ac:spMkLst>
        </pc:spChg>
        <pc:spChg chg="add del">
          <ac:chgData name="NIES HUI WEN" userId="3541b9e0-606d-4c51-a83e-60dbee75d3cd" providerId="ADAL" clId="{8799E3CE-9CF5-4D92-849B-8A39ADCBF88C}" dt="2020-10-16T09:07:25.503" v="1426" actId="22"/>
          <ac:spMkLst>
            <pc:docMk/>
            <pc:sldMk cId="1545266464" sldId="262"/>
            <ac:spMk id="10" creationId="{D8545094-9164-49F8-AD34-442360AF6C70}"/>
          </ac:spMkLst>
        </pc:spChg>
        <pc:spChg chg="add mod">
          <ac:chgData name="NIES HUI WEN" userId="3541b9e0-606d-4c51-a83e-60dbee75d3cd" providerId="ADAL" clId="{8799E3CE-9CF5-4D92-849B-8A39ADCBF88C}" dt="2020-10-16T09:07:57.999" v="1447" actId="113"/>
          <ac:spMkLst>
            <pc:docMk/>
            <pc:sldMk cId="1545266464" sldId="262"/>
            <ac:spMk id="12" creationId="{B60DC214-5672-4502-8642-8D9C30F9ABE9}"/>
          </ac:spMkLst>
        </pc:spChg>
        <pc:graphicFrameChg chg="add mod modGraphic">
          <ac:chgData name="NIES HUI WEN" userId="3541b9e0-606d-4c51-a83e-60dbee75d3cd" providerId="ADAL" clId="{8799E3CE-9CF5-4D92-849B-8A39ADCBF88C}" dt="2020-10-16T09:15:19.191" v="1650" actId="20577"/>
          <ac:graphicFrameMkLst>
            <pc:docMk/>
            <pc:sldMk cId="1545266464" sldId="262"/>
            <ac:graphicFrameMk id="5" creationId="{4E2B4F91-F24B-4C9E-BBF4-EB6917AB9DE3}"/>
          </ac:graphicFrameMkLst>
        </pc:graphicFrameChg>
      </pc:sldChg>
      <pc:sldChg chg="addSp modSp add mod">
        <pc:chgData name="NIES HUI WEN" userId="3541b9e0-606d-4c51-a83e-60dbee75d3cd" providerId="ADAL" clId="{8799E3CE-9CF5-4D92-849B-8A39ADCBF88C}" dt="2020-10-16T09:16:27.963" v="1682" actId="14100"/>
        <pc:sldMkLst>
          <pc:docMk/>
          <pc:sldMk cId="1972792684" sldId="263"/>
        </pc:sldMkLst>
        <pc:spChg chg="mod">
          <ac:chgData name="NIES HUI WEN" userId="3541b9e0-606d-4c51-a83e-60dbee75d3cd" providerId="ADAL" clId="{8799E3CE-9CF5-4D92-849B-8A39ADCBF88C}" dt="2020-10-16T09:09:55.176" v="1465" actId="20577"/>
          <ac:spMkLst>
            <pc:docMk/>
            <pc:sldMk cId="1972792684" sldId="26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6:27.963" v="1682" actId="14100"/>
          <ac:spMkLst>
            <pc:docMk/>
            <pc:sldMk cId="1972792684" sldId="263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6T09:14:29.301" v="1561" actId="1076"/>
          <ac:spMkLst>
            <pc:docMk/>
            <pc:sldMk cId="1972792684" sldId="263"/>
            <ac:spMk id="8" creationId="{3AEE4EC0-BD6D-425E-BEFF-62E8D075756B}"/>
          </ac:spMkLst>
        </pc:spChg>
        <pc:spChg chg="add mod">
          <ac:chgData name="NIES HUI WEN" userId="3541b9e0-606d-4c51-a83e-60dbee75d3cd" providerId="ADAL" clId="{8799E3CE-9CF5-4D92-849B-8A39ADCBF88C}" dt="2020-10-16T09:15:42.264" v="1663" actId="123"/>
          <ac:spMkLst>
            <pc:docMk/>
            <pc:sldMk cId="1972792684" sldId="263"/>
            <ac:spMk id="10" creationId="{73F43A03-A5D5-4B9E-AEFA-0169AC9EFA17}"/>
          </ac:spMkLst>
        </pc:spChg>
        <pc:graphicFrameChg chg="add mod modGraphic">
          <ac:chgData name="NIES HUI WEN" userId="3541b9e0-606d-4c51-a83e-60dbee75d3cd" providerId="ADAL" clId="{8799E3CE-9CF5-4D92-849B-8A39ADCBF88C}" dt="2020-10-16T09:15:13.872" v="1648" actId="20577"/>
          <ac:graphicFrameMkLst>
            <pc:docMk/>
            <pc:sldMk cId="1972792684" sldId="263"/>
            <ac:graphicFrameMk id="6" creationId="{12F93506-C98F-4729-A16A-F0701611C1B0}"/>
          </ac:graphicFrameMkLst>
        </pc:graphicFrameChg>
      </pc:sldChg>
      <pc:sldChg chg="modSp add mod">
        <pc:chgData name="NIES HUI WEN" userId="3541b9e0-606d-4c51-a83e-60dbee75d3cd" providerId="ADAL" clId="{8799E3CE-9CF5-4D92-849B-8A39ADCBF88C}" dt="2020-10-16T09:18:38.559" v="1730" actId="5793"/>
        <pc:sldMkLst>
          <pc:docMk/>
          <pc:sldMk cId="4198089626" sldId="264"/>
        </pc:sldMkLst>
        <pc:spChg chg="mod">
          <ac:chgData name="NIES HUI WEN" userId="3541b9e0-606d-4c51-a83e-60dbee75d3cd" providerId="ADAL" clId="{8799E3CE-9CF5-4D92-849B-8A39ADCBF88C}" dt="2020-10-16T09:17:02.235" v="1698" actId="113"/>
          <ac:spMkLst>
            <pc:docMk/>
            <pc:sldMk cId="4198089626" sldId="26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8:38.559" v="1730" actId="5793"/>
          <ac:spMkLst>
            <pc:docMk/>
            <pc:sldMk cId="4198089626" sldId="264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16T09:21:39.447" v="1788" actId="113"/>
        <pc:sldMkLst>
          <pc:docMk/>
          <pc:sldMk cId="1836894201" sldId="265"/>
        </pc:sldMkLst>
        <pc:spChg chg="mod">
          <ac:chgData name="NIES HUI WEN" userId="3541b9e0-606d-4c51-a83e-60dbee75d3cd" providerId="ADAL" clId="{8799E3CE-9CF5-4D92-849B-8A39ADCBF88C}" dt="2020-10-16T09:19:22.671" v="1752" actId="20577"/>
          <ac:spMkLst>
            <pc:docMk/>
            <pc:sldMk cId="1836894201" sldId="26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21:39.447" v="1788" actId="113"/>
          <ac:spMkLst>
            <pc:docMk/>
            <pc:sldMk cId="1836894201" sldId="265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16T09:31:17.745" v="1934" actId="113"/>
        <pc:sldMkLst>
          <pc:docMk/>
          <pc:sldMk cId="1221941659" sldId="266"/>
        </pc:sldMkLst>
        <pc:spChg chg="mod">
          <ac:chgData name="NIES HUI WEN" userId="3541b9e0-606d-4c51-a83e-60dbee75d3cd" providerId="ADAL" clId="{8799E3CE-9CF5-4D92-849B-8A39ADCBF88C}" dt="2020-10-16T09:28:08.501" v="1890" actId="113"/>
          <ac:spMkLst>
            <pc:docMk/>
            <pc:sldMk cId="1221941659" sldId="266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31:17.745" v="1934" actId="113"/>
          <ac:spMkLst>
            <pc:docMk/>
            <pc:sldMk cId="1221941659" sldId="266"/>
            <ac:spMk id="3" creationId="{517CE39C-25E5-4681-ACB4-9361011AFDB8}"/>
          </ac:spMkLst>
        </pc:spChg>
      </pc:sldChg>
      <pc:sldChg chg="addSp delSp modSp add mod setBg">
        <pc:chgData name="NIES HUI WEN" userId="3541b9e0-606d-4c51-a83e-60dbee75d3cd" providerId="ADAL" clId="{8799E3CE-9CF5-4D92-849B-8A39ADCBF88C}" dt="2020-10-17T07:47:40.192" v="2125" actId="113"/>
        <pc:sldMkLst>
          <pc:docMk/>
          <pc:sldMk cId="4232742214" sldId="267"/>
        </pc:sldMkLst>
        <pc:spChg chg="mod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7:47:40.192" v="2125" actId="113"/>
          <ac:spMkLst>
            <pc:docMk/>
            <pc:sldMk cId="4232742214" sldId="267"/>
            <ac:spMk id="3" creationId="{517CE39C-25E5-4681-ACB4-9361011AFDB8}"/>
          </ac:spMkLst>
        </pc:spChg>
        <pc:spChg chg="mod ord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4" creationId="{1E365153-C14F-4B16-9E53-36C63593DABF}"/>
          </ac:spMkLst>
        </pc:spChg>
        <pc:spChg chg="add del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11" creationId="{46F7435D-E3DB-47B1-BA61-B00ACC83A9DE}"/>
          </ac:spMkLst>
        </pc:spChg>
        <pc:spChg chg="add del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13" creationId="{F263A0B5-F8C4-4116-809F-78A768EA79A6}"/>
          </ac:spMkLst>
        </pc:spChg>
        <pc:picChg chg="add mod">
          <ac:chgData name="NIES HUI WEN" userId="3541b9e0-606d-4c51-a83e-60dbee75d3cd" providerId="ADAL" clId="{8799E3CE-9CF5-4D92-849B-8A39ADCBF88C}" dt="2020-10-17T07:43:45.923" v="2090" actId="1076"/>
          <ac:picMkLst>
            <pc:docMk/>
            <pc:sldMk cId="4232742214" sldId="267"/>
            <ac:picMk id="6" creationId="{0CD85936-5BF3-435B-B750-B3877575AC21}"/>
          </ac:picMkLst>
        </pc:picChg>
      </pc:sldChg>
      <pc:sldChg chg="addSp modSp add mod">
        <pc:chgData name="NIES HUI WEN" userId="3541b9e0-606d-4c51-a83e-60dbee75d3cd" providerId="ADAL" clId="{8799E3CE-9CF5-4D92-849B-8A39ADCBF88C}" dt="2020-10-17T07:47:15.981" v="2120" actId="115"/>
        <pc:sldMkLst>
          <pc:docMk/>
          <pc:sldMk cId="1851092868" sldId="268"/>
        </pc:sldMkLst>
        <pc:spChg chg="mod">
          <ac:chgData name="NIES HUI WEN" userId="3541b9e0-606d-4c51-a83e-60dbee75d3cd" providerId="ADAL" clId="{8799E3CE-9CF5-4D92-849B-8A39ADCBF88C}" dt="2020-10-17T07:39:56.059" v="2049"/>
          <ac:spMkLst>
            <pc:docMk/>
            <pc:sldMk cId="1851092868" sldId="268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7:47:15.981" v="2120" actId="115"/>
          <ac:spMkLst>
            <pc:docMk/>
            <pc:sldMk cId="1851092868" sldId="268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7:42:26.629" v="2086" actId="14100"/>
          <ac:picMkLst>
            <pc:docMk/>
            <pc:sldMk cId="1851092868" sldId="268"/>
            <ac:picMk id="6" creationId="{2958C3AE-74A4-4597-BF29-51D9CE5B7AA7}"/>
          </ac:picMkLst>
        </pc:picChg>
      </pc:sldChg>
      <pc:sldChg chg="addSp modSp add mod">
        <pc:chgData name="NIES HUI WEN" userId="3541b9e0-606d-4c51-a83e-60dbee75d3cd" providerId="ADAL" clId="{8799E3CE-9CF5-4D92-849B-8A39ADCBF88C}" dt="2020-10-17T07:53:10.594" v="2145" actId="208"/>
        <pc:sldMkLst>
          <pc:docMk/>
          <pc:sldMk cId="525803088" sldId="269"/>
        </pc:sldMkLst>
        <pc:spChg chg="mod">
          <ac:chgData name="NIES HUI WEN" userId="3541b9e0-606d-4c51-a83e-60dbee75d3cd" providerId="ADAL" clId="{8799E3CE-9CF5-4D92-849B-8A39ADCBF88C}" dt="2020-10-17T07:44:05.839" v="2091"/>
          <ac:spMkLst>
            <pc:docMk/>
            <pc:sldMk cId="525803088" sldId="26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7:48:02.563" v="2129" actId="113"/>
          <ac:spMkLst>
            <pc:docMk/>
            <pc:sldMk cId="525803088" sldId="269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7:53:00.761" v="2143" actId="1076"/>
          <ac:picMkLst>
            <pc:docMk/>
            <pc:sldMk cId="525803088" sldId="269"/>
            <ac:picMk id="6" creationId="{E8A871FC-38AF-457B-934F-C9FE778C8E0F}"/>
          </ac:picMkLst>
        </pc:picChg>
        <pc:picChg chg="add mod">
          <ac:chgData name="NIES HUI WEN" userId="3541b9e0-606d-4c51-a83e-60dbee75d3cd" providerId="ADAL" clId="{8799E3CE-9CF5-4D92-849B-8A39ADCBF88C}" dt="2020-10-17T07:53:04.239" v="2144" actId="1076"/>
          <ac:picMkLst>
            <pc:docMk/>
            <pc:sldMk cId="525803088" sldId="269"/>
            <ac:picMk id="8" creationId="{891F1966-FFC3-4A32-8A3E-6BE93727F3F0}"/>
          </ac:picMkLst>
        </pc:picChg>
        <pc:picChg chg="add mod">
          <ac:chgData name="NIES HUI WEN" userId="3541b9e0-606d-4c51-a83e-60dbee75d3cd" providerId="ADAL" clId="{8799E3CE-9CF5-4D92-849B-8A39ADCBF88C}" dt="2020-10-17T07:53:10.594" v="2145" actId="208"/>
          <ac:picMkLst>
            <pc:docMk/>
            <pc:sldMk cId="525803088" sldId="269"/>
            <ac:picMk id="10" creationId="{E2471F90-18B8-4C29-84E4-4CC9C080B829}"/>
          </ac:picMkLst>
        </pc:picChg>
      </pc:sldChg>
      <pc:sldChg chg="addSp modSp add mod">
        <pc:chgData name="NIES HUI WEN" userId="3541b9e0-606d-4c51-a83e-60dbee75d3cd" providerId="ADAL" clId="{8799E3CE-9CF5-4D92-849B-8A39ADCBF88C}" dt="2020-10-17T08:13:16.204" v="2517" actId="20577"/>
        <pc:sldMkLst>
          <pc:docMk/>
          <pc:sldMk cId="1066565415" sldId="270"/>
        </pc:sldMkLst>
        <pc:spChg chg="mod">
          <ac:chgData name="NIES HUI WEN" userId="3541b9e0-606d-4c51-a83e-60dbee75d3cd" providerId="ADAL" clId="{8799E3CE-9CF5-4D92-849B-8A39ADCBF88C}" dt="2020-10-17T07:54:43.248" v="2147" actId="113"/>
          <ac:spMkLst>
            <pc:docMk/>
            <pc:sldMk cId="1066565415" sldId="27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12:50.530" v="2516" actId="113"/>
          <ac:spMkLst>
            <pc:docMk/>
            <pc:sldMk cId="1066565415" sldId="270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7T08:05:56.801" v="2450" actId="13822"/>
          <ac:spMkLst>
            <pc:docMk/>
            <pc:sldMk cId="1066565415" sldId="270"/>
            <ac:spMk id="5" creationId="{0F7F06B9-E841-4722-9525-1EDCEFE18DBE}"/>
          </ac:spMkLst>
        </pc:spChg>
        <pc:spChg chg="add mod">
          <ac:chgData name="NIES HUI WEN" userId="3541b9e0-606d-4c51-a83e-60dbee75d3cd" providerId="ADAL" clId="{8799E3CE-9CF5-4D92-849B-8A39ADCBF88C}" dt="2020-10-17T08:06:36.754" v="2474" actId="14100"/>
          <ac:spMkLst>
            <pc:docMk/>
            <pc:sldMk cId="1066565415" sldId="270"/>
            <ac:spMk id="7" creationId="{71496A13-696F-417C-A4DB-00A40758FD4F}"/>
          </ac:spMkLst>
        </pc:spChg>
        <pc:spChg chg="add mod">
          <ac:chgData name="NIES HUI WEN" userId="3541b9e0-606d-4c51-a83e-60dbee75d3cd" providerId="ADAL" clId="{8799E3CE-9CF5-4D92-849B-8A39ADCBF88C}" dt="2020-10-17T08:09:41.605" v="2509" actId="20577"/>
          <ac:spMkLst>
            <pc:docMk/>
            <pc:sldMk cId="1066565415" sldId="270"/>
            <ac:spMk id="9" creationId="{FB108383-DBC5-4695-BD37-7725A2A2D5DD}"/>
          </ac:spMkLst>
        </pc:spChg>
        <pc:spChg chg="add mod">
          <ac:chgData name="NIES HUI WEN" userId="3541b9e0-606d-4c51-a83e-60dbee75d3cd" providerId="ADAL" clId="{8799E3CE-9CF5-4D92-849B-8A39ADCBF88C}" dt="2020-10-17T08:13:16.204" v="2517" actId="20577"/>
          <ac:spMkLst>
            <pc:docMk/>
            <pc:sldMk cId="1066565415" sldId="270"/>
            <ac:spMk id="11" creationId="{127E236A-D934-45A0-8D92-C5E436DED30A}"/>
          </ac:spMkLst>
        </pc:spChg>
      </pc:sldChg>
      <pc:sldChg chg="addSp modSp add mod">
        <pc:chgData name="NIES HUI WEN" userId="3541b9e0-606d-4c51-a83e-60dbee75d3cd" providerId="ADAL" clId="{8799E3CE-9CF5-4D92-849B-8A39ADCBF88C}" dt="2020-10-17T08:16:37.149" v="2533" actId="1076"/>
        <pc:sldMkLst>
          <pc:docMk/>
          <pc:sldMk cId="2484023444" sldId="271"/>
        </pc:sldMkLst>
        <pc:spChg chg="mod">
          <ac:chgData name="NIES HUI WEN" userId="3541b9e0-606d-4c51-a83e-60dbee75d3cd" providerId="ADAL" clId="{8799E3CE-9CF5-4D92-849B-8A39ADCBF88C}" dt="2020-10-17T08:13:51.788" v="2520" actId="20577"/>
          <ac:spMkLst>
            <pc:docMk/>
            <pc:sldMk cId="2484023444" sldId="271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14:55.560" v="2527" actId="14100"/>
          <ac:spMkLst>
            <pc:docMk/>
            <pc:sldMk cId="2484023444" sldId="271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8:16:37.149" v="2533" actId="1076"/>
          <ac:picMkLst>
            <pc:docMk/>
            <pc:sldMk cId="2484023444" sldId="271"/>
            <ac:picMk id="6" creationId="{37D599AE-DB81-4840-BF68-390461EFB47E}"/>
          </ac:picMkLst>
        </pc:picChg>
      </pc:sldChg>
      <pc:sldChg chg="modSp add mod">
        <pc:chgData name="NIES HUI WEN" userId="3541b9e0-606d-4c51-a83e-60dbee75d3cd" providerId="ADAL" clId="{8799E3CE-9CF5-4D92-849B-8A39ADCBF88C}" dt="2020-10-17T08:34:20.221" v="2721" actId="113"/>
        <pc:sldMkLst>
          <pc:docMk/>
          <pc:sldMk cId="4242378837" sldId="272"/>
        </pc:sldMkLst>
        <pc:spChg chg="mod">
          <ac:chgData name="NIES HUI WEN" userId="3541b9e0-606d-4c51-a83e-60dbee75d3cd" providerId="ADAL" clId="{8799E3CE-9CF5-4D92-849B-8A39ADCBF88C}" dt="2020-10-17T08:23:47.756" v="2637" actId="113"/>
          <ac:spMkLst>
            <pc:docMk/>
            <pc:sldMk cId="4242378837" sldId="27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34:20.221" v="2721" actId="113"/>
          <ac:spMkLst>
            <pc:docMk/>
            <pc:sldMk cId="4242378837" sldId="272"/>
            <ac:spMk id="3" creationId="{517CE39C-25E5-4681-ACB4-9361011AFDB8}"/>
          </ac:spMkLst>
        </pc:spChg>
      </pc:sldChg>
      <pc:sldChg chg="addSp modSp add mod">
        <pc:chgData name="NIES HUI WEN" userId="3541b9e0-606d-4c51-a83e-60dbee75d3cd" providerId="ADAL" clId="{8799E3CE-9CF5-4D92-849B-8A39ADCBF88C}" dt="2020-10-17T08:32:48.484" v="2687" actId="113"/>
        <pc:sldMkLst>
          <pc:docMk/>
          <pc:sldMk cId="3270253271" sldId="273"/>
        </pc:sldMkLst>
        <pc:spChg chg="mod">
          <ac:chgData name="NIES HUI WEN" userId="3541b9e0-606d-4c51-a83e-60dbee75d3cd" providerId="ADAL" clId="{8799E3CE-9CF5-4D92-849B-8A39ADCBF88C}" dt="2020-10-17T08:32:48.484" v="2687" actId="113"/>
          <ac:spMkLst>
            <pc:docMk/>
            <pc:sldMk cId="3270253271" sldId="27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25:49.982" v="2657" actId="113"/>
          <ac:spMkLst>
            <pc:docMk/>
            <pc:sldMk cId="3270253271" sldId="273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8:30:45.845" v="2669" actId="1036"/>
          <ac:picMkLst>
            <pc:docMk/>
            <pc:sldMk cId="3270253271" sldId="273"/>
            <ac:picMk id="6" creationId="{4787AD9D-0886-492B-8900-721D894A3BAC}"/>
          </ac:picMkLst>
        </pc:picChg>
      </pc:sldChg>
      <pc:sldChg chg="modSp add mod">
        <pc:chgData name="NIES HUI WEN" userId="3541b9e0-606d-4c51-a83e-60dbee75d3cd" providerId="ADAL" clId="{8799E3CE-9CF5-4D92-849B-8A39ADCBF88C}" dt="2020-10-17T08:33:45.849" v="2718" actId="15"/>
        <pc:sldMkLst>
          <pc:docMk/>
          <pc:sldMk cId="3961451040" sldId="274"/>
        </pc:sldMkLst>
        <pc:spChg chg="mod">
          <ac:chgData name="NIES HUI WEN" userId="3541b9e0-606d-4c51-a83e-60dbee75d3cd" providerId="ADAL" clId="{8799E3CE-9CF5-4D92-849B-8A39ADCBF88C}" dt="2020-10-17T08:32:59.586" v="2712" actId="20577"/>
          <ac:spMkLst>
            <pc:docMk/>
            <pc:sldMk cId="3961451040" sldId="27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33:45.849" v="2718" actId="15"/>
          <ac:spMkLst>
            <pc:docMk/>
            <pc:sldMk cId="3961451040" sldId="274"/>
            <ac:spMk id="3" creationId="{517CE39C-25E5-4681-ACB4-9361011AFDB8}"/>
          </ac:spMkLst>
        </pc:spChg>
      </pc:sldChg>
      <pc:sldChg chg="addSp modSp add mod">
        <pc:chgData name="NIES HUI WEN" userId="3541b9e0-606d-4c51-a83e-60dbee75d3cd" providerId="ADAL" clId="{8799E3CE-9CF5-4D92-849B-8A39ADCBF88C}" dt="2020-10-17T08:36:11.494" v="2734" actId="14100"/>
        <pc:sldMkLst>
          <pc:docMk/>
          <pc:sldMk cId="3593163548" sldId="275"/>
        </pc:sldMkLst>
        <pc:spChg chg="mod">
          <ac:chgData name="NIES HUI WEN" userId="3541b9e0-606d-4c51-a83e-60dbee75d3cd" providerId="ADAL" clId="{8799E3CE-9CF5-4D92-849B-8A39ADCBF88C}" dt="2020-10-17T08:34:46.120" v="2723" actId="113"/>
          <ac:spMkLst>
            <pc:docMk/>
            <pc:sldMk cId="3593163548" sldId="27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35:21.077" v="2729" actId="113"/>
          <ac:spMkLst>
            <pc:docMk/>
            <pc:sldMk cId="3593163548" sldId="27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8:36:11.494" v="2734" actId="14100"/>
          <ac:picMkLst>
            <pc:docMk/>
            <pc:sldMk cId="3593163548" sldId="275"/>
            <ac:picMk id="6" creationId="{C6EF7AFA-E566-4E0E-8BD8-03B82E4B9EC3}"/>
          </ac:picMkLst>
        </pc:picChg>
      </pc:sldChg>
      <pc:sldChg chg="modSp add mod">
        <pc:chgData name="NIES HUI WEN" userId="3541b9e0-606d-4c51-a83e-60dbee75d3cd" providerId="ADAL" clId="{8799E3CE-9CF5-4D92-849B-8A39ADCBF88C}" dt="2020-10-16T09:23:55.404" v="1864" actId="113"/>
        <pc:sldMkLst>
          <pc:docMk/>
          <pc:sldMk cId="93750375" sldId="276"/>
        </pc:sldMkLst>
        <pc:spChg chg="mod">
          <ac:chgData name="NIES HUI WEN" userId="3541b9e0-606d-4c51-a83e-60dbee75d3cd" providerId="ADAL" clId="{8799E3CE-9CF5-4D92-849B-8A39ADCBF88C}" dt="2020-10-16T09:23:03.305" v="1817"/>
          <ac:spMkLst>
            <pc:docMk/>
            <pc:sldMk cId="93750375" sldId="276"/>
            <ac:spMk id="2" creationId="{A9582709-669C-498B-9730-D7229DBC67AE}"/>
          </ac:spMkLst>
        </pc:spChg>
        <pc:graphicFrameChg chg="mod">
          <ac:chgData name="NIES HUI WEN" userId="3541b9e0-606d-4c51-a83e-60dbee75d3cd" providerId="ADAL" clId="{8799E3CE-9CF5-4D92-849B-8A39ADCBF88C}" dt="2020-10-16T09:23:55.404" v="1864" actId="113"/>
          <ac:graphicFrameMkLst>
            <pc:docMk/>
            <pc:sldMk cId="93750375" sldId="276"/>
            <ac:graphicFrameMk id="5" creationId="{B4EF3903-C13F-409F-8E0C-4D35E3AD28FC}"/>
          </ac:graphicFrameMkLst>
        </pc:graphicFrameChg>
      </pc:sldChg>
      <pc:sldChg chg="addSp delSp modSp new mod modClrScheme chgLayout">
        <pc:chgData name="NIES HUI WEN" userId="3541b9e0-606d-4c51-a83e-60dbee75d3cd" providerId="ADAL" clId="{8799E3CE-9CF5-4D92-849B-8A39ADCBF88C}" dt="2020-10-16T09:27:50.867" v="1886"/>
        <pc:sldMkLst>
          <pc:docMk/>
          <pc:sldMk cId="1605553216" sldId="277"/>
        </pc:sldMkLst>
        <pc:spChg chg="del mod ord">
          <ac:chgData name="NIES HUI WEN" userId="3541b9e0-606d-4c51-a83e-60dbee75d3cd" providerId="ADAL" clId="{8799E3CE-9CF5-4D92-849B-8A39ADCBF88C}" dt="2020-10-16T09:24:19.409" v="1866" actId="700"/>
          <ac:spMkLst>
            <pc:docMk/>
            <pc:sldMk cId="1605553216" sldId="277"/>
            <ac:spMk id="2" creationId="{BA4FC4FE-8C0C-449E-B77E-67F2B082DD08}"/>
          </ac:spMkLst>
        </pc:spChg>
        <pc:spChg chg="del mod ord">
          <ac:chgData name="NIES HUI WEN" userId="3541b9e0-606d-4c51-a83e-60dbee75d3cd" providerId="ADAL" clId="{8799E3CE-9CF5-4D92-849B-8A39ADCBF88C}" dt="2020-10-16T09:24:19.409" v="1866" actId="700"/>
          <ac:spMkLst>
            <pc:docMk/>
            <pc:sldMk cId="1605553216" sldId="277"/>
            <ac:spMk id="3" creationId="{EB4D333E-EE7E-4E7D-B037-F3BD7F979A5B}"/>
          </ac:spMkLst>
        </pc:spChg>
        <pc:spChg chg="del mod ord">
          <ac:chgData name="NIES HUI WEN" userId="3541b9e0-606d-4c51-a83e-60dbee75d3cd" providerId="ADAL" clId="{8799E3CE-9CF5-4D92-849B-8A39ADCBF88C}" dt="2020-10-16T09:27:50.464" v="1885" actId="478"/>
          <ac:spMkLst>
            <pc:docMk/>
            <pc:sldMk cId="1605553216" sldId="277"/>
            <ac:spMk id="4" creationId="{038D8183-936C-4E77-8DAA-7EC2AABEB7B0}"/>
          </ac:spMkLst>
        </pc:spChg>
        <pc:spChg chg="add mod ord">
          <ac:chgData name="NIES HUI WEN" userId="3541b9e0-606d-4c51-a83e-60dbee75d3cd" providerId="ADAL" clId="{8799E3CE-9CF5-4D92-849B-8A39ADCBF88C}" dt="2020-10-16T09:24:50.712" v="1880" actId="20577"/>
          <ac:spMkLst>
            <pc:docMk/>
            <pc:sldMk cId="1605553216" sldId="277"/>
            <ac:spMk id="5" creationId="{EA8FB33C-3224-41BD-9F97-4FD0C1FBC894}"/>
          </ac:spMkLst>
        </pc:spChg>
        <pc:spChg chg="add mod ord">
          <ac:chgData name="NIES HUI WEN" userId="3541b9e0-606d-4c51-a83e-60dbee75d3cd" providerId="ADAL" clId="{8799E3CE-9CF5-4D92-849B-8A39ADCBF88C}" dt="2020-10-16T09:24:38.132" v="1869"/>
          <ac:spMkLst>
            <pc:docMk/>
            <pc:sldMk cId="1605553216" sldId="277"/>
            <ac:spMk id="6" creationId="{E078A743-FACB-45DD-8AFF-E0FBF05784D0}"/>
          </ac:spMkLst>
        </pc:spChg>
        <pc:spChg chg="add mod">
          <ac:chgData name="NIES HUI WEN" userId="3541b9e0-606d-4c51-a83e-60dbee75d3cd" providerId="ADAL" clId="{8799E3CE-9CF5-4D92-849B-8A39ADCBF88C}" dt="2020-10-16T09:27:50.867" v="1886"/>
          <ac:spMkLst>
            <pc:docMk/>
            <pc:sldMk cId="1605553216" sldId="277"/>
            <ac:spMk id="8" creationId="{DBC89B5E-9197-4982-B200-5CA5DCD7373C}"/>
          </ac:spMkLst>
        </pc:spChg>
        <pc:picChg chg="add mod">
          <ac:chgData name="NIES HUI WEN" userId="3541b9e0-606d-4c51-a83e-60dbee75d3cd" providerId="ADAL" clId="{8799E3CE-9CF5-4D92-849B-8A39ADCBF88C}" dt="2020-10-16T09:27:28.256" v="1883" actId="14100"/>
          <ac:picMkLst>
            <pc:docMk/>
            <pc:sldMk cId="1605553216" sldId="277"/>
            <ac:picMk id="1026" creationId="{543C7CD9-192E-4A1D-9DDD-59E9BFF8B849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17T08:18:35.413" v="2557" actId="1076"/>
        <pc:sldMkLst>
          <pc:docMk/>
          <pc:sldMk cId="357337887" sldId="278"/>
        </pc:sldMkLst>
        <pc:spChg chg="mod">
          <ac:chgData name="NIES HUI WEN" userId="3541b9e0-606d-4c51-a83e-60dbee75d3cd" providerId="ADAL" clId="{8799E3CE-9CF5-4D92-849B-8A39ADCBF88C}" dt="2020-10-17T08:17:23.532" v="2550" actId="20577"/>
          <ac:spMkLst>
            <pc:docMk/>
            <pc:sldMk cId="357337887" sldId="278"/>
            <ac:spMk id="2" creationId="{A9582709-669C-498B-9730-D7229DBC67AE}"/>
          </ac:spMkLst>
        </pc:spChg>
        <pc:picChg chg="del">
          <ac:chgData name="NIES HUI WEN" userId="3541b9e0-606d-4c51-a83e-60dbee75d3cd" providerId="ADAL" clId="{8799E3CE-9CF5-4D92-849B-8A39ADCBF88C}" dt="2020-10-17T08:17:27.625" v="2551" actId="478"/>
          <ac:picMkLst>
            <pc:docMk/>
            <pc:sldMk cId="357337887" sldId="278"/>
            <ac:picMk id="6" creationId="{37D599AE-DB81-4840-BF68-390461EFB47E}"/>
          </ac:picMkLst>
        </pc:picChg>
        <pc:picChg chg="add mod">
          <ac:chgData name="NIES HUI WEN" userId="3541b9e0-606d-4c51-a83e-60dbee75d3cd" providerId="ADAL" clId="{8799E3CE-9CF5-4D92-849B-8A39ADCBF88C}" dt="2020-10-17T08:18:35.413" v="2557" actId="1076"/>
          <ac:picMkLst>
            <pc:docMk/>
            <pc:sldMk cId="357337887" sldId="278"/>
            <ac:picMk id="7" creationId="{D64608B3-E93E-47D1-969C-9B2CF441A276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17T08:19:36.875" v="2566" actId="1076"/>
        <pc:sldMkLst>
          <pc:docMk/>
          <pc:sldMk cId="2268381997" sldId="279"/>
        </pc:sldMkLst>
        <pc:picChg chg="add mod">
          <ac:chgData name="NIES HUI WEN" userId="3541b9e0-606d-4c51-a83e-60dbee75d3cd" providerId="ADAL" clId="{8799E3CE-9CF5-4D92-849B-8A39ADCBF88C}" dt="2020-10-17T08:19:36.875" v="2566" actId="1076"/>
          <ac:picMkLst>
            <pc:docMk/>
            <pc:sldMk cId="2268381997" sldId="279"/>
            <ac:picMk id="6" creationId="{25EB09A3-8D5E-4959-9FEA-16A5FBF39D76}"/>
          </ac:picMkLst>
        </pc:picChg>
        <pc:picChg chg="del">
          <ac:chgData name="NIES HUI WEN" userId="3541b9e0-606d-4c51-a83e-60dbee75d3cd" providerId="ADAL" clId="{8799E3CE-9CF5-4D92-849B-8A39ADCBF88C}" dt="2020-10-17T08:18:48.696" v="2559" actId="478"/>
          <ac:picMkLst>
            <pc:docMk/>
            <pc:sldMk cId="2268381997" sldId="279"/>
            <ac:picMk id="7" creationId="{D64608B3-E93E-47D1-969C-9B2CF441A276}"/>
          </ac:picMkLst>
        </pc:picChg>
      </pc:sldChg>
      <pc:sldChg chg="addSp modSp add mod">
        <pc:chgData name="NIES HUI WEN" userId="3541b9e0-606d-4c51-a83e-60dbee75d3cd" providerId="ADAL" clId="{8799E3CE-9CF5-4D92-849B-8A39ADCBF88C}" dt="2020-10-17T08:20:20.283" v="2570" actId="1076"/>
        <pc:sldMkLst>
          <pc:docMk/>
          <pc:sldMk cId="4208816002" sldId="280"/>
        </pc:sldMkLst>
        <pc:picChg chg="add mod">
          <ac:chgData name="NIES HUI WEN" userId="3541b9e0-606d-4c51-a83e-60dbee75d3cd" providerId="ADAL" clId="{8799E3CE-9CF5-4D92-849B-8A39ADCBF88C}" dt="2020-10-17T08:20:20.283" v="2570" actId="1076"/>
          <ac:picMkLst>
            <pc:docMk/>
            <pc:sldMk cId="4208816002" sldId="280"/>
            <ac:picMk id="6" creationId="{D19C6FE8-9A80-4AF1-8F5A-5AB0F8D33C22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17T08:39:04.193" v="2748" actId="14100"/>
        <pc:sldMkLst>
          <pc:docMk/>
          <pc:sldMk cId="1224544032" sldId="281"/>
        </pc:sldMkLst>
        <pc:spChg chg="mod">
          <ac:chgData name="NIES HUI WEN" userId="3541b9e0-606d-4c51-a83e-60dbee75d3cd" providerId="ADAL" clId="{8799E3CE-9CF5-4D92-849B-8A39ADCBF88C}" dt="2020-10-17T08:38:04.568" v="2739"/>
          <ac:spMkLst>
            <pc:docMk/>
            <pc:sldMk cId="1224544032" sldId="281"/>
            <ac:spMk id="2" creationId="{A9582709-669C-498B-9730-D7229DBC67AE}"/>
          </ac:spMkLst>
        </pc:spChg>
        <pc:picChg chg="del">
          <ac:chgData name="NIES HUI WEN" userId="3541b9e0-606d-4c51-a83e-60dbee75d3cd" providerId="ADAL" clId="{8799E3CE-9CF5-4D92-849B-8A39ADCBF88C}" dt="2020-10-17T08:37:50.638" v="2737" actId="478"/>
          <ac:picMkLst>
            <pc:docMk/>
            <pc:sldMk cId="1224544032" sldId="281"/>
            <ac:picMk id="6" creationId="{C6EF7AFA-E566-4E0E-8BD8-03B82E4B9EC3}"/>
          </ac:picMkLst>
        </pc:picChg>
        <pc:picChg chg="add mod">
          <ac:chgData name="NIES HUI WEN" userId="3541b9e0-606d-4c51-a83e-60dbee75d3cd" providerId="ADAL" clId="{8799E3CE-9CF5-4D92-849B-8A39ADCBF88C}" dt="2020-10-17T08:39:04.193" v="2748" actId="14100"/>
          <ac:picMkLst>
            <pc:docMk/>
            <pc:sldMk cId="1224544032" sldId="281"/>
            <ac:picMk id="7" creationId="{41E457F7-BD2F-43B9-A7CE-9327A84AFB37}"/>
          </ac:picMkLst>
        </pc:picChg>
      </pc:sldChg>
      <pc:sldChg chg="delSp modSp add mod">
        <pc:chgData name="NIES HUI WEN" userId="3541b9e0-606d-4c51-a83e-60dbee75d3cd" providerId="ADAL" clId="{8799E3CE-9CF5-4D92-849B-8A39ADCBF88C}" dt="2020-10-17T08:52:52.381" v="2829" actId="113"/>
        <pc:sldMkLst>
          <pc:docMk/>
          <pc:sldMk cId="1571833044" sldId="282"/>
        </pc:sldMkLst>
        <pc:spChg chg="mod">
          <ac:chgData name="NIES HUI WEN" userId="3541b9e0-606d-4c51-a83e-60dbee75d3cd" providerId="ADAL" clId="{8799E3CE-9CF5-4D92-849B-8A39ADCBF88C}" dt="2020-10-17T08:40:09.275" v="2762"/>
          <ac:spMkLst>
            <pc:docMk/>
            <pc:sldMk cId="1571833044" sldId="28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52:52.381" v="2829" actId="113"/>
          <ac:spMkLst>
            <pc:docMk/>
            <pc:sldMk cId="1571833044" sldId="282"/>
            <ac:spMk id="3" creationId="{517CE39C-25E5-4681-ACB4-9361011AFDB8}"/>
          </ac:spMkLst>
        </pc:spChg>
        <pc:picChg chg="del">
          <ac:chgData name="NIES HUI WEN" userId="3541b9e0-606d-4c51-a83e-60dbee75d3cd" providerId="ADAL" clId="{8799E3CE-9CF5-4D92-849B-8A39ADCBF88C}" dt="2020-10-17T08:37:52.520" v="2738" actId="478"/>
          <ac:picMkLst>
            <pc:docMk/>
            <pc:sldMk cId="1571833044" sldId="282"/>
            <ac:picMk id="6" creationId="{C6EF7AFA-E566-4E0E-8BD8-03B82E4B9EC3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17T14:13:13.455" v="3587" actId="478"/>
        <pc:sldMkLst>
          <pc:docMk/>
          <pc:sldMk cId="937806494" sldId="283"/>
        </pc:sldMkLst>
        <pc:spChg chg="mod">
          <ac:chgData name="NIES HUI WEN" userId="3541b9e0-606d-4c51-a83e-60dbee75d3cd" providerId="ADAL" clId="{8799E3CE-9CF5-4D92-849B-8A39ADCBF88C}" dt="2020-10-17T08:53:20.271" v="2831" actId="113"/>
          <ac:spMkLst>
            <pc:docMk/>
            <pc:sldMk cId="937806494" sldId="28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9:02:20.587" v="3170" actId="113"/>
          <ac:spMkLst>
            <pc:docMk/>
            <pc:sldMk cId="937806494" sldId="283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17T14:13:09.182" v="3585" actId="478"/>
          <ac:spMkLst>
            <pc:docMk/>
            <pc:sldMk cId="937806494" sldId="283"/>
            <ac:spMk id="6" creationId="{6818E8CB-A20E-489F-A23E-4828190C73BF}"/>
          </ac:spMkLst>
        </pc:spChg>
        <pc:spChg chg="add del mod">
          <ac:chgData name="NIES HUI WEN" userId="3541b9e0-606d-4c51-a83e-60dbee75d3cd" providerId="ADAL" clId="{8799E3CE-9CF5-4D92-849B-8A39ADCBF88C}" dt="2020-10-17T09:14:56.741" v="3179" actId="478"/>
          <ac:spMkLst>
            <pc:docMk/>
            <pc:sldMk cId="937806494" sldId="283"/>
            <ac:spMk id="8" creationId="{FFB0A870-45EB-43AA-960D-7EDCFC31BE70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10" creationId="{23ED1793-EE0E-4C6E-8D9B-B99676886AB3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12" creationId="{24FA5D94-DAD4-4101-9848-1239BDFCC7E9}"/>
          </ac:spMkLst>
        </pc:spChg>
        <pc:spChg chg="add del mod">
          <ac:chgData name="NIES HUI WEN" userId="3541b9e0-606d-4c51-a83e-60dbee75d3cd" providerId="ADAL" clId="{8799E3CE-9CF5-4D92-849B-8A39ADCBF88C}" dt="2020-10-17T14:13:10.716" v="3586" actId="478"/>
          <ac:spMkLst>
            <pc:docMk/>
            <pc:sldMk cId="937806494" sldId="283"/>
            <ac:spMk id="14" creationId="{2455C57C-FA4F-458A-AF34-C129179B38AD}"/>
          </ac:spMkLst>
        </pc:spChg>
        <pc:spChg chg="add del mod">
          <ac:chgData name="NIES HUI WEN" userId="3541b9e0-606d-4c51-a83e-60dbee75d3cd" providerId="ADAL" clId="{8799E3CE-9CF5-4D92-849B-8A39ADCBF88C}" dt="2020-10-17T14:13:13.455" v="3587" actId="478"/>
          <ac:spMkLst>
            <pc:docMk/>
            <pc:sldMk cId="937806494" sldId="283"/>
            <ac:spMk id="16" creationId="{4300DAD9-C5B1-40EF-88FD-FBC9BE4322A5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18" creationId="{D97D83EB-C4D3-44E8-B11A-65939C442AF9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20" creationId="{97456ED5-07AC-4033-BC93-4AA3E3A197A4}"/>
          </ac:spMkLst>
        </pc:spChg>
        <pc:cxnChg chg="add mod">
          <ac:chgData name="NIES HUI WEN" userId="3541b9e0-606d-4c51-a83e-60dbee75d3cd" providerId="ADAL" clId="{8799E3CE-9CF5-4D92-849B-8A39ADCBF88C}" dt="2020-10-17T14:11:34.573" v="3573" actId="693"/>
          <ac:cxnSpMkLst>
            <pc:docMk/>
            <pc:sldMk cId="937806494" sldId="283"/>
            <ac:cxnSpMk id="22" creationId="{5D477398-89D5-412D-B6F9-13EDF9EB31DF}"/>
          </ac:cxnSpMkLst>
        </pc:cxnChg>
        <pc:cxnChg chg="add mod">
          <ac:chgData name="NIES HUI WEN" userId="3541b9e0-606d-4c51-a83e-60dbee75d3cd" providerId="ADAL" clId="{8799E3CE-9CF5-4D92-849B-8A39ADCBF88C}" dt="2020-10-17T14:11:57.354" v="3576" actId="14100"/>
          <ac:cxnSpMkLst>
            <pc:docMk/>
            <pc:sldMk cId="937806494" sldId="283"/>
            <ac:cxnSpMk id="23" creationId="{5C79B7C1-4293-4647-92D6-CF03244FEC9A}"/>
          </ac:cxnSpMkLst>
        </pc:cxnChg>
        <pc:cxnChg chg="add mod">
          <ac:chgData name="NIES HUI WEN" userId="3541b9e0-606d-4c51-a83e-60dbee75d3cd" providerId="ADAL" clId="{8799E3CE-9CF5-4D92-849B-8A39ADCBF88C}" dt="2020-10-17T14:12:58.176" v="3584" actId="14100"/>
          <ac:cxnSpMkLst>
            <pc:docMk/>
            <pc:sldMk cId="937806494" sldId="283"/>
            <ac:cxnSpMk id="25" creationId="{E00D6694-108B-4273-9CB6-9FB81005632B}"/>
          </ac:cxnSpMkLst>
        </pc:cxnChg>
      </pc:sldChg>
      <pc:sldChg chg="addSp modSp add mod">
        <pc:chgData name="NIES HUI WEN" userId="3541b9e0-606d-4c51-a83e-60dbee75d3cd" providerId="ADAL" clId="{8799E3CE-9CF5-4D92-849B-8A39ADCBF88C}" dt="2020-10-17T14:21:18.242" v="3873" actId="14100"/>
        <pc:sldMkLst>
          <pc:docMk/>
          <pc:sldMk cId="1155218612" sldId="284"/>
        </pc:sldMkLst>
        <pc:spChg chg="mod">
          <ac:chgData name="NIES HUI WEN" userId="3541b9e0-606d-4c51-a83e-60dbee75d3cd" providerId="ADAL" clId="{8799E3CE-9CF5-4D92-849B-8A39ADCBF88C}" dt="2020-10-17T14:14:31.776" v="3600" actId="20577"/>
          <ac:spMkLst>
            <pc:docMk/>
            <pc:sldMk cId="1155218612" sldId="28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14:14:18.480" v="3597" actId="14100"/>
          <ac:spMkLst>
            <pc:docMk/>
            <pc:sldMk cId="1155218612" sldId="284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7T14:20:59.084" v="3867" actId="20577"/>
          <ac:spMkLst>
            <pc:docMk/>
            <pc:sldMk cId="1155218612" sldId="284"/>
            <ac:spMk id="5" creationId="{79BBF07D-1DCB-4710-A90C-6F385F1D45E3}"/>
          </ac:spMkLst>
        </pc:spChg>
        <pc:picChg chg="add mod">
          <ac:chgData name="NIES HUI WEN" userId="3541b9e0-606d-4c51-a83e-60dbee75d3cd" providerId="ADAL" clId="{8799E3CE-9CF5-4D92-849B-8A39ADCBF88C}" dt="2020-10-17T14:21:18.242" v="3873" actId="14100"/>
          <ac:picMkLst>
            <pc:docMk/>
            <pc:sldMk cId="1155218612" sldId="284"/>
            <ac:picMk id="7" creationId="{B2CE79D1-CFE1-42D8-AF5F-3E2326284B02}"/>
          </ac:picMkLst>
        </pc:picChg>
      </pc:sldChg>
      <pc:sldChg chg="addSp modSp add mod">
        <pc:chgData name="NIES HUI WEN" userId="3541b9e0-606d-4c51-a83e-60dbee75d3cd" providerId="ADAL" clId="{8799E3CE-9CF5-4D92-849B-8A39ADCBF88C}" dt="2020-10-26T05:01:00.119" v="3993" actId="113"/>
        <pc:sldMkLst>
          <pc:docMk/>
          <pc:sldMk cId="1995236900" sldId="285"/>
        </pc:sldMkLst>
        <pc:spChg chg="mod">
          <ac:chgData name="NIES HUI WEN" userId="3541b9e0-606d-4c51-a83e-60dbee75d3cd" providerId="ADAL" clId="{8799E3CE-9CF5-4D92-849B-8A39ADCBF88C}" dt="2020-10-26T04:53:01.031" v="3881" actId="20577"/>
          <ac:spMkLst>
            <pc:docMk/>
            <pc:sldMk cId="1995236900" sldId="28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05:01:00.119" v="3993" actId="113"/>
          <ac:spMkLst>
            <pc:docMk/>
            <pc:sldMk cId="1995236900" sldId="28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26T04:58:14.053" v="3933" actId="14100"/>
          <ac:picMkLst>
            <pc:docMk/>
            <pc:sldMk cId="1995236900" sldId="285"/>
            <ac:picMk id="6" creationId="{CA29812C-C4B7-45F2-91F2-13DD88FE36D2}"/>
          </ac:picMkLst>
        </pc:picChg>
        <pc:picChg chg="add mod">
          <ac:chgData name="NIES HUI WEN" userId="3541b9e0-606d-4c51-a83e-60dbee75d3cd" providerId="ADAL" clId="{8799E3CE-9CF5-4D92-849B-8A39ADCBF88C}" dt="2020-10-26T04:58:17.438" v="3934" actId="14100"/>
          <ac:picMkLst>
            <pc:docMk/>
            <pc:sldMk cId="1995236900" sldId="285"/>
            <ac:picMk id="8" creationId="{4E7ECB0F-0CA9-49F4-9789-8221E3CB81E4}"/>
          </ac:picMkLst>
        </pc:picChg>
      </pc:sldChg>
      <pc:sldChg chg="modSp add mod">
        <pc:chgData name="NIES HUI WEN" userId="3541b9e0-606d-4c51-a83e-60dbee75d3cd" providerId="ADAL" clId="{8799E3CE-9CF5-4D92-849B-8A39ADCBF88C}" dt="2020-10-26T05:02:07.380" v="4015" actId="114"/>
        <pc:sldMkLst>
          <pc:docMk/>
          <pc:sldMk cId="3725722034" sldId="286"/>
        </pc:sldMkLst>
        <pc:spChg chg="mod">
          <ac:chgData name="NIES HUI WEN" userId="3541b9e0-606d-4c51-a83e-60dbee75d3cd" providerId="ADAL" clId="{8799E3CE-9CF5-4D92-849B-8A39ADCBF88C}" dt="2020-10-26T04:58:43.387" v="3938" actId="113"/>
          <ac:spMkLst>
            <pc:docMk/>
            <pc:sldMk cId="3725722034" sldId="286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05:02:07.380" v="4015" actId="114"/>
          <ac:spMkLst>
            <pc:docMk/>
            <pc:sldMk cId="3725722034" sldId="286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26T05:06:41.106" v="4088" actId="20577"/>
        <pc:sldMkLst>
          <pc:docMk/>
          <pc:sldMk cId="842448029" sldId="287"/>
        </pc:sldMkLst>
        <pc:spChg chg="mod">
          <ac:chgData name="NIES HUI WEN" userId="3541b9e0-606d-4c51-a83e-60dbee75d3cd" providerId="ADAL" clId="{8799E3CE-9CF5-4D92-849B-8A39ADCBF88C}" dt="2020-10-26T05:04:17.648" v="4046" actId="20577"/>
          <ac:spMkLst>
            <pc:docMk/>
            <pc:sldMk cId="842448029" sldId="287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05:06:41.106" v="4088" actId="20577"/>
          <ac:spMkLst>
            <pc:docMk/>
            <pc:sldMk cId="842448029" sldId="287"/>
            <ac:spMk id="3" creationId="{517CE39C-25E5-4681-ACB4-9361011AFDB8}"/>
          </ac:spMkLst>
        </pc:spChg>
      </pc:sldChg>
      <pc:sldChg chg="addSp delSp modSp add mod">
        <pc:chgData name="NIES HUI WEN" userId="3541b9e0-606d-4c51-a83e-60dbee75d3cd" providerId="ADAL" clId="{8799E3CE-9CF5-4D92-849B-8A39ADCBF88C}" dt="2020-10-26T14:14:27.810" v="5353" actId="14100"/>
        <pc:sldMkLst>
          <pc:docMk/>
          <pc:sldMk cId="575838486" sldId="288"/>
        </pc:sldMkLst>
        <pc:spChg chg="mod">
          <ac:chgData name="NIES HUI WEN" userId="3541b9e0-606d-4c51-a83e-60dbee75d3cd" providerId="ADAL" clId="{8799E3CE-9CF5-4D92-849B-8A39ADCBF88C}" dt="2020-10-26T05:07:06.651" v="4089"/>
          <ac:spMkLst>
            <pc:docMk/>
            <pc:sldMk cId="575838486" sldId="288"/>
            <ac:spMk id="2" creationId="{A9582709-669C-498B-9730-D7229DBC67AE}"/>
          </ac:spMkLst>
        </pc:spChg>
        <pc:spChg chg="del mod">
          <ac:chgData name="NIES HUI WEN" userId="3541b9e0-606d-4c51-a83e-60dbee75d3cd" providerId="ADAL" clId="{8799E3CE-9CF5-4D92-849B-8A39ADCBF88C}" dt="2020-10-26T05:07:37.264" v="4090" actId="22"/>
          <ac:spMkLst>
            <pc:docMk/>
            <pc:sldMk cId="575838486" sldId="288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14:14.174" v="5350" actId="21"/>
          <ac:spMkLst>
            <pc:docMk/>
            <pc:sldMk cId="575838486" sldId="288"/>
            <ac:spMk id="3" creationId="{AA584FC6-C89E-4154-B4DF-BFE92DFAF363}"/>
          </ac:spMkLst>
        </pc:spChg>
        <pc:spChg chg="add del mod">
          <ac:chgData name="NIES HUI WEN" userId="3541b9e0-606d-4c51-a83e-60dbee75d3cd" providerId="ADAL" clId="{8799E3CE-9CF5-4D92-849B-8A39ADCBF88C}" dt="2020-10-26T14:14:14.174" v="5350" actId="21"/>
          <ac:spMkLst>
            <pc:docMk/>
            <pc:sldMk cId="575838486" sldId="288"/>
            <ac:spMk id="5" creationId="{A8D0E9EE-FA03-4BED-B0D8-1EF71EBE28D0}"/>
          </ac:spMkLst>
        </pc:spChg>
        <pc:spChg chg="add del mod">
          <ac:chgData name="NIES HUI WEN" userId="3541b9e0-606d-4c51-a83e-60dbee75d3cd" providerId="ADAL" clId="{8799E3CE-9CF5-4D92-849B-8A39ADCBF88C}" dt="2020-10-26T14:14:18.620" v="5351" actId="22"/>
          <ac:spMkLst>
            <pc:docMk/>
            <pc:sldMk cId="575838486" sldId="288"/>
            <ac:spMk id="8" creationId="{927CE3B7-4066-4784-BA6C-3403532B6062}"/>
          </ac:spMkLst>
        </pc:spChg>
        <pc:picChg chg="add del mod ord">
          <ac:chgData name="NIES HUI WEN" userId="3541b9e0-606d-4c51-a83e-60dbee75d3cd" providerId="ADAL" clId="{8799E3CE-9CF5-4D92-849B-8A39ADCBF88C}" dt="2020-10-26T14:14:14.174" v="5350" actId="21"/>
          <ac:picMkLst>
            <pc:docMk/>
            <pc:sldMk cId="575838486" sldId="288"/>
            <ac:picMk id="6" creationId="{917DE427-AB01-4A4B-ADFF-A90D471E3519}"/>
          </ac:picMkLst>
        </pc:picChg>
        <pc:picChg chg="add mod ord">
          <ac:chgData name="NIES HUI WEN" userId="3541b9e0-606d-4c51-a83e-60dbee75d3cd" providerId="ADAL" clId="{8799E3CE-9CF5-4D92-849B-8A39ADCBF88C}" dt="2020-10-26T14:14:27.810" v="5353" actId="14100"/>
          <ac:picMkLst>
            <pc:docMk/>
            <pc:sldMk cId="575838486" sldId="288"/>
            <ac:picMk id="10" creationId="{5D2660E0-5B66-4E79-BBE3-F4025828F09E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2:56:19.789" v="4465" actId="21"/>
        <pc:sldMkLst>
          <pc:docMk/>
          <pc:sldMk cId="2726165470" sldId="289"/>
        </pc:sldMkLst>
        <pc:spChg chg="mod">
          <ac:chgData name="NIES HUI WEN" userId="3541b9e0-606d-4c51-a83e-60dbee75d3cd" providerId="ADAL" clId="{8799E3CE-9CF5-4D92-849B-8A39ADCBF88C}" dt="2020-10-26T05:54:19.800" v="4096"/>
          <ac:spMkLst>
            <pc:docMk/>
            <pc:sldMk cId="2726165470" sldId="28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2:54:18.960" v="4417" actId="14100"/>
          <ac:spMkLst>
            <pc:docMk/>
            <pc:sldMk cId="2726165470" sldId="289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2:56:19.789" v="4465" actId="21"/>
          <ac:spMkLst>
            <pc:docMk/>
            <pc:sldMk cId="2726165470" sldId="289"/>
            <ac:spMk id="5" creationId="{BE2F69D5-E20C-4E1D-B9F8-9CDE9C5EAEFE}"/>
          </ac:spMkLst>
        </pc:spChg>
        <pc:spChg chg="add mod">
          <ac:chgData name="NIES HUI WEN" userId="3541b9e0-606d-4c51-a83e-60dbee75d3cd" providerId="ADAL" clId="{8799E3CE-9CF5-4D92-849B-8A39ADCBF88C}" dt="2020-10-26T06:29:04.306" v="4407" actId="1076"/>
          <ac:spMkLst>
            <pc:docMk/>
            <pc:sldMk cId="2726165470" sldId="289"/>
            <ac:spMk id="9" creationId="{CF14472C-C0F3-4A60-B466-E5614E2D1E1E}"/>
          </ac:spMkLst>
        </pc:spChg>
        <pc:spChg chg="add mod">
          <ac:chgData name="NIES HUI WEN" userId="3541b9e0-606d-4c51-a83e-60dbee75d3cd" providerId="ADAL" clId="{8799E3CE-9CF5-4D92-849B-8A39ADCBF88C}" dt="2020-10-26T06:29:24.827" v="4409" actId="1076"/>
          <ac:spMkLst>
            <pc:docMk/>
            <pc:sldMk cId="2726165470" sldId="289"/>
            <ac:spMk id="13" creationId="{0EC2AA2F-8F3F-4EA9-8CBA-526DB4B2447A}"/>
          </ac:spMkLst>
        </pc:spChg>
        <pc:cxnChg chg="add del mod">
          <ac:chgData name="NIES HUI WEN" userId="3541b9e0-606d-4c51-a83e-60dbee75d3cd" providerId="ADAL" clId="{8799E3CE-9CF5-4D92-849B-8A39ADCBF88C}" dt="2020-10-26T12:56:19.789" v="4465" actId="21"/>
          <ac:cxnSpMkLst>
            <pc:docMk/>
            <pc:sldMk cId="2726165470" sldId="289"/>
            <ac:cxnSpMk id="6" creationId="{76230B18-B893-46D3-8A46-834278DEE63E}"/>
          </ac:cxnSpMkLst>
        </pc:cxnChg>
        <pc:cxnChg chg="add mod">
          <ac:chgData name="NIES HUI WEN" userId="3541b9e0-606d-4c51-a83e-60dbee75d3cd" providerId="ADAL" clId="{8799E3CE-9CF5-4D92-849B-8A39ADCBF88C}" dt="2020-10-26T06:30:16.399" v="4413" actId="14100"/>
          <ac:cxnSpMkLst>
            <pc:docMk/>
            <pc:sldMk cId="2726165470" sldId="289"/>
            <ac:cxnSpMk id="10" creationId="{1121A9C2-D99D-4BD1-98D9-EAC6C5CA2033}"/>
          </ac:cxnSpMkLst>
        </pc:cxnChg>
        <pc:cxnChg chg="add mod">
          <ac:chgData name="NIES HUI WEN" userId="3541b9e0-606d-4c51-a83e-60dbee75d3cd" providerId="ADAL" clId="{8799E3CE-9CF5-4D92-849B-8A39ADCBF88C}" dt="2020-10-26T12:54:46.124" v="4424" actId="14100"/>
          <ac:cxnSpMkLst>
            <pc:docMk/>
            <pc:sldMk cId="2726165470" sldId="289"/>
            <ac:cxnSpMk id="14" creationId="{14A1A913-61F5-4219-91E5-5A07A2107388}"/>
          </ac:cxnSpMkLst>
        </pc:cxnChg>
      </pc:sldChg>
      <pc:sldChg chg="addSp modSp add mod">
        <pc:chgData name="NIES HUI WEN" userId="3541b9e0-606d-4c51-a83e-60dbee75d3cd" providerId="ADAL" clId="{8799E3CE-9CF5-4D92-849B-8A39ADCBF88C}" dt="2020-10-26T12:56:55.822" v="4470" actId="14100"/>
        <pc:sldMkLst>
          <pc:docMk/>
          <pc:sldMk cId="956562399" sldId="290"/>
        </pc:sldMkLst>
        <pc:spChg chg="mod">
          <ac:chgData name="NIES HUI WEN" userId="3541b9e0-606d-4c51-a83e-60dbee75d3cd" providerId="ADAL" clId="{8799E3CE-9CF5-4D92-849B-8A39ADCBF88C}" dt="2020-10-26T12:55:22.994" v="4426" actId="20577"/>
          <ac:spMkLst>
            <pc:docMk/>
            <pc:sldMk cId="956562399" sldId="29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2:56:06.288" v="4463" actId="20577"/>
          <ac:spMkLst>
            <pc:docMk/>
            <pc:sldMk cId="956562399" sldId="290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2:56:45.789" v="4469" actId="1076"/>
          <ac:spMkLst>
            <pc:docMk/>
            <pc:sldMk cId="956562399" sldId="290"/>
            <ac:spMk id="5" creationId="{75EEB499-4948-4455-B462-97DEB8A1C192}"/>
          </ac:spMkLst>
        </pc:spChg>
        <pc:cxnChg chg="add mod">
          <ac:chgData name="NIES HUI WEN" userId="3541b9e0-606d-4c51-a83e-60dbee75d3cd" providerId="ADAL" clId="{8799E3CE-9CF5-4D92-849B-8A39ADCBF88C}" dt="2020-10-26T12:56:55.822" v="4470" actId="14100"/>
          <ac:cxnSpMkLst>
            <pc:docMk/>
            <pc:sldMk cId="956562399" sldId="290"/>
            <ac:cxnSpMk id="6" creationId="{FC2E4E64-D302-4897-92E1-DB7846DDD3C8}"/>
          </ac:cxnSpMkLst>
        </pc:cxnChg>
      </pc:sldChg>
      <pc:sldChg chg="addSp delSp modSp add mod">
        <pc:chgData name="NIES HUI WEN" userId="3541b9e0-606d-4c51-a83e-60dbee75d3cd" providerId="ADAL" clId="{8799E3CE-9CF5-4D92-849B-8A39ADCBF88C}" dt="2020-10-26T05:03:48.273" v="4032" actId="1076"/>
        <pc:sldMkLst>
          <pc:docMk/>
          <pc:sldMk cId="687612605" sldId="291"/>
        </pc:sldMkLst>
        <pc:spChg chg="mod">
          <ac:chgData name="NIES HUI WEN" userId="3541b9e0-606d-4c51-a83e-60dbee75d3cd" providerId="ADAL" clId="{8799E3CE-9CF5-4D92-849B-8A39ADCBF88C}" dt="2020-10-26T05:02:51.625" v="4025" actId="20577"/>
          <ac:spMkLst>
            <pc:docMk/>
            <pc:sldMk cId="687612605" sldId="291"/>
            <ac:spMk id="5" creationId="{EA8FB33C-3224-41BD-9F97-4FD0C1FBC894}"/>
          </ac:spMkLst>
        </pc:spChg>
        <pc:spChg chg="mod">
          <ac:chgData name="NIES HUI WEN" userId="3541b9e0-606d-4c51-a83e-60dbee75d3cd" providerId="ADAL" clId="{8799E3CE-9CF5-4D92-849B-8A39ADCBF88C}" dt="2020-10-26T05:03:38.508" v="4029" actId="1076"/>
          <ac:spMkLst>
            <pc:docMk/>
            <pc:sldMk cId="687612605" sldId="291"/>
            <ac:spMk id="6" creationId="{E078A743-FACB-45DD-8AFF-E0FBF05784D0}"/>
          </ac:spMkLst>
        </pc:spChg>
        <pc:picChg chg="add mod">
          <ac:chgData name="NIES HUI WEN" userId="3541b9e0-606d-4c51-a83e-60dbee75d3cd" providerId="ADAL" clId="{8799E3CE-9CF5-4D92-849B-8A39ADCBF88C}" dt="2020-10-26T05:03:48.273" v="4032" actId="1076"/>
          <ac:picMkLst>
            <pc:docMk/>
            <pc:sldMk cId="687612605" sldId="291"/>
            <ac:picMk id="2" creationId="{7109EBE8-3746-49B7-B5BE-B3AE4134DDE7}"/>
          </ac:picMkLst>
        </pc:picChg>
        <pc:picChg chg="del">
          <ac:chgData name="NIES HUI WEN" userId="3541b9e0-606d-4c51-a83e-60dbee75d3cd" providerId="ADAL" clId="{8799E3CE-9CF5-4D92-849B-8A39ADCBF88C}" dt="2020-10-26T05:02:54.622" v="4026" actId="478"/>
          <ac:picMkLst>
            <pc:docMk/>
            <pc:sldMk cId="687612605" sldId="291"/>
            <ac:picMk id="1026" creationId="{543C7CD9-192E-4A1D-9DDD-59E9BFF8B849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3:10:05.308" v="4996" actId="14100"/>
        <pc:sldMkLst>
          <pc:docMk/>
          <pc:sldMk cId="1964078475" sldId="292"/>
        </pc:sldMkLst>
        <pc:spChg chg="mod">
          <ac:chgData name="NIES HUI WEN" userId="3541b9e0-606d-4c51-a83e-60dbee75d3cd" providerId="ADAL" clId="{8799E3CE-9CF5-4D92-849B-8A39ADCBF88C}" dt="2020-10-26T12:57:24.413" v="4471"/>
          <ac:spMkLst>
            <pc:docMk/>
            <pc:sldMk cId="1964078475" sldId="29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05:44.882" v="4962" actId="113"/>
          <ac:spMkLst>
            <pc:docMk/>
            <pc:sldMk cId="1964078475" sldId="292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3:09:37.857" v="4992" actId="14100"/>
          <ac:spMkLst>
            <pc:docMk/>
            <pc:sldMk cId="1964078475" sldId="292"/>
            <ac:spMk id="8" creationId="{2A4C9543-8987-4545-ADAD-A2769A1327CE}"/>
          </ac:spMkLst>
        </pc:spChg>
        <pc:picChg chg="add del mod modCrop">
          <ac:chgData name="NIES HUI WEN" userId="3541b9e0-606d-4c51-a83e-60dbee75d3cd" providerId="ADAL" clId="{8799E3CE-9CF5-4D92-849B-8A39ADCBF88C}" dt="2020-10-26T13:09:38.949" v="4993" actId="478"/>
          <ac:picMkLst>
            <pc:docMk/>
            <pc:sldMk cId="1964078475" sldId="292"/>
            <ac:picMk id="6" creationId="{7FB58D2D-146A-4117-B716-307109AE8288}"/>
          </ac:picMkLst>
        </pc:picChg>
        <pc:picChg chg="add mod">
          <ac:chgData name="NIES HUI WEN" userId="3541b9e0-606d-4c51-a83e-60dbee75d3cd" providerId="ADAL" clId="{8799E3CE-9CF5-4D92-849B-8A39ADCBF88C}" dt="2020-10-26T13:10:05.308" v="4996" actId="14100"/>
          <ac:picMkLst>
            <pc:docMk/>
            <pc:sldMk cId="1964078475" sldId="292"/>
            <ac:picMk id="7" creationId="{B76EC57E-A78B-457A-9E54-CFD187A9185B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3:20:25.144" v="5091" actId="14100"/>
        <pc:sldMkLst>
          <pc:docMk/>
          <pc:sldMk cId="2403522992" sldId="293"/>
        </pc:sldMkLst>
        <pc:spChg chg="mod">
          <ac:chgData name="NIES HUI WEN" userId="3541b9e0-606d-4c51-a83e-60dbee75d3cd" providerId="ADAL" clId="{8799E3CE-9CF5-4D92-849B-8A39ADCBF88C}" dt="2020-10-26T13:08:57.112" v="4987" actId="790"/>
          <ac:spMkLst>
            <pc:docMk/>
            <pc:sldMk cId="2403522992" sldId="293"/>
            <ac:spMk id="2" creationId="{A9582709-669C-498B-9730-D7229DBC67AE}"/>
          </ac:spMkLst>
        </pc:spChg>
        <pc:spChg chg="del mod">
          <ac:chgData name="NIES HUI WEN" userId="3541b9e0-606d-4c51-a83e-60dbee75d3cd" providerId="ADAL" clId="{8799E3CE-9CF5-4D92-849B-8A39ADCBF88C}" dt="2020-10-26T13:19:41.623" v="5066"/>
          <ac:spMkLst>
            <pc:docMk/>
            <pc:sldMk cId="2403522992" sldId="293"/>
            <ac:spMk id="3" creationId="{517CE39C-25E5-4681-ACB4-9361011AFDB8}"/>
          </ac:spMkLst>
        </pc:spChg>
        <pc:picChg chg="add mod modCrop">
          <ac:chgData name="NIES HUI WEN" userId="3541b9e0-606d-4c51-a83e-60dbee75d3cd" providerId="ADAL" clId="{8799E3CE-9CF5-4D92-849B-8A39ADCBF88C}" dt="2020-10-26T13:20:17.492" v="5089" actId="1037"/>
          <ac:picMkLst>
            <pc:docMk/>
            <pc:sldMk cId="2403522992" sldId="293"/>
            <ac:picMk id="6" creationId="{FFE5B024-ABC9-43B5-8F9D-3F496A1295F8}"/>
          </ac:picMkLst>
        </pc:picChg>
        <pc:picChg chg="add mod modCrop">
          <ac:chgData name="NIES HUI WEN" userId="3541b9e0-606d-4c51-a83e-60dbee75d3cd" providerId="ADAL" clId="{8799E3CE-9CF5-4D92-849B-8A39ADCBF88C}" dt="2020-10-26T13:20:22.331" v="5090" actId="1076"/>
          <ac:picMkLst>
            <pc:docMk/>
            <pc:sldMk cId="2403522992" sldId="293"/>
            <ac:picMk id="8" creationId="{951F8893-5F96-490A-89E2-676457117E35}"/>
          </ac:picMkLst>
        </pc:picChg>
        <pc:picChg chg="add mod modCrop">
          <ac:chgData name="NIES HUI WEN" userId="3541b9e0-606d-4c51-a83e-60dbee75d3cd" providerId="ADAL" clId="{8799E3CE-9CF5-4D92-849B-8A39ADCBF88C}" dt="2020-10-26T13:20:17.492" v="5089" actId="1037"/>
          <ac:picMkLst>
            <pc:docMk/>
            <pc:sldMk cId="2403522992" sldId="293"/>
            <ac:picMk id="10" creationId="{B60ADDFA-2BEC-46FC-A05C-36648E5B11C0}"/>
          </ac:picMkLst>
        </pc:picChg>
        <pc:picChg chg="add del mod">
          <ac:chgData name="NIES HUI WEN" userId="3541b9e0-606d-4c51-a83e-60dbee75d3cd" providerId="ADAL" clId="{8799E3CE-9CF5-4D92-849B-8A39ADCBF88C}" dt="2020-10-26T13:19:41.063" v="5065" actId="478"/>
          <ac:picMkLst>
            <pc:docMk/>
            <pc:sldMk cId="2403522992" sldId="293"/>
            <ac:picMk id="12" creationId="{C5D486FB-B5AD-496A-A74B-2C747384D694}"/>
          </ac:picMkLst>
        </pc:picChg>
        <pc:picChg chg="add mod">
          <ac:chgData name="NIES HUI WEN" userId="3541b9e0-606d-4c51-a83e-60dbee75d3cd" providerId="ADAL" clId="{8799E3CE-9CF5-4D92-849B-8A39ADCBF88C}" dt="2020-10-26T13:20:25.144" v="5091" actId="14100"/>
          <ac:picMkLst>
            <pc:docMk/>
            <pc:sldMk cId="2403522992" sldId="293"/>
            <ac:picMk id="14" creationId="{2ACF7B7B-D552-4600-AD20-416540FA5FD2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14:38.984" v="5354" actId="14100"/>
        <pc:sldMkLst>
          <pc:docMk/>
          <pc:sldMk cId="1791244144" sldId="294"/>
        </pc:sldMkLst>
        <pc:spChg chg="mod">
          <ac:chgData name="NIES HUI WEN" userId="3541b9e0-606d-4c51-a83e-60dbee75d3cd" providerId="ADAL" clId="{8799E3CE-9CF5-4D92-849B-8A39ADCBF88C}" dt="2020-10-26T13:22:16.500" v="5105" actId="20577"/>
          <ac:spMkLst>
            <pc:docMk/>
            <pc:sldMk cId="1791244144" sldId="294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3:21:54.393" v="5099" actId="22"/>
          <ac:spMkLst>
            <pc:docMk/>
            <pc:sldMk cId="1791244144" sldId="294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26T13:21:51.852" v="5098" actId="478"/>
          <ac:picMkLst>
            <pc:docMk/>
            <pc:sldMk cId="1791244144" sldId="294"/>
            <ac:picMk id="6" creationId="{0D26FBDC-43E4-4EE5-8034-D243FC32A04E}"/>
          </ac:picMkLst>
        </pc:picChg>
        <pc:picChg chg="add mod ord">
          <ac:chgData name="NIES HUI WEN" userId="3541b9e0-606d-4c51-a83e-60dbee75d3cd" providerId="ADAL" clId="{8799E3CE-9CF5-4D92-849B-8A39ADCBF88C}" dt="2020-10-26T14:14:38.984" v="5354" actId="14100"/>
          <ac:picMkLst>
            <pc:docMk/>
            <pc:sldMk cId="1791244144" sldId="294"/>
            <ac:picMk id="8" creationId="{8BE3BB32-8166-4FB2-AA73-944EF86A7AB6}"/>
          </ac:picMkLst>
        </pc:picChg>
      </pc:sldChg>
      <pc:sldChg chg="addSp modSp add mod">
        <pc:chgData name="NIES HUI WEN" userId="3541b9e0-606d-4c51-a83e-60dbee75d3cd" providerId="ADAL" clId="{8799E3CE-9CF5-4D92-849B-8A39ADCBF88C}" dt="2020-10-26T13:33:06.499" v="5235" actId="123"/>
        <pc:sldMkLst>
          <pc:docMk/>
          <pc:sldMk cId="3137785728" sldId="295"/>
        </pc:sldMkLst>
        <pc:spChg chg="mod">
          <ac:chgData name="NIES HUI WEN" userId="3541b9e0-606d-4c51-a83e-60dbee75d3cd" providerId="ADAL" clId="{8799E3CE-9CF5-4D92-849B-8A39ADCBF88C}" dt="2020-10-26T13:22:29.483" v="5106"/>
          <ac:spMkLst>
            <pc:docMk/>
            <pc:sldMk cId="3137785728" sldId="29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3:06.499" v="5235" actId="123"/>
          <ac:spMkLst>
            <pc:docMk/>
            <pc:sldMk cId="3137785728" sldId="29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26T13:24:49.442" v="5142" actId="14100"/>
          <ac:picMkLst>
            <pc:docMk/>
            <pc:sldMk cId="3137785728" sldId="295"/>
            <ac:picMk id="6" creationId="{79021A02-596F-4A82-9E49-8AF7D412E117}"/>
          </ac:picMkLst>
        </pc:picChg>
      </pc:sldChg>
      <pc:sldChg chg="addSp modSp add mod">
        <pc:chgData name="NIES HUI WEN" userId="3541b9e0-606d-4c51-a83e-60dbee75d3cd" providerId="ADAL" clId="{8799E3CE-9CF5-4D92-849B-8A39ADCBF88C}" dt="2020-10-26T13:32:58.936" v="5234" actId="123"/>
        <pc:sldMkLst>
          <pc:docMk/>
          <pc:sldMk cId="2956155959" sldId="296"/>
        </pc:sldMkLst>
        <pc:spChg chg="mod">
          <ac:chgData name="NIES HUI WEN" userId="3541b9e0-606d-4c51-a83e-60dbee75d3cd" providerId="ADAL" clId="{8799E3CE-9CF5-4D92-849B-8A39ADCBF88C}" dt="2020-10-26T13:26:42.561" v="5168" actId="20577"/>
          <ac:spMkLst>
            <pc:docMk/>
            <pc:sldMk cId="2956155959" sldId="296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2:58.936" v="5234" actId="123"/>
          <ac:spMkLst>
            <pc:docMk/>
            <pc:sldMk cId="2956155959" sldId="296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26T13:27:48.667" v="5179" actId="1076"/>
          <ac:picMkLst>
            <pc:docMk/>
            <pc:sldMk cId="2956155959" sldId="296"/>
            <ac:picMk id="6" creationId="{57314B74-1B34-479D-807F-72C3DE924982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15:41.585" v="5370" actId="20577"/>
        <pc:sldMkLst>
          <pc:docMk/>
          <pc:sldMk cId="4089486808" sldId="297"/>
        </pc:sldMkLst>
        <pc:spChg chg="mod">
          <ac:chgData name="NIES HUI WEN" userId="3541b9e0-606d-4c51-a83e-60dbee75d3cd" providerId="ADAL" clId="{8799E3CE-9CF5-4D92-849B-8A39ADCBF88C}" dt="2020-10-26T14:15:41.585" v="5370" actId="20577"/>
          <ac:spMkLst>
            <pc:docMk/>
            <pc:sldMk cId="4089486808" sldId="297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3:28:33.055" v="5181" actId="22"/>
          <ac:spMkLst>
            <pc:docMk/>
            <pc:sldMk cId="4089486808" sldId="297"/>
            <ac:spMk id="3" creationId="{517CE39C-25E5-4681-ACB4-9361011AFDB8}"/>
          </ac:spMkLst>
        </pc:spChg>
        <pc:picChg chg="add mod ord">
          <ac:chgData name="NIES HUI WEN" userId="3541b9e0-606d-4c51-a83e-60dbee75d3cd" providerId="ADAL" clId="{8799E3CE-9CF5-4D92-849B-8A39ADCBF88C}" dt="2020-10-26T14:14:54.774" v="5356" actId="14100"/>
          <ac:picMkLst>
            <pc:docMk/>
            <pc:sldMk cId="4089486808" sldId="297"/>
            <ac:picMk id="6" creationId="{DCEA0E90-58B2-4E33-870F-1C85A59932DA}"/>
          </ac:picMkLst>
        </pc:picChg>
      </pc:sldChg>
      <pc:sldChg chg="modSp add mod">
        <pc:chgData name="NIES HUI WEN" userId="3541b9e0-606d-4c51-a83e-60dbee75d3cd" providerId="ADAL" clId="{8799E3CE-9CF5-4D92-849B-8A39ADCBF88C}" dt="2020-10-26T13:32:36.687" v="5231" actId="113"/>
        <pc:sldMkLst>
          <pc:docMk/>
          <pc:sldMk cId="1496706003" sldId="298"/>
        </pc:sldMkLst>
        <pc:spChg chg="mod">
          <ac:chgData name="NIES HUI WEN" userId="3541b9e0-606d-4c51-a83e-60dbee75d3cd" providerId="ADAL" clId="{8799E3CE-9CF5-4D92-849B-8A39ADCBF88C}" dt="2020-10-26T13:28:57.684" v="5184"/>
          <ac:spMkLst>
            <pc:docMk/>
            <pc:sldMk cId="1496706003" sldId="298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2:36.687" v="5231" actId="113"/>
          <ac:spMkLst>
            <pc:docMk/>
            <pc:sldMk cId="1496706003" sldId="298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26T13:34:31.305" v="5243" actId="113"/>
        <pc:sldMkLst>
          <pc:docMk/>
          <pc:sldMk cId="450747291" sldId="299"/>
        </pc:sldMkLst>
        <pc:spChg chg="mod">
          <ac:chgData name="NIES HUI WEN" userId="3541b9e0-606d-4c51-a83e-60dbee75d3cd" providerId="ADAL" clId="{8799E3CE-9CF5-4D92-849B-8A39ADCBF88C}" dt="2020-10-26T13:31:32.491" v="5205" actId="20577"/>
          <ac:spMkLst>
            <pc:docMk/>
            <pc:sldMk cId="450747291" sldId="29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4:31.305" v="5243" actId="113"/>
          <ac:spMkLst>
            <pc:docMk/>
            <pc:sldMk cId="450747291" sldId="299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26T14:12:30.867" v="5329" actId="123"/>
        <pc:sldMkLst>
          <pc:docMk/>
          <pc:sldMk cId="728133675" sldId="300"/>
        </pc:sldMkLst>
        <pc:spChg chg="mod">
          <ac:chgData name="NIES HUI WEN" userId="3541b9e0-606d-4c51-a83e-60dbee75d3cd" providerId="ADAL" clId="{8799E3CE-9CF5-4D92-849B-8A39ADCBF88C}" dt="2020-10-26T14:08:18.444" v="5269" actId="20577"/>
          <ac:spMkLst>
            <pc:docMk/>
            <pc:sldMk cId="728133675" sldId="30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12:30.867" v="5329" actId="123"/>
          <ac:spMkLst>
            <pc:docMk/>
            <pc:sldMk cId="728133675" sldId="300"/>
            <ac:spMk id="3" creationId="{517CE39C-25E5-4681-ACB4-9361011AFDB8}"/>
          </ac:spMkLst>
        </pc:spChg>
      </pc:sldChg>
      <pc:sldChg chg="addSp delSp modSp add mod">
        <pc:chgData name="NIES HUI WEN" userId="3541b9e0-606d-4c51-a83e-60dbee75d3cd" providerId="ADAL" clId="{8799E3CE-9CF5-4D92-849B-8A39ADCBF88C}" dt="2020-10-26T14:17:10.612" v="5387" actId="1036"/>
        <pc:sldMkLst>
          <pc:docMk/>
          <pc:sldMk cId="304710118" sldId="301"/>
        </pc:sldMkLst>
        <pc:spChg chg="mod">
          <ac:chgData name="NIES HUI WEN" userId="3541b9e0-606d-4c51-a83e-60dbee75d3cd" providerId="ADAL" clId="{8799E3CE-9CF5-4D92-849B-8A39ADCBF88C}" dt="2020-10-26T14:16:03.560" v="5371"/>
          <ac:spMkLst>
            <pc:docMk/>
            <pc:sldMk cId="304710118" sldId="301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4:16:57.126" v="5379" actId="22"/>
          <ac:spMkLst>
            <pc:docMk/>
            <pc:sldMk cId="304710118" sldId="301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16:53.658" v="5378" actId="21"/>
          <ac:spMkLst>
            <pc:docMk/>
            <pc:sldMk cId="304710118" sldId="301"/>
            <ac:spMk id="7" creationId="{757AF832-2307-47B6-BCA8-948A2A8C119F}"/>
          </ac:spMkLst>
        </pc:spChg>
        <pc:picChg chg="add del mod">
          <ac:chgData name="NIES HUI WEN" userId="3541b9e0-606d-4c51-a83e-60dbee75d3cd" providerId="ADAL" clId="{8799E3CE-9CF5-4D92-849B-8A39ADCBF88C}" dt="2020-10-26T14:16:53.658" v="5378" actId="21"/>
          <ac:picMkLst>
            <pc:docMk/>
            <pc:sldMk cId="304710118" sldId="301"/>
            <ac:picMk id="6" creationId="{881A6E2F-3836-4C1C-AA2D-2C1CBAF45F0F}"/>
          </ac:picMkLst>
        </pc:picChg>
        <pc:picChg chg="add mod ord">
          <ac:chgData name="NIES HUI WEN" userId="3541b9e0-606d-4c51-a83e-60dbee75d3cd" providerId="ADAL" clId="{8799E3CE-9CF5-4D92-849B-8A39ADCBF88C}" dt="2020-10-26T14:17:10.612" v="5387" actId="1036"/>
          <ac:picMkLst>
            <pc:docMk/>
            <pc:sldMk cId="304710118" sldId="301"/>
            <ac:picMk id="9" creationId="{43604352-ECBE-46DF-99F7-CA72976150FD}"/>
          </ac:picMkLst>
        </pc:picChg>
      </pc:sldChg>
      <pc:sldChg chg="addSp modSp add mod">
        <pc:chgData name="NIES HUI WEN" userId="3541b9e0-606d-4c51-a83e-60dbee75d3cd" providerId="ADAL" clId="{8799E3CE-9CF5-4D92-849B-8A39ADCBF88C}" dt="2020-10-26T14:39:34.931" v="5767" actId="113"/>
        <pc:sldMkLst>
          <pc:docMk/>
          <pc:sldMk cId="51722801" sldId="302"/>
        </pc:sldMkLst>
        <pc:spChg chg="mod">
          <ac:chgData name="NIES HUI WEN" userId="3541b9e0-606d-4c51-a83e-60dbee75d3cd" providerId="ADAL" clId="{8799E3CE-9CF5-4D92-849B-8A39ADCBF88C}" dt="2020-10-26T14:19:10.161" v="5400" actId="1076"/>
          <ac:spMkLst>
            <pc:docMk/>
            <pc:sldMk cId="51722801" sldId="30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31:38.473" v="5649" actId="14100"/>
          <ac:spMkLst>
            <pc:docMk/>
            <pc:sldMk cId="51722801" sldId="302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4:39:34.931" v="5767" actId="113"/>
          <ac:spMkLst>
            <pc:docMk/>
            <pc:sldMk cId="51722801" sldId="302"/>
            <ac:spMk id="5" creationId="{0B1CB4B1-E005-4AD8-891C-624C3AC08AA1}"/>
          </ac:spMkLst>
        </pc:spChg>
        <pc:picChg chg="add mod">
          <ac:chgData name="NIES HUI WEN" userId="3541b9e0-606d-4c51-a83e-60dbee75d3cd" providerId="ADAL" clId="{8799E3CE-9CF5-4D92-849B-8A39ADCBF88C}" dt="2020-10-26T14:31:40.688" v="5650" actId="14100"/>
          <ac:picMkLst>
            <pc:docMk/>
            <pc:sldMk cId="51722801" sldId="302"/>
            <ac:picMk id="7" creationId="{8309DA86-BC41-4CA8-A158-392102CC47E0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38:29.546" v="5764" actId="14100"/>
        <pc:sldMkLst>
          <pc:docMk/>
          <pc:sldMk cId="3538450238" sldId="303"/>
        </pc:sldMkLst>
        <pc:spChg chg="mod">
          <ac:chgData name="NIES HUI WEN" userId="3541b9e0-606d-4c51-a83e-60dbee75d3cd" providerId="ADAL" clId="{8799E3CE-9CF5-4D92-849B-8A39ADCBF88C}" dt="2020-10-26T14:32:21.200" v="5668" actId="14100"/>
          <ac:spMkLst>
            <pc:docMk/>
            <pc:sldMk cId="3538450238" sldId="30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33:40.130" v="5684" actId="14100"/>
          <ac:spMkLst>
            <pc:docMk/>
            <pc:sldMk cId="3538450238" sldId="303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36:00.774" v="5720" actId="21"/>
          <ac:spMkLst>
            <pc:docMk/>
            <pc:sldMk cId="3538450238" sldId="303"/>
            <ac:spMk id="7" creationId="{A3D3A9A0-B0AC-4A9B-824C-CEA90FD3C984}"/>
          </ac:spMkLst>
        </pc:spChg>
        <pc:spChg chg="add del mod ord">
          <ac:chgData name="NIES HUI WEN" userId="3541b9e0-606d-4c51-a83e-60dbee75d3cd" providerId="ADAL" clId="{8799E3CE-9CF5-4D92-849B-8A39ADCBF88C}" dt="2020-10-26T14:38:18.719" v="5761" actId="21"/>
          <ac:spMkLst>
            <pc:docMk/>
            <pc:sldMk cId="3538450238" sldId="303"/>
            <ac:spMk id="11" creationId="{99E58130-E620-40D8-B059-0F3E775FA55A}"/>
          </ac:spMkLst>
        </pc:spChg>
        <pc:spChg chg="add mod">
          <ac:chgData name="NIES HUI WEN" userId="3541b9e0-606d-4c51-a83e-60dbee75d3cd" providerId="ADAL" clId="{8799E3CE-9CF5-4D92-849B-8A39ADCBF88C}" dt="2020-10-26T14:36:48.073" v="5733" actId="20577"/>
          <ac:spMkLst>
            <pc:docMk/>
            <pc:sldMk cId="3538450238" sldId="303"/>
            <ac:spMk id="14" creationId="{7B460F82-AA57-4602-9884-5A0E59D56F2B}"/>
          </ac:spMkLst>
        </pc:spChg>
        <pc:picChg chg="add del mod">
          <ac:chgData name="NIES HUI WEN" userId="3541b9e0-606d-4c51-a83e-60dbee75d3cd" providerId="ADAL" clId="{8799E3CE-9CF5-4D92-849B-8A39ADCBF88C}" dt="2020-10-26T14:36:00.774" v="5720" actId="21"/>
          <ac:picMkLst>
            <pc:docMk/>
            <pc:sldMk cId="3538450238" sldId="303"/>
            <ac:picMk id="6" creationId="{C3EE3DF5-470A-4D36-B912-F52B9A6C6C32}"/>
          </ac:picMkLst>
        </pc:picChg>
        <pc:picChg chg="add del mod">
          <ac:chgData name="NIES HUI WEN" userId="3541b9e0-606d-4c51-a83e-60dbee75d3cd" providerId="ADAL" clId="{8799E3CE-9CF5-4D92-849B-8A39ADCBF88C}" dt="2020-10-26T14:35:49.924" v="5716" actId="22"/>
          <ac:picMkLst>
            <pc:docMk/>
            <pc:sldMk cId="3538450238" sldId="303"/>
            <ac:picMk id="9" creationId="{93552D40-E38E-4CF0-AE7A-0262BACEB315}"/>
          </ac:picMkLst>
        </pc:picChg>
        <pc:picChg chg="add mod">
          <ac:chgData name="NIES HUI WEN" userId="3541b9e0-606d-4c51-a83e-60dbee75d3cd" providerId="ADAL" clId="{8799E3CE-9CF5-4D92-849B-8A39ADCBF88C}" dt="2020-10-26T14:36:05.988" v="5722" actId="1076"/>
          <ac:picMkLst>
            <pc:docMk/>
            <pc:sldMk cId="3538450238" sldId="303"/>
            <ac:picMk id="13" creationId="{3C3CE682-607B-4805-A1B2-A09297A0823F}"/>
          </ac:picMkLst>
        </pc:picChg>
        <pc:picChg chg="add del mod">
          <ac:chgData name="NIES HUI WEN" userId="3541b9e0-606d-4c51-a83e-60dbee75d3cd" providerId="ADAL" clId="{8799E3CE-9CF5-4D92-849B-8A39ADCBF88C}" dt="2020-10-26T14:38:18.719" v="5761" actId="21"/>
          <ac:picMkLst>
            <pc:docMk/>
            <pc:sldMk cId="3538450238" sldId="303"/>
            <ac:picMk id="16" creationId="{C824F9A3-7597-4AE2-BE39-85678B8DEF58}"/>
          </ac:picMkLst>
        </pc:picChg>
        <pc:picChg chg="add mod">
          <ac:chgData name="NIES HUI WEN" userId="3541b9e0-606d-4c51-a83e-60dbee75d3cd" providerId="ADAL" clId="{8799E3CE-9CF5-4D92-849B-8A39ADCBF88C}" dt="2020-10-26T14:38:29.546" v="5764" actId="14100"/>
          <ac:picMkLst>
            <pc:docMk/>
            <pc:sldMk cId="3538450238" sldId="303"/>
            <ac:picMk id="18" creationId="{65B65CA9-63E0-4896-AE70-AAD836921598}"/>
          </ac:picMkLst>
        </pc:picChg>
      </pc:sldChg>
      <pc:sldChg chg="modSp add mod">
        <pc:chgData name="NIES HUI WEN" userId="3541b9e0-606d-4c51-a83e-60dbee75d3cd" providerId="ADAL" clId="{8799E3CE-9CF5-4D92-849B-8A39ADCBF88C}" dt="2020-10-26T15:23:52.070" v="5968" actId="113"/>
        <pc:sldMkLst>
          <pc:docMk/>
          <pc:sldMk cId="2240764767" sldId="304"/>
        </pc:sldMkLst>
        <pc:spChg chg="mod">
          <ac:chgData name="NIES HUI WEN" userId="3541b9e0-606d-4c51-a83e-60dbee75d3cd" providerId="ADAL" clId="{8799E3CE-9CF5-4D92-849B-8A39ADCBF88C}" dt="2020-10-26T14:57:18.142" v="5951"/>
          <ac:spMkLst>
            <pc:docMk/>
            <pc:sldMk cId="2240764767" sldId="30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23:52.070" v="5968" actId="113"/>
          <ac:spMkLst>
            <pc:docMk/>
            <pc:sldMk cId="2240764767" sldId="304"/>
            <ac:spMk id="3" creationId="{517CE39C-25E5-4681-ACB4-9361011AFDB8}"/>
          </ac:spMkLst>
        </pc:spChg>
      </pc:sldChg>
      <pc:sldChg chg="addSp modSp add mod">
        <pc:chgData name="NIES HUI WEN" userId="3541b9e0-606d-4c51-a83e-60dbee75d3cd" providerId="ADAL" clId="{8799E3CE-9CF5-4D92-849B-8A39ADCBF88C}" dt="2020-10-26T15:33:41.169" v="6042" actId="20577"/>
        <pc:sldMkLst>
          <pc:docMk/>
          <pc:sldMk cId="3466241502" sldId="305"/>
        </pc:sldMkLst>
        <pc:spChg chg="mod">
          <ac:chgData name="NIES HUI WEN" userId="3541b9e0-606d-4c51-a83e-60dbee75d3cd" providerId="ADAL" clId="{8799E3CE-9CF5-4D92-849B-8A39ADCBF88C}" dt="2020-10-26T15:24:52.437" v="5975"/>
          <ac:spMkLst>
            <pc:docMk/>
            <pc:sldMk cId="3466241502" sldId="30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33:41.169" v="6042" actId="20577"/>
          <ac:spMkLst>
            <pc:docMk/>
            <pc:sldMk cId="3466241502" sldId="30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26T15:33:15.936" v="6038" actId="1076"/>
          <ac:picMkLst>
            <pc:docMk/>
            <pc:sldMk cId="3466241502" sldId="305"/>
            <ac:picMk id="6" creationId="{AD0AD8B9-D426-49CC-8128-4C39E1AF1C2A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07:13.805" v="5255" actId="14100"/>
        <pc:sldMkLst>
          <pc:docMk/>
          <pc:sldMk cId="1972118223" sldId="306"/>
        </pc:sldMkLst>
        <pc:spChg chg="mod">
          <ac:chgData name="NIES HUI WEN" userId="3541b9e0-606d-4c51-a83e-60dbee75d3cd" providerId="ADAL" clId="{8799E3CE-9CF5-4D92-849B-8A39ADCBF88C}" dt="2020-10-26T13:34:58.663" v="5251" actId="20577"/>
          <ac:spMkLst>
            <pc:docMk/>
            <pc:sldMk cId="1972118223" sldId="306"/>
            <ac:spMk id="5" creationId="{EA8FB33C-3224-41BD-9F97-4FD0C1FBC894}"/>
          </ac:spMkLst>
        </pc:spChg>
        <pc:picChg chg="del">
          <ac:chgData name="NIES HUI WEN" userId="3541b9e0-606d-4c51-a83e-60dbee75d3cd" providerId="ADAL" clId="{8799E3CE-9CF5-4D92-849B-8A39ADCBF88C}" dt="2020-10-26T13:35:01.199" v="5252" actId="478"/>
          <ac:picMkLst>
            <pc:docMk/>
            <pc:sldMk cId="1972118223" sldId="306"/>
            <ac:picMk id="2" creationId="{7109EBE8-3746-49B7-B5BE-B3AE4134DDE7}"/>
          </ac:picMkLst>
        </pc:picChg>
        <pc:picChg chg="add mod">
          <ac:chgData name="NIES HUI WEN" userId="3541b9e0-606d-4c51-a83e-60dbee75d3cd" providerId="ADAL" clId="{8799E3CE-9CF5-4D92-849B-8A39ADCBF88C}" dt="2020-10-26T14:07:13.805" v="5255" actId="14100"/>
          <ac:picMkLst>
            <pc:docMk/>
            <pc:sldMk cId="1972118223" sldId="306"/>
            <ac:picMk id="1026" creationId="{F6EA3681-DE9A-41EE-9A1C-2504DE365A1B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43:24.111" v="5822" actId="14100"/>
        <pc:sldMkLst>
          <pc:docMk/>
          <pc:sldMk cId="1693568021" sldId="307"/>
        </pc:sldMkLst>
        <pc:spChg chg="mod">
          <ac:chgData name="NIES HUI WEN" userId="3541b9e0-606d-4c51-a83e-60dbee75d3cd" providerId="ADAL" clId="{8799E3CE-9CF5-4D92-849B-8A39ADCBF88C}" dt="2020-10-26T14:41:42.692" v="5793" actId="2710"/>
          <ac:spMkLst>
            <pc:docMk/>
            <pc:sldMk cId="1693568021" sldId="307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43:10.985" v="5818" actId="21"/>
          <ac:spMkLst>
            <pc:docMk/>
            <pc:sldMk cId="1693568021" sldId="307"/>
            <ac:spMk id="7" creationId="{BEC0492B-B5AF-4479-BE3E-F127173B878F}"/>
          </ac:spMkLst>
        </pc:spChg>
        <pc:spChg chg="del">
          <ac:chgData name="NIES HUI WEN" userId="3541b9e0-606d-4c51-a83e-60dbee75d3cd" providerId="ADAL" clId="{8799E3CE-9CF5-4D92-849B-8A39ADCBF88C}" dt="2020-10-26T14:40:28.118" v="5772" actId="478"/>
          <ac:spMkLst>
            <pc:docMk/>
            <pc:sldMk cId="1693568021" sldId="307"/>
            <ac:spMk id="14" creationId="{7B460F82-AA57-4602-9884-5A0E59D56F2B}"/>
          </ac:spMkLst>
        </pc:spChg>
        <pc:picChg chg="add del mod">
          <ac:chgData name="NIES HUI WEN" userId="3541b9e0-606d-4c51-a83e-60dbee75d3cd" providerId="ADAL" clId="{8799E3CE-9CF5-4D92-849B-8A39ADCBF88C}" dt="2020-10-26T14:43:10.985" v="5818" actId="21"/>
          <ac:picMkLst>
            <pc:docMk/>
            <pc:sldMk cId="1693568021" sldId="307"/>
            <ac:picMk id="6" creationId="{73E52E70-D467-4C72-994E-C497AFE13644}"/>
          </ac:picMkLst>
        </pc:picChg>
        <pc:picChg chg="add mod">
          <ac:chgData name="NIES HUI WEN" userId="3541b9e0-606d-4c51-a83e-60dbee75d3cd" providerId="ADAL" clId="{8799E3CE-9CF5-4D92-849B-8A39ADCBF88C}" dt="2020-10-26T14:43:24.111" v="5822" actId="14100"/>
          <ac:picMkLst>
            <pc:docMk/>
            <pc:sldMk cId="1693568021" sldId="307"/>
            <ac:picMk id="9" creationId="{5DC66590-DFBC-430D-9730-88C5D832F655}"/>
          </ac:picMkLst>
        </pc:picChg>
        <pc:picChg chg="del">
          <ac:chgData name="NIES HUI WEN" userId="3541b9e0-606d-4c51-a83e-60dbee75d3cd" providerId="ADAL" clId="{8799E3CE-9CF5-4D92-849B-8A39ADCBF88C}" dt="2020-10-26T14:40:07.935" v="5769" actId="478"/>
          <ac:picMkLst>
            <pc:docMk/>
            <pc:sldMk cId="1693568021" sldId="307"/>
            <ac:picMk id="13" creationId="{3C3CE682-607B-4805-A1B2-A09297A0823F}"/>
          </ac:picMkLst>
        </pc:picChg>
        <pc:picChg chg="del">
          <ac:chgData name="NIES HUI WEN" userId="3541b9e0-606d-4c51-a83e-60dbee75d3cd" providerId="ADAL" clId="{8799E3CE-9CF5-4D92-849B-8A39ADCBF88C}" dt="2020-10-26T14:40:08.679" v="5770" actId="478"/>
          <ac:picMkLst>
            <pc:docMk/>
            <pc:sldMk cId="1693568021" sldId="307"/>
            <ac:picMk id="18" creationId="{65B65CA9-63E0-4896-AE70-AAD836921598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54:48.263" v="5934" actId="20577"/>
        <pc:sldMkLst>
          <pc:docMk/>
          <pc:sldMk cId="3391369393" sldId="308"/>
        </pc:sldMkLst>
        <pc:spChg chg="mod">
          <ac:chgData name="NIES HUI WEN" userId="3541b9e0-606d-4c51-a83e-60dbee75d3cd" providerId="ADAL" clId="{8799E3CE-9CF5-4D92-849B-8A39ADCBF88C}" dt="2020-10-26T14:45:09.167" v="5826"/>
          <ac:spMkLst>
            <pc:docMk/>
            <pc:sldMk cId="3391369393" sldId="308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54:48.263" v="5934" actId="20577"/>
          <ac:spMkLst>
            <pc:docMk/>
            <pc:sldMk cId="3391369393" sldId="308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4:49:14.139" v="5872" actId="1076"/>
          <ac:spMkLst>
            <pc:docMk/>
            <pc:sldMk cId="3391369393" sldId="308"/>
            <ac:spMk id="8" creationId="{25EF6F8A-20AC-4BDF-AFD9-642F8B7CDAA7}"/>
          </ac:spMkLst>
        </pc:spChg>
        <pc:picChg chg="del">
          <ac:chgData name="NIES HUI WEN" userId="3541b9e0-606d-4c51-a83e-60dbee75d3cd" providerId="ADAL" clId="{8799E3CE-9CF5-4D92-849B-8A39ADCBF88C}" dt="2020-10-26T14:45:38.345" v="5827" actId="478"/>
          <ac:picMkLst>
            <pc:docMk/>
            <pc:sldMk cId="3391369393" sldId="308"/>
            <ac:picMk id="7" creationId="{8309DA86-BC41-4CA8-A158-392102CC47E0}"/>
          </ac:picMkLst>
        </pc:picChg>
        <pc:picChg chg="add mod">
          <ac:chgData name="NIES HUI WEN" userId="3541b9e0-606d-4c51-a83e-60dbee75d3cd" providerId="ADAL" clId="{8799E3CE-9CF5-4D92-849B-8A39ADCBF88C}" dt="2020-10-26T14:48:14.093" v="5860" actId="14100"/>
          <ac:picMkLst>
            <pc:docMk/>
            <pc:sldMk cId="3391369393" sldId="308"/>
            <ac:picMk id="10" creationId="{42A59E14-3CBA-4CFE-AF6F-5AF96E9F473E}"/>
          </ac:picMkLst>
        </pc:picChg>
      </pc:sldChg>
      <pc:sldChg chg="addSp delSp modSp add mod">
        <pc:chgData name="NIES HUI WEN" userId="3541b9e0-606d-4c51-a83e-60dbee75d3cd" providerId="ADAL" clId="{8799E3CE-9CF5-4D92-849B-8A39ADCBF88C}" dt="2020-10-26T14:56:35.374" v="5950" actId="14100"/>
        <pc:sldMkLst>
          <pc:docMk/>
          <pc:sldMk cId="4186798254" sldId="309"/>
        </pc:sldMkLst>
        <pc:spChg chg="mod">
          <ac:chgData name="NIES HUI WEN" userId="3541b9e0-606d-4c51-a83e-60dbee75d3cd" providerId="ADAL" clId="{8799E3CE-9CF5-4D92-849B-8A39ADCBF88C}" dt="2020-10-26T14:49:47.922" v="5874"/>
          <ac:spMkLst>
            <pc:docMk/>
            <pc:sldMk cId="4186798254" sldId="30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54:59.683" v="5936" actId="20577"/>
          <ac:spMkLst>
            <pc:docMk/>
            <pc:sldMk cId="4186798254" sldId="309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4:55:52.618" v="5946" actId="20577"/>
          <ac:spMkLst>
            <pc:docMk/>
            <pc:sldMk cId="4186798254" sldId="309"/>
            <ac:spMk id="9" creationId="{33A29A20-36AF-40C6-888D-684EEB87ACA4}"/>
          </ac:spMkLst>
        </pc:spChg>
        <pc:spChg chg="mod">
          <ac:chgData name="NIES HUI WEN" userId="3541b9e0-606d-4c51-a83e-60dbee75d3cd" providerId="ADAL" clId="{8799E3CE-9CF5-4D92-849B-8A39ADCBF88C}" dt="2020-10-26T14:55:46.533" v="5944" actId="20577"/>
          <ac:spMkLst>
            <pc:docMk/>
            <pc:sldMk cId="4186798254" sldId="309"/>
            <ac:spMk id="14" creationId="{7B460F82-AA57-4602-9884-5A0E59D56F2B}"/>
          </ac:spMkLst>
        </pc:spChg>
        <pc:picChg chg="add mod">
          <ac:chgData name="NIES HUI WEN" userId="3541b9e0-606d-4c51-a83e-60dbee75d3cd" providerId="ADAL" clId="{8799E3CE-9CF5-4D92-849B-8A39ADCBF88C}" dt="2020-10-26T14:53:44.213" v="5905" actId="1037"/>
          <ac:picMkLst>
            <pc:docMk/>
            <pc:sldMk cId="4186798254" sldId="309"/>
            <ac:picMk id="6" creationId="{83982B3F-C9C2-48CF-8BBF-919861176E82}"/>
          </ac:picMkLst>
        </pc:picChg>
        <pc:picChg chg="add mod">
          <ac:chgData name="NIES HUI WEN" userId="3541b9e0-606d-4c51-a83e-60dbee75d3cd" providerId="ADAL" clId="{8799E3CE-9CF5-4D92-849B-8A39ADCBF88C}" dt="2020-10-26T14:54:05.448" v="5928" actId="1037"/>
          <ac:picMkLst>
            <pc:docMk/>
            <pc:sldMk cId="4186798254" sldId="309"/>
            <ac:picMk id="8" creationId="{1E8D0BE4-179F-4D7B-BF5D-9985F032500A}"/>
          </ac:picMkLst>
        </pc:picChg>
        <pc:picChg chg="add mod">
          <ac:chgData name="NIES HUI WEN" userId="3541b9e0-606d-4c51-a83e-60dbee75d3cd" providerId="ADAL" clId="{8799E3CE-9CF5-4D92-849B-8A39ADCBF88C}" dt="2020-10-26T14:56:35.374" v="5950" actId="14100"/>
          <ac:picMkLst>
            <pc:docMk/>
            <pc:sldMk cId="4186798254" sldId="309"/>
            <ac:picMk id="11" creationId="{A5EFDFFD-8722-4A7F-A57D-3C5AA8322596}"/>
          </ac:picMkLst>
        </pc:picChg>
        <pc:picChg chg="del">
          <ac:chgData name="NIES HUI WEN" userId="3541b9e0-606d-4c51-a83e-60dbee75d3cd" providerId="ADAL" clId="{8799E3CE-9CF5-4D92-849B-8A39ADCBF88C}" dt="2020-10-26T14:49:51.414" v="5875" actId="478"/>
          <ac:picMkLst>
            <pc:docMk/>
            <pc:sldMk cId="4186798254" sldId="309"/>
            <ac:picMk id="13" creationId="{3C3CE682-607B-4805-A1B2-A09297A0823F}"/>
          </ac:picMkLst>
        </pc:picChg>
        <pc:picChg chg="del">
          <ac:chgData name="NIES HUI WEN" userId="3541b9e0-606d-4c51-a83e-60dbee75d3cd" providerId="ADAL" clId="{8799E3CE-9CF5-4D92-849B-8A39ADCBF88C}" dt="2020-10-26T14:49:52.227" v="5876" actId="478"/>
          <ac:picMkLst>
            <pc:docMk/>
            <pc:sldMk cId="4186798254" sldId="309"/>
            <ac:picMk id="18" creationId="{65B65CA9-63E0-4896-AE70-AAD836921598}"/>
          </ac:picMkLst>
        </pc:picChg>
      </pc:sldChg>
      <pc:sldChg chg="addSp modSp add mod">
        <pc:chgData name="NIES HUI WEN" userId="3541b9e0-606d-4c51-a83e-60dbee75d3cd" providerId="ADAL" clId="{8799E3CE-9CF5-4D92-849B-8A39ADCBF88C}" dt="2020-10-26T15:32:33.934" v="6036" actId="948"/>
        <pc:sldMkLst>
          <pc:docMk/>
          <pc:sldMk cId="2851247243" sldId="310"/>
        </pc:sldMkLst>
        <pc:spChg chg="mod">
          <ac:chgData name="NIES HUI WEN" userId="3541b9e0-606d-4c51-a83e-60dbee75d3cd" providerId="ADAL" clId="{8799E3CE-9CF5-4D92-849B-8A39ADCBF88C}" dt="2020-10-26T15:29:56.244" v="5998" actId="1076"/>
          <ac:spMkLst>
            <pc:docMk/>
            <pc:sldMk cId="2851247243" sldId="31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32:33.934" v="6036" actId="948"/>
          <ac:spMkLst>
            <pc:docMk/>
            <pc:sldMk cId="2851247243" sldId="310"/>
            <ac:spMk id="3" creationId="{517CE39C-25E5-4681-ACB4-9361011AFDB8}"/>
          </ac:spMkLst>
        </pc:spChg>
        <pc:spChg chg="add">
          <ac:chgData name="NIES HUI WEN" userId="3541b9e0-606d-4c51-a83e-60dbee75d3cd" providerId="ADAL" clId="{8799E3CE-9CF5-4D92-849B-8A39ADCBF88C}" dt="2020-10-26T15:29:47.433" v="5997" actId="22"/>
          <ac:spMkLst>
            <pc:docMk/>
            <pc:sldMk cId="2851247243" sldId="310"/>
            <ac:spMk id="6" creationId="{F278B628-739A-4970-9695-4941CD2DA437}"/>
          </ac:spMkLst>
        </pc:spChg>
      </pc:sldChg>
      <pc:sldChg chg="modSp add mod">
        <pc:chgData name="NIES HUI WEN" userId="3541b9e0-606d-4c51-a83e-60dbee75d3cd" providerId="ADAL" clId="{8799E3CE-9CF5-4D92-849B-8A39ADCBF88C}" dt="2020-10-26T15:36:45.455" v="6082" actId="113"/>
        <pc:sldMkLst>
          <pc:docMk/>
          <pc:sldMk cId="882390086" sldId="311"/>
        </pc:sldMkLst>
        <pc:spChg chg="mod">
          <ac:chgData name="NIES HUI WEN" userId="3541b9e0-606d-4c51-a83e-60dbee75d3cd" providerId="ADAL" clId="{8799E3CE-9CF5-4D92-849B-8A39ADCBF88C}" dt="2020-10-26T15:34:23.734" v="6046" actId="20577"/>
          <ac:spMkLst>
            <pc:docMk/>
            <pc:sldMk cId="882390086" sldId="311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36:45.455" v="6082" actId="113"/>
          <ac:spMkLst>
            <pc:docMk/>
            <pc:sldMk cId="882390086" sldId="311"/>
            <ac:spMk id="3" creationId="{517CE39C-25E5-4681-ACB4-9361011AFDB8}"/>
          </ac:spMkLst>
        </pc:spChg>
      </pc:sldChg>
      <pc:sldChg chg="modSp add mod">
        <pc:chgData name="NIES HUI WEN" userId="3541b9e0-606d-4c51-a83e-60dbee75d3cd" providerId="ADAL" clId="{8799E3CE-9CF5-4D92-849B-8A39ADCBF88C}" dt="2020-10-26T15:53:40.188" v="6232"/>
        <pc:sldMkLst>
          <pc:docMk/>
          <pc:sldMk cId="1015485455" sldId="312"/>
        </pc:sldMkLst>
        <pc:spChg chg="mod">
          <ac:chgData name="NIES HUI WEN" userId="3541b9e0-606d-4c51-a83e-60dbee75d3cd" providerId="ADAL" clId="{8799E3CE-9CF5-4D92-849B-8A39ADCBF88C}" dt="2020-10-26T15:37:08.207" v="6083"/>
          <ac:spMkLst>
            <pc:docMk/>
            <pc:sldMk cId="1015485455" sldId="31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53:40.188" v="6232"/>
          <ac:spMkLst>
            <pc:docMk/>
            <pc:sldMk cId="1015485455" sldId="312"/>
            <ac:spMk id="3" creationId="{517CE39C-25E5-4681-ACB4-9361011AFDB8}"/>
          </ac:spMkLst>
        </pc:spChg>
      </pc:sldChg>
      <pc:sldChg chg="addSp delSp modSp add mod">
        <pc:chgData name="NIES HUI WEN" userId="3541b9e0-606d-4c51-a83e-60dbee75d3cd" providerId="ADAL" clId="{8799E3CE-9CF5-4D92-849B-8A39ADCBF88C}" dt="2020-10-26T15:56:40.290" v="6329" actId="113"/>
        <pc:sldMkLst>
          <pc:docMk/>
          <pc:sldMk cId="1214985452" sldId="313"/>
        </pc:sldMkLst>
        <pc:spChg chg="mod">
          <ac:chgData name="NIES HUI WEN" userId="3541b9e0-606d-4c51-a83e-60dbee75d3cd" providerId="ADAL" clId="{8799E3CE-9CF5-4D92-849B-8A39ADCBF88C}" dt="2020-10-26T15:52:09.520" v="6161" actId="20577"/>
          <ac:spMkLst>
            <pc:docMk/>
            <pc:sldMk cId="1214985452" sldId="313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5:52:03.753" v="6154" actId="3680"/>
          <ac:spMkLst>
            <pc:docMk/>
            <pc:sldMk cId="1214985452" sldId="313"/>
            <ac:spMk id="3" creationId="{517CE39C-25E5-4681-ACB4-9361011AFDB8}"/>
          </ac:spMkLst>
        </pc:spChg>
        <pc:graphicFrameChg chg="add mod ord modGraphic">
          <ac:chgData name="NIES HUI WEN" userId="3541b9e0-606d-4c51-a83e-60dbee75d3cd" providerId="ADAL" clId="{8799E3CE-9CF5-4D92-849B-8A39ADCBF88C}" dt="2020-10-26T15:56:40.290" v="6329" actId="113"/>
          <ac:graphicFrameMkLst>
            <pc:docMk/>
            <pc:sldMk cId="1214985452" sldId="313"/>
            <ac:graphicFrameMk id="5" creationId="{F5FEFCB6-7685-4EF0-83F5-F004C2D15248}"/>
          </ac:graphicFrameMkLst>
        </pc:graphicFrameChg>
      </pc:sldChg>
      <pc:sldChg chg="modSp add mod">
        <pc:chgData name="NIES HUI WEN" userId="3541b9e0-606d-4c51-a83e-60dbee75d3cd" providerId="ADAL" clId="{8799E3CE-9CF5-4D92-849B-8A39ADCBF88C}" dt="2020-10-26T15:57:50.226" v="6335" actId="20577"/>
        <pc:sldMkLst>
          <pc:docMk/>
          <pc:sldMk cId="83042008" sldId="314"/>
        </pc:sldMkLst>
        <pc:spChg chg="mod">
          <ac:chgData name="NIES HUI WEN" userId="3541b9e0-606d-4c51-a83e-60dbee75d3cd" providerId="ADAL" clId="{8799E3CE-9CF5-4D92-849B-8A39ADCBF88C}" dt="2020-10-26T15:57:38.216" v="6330"/>
          <ac:spMkLst>
            <pc:docMk/>
            <pc:sldMk cId="83042008" sldId="31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57:50.226" v="6335" actId="20577"/>
          <ac:spMkLst>
            <pc:docMk/>
            <pc:sldMk cId="83042008" sldId="314"/>
            <ac:spMk id="3" creationId="{517CE39C-25E5-4681-ACB4-9361011AFDB8}"/>
          </ac:spMkLst>
        </pc:spChg>
      </pc:sldChg>
      <pc:sldChg chg="addSp delSp modSp add mod modClrScheme chgLayout">
        <pc:chgData name="NIES HUI WEN" userId="3541b9e0-606d-4c51-a83e-60dbee75d3cd" providerId="ADAL" clId="{8799E3CE-9CF5-4D92-849B-8A39ADCBF88C}" dt="2020-10-26T16:00:17.571" v="6337"/>
        <pc:sldMkLst>
          <pc:docMk/>
          <pc:sldMk cId="2536809726" sldId="315"/>
        </pc:sldMkLst>
        <pc:spChg chg="del">
          <ac:chgData name="NIES HUI WEN" userId="3541b9e0-606d-4c51-a83e-60dbee75d3cd" providerId="ADAL" clId="{8799E3CE-9CF5-4D92-849B-8A39ADCBF88C}" dt="2020-10-26T16:00:16.478" v="6336" actId="700"/>
          <ac:spMkLst>
            <pc:docMk/>
            <pc:sldMk cId="2536809726" sldId="315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6:00:16.478" v="6336" actId="700"/>
          <ac:spMkLst>
            <pc:docMk/>
            <pc:sldMk cId="2536809726" sldId="315"/>
            <ac:spMk id="3" creationId="{517CE39C-25E5-4681-ACB4-9361011AFDB8}"/>
          </ac:spMkLst>
        </pc:spChg>
        <pc:spChg chg="mod ord">
          <ac:chgData name="NIES HUI WEN" userId="3541b9e0-606d-4c51-a83e-60dbee75d3cd" providerId="ADAL" clId="{8799E3CE-9CF5-4D92-849B-8A39ADCBF88C}" dt="2020-10-26T16:00:16.478" v="6336" actId="700"/>
          <ac:spMkLst>
            <pc:docMk/>
            <pc:sldMk cId="2536809726" sldId="315"/>
            <ac:spMk id="4" creationId="{1E365153-C14F-4B16-9E53-36C63593DABF}"/>
          </ac:spMkLst>
        </pc:spChg>
        <pc:spChg chg="add mod">
          <ac:chgData name="NIES HUI WEN" userId="3541b9e0-606d-4c51-a83e-60dbee75d3cd" providerId="ADAL" clId="{8799E3CE-9CF5-4D92-849B-8A39ADCBF88C}" dt="2020-10-26T16:00:17.571" v="6337"/>
          <ac:spMkLst>
            <pc:docMk/>
            <pc:sldMk cId="2536809726" sldId="315"/>
            <ac:spMk id="5" creationId="{DAA945A4-EDC3-4D0E-B374-E210FCCE4BEB}"/>
          </ac:spMkLst>
        </pc:spChg>
        <pc:picChg chg="add mod">
          <ac:chgData name="NIES HUI WEN" userId="3541b9e0-606d-4c51-a83e-60dbee75d3cd" providerId="ADAL" clId="{8799E3CE-9CF5-4D92-849B-8A39ADCBF88C}" dt="2020-10-26T16:00:17.571" v="6337"/>
          <ac:picMkLst>
            <pc:docMk/>
            <pc:sldMk cId="2536809726" sldId="315"/>
            <ac:picMk id="6" creationId="{1F4077BF-9DF7-4213-ADD7-D1FD4351BE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406E-D2AE-4001-B5C9-30B613F6E94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B0BF-9344-4D2E-A2F9-71AA29A4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8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93B2-CBD4-4AB4-9265-EC09C4C0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B4299-4993-4617-B3B4-575A9F0F9012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FA8D-0EB6-4871-B130-C4DCFAD8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D69B1-AC47-4DF4-AA04-2D8F41CF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813D-A99E-41D1-98EC-6AABCECB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22515-1585-4800-945A-6241864E03EE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EDE4-E108-451B-A925-46EE1552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D75C-0667-4652-B049-AC27AA2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6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80EA-9D3A-4033-AFB6-CA0BD934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696E7-9DA6-40ED-B593-1D71EB72FADF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B889-7040-482C-AED4-720D55B4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7AA7-4B8B-4CB4-A759-3489D0CA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D63BD-7B16-40A0-89CF-E3258874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022A7-6C41-4CFF-BBD6-A6F1CC661383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6349-DD48-47A7-AF2A-F2A187B9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B395-955E-4F9B-B4E7-10F1C40D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48E8-96A6-47C3-9B31-4A907429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B0551-70B6-46DE-AE8D-4D3080D67C23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D136D-5C63-4447-BFCB-B810A3C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E7DD-C3A8-4B7C-9014-FA9B5AD6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E6D18-B635-4D1D-9C40-B7918EF1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74F40-540D-4113-8F7A-769FAAECEED1}" type="datetime1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A40A1-022B-4CDE-B465-EFA9467D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CFADBF-F51A-4498-8D2F-439CEE38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C7C4CE-961C-4C63-B6E4-6A8AA7BB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5590A-746F-4D61-8D15-ED58F89A1564}" type="datetime1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A2F55D-E18A-48D2-9529-FA3C9D1F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75C9A5-2F2B-415A-8E44-DE63B49C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0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3CFA1B-7E68-49D0-8F46-943952CC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84C8F-458D-438B-90DE-EADC5BD984CB}" type="datetime1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92C237-01A8-46B2-938B-7B315FE6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B39C-D4F7-44D9-A862-3CFCF5C3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6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ACA3CE-0AD5-42E4-87BB-95C2CD85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7410A-BA27-47B2-B000-EFB393237792}" type="datetime1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F4B40D-01B0-47A3-923B-1D9E8FE7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41FE82-70A6-44E8-8CA7-D8BC9A6C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9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B96449-7F89-47DD-B6B3-1420DC6D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6CF72-43F2-4D44-92C5-3A379CA9696A}" type="datetime1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51F65-1213-4B05-8AB3-6F2FE631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137BB-F86E-4F77-9A70-09452A17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C9F277-C37A-4A56-B23F-2FBAD96D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58388-D8CF-45AE-BE72-0109CA7C68E2}" type="datetime1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77DFBB-FFA6-4A9C-808B-FFB4B6E5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4E01A-23E7-48F2-B36E-9E1F59B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8AB28D90-9319-4E34-982F-7810D9ED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31274DF-E296-46A0-81B6-DEC205C55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4DFC233-3E48-4AB9-94E4-E597E469D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4447-075D-41DF-B47F-9E77D440E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2866D9-567E-4519-BBC9-0CC3C00FE631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A488F-8C9B-4C78-BA7A-54DD4EA02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E2EF-7DD0-4A43-A113-A9611AD1C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2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BED3-EF27-4092-82CB-BC8380AD5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/>
              <a:t>Data Structures and Algorithms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D7181-B6B9-4CDD-9EA9-65B6E724D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007454"/>
          </a:xfrm>
        </p:spPr>
        <p:txBody>
          <a:bodyPr anchor="ctr"/>
          <a:lstStyle/>
          <a:p>
            <a:r>
              <a:rPr lang="en-US" sz="4000" b="1" dirty="0"/>
              <a:t>Chapter 5 Sorting</a:t>
            </a:r>
          </a:p>
          <a:p>
            <a:endParaRPr lang="en-US" sz="4000" b="1" dirty="0"/>
          </a:p>
          <a:p>
            <a:r>
              <a:rPr lang="en-GB" sz="4000" b="1" dirty="0"/>
              <a:t>Advanced Sort</a:t>
            </a:r>
          </a:p>
        </p:txBody>
      </p:sp>
    </p:spTree>
    <p:extLst>
      <p:ext uri="{BB962C8B-B14F-4D97-AF65-F5344CB8AC3E}">
        <p14:creationId xmlns:p14="http://schemas.microsoft.com/office/powerpoint/2010/main" val="378775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 err="1">
                <a:latin typeface="+mn-lt"/>
              </a:rPr>
              <a:t>mergeSort</a:t>
            </a:r>
            <a:r>
              <a:rPr lang="en-GB" sz="2800" dirty="0">
                <a:latin typeface="+mn-lt"/>
              </a:rPr>
              <a:t> [38 16 27 39 12 27]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80C75E-D516-4912-A867-50A50EEA7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38" y="1389184"/>
            <a:ext cx="8581293" cy="49671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10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351"/>
            <a:ext cx="7886700" cy="874762"/>
          </a:xfrm>
        </p:spPr>
        <p:txBody>
          <a:bodyPr/>
          <a:lstStyle/>
          <a:p>
            <a:r>
              <a:rPr lang="en-GB" sz="2800" dirty="0" err="1">
                <a:latin typeface="+mn-lt"/>
              </a:rPr>
              <a:t>mergeSort</a:t>
            </a:r>
            <a:r>
              <a:rPr lang="en-GB" sz="2800" dirty="0">
                <a:latin typeface="+mn-lt"/>
              </a:rPr>
              <a:t> [38 16 27 39 12 27] 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16292"/>
            <a:ext cx="7886700" cy="365125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/>
              <a:t>					Result AFTER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11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9F859-1F86-467C-9306-D4C2FADE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1318846"/>
            <a:ext cx="4414471" cy="4858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EC043B-9570-47B0-9362-64D1F7F8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318845"/>
            <a:ext cx="4414470" cy="48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Merge Sort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1021"/>
          </a:xfrm>
        </p:spPr>
        <p:txBody>
          <a:bodyPr/>
          <a:lstStyle/>
          <a:p>
            <a:pPr algn="just"/>
            <a:r>
              <a:rPr lang="en-US" sz="2000" dirty="0"/>
              <a:t>The list is always divided into two balanced list (or almost balanced for odd size of list)</a:t>
            </a:r>
          </a:p>
          <a:p>
            <a:pPr algn="just"/>
            <a:r>
              <a:rPr lang="en-US" sz="2000" dirty="0"/>
              <a:t>The number of calls to repeatedly divide the list until there is one item left in the list is:</a:t>
            </a:r>
          </a:p>
          <a:p>
            <a:pPr algn="just"/>
            <a:endParaRPr lang="en-US" sz="2000" dirty="0"/>
          </a:p>
          <a:p>
            <a:pPr algn="just"/>
            <a:endParaRPr lang="en-GB" sz="2000" dirty="0"/>
          </a:p>
          <a:p>
            <a:pPr algn="just"/>
            <a:r>
              <a:rPr lang="en-US" sz="2000" dirty="0"/>
              <a:t>If the </a:t>
            </a:r>
            <a:r>
              <a:rPr lang="en-US" sz="2000" b="1" dirty="0"/>
              <a:t>left </a:t>
            </a:r>
            <a:r>
              <a:rPr lang="en-US" sz="2000" dirty="0"/>
              <a:t>segment and the </a:t>
            </a:r>
            <a:r>
              <a:rPr lang="en-US" sz="2000" b="1" dirty="0"/>
              <a:t>right</a:t>
            </a:r>
            <a:r>
              <a:rPr lang="en-US" sz="2000" dirty="0"/>
              <a:t> segment of the list have the equal size (or </a:t>
            </a:r>
            <a:r>
              <a:rPr lang="en-US" sz="2000" b="1" dirty="0"/>
              <a:t>almost equal</a:t>
            </a:r>
            <a:r>
              <a:rPr lang="en-US" sz="2000" dirty="0"/>
              <a:t> size), then </a:t>
            </a:r>
            <a:r>
              <a:rPr lang="en-US" sz="2000" b="1" i="1" dirty="0"/>
              <a:t>x ≈ lg n</a:t>
            </a:r>
            <a:r>
              <a:rPr lang="en-US" sz="2000" dirty="0"/>
              <a:t>. The </a:t>
            </a:r>
            <a:r>
              <a:rPr lang="en-US" sz="2000" b="1" dirty="0"/>
              <a:t>number of iteration</a:t>
            </a:r>
            <a:r>
              <a:rPr lang="en-US" sz="2000" dirty="0"/>
              <a:t> is approximately </a:t>
            </a:r>
            <a:r>
              <a:rPr lang="en-US" sz="2000" b="1" i="1" dirty="0"/>
              <a:t>n lg n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The same number of repetition is needed to sort and merge the list.</a:t>
            </a:r>
          </a:p>
          <a:p>
            <a:pPr algn="just"/>
            <a:r>
              <a:rPr lang="en-US" sz="2000" b="1" dirty="0"/>
              <a:t>Thus, as a whole number of steps needed to sort data using merge sort is </a:t>
            </a:r>
            <a:r>
              <a:rPr lang="en-US" sz="2000" b="1" i="1" dirty="0"/>
              <a:t>2n lg n</a:t>
            </a:r>
            <a:r>
              <a:rPr lang="en-US" sz="2000" b="1" dirty="0"/>
              <a:t>, which is </a:t>
            </a:r>
            <a:r>
              <a:rPr lang="en-US" sz="2000" b="1" i="1" dirty="0"/>
              <a:t>O(n lg n)</a:t>
            </a:r>
            <a:r>
              <a:rPr lang="en-US" sz="2000" b="1" dirty="0"/>
              <a:t>.</a:t>
            </a:r>
            <a:endParaRPr lang="en-GB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12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877DA-B7BD-4222-9FA5-5E9BDFCB4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3127189"/>
            <a:ext cx="45910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Merge Sort Analysis (continued…)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9962C7-69A4-48FC-8425-B6F230BEA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8"/>
            <a:ext cx="7886700" cy="4665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1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 err="1">
                <a:latin typeface="+mn-lt"/>
              </a:rPr>
              <a:t>Mergesort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b="1" dirty="0"/>
              <a:t>Analysis</a:t>
            </a:r>
          </a:p>
          <a:p>
            <a:pPr lvl="1" algn="just"/>
            <a:r>
              <a:rPr lang="en-US" sz="2000" b="1" dirty="0"/>
              <a:t>Worst case: O(n * log</a:t>
            </a:r>
            <a:r>
              <a:rPr lang="en-US" sz="2000" b="1" baseline="-25000" dirty="0"/>
              <a:t>2</a:t>
            </a:r>
            <a:r>
              <a:rPr lang="en-US" sz="2000" b="1" dirty="0"/>
              <a:t>n)</a:t>
            </a:r>
          </a:p>
          <a:p>
            <a:pPr lvl="1" algn="just"/>
            <a:r>
              <a:rPr lang="en-US" sz="2000" b="1" dirty="0"/>
              <a:t>Average case: O(n * log</a:t>
            </a:r>
            <a:r>
              <a:rPr lang="en-US" sz="2000" b="1" baseline="-25000" dirty="0"/>
              <a:t>2</a:t>
            </a:r>
            <a:r>
              <a:rPr lang="en-US" sz="2000" b="1" dirty="0"/>
              <a:t>n)</a:t>
            </a:r>
          </a:p>
          <a:p>
            <a:pPr lvl="2" algn="just"/>
            <a:r>
              <a:rPr lang="en-US" dirty="0"/>
              <a:t>Performance is independent of the </a:t>
            </a:r>
            <a:r>
              <a:rPr lang="en-US" b="1" dirty="0"/>
              <a:t>initial order </a:t>
            </a:r>
            <a:r>
              <a:rPr lang="en-US" dirty="0"/>
              <a:t>of the array items</a:t>
            </a:r>
          </a:p>
          <a:p>
            <a:pPr algn="just"/>
            <a:r>
              <a:rPr lang="en-US" sz="2000" b="1" dirty="0"/>
              <a:t>Advantage</a:t>
            </a:r>
          </a:p>
          <a:p>
            <a:pPr lvl="1" algn="just"/>
            <a:r>
              <a:rPr lang="en-US" sz="2000" dirty="0" err="1"/>
              <a:t>Mergesort</a:t>
            </a:r>
            <a:r>
              <a:rPr lang="en-US" sz="2000" dirty="0"/>
              <a:t> is an extremely </a:t>
            </a:r>
            <a:r>
              <a:rPr lang="en-US" sz="2000" b="1" dirty="0"/>
              <a:t>fast</a:t>
            </a:r>
            <a:r>
              <a:rPr lang="en-US" sz="2000" dirty="0"/>
              <a:t> algorithm</a:t>
            </a:r>
          </a:p>
          <a:p>
            <a:pPr algn="just"/>
            <a:r>
              <a:rPr lang="en-US" sz="2000" b="1" dirty="0"/>
              <a:t>Disadvantage</a:t>
            </a:r>
          </a:p>
          <a:p>
            <a:pPr lvl="1" algn="just"/>
            <a:r>
              <a:rPr lang="en-US" sz="2000" dirty="0" err="1"/>
              <a:t>Mergesort</a:t>
            </a:r>
            <a:r>
              <a:rPr lang="en-US" sz="2000" dirty="0"/>
              <a:t> requires a second array (</a:t>
            </a:r>
            <a:r>
              <a:rPr lang="en-US" sz="2000" b="1" dirty="0"/>
              <a:t>temporary</a:t>
            </a:r>
            <a:r>
              <a:rPr lang="en-US" sz="2000" dirty="0"/>
              <a:t> array) </a:t>
            </a:r>
            <a:r>
              <a:rPr lang="en-US" sz="2000" b="1" dirty="0"/>
              <a:t>as large as </a:t>
            </a:r>
            <a:r>
              <a:rPr lang="en-US" sz="2000" dirty="0"/>
              <a:t>the </a:t>
            </a:r>
            <a:r>
              <a:rPr lang="en-US" sz="2000" b="1" dirty="0"/>
              <a:t>original </a:t>
            </a:r>
            <a:r>
              <a:rPr lang="en-US" sz="2000" dirty="0"/>
              <a:t>array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14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8FB33C-3224-41BD-9F97-4FD0C1FB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3372215"/>
          </a:xfrm>
        </p:spPr>
        <p:txBody>
          <a:bodyPr anchor="ctr"/>
          <a:lstStyle/>
          <a:p>
            <a:r>
              <a:rPr lang="en-US" sz="3000" dirty="0">
                <a:latin typeface="+mn-lt"/>
              </a:rPr>
              <a:t>Quick Sort</a:t>
            </a:r>
            <a:endParaRPr lang="en-GB" sz="3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8A743-FACB-45DD-8AFF-E0FBF057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148261"/>
            <a:ext cx="7886700" cy="941390"/>
          </a:xfrm>
        </p:spPr>
        <p:txBody>
          <a:bodyPr anchor="ctr"/>
          <a:lstStyle/>
          <a:p>
            <a:endParaRPr lang="en-GB" sz="30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C89B5E-9197-4982-B200-5CA5DCD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742685-F7F0-4AF3-8D55-B14FC5B5A8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1750"/>
            <a:ext cx="4804996" cy="28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4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Quick sort is similar with merge sort in using divide and conquer technique.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Differences of Quick sort and Merge sort :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16</a:t>
            </a:fld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964508-9F2C-46C1-8401-F7E324D1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58061"/>
              </p:ext>
            </p:extLst>
          </p:nvPr>
        </p:nvGraphicFramePr>
        <p:xfrm>
          <a:off x="628649" y="3296140"/>
          <a:ext cx="7886700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02994366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85040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u="none" strike="noStrike" baseline="0" dirty="0"/>
                        <a:t>Quick Sort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baseline="0" dirty="0"/>
                        <a:t>Merge Sort</a:t>
                      </a:r>
                      <a:endParaRPr lang="en-GB" sz="1800" b="1" i="0" u="none" strike="noStrike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8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u="none" strike="noStrike" baseline="0" dirty="0"/>
                        <a:t>Partition the list based on the </a:t>
                      </a:r>
                      <a:r>
                        <a:rPr lang="en-US" sz="1800" b="1" u="none" strike="noStrike" baseline="0" dirty="0"/>
                        <a:t>pivot</a:t>
                      </a:r>
                      <a:r>
                        <a:rPr lang="en-US" sz="1800" b="0" u="none" strike="noStrike" baseline="0" dirty="0"/>
                        <a:t> value</a:t>
                      </a:r>
                      <a:endParaRPr lang="en-GB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none" strike="noStrike" baseline="0" dirty="0"/>
                        <a:t>Partition the list</a:t>
                      </a:r>
                      <a:r>
                        <a:rPr lang="en-US" b="1" dirty="0"/>
                        <a:t> </a:t>
                      </a:r>
                      <a:r>
                        <a:rPr lang="en-US" sz="1800" b="0" u="none" strike="noStrike" baseline="0" dirty="0"/>
                        <a:t>by </a:t>
                      </a:r>
                      <a:r>
                        <a:rPr lang="en-US" sz="1800" b="1" u="none" strike="noStrike" baseline="0" dirty="0"/>
                        <a:t>dividing the list </a:t>
                      </a:r>
                      <a:r>
                        <a:rPr lang="en-GB" sz="1800" b="1" u="none" strike="noStrike" baseline="0" dirty="0"/>
                        <a:t>into two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5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strike="noStrike" baseline="0" dirty="0"/>
                        <a:t>No merge operation </a:t>
                      </a:r>
                      <a:r>
                        <a:rPr lang="en-US" sz="1800" b="0" u="none" strike="noStrike" baseline="0" dirty="0"/>
                        <a:t>is needed since when there is only </a:t>
                      </a:r>
                      <a:r>
                        <a:rPr lang="en-US" sz="1800" b="1" u="none" strike="noStrike" baseline="0" dirty="0"/>
                        <a:t>one</a:t>
                      </a:r>
                      <a:r>
                        <a:rPr lang="en-US" b="1" dirty="0"/>
                        <a:t> </a:t>
                      </a:r>
                      <a:r>
                        <a:rPr lang="en-GB" sz="1800" b="1" u="none" strike="noStrike" baseline="0" dirty="0"/>
                        <a:t>item left in</a:t>
                      </a:r>
                      <a:r>
                        <a:rPr lang="en-US" sz="1800" b="1" u="none" strike="noStrike" baseline="0" dirty="0"/>
                        <a:t> the list to be sorted</a:t>
                      </a:r>
                      <a:r>
                        <a:rPr lang="en-US" sz="1800" b="0" u="none" strike="noStrike" baseline="0" dirty="0"/>
                        <a:t>, all </a:t>
                      </a:r>
                      <a:r>
                        <a:rPr lang="en-US" sz="1800" b="1" u="none" strike="noStrike" baseline="0" dirty="0"/>
                        <a:t>other items are already in sorted position</a:t>
                      </a:r>
                      <a:r>
                        <a:rPr lang="en-US" sz="1800" b="0" u="none" strike="noStrike" baseline="0" dirty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baseline="0" dirty="0"/>
                        <a:t>Merge operation</a:t>
                      </a:r>
                      <a:r>
                        <a:rPr lang="en-US" sz="1800" b="0" u="none" strike="noStrike" baseline="0" dirty="0"/>
                        <a:t> is needed to</a:t>
                      </a:r>
                      <a:r>
                        <a:rPr lang="en-US" sz="1800" b="1" u="none" strike="noStrike" baseline="0" dirty="0"/>
                        <a:t> sort and merge </a:t>
                      </a:r>
                      <a:r>
                        <a:rPr lang="en-US" sz="1800" b="0" u="none" strike="noStrike" baseline="0" dirty="0"/>
                        <a:t>the item in the</a:t>
                      </a:r>
                      <a:r>
                        <a:rPr lang="en-US" sz="1800" b="1" u="none" strike="noStrike" baseline="0" dirty="0"/>
                        <a:t> left </a:t>
                      </a:r>
                      <a:r>
                        <a:rPr lang="en-GB" sz="1800" b="1" u="none" strike="noStrike" baseline="0" dirty="0"/>
                        <a:t>and right segments.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34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29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A divide-and-conquer algorithm</a:t>
            </a:r>
          </a:p>
          <a:p>
            <a:pPr algn="just"/>
            <a:r>
              <a:rPr lang="en-US" sz="2000" dirty="0"/>
              <a:t>Strategy</a:t>
            </a:r>
          </a:p>
          <a:p>
            <a:pPr lvl="1" algn="just"/>
            <a:r>
              <a:rPr lang="en-US" sz="2000" dirty="0"/>
              <a:t>Choose a </a:t>
            </a:r>
            <a:r>
              <a:rPr lang="en-US" sz="2000" b="1" dirty="0"/>
              <a:t>pivot (first element in the array)</a:t>
            </a:r>
          </a:p>
          <a:p>
            <a:pPr lvl="1" algn="just"/>
            <a:r>
              <a:rPr lang="en-US" sz="2000" dirty="0"/>
              <a:t>Partition the array about the pivot</a:t>
            </a:r>
          </a:p>
          <a:p>
            <a:pPr lvl="2" algn="just"/>
            <a:r>
              <a:rPr lang="en-US" b="1" dirty="0"/>
              <a:t>items &lt; pivot</a:t>
            </a:r>
          </a:p>
          <a:p>
            <a:pPr lvl="2" algn="just"/>
            <a:r>
              <a:rPr lang="en-US" b="1" dirty="0"/>
              <a:t>items &gt;= pivot</a:t>
            </a:r>
          </a:p>
          <a:p>
            <a:pPr lvl="2" algn="just"/>
            <a:r>
              <a:rPr lang="en-US" b="1" dirty="0"/>
              <a:t>Pivot is now in correct sorted position</a:t>
            </a:r>
          </a:p>
          <a:p>
            <a:pPr algn="just"/>
            <a:r>
              <a:rPr lang="en-US" sz="2000" dirty="0"/>
              <a:t>Sort the left section again until there is one item left</a:t>
            </a:r>
          </a:p>
          <a:p>
            <a:pPr algn="just"/>
            <a:r>
              <a:rPr lang="en-US" sz="2000" dirty="0"/>
              <a:t>Sort the right section again until there is one item left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17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3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03BB8F-7419-4AFD-8A5E-CA8B5B8BD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8"/>
            <a:ext cx="7886700" cy="4665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18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19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64B5175-A3AE-49E6-9780-E9B0D062B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"/>
          <a:stretch/>
        </p:blipFill>
        <p:spPr>
          <a:xfrm>
            <a:off x="0" y="98472"/>
            <a:ext cx="9144000" cy="63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8FB33C-3224-41BD-9F97-4FD0C1FB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3372215"/>
          </a:xfrm>
        </p:spPr>
        <p:txBody>
          <a:bodyPr anchor="ctr"/>
          <a:lstStyle/>
          <a:p>
            <a:pPr algn="ctr"/>
            <a:r>
              <a:rPr lang="en-US" sz="3000" dirty="0">
                <a:latin typeface="+mn-lt"/>
              </a:rPr>
              <a:t>Divide and Conquer Sorting Strategy</a:t>
            </a: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r>
              <a:rPr lang="en-US" sz="3000" dirty="0">
                <a:latin typeface="+mn-lt"/>
              </a:rPr>
              <a:t>Merge Sort</a:t>
            </a: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r>
              <a:rPr lang="en-US" sz="3000" dirty="0">
                <a:latin typeface="+mn-lt"/>
              </a:rPr>
              <a:t>Quick Sort</a:t>
            </a:r>
            <a:endParaRPr lang="en-GB" sz="3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8A743-FACB-45DD-8AFF-E0FBF057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148261"/>
            <a:ext cx="7886700" cy="941390"/>
          </a:xfrm>
        </p:spPr>
        <p:txBody>
          <a:bodyPr anchor="ctr"/>
          <a:lstStyle/>
          <a:p>
            <a:endParaRPr lang="en-GB" sz="30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C89B5E-9197-4982-B200-5CA5DCD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7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60171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2 functions are needed :</a:t>
            </a:r>
            <a:endParaRPr lang="en-US" sz="2000" b="1" dirty="0"/>
          </a:p>
          <a:p>
            <a:pPr algn="just"/>
            <a:r>
              <a:rPr lang="en-US" sz="2000" b="1" dirty="0" err="1"/>
              <a:t>quickSort</a:t>
            </a:r>
            <a:r>
              <a:rPr lang="en-US" sz="2000" b="1" dirty="0"/>
              <a:t>() function</a:t>
            </a:r>
            <a:r>
              <a:rPr lang="en-US" sz="2000" dirty="0"/>
              <a:t> </a:t>
            </a:r>
          </a:p>
          <a:p>
            <a:pPr lvl="1" algn="just"/>
            <a:r>
              <a:rPr lang="en-US" sz="2000" dirty="0"/>
              <a:t>a </a:t>
            </a:r>
            <a:r>
              <a:rPr lang="en-US" sz="2000" b="1" dirty="0"/>
              <a:t>recursive</a:t>
            </a:r>
            <a:r>
              <a:rPr lang="en-US" sz="2000" dirty="0"/>
              <a:t> function that will </a:t>
            </a:r>
            <a:r>
              <a:rPr lang="en-US" sz="2000" b="1" dirty="0"/>
              <a:t>partition</a:t>
            </a:r>
            <a:r>
              <a:rPr lang="en-US" sz="2000" dirty="0"/>
              <a:t> the list into several sub lists </a:t>
            </a:r>
            <a:r>
              <a:rPr lang="en-US" sz="2000" b="1" dirty="0"/>
              <a:t>until there is one item left</a:t>
            </a:r>
            <a:r>
              <a:rPr lang="en-US" sz="2000" dirty="0"/>
              <a:t> in the sub list.</a:t>
            </a:r>
          </a:p>
          <a:p>
            <a:pPr algn="just"/>
            <a:r>
              <a:rPr lang="en-US" sz="2000" b="1" dirty="0"/>
              <a:t>partition() function </a:t>
            </a:r>
            <a:r>
              <a:rPr lang="en-US" sz="2000" dirty="0"/>
              <a:t> </a:t>
            </a:r>
          </a:p>
          <a:p>
            <a:pPr lvl="1" algn="just"/>
            <a:r>
              <a:rPr lang="en-US" sz="2000" b="1" dirty="0"/>
              <a:t>organize</a:t>
            </a:r>
            <a:r>
              <a:rPr lang="en-US" sz="2000" dirty="0"/>
              <a:t> the data so that the </a:t>
            </a:r>
            <a:r>
              <a:rPr lang="en-US" sz="2000" b="1" dirty="0"/>
              <a:t>items with values less than pivot will be on the left of the pivot</a:t>
            </a:r>
            <a:r>
              <a:rPr lang="en-US" sz="2000" dirty="0"/>
              <a:t>, while the </a:t>
            </a:r>
            <a:r>
              <a:rPr lang="en-US" sz="2000" b="1" dirty="0"/>
              <a:t>values at the right pivot contains items that are greater or equal to pivot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20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698DDF-625A-4B01-BDE8-C4817AD5A3FE}"/>
              </a:ext>
            </a:extLst>
          </p:cNvPr>
          <p:cNvSpPr txBox="1">
            <a:spLocks/>
          </p:cNvSpPr>
          <p:nvPr/>
        </p:nvSpPr>
        <p:spPr bwMode="auto">
          <a:xfrm>
            <a:off x="5230368" y="1881227"/>
            <a:ext cx="3723894" cy="21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void quickSort(dataType arrayT[], int first , int last)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{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int cut;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if (first &lt; last)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{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	cut = partition(T, first, last);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	quickSort(T, first, cut);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	quickSort(T, cut+1, last);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	}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/>
              <a:t>}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320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4208"/>
            <a:ext cx="7886700" cy="708120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partition()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9011"/>
            <a:ext cx="3600450" cy="539970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int partition(int T[], int first, int last)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{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int pivot, temp;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int loop, </a:t>
            </a:r>
            <a:r>
              <a:rPr lang="en-US" sz="1200" dirty="0" err="1"/>
              <a:t>cutPoint</a:t>
            </a:r>
            <a:r>
              <a:rPr lang="en-US" sz="1200" dirty="0"/>
              <a:t>, bottom, top;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</a:t>
            </a:r>
            <a:r>
              <a:rPr lang="en-US" sz="1200" b="1" dirty="0"/>
              <a:t>pivot=T[first]; // identify pivot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bottom=first; top= last;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loop=1; //always TRUE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while (loop)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{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</a:t>
            </a:r>
            <a:r>
              <a:rPr lang="en-US" sz="1200" b="1" dirty="0"/>
              <a:t> while (T[top]&gt;pivot)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             { top--; }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             while(T[bottom]&lt;pivot)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             { bottom++; }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if (bottom&lt;top)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{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 </a:t>
            </a:r>
            <a:r>
              <a:rPr lang="en-US" sz="1200" b="1" dirty="0"/>
              <a:t>  // change pivot place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                 temp=T[bottom];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/>
              <a:t>                 T[bottom]=T[top];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   T[top]=temp;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}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else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{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       loop=0; //loop false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       </a:t>
            </a:r>
            <a:r>
              <a:rPr lang="en-US" sz="1200" dirty="0" err="1"/>
              <a:t>cutPoint</a:t>
            </a:r>
            <a:r>
              <a:rPr lang="en-US" sz="1200" dirty="0"/>
              <a:t> = top;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}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} // end while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return </a:t>
            </a:r>
            <a:r>
              <a:rPr lang="en-US" sz="1200" dirty="0" err="1"/>
              <a:t>cutPoint</a:t>
            </a:r>
            <a:r>
              <a:rPr lang="en-US" sz="1200" dirty="0"/>
              <a:t>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} // end partition()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6AE79-DF22-480C-BD28-4777D1D808E8}"/>
              </a:ext>
            </a:extLst>
          </p:cNvPr>
          <p:cNvSpPr txBox="1"/>
          <p:nvPr/>
        </p:nvSpPr>
        <p:spPr>
          <a:xfrm>
            <a:off x="3867515" y="1506431"/>
            <a:ext cx="4855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dirty="0"/>
              <a:t>Organize the data so that the items with</a:t>
            </a:r>
            <a:r>
              <a:rPr lang="en-US" dirty="0"/>
              <a:t> </a:t>
            </a:r>
            <a:r>
              <a:rPr lang="en-US" sz="1800" dirty="0"/>
              <a:t>values </a:t>
            </a:r>
            <a:r>
              <a:rPr lang="en-US" sz="1800" b="1" dirty="0"/>
              <a:t>less than pivot</a:t>
            </a:r>
            <a:r>
              <a:rPr lang="en-US" sz="1800" dirty="0"/>
              <a:t> will be on the </a:t>
            </a:r>
            <a:r>
              <a:rPr lang="en-US" sz="1800" b="1" dirty="0"/>
              <a:t>left</a:t>
            </a:r>
            <a:r>
              <a:rPr lang="en-US" dirty="0"/>
              <a:t> of </a:t>
            </a:r>
            <a:r>
              <a:rPr lang="en-US" sz="1800" dirty="0"/>
              <a:t>the pivot while the values at the </a:t>
            </a:r>
            <a:r>
              <a:rPr lang="en-US" sz="1800" b="1" dirty="0"/>
              <a:t>right</a:t>
            </a:r>
            <a:r>
              <a:rPr lang="en-US" sz="1800" dirty="0"/>
              <a:t> of pivot, pivot contains items that are </a:t>
            </a:r>
            <a:r>
              <a:rPr lang="en-US" sz="1800" b="1" dirty="0"/>
              <a:t>greater or equal to pivot</a:t>
            </a:r>
            <a:r>
              <a:rPr lang="en-US" sz="1800" dirty="0"/>
              <a:t>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7560-A19E-4AD5-8312-4A028CD1C8EB}"/>
              </a:ext>
            </a:extLst>
          </p:cNvPr>
          <p:cNvSpPr txBox="1"/>
          <p:nvPr/>
        </p:nvSpPr>
        <p:spPr>
          <a:xfrm>
            <a:off x="3867515" y="3059668"/>
            <a:ext cx="460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</a:t>
            </a:r>
            <a:r>
              <a:rPr lang="en-US" sz="1800" b="1" dirty="0"/>
              <a:t>smaller</a:t>
            </a:r>
            <a:r>
              <a:rPr lang="en-US" sz="1800" dirty="0"/>
              <a:t> value than pivot from </a:t>
            </a:r>
            <a:r>
              <a:rPr lang="en-US" sz="1800" b="1" dirty="0"/>
              <a:t>top</a:t>
            </a:r>
            <a:r>
              <a:rPr lang="en-US" sz="1800" dirty="0"/>
              <a:t> array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A6884-F579-45E6-9AEA-1A52FDEC4559}"/>
              </a:ext>
            </a:extLst>
          </p:cNvPr>
          <p:cNvSpPr txBox="1"/>
          <p:nvPr/>
        </p:nvSpPr>
        <p:spPr>
          <a:xfrm>
            <a:off x="3867514" y="3571316"/>
            <a:ext cx="460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dirty="0"/>
              <a:t>Find </a:t>
            </a:r>
            <a:r>
              <a:rPr lang="en-US" sz="1800" b="1" dirty="0"/>
              <a:t>larger</a:t>
            </a:r>
            <a:r>
              <a:rPr lang="en-US" sz="1800" dirty="0"/>
              <a:t> value than pivot from </a:t>
            </a:r>
            <a:r>
              <a:rPr lang="en-US" sz="1800" b="1" dirty="0"/>
              <a:t>bottom</a:t>
            </a:r>
            <a:r>
              <a:rPr lang="en-US" sz="1800" dirty="0"/>
              <a:t> array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CC634-C68E-44D2-A6E4-2899683C824B}"/>
              </a:ext>
            </a:extLst>
          </p:cNvPr>
          <p:cNvSpPr txBox="1"/>
          <p:nvPr/>
        </p:nvSpPr>
        <p:spPr>
          <a:xfrm>
            <a:off x="3867514" y="4328692"/>
            <a:ext cx="253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change pivot’s place</a:t>
            </a:r>
            <a:endParaRPr lang="en-GB" b="1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EBCE6E7-CE0D-4D82-8ECB-1DCFF367B328}"/>
              </a:ext>
            </a:extLst>
          </p:cNvPr>
          <p:cNvSpPr/>
          <p:nvPr/>
        </p:nvSpPr>
        <p:spPr>
          <a:xfrm>
            <a:off x="2672861" y="3219078"/>
            <a:ext cx="182880" cy="2743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4FC8266-6FED-4969-9450-033385159EC7}"/>
              </a:ext>
            </a:extLst>
          </p:cNvPr>
          <p:cNvSpPr/>
          <p:nvPr/>
        </p:nvSpPr>
        <p:spPr>
          <a:xfrm>
            <a:off x="2672861" y="3526796"/>
            <a:ext cx="182880" cy="2743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F4A8459-1148-48F7-88B6-9B218ACDEB02}"/>
              </a:ext>
            </a:extLst>
          </p:cNvPr>
          <p:cNvSpPr/>
          <p:nvPr/>
        </p:nvSpPr>
        <p:spPr>
          <a:xfrm>
            <a:off x="2672861" y="4239038"/>
            <a:ext cx="182880" cy="5486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BAE354-6134-47A3-A5C2-90AE29B9A76A}"/>
              </a:ext>
            </a:extLst>
          </p:cNvPr>
          <p:cNvCxnSpPr>
            <a:cxnSpLocks/>
            <a:stCxn id="14" idx="1"/>
            <a:endCxn id="8" idx="1"/>
          </p:cNvCxnSpPr>
          <p:nvPr/>
        </p:nvCxnSpPr>
        <p:spPr>
          <a:xfrm flipV="1">
            <a:off x="2855741" y="3244334"/>
            <a:ext cx="1011774" cy="111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D46523-CEE3-4055-BD02-CF1B7DDA7B06}"/>
              </a:ext>
            </a:extLst>
          </p:cNvPr>
          <p:cNvCxnSpPr>
            <a:cxnSpLocks/>
            <a:stCxn id="16" idx="1"/>
            <a:endCxn id="10" idx="1"/>
          </p:cNvCxnSpPr>
          <p:nvPr/>
        </p:nvCxnSpPr>
        <p:spPr>
          <a:xfrm>
            <a:off x="2855741" y="3663956"/>
            <a:ext cx="1011773" cy="9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14A818-8C6B-4038-BF02-E688BB431C0B}"/>
              </a:ext>
            </a:extLst>
          </p:cNvPr>
          <p:cNvCxnSpPr>
            <a:cxnSpLocks/>
            <a:stCxn id="18" idx="1"/>
            <a:endCxn id="12" idx="1"/>
          </p:cNvCxnSpPr>
          <p:nvPr/>
        </p:nvCxnSpPr>
        <p:spPr>
          <a:xfrm>
            <a:off x="2855741" y="4513358"/>
            <a:ext cx="1011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5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Partition process for array: [5 15 7 2 4 1 8 10 3]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178919" cy="8747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After execution of function partition(), </a:t>
            </a:r>
            <a:r>
              <a:rPr lang="en-US" sz="2000" b="1" dirty="0"/>
              <a:t>pivot 5</a:t>
            </a:r>
            <a:r>
              <a:rPr lang="en-US" sz="2000" dirty="0"/>
              <a:t> will be placed at </a:t>
            </a:r>
            <a:r>
              <a:rPr lang="en-US" sz="2000" b="1" dirty="0"/>
              <a:t>index 4 </a:t>
            </a:r>
            <a:r>
              <a:rPr lang="en-US" sz="2000" dirty="0"/>
              <a:t>and the</a:t>
            </a:r>
            <a:r>
              <a:rPr lang="en-US" sz="2000" b="1" dirty="0"/>
              <a:t> value 4</a:t>
            </a:r>
            <a:r>
              <a:rPr lang="en-US" sz="2000" dirty="0"/>
              <a:t>, will be returned to function </a:t>
            </a:r>
            <a:r>
              <a:rPr lang="en-US" sz="2000" dirty="0" err="1"/>
              <a:t>quickSort</a:t>
            </a:r>
            <a:r>
              <a:rPr lang="en-US" sz="2000" dirty="0"/>
              <a:t>() for further partition.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22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FFD98-62D7-498F-9925-A2A6D0E1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968" y="2431268"/>
            <a:ext cx="3860997" cy="3995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3ED8A-9A82-4BAF-B827-E93AD45E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5" y="2908989"/>
            <a:ext cx="4904933" cy="30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61" y="136525"/>
            <a:ext cx="4717073" cy="763807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quickSort</a:t>
            </a:r>
            <a:r>
              <a:rPr lang="en-US" sz="2800" dirty="0">
                <a:latin typeface="+mn-lt"/>
              </a:rPr>
              <a:t>[5 15 7 2 4 1 8 10 3]</a:t>
            </a:r>
            <a:endParaRPr lang="en-GB" sz="28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0DE51A-663C-49B3-8AE7-F04FAE9F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8" t="2782" r="3266" b="3959"/>
          <a:stretch/>
        </p:blipFill>
        <p:spPr>
          <a:xfrm>
            <a:off x="112541" y="773723"/>
            <a:ext cx="8848579" cy="5697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FEC23D-F792-44B5-9580-1B2F9710123B}"/>
              </a:ext>
            </a:extLst>
          </p:cNvPr>
          <p:cNvSpPr/>
          <p:nvPr/>
        </p:nvSpPr>
        <p:spPr>
          <a:xfrm>
            <a:off x="112541" y="1740877"/>
            <a:ext cx="2926080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A3281-0687-4370-B647-965B36877E29}"/>
              </a:ext>
            </a:extLst>
          </p:cNvPr>
          <p:cNvSpPr/>
          <p:nvPr/>
        </p:nvSpPr>
        <p:spPr>
          <a:xfrm>
            <a:off x="112541" y="4106007"/>
            <a:ext cx="2926080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5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690736"/>
            <a:ext cx="7759212" cy="4351338"/>
          </a:xfrm>
        </p:spPr>
        <p:txBody>
          <a:bodyPr/>
          <a:lstStyle/>
          <a:p>
            <a:pPr algn="just"/>
            <a:r>
              <a:rPr lang="en-US" sz="2000" dirty="0"/>
              <a:t>The </a:t>
            </a:r>
            <a:r>
              <a:rPr lang="en-US" sz="2000" b="1" dirty="0"/>
              <a:t>efficiency</a:t>
            </a:r>
            <a:r>
              <a:rPr lang="en-US" sz="2000" dirty="0"/>
              <a:t> of quick sort depends on the </a:t>
            </a:r>
            <a:r>
              <a:rPr lang="en-US" sz="2000" b="1" dirty="0"/>
              <a:t>pivot</a:t>
            </a:r>
            <a:r>
              <a:rPr lang="en-US" sz="2000" dirty="0"/>
              <a:t> value.</a:t>
            </a:r>
          </a:p>
          <a:p>
            <a:pPr algn="just"/>
            <a:r>
              <a:rPr lang="en-US" sz="2000" dirty="0"/>
              <a:t>This class chose the</a:t>
            </a:r>
            <a:r>
              <a:rPr lang="en-US" sz="2000" b="1" dirty="0"/>
              <a:t> first element in the array</a:t>
            </a:r>
            <a:r>
              <a:rPr lang="en-US" sz="2000" dirty="0"/>
              <a:t> as pivot value.</a:t>
            </a:r>
          </a:p>
          <a:p>
            <a:pPr algn="just"/>
            <a:r>
              <a:rPr lang="en-GB" sz="2000" dirty="0"/>
              <a:t>However, pivot can also be chosen at </a:t>
            </a:r>
            <a:r>
              <a:rPr lang="en-GB" sz="2000" b="1" dirty="0"/>
              <a:t>random</a:t>
            </a:r>
            <a:r>
              <a:rPr lang="en-GB" sz="2000" dirty="0"/>
              <a:t>, or from the </a:t>
            </a:r>
            <a:r>
              <a:rPr lang="en-GB" sz="2000" b="1" dirty="0"/>
              <a:t>last</a:t>
            </a:r>
            <a:r>
              <a:rPr lang="en-GB" sz="2000" dirty="0"/>
              <a:t> element in the array.</a:t>
            </a:r>
          </a:p>
          <a:p>
            <a:pPr algn="just"/>
            <a:r>
              <a:rPr lang="en-US" sz="2000" dirty="0"/>
              <a:t>The </a:t>
            </a:r>
            <a:r>
              <a:rPr lang="en-US" sz="2000" b="1" dirty="0"/>
              <a:t>worse case</a:t>
            </a:r>
            <a:r>
              <a:rPr lang="en-US" sz="2000" dirty="0"/>
              <a:t> for quick sort occur when the </a:t>
            </a:r>
            <a:r>
              <a:rPr lang="en-US" sz="2000" b="1" dirty="0"/>
              <a:t>smallest item or the largest item always be chosen as pivot</a:t>
            </a:r>
            <a:r>
              <a:rPr lang="en-US" sz="2000" dirty="0"/>
              <a:t> value causing the left partition and the right partition </a:t>
            </a:r>
            <a:r>
              <a:rPr lang="en-US" sz="2000" b="1" dirty="0"/>
              <a:t>not balance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24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15D60-90D8-46CA-A886-6640551B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4114800"/>
            <a:ext cx="3288323" cy="2504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DA2D42-EC22-41DD-B140-DEC6BA2215EA}"/>
              </a:ext>
            </a:extLst>
          </p:cNvPr>
          <p:cNvSpPr txBox="1"/>
          <p:nvPr/>
        </p:nvSpPr>
        <p:spPr>
          <a:xfrm>
            <a:off x="3454278" y="4308122"/>
            <a:ext cx="526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Verdana" panose="020B0604030504040204" pitchFamily="34" charset="0"/>
              </a:rPr>
              <a:t>Example of worse case quick sort: sorted array [1 2 5 4] </a:t>
            </a:r>
            <a:r>
              <a:rPr lang="en-GB" sz="1800" b="0" i="0" u="none" strike="noStrike" baseline="0" dirty="0">
                <a:latin typeface="Verdana" panose="020B0604030504040204" pitchFamily="34" charset="0"/>
              </a:rPr>
              <a:t>causing imbalance partition.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24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6417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 Analysis 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37" y="1531180"/>
            <a:ext cx="8651631" cy="4645784"/>
          </a:xfrm>
        </p:spPr>
        <p:txBody>
          <a:bodyPr/>
          <a:lstStyle/>
          <a:p>
            <a:pPr algn="just"/>
            <a:r>
              <a:rPr lang="en-US" sz="2000" dirty="0"/>
              <a:t>The </a:t>
            </a:r>
            <a:r>
              <a:rPr lang="en-US" sz="2000" b="1" dirty="0"/>
              <a:t>best case</a:t>
            </a:r>
            <a:r>
              <a:rPr lang="en-US" sz="2000" dirty="0"/>
              <a:t> for quick sort happen when the list is partition into </a:t>
            </a:r>
            <a:r>
              <a:rPr lang="en-US" sz="2000" b="1" dirty="0"/>
              <a:t>balance</a:t>
            </a:r>
            <a:r>
              <a:rPr lang="en-US" sz="2000" dirty="0"/>
              <a:t> segment.</a:t>
            </a:r>
          </a:p>
          <a:p>
            <a:pPr algn="just"/>
            <a:r>
              <a:rPr lang="en-US" sz="2000" dirty="0"/>
              <a:t>Must chose the right pivot that can put other items in balance situation.</a:t>
            </a:r>
          </a:p>
          <a:p>
            <a:pPr algn="just"/>
            <a:r>
              <a:rPr lang="en-US" sz="2000" dirty="0"/>
              <a:t>The number of comparisons in partition process for base case situation is as follows: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FDC2A-21FC-4F75-B05B-B426917E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" t="15940" r="5170" b="-1206"/>
          <a:stretch/>
        </p:blipFill>
        <p:spPr>
          <a:xfrm>
            <a:off x="1881554" y="3202333"/>
            <a:ext cx="5380892" cy="564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78F3C-82C2-4D1B-A8A3-8257D3F8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134569"/>
            <a:ext cx="3081704" cy="2586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D88713-A68F-4450-A895-E0200D3A11B8}"/>
              </a:ext>
            </a:extLst>
          </p:cNvPr>
          <p:cNvSpPr txBox="1"/>
          <p:nvPr/>
        </p:nvSpPr>
        <p:spPr>
          <a:xfrm>
            <a:off x="3710354" y="4466163"/>
            <a:ext cx="51347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>
                <a:latin typeface="+mj-lt"/>
              </a:rPr>
              <a:t>The best case for quick sort happen </a:t>
            </a:r>
            <a:r>
              <a:rPr lang="en-GB" sz="2000" b="0" i="0" u="none" strike="noStrike" baseline="0" dirty="0">
                <a:latin typeface="+mj-lt"/>
              </a:rPr>
              <a:t>when the left segment and the right segment is balanced (have the same size) with value </a:t>
            </a:r>
            <a:r>
              <a:rPr lang="en-GB" sz="2000" b="1" i="1" u="none" strike="noStrike" baseline="0" dirty="0">
                <a:latin typeface="+mj-lt"/>
              </a:rPr>
              <a:t>x </a:t>
            </a:r>
            <a:r>
              <a:rPr lang="en-GB" sz="2000" b="1" i="0" u="none" strike="noStrike" baseline="0" dirty="0">
                <a:latin typeface="+mj-lt"/>
              </a:rPr>
              <a:t>≈ </a:t>
            </a:r>
            <a:r>
              <a:rPr lang="en-GB" sz="2000" b="1" i="0" u="none" strike="noStrike" baseline="0" dirty="0" err="1">
                <a:latin typeface="+mj-lt"/>
              </a:rPr>
              <a:t>lg</a:t>
            </a:r>
            <a:r>
              <a:rPr lang="en-GB" sz="2000" b="1" i="0" u="none" strike="noStrike" baseline="0" dirty="0">
                <a:latin typeface="+mj-lt"/>
              </a:rPr>
              <a:t> </a:t>
            </a:r>
            <a:r>
              <a:rPr lang="en-GB" sz="2000" b="1" i="1" u="none" strike="noStrike" baseline="0" dirty="0">
                <a:latin typeface="+mj-lt"/>
              </a:rPr>
              <a:t>n</a:t>
            </a:r>
            <a:r>
              <a:rPr lang="en-GB" sz="2000" b="1" i="0" u="none" strike="noStrike" baseline="0" dirty="0">
                <a:latin typeface="+mj-lt"/>
              </a:rPr>
              <a:t> </a:t>
            </a:r>
            <a:endParaRPr lang="en-GB" b="1" i="0" u="none" strike="noStrike" baseline="0" dirty="0">
              <a:latin typeface="+mj-lt"/>
            </a:endParaRPr>
          </a:p>
          <a:p>
            <a:pPr algn="just"/>
            <a:endParaRPr lang="en-GB" b="0" i="0" u="none" strike="noStrike" baseline="0" dirty="0">
              <a:latin typeface="+mj-lt"/>
            </a:endParaRPr>
          </a:p>
          <a:p>
            <a:pPr algn="just"/>
            <a:r>
              <a:rPr lang="en-US" b="0" i="0" u="none" strike="noStrike" baseline="0" dirty="0">
                <a:latin typeface="+mj-lt"/>
              </a:rPr>
              <a:t>Example of best case quick sort: array[1 2 5 4].</a:t>
            </a:r>
            <a:r>
              <a:rPr lang="en-GB" b="0" i="0" u="none" strike="noStrike" baseline="0" dirty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93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The number of steps to get the </a:t>
            </a:r>
            <a:r>
              <a:rPr lang="en-US" sz="2000" b="1" dirty="0"/>
              <a:t>balance segment </a:t>
            </a:r>
            <a:r>
              <a:rPr lang="en-US" sz="2000" dirty="0"/>
              <a:t>while partitioning the array is </a:t>
            </a:r>
            <a:r>
              <a:rPr lang="en-US" sz="2000" b="1" i="1" dirty="0"/>
              <a:t>lg n </a:t>
            </a:r>
            <a:r>
              <a:rPr lang="en-US" sz="2000" dirty="0"/>
              <a:t>and the number of comparisons depend on the size list, </a:t>
            </a:r>
            <a:r>
              <a:rPr lang="en-US" sz="2000" b="1" i="1" dirty="0"/>
              <a:t>n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26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06271-CFF7-43BE-8693-1DE7E74E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86819"/>
            <a:ext cx="7886700" cy="36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3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b="1" dirty="0"/>
              <a:t>Analysis</a:t>
            </a:r>
          </a:p>
          <a:p>
            <a:pPr lvl="1" algn="just"/>
            <a:r>
              <a:rPr lang="en-US" sz="2000" b="1" dirty="0"/>
              <a:t>Average case: O(n * log</a:t>
            </a:r>
            <a:r>
              <a:rPr lang="en-US" sz="2000" b="1" baseline="-25000" dirty="0"/>
              <a:t>2</a:t>
            </a:r>
            <a:r>
              <a:rPr lang="en-US" sz="2000" b="1" dirty="0"/>
              <a:t>n)</a:t>
            </a:r>
          </a:p>
          <a:p>
            <a:pPr lvl="1" algn="just"/>
            <a:r>
              <a:rPr lang="en-US" sz="2000" b="1" dirty="0"/>
              <a:t>Worst case: O(n</a:t>
            </a:r>
            <a:r>
              <a:rPr lang="en-US" sz="2000" b="1" baseline="30000" dirty="0"/>
              <a:t>2</a:t>
            </a:r>
            <a:r>
              <a:rPr lang="en-US" sz="2000" b="1" dirty="0"/>
              <a:t>)</a:t>
            </a:r>
          </a:p>
          <a:p>
            <a:pPr lvl="2" algn="just"/>
            <a:r>
              <a:rPr lang="en-US" dirty="0"/>
              <a:t>When the array is already sorted, and the smallest item is chosen as the pivot</a:t>
            </a:r>
          </a:p>
          <a:p>
            <a:pPr lvl="1" algn="just"/>
            <a:r>
              <a:rPr lang="en-US" sz="2000" dirty="0"/>
              <a:t>Quicksort is usually extremely fast in practice</a:t>
            </a:r>
          </a:p>
          <a:p>
            <a:pPr lvl="1" algn="just"/>
            <a:r>
              <a:rPr lang="en-US" sz="2000" dirty="0"/>
              <a:t>Even if the worst case occurs, quicksort’s performance is acceptable for moderately large arrays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27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8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A Comparison of Sorting Algorithms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Approximate growth rates of time required for eight sorting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28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A4835-4E0F-407C-A98F-228C5A8C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47925"/>
            <a:ext cx="7886700" cy="30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3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Order-of-Magnitude Analysis and Big O Notation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A comparison of growth-rate functions shows that </a:t>
            </a:r>
            <a:r>
              <a:rPr lang="en-US" sz="2000" b="1" i="1" dirty="0"/>
              <a:t>O(n log n)</a:t>
            </a:r>
            <a:r>
              <a:rPr lang="en-US" sz="2000" dirty="0"/>
              <a:t> algorithm is significantly faster than </a:t>
            </a:r>
            <a:r>
              <a:rPr lang="en-US" sz="2000" b="1" i="1" dirty="0"/>
              <a:t>O(n</a:t>
            </a:r>
            <a:r>
              <a:rPr lang="en-US" sz="2000" b="1" i="1" baseline="30000" dirty="0"/>
              <a:t>2</a:t>
            </a:r>
            <a:r>
              <a:rPr lang="en-US" sz="2000" b="1" i="1" dirty="0"/>
              <a:t>)</a:t>
            </a:r>
            <a:r>
              <a:rPr lang="en-US" sz="2000" dirty="0"/>
              <a:t> algorithm.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29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7D36C-2975-4705-A1D1-3C23FFA6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72544"/>
            <a:ext cx="7886700" cy="37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Divide and Conquer Sorting Strategy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b="1" dirty="0"/>
              <a:t>Divide</a:t>
            </a:r>
          </a:p>
          <a:p>
            <a:pPr lvl="1" algn="just"/>
            <a:r>
              <a:rPr lang="en-US" sz="2000" b="1" dirty="0"/>
              <a:t>Break into sub-problems </a:t>
            </a:r>
            <a:r>
              <a:rPr lang="en-US" sz="2000" dirty="0"/>
              <a:t>that are themselves </a:t>
            </a:r>
            <a:r>
              <a:rPr lang="en-US" sz="2000" b="1" dirty="0"/>
              <a:t>smaller instances</a:t>
            </a:r>
            <a:r>
              <a:rPr lang="en-US" sz="2000" dirty="0"/>
              <a:t> of the </a:t>
            </a:r>
            <a:r>
              <a:rPr lang="en-US" sz="2000" b="1" dirty="0"/>
              <a:t>same type</a:t>
            </a:r>
            <a:r>
              <a:rPr lang="en-US" sz="2000" dirty="0"/>
              <a:t> of problem</a:t>
            </a:r>
          </a:p>
          <a:p>
            <a:pPr lvl="1" algn="just"/>
            <a:r>
              <a:rPr lang="en-US" sz="2000" b="1" dirty="0"/>
              <a:t>Recursively solving </a:t>
            </a:r>
            <a:r>
              <a:rPr lang="en-US" sz="2000" dirty="0"/>
              <a:t>this problem</a:t>
            </a:r>
          </a:p>
          <a:p>
            <a:pPr algn="just"/>
            <a:r>
              <a:rPr lang="en-US" sz="2000" b="1" dirty="0"/>
              <a:t>Conquer </a:t>
            </a:r>
            <a:r>
              <a:rPr lang="en-US" sz="2000" dirty="0"/>
              <a:t>(overcome)</a:t>
            </a:r>
            <a:endParaRPr lang="en-US" sz="2000" b="1" dirty="0"/>
          </a:p>
          <a:p>
            <a:pPr lvl="1" algn="just"/>
            <a:r>
              <a:rPr lang="en-US" sz="2000" dirty="0"/>
              <a:t>The </a:t>
            </a:r>
            <a:r>
              <a:rPr lang="en-US" sz="2000" b="1" dirty="0"/>
              <a:t>solution to the original problem </a:t>
            </a:r>
            <a:r>
              <a:rPr lang="en-US" sz="2000" dirty="0"/>
              <a:t>is then formed from the </a:t>
            </a:r>
            <a:r>
              <a:rPr lang="en-US" sz="2000" b="1" dirty="0"/>
              <a:t>solutions to the sub-problems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4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573259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389185"/>
            <a:ext cx="8634046" cy="4787778"/>
          </a:xfrm>
        </p:spPr>
        <p:txBody>
          <a:bodyPr/>
          <a:lstStyle/>
          <a:p>
            <a:pPr algn="just"/>
            <a:r>
              <a:rPr lang="en-US" sz="2000" dirty="0"/>
              <a:t>Order-of-magnitude analysis and Big O notation measure an algorithm’s time requirement as a function of the problem size by using a growth-rate function</a:t>
            </a:r>
          </a:p>
          <a:p>
            <a:pPr algn="just"/>
            <a:r>
              <a:rPr lang="en-US" sz="2000" dirty="0"/>
              <a:t>To compare the efficiency of algorithms</a:t>
            </a:r>
          </a:p>
          <a:p>
            <a:pPr lvl="1" algn="just"/>
            <a:r>
              <a:rPr lang="en-US" sz="2000" dirty="0"/>
              <a:t>Examine growth-rate functions when problems are large</a:t>
            </a:r>
          </a:p>
          <a:p>
            <a:pPr lvl="1" algn="just"/>
            <a:r>
              <a:rPr lang="en-US" sz="2000" dirty="0"/>
              <a:t>Consider only significant differences in growth-rate functions</a:t>
            </a:r>
            <a:endParaRPr lang="en-GB" sz="2000" dirty="0"/>
          </a:p>
          <a:p>
            <a:pPr marL="228600" lvl="1" algn="just"/>
            <a:r>
              <a:rPr lang="en-US" sz="2000" dirty="0"/>
              <a:t>Worst-case and average-case analyses</a:t>
            </a:r>
          </a:p>
          <a:p>
            <a:pPr marL="685800" lvl="2" algn="just"/>
            <a:r>
              <a:rPr lang="en-US" dirty="0"/>
              <a:t>Worst-case analysis considers the maximum amount of work an algorithm will require on a problem of a given size</a:t>
            </a:r>
          </a:p>
          <a:p>
            <a:pPr marL="685800" lvl="2" algn="just"/>
            <a:r>
              <a:rPr lang="en-US" dirty="0"/>
              <a:t>Average-case analysis considers the expected amount of work that an algorithm will require on a problem of a given size</a:t>
            </a:r>
          </a:p>
          <a:p>
            <a:pPr marL="228600" lvl="2" algn="just"/>
            <a:r>
              <a:rPr lang="en-US" dirty="0"/>
              <a:t>Order-of-magnitude analysis can be the basis of your choice of an ADT implementation</a:t>
            </a:r>
          </a:p>
          <a:p>
            <a:pPr marL="228600" lvl="2" algn="just"/>
            <a:r>
              <a:rPr lang="en-US" dirty="0"/>
              <a:t>Selection sort, bubble sort, and insertion sort are all </a:t>
            </a:r>
            <a:r>
              <a:rPr lang="en-US" b="1" i="1" dirty="0"/>
              <a:t>O(n</a:t>
            </a:r>
            <a:r>
              <a:rPr lang="en-US" b="1" i="1" baseline="30000" dirty="0"/>
              <a:t>2</a:t>
            </a:r>
            <a:r>
              <a:rPr lang="en-US" b="1" i="1" dirty="0"/>
              <a:t>) </a:t>
            </a:r>
            <a:r>
              <a:rPr lang="en-US" dirty="0"/>
              <a:t>algorithms</a:t>
            </a:r>
          </a:p>
          <a:p>
            <a:pPr marL="228600" lvl="2" algn="just"/>
            <a:r>
              <a:rPr lang="en-US" dirty="0"/>
              <a:t>Quicksort and </a:t>
            </a:r>
            <a:r>
              <a:rPr lang="en-US" dirty="0" err="1"/>
              <a:t>mergesort</a:t>
            </a:r>
            <a:r>
              <a:rPr lang="en-US" dirty="0"/>
              <a:t> are two very fast recursive sorting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30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Show how Quick Sort and Merge Sort algorithm is implemented on the following list of data:</a:t>
            </a:r>
          </a:p>
          <a:p>
            <a:pPr marL="0" indent="0" algn="just">
              <a:buNone/>
            </a:pPr>
            <a:r>
              <a:rPr lang="en-US" sz="2000" dirty="0"/>
              <a:t>[12 9 20 18 7 5 15 17 11 25 30 35]</a:t>
            </a:r>
          </a:p>
          <a:p>
            <a:pPr marL="0" indent="0" algn="just">
              <a:buNone/>
            </a:pPr>
            <a:r>
              <a:rPr lang="en-US" sz="2000" dirty="0"/>
              <a:t>Discuss the efficiency of both sorting techniques applying on the data.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31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94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32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AA945A4-EDC3-4D0E-B374-E210FCCE4BEB}"/>
              </a:ext>
            </a:extLst>
          </p:cNvPr>
          <p:cNvSpPr txBox="1">
            <a:spLocks/>
          </p:cNvSpPr>
          <p:nvPr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GB" sz="3500">
                <a:latin typeface="+mn-lt"/>
              </a:rPr>
              <a:t>Next…</a:t>
            </a:r>
            <a:endParaRPr lang="en-GB" sz="3500" dirty="0">
              <a:latin typeface="+mn-lt"/>
            </a:endParaRPr>
          </a:p>
        </p:txBody>
      </p:sp>
      <p:pic>
        <p:nvPicPr>
          <p:cNvPr id="6" name="Picture 5" descr="Interview Questions You Should Ask – KaydaCode">
            <a:extLst>
              <a:ext uri="{FF2B5EF4-FFF2-40B4-BE49-F238E27FC236}">
                <a16:creationId xmlns:a16="http://schemas.microsoft.com/office/drawing/2014/main" id="{1F4077BF-9DF7-4213-ADD7-D1FD4351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11" y="1813077"/>
            <a:ext cx="6879102" cy="28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8FB33C-3224-41BD-9F97-4FD0C1FB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3372215"/>
          </a:xfrm>
        </p:spPr>
        <p:txBody>
          <a:bodyPr anchor="ctr"/>
          <a:lstStyle/>
          <a:p>
            <a:r>
              <a:rPr lang="en-US" sz="3000" dirty="0">
                <a:latin typeface="+mn-lt"/>
              </a:rPr>
              <a:t>Merge Sort</a:t>
            </a:r>
            <a:endParaRPr lang="en-GB" sz="3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8A743-FACB-45DD-8AFF-E0FBF057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148261"/>
            <a:ext cx="7886700" cy="941390"/>
          </a:xfrm>
        </p:spPr>
        <p:txBody>
          <a:bodyPr anchor="ctr"/>
          <a:lstStyle/>
          <a:p>
            <a:endParaRPr lang="en-GB" sz="30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C89B5E-9197-4982-B200-5CA5DCD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340327-C706-4565-B5F8-6DEF6F190B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27" y="3824654"/>
            <a:ext cx="6076950" cy="26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2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Merge Sort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Applies </a:t>
            </a:r>
            <a:r>
              <a:rPr lang="en-US" sz="2000" b="1" dirty="0"/>
              <a:t>divide and conquer</a:t>
            </a:r>
            <a:r>
              <a:rPr lang="en-US" sz="2000" dirty="0"/>
              <a:t> strategy.</a:t>
            </a:r>
          </a:p>
          <a:p>
            <a:pPr algn="just"/>
            <a:r>
              <a:rPr lang="en-US" sz="2000" b="1" dirty="0"/>
              <a:t>Three main steps</a:t>
            </a:r>
            <a:r>
              <a:rPr lang="en-US" sz="2000" dirty="0"/>
              <a:t> in Merge Sort algorithm:</a:t>
            </a:r>
          </a:p>
          <a:p>
            <a:pPr lvl="1" algn="just"/>
            <a:r>
              <a:rPr lang="en-US" sz="2000" b="1" dirty="0"/>
              <a:t>Divide an array into halves</a:t>
            </a:r>
          </a:p>
          <a:p>
            <a:pPr lvl="1" algn="just"/>
            <a:r>
              <a:rPr lang="en-US" sz="2000" b="1" dirty="0"/>
              <a:t>Sort each half</a:t>
            </a:r>
          </a:p>
          <a:p>
            <a:pPr lvl="1" algn="just"/>
            <a:r>
              <a:rPr lang="en-US" sz="2000" b="1" dirty="0"/>
              <a:t>Merge the sorted halves into one sorted array</a:t>
            </a:r>
          </a:p>
          <a:p>
            <a:pPr algn="just"/>
            <a:r>
              <a:rPr lang="en-US" sz="2000" dirty="0"/>
              <a:t>A </a:t>
            </a:r>
            <a:r>
              <a:rPr lang="en-US" sz="2000" b="1" dirty="0"/>
              <a:t>recursive</a:t>
            </a:r>
            <a:r>
              <a:rPr lang="en-US" sz="2000" dirty="0"/>
              <a:t> sorting algorithm</a:t>
            </a:r>
          </a:p>
          <a:p>
            <a:pPr algn="just"/>
            <a:r>
              <a:rPr lang="en-US" sz="2000" dirty="0"/>
              <a:t>Performance is </a:t>
            </a:r>
            <a:r>
              <a:rPr lang="en-US" sz="2000" b="1" dirty="0"/>
              <a:t>independent of the initial orde</a:t>
            </a:r>
            <a:r>
              <a:rPr lang="en-US" sz="2000" dirty="0"/>
              <a:t>r of the array items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1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Merge Sort Operation</a:t>
            </a:r>
            <a:endParaRPr lang="en-GB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6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06A2B3-E2C8-4D33-8303-27C9C92D1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8"/>
            <a:ext cx="7886700" cy="4665662"/>
          </a:xfrm>
        </p:spPr>
      </p:pic>
    </p:spTree>
    <p:extLst>
      <p:ext uri="{BB962C8B-B14F-4D97-AF65-F5344CB8AC3E}">
        <p14:creationId xmlns:p14="http://schemas.microsoft.com/office/powerpoint/2010/main" val="86629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Merge Sort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Need 2 functions</a:t>
            </a:r>
          </a:p>
          <a:p>
            <a:pPr algn="just"/>
            <a:r>
              <a:rPr lang="en-US" sz="2000" b="1" dirty="0" err="1"/>
              <a:t>MergeSort</a:t>
            </a:r>
            <a:r>
              <a:rPr lang="en-US" sz="2000" b="1" dirty="0"/>
              <a:t>() </a:t>
            </a:r>
            <a:r>
              <a:rPr lang="en-US" sz="2000" dirty="0"/>
              <a:t>function</a:t>
            </a:r>
          </a:p>
          <a:p>
            <a:pPr lvl="1" algn="just"/>
            <a:r>
              <a:rPr lang="en-US" sz="2000" dirty="0"/>
              <a:t>A </a:t>
            </a:r>
            <a:r>
              <a:rPr lang="en-US" sz="2000" b="1" dirty="0"/>
              <a:t>Recursive</a:t>
            </a:r>
            <a:r>
              <a:rPr lang="en-US" sz="2000" dirty="0"/>
              <a:t> function that </a:t>
            </a:r>
            <a:r>
              <a:rPr lang="en-US" sz="2000" b="1" dirty="0"/>
              <a:t>divide the array</a:t>
            </a:r>
            <a:r>
              <a:rPr lang="en-US" sz="2000" dirty="0"/>
              <a:t> into pieces until </a:t>
            </a:r>
            <a:r>
              <a:rPr lang="en-US" sz="2000" b="1" dirty="0"/>
              <a:t>each piece contain only one item</a:t>
            </a:r>
            <a:r>
              <a:rPr lang="en-US" sz="2000" dirty="0"/>
              <a:t>.</a:t>
            </a:r>
          </a:p>
          <a:p>
            <a:pPr lvl="1" algn="just"/>
            <a:r>
              <a:rPr lang="en-US" sz="2000" dirty="0"/>
              <a:t>The </a:t>
            </a:r>
            <a:r>
              <a:rPr lang="en-US" sz="2000" b="1" dirty="0"/>
              <a:t>small pieces</a:t>
            </a:r>
            <a:r>
              <a:rPr lang="en-US" sz="2000" dirty="0"/>
              <a:t> is merge into </a:t>
            </a:r>
            <a:r>
              <a:rPr lang="en-US" sz="2000" b="1" dirty="0"/>
              <a:t>larger sorted pieces</a:t>
            </a:r>
            <a:r>
              <a:rPr lang="en-US" sz="2000" dirty="0"/>
              <a:t> until one </a:t>
            </a:r>
            <a:r>
              <a:rPr lang="en-US" sz="2000" b="1" dirty="0"/>
              <a:t>sorted</a:t>
            </a:r>
            <a:r>
              <a:rPr lang="en-US" sz="2000" dirty="0"/>
              <a:t> array is achieved.</a:t>
            </a:r>
          </a:p>
          <a:p>
            <a:pPr algn="just"/>
            <a:r>
              <a:rPr lang="en-US" sz="2000" b="1" dirty="0"/>
              <a:t>Merge() </a:t>
            </a:r>
            <a:r>
              <a:rPr lang="en-US" sz="2000" dirty="0"/>
              <a:t>function</a:t>
            </a:r>
          </a:p>
          <a:p>
            <a:pPr lvl="1" algn="just"/>
            <a:r>
              <a:rPr lang="en-US" sz="2000" b="1" dirty="0"/>
              <a:t>Compares</a:t>
            </a:r>
            <a:r>
              <a:rPr lang="en-US" sz="2000" dirty="0"/>
              <a:t> </a:t>
            </a:r>
            <a:r>
              <a:rPr lang="en-US" sz="2000" b="1" dirty="0"/>
              <a:t>an item into one half</a:t>
            </a:r>
            <a:r>
              <a:rPr lang="en-US" sz="2000" dirty="0"/>
              <a:t> of the array with</a:t>
            </a:r>
            <a:r>
              <a:rPr lang="en-US" sz="2000" b="1" dirty="0"/>
              <a:t> item in the other half</a:t>
            </a:r>
            <a:r>
              <a:rPr lang="en-US" sz="2000" dirty="0"/>
              <a:t> of the array and </a:t>
            </a:r>
            <a:r>
              <a:rPr lang="en-US" sz="2000" b="1" dirty="0"/>
              <a:t>moves the smaller item into temporary </a:t>
            </a:r>
            <a:r>
              <a:rPr lang="en-US" sz="2000" dirty="0"/>
              <a:t>array. Then, the </a:t>
            </a:r>
            <a:r>
              <a:rPr lang="en-US" sz="2000" b="1" dirty="0"/>
              <a:t>remaining</a:t>
            </a:r>
            <a:r>
              <a:rPr lang="en-US" sz="2000" dirty="0"/>
              <a:t> items are </a:t>
            </a:r>
            <a:r>
              <a:rPr lang="en-US" sz="2000" b="1" dirty="0"/>
              <a:t>simply moved to the temporary</a:t>
            </a:r>
            <a:r>
              <a:rPr lang="en-US" sz="2000" dirty="0"/>
              <a:t> array. The </a:t>
            </a:r>
            <a:r>
              <a:rPr lang="en-US" sz="2000" b="1" dirty="0"/>
              <a:t>temporary</a:t>
            </a:r>
            <a:r>
              <a:rPr lang="en-US" sz="2000" dirty="0"/>
              <a:t> array is </a:t>
            </a:r>
            <a:r>
              <a:rPr lang="en-US" sz="2000" b="1" dirty="0"/>
              <a:t>copied back</a:t>
            </a:r>
            <a:r>
              <a:rPr lang="en-US" sz="2000" dirty="0"/>
              <a:t> into the </a:t>
            </a:r>
            <a:r>
              <a:rPr lang="en-US" sz="2000" b="1" dirty="0"/>
              <a:t>original</a:t>
            </a:r>
            <a:r>
              <a:rPr lang="en-US" sz="2000" dirty="0"/>
              <a:t> array.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7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0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Merge Sort Operation</a:t>
            </a:r>
            <a:endParaRPr lang="en-GB" sz="28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D8137E-9214-4F52-9641-06E987D25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70" y="1690688"/>
            <a:ext cx="8634046" cy="43513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8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30FF9-51BB-40D1-9293-D739BDB29390}"/>
              </a:ext>
            </a:extLst>
          </p:cNvPr>
          <p:cNvSpPr txBox="1"/>
          <p:nvPr/>
        </p:nvSpPr>
        <p:spPr>
          <a:xfrm>
            <a:off x="628649" y="6171684"/>
            <a:ext cx="6246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+mn-lt"/>
              </a:rPr>
              <a:t>Note: A merge sort with an auxiliary temporary array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43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5" y="130111"/>
            <a:ext cx="4167555" cy="3920086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t"/>
          <a:lstStyle/>
          <a:p>
            <a:pPr algn="ctr"/>
            <a:r>
              <a:rPr lang="en-GB" sz="2800" dirty="0" err="1">
                <a:latin typeface="+mn-lt"/>
              </a:rPr>
              <a:t>mergeSort</a:t>
            </a:r>
            <a:r>
              <a:rPr lang="en-GB" sz="2800" dirty="0">
                <a:latin typeface="+mn-lt"/>
              </a:rPr>
              <a:t>()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53" y="793868"/>
            <a:ext cx="3521318" cy="325632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void </a:t>
            </a:r>
            <a:r>
              <a:rPr lang="en-US" sz="1200" dirty="0" err="1"/>
              <a:t>mergeSort</a:t>
            </a:r>
            <a:r>
              <a:rPr lang="en-US" sz="1200" dirty="0"/>
              <a:t>(</a:t>
            </a:r>
            <a:r>
              <a:rPr lang="en-US" sz="1200" dirty="0" err="1"/>
              <a:t>DataType</a:t>
            </a:r>
            <a:r>
              <a:rPr lang="en-US" sz="1200" dirty="0"/>
              <a:t> </a:t>
            </a:r>
            <a:r>
              <a:rPr lang="en-US" sz="1200" dirty="0" err="1"/>
              <a:t>theArray</a:t>
            </a:r>
            <a:r>
              <a:rPr lang="en-US" sz="1200" dirty="0"/>
              <a:t>[],int </a:t>
            </a:r>
            <a:r>
              <a:rPr lang="en-US" sz="1200" dirty="0" err="1"/>
              <a:t>first,int</a:t>
            </a:r>
            <a:r>
              <a:rPr lang="en-US" sz="1200" dirty="0"/>
              <a:t> last)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{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if (first &lt; last)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{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// sort each half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int mid = (first + last)/2; // index of midpoint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// sort left half </a:t>
            </a:r>
            <a:r>
              <a:rPr lang="en-US" sz="1200" dirty="0" err="1"/>
              <a:t>theArray</a:t>
            </a:r>
            <a:r>
              <a:rPr lang="en-US" sz="1200" dirty="0"/>
              <a:t>[</a:t>
            </a:r>
            <a:r>
              <a:rPr lang="en-US" sz="1200" dirty="0" err="1"/>
              <a:t>first..mid</a:t>
            </a:r>
            <a:r>
              <a:rPr lang="en-US" sz="1200" dirty="0"/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</a:t>
            </a:r>
            <a:r>
              <a:rPr lang="en-US" sz="1200" dirty="0" err="1"/>
              <a:t>mergesort</a:t>
            </a:r>
            <a:r>
              <a:rPr lang="en-US" sz="1200" dirty="0"/>
              <a:t>(</a:t>
            </a:r>
            <a:r>
              <a:rPr lang="en-US" sz="1200" dirty="0" err="1"/>
              <a:t>theArray</a:t>
            </a:r>
            <a:r>
              <a:rPr lang="en-US" sz="1200" dirty="0"/>
              <a:t>, first, mid);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// sort right half </a:t>
            </a:r>
            <a:r>
              <a:rPr lang="en-US" sz="1200" dirty="0" err="1"/>
              <a:t>theArray</a:t>
            </a:r>
            <a:r>
              <a:rPr lang="en-US" sz="1200" dirty="0"/>
              <a:t>[mid+1..last]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</a:t>
            </a:r>
            <a:r>
              <a:rPr lang="en-US" sz="1200" dirty="0" err="1"/>
              <a:t>mergesort</a:t>
            </a:r>
            <a:r>
              <a:rPr lang="en-US" sz="1200" dirty="0"/>
              <a:t>(</a:t>
            </a:r>
            <a:r>
              <a:rPr lang="en-US" sz="1200" dirty="0" err="1"/>
              <a:t>theArray</a:t>
            </a:r>
            <a:r>
              <a:rPr lang="en-US" sz="1200" dirty="0"/>
              <a:t>, mid+1, last);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// merge the two halves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    merge(</a:t>
            </a:r>
            <a:r>
              <a:rPr lang="en-US" sz="1200" dirty="0" err="1"/>
              <a:t>theArray</a:t>
            </a:r>
            <a:r>
              <a:rPr lang="en-US" sz="1200" dirty="0"/>
              <a:t>, first, mid, last);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  } // end if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 // end </a:t>
            </a:r>
            <a:r>
              <a:rPr lang="en-US" sz="1200" dirty="0" err="1"/>
              <a:t>mergesort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9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878944-57E3-4479-9C9C-2EAD21474CF7}"/>
              </a:ext>
            </a:extLst>
          </p:cNvPr>
          <p:cNvSpPr txBox="1">
            <a:spLocks/>
          </p:cNvSpPr>
          <p:nvPr/>
        </p:nvSpPr>
        <p:spPr bwMode="auto">
          <a:xfrm>
            <a:off x="5011621" y="24616"/>
            <a:ext cx="3943350" cy="8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GB" sz="2800" dirty="0">
                <a:latin typeface="+mn-lt"/>
              </a:rPr>
              <a:t>merge() function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00C988-997C-4640-854E-5121FDED06E8}"/>
              </a:ext>
            </a:extLst>
          </p:cNvPr>
          <p:cNvSpPr txBox="1">
            <a:spLocks/>
          </p:cNvSpPr>
          <p:nvPr/>
        </p:nvSpPr>
        <p:spPr bwMode="auto">
          <a:xfrm>
            <a:off x="5011621" y="840879"/>
            <a:ext cx="3943350" cy="5735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const int MAX_SIZE = </a:t>
            </a:r>
            <a:r>
              <a:rPr lang="en-US" sz="1200" dirty="0" err="1"/>
              <a:t>maxNmbrItemInArry</a:t>
            </a:r>
            <a:r>
              <a:rPr lang="en-US" sz="1200" dirty="0"/>
              <a:t>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void merge(</a:t>
            </a:r>
            <a:r>
              <a:rPr lang="en-US" sz="1200" dirty="0" err="1"/>
              <a:t>DataType</a:t>
            </a:r>
            <a:r>
              <a:rPr lang="en-US" sz="1200" dirty="0"/>
              <a:t> </a:t>
            </a:r>
            <a:r>
              <a:rPr lang="en-US" sz="1200" dirty="0" err="1"/>
              <a:t>theArray</a:t>
            </a:r>
            <a:r>
              <a:rPr lang="en-US" sz="1200" dirty="0"/>
              <a:t>[], int first, int mid, int last)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{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</a:t>
            </a:r>
            <a:r>
              <a:rPr lang="en-US" sz="1200" dirty="0" err="1"/>
              <a:t>DataType</a:t>
            </a:r>
            <a:r>
              <a:rPr lang="en-US" sz="1200" dirty="0"/>
              <a:t> </a:t>
            </a:r>
            <a:r>
              <a:rPr lang="en-US" sz="1200" dirty="0" err="1"/>
              <a:t>tempArray</a:t>
            </a:r>
            <a:r>
              <a:rPr lang="en-US" sz="1200" dirty="0"/>
              <a:t>[MAX_SIZE]; // temp array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int first1 = first; // first subarray begin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int last1 = mid; // end of first subarray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int first2 = mid + 1; // </a:t>
            </a:r>
            <a:r>
              <a:rPr lang="en-US" sz="1200" dirty="0" err="1"/>
              <a:t>secnd</a:t>
            </a:r>
            <a:r>
              <a:rPr lang="en-US" sz="1200" dirty="0"/>
              <a:t> </a:t>
            </a:r>
            <a:r>
              <a:rPr lang="en-US" sz="1200" dirty="0" err="1"/>
              <a:t>subarry</a:t>
            </a:r>
            <a:r>
              <a:rPr lang="en-US" sz="1200" dirty="0"/>
              <a:t> begin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int last2 = last; // end of </a:t>
            </a:r>
            <a:r>
              <a:rPr lang="en-US" sz="1200" dirty="0" err="1"/>
              <a:t>secnd</a:t>
            </a:r>
            <a:r>
              <a:rPr lang="en-US" sz="1200" dirty="0"/>
              <a:t> </a:t>
            </a:r>
            <a:r>
              <a:rPr lang="en-US" sz="1200" dirty="0" err="1"/>
              <a:t>subarry</a:t>
            </a:r>
            <a:endParaRPr lang="en-US" sz="1200" dirty="0"/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int index = first1;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// next available location in </a:t>
            </a:r>
            <a:r>
              <a:rPr lang="en-US" sz="1200" dirty="0" err="1"/>
              <a:t>tempArray</a:t>
            </a:r>
            <a:endParaRPr lang="en-US" sz="1200" dirty="0"/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for (; (first1 &lt;= last1) &amp;&amp; (first2 &lt;= last2); ++index)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{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if (</a:t>
            </a:r>
            <a:r>
              <a:rPr lang="en-US" sz="1200" dirty="0" err="1"/>
              <a:t>theArray</a:t>
            </a:r>
            <a:r>
              <a:rPr lang="en-US" sz="1200" dirty="0"/>
              <a:t>[first1] &lt; </a:t>
            </a:r>
            <a:r>
              <a:rPr lang="en-US" sz="1200" dirty="0" err="1"/>
              <a:t>theArray</a:t>
            </a:r>
            <a:r>
              <a:rPr lang="en-US" sz="1200" dirty="0"/>
              <a:t>[first2])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{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	</a:t>
            </a:r>
            <a:r>
              <a:rPr lang="en-US" sz="1200" dirty="0" err="1"/>
              <a:t>tempArray</a:t>
            </a:r>
            <a:r>
              <a:rPr lang="en-US" sz="1200" dirty="0"/>
              <a:t>[index] = </a:t>
            </a:r>
            <a:r>
              <a:rPr lang="en-US" sz="1200" dirty="0" err="1"/>
              <a:t>theArray</a:t>
            </a:r>
            <a:r>
              <a:rPr lang="en-US" sz="1200" dirty="0"/>
              <a:t>[first1];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	++first1;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}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else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{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	</a:t>
            </a:r>
            <a:r>
              <a:rPr lang="en-US" sz="1200" dirty="0" err="1"/>
              <a:t>tempArray</a:t>
            </a:r>
            <a:r>
              <a:rPr lang="en-US" sz="1200" dirty="0"/>
              <a:t>[index] = </a:t>
            </a:r>
            <a:r>
              <a:rPr lang="en-US" sz="1200" dirty="0" err="1"/>
              <a:t>theArray</a:t>
            </a:r>
            <a:r>
              <a:rPr lang="en-US" sz="1200" dirty="0"/>
              <a:t>[first2];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          ++first2;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}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} // end for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for (; first1 &lt;= last1; ++first1, ++index)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 </a:t>
            </a:r>
            <a:r>
              <a:rPr lang="en-US" sz="1200" dirty="0" err="1"/>
              <a:t>tempArray</a:t>
            </a:r>
            <a:r>
              <a:rPr lang="en-US" sz="1200" dirty="0"/>
              <a:t>[index] = </a:t>
            </a:r>
            <a:r>
              <a:rPr lang="en-US" sz="1200" dirty="0" err="1"/>
              <a:t>theArray</a:t>
            </a:r>
            <a:r>
              <a:rPr lang="en-US" sz="1200" dirty="0"/>
              <a:t>[first1];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for (; first2 &lt;= last2; ++first2, ++index)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 </a:t>
            </a:r>
            <a:r>
              <a:rPr lang="en-US" sz="1200" dirty="0" err="1"/>
              <a:t>tempArray</a:t>
            </a:r>
            <a:r>
              <a:rPr lang="en-US" sz="1200" dirty="0"/>
              <a:t>[index] = </a:t>
            </a:r>
            <a:r>
              <a:rPr lang="en-US" sz="1200" dirty="0" err="1"/>
              <a:t>theArray</a:t>
            </a:r>
            <a:r>
              <a:rPr lang="en-US" sz="1200" dirty="0"/>
              <a:t>[first2];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// copy the result back into the original array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for (index = first; index &lt;= last; ++index)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                 </a:t>
            </a:r>
            <a:r>
              <a:rPr lang="en-US" sz="1200" dirty="0" err="1"/>
              <a:t>theArray</a:t>
            </a:r>
            <a:r>
              <a:rPr lang="en-US" sz="1200" dirty="0"/>
              <a:t>[index] = </a:t>
            </a:r>
            <a:r>
              <a:rPr lang="en-US" sz="1200" dirty="0" err="1"/>
              <a:t>tempArray</a:t>
            </a:r>
            <a:r>
              <a:rPr lang="en-US" sz="1200" dirty="0"/>
              <a:t>[index];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/>
              <a:t>} // end merge function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53385-737F-41D0-8106-BBC934FD69BD}"/>
              </a:ext>
            </a:extLst>
          </p:cNvPr>
          <p:cNvSpPr txBox="1"/>
          <p:nvPr/>
        </p:nvSpPr>
        <p:spPr>
          <a:xfrm>
            <a:off x="1984864" y="4400837"/>
            <a:ext cx="27432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0" u="none" strike="noStrike" baseline="0" dirty="0">
                <a:latin typeface="+mn-lt"/>
              </a:rPr>
              <a:t>while both </a:t>
            </a:r>
            <a:r>
              <a:rPr lang="en-US" sz="1600" b="1" i="0" u="none" strike="noStrike" baseline="0" dirty="0">
                <a:latin typeface="+mn-lt"/>
              </a:rPr>
              <a:t>sub-arrays are not empty</a:t>
            </a:r>
            <a:r>
              <a:rPr lang="en-US" sz="1600" i="0" u="none" strike="noStrike" baseline="0" dirty="0">
                <a:latin typeface="+mn-lt"/>
              </a:rPr>
              <a:t>, </a:t>
            </a:r>
            <a:r>
              <a:rPr lang="en-US" sz="1600" b="1" i="0" u="none" strike="noStrike" baseline="0" dirty="0">
                <a:latin typeface="+mn-lt"/>
              </a:rPr>
              <a:t>copy</a:t>
            </a:r>
            <a:r>
              <a:rPr lang="en-US" sz="1600" i="0" u="none" strike="noStrike" baseline="0" dirty="0">
                <a:latin typeface="+mn-lt"/>
              </a:rPr>
              <a:t> the </a:t>
            </a:r>
            <a:r>
              <a:rPr lang="en-US" sz="1600" b="1" i="0" u="none" strike="noStrike" baseline="0" dirty="0">
                <a:latin typeface="+mn-lt"/>
              </a:rPr>
              <a:t>smaller</a:t>
            </a:r>
            <a:r>
              <a:rPr lang="en-US" sz="1600" i="0" u="none" strike="noStrike" baseline="0" dirty="0">
                <a:latin typeface="+mn-lt"/>
              </a:rPr>
              <a:t> item into the </a:t>
            </a:r>
            <a:r>
              <a:rPr lang="en-US" sz="1600" b="1" i="0" u="none" strike="noStrike" baseline="0" dirty="0">
                <a:latin typeface="+mn-lt"/>
              </a:rPr>
              <a:t>temporary</a:t>
            </a:r>
            <a:r>
              <a:rPr lang="en-US" sz="1600" i="0" u="none" strike="noStrike" baseline="0" dirty="0">
                <a:latin typeface="+mn-lt"/>
              </a:rPr>
              <a:t> array</a:t>
            </a:r>
            <a:endParaRPr lang="en-GB" sz="1600" dirty="0">
              <a:latin typeface="+mn-lt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03AF103-14B2-4953-BAB6-BDB66A294271}"/>
              </a:ext>
            </a:extLst>
          </p:cNvPr>
          <p:cNvSpPr/>
          <p:nvPr/>
        </p:nvSpPr>
        <p:spPr>
          <a:xfrm>
            <a:off x="4994036" y="2751889"/>
            <a:ext cx="344657" cy="23317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34D2B6-4B3F-4A77-80C8-5B536F64D32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4728064" y="3917749"/>
            <a:ext cx="265972" cy="894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6FAF42-57FA-4BA2-B6D0-748FA71BEA4A}"/>
              </a:ext>
            </a:extLst>
          </p:cNvPr>
          <p:cNvSpPr txBox="1"/>
          <p:nvPr/>
        </p:nvSpPr>
        <p:spPr>
          <a:xfrm>
            <a:off x="704704" y="5344641"/>
            <a:ext cx="40233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latin typeface="+mn-lt"/>
              </a:rPr>
              <a:t>Move remaining</a:t>
            </a:r>
            <a:r>
              <a:rPr lang="en-US" sz="1600" i="0" u="none" strike="noStrike" baseline="0" dirty="0">
                <a:latin typeface="+mn-lt"/>
              </a:rPr>
              <a:t> item to </a:t>
            </a:r>
            <a:r>
              <a:rPr lang="en-US" sz="1600" b="1" i="0" u="none" strike="noStrike" baseline="0" dirty="0">
                <a:latin typeface="+mn-lt"/>
              </a:rPr>
              <a:t>temporary</a:t>
            </a:r>
            <a:r>
              <a:rPr lang="en-US" sz="1600" i="0" u="none" strike="noStrike" baseline="0" dirty="0">
                <a:latin typeface="+mn-lt"/>
              </a:rPr>
              <a:t> array and </a:t>
            </a:r>
            <a:r>
              <a:rPr lang="en-US" sz="1600" b="1" i="0" u="none" strike="noStrike" baseline="0" dirty="0">
                <a:latin typeface="+mn-lt"/>
              </a:rPr>
              <a:t>finish off the second sub-array, if necessary</a:t>
            </a:r>
            <a:endParaRPr lang="en-GB" sz="1600" b="1" dirty="0">
              <a:latin typeface="+mn-lt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F7006D3-1B40-4D2C-B6A7-479017914086}"/>
              </a:ext>
            </a:extLst>
          </p:cNvPr>
          <p:cNvSpPr/>
          <p:nvPr/>
        </p:nvSpPr>
        <p:spPr>
          <a:xfrm>
            <a:off x="4994036" y="5144667"/>
            <a:ext cx="344657" cy="6308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E1DD69-32FB-414C-B1C6-B45DC0A48D4B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flipH="1">
            <a:off x="4728064" y="5460105"/>
            <a:ext cx="265972" cy="176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919D25-05FB-46AA-9543-E109347875F2}"/>
              </a:ext>
            </a:extLst>
          </p:cNvPr>
          <p:cNvSpPr txBox="1"/>
          <p:nvPr/>
        </p:nvSpPr>
        <p:spPr>
          <a:xfrm>
            <a:off x="1893424" y="6008525"/>
            <a:ext cx="28346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latin typeface="+mn-lt"/>
              </a:rPr>
              <a:t>copy the result</a:t>
            </a:r>
            <a:r>
              <a:rPr lang="en-US" sz="1600" i="0" u="none" strike="noStrike" baseline="0" dirty="0">
                <a:latin typeface="+mn-lt"/>
              </a:rPr>
              <a:t> from </a:t>
            </a:r>
            <a:r>
              <a:rPr lang="en-US" sz="1600" b="1" i="0" u="none" strike="noStrike" baseline="0" dirty="0">
                <a:latin typeface="+mn-lt"/>
              </a:rPr>
              <a:t>temporary</a:t>
            </a:r>
            <a:r>
              <a:rPr lang="en-US" sz="1600" i="0" u="none" strike="noStrike" baseline="0" dirty="0">
                <a:latin typeface="+mn-lt"/>
              </a:rPr>
              <a:t> array into the </a:t>
            </a:r>
            <a:r>
              <a:rPr lang="en-US" sz="1600" b="1" i="0" u="none" strike="noStrike" baseline="0" dirty="0">
                <a:latin typeface="+mn-lt"/>
              </a:rPr>
              <a:t>original</a:t>
            </a:r>
            <a:r>
              <a:rPr lang="en-US" sz="1600" i="0" u="none" strike="noStrike" baseline="0" dirty="0">
                <a:latin typeface="+mn-lt"/>
              </a:rPr>
              <a:t> array</a:t>
            </a:r>
            <a:endParaRPr lang="en-GB" sz="1600" dirty="0">
              <a:latin typeface="+mn-lt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098C3D5-7A25-4A89-9FFF-5BD4B002A8E2}"/>
              </a:ext>
            </a:extLst>
          </p:cNvPr>
          <p:cNvSpPr/>
          <p:nvPr/>
        </p:nvSpPr>
        <p:spPr>
          <a:xfrm>
            <a:off x="4994036" y="5862978"/>
            <a:ext cx="344657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E244ED-BBE0-4923-9277-377F2C7DC0DC}"/>
              </a:ext>
            </a:extLst>
          </p:cNvPr>
          <p:cNvCxnSpPr>
            <a:cxnSpLocks/>
            <a:stCxn id="34" idx="1"/>
            <a:endCxn id="33" idx="3"/>
          </p:cNvCxnSpPr>
          <p:nvPr/>
        </p:nvCxnSpPr>
        <p:spPr>
          <a:xfrm flipH="1">
            <a:off x="4728064" y="6091578"/>
            <a:ext cx="265972" cy="20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404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-3-UTM-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Slide-3-UTM-2019</Template>
  <TotalTime>1512</TotalTime>
  <Words>1951</Words>
  <Application>Microsoft Office PowerPoint</Application>
  <PresentationFormat>On-screen Show (4:3)</PresentationFormat>
  <Paragraphs>253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Slide-3-UTM-2019</vt:lpstr>
      <vt:lpstr>Data Structures and Algorithms</vt:lpstr>
      <vt:lpstr>Divide and Conquer Sorting Strategy  Merge Sort  Quick Sort</vt:lpstr>
      <vt:lpstr>Divide and Conquer Sorting Strategy</vt:lpstr>
      <vt:lpstr>Merge Sort</vt:lpstr>
      <vt:lpstr>Merge Sort</vt:lpstr>
      <vt:lpstr>Merge Sort Operation</vt:lpstr>
      <vt:lpstr>Merge Sort Implementation</vt:lpstr>
      <vt:lpstr>Merge Sort Operation</vt:lpstr>
      <vt:lpstr>mergeSort() function</vt:lpstr>
      <vt:lpstr>mergeSort [38 16 27 39 12 27]</vt:lpstr>
      <vt:lpstr>mergeSort [38 16 27 39 12 27] (continued…)</vt:lpstr>
      <vt:lpstr>Merge Sort Analysis</vt:lpstr>
      <vt:lpstr>Merge Sort Analysis (continued…)</vt:lpstr>
      <vt:lpstr>Mergesort</vt:lpstr>
      <vt:lpstr>Quick Sort</vt:lpstr>
      <vt:lpstr>Quick Sort Operation</vt:lpstr>
      <vt:lpstr>Quick Sort</vt:lpstr>
      <vt:lpstr>Quick Sort Process</vt:lpstr>
      <vt:lpstr>PowerPoint Presentation</vt:lpstr>
      <vt:lpstr>Quick Sort Implementation</vt:lpstr>
      <vt:lpstr>partition() function</vt:lpstr>
      <vt:lpstr>Partition process for array: [5 15 7 2 4 1 8 10 3]</vt:lpstr>
      <vt:lpstr>quickSort[5 15 7 2 4 1 8 10 3]</vt:lpstr>
      <vt:lpstr>Quick Sort Analysis</vt:lpstr>
      <vt:lpstr>Quick Sort Analysis (continued…)</vt:lpstr>
      <vt:lpstr>Quick Sort Analysis</vt:lpstr>
      <vt:lpstr>Quick Sort</vt:lpstr>
      <vt:lpstr>A Comparison of Sorting Algorithms</vt:lpstr>
      <vt:lpstr>Order-of-Magnitude Analysis and Big O Notation</vt:lpstr>
      <vt:lpstr>Summary</vt:lpstr>
      <vt:lpstr>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NIES HUI WEN</dc:creator>
  <cp:lastModifiedBy>NIES HUI WEN</cp:lastModifiedBy>
  <cp:revision>1</cp:revision>
  <dcterms:created xsi:type="dcterms:W3CDTF">2020-10-16T02:06:19Z</dcterms:created>
  <dcterms:modified xsi:type="dcterms:W3CDTF">2020-10-31T16:34:15Z</dcterms:modified>
</cp:coreProperties>
</file>