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61" r:id="rId5"/>
    <p:sldId id="260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FF29"/>
    <a:srgbClr val="C33A1F"/>
    <a:srgbClr val="003635"/>
    <a:srgbClr val="D6370C"/>
    <a:srgbClr val="0000CC"/>
    <a:srgbClr val="1D3A00"/>
    <a:srgbClr val="FF856D"/>
    <a:srgbClr val="FF2549"/>
    <a:srgbClr val="005856"/>
    <a:srgbClr val="007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4" d="100"/>
          <a:sy n="94" d="100"/>
        </p:scale>
        <p:origin x="480" y="4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18E60-4300-4729-A0D7-6AB984C3922D}" type="datetimeFigureOut">
              <a:rPr lang="en-US" smtClean="0"/>
              <a:t>12/14/2019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33E96-F078-4B3D-A8F4-F1AF21EBC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00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7309" y="2352369"/>
            <a:ext cx="8067369" cy="1393724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Master </a:t>
            </a:r>
            <a:r>
              <a:rPr lang="en-US" dirty="0"/>
              <a:t>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4684" y="1297859"/>
            <a:ext cx="8082115" cy="678426"/>
          </a:xfrm>
        </p:spPr>
        <p:txBody>
          <a:bodyPr>
            <a:normAutofit/>
          </a:bodyPr>
          <a:lstStyle>
            <a:lvl1pPr marL="0" indent="0" algn="r">
              <a:buNone/>
              <a:defRPr sz="2800" b="0" i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</a:t>
            </a:r>
            <a:r>
              <a:rPr lang="en-US" dirty="0" smtClean="0"/>
              <a:t>Master </a:t>
            </a:r>
            <a:r>
              <a:rPr lang="en-US" dirty="0"/>
              <a:t>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xmlns="" id="{08B89D22-1D6E-450B-881F-4D2A4C527F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08475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826" y="180091"/>
            <a:ext cx="8259098" cy="763526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305232"/>
            <a:ext cx="8246070" cy="3557090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2243" y="443407"/>
            <a:ext cx="6599812" cy="725349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6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4774" y="1177436"/>
            <a:ext cx="6622028" cy="3511061"/>
          </a:xfrm>
        </p:spPr>
        <p:txBody>
          <a:bodyPr/>
          <a:lstStyle>
            <a:lvl1pPr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943" y="175783"/>
            <a:ext cx="8093365" cy="763525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1508033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1980430"/>
            <a:ext cx="4040188" cy="2276294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508033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1980430"/>
            <a:ext cx="4041775" cy="2276294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12/14/2019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11E867DF-3DCA-4725-94F0-F2B6BD747A82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STT%20E%20wallet%20new.mp4" TargetMode="External"/><Relationship Id="rId2" Type="http://schemas.openxmlformats.org/officeDocument/2006/relationships/hyperlink" Target="https://www.youtube.com/watch?v=a9938xdw9TA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21761" y="2238479"/>
            <a:ext cx="5384800" cy="1452715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en-US" sz="3200" dirty="0" err="1" smtClean="0">
                <a:latin typeface="Book Antiqua" panose="02040602050305030304" pitchFamily="18" charset="0"/>
              </a:rPr>
              <a:t>Adakah</a:t>
            </a:r>
            <a:r>
              <a:rPr lang="en-US" sz="3200" dirty="0" smtClean="0">
                <a:latin typeface="Book Antiqua" panose="02040602050305030304" pitchFamily="18" charset="0"/>
              </a:rPr>
              <a:t> </a:t>
            </a:r>
            <a:r>
              <a:rPr lang="en-US" sz="3200" dirty="0" err="1" smtClean="0">
                <a:latin typeface="Book Antiqua" panose="02040602050305030304" pitchFamily="18" charset="0"/>
              </a:rPr>
              <a:t>Penggunaan</a:t>
            </a:r>
            <a:r>
              <a:rPr lang="en-US" sz="3200" dirty="0" smtClean="0">
                <a:latin typeface="Book Antiqua" panose="02040602050305030304" pitchFamily="18" charset="0"/>
              </a:rPr>
              <a:t> E-Wallet </a:t>
            </a:r>
            <a:br>
              <a:rPr lang="en-US" sz="3200" dirty="0" smtClean="0">
                <a:latin typeface="Book Antiqua" panose="02040602050305030304" pitchFamily="18" charset="0"/>
              </a:rPr>
            </a:br>
            <a:r>
              <a:rPr lang="en-US" sz="3200" dirty="0" err="1" smtClean="0">
                <a:latin typeface="Book Antiqua" panose="02040602050305030304" pitchFamily="18" charset="0"/>
              </a:rPr>
              <a:t>lebih</a:t>
            </a:r>
            <a:r>
              <a:rPr lang="en-US" sz="3200" dirty="0" smtClean="0">
                <a:latin typeface="Book Antiqua" panose="02040602050305030304" pitchFamily="18" charset="0"/>
              </a:rPr>
              <a:t> </a:t>
            </a:r>
            <a:r>
              <a:rPr lang="en-US" sz="3200" dirty="0" err="1" smtClean="0">
                <a:latin typeface="Book Antiqua" panose="02040602050305030304" pitchFamily="18" charset="0"/>
              </a:rPr>
              <a:t>mudah</a:t>
            </a:r>
            <a:r>
              <a:rPr lang="en-US" sz="3200" dirty="0" smtClean="0">
                <a:latin typeface="Book Antiqua" panose="02040602050305030304" pitchFamily="18" charset="0"/>
              </a:rPr>
              <a:t> </a:t>
            </a:r>
            <a:r>
              <a:rPr lang="en-US" sz="3200" dirty="0" err="1" smtClean="0">
                <a:latin typeface="Book Antiqua" panose="02040602050305030304" pitchFamily="18" charset="0"/>
              </a:rPr>
              <a:t>berbanding</a:t>
            </a:r>
            <a:r>
              <a:rPr lang="en-US" sz="3200" dirty="0" smtClean="0">
                <a:latin typeface="Book Antiqua" panose="02040602050305030304" pitchFamily="18" charset="0"/>
              </a:rPr>
              <a:t/>
            </a:r>
            <a:br>
              <a:rPr lang="en-US" sz="3200" dirty="0" smtClean="0">
                <a:latin typeface="Book Antiqua" panose="02040602050305030304" pitchFamily="18" charset="0"/>
              </a:rPr>
            </a:br>
            <a:r>
              <a:rPr lang="en-US" sz="3200" dirty="0" smtClean="0">
                <a:latin typeface="Book Antiqua" panose="02040602050305030304" pitchFamily="18" charset="0"/>
              </a:rPr>
              <a:t> </a:t>
            </a:r>
            <a:r>
              <a:rPr lang="en-US" sz="3200" dirty="0" err="1" smtClean="0">
                <a:latin typeface="Book Antiqua" panose="02040602050305030304" pitchFamily="18" charset="0"/>
              </a:rPr>
              <a:t>dompet</a:t>
            </a:r>
            <a:r>
              <a:rPr lang="en-US" sz="3200" dirty="0" smtClean="0">
                <a:latin typeface="Book Antiqua" panose="02040602050305030304" pitchFamily="18" charset="0"/>
              </a:rPr>
              <a:t> </a:t>
            </a:r>
            <a:r>
              <a:rPr lang="en-US" sz="3200" dirty="0" err="1" smtClean="0">
                <a:latin typeface="Book Antiqua" panose="02040602050305030304" pitchFamily="18" charset="0"/>
              </a:rPr>
              <a:t>fizikal</a:t>
            </a:r>
            <a:r>
              <a:rPr lang="en-US" sz="3200" dirty="0" smtClean="0">
                <a:latin typeface="Book Antiqua" panose="02040602050305030304" pitchFamily="18" charset="0"/>
              </a:rPr>
              <a:t>?</a:t>
            </a:r>
            <a:endParaRPr lang="en-US" sz="3200" dirty="0">
              <a:latin typeface="Book Antiqua" panose="0204060205030503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97600" y="4111140"/>
            <a:ext cx="2946400" cy="1131419"/>
          </a:xfrm>
        </p:spPr>
        <p:txBody>
          <a:bodyPr>
            <a:normAutofit fontScale="47500" lnSpcReduction="20000"/>
          </a:bodyPr>
          <a:lstStyle/>
          <a:p>
            <a:pPr algn="l"/>
            <a:r>
              <a:rPr lang="en-US" dirty="0" smtClean="0"/>
              <a:t>Ham Jing Yi</a:t>
            </a:r>
          </a:p>
          <a:p>
            <a:pPr algn="l"/>
            <a:r>
              <a:rPr lang="en-US" dirty="0" err="1" smtClean="0"/>
              <a:t>Nurul</a:t>
            </a:r>
            <a:r>
              <a:rPr lang="en-US" dirty="0" smtClean="0"/>
              <a:t> Alis Alia </a:t>
            </a:r>
            <a:r>
              <a:rPr lang="en-US" dirty="0" err="1" smtClean="0"/>
              <a:t>Binti</a:t>
            </a:r>
            <a:r>
              <a:rPr lang="en-US" dirty="0" smtClean="0"/>
              <a:t> Mohamad Zamri</a:t>
            </a:r>
          </a:p>
          <a:p>
            <a:pPr algn="l"/>
            <a:r>
              <a:rPr lang="en-US" dirty="0" err="1" smtClean="0"/>
              <a:t>Jayaneysanraj</a:t>
            </a:r>
            <a:r>
              <a:rPr lang="en-US" dirty="0" smtClean="0"/>
              <a:t> A/L </a:t>
            </a:r>
            <a:r>
              <a:rPr lang="en-US" dirty="0" err="1" smtClean="0"/>
              <a:t>Jayaraj</a:t>
            </a:r>
            <a:endParaRPr lang="en-US" dirty="0" smtClean="0"/>
          </a:p>
          <a:p>
            <a:pPr algn="l"/>
            <a:r>
              <a:rPr lang="en-US" dirty="0" smtClean="0"/>
              <a:t>Muhammad Irfan Daniel Bin </a:t>
            </a:r>
            <a:r>
              <a:rPr lang="en-US" dirty="0" err="1" smtClean="0"/>
              <a:t>Abd</a:t>
            </a:r>
            <a:r>
              <a:rPr lang="en-US" dirty="0" smtClean="0"/>
              <a:t> Karim</a:t>
            </a:r>
          </a:p>
          <a:p>
            <a:pPr algn="l"/>
            <a:r>
              <a:rPr lang="en-US" dirty="0" smtClean="0"/>
              <a:t>Nor </a:t>
            </a:r>
            <a:r>
              <a:rPr lang="en-US" dirty="0" err="1" smtClean="0"/>
              <a:t>Armirani</a:t>
            </a:r>
            <a:r>
              <a:rPr lang="en-US" dirty="0" smtClean="0"/>
              <a:t> </a:t>
            </a:r>
            <a:r>
              <a:rPr lang="en-US" dirty="0" err="1" smtClean="0"/>
              <a:t>Binti</a:t>
            </a:r>
            <a:r>
              <a:rPr lang="en-US" dirty="0" smtClean="0"/>
              <a:t> </a:t>
            </a:r>
            <a:r>
              <a:rPr lang="en-US" dirty="0" err="1" smtClean="0"/>
              <a:t>Mohd</a:t>
            </a:r>
            <a:r>
              <a:rPr lang="en-US" dirty="0" smtClean="0"/>
              <a:t> </a:t>
            </a:r>
            <a:r>
              <a:rPr lang="en-US" dirty="0" err="1" smtClean="0"/>
              <a:t>Mazlan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422985" y="89514"/>
            <a:ext cx="456522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3200" dirty="0" err="1" smtClean="0">
                <a:latin typeface="Algerian" panose="04020705040A02060702" pitchFamily="82" charset="0"/>
              </a:rPr>
              <a:t>Pemikiran</a:t>
            </a:r>
            <a:r>
              <a:rPr lang="en-MY" sz="3200" dirty="0" smtClean="0">
                <a:latin typeface="Algerian" panose="04020705040A02060702" pitchFamily="82" charset="0"/>
              </a:rPr>
              <a:t> </a:t>
            </a:r>
            <a:r>
              <a:rPr lang="en-MY" sz="3200" dirty="0" err="1" smtClean="0">
                <a:latin typeface="Algerian" panose="04020705040A02060702" pitchFamily="82" charset="0"/>
              </a:rPr>
              <a:t>Sains</a:t>
            </a:r>
            <a:r>
              <a:rPr lang="en-MY" sz="3200" dirty="0" smtClean="0">
                <a:latin typeface="Algerian" panose="04020705040A02060702" pitchFamily="82" charset="0"/>
              </a:rPr>
              <a:t> </a:t>
            </a:r>
            <a:r>
              <a:rPr lang="en-MY" sz="3200" dirty="0" err="1" smtClean="0">
                <a:latin typeface="Algerian" panose="04020705040A02060702" pitchFamily="82" charset="0"/>
              </a:rPr>
              <a:t>dan</a:t>
            </a:r>
            <a:r>
              <a:rPr lang="en-MY" sz="3200" dirty="0" smtClean="0">
                <a:latin typeface="Algerian" panose="04020705040A02060702" pitchFamily="82" charset="0"/>
              </a:rPr>
              <a:t> </a:t>
            </a:r>
          </a:p>
          <a:p>
            <a:pPr algn="ctr"/>
            <a:r>
              <a:rPr lang="en-MY" sz="3200" dirty="0" err="1" smtClean="0">
                <a:latin typeface="Algerian" panose="04020705040A02060702" pitchFamily="82" charset="0"/>
              </a:rPr>
              <a:t>Teknologi</a:t>
            </a:r>
            <a:endParaRPr lang="en-MY" sz="3200" dirty="0" smtClean="0">
              <a:latin typeface="Algerian" panose="04020705040A02060702" pitchFamily="82" charset="0"/>
            </a:endParaRPr>
          </a:p>
          <a:p>
            <a:pPr algn="ctr"/>
            <a:r>
              <a:rPr lang="en-MY" sz="3200" smtClean="0">
                <a:latin typeface="Algerian" panose="04020705040A02060702" pitchFamily="82" charset="0"/>
              </a:rPr>
              <a:t>UHIT2302</a:t>
            </a:r>
            <a:endParaRPr lang="en-MY" sz="3200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Felix Titling" panose="04060505060202020A04" pitchFamily="82" charset="0"/>
              </a:rPr>
              <a:t>Storyboard</a:t>
            </a:r>
            <a:endParaRPr lang="en-US" dirty="0">
              <a:latin typeface="Felix Titling" panose="04060505060202020A04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 dpi="0" rotWithShape="1">
            <a:blip r:embed="rId2">
              <a:alphaModFix amt="27000"/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>
                <a:latin typeface="Footlight MT Light" panose="0204060206030A020304" pitchFamily="18" charset="0"/>
              </a:rPr>
              <a:t>Pengenalan</a:t>
            </a:r>
            <a:r>
              <a:rPr lang="en-US" dirty="0">
                <a:latin typeface="Footlight MT Light" panose="0204060206030A020304" pitchFamily="18" charset="0"/>
              </a:rPr>
              <a:t> </a:t>
            </a:r>
            <a:r>
              <a:rPr lang="en-US" dirty="0" smtClean="0">
                <a:latin typeface="Footlight MT Light" panose="0204060206030A020304" pitchFamily="18" charset="0"/>
              </a:rPr>
              <a:t>(00.00-00.22)</a:t>
            </a:r>
          </a:p>
          <a:p>
            <a:r>
              <a:rPr lang="en-US" dirty="0" err="1" smtClean="0">
                <a:latin typeface="Footlight MT Light" panose="0204060206030A020304" pitchFamily="18" charset="0"/>
              </a:rPr>
              <a:t>Definisi</a:t>
            </a:r>
            <a:r>
              <a:rPr lang="en-US" dirty="0" smtClean="0">
                <a:latin typeface="Footlight MT Light" panose="0204060206030A020304" pitchFamily="18" charset="0"/>
              </a:rPr>
              <a:t> e-wallet</a:t>
            </a:r>
          </a:p>
          <a:p>
            <a:pPr marL="0" indent="0">
              <a:buNone/>
            </a:pPr>
            <a:endParaRPr lang="en-US" dirty="0">
              <a:latin typeface="Footlight MT Light" panose="0204060206030A020304" pitchFamily="18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Footlight MT Light" panose="0204060206030A020304" pitchFamily="18" charset="0"/>
              </a:rPr>
              <a:t>Lakonan</a:t>
            </a:r>
            <a:r>
              <a:rPr lang="en-US" dirty="0" smtClean="0">
                <a:latin typeface="Footlight MT Light" panose="0204060206030A020304" pitchFamily="18" charset="0"/>
              </a:rPr>
              <a:t> (00.20-03.20)</a:t>
            </a:r>
          </a:p>
          <a:p>
            <a:r>
              <a:rPr lang="en-MY" dirty="0" err="1">
                <a:latin typeface="Footlight MT Light" panose="0204060206030A020304" pitchFamily="18" charset="0"/>
              </a:rPr>
              <a:t>Seorang</a:t>
            </a:r>
            <a:r>
              <a:rPr lang="en-MY" dirty="0">
                <a:latin typeface="Footlight MT Light" panose="0204060206030A020304" pitchFamily="18" charset="0"/>
              </a:rPr>
              <a:t> </a:t>
            </a:r>
            <a:r>
              <a:rPr lang="en-MY" dirty="0" err="1">
                <a:latin typeface="Footlight MT Light" panose="0204060206030A020304" pitchFamily="18" charset="0"/>
              </a:rPr>
              <a:t>ahli</a:t>
            </a:r>
            <a:r>
              <a:rPr lang="en-MY" dirty="0">
                <a:latin typeface="Footlight MT Light" panose="0204060206030A020304" pitchFamily="18" charset="0"/>
              </a:rPr>
              <a:t> </a:t>
            </a:r>
            <a:r>
              <a:rPr lang="en-MY" dirty="0" err="1">
                <a:latin typeface="Footlight MT Light" panose="0204060206030A020304" pitchFamily="18" charset="0"/>
              </a:rPr>
              <a:t>kumpulan</a:t>
            </a:r>
            <a:r>
              <a:rPr lang="en-MY" dirty="0">
                <a:latin typeface="Footlight MT Light" panose="0204060206030A020304" pitchFamily="18" charset="0"/>
              </a:rPr>
              <a:t> </a:t>
            </a:r>
            <a:r>
              <a:rPr lang="en-MY" dirty="0" err="1">
                <a:latin typeface="Footlight MT Light" panose="0204060206030A020304" pitchFamily="18" charset="0"/>
              </a:rPr>
              <a:t>terlihat</a:t>
            </a:r>
            <a:r>
              <a:rPr lang="en-MY" dirty="0">
                <a:latin typeface="Footlight MT Light" panose="0204060206030A020304" pitchFamily="18" charset="0"/>
              </a:rPr>
              <a:t> </a:t>
            </a:r>
            <a:r>
              <a:rPr lang="en-MY" dirty="0" err="1">
                <a:latin typeface="Footlight MT Light" panose="0204060206030A020304" pitchFamily="18" charset="0"/>
              </a:rPr>
              <a:t>iklan</a:t>
            </a:r>
            <a:r>
              <a:rPr lang="en-MY" dirty="0">
                <a:latin typeface="Footlight MT Light" panose="0204060206030A020304" pitchFamily="18" charset="0"/>
              </a:rPr>
              <a:t> </a:t>
            </a:r>
            <a:r>
              <a:rPr lang="en-MY" dirty="0" err="1">
                <a:latin typeface="Footlight MT Light" panose="0204060206030A020304" pitchFamily="18" charset="0"/>
              </a:rPr>
              <a:t>tentang</a:t>
            </a:r>
            <a:r>
              <a:rPr lang="en-MY" dirty="0">
                <a:latin typeface="Footlight MT Light" panose="0204060206030A020304" pitchFamily="18" charset="0"/>
              </a:rPr>
              <a:t> e-wallet </a:t>
            </a:r>
            <a:r>
              <a:rPr lang="en-MY" dirty="0" err="1">
                <a:latin typeface="Footlight MT Light" panose="0204060206030A020304" pitchFamily="18" charset="0"/>
              </a:rPr>
              <a:t>dan</a:t>
            </a:r>
            <a:r>
              <a:rPr lang="en-MY" dirty="0">
                <a:latin typeface="Footlight MT Light" panose="0204060206030A020304" pitchFamily="18" charset="0"/>
              </a:rPr>
              <a:t> </a:t>
            </a:r>
            <a:r>
              <a:rPr lang="en-MY" dirty="0" err="1">
                <a:latin typeface="Footlight MT Light" panose="0204060206030A020304" pitchFamily="18" charset="0"/>
              </a:rPr>
              <a:t>berbincang</a:t>
            </a:r>
            <a:r>
              <a:rPr lang="en-MY" dirty="0">
                <a:latin typeface="Footlight MT Light" panose="0204060206030A020304" pitchFamily="18" charset="0"/>
              </a:rPr>
              <a:t> </a:t>
            </a:r>
            <a:r>
              <a:rPr lang="en-MY" dirty="0" err="1">
                <a:latin typeface="Footlight MT Light" panose="0204060206030A020304" pitchFamily="18" charset="0"/>
              </a:rPr>
              <a:t>dengan</a:t>
            </a:r>
            <a:r>
              <a:rPr lang="en-MY" dirty="0">
                <a:latin typeface="Footlight MT Light" panose="0204060206030A020304" pitchFamily="18" charset="0"/>
              </a:rPr>
              <a:t> </a:t>
            </a:r>
            <a:r>
              <a:rPr lang="en-MY" dirty="0" err="1">
                <a:latin typeface="Footlight MT Light" panose="0204060206030A020304" pitchFamily="18" charset="0"/>
              </a:rPr>
              <a:t>ahli</a:t>
            </a:r>
            <a:r>
              <a:rPr lang="en-MY" dirty="0">
                <a:latin typeface="Footlight MT Light" panose="0204060206030A020304" pitchFamily="18" charset="0"/>
              </a:rPr>
              <a:t> </a:t>
            </a:r>
            <a:r>
              <a:rPr lang="en-MY" dirty="0" err="1">
                <a:latin typeface="Footlight MT Light" panose="0204060206030A020304" pitchFamily="18" charset="0"/>
              </a:rPr>
              <a:t>kumpulan</a:t>
            </a:r>
            <a:r>
              <a:rPr lang="en-MY" dirty="0">
                <a:latin typeface="Footlight MT Light" panose="0204060206030A020304" pitchFamily="18" charset="0"/>
              </a:rPr>
              <a:t> yang lain </a:t>
            </a:r>
            <a:r>
              <a:rPr lang="en-MY" dirty="0" err="1">
                <a:latin typeface="Footlight MT Light" panose="0204060206030A020304" pitchFamily="18" charset="0"/>
              </a:rPr>
              <a:t>tentang</a:t>
            </a:r>
            <a:r>
              <a:rPr lang="en-MY" dirty="0">
                <a:latin typeface="Footlight MT Light" panose="0204060206030A020304" pitchFamily="18" charset="0"/>
              </a:rPr>
              <a:t> </a:t>
            </a:r>
            <a:r>
              <a:rPr lang="en-MY" dirty="0" err="1" smtClean="0">
                <a:latin typeface="Footlight MT Light" panose="0204060206030A020304" pitchFamily="18" charset="0"/>
              </a:rPr>
              <a:t>cara</a:t>
            </a:r>
            <a:r>
              <a:rPr lang="en-MY" dirty="0" smtClean="0">
                <a:latin typeface="Footlight MT Light" panose="0204060206030A020304" pitchFamily="18" charset="0"/>
              </a:rPr>
              <a:t> </a:t>
            </a:r>
            <a:r>
              <a:rPr lang="en-MY" dirty="0" err="1" smtClean="0">
                <a:latin typeface="Footlight MT Light" panose="0204060206030A020304" pitchFamily="18" charset="0"/>
              </a:rPr>
              <a:t>penggunaan</a:t>
            </a:r>
            <a:r>
              <a:rPr lang="en-MY" dirty="0" smtClean="0">
                <a:latin typeface="Footlight MT Light" panose="0204060206030A020304" pitchFamily="18" charset="0"/>
              </a:rPr>
              <a:t> </a:t>
            </a:r>
            <a:r>
              <a:rPr lang="en-MY" dirty="0">
                <a:latin typeface="Footlight MT Light" panose="0204060206030A020304" pitchFamily="18" charset="0"/>
              </a:rPr>
              <a:t>e-wallet.</a:t>
            </a:r>
            <a:endParaRPr lang="en-US" dirty="0">
              <a:latin typeface="Footlight MT Light" panose="0204060206030A020304" pitchFamily="18" charset="0"/>
            </a:endParaRPr>
          </a:p>
          <a:p>
            <a:endParaRPr lang="en-US" dirty="0"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91360" y="0"/>
            <a:ext cx="7152640" cy="5143500"/>
          </a:xfrm>
          <a:blipFill dpi="0" rotWithShape="1">
            <a:blip r:embed="rId2">
              <a:alphaModFix amt="21000"/>
            </a:blip>
            <a:srcRect/>
            <a:stretch>
              <a:fillRect/>
            </a:stretch>
          </a:blipFill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err="1" smtClean="0">
                <a:latin typeface="Footlight MT Light" panose="0204060206030A020304" pitchFamily="18" charset="0"/>
              </a:rPr>
              <a:t>Kebaikan</a:t>
            </a:r>
            <a:r>
              <a:rPr lang="en-US" dirty="0" smtClean="0">
                <a:latin typeface="Footlight MT Light" panose="0204060206030A020304" pitchFamily="18" charset="0"/>
              </a:rPr>
              <a:t> E-wallet (03.20-04.12)</a:t>
            </a:r>
          </a:p>
          <a:p>
            <a:r>
              <a:rPr lang="en-US" dirty="0" err="1" smtClean="0">
                <a:latin typeface="Footlight MT Light" panose="0204060206030A020304" pitchFamily="18" charset="0"/>
              </a:rPr>
              <a:t>Senarai</a:t>
            </a:r>
            <a:r>
              <a:rPr lang="en-US" dirty="0" smtClean="0">
                <a:latin typeface="Footlight MT Light" panose="0204060206030A020304" pitchFamily="18" charset="0"/>
              </a:rPr>
              <a:t> </a:t>
            </a:r>
            <a:r>
              <a:rPr lang="en-US" dirty="0" err="1" smtClean="0">
                <a:latin typeface="Footlight MT Light" panose="0204060206030A020304" pitchFamily="18" charset="0"/>
              </a:rPr>
              <a:t>kebaikan</a:t>
            </a:r>
            <a:r>
              <a:rPr lang="en-US" dirty="0" smtClean="0">
                <a:latin typeface="Footlight MT Light" panose="0204060206030A020304" pitchFamily="18" charset="0"/>
              </a:rPr>
              <a:t> </a:t>
            </a:r>
            <a:r>
              <a:rPr lang="en-US" dirty="0" smtClean="0">
                <a:latin typeface="Footlight MT Light" panose="0204060206030A020304" pitchFamily="18" charset="0"/>
              </a:rPr>
              <a:t>e-wallet</a:t>
            </a:r>
          </a:p>
          <a:p>
            <a:pPr lvl="1"/>
            <a:r>
              <a:rPr lang="en-US" dirty="0" err="1" smtClean="0">
                <a:latin typeface="Footlight MT Light" panose="0204060206030A020304" pitchFamily="18" charset="0"/>
              </a:rPr>
              <a:t>Akses</a:t>
            </a:r>
            <a:r>
              <a:rPr lang="en-US" dirty="0" smtClean="0">
                <a:latin typeface="Footlight MT Light" panose="0204060206030A020304" pitchFamily="18" charset="0"/>
              </a:rPr>
              <a:t> </a:t>
            </a:r>
            <a:r>
              <a:rPr lang="en-US" dirty="0" err="1" smtClean="0">
                <a:latin typeface="Footlight MT Light" panose="0204060206030A020304" pitchFamily="18" charset="0"/>
              </a:rPr>
              <a:t>mudah</a:t>
            </a:r>
            <a:endParaRPr lang="en-US" dirty="0" smtClean="0">
              <a:latin typeface="Footlight MT Light" panose="0204060206030A020304" pitchFamily="18" charset="0"/>
            </a:endParaRPr>
          </a:p>
          <a:p>
            <a:pPr lvl="1"/>
            <a:r>
              <a:rPr lang="en-US" dirty="0" err="1" smtClean="0">
                <a:latin typeface="Footlight MT Light" panose="0204060206030A020304" pitchFamily="18" charset="0"/>
              </a:rPr>
              <a:t>Mudah</a:t>
            </a:r>
            <a:r>
              <a:rPr lang="en-US" dirty="0" smtClean="0">
                <a:latin typeface="Footlight MT Light" panose="0204060206030A020304" pitchFamily="18" charset="0"/>
              </a:rPr>
              <a:t> </a:t>
            </a:r>
            <a:r>
              <a:rPr lang="en-US" dirty="0" err="1" smtClean="0">
                <a:latin typeface="Footlight MT Light" panose="0204060206030A020304" pitchFamily="18" charset="0"/>
              </a:rPr>
              <a:t>untuk</a:t>
            </a:r>
            <a:r>
              <a:rPr lang="en-US" dirty="0" smtClean="0">
                <a:latin typeface="Footlight MT Light" panose="0204060206030A020304" pitchFamily="18" charset="0"/>
              </a:rPr>
              <a:t> top up</a:t>
            </a:r>
          </a:p>
          <a:p>
            <a:pPr lvl="1"/>
            <a:r>
              <a:rPr lang="en-US" dirty="0" err="1" smtClean="0">
                <a:latin typeface="Footlight MT Light" panose="0204060206030A020304" pitchFamily="18" charset="0"/>
              </a:rPr>
              <a:t>Insentif</a:t>
            </a:r>
            <a:r>
              <a:rPr lang="en-US" dirty="0" smtClean="0">
                <a:latin typeface="Footlight MT Light" panose="0204060206030A020304" pitchFamily="18" charset="0"/>
              </a:rPr>
              <a:t> </a:t>
            </a:r>
            <a:r>
              <a:rPr lang="en-US" dirty="0" err="1" smtClean="0">
                <a:latin typeface="Footlight MT Light" panose="0204060206030A020304" pitchFamily="18" charset="0"/>
              </a:rPr>
              <a:t>dan</a:t>
            </a:r>
            <a:r>
              <a:rPr lang="en-US" dirty="0" smtClean="0">
                <a:latin typeface="Footlight MT Light" panose="0204060206030A020304" pitchFamily="18" charset="0"/>
              </a:rPr>
              <a:t> </a:t>
            </a:r>
            <a:r>
              <a:rPr lang="en-US" dirty="0" err="1" smtClean="0">
                <a:latin typeface="Footlight MT Light" panose="0204060206030A020304" pitchFamily="18" charset="0"/>
              </a:rPr>
              <a:t>promosi</a:t>
            </a:r>
            <a:endParaRPr lang="en-US" dirty="0" smtClean="0">
              <a:latin typeface="Footlight MT Light" panose="0204060206030A020304" pitchFamily="18" charset="0"/>
            </a:endParaRPr>
          </a:p>
          <a:p>
            <a:pPr lvl="1"/>
            <a:r>
              <a:rPr lang="en-US" dirty="0" err="1" smtClean="0">
                <a:latin typeface="Footlight MT Light" panose="0204060206030A020304" pitchFamily="18" charset="0"/>
              </a:rPr>
              <a:t>Selamat</a:t>
            </a:r>
            <a:r>
              <a:rPr lang="en-US" dirty="0" smtClean="0">
                <a:latin typeface="Footlight MT Light" panose="0204060206030A020304" pitchFamily="18" charset="0"/>
              </a:rPr>
              <a:t> </a:t>
            </a:r>
            <a:r>
              <a:rPr lang="en-US" dirty="0" err="1" smtClean="0">
                <a:latin typeface="Footlight MT Light" panose="0204060206030A020304" pitchFamily="18" charset="0"/>
              </a:rPr>
              <a:t>digunakan</a:t>
            </a:r>
            <a:endParaRPr lang="en-US" dirty="0" smtClean="0">
              <a:latin typeface="Footlight MT Light" panose="0204060206030A020304" pitchFamily="18" charset="0"/>
            </a:endParaRPr>
          </a:p>
          <a:p>
            <a:endParaRPr lang="en-US" dirty="0">
              <a:latin typeface="Footlight MT Light" panose="0204060206030A020304" pitchFamily="18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Footlight MT Light" panose="0204060206030A020304" pitchFamily="18" charset="0"/>
              </a:rPr>
              <a:t>Keburukan</a:t>
            </a:r>
            <a:r>
              <a:rPr lang="en-US" dirty="0" smtClean="0">
                <a:latin typeface="Footlight MT Light" panose="0204060206030A020304" pitchFamily="18" charset="0"/>
              </a:rPr>
              <a:t> E-wallet (04.12-05.03)</a:t>
            </a:r>
          </a:p>
          <a:p>
            <a:r>
              <a:rPr lang="en-US" dirty="0" err="1" smtClean="0">
                <a:latin typeface="Footlight MT Light" panose="0204060206030A020304" pitchFamily="18" charset="0"/>
              </a:rPr>
              <a:t>Senarai</a:t>
            </a:r>
            <a:r>
              <a:rPr lang="en-US" dirty="0" smtClean="0">
                <a:latin typeface="Footlight MT Light" panose="0204060206030A020304" pitchFamily="18" charset="0"/>
              </a:rPr>
              <a:t> </a:t>
            </a:r>
            <a:r>
              <a:rPr lang="en-US" dirty="0" err="1" smtClean="0">
                <a:latin typeface="Footlight MT Light" panose="0204060206030A020304" pitchFamily="18" charset="0"/>
              </a:rPr>
              <a:t>keburukan</a:t>
            </a:r>
            <a:r>
              <a:rPr lang="en-US" dirty="0" smtClean="0">
                <a:latin typeface="Footlight MT Light" panose="0204060206030A020304" pitchFamily="18" charset="0"/>
              </a:rPr>
              <a:t> </a:t>
            </a:r>
            <a:r>
              <a:rPr lang="en-US" dirty="0" smtClean="0">
                <a:latin typeface="Footlight MT Light" panose="0204060206030A020304" pitchFamily="18" charset="0"/>
              </a:rPr>
              <a:t>e-wallet</a:t>
            </a:r>
          </a:p>
          <a:p>
            <a:pPr lvl="1"/>
            <a:r>
              <a:rPr lang="en-US" dirty="0" err="1" smtClean="0">
                <a:latin typeface="Footlight MT Light" panose="0204060206030A020304" pitchFamily="18" charset="0"/>
              </a:rPr>
              <a:t>Bergantung</a:t>
            </a:r>
            <a:r>
              <a:rPr lang="en-US" dirty="0" smtClean="0">
                <a:latin typeface="Footlight MT Light" panose="0204060206030A020304" pitchFamily="18" charset="0"/>
              </a:rPr>
              <a:t> </a:t>
            </a:r>
            <a:r>
              <a:rPr lang="en-US" dirty="0" err="1" smtClean="0">
                <a:latin typeface="Footlight MT Light" panose="0204060206030A020304" pitchFamily="18" charset="0"/>
              </a:rPr>
              <a:t>kepada</a:t>
            </a:r>
            <a:r>
              <a:rPr lang="en-US" dirty="0" smtClean="0">
                <a:latin typeface="Footlight MT Light" panose="0204060206030A020304" pitchFamily="18" charset="0"/>
              </a:rPr>
              <a:t> </a:t>
            </a:r>
            <a:r>
              <a:rPr lang="en-US" dirty="0" err="1" smtClean="0">
                <a:latin typeface="Footlight MT Light" panose="0204060206030A020304" pitchFamily="18" charset="0"/>
              </a:rPr>
              <a:t>jaringan</a:t>
            </a:r>
            <a:r>
              <a:rPr lang="en-US" dirty="0" smtClean="0">
                <a:latin typeface="Footlight MT Light" panose="0204060206030A020304" pitchFamily="18" charset="0"/>
              </a:rPr>
              <a:t> internet</a:t>
            </a:r>
          </a:p>
          <a:p>
            <a:pPr lvl="1"/>
            <a:r>
              <a:rPr lang="en-US" dirty="0" err="1" smtClean="0">
                <a:latin typeface="Footlight MT Light" panose="0204060206030A020304" pitchFamily="18" charset="0"/>
              </a:rPr>
              <a:t>Layanan</a:t>
            </a:r>
            <a:r>
              <a:rPr lang="en-US" dirty="0" smtClean="0">
                <a:latin typeface="Footlight MT Light" panose="0204060206030A020304" pitchFamily="18" charset="0"/>
              </a:rPr>
              <a:t> </a:t>
            </a:r>
            <a:r>
              <a:rPr lang="en-US" dirty="0" err="1" smtClean="0">
                <a:latin typeface="Footlight MT Light" panose="0204060206030A020304" pitchFamily="18" charset="0"/>
              </a:rPr>
              <a:t>masih</a:t>
            </a:r>
            <a:r>
              <a:rPr lang="en-US" dirty="0" smtClean="0">
                <a:latin typeface="Footlight MT Light" panose="0204060206030A020304" pitchFamily="18" charset="0"/>
              </a:rPr>
              <a:t> </a:t>
            </a:r>
            <a:r>
              <a:rPr lang="en-US" dirty="0" err="1" smtClean="0">
                <a:latin typeface="Footlight MT Light" panose="0204060206030A020304" pitchFamily="18" charset="0"/>
              </a:rPr>
              <a:t>terbatas</a:t>
            </a:r>
            <a:endParaRPr lang="en-US" dirty="0" smtClean="0">
              <a:latin typeface="Footlight MT Light" panose="0204060206030A020304" pitchFamily="18" charset="0"/>
            </a:endParaRPr>
          </a:p>
          <a:p>
            <a:pPr lvl="1"/>
            <a:r>
              <a:rPr lang="en-US" dirty="0" err="1" smtClean="0">
                <a:latin typeface="Footlight MT Light" panose="0204060206030A020304" pitchFamily="18" charset="0"/>
              </a:rPr>
              <a:t>Kehilangan</a:t>
            </a:r>
            <a:r>
              <a:rPr lang="en-US" dirty="0" smtClean="0">
                <a:latin typeface="Footlight MT Light" panose="0204060206030A020304" pitchFamily="18" charset="0"/>
              </a:rPr>
              <a:t> </a:t>
            </a:r>
            <a:r>
              <a:rPr lang="en-US" dirty="0" err="1" smtClean="0">
                <a:latin typeface="Footlight MT Light" panose="0204060206030A020304" pitchFamily="18" charset="0"/>
              </a:rPr>
              <a:t>wang</a:t>
            </a:r>
            <a:r>
              <a:rPr lang="en-US" dirty="0" smtClean="0">
                <a:latin typeface="Footlight MT Light" panose="0204060206030A020304" pitchFamily="18" charset="0"/>
              </a:rPr>
              <a:t> </a:t>
            </a:r>
            <a:r>
              <a:rPr lang="en-US" dirty="0" err="1" smtClean="0">
                <a:latin typeface="Footlight MT Light" panose="0204060206030A020304" pitchFamily="18" charset="0"/>
              </a:rPr>
              <a:t>berlaku</a:t>
            </a:r>
            <a:r>
              <a:rPr lang="en-US" dirty="0" smtClean="0">
                <a:latin typeface="Footlight MT Light" panose="0204060206030A020304" pitchFamily="18" charset="0"/>
              </a:rPr>
              <a:t> </a:t>
            </a:r>
            <a:r>
              <a:rPr lang="en-US" dirty="0" err="1" smtClean="0">
                <a:latin typeface="Footlight MT Light" panose="0204060206030A020304" pitchFamily="18" charset="0"/>
              </a:rPr>
              <a:t>jika</a:t>
            </a:r>
            <a:r>
              <a:rPr lang="en-US" dirty="0" smtClean="0">
                <a:latin typeface="Footlight MT Light" panose="0204060206030A020304" pitchFamily="18" charset="0"/>
              </a:rPr>
              <a:t> </a:t>
            </a:r>
            <a:r>
              <a:rPr lang="en-US" dirty="0" err="1" smtClean="0">
                <a:latin typeface="Footlight MT Light" panose="0204060206030A020304" pitchFamily="18" charset="0"/>
              </a:rPr>
              <a:t>telefon</a:t>
            </a:r>
            <a:r>
              <a:rPr lang="en-US" dirty="0" smtClean="0">
                <a:latin typeface="Footlight MT Light" panose="0204060206030A020304" pitchFamily="18" charset="0"/>
              </a:rPr>
              <a:t> </a:t>
            </a:r>
            <a:r>
              <a:rPr lang="en-US" dirty="0" err="1" smtClean="0">
                <a:latin typeface="Footlight MT Light" panose="0204060206030A020304" pitchFamily="18" charset="0"/>
              </a:rPr>
              <a:t>hilang</a:t>
            </a:r>
            <a:endParaRPr lang="en-US" dirty="0" smtClean="0">
              <a:latin typeface="Footlight MT Light" panose="0204060206030A020304" pitchFamily="18" charset="0"/>
            </a:endParaRPr>
          </a:p>
          <a:p>
            <a:pPr lvl="1"/>
            <a:endParaRPr lang="en-US" dirty="0" smtClean="0">
              <a:latin typeface="Footlight MT Light" panose="0204060206030A020304" pitchFamily="18" charset="0"/>
            </a:endParaRPr>
          </a:p>
          <a:p>
            <a:endParaRPr lang="en-US" dirty="0">
              <a:latin typeface="Footlight MT Light" panose="0204060206030A020304" pitchFamily="18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Footlight MT Light" panose="0204060206030A020304" pitchFamily="18" charset="0"/>
              </a:rPr>
              <a:t>Kesimpulan</a:t>
            </a:r>
            <a:r>
              <a:rPr lang="en-US" dirty="0" smtClean="0">
                <a:latin typeface="Footlight MT Light" panose="0204060206030A020304" pitchFamily="18" charset="0"/>
              </a:rPr>
              <a:t> (05.03-06.00)</a:t>
            </a:r>
          </a:p>
          <a:p>
            <a:r>
              <a:rPr lang="en-US" dirty="0" err="1" smtClean="0">
                <a:latin typeface="Footlight MT Light" panose="0204060206030A020304" pitchFamily="18" charset="0"/>
              </a:rPr>
              <a:t>Hukum</a:t>
            </a:r>
            <a:r>
              <a:rPr lang="en-US" dirty="0" smtClean="0">
                <a:latin typeface="Footlight MT Light" panose="0204060206030A020304" pitchFamily="18" charset="0"/>
              </a:rPr>
              <a:t> e-wallet </a:t>
            </a:r>
            <a:r>
              <a:rPr lang="en-US" dirty="0" err="1" smtClean="0">
                <a:latin typeface="Footlight MT Light" panose="0204060206030A020304" pitchFamily="18" charset="0"/>
              </a:rPr>
              <a:t>dalam</a:t>
            </a:r>
            <a:r>
              <a:rPr lang="en-US" dirty="0" smtClean="0">
                <a:latin typeface="Footlight MT Light" panose="0204060206030A020304" pitchFamily="18" charset="0"/>
              </a:rPr>
              <a:t> </a:t>
            </a:r>
            <a:r>
              <a:rPr lang="en-US" dirty="0" smtClean="0">
                <a:latin typeface="Footlight MT Light" panose="0204060206030A020304" pitchFamily="18" charset="0"/>
              </a:rPr>
              <a:t>Islam</a:t>
            </a:r>
          </a:p>
          <a:p>
            <a:pPr lvl="1"/>
            <a:r>
              <a:rPr lang="en-US" dirty="0" err="1" smtClean="0">
                <a:latin typeface="Footlight MT Light" panose="0204060206030A020304" pitchFamily="18" charset="0"/>
              </a:rPr>
              <a:t>Patut</a:t>
            </a:r>
            <a:r>
              <a:rPr lang="en-US" dirty="0" smtClean="0">
                <a:latin typeface="Footlight MT Light" panose="0204060206030A020304" pitchFamily="18" charset="0"/>
              </a:rPr>
              <a:t> </a:t>
            </a:r>
            <a:r>
              <a:rPr lang="en-US" dirty="0" err="1" smtClean="0">
                <a:latin typeface="Footlight MT Light" panose="0204060206030A020304" pitchFamily="18" charset="0"/>
              </a:rPr>
              <a:t>syariah</a:t>
            </a:r>
            <a:endParaRPr lang="en-US" dirty="0" smtClean="0">
              <a:latin typeface="Footlight MT Light" panose="0204060206030A020304" pitchFamily="18" charset="0"/>
            </a:endParaRPr>
          </a:p>
          <a:p>
            <a:r>
              <a:rPr lang="en-US" dirty="0" err="1" smtClean="0">
                <a:latin typeface="Footlight MT Light" panose="0204060206030A020304" pitchFamily="18" charset="0"/>
              </a:rPr>
              <a:t>Penggunaan</a:t>
            </a:r>
            <a:r>
              <a:rPr lang="en-US" dirty="0" smtClean="0">
                <a:latin typeface="Footlight MT Light" panose="0204060206030A020304" pitchFamily="18" charset="0"/>
              </a:rPr>
              <a:t> e-wallet </a:t>
            </a:r>
            <a:r>
              <a:rPr lang="en-US" dirty="0" err="1" smtClean="0">
                <a:latin typeface="Footlight MT Light" panose="0204060206030A020304" pitchFamily="18" charset="0"/>
              </a:rPr>
              <a:t>lebih</a:t>
            </a:r>
            <a:r>
              <a:rPr lang="en-US" dirty="0" smtClean="0">
                <a:latin typeface="Footlight MT Light" panose="0204060206030A020304" pitchFamily="18" charset="0"/>
              </a:rPr>
              <a:t> </a:t>
            </a:r>
            <a:r>
              <a:rPr lang="en-US" dirty="0" err="1" smtClean="0">
                <a:latin typeface="Footlight MT Light" panose="0204060206030A020304" pitchFamily="18" charset="0"/>
              </a:rPr>
              <a:t>mudah</a:t>
            </a:r>
            <a:r>
              <a:rPr lang="en-US" dirty="0">
                <a:latin typeface="Footlight MT Light" panose="0204060206030A020304" pitchFamily="18" charset="0"/>
              </a:rPr>
              <a:t> </a:t>
            </a:r>
            <a:r>
              <a:rPr lang="en-US" dirty="0" err="1" smtClean="0">
                <a:latin typeface="Footlight MT Light" panose="0204060206030A020304" pitchFamily="18" charset="0"/>
              </a:rPr>
              <a:t>berbanding</a:t>
            </a:r>
            <a:r>
              <a:rPr lang="en-US" dirty="0" smtClean="0">
                <a:latin typeface="Footlight MT Light" panose="0204060206030A020304" pitchFamily="18" charset="0"/>
              </a:rPr>
              <a:t> </a:t>
            </a:r>
            <a:r>
              <a:rPr lang="en-US" dirty="0" err="1" smtClean="0">
                <a:latin typeface="Footlight MT Light" panose="0204060206030A020304" pitchFamily="18" charset="0"/>
              </a:rPr>
              <a:t>dompet</a:t>
            </a:r>
            <a:r>
              <a:rPr lang="en-US" dirty="0" smtClean="0">
                <a:latin typeface="Footlight MT Light" panose="0204060206030A020304" pitchFamily="18" charset="0"/>
              </a:rPr>
              <a:t> </a:t>
            </a:r>
            <a:r>
              <a:rPr lang="en-US" dirty="0" err="1" smtClean="0">
                <a:latin typeface="Footlight MT Light" panose="0204060206030A020304" pitchFamily="18" charset="0"/>
              </a:rPr>
              <a:t>fizikal</a:t>
            </a:r>
            <a:endParaRPr lang="en-US" dirty="0"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2486" y="2189987"/>
            <a:ext cx="8579028" cy="763526"/>
          </a:xfrm>
        </p:spPr>
        <p:txBody>
          <a:bodyPr>
            <a:normAutofit fontScale="90000"/>
          </a:bodyPr>
          <a:lstStyle/>
          <a:p>
            <a:pPr algn="ctr"/>
            <a:r>
              <a:rPr lang="en-MY" dirty="0" err="1" smtClean="0">
                <a:latin typeface="Book Antiqua" panose="02040602050305030304" pitchFamily="18" charset="0"/>
              </a:rPr>
              <a:t>Tayangan</a:t>
            </a:r>
            <a:r>
              <a:rPr lang="en-MY" dirty="0" smtClean="0">
                <a:latin typeface="Book Antiqua" panose="02040602050305030304" pitchFamily="18" charset="0"/>
              </a:rPr>
              <a:t> </a:t>
            </a:r>
            <a:r>
              <a:rPr lang="en-MY" dirty="0" smtClean="0">
                <a:latin typeface="Book Antiqua" panose="02040602050305030304" pitchFamily="18" charset="0"/>
              </a:rPr>
              <a:t>Video</a:t>
            </a:r>
            <a:br>
              <a:rPr lang="en-MY" dirty="0" smtClean="0">
                <a:latin typeface="Book Antiqua" panose="02040602050305030304" pitchFamily="18" charset="0"/>
              </a:rPr>
            </a:br>
            <a:r>
              <a:rPr lang="en-MY" dirty="0">
                <a:hlinkClick r:id="rId2"/>
              </a:rPr>
              <a:t>https://www.youtube.com/watch?v=a9938xdw9TA</a:t>
            </a:r>
            <a:endParaRPr lang="en-MY" dirty="0">
              <a:latin typeface="Book Antiqua" panose="02040602050305030304" pitchFamily="18" charset="0"/>
              <a:hlinkClick r:id="rId3" action="ppaction://hlinkfile"/>
            </a:endParaRPr>
          </a:p>
        </p:txBody>
      </p:sp>
    </p:spTree>
    <p:extLst>
      <p:ext uri="{BB962C8B-B14F-4D97-AF65-F5344CB8AC3E}">
        <p14:creationId xmlns:p14="http://schemas.microsoft.com/office/powerpoint/2010/main" val="2325218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MY" sz="4400" dirty="0" err="1" smtClean="0">
                <a:latin typeface="Bernard MT Condensed" panose="02050806060905020404" pitchFamily="18" charset="0"/>
              </a:rPr>
              <a:t>Terima</a:t>
            </a:r>
            <a:r>
              <a:rPr lang="en-MY" sz="4400" dirty="0" smtClean="0">
                <a:latin typeface="Bernard MT Condensed" panose="02050806060905020404" pitchFamily="18" charset="0"/>
              </a:rPr>
              <a:t> </a:t>
            </a:r>
            <a:r>
              <a:rPr lang="en-MY" sz="4400" dirty="0" err="1" smtClean="0">
                <a:latin typeface="Bernard MT Condensed" panose="02050806060905020404" pitchFamily="18" charset="0"/>
              </a:rPr>
              <a:t>Kasih</a:t>
            </a:r>
            <a:endParaRPr lang="en-MY" sz="4400" dirty="0">
              <a:latin typeface="Bernard MT Condensed" panose="020508060609050204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1290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122</Words>
  <Application>Microsoft Office PowerPoint</Application>
  <PresentationFormat>On-screen Show (16:9)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Algerian</vt:lpstr>
      <vt:lpstr>Arial</vt:lpstr>
      <vt:lpstr>Bernard MT Condensed</vt:lpstr>
      <vt:lpstr>Book Antiqua</vt:lpstr>
      <vt:lpstr>Calibri</vt:lpstr>
      <vt:lpstr>Felix Titling</vt:lpstr>
      <vt:lpstr>Footlight MT Light</vt:lpstr>
      <vt:lpstr>Office Theme</vt:lpstr>
      <vt:lpstr>Adakah Penggunaan E-Wallet  lebih mudah berbanding  dompet fizikal?</vt:lpstr>
      <vt:lpstr>Storyboard</vt:lpstr>
      <vt:lpstr>PowerPoint Presentation</vt:lpstr>
      <vt:lpstr>Tayangan Video https://www.youtube.com/watch?v=a9938xdw9TA</vt:lpstr>
      <vt:lpstr>Terima Kasih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2017-08-01T15:40:51Z</dcterms:created>
  <dcterms:modified xsi:type="dcterms:W3CDTF">2019-12-14T04:38:25Z</dcterms:modified>
</cp:coreProperties>
</file>