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61" r:id="rId5"/>
    <p:sldId id="260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FF29"/>
    <a:srgbClr val="C33A1F"/>
    <a:srgbClr val="003635"/>
    <a:srgbClr val="D6370C"/>
    <a:srgbClr val="0000CC"/>
    <a:srgbClr val="1D3A00"/>
    <a:srgbClr val="FF856D"/>
    <a:srgbClr val="FF2549"/>
    <a:srgbClr val="005856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480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12/14/2019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7309" y="2352369"/>
            <a:ext cx="8067369" cy="139372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4684" y="1297859"/>
            <a:ext cx="8082115" cy="678426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826" y="180091"/>
            <a:ext cx="8259098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05232"/>
            <a:ext cx="8246070" cy="3557090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243" y="443407"/>
            <a:ext cx="6599812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4774" y="1177436"/>
            <a:ext cx="6622028" cy="3511061"/>
          </a:xfrm>
        </p:spPr>
        <p:txBody>
          <a:bodyPr/>
          <a:lstStyle>
            <a:lvl1pPr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943" y="175783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08033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80430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08033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80430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STT%20E%20wallet%20new.mp4" TargetMode="External"/><Relationship Id="rId2" Type="http://schemas.openxmlformats.org/officeDocument/2006/relationships/hyperlink" Target="https://www.youtube.com/watch?v=a9938xdw9T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21761" y="2238479"/>
            <a:ext cx="5384800" cy="1452715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 smtClean="0">
                <a:latin typeface="Book Antiqua" panose="02040602050305030304" pitchFamily="18" charset="0"/>
              </a:rPr>
              <a:t>Adakah</a:t>
            </a:r>
            <a:r>
              <a:rPr lang="en-US" sz="3200" dirty="0" smtClean="0"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latin typeface="Book Antiqua" panose="02040602050305030304" pitchFamily="18" charset="0"/>
              </a:rPr>
              <a:t>Penggunaan</a:t>
            </a:r>
            <a:r>
              <a:rPr lang="en-US" sz="3200" dirty="0" smtClean="0">
                <a:latin typeface="Book Antiqua" panose="02040602050305030304" pitchFamily="18" charset="0"/>
              </a:rPr>
              <a:t> E-Wallet </a:t>
            </a:r>
            <a:br>
              <a:rPr lang="en-US" sz="3200" dirty="0" smtClean="0">
                <a:latin typeface="Book Antiqua" panose="02040602050305030304" pitchFamily="18" charset="0"/>
              </a:rPr>
            </a:br>
            <a:r>
              <a:rPr lang="en-US" sz="3200" dirty="0" err="1" smtClean="0">
                <a:latin typeface="Book Antiqua" panose="02040602050305030304" pitchFamily="18" charset="0"/>
              </a:rPr>
              <a:t>lebih</a:t>
            </a:r>
            <a:r>
              <a:rPr lang="en-US" sz="3200" dirty="0" smtClean="0"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latin typeface="Book Antiqua" panose="02040602050305030304" pitchFamily="18" charset="0"/>
              </a:rPr>
              <a:t>mudah</a:t>
            </a:r>
            <a:r>
              <a:rPr lang="en-US" sz="3200" dirty="0" smtClean="0"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latin typeface="Book Antiqua" panose="02040602050305030304" pitchFamily="18" charset="0"/>
              </a:rPr>
              <a:t>berbanding</a:t>
            </a:r>
            <a:r>
              <a:rPr lang="en-US" sz="3200" dirty="0" smtClean="0">
                <a:latin typeface="Book Antiqua" panose="02040602050305030304" pitchFamily="18" charset="0"/>
              </a:rPr>
              <a:t/>
            </a:r>
            <a:br>
              <a:rPr lang="en-US" sz="3200" dirty="0" smtClean="0">
                <a:latin typeface="Book Antiqua" panose="02040602050305030304" pitchFamily="18" charset="0"/>
              </a:rPr>
            </a:br>
            <a:r>
              <a:rPr lang="en-US" sz="3200" dirty="0" smtClean="0"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latin typeface="Book Antiqua" panose="02040602050305030304" pitchFamily="18" charset="0"/>
              </a:rPr>
              <a:t>dompet</a:t>
            </a:r>
            <a:r>
              <a:rPr lang="en-US" sz="3200" dirty="0" smtClean="0">
                <a:latin typeface="Book Antiqua" panose="02040602050305030304" pitchFamily="18" charset="0"/>
              </a:rPr>
              <a:t> </a:t>
            </a:r>
            <a:r>
              <a:rPr lang="en-US" sz="3200" dirty="0" err="1" smtClean="0">
                <a:latin typeface="Book Antiqua" panose="02040602050305030304" pitchFamily="18" charset="0"/>
              </a:rPr>
              <a:t>fizikal</a:t>
            </a:r>
            <a:r>
              <a:rPr lang="en-US" sz="3200" dirty="0" smtClean="0">
                <a:latin typeface="Book Antiqua" panose="02040602050305030304" pitchFamily="18" charset="0"/>
              </a:rPr>
              <a:t>?</a:t>
            </a:r>
            <a:endParaRPr lang="en-US" sz="3200" dirty="0">
              <a:latin typeface="Book Antiqua" panose="0204060205030503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97600" y="4111140"/>
            <a:ext cx="2946400" cy="1131419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dirty="0" smtClean="0"/>
              <a:t>Ham Jing Yi</a:t>
            </a:r>
          </a:p>
          <a:p>
            <a:pPr algn="l"/>
            <a:r>
              <a:rPr lang="en-US" dirty="0" err="1" smtClean="0"/>
              <a:t>Nurul</a:t>
            </a:r>
            <a:r>
              <a:rPr lang="en-US" dirty="0" smtClean="0"/>
              <a:t> Alis Alia </a:t>
            </a:r>
            <a:r>
              <a:rPr lang="en-US" dirty="0" err="1" smtClean="0"/>
              <a:t>Binti</a:t>
            </a:r>
            <a:r>
              <a:rPr lang="en-US" dirty="0" smtClean="0"/>
              <a:t> Mohamad Zamri</a:t>
            </a:r>
          </a:p>
          <a:p>
            <a:pPr algn="l"/>
            <a:r>
              <a:rPr lang="en-US" dirty="0" err="1" smtClean="0"/>
              <a:t>Jayaneysanraj</a:t>
            </a:r>
            <a:r>
              <a:rPr lang="en-US" dirty="0" smtClean="0"/>
              <a:t> A/L </a:t>
            </a:r>
            <a:r>
              <a:rPr lang="en-US" dirty="0" err="1" smtClean="0"/>
              <a:t>Jayaraj</a:t>
            </a:r>
            <a:endParaRPr lang="en-US" dirty="0" smtClean="0"/>
          </a:p>
          <a:p>
            <a:pPr algn="l"/>
            <a:r>
              <a:rPr lang="en-US" dirty="0" smtClean="0"/>
              <a:t>Muhammad Irfan Daniel Bin </a:t>
            </a:r>
            <a:r>
              <a:rPr lang="en-US" dirty="0" err="1" smtClean="0"/>
              <a:t>Abd</a:t>
            </a:r>
            <a:r>
              <a:rPr lang="en-US" dirty="0" smtClean="0"/>
              <a:t> Karim</a:t>
            </a:r>
          </a:p>
          <a:p>
            <a:pPr algn="l"/>
            <a:r>
              <a:rPr lang="en-US" dirty="0" smtClean="0"/>
              <a:t>Nor </a:t>
            </a:r>
            <a:r>
              <a:rPr lang="en-US" dirty="0" err="1" smtClean="0"/>
              <a:t>Armirani</a:t>
            </a:r>
            <a:r>
              <a:rPr lang="en-US" dirty="0" smtClean="0"/>
              <a:t> </a:t>
            </a:r>
            <a:r>
              <a:rPr lang="en-US" dirty="0" err="1" smtClean="0"/>
              <a:t>Binti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Mazlan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22985" y="89514"/>
            <a:ext cx="4565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sz="3200" dirty="0" err="1" smtClean="0">
                <a:latin typeface="Algerian" panose="04020705040A02060702" pitchFamily="82" charset="0"/>
              </a:rPr>
              <a:t>Pemikiran</a:t>
            </a:r>
            <a:r>
              <a:rPr lang="en-MY" sz="3200" dirty="0" smtClean="0">
                <a:latin typeface="Algerian" panose="04020705040A02060702" pitchFamily="82" charset="0"/>
              </a:rPr>
              <a:t> </a:t>
            </a:r>
            <a:r>
              <a:rPr lang="en-MY" sz="3200" dirty="0" err="1" smtClean="0">
                <a:latin typeface="Algerian" panose="04020705040A02060702" pitchFamily="82" charset="0"/>
              </a:rPr>
              <a:t>Sains</a:t>
            </a:r>
            <a:r>
              <a:rPr lang="en-MY" sz="3200" dirty="0" smtClean="0">
                <a:latin typeface="Algerian" panose="04020705040A02060702" pitchFamily="82" charset="0"/>
              </a:rPr>
              <a:t> </a:t>
            </a:r>
            <a:r>
              <a:rPr lang="en-MY" sz="3200" dirty="0" err="1" smtClean="0">
                <a:latin typeface="Algerian" panose="04020705040A02060702" pitchFamily="82" charset="0"/>
              </a:rPr>
              <a:t>dan</a:t>
            </a:r>
            <a:r>
              <a:rPr lang="en-MY" sz="3200" dirty="0" smtClean="0">
                <a:latin typeface="Algerian" panose="04020705040A02060702" pitchFamily="82" charset="0"/>
              </a:rPr>
              <a:t> </a:t>
            </a:r>
          </a:p>
          <a:p>
            <a:pPr algn="ctr"/>
            <a:r>
              <a:rPr lang="en-MY" sz="3200" dirty="0" err="1" smtClean="0">
                <a:latin typeface="Algerian" panose="04020705040A02060702" pitchFamily="82" charset="0"/>
              </a:rPr>
              <a:t>Teknologi</a:t>
            </a:r>
            <a:endParaRPr lang="en-MY" sz="3200" dirty="0" smtClean="0">
              <a:latin typeface="Algerian" panose="04020705040A02060702" pitchFamily="82" charset="0"/>
            </a:endParaRPr>
          </a:p>
          <a:p>
            <a:pPr algn="ctr"/>
            <a:r>
              <a:rPr lang="en-MY" sz="3200" smtClean="0">
                <a:latin typeface="Algerian" panose="04020705040A02060702" pitchFamily="82" charset="0"/>
              </a:rPr>
              <a:t>UHIT2302</a:t>
            </a:r>
            <a:endParaRPr lang="en-MY" sz="32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Felix Titling" panose="04060505060202020A04" pitchFamily="82" charset="0"/>
              </a:rPr>
              <a:t>Storyboard</a:t>
            </a:r>
            <a:endParaRPr lang="en-US" dirty="0">
              <a:latin typeface="Felix Titling" panose="04060505060202020A04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 dpi="0" rotWithShape="1">
            <a:blip r:embed="rId2">
              <a:alphaModFix amt="27000"/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latin typeface="Footlight MT Light" panose="0204060206030A020304" pitchFamily="18" charset="0"/>
              </a:rPr>
              <a:t>Pengenalan</a:t>
            </a:r>
            <a:r>
              <a:rPr lang="en-US" dirty="0">
                <a:latin typeface="Footlight MT Light" panose="0204060206030A020304" pitchFamily="18" charset="0"/>
              </a:rPr>
              <a:t> </a:t>
            </a:r>
            <a:r>
              <a:rPr lang="en-US" dirty="0" smtClean="0">
                <a:latin typeface="Footlight MT Light" panose="0204060206030A020304" pitchFamily="18" charset="0"/>
              </a:rPr>
              <a:t>(00.00-00.22)</a:t>
            </a:r>
          </a:p>
          <a:p>
            <a:r>
              <a:rPr lang="en-US" dirty="0" err="1" smtClean="0">
                <a:latin typeface="Footlight MT Light" panose="0204060206030A020304" pitchFamily="18" charset="0"/>
              </a:rPr>
              <a:t>Definisi</a:t>
            </a:r>
            <a:r>
              <a:rPr lang="en-US" dirty="0" smtClean="0">
                <a:latin typeface="Footlight MT Light" panose="0204060206030A020304" pitchFamily="18" charset="0"/>
              </a:rPr>
              <a:t> e-wallet</a:t>
            </a:r>
          </a:p>
          <a:p>
            <a:pPr marL="0" indent="0">
              <a:buNone/>
            </a:pPr>
            <a:endParaRPr lang="en-US" dirty="0">
              <a:latin typeface="Footlight MT Light" panose="0204060206030A0203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Footlight MT Light" panose="0204060206030A020304" pitchFamily="18" charset="0"/>
              </a:rPr>
              <a:t>Lakonan</a:t>
            </a:r>
            <a:r>
              <a:rPr lang="en-US" dirty="0" smtClean="0">
                <a:latin typeface="Footlight MT Light" panose="0204060206030A020304" pitchFamily="18" charset="0"/>
              </a:rPr>
              <a:t> (00.20-03.20)</a:t>
            </a:r>
          </a:p>
          <a:p>
            <a:r>
              <a:rPr lang="en-MY" dirty="0" err="1">
                <a:latin typeface="Footlight MT Light" panose="0204060206030A020304" pitchFamily="18" charset="0"/>
              </a:rPr>
              <a:t>Seorang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ahli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kumpulan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terlihat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iklan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tentang</a:t>
            </a:r>
            <a:r>
              <a:rPr lang="en-MY" dirty="0">
                <a:latin typeface="Footlight MT Light" panose="0204060206030A020304" pitchFamily="18" charset="0"/>
              </a:rPr>
              <a:t> e-wallet </a:t>
            </a:r>
            <a:r>
              <a:rPr lang="en-MY" dirty="0" err="1">
                <a:latin typeface="Footlight MT Light" panose="0204060206030A020304" pitchFamily="18" charset="0"/>
              </a:rPr>
              <a:t>dan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berbincang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dengan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ahli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>
                <a:latin typeface="Footlight MT Light" panose="0204060206030A020304" pitchFamily="18" charset="0"/>
              </a:rPr>
              <a:t>kumpulan</a:t>
            </a:r>
            <a:r>
              <a:rPr lang="en-MY" dirty="0">
                <a:latin typeface="Footlight MT Light" panose="0204060206030A020304" pitchFamily="18" charset="0"/>
              </a:rPr>
              <a:t> yang lain </a:t>
            </a:r>
            <a:r>
              <a:rPr lang="en-MY" dirty="0" err="1">
                <a:latin typeface="Footlight MT Light" panose="0204060206030A020304" pitchFamily="18" charset="0"/>
              </a:rPr>
              <a:t>tentang</a:t>
            </a:r>
            <a:r>
              <a:rPr lang="en-MY" dirty="0">
                <a:latin typeface="Footlight MT Light" panose="0204060206030A020304" pitchFamily="18" charset="0"/>
              </a:rPr>
              <a:t> </a:t>
            </a:r>
            <a:r>
              <a:rPr lang="en-MY" dirty="0" err="1" smtClean="0">
                <a:latin typeface="Footlight MT Light" panose="0204060206030A020304" pitchFamily="18" charset="0"/>
              </a:rPr>
              <a:t>cara</a:t>
            </a:r>
            <a:r>
              <a:rPr lang="en-MY" dirty="0" smtClean="0">
                <a:latin typeface="Footlight MT Light" panose="0204060206030A020304" pitchFamily="18" charset="0"/>
              </a:rPr>
              <a:t> </a:t>
            </a:r>
            <a:r>
              <a:rPr lang="en-MY" dirty="0" err="1" smtClean="0">
                <a:latin typeface="Footlight MT Light" panose="0204060206030A020304" pitchFamily="18" charset="0"/>
              </a:rPr>
              <a:t>penggunaan</a:t>
            </a:r>
            <a:r>
              <a:rPr lang="en-MY" dirty="0" smtClean="0">
                <a:latin typeface="Footlight MT Light" panose="0204060206030A020304" pitchFamily="18" charset="0"/>
              </a:rPr>
              <a:t> </a:t>
            </a:r>
            <a:r>
              <a:rPr lang="en-MY" dirty="0">
                <a:latin typeface="Footlight MT Light" panose="0204060206030A020304" pitchFamily="18" charset="0"/>
              </a:rPr>
              <a:t>e-wallet.</a:t>
            </a:r>
            <a:endParaRPr lang="en-US" dirty="0">
              <a:latin typeface="Footlight MT Light" panose="0204060206030A020304" pitchFamily="18" charset="0"/>
            </a:endParaRPr>
          </a:p>
          <a:p>
            <a:endParaRPr lang="en-US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91360" y="0"/>
            <a:ext cx="7152640" cy="5143500"/>
          </a:xfrm>
          <a:blipFill dpi="0" rotWithShape="1">
            <a:blip r:embed="rId2">
              <a:alphaModFix amt="21000"/>
            </a:blip>
            <a:srcRect/>
            <a:stretch>
              <a:fillRect/>
            </a:stretch>
          </a:blipFill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 smtClean="0">
                <a:latin typeface="Footlight MT Light" panose="0204060206030A020304" pitchFamily="18" charset="0"/>
              </a:rPr>
              <a:t>Kebaikan</a:t>
            </a:r>
            <a:r>
              <a:rPr lang="en-US" dirty="0" smtClean="0">
                <a:latin typeface="Footlight MT Light" panose="0204060206030A020304" pitchFamily="18" charset="0"/>
              </a:rPr>
              <a:t> E-wallet (03.20-04.12)</a:t>
            </a:r>
          </a:p>
          <a:p>
            <a:r>
              <a:rPr lang="en-US" dirty="0" err="1" smtClean="0">
                <a:latin typeface="Footlight MT Light" panose="0204060206030A020304" pitchFamily="18" charset="0"/>
              </a:rPr>
              <a:t>Senarai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kebaikan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smtClean="0">
                <a:latin typeface="Footlight MT Light" panose="0204060206030A020304" pitchFamily="18" charset="0"/>
              </a:rPr>
              <a:t>e-wallet</a:t>
            </a: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Akses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mudah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Mudah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untuk</a:t>
            </a:r>
            <a:r>
              <a:rPr lang="en-US" dirty="0" smtClean="0">
                <a:latin typeface="Footlight MT Light" panose="0204060206030A020304" pitchFamily="18" charset="0"/>
              </a:rPr>
              <a:t> top up</a:t>
            </a: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Insentif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dan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promosi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Selamat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digunakan</a:t>
            </a:r>
            <a:endParaRPr lang="en-US" dirty="0" smtClean="0">
              <a:latin typeface="Footlight MT Light" panose="0204060206030A020304" pitchFamily="18" charset="0"/>
            </a:endParaRPr>
          </a:p>
          <a:p>
            <a:endParaRPr lang="en-US" dirty="0">
              <a:latin typeface="Footlight MT Light" panose="0204060206030A0203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Footlight MT Light" panose="0204060206030A020304" pitchFamily="18" charset="0"/>
              </a:rPr>
              <a:t>Keburukan</a:t>
            </a:r>
            <a:r>
              <a:rPr lang="en-US" dirty="0" smtClean="0">
                <a:latin typeface="Footlight MT Light" panose="0204060206030A020304" pitchFamily="18" charset="0"/>
              </a:rPr>
              <a:t> E-wallet (04.12-05.03)</a:t>
            </a:r>
          </a:p>
          <a:p>
            <a:r>
              <a:rPr lang="en-US" dirty="0" err="1" smtClean="0">
                <a:latin typeface="Footlight MT Light" panose="0204060206030A020304" pitchFamily="18" charset="0"/>
              </a:rPr>
              <a:t>Senarai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keburukan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smtClean="0">
                <a:latin typeface="Footlight MT Light" panose="0204060206030A020304" pitchFamily="18" charset="0"/>
              </a:rPr>
              <a:t>e-wallet</a:t>
            </a: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Bergantung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kepada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jaringan</a:t>
            </a:r>
            <a:r>
              <a:rPr lang="en-US" dirty="0" smtClean="0">
                <a:latin typeface="Footlight MT Light" panose="0204060206030A020304" pitchFamily="18" charset="0"/>
              </a:rPr>
              <a:t> internet</a:t>
            </a: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Layanan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masih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terbatas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Kehilangan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wang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berlaku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jika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telefon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hilang</a:t>
            </a:r>
            <a:endParaRPr lang="en-US" dirty="0" smtClean="0">
              <a:latin typeface="Footlight MT Light" panose="0204060206030A020304" pitchFamily="18" charset="0"/>
            </a:endParaRPr>
          </a:p>
          <a:p>
            <a:pPr lvl="1"/>
            <a:endParaRPr lang="en-US" dirty="0" smtClean="0">
              <a:latin typeface="Footlight MT Light" panose="0204060206030A020304" pitchFamily="18" charset="0"/>
            </a:endParaRPr>
          </a:p>
          <a:p>
            <a:endParaRPr lang="en-US" dirty="0">
              <a:latin typeface="Footlight MT Light" panose="0204060206030A0203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Footlight MT Light" panose="0204060206030A020304" pitchFamily="18" charset="0"/>
              </a:rPr>
              <a:t>Kesimpulan</a:t>
            </a:r>
            <a:r>
              <a:rPr lang="en-US" dirty="0" smtClean="0">
                <a:latin typeface="Footlight MT Light" panose="0204060206030A020304" pitchFamily="18" charset="0"/>
              </a:rPr>
              <a:t> (05.03-06.00)</a:t>
            </a:r>
          </a:p>
          <a:p>
            <a:r>
              <a:rPr lang="en-US" dirty="0" err="1" smtClean="0">
                <a:latin typeface="Footlight MT Light" panose="0204060206030A020304" pitchFamily="18" charset="0"/>
              </a:rPr>
              <a:t>Hukum</a:t>
            </a:r>
            <a:r>
              <a:rPr lang="en-US" dirty="0" smtClean="0">
                <a:latin typeface="Footlight MT Light" panose="0204060206030A020304" pitchFamily="18" charset="0"/>
              </a:rPr>
              <a:t> e-wallet </a:t>
            </a:r>
            <a:r>
              <a:rPr lang="en-US" dirty="0" err="1" smtClean="0">
                <a:latin typeface="Footlight MT Light" panose="0204060206030A020304" pitchFamily="18" charset="0"/>
              </a:rPr>
              <a:t>dalam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smtClean="0">
                <a:latin typeface="Footlight MT Light" panose="0204060206030A020304" pitchFamily="18" charset="0"/>
              </a:rPr>
              <a:t>Islam</a:t>
            </a:r>
          </a:p>
          <a:p>
            <a:pPr lvl="1"/>
            <a:r>
              <a:rPr lang="en-US" dirty="0" err="1" smtClean="0">
                <a:latin typeface="Footlight MT Light" panose="0204060206030A020304" pitchFamily="18" charset="0"/>
              </a:rPr>
              <a:t>Patut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syariah</a:t>
            </a:r>
            <a:endParaRPr lang="en-US" dirty="0" smtClean="0">
              <a:latin typeface="Footlight MT Light" panose="0204060206030A020304" pitchFamily="18" charset="0"/>
            </a:endParaRPr>
          </a:p>
          <a:p>
            <a:r>
              <a:rPr lang="en-US" dirty="0" err="1" smtClean="0">
                <a:latin typeface="Footlight MT Light" panose="0204060206030A020304" pitchFamily="18" charset="0"/>
              </a:rPr>
              <a:t>Penggunaan</a:t>
            </a:r>
            <a:r>
              <a:rPr lang="en-US" dirty="0" smtClean="0">
                <a:latin typeface="Footlight MT Light" panose="0204060206030A020304" pitchFamily="18" charset="0"/>
              </a:rPr>
              <a:t> e-wallet </a:t>
            </a:r>
            <a:r>
              <a:rPr lang="en-US" dirty="0" err="1" smtClean="0">
                <a:latin typeface="Footlight MT Light" panose="0204060206030A020304" pitchFamily="18" charset="0"/>
              </a:rPr>
              <a:t>lebih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mudah</a:t>
            </a:r>
            <a:r>
              <a:rPr lang="en-US" dirty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berbanding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dompet</a:t>
            </a:r>
            <a:r>
              <a:rPr lang="en-US" dirty="0" smtClean="0">
                <a:latin typeface="Footlight MT Light" panose="0204060206030A020304" pitchFamily="18" charset="0"/>
              </a:rPr>
              <a:t> </a:t>
            </a:r>
            <a:r>
              <a:rPr lang="en-US" dirty="0" err="1" smtClean="0">
                <a:latin typeface="Footlight MT Light" panose="0204060206030A020304" pitchFamily="18" charset="0"/>
              </a:rPr>
              <a:t>fizikal</a:t>
            </a:r>
            <a:endParaRPr lang="en-US" dirty="0">
              <a:latin typeface="Footlight MT Light" panose="0204060206030A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486" y="2189987"/>
            <a:ext cx="8579028" cy="763526"/>
          </a:xfrm>
        </p:spPr>
        <p:txBody>
          <a:bodyPr>
            <a:normAutofit fontScale="90000"/>
          </a:bodyPr>
          <a:lstStyle/>
          <a:p>
            <a:pPr algn="ctr"/>
            <a:r>
              <a:rPr lang="en-MY" dirty="0" err="1" smtClean="0">
                <a:latin typeface="Book Antiqua" panose="02040602050305030304" pitchFamily="18" charset="0"/>
              </a:rPr>
              <a:t>Tayangan</a:t>
            </a:r>
            <a:r>
              <a:rPr lang="en-MY" dirty="0" smtClean="0">
                <a:latin typeface="Book Antiqua" panose="02040602050305030304" pitchFamily="18" charset="0"/>
              </a:rPr>
              <a:t> </a:t>
            </a:r>
            <a:r>
              <a:rPr lang="en-MY" dirty="0" smtClean="0">
                <a:latin typeface="Book Antiqua" panose="02040602050305030304" pitchFamily="18" charset="0"/>
              </a:rPr>
              <a:t>Video</a:t>
            </a:r>
            <a:br>
              <a:rPr lang="en-MY" dirty="0" smtClean="0">
                <a:latin typeface="Book Antiqua" panose="02040602050305030304" pitchFamily="18" charset="0"/>
              </a:rPr>
            </a:br>
            <a:r>
              <a:rPr lang="en-MY" dirty="0">
                <a:hlinkClick r:id="rId2"/>
              </a:rPr>
              <a:t>https://www.youtube.com/watch?v=a9938xdw9TA</a:t>
            </a:r>
            <a:endParaRPr lang="en-MY" dirty="0">
              <a:latin typeface="Book Antiqua" panose="02040602050305030304" pitchFamily="18" charset="0"/>
              <a:hlinkClick r:id="rId3" action="ppaction://hlinkfile"/>
            </a:endParaRPr>
          </a:p>
        </p:txBody>
      </p:sp>
    </p:spTree>
    <p:extLst>
      <p:ext uri="{BB962C8B-B14F-4D97-AF65-F5344CB8AC3E}">
        <p14:creationId xmlns:p14="http://schemas.microsoft.com/office/powerpoint/2010/main" val="23252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MY" sz="4400" dirty="0" err="1" smtClean="0">
                <a:latin typeface="Bernard MT Condensed" panose="02050806060905020404" pitchFamily="18" charset="0"/>
              </a:rPr>
              <a:t>Terima</a:t>
            </a:r>
            <a:r>
              <a:rPr lang="en-MY" sz="4400" dirty="0" smtClean="0">
                <a:latin typeface="Bernard MT Condensed" panose="02050806060905020404" pitchFamily="18" charset="0"/>
              </a:rPr>
              <a:t> </a:t>
            </a:r>
            <a:r>
              <a:rPr lang="en-MY" sz="4400" dirty="0" err="1" smtClean="0">
                <a:latin typeface="Bernard MT Condensed" panose="02050806060905020404" pitchFamily="18" charset="0"/>
              </a:rPr>
              <a:t>Kasih</a:t>
            </a:r>
            <a:endParaRPr lang="en-MY" sz="4400" dirty="0"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9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On-screen Show (16:9)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Algerian</vt:lpstr>
      <vt:lpstr>Arial</vt:lpstr>
      <vt:lpstr>Bernard MT Condensed</vt:lpstr>
      <vt:lpstr>Book Antiqua</vt:lpstr>
      <vt:lpstr>Calibri</vt:lpstr>
      <vt:lpstr>Felix Titling</vt:lpstr>
      <vt:lpstr>Footlight MT Light</vt:lpstr>
      <vt:lpstr>Office Theme</vt:lpstr>
      <vt:lpstr>Adakah Penggunaan E-Wallet  lebih mudah berbanding  dompet fizikal?</vt:lpstr>
      <vt:lpstr>Storyboard</vt:lpstr>
      <vt:lpstr>PowerPoint Presentation</vt:lpstr>
      <vt:lpstr>Tayangan Video https://www.youtube.com/watch?v=a9938xdw9TA</vt:lpstr>
      <vt:lpstr>Terima Kasih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2019-12-14T04:38:25Z</dcterms:modified>
</cp:coreProperties>
</file>