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272" r:id="rId3"/>
    <p:sldId id="320" r:id="rId4"/>
    <p:sldId id="322" r:id="rId5"/>
    <p:sldId id="325" r:id="rId6"/>
    <p:sldId id="282" r:id="rId7"/>
    <p:sldId id="316" r:id="rId8"/>
    <p:sldId id="317" r:id="rId9"/>
    <p:sldId id="368" r:id="rId10"/>
    <p:sldId id="362" r:id="rId11"/>
    <p:sldId id="363" r:id="rId12"/>
    <p:sldId id="364" r:id="rId13"/>
    <p:sldId id="365" r:id="rId14"/>
    <p:sldId id="366" r:id="rId15"/>
    <p:sldId id="327" r:id="rId16"/>
    <p:sldId id="328" r:id="rId17"/>
    <p:sldId id="329" r:id="rId18"/>
    <p:sldId id="330" r:id="rId19"/>
    <p:sldId id="331" r:id="rId20"/>
    <p:sldId id="332" r:id="rId21"/>
    <p:sldId id="333" r:id="rId22"/>
    <p:sldId id="334" r:id="rId23"/>
    <p:sldId id="337" r:id="rId24"/>
    <p:sldId id="338" r:id="rId25"/>
    <p:sldId id="339" r:id="rId26"/>
    <p:sldId id="340" r:id="rId27"/>
    <p:sldId id="341" r:id="rId28"/>
    <p:sldId id="342" r:id="rId29"/>
    <p:sldId id="343" r:id="rId30"/>
    <p:sldId id="286" r:id="rId31"/>
    <p:sldId id="345" r:id="rId32"/>
    <p:sldId id="347" r:id="rId33"/>
    <p:sldId id="367" r:id="rId34"/>
    <p:sldId id="346" r:id="rId35"/>
    <p:sldId id="348" r:id="rId36"/>
    <p:sldId id="349" r:id="rId37"/>
    <p:sldId id="350" r:id="rId38"/>
    <p:sldId id="352" r:id="rId39"/>
    <p:sldId id="353" r:id="rId40"/>
    <p:sldId id="354" r:id="rId41"/>
    <p:sldId id="355" r:id="rId42"/>
    <p:sldId id="357" r:id="rId43"/>
    <p:sldId id="358" r:id="rId44"/>
    <p:sldId id="359" r:id="rId45"/>
    <p:sldId id="360" r:id="rId46"/>
    <p:sldId id="370" r:id="rId47"/>
    <p:sldId id="371" r:id="rId48"/>
    <p:sldId id="372" r:id="rId49"/>
    <p:sldId id="369" r:id="rId50"/>
    <p:sldId id="374" r:id="rId51"/>
    <p:sldId id="318" r:id="rId52"/>
    <p:sldId id="361" r:id="rId53"/>
    <p:sldId id="300" r:id="rId54"/>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9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8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6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62" algn="l" defTabSz="914385" rtl="0" eaLnBrk="1" latinLnBrk="0" hangingPunct="1">
      <a:defRPr kern="1200">
        <a:solidFill>
          <a:schemeClr val="tx1"/>
        </a:solidFill>
        <a:latin typeface="Calibri" panose="020F0502020204030204" pitchFamily="34" charset="0"/>
        <a:ea typeface="+mn-ea"/>
        <a:cs typeface="+mn-cs"/>
      </a:defRPr>
    </a:lvl6pPr>
    <a:lvl7pPr marL="2743154" algn="l" defTabSz="914385" rtl="0" eaLnBrk="1" latinLnBrk="0" hangingPunct="1">
      <a:defRPr kern="1200">
        <a:solidFill>
          <a:schemeClr val="tx1"/>
        </a:solidFill>
        <a:latin typeface="Calibri" panose="020F0502020204030204" pitchFamily="34" charset="0"/>
        <a:ea typeface="+mn-ea"/>
        <a:cs typeface="+mn-cs"/>
      </a:defRPr>
    </a:lvl7pPr>
    <a:lvl8pPr marL="3200347" algn="l" defTabSz="914385" rtl="0" eaLnBrk="1" latinLnBrk="0" hangingPunct="1">
      <a:defRPr kern="1200">
        <a:solidFill>
          <a:schemeClr val="tx1"/>
        </a:solidFill>
        <a:latin typeface="Calibri" panose="020F0502020204030204" pitchFamily="34" charset="0"/>
        <a:ea typeface="+mn-ea"/>
        <a:cs typeface="+mn-cs"/>
      </a:defRPr>
    </a:lvl8pPr>
    <a:lvl9pPr marL="3657539" algn="l" defTabSz="91438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5" d="100"/>
          <a:sy n="65" d="100"/>
        </p:scale>
        <p:origin x="84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318B2-75FD-7B4F-ABDC-DBA1CD39B1A1}"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96958D90-1F46-9643-9C87-AE7B1C778BC3}">
      <dgm:prSet phldrT="[Text]" custT="1"/>
      <dgm:spPr/>
      <dgm:t>
        <a:bodyPr/>
        <a:lstStyle/>
        <a:p>
          <a:r>
            <a:rPr lang="en-US" sz="2800" dirty="0" smtClean="0"/>
            <a:t>SEJAHTERA</a:t>
          </a:r>
          <a:endParaRPr lang="en-US" sz="1800" dirty="0"/>
        </a:p>
      </dgm:t>
    </dgm:pt>
    <dgm:pt modelId="{9F309C6F-A86F-C54C-8399-758B9A3F09CC}" type="parTrans" cxnId="{D6B18C84-66C9-1C4E-BBC4-792945849407}">
      <dgm:prSet/>
      <dgm:spPr/>
      <dgm:t>
        <a:bodyPr/>
        <a:lstStyle/>
        <a:p>
          <a:endParaRPr lang="en-US"/>
        </a:p>
      </dgm:t>
    </dgm:pt>
    <dgm:pt modelId="{703DEED1-95F4-BD4E-AFD1-49A4E921EE40}" type="sibTrans" cxnId="{D6B18C84-66C9-1C4E-BBC4-792945849407}">
      <dgm:prSet/>
      <dgm:spPr/>
      <dgm:t>
        <a:bodyPr/>
        <a:lstStyle/>
        <a:p>
          <a:endParaRPr lang="en-US"/>
        </a:p>
      </dgm:t>
    </dgm:pt>
    <dgm:pt modelId="{EE779F96-AC95-9E42-9ECD-913E12D32740}">
      <dgm:prSet phldrT="[Text]" custT="1"/>
      <dgm:spPr/>
      <dgm:t>
        <a:bodyPr/>
        <a:lstStyle/>
        <a:p>
          <a:r>
            <a:rPr lang="en-US" sz="2800" dirty="0" smtClean="0"/>
            <a:t>DIRI</a:t>
          </a:r>
          <a:endParaRPr lang="en-US" sz="2800" dirty="0"/>
        </a:p>
      </dgm:t>
    </dgm:pt>
    <dgm:pt modelId="{1C527288-05FB-064C-A10A-5E5500DB4D2D}" type="parTrans" cxnId="{3532D944-16C4-3E4C-9CBC-FBB1278AE603}">
      <dgm:prSet/>
      <dgm:spPr/>
      <dgm:t>
        <a:bodyPr/>
        <a:lstStyle/>
        <a:p>
          <a:endParaRPr lang="en-US"/>
        </a:p>
      </dgm:t>
    </dgm:pt>
    <dgm:pt modelId="{0E996077-20D7-0B41-97B6-E0AB742A6580}" type="sibTrans" cxnId="{3532D944-16C4-3E4C-9CBC-FBB1278AE603}">
      <dgm:prSet/>
      <dgm:spPr/>
      <dgm:t>
        <a:bodyPr/>
        <a:lstStyle/>
        <a:p>
          <a:endParaRPr lang="en-US" sz="1800"/>
        </a:p>
      </dgm:t>
    </dgm:pt>
    <dgm:pt modelId="{1CB8834C-6FFC-CA47-8320-A1F92135C98F}">
      <dgm:prSet phldrT="[Text]" custT="1"/>
      <dgm:spPr/>
      <dgm:t>
        <a:bodyPr/>
        <a:lstStyle/>
        <a:p>
          <a:r>
            <a:rPr lang="en-US" sz="1200" dirty="0" smtClean="0"/>
            <a:t>MASYARAKAT</a:t>
          </a:r>
          <a:endParaRPr lang="en-US" sz="1200" dirty="0"/>
        </a:p>
      </dgm:t>
    </dgm:pt>
    <dgm:pt modelId="{6203B7E1-5C56-5649-97A8-4E95BD706F8D}" type="parTrans" cxnId="{58C14463-058D-F54E-8302-09DEAB777D71}">
      <dgm:prSet/>
      <dgm:spPr/>
      <dgm:t>
        <a:bodyPr/>
        <a:lstStyle/>
        <a:p>
          <a:endParaRPr lang="en-US"/>
        </a:p>
      </dgm:t>
    </dgm:pt>
    <dgm:pt modelId="{42E7DD77-5DAD-DD45-B341-267F129148CC}" type="sibTrans" cxnId="{58C14463-058D-F54E-8302-09DEAB777D71}">
      <dgm:prSet/>
      <dgm:spPr/>
      <dgm:t>
        <a:bodyPr/>
        <a:lstStyle/>
        <a:p>
          <a:endParaRPr lang="en-US" sz="1800"/>
        </a:p>
      </dgm:t>
    </dgm:pt>
    <dgm:pt modelId="{D29B0BA4-9F6E-6048-AD76-37420FC4AF9B}">
      <dgm:prSet phldrT="[Text]" custT="1"/>
      <dgm:spPr/>
      <dgm:t>
        <a:bodyPr/>
        <a:lstStyle/>
        <a:p>
          <a:r>
            <a:rPr lang="en-US" sz="2000" dirty="0" smtClean="0"/>
            <a:t>NEGARA</a:t>
          </a:r>
          <a:endParaRPr lang="en-US" sz="2400" dirty="0"/>
        </a:p>
      </dgm:t>
    </dgm:pt>
    <dgm:pt modelId="{6C8F1BAB-EF58-FE47-AA0E-18B3A8D2C20A}" type="parTrans" cxnId="{E6D5F92D-BF9B-6D43-BE1D-9D5740B766F1}">
      <dgm:prSet/>
      <dgm:spPr/>
      <dgm:t>
        <a:bodyPr/>
        <a:lstStyle/>
        <a:p>
          <a:endParaRPr lang="en-US"/>
        </a:p>
      </dgm:t>
    </dgm:pt>
    <dgm:pt modelId="{C378F285-A13E-9240-A180-70069C2A2BD3}" type="sibTrans" cxnId="{E6D5F92D-BF9B-6D43-BE1D-9D5740B766F1}">
      <dgm:prSet/>
      <dgm:spPr/>
      <dgm:t>
        <a:bodyPr/>
        <a:lstStyle/>
        <a:p>
          <a:endParaRPr lang="en-US" sz="1800"/>
        </a:p>
      </dgm:t>
    </dgm:pt>
    <dgm:pt modelId="{755CF3E0-8F98-4944-BC4D-1923C7CC4FA3}">
      <dgm:prSet phldrT="[Text]" custT="1"/>
      <dgm:spPr/>
      <dgm:t>
        <a:bodyPr/>
        <a:lstStyle/>
        <a:p>
          <a:r>
            <a:rPr lang="en-US" sz="1600" dirty="0" smtClean="0"/>
            <a:t>KELUARGA</a:t>
          </a:r>
          <a:endParaRPr lang="en-US" sz="2000" dirty="0"/>
        </a:p>
      </dgm:t>
    </dgm:pt>
    <dgm:pt modelId="{1E8952FF-B081-E749-A2AE-D1514A2D1CDB}" type="parTrans" cxnId="{8891A515-5394-E948-9DAF-BE937186A4A4}">
      <dgm:prSet/>
      <dgm:spPr/>
      <dgm:t>
        <a:bodyPr/>
        <a:lstStyle/>
        <a:p>
          <a:endParaRPr lang="en-US"/>
        </a:p>
      </dgm:t>
    </dgm:pt>
    <dgm:pt modelId="{4376335C-C557-6348-8B5D-127243267C06}" type="sibTrans" cxnId="{8891A515-5394-E948-9DAF-BE937186A4A4}">
      <dgm:prSet/>
      <dgm:spPr/>
      <dgm:t>
        <a:bodyPr/>
        <a:lstStyle/>
        <a:p>
          <a:endParaRPr lang="en-US"/>
        </a:p>
      </dgm:t>
    </dgm:pt>
    <dgm:pt modelId="{75D3BF51-FA6B-3040-8C12-DB9A5FE21E8C}" type="pres">
      <dgm:prSet presAssocID="{8C2318B2-75FD-7B4F-ABDC-DBA1CD39B1A1}" presName="Name0" presStyleCnt="0">
        <dgm:presLayoutVars>
          <dgm:chMax val="1"/>
          <dgm:dir/>
          <dgm:animLvl val="ctr"/>
          <dgm:resizeHandles val="exact"/>
        </dgm:presLayoutVars>
      </dgm:prSet>
      <dgm:spPr/>
      <dgm:t>
        <a:bodyPr/>
        <a:lstStyle/>
        <a:p>
          <a:endParaRPr lang="en-MY"/>
        </a:p>
      </dgm:t>
    </dgm:pt>
    <dgm:pt modelId="{4D2DB087-72D1-7341-A972-64BECB689436}" type="pres">
      <dgm:prSet presAssocID="{96958D90-1F46-9643-9C87-AE7B1C778BC3}" presName="centerShape" presStyleLbl="node0" presStyleIdx="0" presStyleCnt="1" custScaleX="139947" custScaleY="46166"/>
      <dgm:spPr/>
      <dgm:t>
        <a:bodyPr/>
        <a:lstStyle/>
        <a:p>
          <a:endParaRPr lang="en-MY"/>
        </a:p>
      </dgm:t>
    </dgm:pt>
    <dgm:pt modelId="{9257C857-C4BA-FF47-81BC-8872063973E3}" type="pres">
      <dgm:prSet presAssocID="{EE779F96-AC95-9E42-9ECD-913E12D32740}" presName="node" presStyleLbl="node1" presStyleIdx="0" presStyleCnt="4">
        <dgm:presLayoutVars>
          <dgm:bulletEnabled val="1"/>
        </dgm:presLayoutVars>
      </dgm:prSet>
      <dgm:spPr/>
      <dgm:t>
        <a:bodyPr/>
        <a:lstStyle/>
        <a:p>
          <a:endParaRPr lang="en-MY"/>
        </a:p>
      </dgm:t>
    </dgm:pt>
    <dgm:pt modelId="{3F04F66D-A056-E846-B66E-A280C86C0CC3}" type="pres">
      <dgm:prSet presAssocID="{EE779F96-AC95-9E42-9ECD-913E12D32740}" presName="dummy" presStyleCnt="0"/>
      <dgm:spPr/>
    </dgm:pt>
    <dgm:pt modelId="{C8BA72C9-7A08-DF44-932E-E6000AB7F03A}" type="pres">
      <dgm:prSet presAssocID="{0E996077-20D7-0B41-97B6-E0AB742A6580}" presName="sibTrans" presStyleLbl="sibTrans2D1" presStyleIdx="0" presStyleCnt="4"/>
      <dgm:spPr/>
      <dgm:t>
        <a:bodyPr/>
        <a:lstStyle/>
        <a:p>
          <a:endParaRPr lang="en-MY"/>
        </a:p>
      </dgm:t>
    </dgm:pt>
    <dgm:pt modelId="{B5DEA5D0-6424-4145-B7FE-61A2EB52E57B}" type="pres">
      <dgm:prSet presAssocID="{755CF3E0-8F98-4944-BC4D-1923C7CC4FA3}" presName="node" presStyleLbl="node1" presStyleIdx="1" presStyleCnt="4">
        <dgm:presLayoutVars>
          <dgm:bulletEnabled val="1"/>
        </dgm:presLayoutVars>
      </dgm:prSet>
      <dgm:spPr/>
      <dgm:t>
        <a:bodyPr/>
        <a:lstStyle/>
        <a:p>
          <a:endParaRPr lang="en-MY"/>
        </a:p>
      </dgm:t>
    </dgm:pt>
    <dgm:pt modelId="{9458458A-6BD4-8248-8234-2983625511CF}" type="pres">
      <dgm:prSet presAssocID="{755CF3E0-8F98-4944-BC4D-1923C7CC4FA3}" presName="dummy" presStyleCnt="0"/>
      <dgm:spPr/>
    </dgm:pt>
    <dgm:pt modelId="{E44C96C2-1977-6640-A2EB-71E3636377CD}" type="pres">
      <dgm:prSet presAssocID="{4376335C-C557-6348-8B5D-127243267C06}" presName="sibTrans" presStyleLbl="sibTrans2D1" presStyleIdx="1" presStyleCnt="4"/>
      <dgm:spPr/>
      <dgm:t>
        <a:bodyPr/>
        <a:lstStyle/>
        <a:p>
          <a:endParaRPr lang="en-MY"/>
        </a:p>
      </dgm:t>
    </dgm:pt>
    <dgm:pt modelId="{6EBD239E-5DE0-A84E-A899-164AFA72A5AB}" type="pres">
      <dgm:prSet presAssocID="{1CB8834C-6FFC-CA47-8320-A1F92135C98F}" presName="node" presStyleLbl="node1" presStyleIdx="2" presStyleCnt="4">
        <dgm:presLayoutVars>
          <dgm:bulletEnabled val="1"/>
        </dgm:presLayoutVars>
      </dgm:prSet>
      <dgm:spPr/>
      <dgm:t>
        <a:bodyPr/>
        <a:lstStyle/>
        <a:p>
          <a:endParaRPr lang="en-MY"/>
        </a:p>
      </dgm:t>
    </dgm:pt>
    <dgm:pt modelId="{D961403D-23FB-3641-B73C-DBED3824C6AF}" type="pres">
      <dgm:prSet presAssocID="{1CB8834C-6FFC-CA47-8320-A1F92135C98F}" presName="dummy" presStyleCnt="0"/>
      <dgm:spPr/>
    </dgm:pt>
    <dgm:pt modelId="{02BC7186-7F93-E541-9A91-26B79B0D4D85}" type="pres">
      <dgm:prSet presAssocID="{42E7DD77-5DAD-DD45-B341-267F129148CC}" presName="sibTrans" presStyleLbl="sibTrans2D1" presStyleIdx="2" presStyleCnt="4"/>
      <dgm:spPr/>
      <dgm:t>
        <a:bodyPr/>
        <a:lstStyle/>
        <a:p>
          <a:endParaRPr lang="en-MY"/>
        </a:p>
      </dgm:t>
    </dgm:pt>
    <dgm:pt modelId="{D09B5756-B181-C444-B693-313B3801FF8F}" type="pres">
      <dgm:prSet presAssocID="{D29B0BA4-9F6E-6048-AD76-37420FC4AF9B}" presName="node" presStyleLbl="node1" presStyleIdx="3" presStyleCnt="4">
        <dgm:presLayoutVars>
          <dgm:bulletEnabled val="1"/>
        </dgm:presLayoutVars>
      </dgm:prSet>
      <dgm:spPr/>
      <dgm:t>
        <a:bodyPr/>
        <a:lstStyle/>
        <a:p>
          <a:endParaRPr lang="en-MY"/>
        </a:p>
      </dgm:t>
    </dgm:pt>
    <dgm:pt modelId="{99FD6842-E9EF-854F-8A71-AC66EA4219A6}" type="pres">
      <dgm:prSet presAssocID="{D29B0BA4-9F6E-6048-AD76-37420FC4AF9B}" presName="dummy" presStyleCnt="0"/>
      <dgm:spPr/>
    </dgm:pt>
    <dgm:pt modelId="{88EA6D7E-2B31-2341-AB43-59E0FCDFB334}" type="pres">
      <dgm:prSet presAssocID="{C378F285-A13E-9240-A180-70069C2A2BD3}" presName="sibTrans" presStyleLbl="sibTrans2D1" presStyleIdx="3" presStyleCnt="4"/>
      <dgm:spPr/>
      <dgm:t>
        <a:bodyPr/>
        <a:lstStyle/>
        <a:p>
          <a:endParaRPr lang="en-MY"/>
        </a:p>
      </dgm:t>
    </dgm:pt>
  </dgm:ptLst>
  <dgm:cxnLst>
    <dgm:cxn modelId="{8891A515-5394-E948-9DAF-BE937186A4A4}" srcId="{96958D90-1F46-9643-9C87-AE7B1C778BC3}" destId="{755CF3E0-8F98-4944-BC4D-1923C7CC4FA3}" srcOrd="1" destOrd="0" parTransId="{1E8952FF-B081-E749-A2AE-D1514A2D1CDB}" sibTransId="{4376335C-C557-6348-8B5D-127243267C06}"/>
    <dgm:cxn modelId="{F68A8D96-3778-4E45-9B81-65A51969E977}" type="presOf" srcId="{755CF3E0-8F98-4944-BC4D-1923C7CC4FA3}" destId="{B5DEA5D0-6424-4145-B7FE-61A2EB52E57B}" srcOrd="0" destOrd="0" presId="urn:microsoft.com/office/officeart/2005/8/layout/radial6"/>
    <dgm:cxn modelId="{6B4D8C0B-935F-CA45-BFB1-2A9DD763E6A9}" type="presOf" srcId="{C378F285-A13E-9240-A180-70069C2A2BD3}" destId="{88EA6D7E-2B31-2341-AB43-59E0FCDFB334}" srcOrd="0" destOrd="0" presId="urn:microsoft.com/office/officeart/2005/8/layout/radial6"/>
    <dgm:cxn modelId="{35BDD284-58C0-EB4D-ADE4-134DB877C162}" type="presOf" srcId="{96958D90-1F46-9643-9C87-AE7B1C778BC3}" destId="{4D2DB087-72D1-7341-A972-64BECB689436}" srcOrd="0" destOrd="0" presId="urn:microsoft.com/office/officeart/2005/8/layout/radial6"/>
    <dgm:cxn modelId="{6E8EC7C4-36A5-1C4B-879D-04AEE5A3FF93}" type="presOf" srcId="{D29B0BA4-9F6E-6048-AD76-37420FC4AF9B}" destId="{D09B5756-B181-C444-B693-313B3801FF8F}" srcOrd="0" destOrd="0" presId="urn:microsoft.com/office/officeart/2005/8/layout/radial6"/>
    <dgm:cxn modelId="{21C06D3D-A66E-A243-B46E-8DF89613BCE9}" type="presOf" srcId="{4376335C-C557-6348-8B5D-127243267C06}" destId="{E44C96C2-1977-6640-A2EB-71E3636377CD}" srcOrd="0" destOrd="0" presId="urn:microsoft.com/office/officeart/2005/8/layout/radial6"/>
    <dgm:cxn modelId="{D6B18C84-66C9-1C4E-BBC4-792945849407}" srcId="{8C2318B2-75FD-7B4F-ABDC-DBA1CD39B1A1}" destId="{96958D90-1F46-9643-9C87-AE7B1C778BC3}" srcOrd="0" destOrd="0" parTransId="{9F309C6F-A86F-C54C-8399-758B9A3F09CC}" sibTransId="{703DEED1-95F4-BD4E-AFD1-49A4E921EE40}"/>
    <dgm:cxn modelId="{7E379138-3B73-8342-BC73-4C6F85A178FE}" type="presOf" srcId="{EE779F96-AC95-9E42-9ECD-913E12D32740}" destId="{9257C857-C4BA-FF47-81BC-8872063973E3}" srcOrd="0" destOrd="0" presId="urn:microsoft.com/office/officeart/2005/8/layout/radial6"/>
    <dgm:cxn modelId="{3532D944-16C4-3E4C-9CBC-FBB1278AE603}" srcId="{96958D90-1F46-9643-9C87-AE7B1C778BC3}" destId="{EE779F96-AC95-9E42-9ECD-913E12D32740}" srcOrd="0" destOrd="0" parTransId="{1C527288-05FB-064C-A10A-5E5500DB4D2D}" sibTransId="{0E996077-20D7-0B41-97B6-E0AB742A6580}"/>
    <dgm:cxn modelId="{5FD4F8A3-75FD-0641-BF39-D12B88F552BB}" type="presOf" srcId="{1CB8834C-6FFC-CA47-8320-A1F92135C98F}" destId="{6EBD239E-5DE0-A84E-A899-164AFA72A5AB}" srcOrd="0" destOrd="0" presId="urn:microsoft.com/office/officeart/2005/8/layout/radial6"/>
    <dgm:cxn modelId="{A524F1AA-D11B-0F40-8C93-B8BD1C82514B}" type="presOf" srcId="{8C2318B2-75FD-7B4F-ABDC-DBA1CD39B1A1}" destId="{75D3BF51-FA6B-3040-8C12-DB9A5FE21E8C}" srcOrd="0" destOrd="0" presId="urn:microsoft.com/office/officeart/2005/8/layout/radial6"/>
    <dgm:cxn modelId="{E6D5F92D-BF9B-6D43-BE1D-9D5740B766F1}" srcId="{96958D90-1F46-9643-9C87-AE7B1C778BC3}" destId="{D29B0BA4-9F6E-6048-AD76-37420FC4AF9B}" srcOrd="3" destOrd="0" parTransId="{6C8F1BAB-EF58-FE47-AA0E-18B3A8D2C20A}" sibTransId="{C378F285-A13E-9240-A180-70069C2A2BD3}"/>
    <dgm:cxn modelId="{B5E28AF2-4F06-3742-B35E-D8C97D4FEAFA}" type="presOf" srcId="{42E7DD77-5DAD-DD45-B341-267F129148CC}" destId="{02BC7186-7F93-E541-9A91-26B79B0D4D85}" srcOrd="0" destOrd="0" presId="urn:microsoft.com/office/officeart/2005/8/layout/radial6"/>
    <dgm:cxn modelId="{58C14463-058D-F54E-8302-09DEAB777D71}" srcId="{96958D90-1F46-9643-9C87-AE7B1C778BC3}" destId="{1CB8834C-6FFC-CA47-8320-A1F92135C98F}" srcOrd="2" destOrd="0" parTransId="{6203B7E1-5C56-5649-97A8-4E95BD706F8D}" sibTransId="{42E7DD77-5DAD-DD45-B341-267F129148CC}"/>
    <dgm:cxn modelId="{9D79C3A8-4AFE-2042-A1EE-1AC175F2094F}" type="presOf" srcId="{0E996077-20D7-0B41-97B6-E0AB742A6580}" destId="{C8BA72C9-7A08-DF44-932E-E6000AB7F03A}" srcOrd="0" destOrd="0" presId="urn:microsoft.com/office/officeart/2005/8/layout/radial6"/>
    <dgm:cxn modelId="{F267BD90-C056-1546-9535-212FAB6BB536}" type="presParOf" srcId="{75D3BF51-FA6B-3040-8C12-DB9A5FE21E8C}" destId="{4D2DB087-72D1-7341-A972-64BECB689436}" srcOrd="0" destOrd="0" presId="urn:microsoft.com/office/officeart/2005/8/layout/radial6"/>
    <dgm:cxn modelId="{692E935A-1622-804F-A324-572D4230FB9A}" type="presParOf" srcId="{75D3BF51-FA6B-3040-8C12-DB9A5FE21E8C}" destId="{9257C857-C4BA-FF47-81BC-8872063973E3}" srcOrd="1" destOrd="0" presId="urn:microsoft.com/office/officeart/2005/8/layout/radial6"/>
    <dgm:cxn modelId="{382BBACD-62FB-3F41-A492-B25D1BA0CCD9}" type="presParOf" srcId="{75D3BF51-FA6B-3040-8C12-DB9A5FE21E8C}" destId="{3F04F66D-A056-E846-B66E-A280C86C0CC3}" srcOrd="2" destOrd="0" presId="urn:microsoft.com/office/officeart/2005/8/layout/radial6"/>
    <dgm:cxn modelId="{E96D4493-514E-4D45-9F6A-F755821806AB}" type="presParOf" srcId="{75D3BF51-FA6B-3040-8C12-DB9A5FE21E8C}" destId="{C8BA72C9-7A08-DF44-932E-E6000AB7F03A}" srcOrd="3" destOrd="0" presId="urn:microsoft.com/office/officeart/2005/8/layout/radial6"/>
    <dgm:cxn modelId="{EFA498FD-EE4B-7746-957B-3C2DF66047E0}" type="presParOf" srcId="{75D3BF51-FA6B-3040-8C12-DB9A5FE21E8C}" destId="{B5DEA5D0-6424-4145-B7FE-61A2EB52E57B}" srcOrd="4" destOrd="0" presId="urn:microsoft.com/office/officeart/2005/8/layout/radial6"/>
    <dgm:cxn modelId="{B25F933C-8CC6-C549-8A4A-B31EF2B652BA}" type="presParOf" srcId="{75D3BF51-FA6B-3040-8C12-DB9A5FE21E8C}" destId="{9458458A-6BD4-8248-8234-2983625511CF}" srcOrd="5" destOrd="0" presId="urn:microsoft.com/office/officeart/2005/8/layout/radial6"/>
    <dgm:cxn modelId="{F1C84692-74B2-D64F-B877-0B568A7E4D95}" type="presParOf" srcId="{75D3BF51-FA6B-3040-8C12-DB9A5FE21E8C}" destId="{E44C96C2-1977-6640-A2EB-71E3636377CD}" srcOrd="6" destOrd="0" presId="urn:microsoft.com/office/officeart/2005/8/layout/radial6"/>
    <dgm:cxn modelId="{D624D899-4132-F244-95AD-CCAC9EE0B501}" type="presParOf" srcId="{75D3BF51-FA6B-3040-8C12-DB9A5FE21E8C}" destId="{6EBD239E-5DE0-A84E-A899-164AFA72A5AB}" srcOrd="7" destOrd="0" presId="urn:microsoft.com/office/officeart/2005/8/layout/radial6"/>
    <dgm:cxn modelId="{9A9E98D0-6E51-C446-9DDC-488ADEE96282}" type="presParOf" srcId="{75D3BF51-FA6B-3040-8C12-DB9A5FE21E8C}" destId="{D961403D-23FB-3641-B73C-DBED3824C6AF}" srcOrd="8" destOrd="0" presId="urn:microsoft.com/office/officeart/2005/8/layout/radial6"/>
    <dgm:cxn modelId="{BBDC30B2-8D0E-1E46-8F75-5978B7DC58DC}" type="presParOf" srcId="{75D3BF51-FA6B-3040-8C12-DB9A5FE21E8C}" destId="{02BC7186-7F93-E541-9A91-26B79B0D4D85}" srcOrd="9" destOrd="0" presId="urn:microsoft.com/office/officeart/2005/8/layout/radial6"/>
    <dgm:cxn modelId="{6D08A6B6-074E-D040-98E0-09664BBAC215}" type="presParOf" srcId="{75D3BF51-FA6B-3040-8C12-DB9A5FE21E8C}" destId="{D09B5756-B181-C444-B693-313B3801FF8F}" srcOrd="10" destOrd="0" presId="urn:microsoft.com/office/officeart/2005/8/layout/radial6"/>
    <dgm:cxn modelId="{6A70CAEC-CEE8-7041-8886-9D27E01244DC}" type="presParOf" srcId="{75D3BF51-FA6B-3040-8C12-DB9A5FE21E8C}" destId="{99FD6842-E9EF-854F-8A71-AC66EA4219A6}" srcOrd="11" destOrd="0" presId="urn:microsoft.com/office/officeart/2005/8/layout/radial6"/>
    <dgm:cxn modelId="{9F27A83A-7A40-924A-99EE-32B5DC15D68D}" type="presParOf" srcId="{75D3BF51-FA6B-3040-8C12-DB9A5FE21E8C}" destId="{88EA6D7E-2B31-2341-AB43-59E0FCDFB33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6D7E-2B31-2341-AB43-59E0FCDFB334}">
      <dsp:nvSpPr>
        <dsp:cNvPr id="0" name=""/>
        <dsp:cNvSpPr/>
      </dsp:nvSpPr>
      <dsp:spPr>
        <a:xfrm>
          <a:off x="3458254" y="791254"/>
          <a:ext cx="5275490" cy="5275490"/>
        </a:xfrm>
        <a:prstGeom prst="blockArc">
          <a:avLst>
            <a:gd name="adj1" fmla="val 10800000"/>
            <a:gd name="adj2" fmla="val 162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BC7186-7F93-E541-9A91-26B79B0D4D85}">
      <dsp:nvSpPr>
        <dsp:cNvPr id="0" name=""/>
        <dsp:cNvSpPr/>
      </dsp:nvSpPr>
      <dsp:spPr>
        <a:xfrm>
          <a:off x="3458254" y="791254"/>
          <a:ext cx="5275490" cy="5275490"/>
        </a:xfrm>
        <a:prstGeom prst="blockArc">
          <a:avLst>
            <a:gd name="adj1" fmla="val 5400000"/>
            <a:gd name="adj2" fmla="val 108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4C96C2-1977-6640-A2EB-71E3636377CD}">
      <dsp:nvSpPr>
        <dsp:cNvPr id="0" name=""/>
        <dsp:cNvSpPr/>
      </dsp:nvSpPr>
      <dsp:spPr>
        <a:xfrm>
          <a:off x="3458254" y="791254"/>
          <a:ext cx="5275490" cy="5275490"/>
        </a:xfrm>
        <a:prstGeom prst="blockArc">
          <a:avLst>
            <a:gd name="adj1" fmla="val 0"/>
            <a:gd name="adj2" fmla="val 54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BA72C9-7A08-DF44-932E-E6000AB7F03A}">
      <dsp:nvSpPr>
        <dsp:cNvPr id="0" name=""/>
        <dsp:cNvSpPr/>
      </dsp:nvSpPr>
      <dsp:spPr>
        <a:xfrm>
          <a:off x="3458254" y="791254"/>
          <a:ext cx="5275490" cy="5275490"/>
        </a:xfrm>
        <a:prstGeom prst="blockArc">
          <a:avLst>
            <a:gd name="adj1" fmla="val 16200000"/>
            <a:gd name="adj2" fmla="val 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2DB087-72D1-7341-A972-64BECB689436}">
      <dsp:nvSpPr>
        <dsp:cNvPr id="0" name=""/>
        <dsp:cNvSpPr/>
      </dsp:nvSpPr>
      <dsp:spPr>
        <a:xfrm>
          <a:off x="4396431" y="2868342"/>
          <a:ext cx="3399137" cy="11213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SEJAHTERA</a:t>
          </a:r>
          <a:endParaRPr lang="en-US" sz="1800" kern="1200" dirty="0"/>
        </a:p>
      </dsp:txBody>
      <dsp:txXfrm>
        <a:off x="4894223" y="3032555"/>
        <a:ext cx="2403553" cy="792888"/>
      </dsp:txXfrm>
    </dsp:sp>
    <dsp:sp modelId="{9257C857-C4BA-FF47-81BC-8872063973E3}">
      <dsp:nvSpPr>
        <dsp:cNvPr id="0" name=""/>
        <dsp:cNvSpPr/>
      </dsp:nvSpPr>
      <dsp:spPr>
        <a:xfrm>
          <a:off x="5245893" y="2356"/>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DIRI</a:t>
          </a:r>
          <a:endParaRPr lang="en-US" sz="2800" kern="1200" dirty="0"/>
        </a:p>
      </dsp:txBody>
      <dsp:txXfrm>
        <a:off x="5494883" y="251346"/>
        <a:ext cx="1202232" cy="1202232"/>
      </dsp:txXfrm>
    </dsp:sp>
    <dsp:sp modelId="{B5DEA5D0-6424-4145-B7FE-61A2EB52E57B}">
      <dsp:nvSpPr>
        <dsp:cNvPr id="0" name=""/>
        <dsp:cNvSpPr/>
      </dsp:nvSpPr>
      <dsp:spPr>
        <a:xfrm>
          <a:off x="7822431"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KELUARGA</a:t>
          </a:r>
          <a:endParaRPr lang="en-US" sz="2000" kern="1200" dirty="0"/>
        </a:p>
      </dsp:txBody>
      <dsp:txXfrm>
        <a:off x="8071421" y="2827883"/>
        <a:ext cx="1202232" cy="1202232"/>
      </dsp:txXfrm>
    </dsp:sp>
    <dsp:sp modelId="{6EBD239E-5DE0-A84E-A899-164AFA72A5AB}">
      <dsp:nvSpPr>
        <dsp:cNvPr id="0" name=""/>
        <dsp:cNvSpPr/>
      </dsp:nvSpPr>
      <dsp:spPr>
        <a:xfrm>
          <a:off x="5245893" y="5155431"/>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MASYARAKAT</a:t>
          </a:r>
          <a:endParaRPr lang="en-US" sz="1200" kern="1200" dirty="0"/>
        </a:p>
      </dsp:txBody>
      <dsp:txXfrm>
        <a:off x="5494883" y="5404421"/>
        <a:ext cx="1202232" cy="1202232"/>
      </dsp:txXfrm>
    </dsp:sp>
    <dsp:sp modelId="{D09B5756-B181-C444-B693-313B3801FF8F}">
      <dsp:nvSpPr>
        <dsp:cNvPr id="0" name=""/>
        <dsp:cNvSpPr/>
      </dsp:nvSpPr>
      <dsp:spPr>
        <a:xfrm>
          <a:off x="2669356"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NEGARA</a:t>
          </a:r>
          <a:endParaRPr lang="en-US" sz="2400" kern="1200" dirty="0"/>
        </a:p>
      </dsp:txBody>
      <dsp:txXfrm>
        <a:off x="2918346" y="2827883"/>
        <a:ext cx="1202232" cy="1202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9F0641-0727-4C49-AB7E-638C01A10DB0}" type="datetimeFigureOut">
              <a:rPr lang="ru-RU"/>
              <a:t>30.09.2020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FE2C48-266F-4E99-A892-7EEC24846948}"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6AA793-A417-4A9C-9EB8-31CDFBFA7433}" type="datetimeFigureOut">
              <a:rPr lang="ru-RU"/>
              <a:t>30.09.2020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BB9675-BF3F-410E-9ADC-9DC3EA3D69A5}" type="slidenum">
              <a:rPr lang="ru-RU"/>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09876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Heading and text 1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08841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8467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37376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47422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74277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1296841"/>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113794"/>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7" y="4930747"/>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7"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285042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8"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8"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8"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8"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8" y="3468107"/>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8"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8"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8"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8"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5"/>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5033365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8"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8"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8" y="19874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8"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8"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8"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8"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8"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8"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8"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8"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4287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8"/>
            <a:ext cx="8587317" cy="2940445"/>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16223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714543-0657-4913-A6F1-2331B19CD832}" type="datetimeFigureOut">
              <a:rPr lang="ru-RU"/>
              <a:t>30.09.2020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D8954E-50C0-45F3-8C0A-AD06D95EA3C0}" type="slidenum">
              <a:rPr lang="ru-RU"/>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02039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5" y="1321895"/>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5"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1"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0"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0"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5"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5"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1"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1"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0"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0"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6517044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5" y="2477110"/>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5"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1"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1"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0"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0"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5" y="4499887"/>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5"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1"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1"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0"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0"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5552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6"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6"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6"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6"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6"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6"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1"/>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7"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7"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7"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76980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0"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0"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4"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1"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6"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63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2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3"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27424328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meline Vertical Start">
    <p:spTree>
      <p:nvGrpSpPr>
        <p:cNvPr id="1" name=""/>
        <p:cNvGrpSpPr/>
        <p:nvPr/>
      </p:nvGrpSpPr>
      <p:grpSpPr>
        <a:xfrm>
          <a:off x="0" y="0"/>
          <a:ext cx="0" cy="0"/>
          <a:chOff x="0" y="0"/>
          <a:chExt cx="0" cy="0"/>
        </a:xfrm>
      </p:grpSpPr>
      <p:sp>
        <p:nvSpPr>
          <p:cNvPr id="21" name="Oval 20"/>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0"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5"/>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98476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meline Vertical middle">
    <p:spTree>
      <p:nvGrpSpPr>
        <p:cNvPr id="1" name=""/>
        <p:cNvGrpSpPr/>
        <p:nvPr/>
      </p:nvGrpSpPr>
      <p:grpSpPr>
        <a:xfrm>
          <a:off x="0" y="0"/>
          <a:ext cx="0" cy="0"/>
          <a:chOff x="0" y="0"/>
          <a:chExt cx="0" cy="0"/>
        </a:xfrm>
      </p:grpSpPr>
      <p:sp>
        <p:nvSpPr>
          <p:cNvPr id="19" name="Oval 18"/>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19465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meline Vertical End">
    <p:spTree>
      <p:nvGrpSpPr>
        <p:cNvPr id="1" name=""/>
        <p:cNvGrpSpPr/>
        <p:nvPr/>
      </p:nvGrpSpPr>
      <p:grpSpPr>
        <a:xfrm>
          <a:off x="0" y="0"/>
          <a:ext cx="0" cy="0"/>
          <a:chOff x="0" y="0"/>
          <a:chExt cx="0" cy="0"/>
        </a:xfrm>
      </p:grpSpPr>
      <p:sp>
        <p:nvSpPr>
          <p:cNvPr id="5" name="Oval 4"/>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4" y="2422731"/>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16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5"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02254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0"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0"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0"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8"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0"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8" y="421681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1593029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0" y="1901071"/>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0"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6"/>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0"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0" y="1902910"/>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8"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0"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8"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0"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8"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4141836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3 steps">
    <p:spTree>
      <p:nvGrpSpPr>
        <p:cNvPr id="1" name=""/>
        <p:cNvGrpSpPr/>
        <p:nvPr/>
      </p:nvGrpSpPr>
      <p:grpSpPr>
        <a:xfrm>
          <a:off x="0" y="0"/>
          <a:ext cx="0" cy="0"/>
          <a:chOff x="0" y="0"/>
          <a:chExt cx="0" cy="0"/>
        </a:xfrm>
      </p:grpSpPr>
      <p:sp>
        <p:nvSpPr>
          <p:cNvPr id="5" name="Rectangle 4"/>
          <p:cNvSpPr/>
          <p:nvPr userDrawn="1"/>
        </p:nvSpPr>
        <p:spPr>
          <a:xfrm>
            <a:off x="3901120" y="48225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0" y="3691834"/>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5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0"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0"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89"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8"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2"/>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0926111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3 points">
    <p:spTree>
      <p:nvGrpSpPr>
        <p:cNvPr id="1" name=""/>
        <p:cNvGrpSpPr/>
        <p:nvPr/>
      </p:nvGrpSpPr>
      <p:grpSpPr>
        <a:xfrm>
          <a:off x="0" y="0"/>
          <a:ext cx="0" cy="0"/>
          <a:chOff x="0" y="0"/>
          <a:chExt cx="0" cy="0"/>
        </a:xfrm>
      </p:grpSpPr>
      <p:sp>
        <p:nvSpPr>
          <p:cNvPr id="5" name="Rectangle 4"/>
          <p:cNvSpPr/>
          <p:nvPr userDrawn="1"/>
        </p:nvSpPr>
        <p:spPr>
          <a:xfrm>
            <a:off x="5563811" y="325758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2" y="4322127"/>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0" y="4322127"/>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7"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3"/>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00325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2"/>
            <a:ext cx="3767761" cy="1154251"/>
          </a:xfrm>
        </p:spPr>
        <p:txBody>
          <a:bodyPr vert="horz" lIns="60963" tIns="30482" rIns="60963"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2" y="1916145"/>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2"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2" y="4792458"/>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2"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3" y="3469645"/>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5"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0" y="1481677"/>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3"/>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1" y="2694193"/>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01739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4 points">
    <p:spTree>
      <p:nvGrpSpPr>
        <p:cNvPr id="1" name=""/>
        <p:cNvGrpSpPr/>
        <p:nvPr/>
      </p:nvGrpSpPr>
      <p:grpSpPr>
        <a:xfrm>
          <a:off x="0" y="0"/>
          <a:ext cx="0" cy="0"/>
          <a:chOff x="0" y="0"/>
          <a:chExt cx="0" cy="0"/>
        </a:xfrm>
      </p:grpSpPr>
      <p:sp>
        <p:nvSpPr>
          <p:cNvPr id="5" name="Rectangle 4"/>
          <p:cNvSpPr/>
          <p:nvPr userDrawn="1"/>
        </p:nvSpPr>
        <p:spPr>
          <a:xfrm>
            <a:off x="6117504" y="273345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4" y="3838310"/>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0" y="2733455"/>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0" y="383831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71615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1"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1"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1" y="4122103"/>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1" y="4467719"/>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2"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2"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2" y="4122103"/>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2" y="4467719"/>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799" y="3005020"/>
            <a:ext cx="2447779" cy="1573905"/>
          </a:xfrm>
        </p:spPr>
        <p:txBody>
          <a:bodyPr anchor="ctr">
            <a:noAutofit/>
          </a:bodyPr>
          <a:lstStyle>
            <a:lvl1pPr marL="0" marR="0" indent="0" algn="ctr" defTabSz="1088444"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2427591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2"/>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1"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5"/>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3"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7" y="2874269"/>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8"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4" y="5225949"/>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8" y="4109547"/>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8"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7" y="1733456"/>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7"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8215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6 points">
    <p:spTree>
      <p:nvGrpSpPr>
        <p:cNvPr id="1" name=""/>
        <p:cNvGrpSpPr/>
        <p:nvPr/>
      </p:nvGrpSpPr>
      <p:grpSpPr>
        <a:xfrm>
          <a:off x="0" y="0"/>
          <a:ext cx="0" cy="0"/>
          <a:chOff x="0" y="0"/>
          <a:chExt cx="0" cy="0"/>
        </a:xfrm>
      </p:grpSpPr>
      <p:grpSp>
        <p:nvGrpSpPr>
          <p:cNvPr id="5" name="Group 4"/>
          <p:cNvGrpSpPr/>
          <p:nvPr userDrawn="1"/>
        </p:nvGrpSpPr>
        <p:grpSpPr>
          <a:xfrm>
            <a:off x="6124133"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79"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2"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2" y="4819539"/>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3"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79"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2"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7"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0"/>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5" y="4819540"/>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7"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0"/>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39"/>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8"/>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8"/>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6"/>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6"/>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3"/>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2"/>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1"/>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0"/>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39"/>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8"/>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1" y="1840215"/>
            <a:ext cx="467384" cy="86577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7" y="3595740"/>
            <a:ext cx="387152" cy="26133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1" y="5030077"/>
            <a:ext cx="632381" cy="12199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5"/>
            <a:ext cx="886080" cy="457711"/>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0"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3"/>
            <a:ext cx="437900"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647843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6"/>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0"/>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29"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0" y="4159542"/>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6"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3"/>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89"/>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1" y="2787709"/>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3" tIns="30482" rIns="60963"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7"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6"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09" y="2787709"/>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4"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3"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7" y="2787709"/>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513340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527572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7"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3" y="1771058"/>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7"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4"/>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3"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5" y="187790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3"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7" y="4667937"/>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2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4212045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WOT / AIDA">
    <p:spTree>
      <p:nvGrpSpPr>
        <p:cNvPr id="1" name=""/>
        <p:cNvGrpSpPr/>
        <p:nvPr/>
      </p:nvGrpSpPr>
      <p:grpSpPr>
        <a:xfrm>
          <a:off x="0" y="0"/>
          <a:ext cx="0" cy="0"/>
          <a:chOff x="0" y="0"/>
          <a:chExt cx="0" cy="0"/>
        </a:xfrm>
      </p:grpSpPr>
      <p:sp>
        <p:nvSpPr>
          <p:cNvPr id="5" name="Rectangle 4"/>
          <p:cNvSpPr/>
          <p:nvPr userDrawn="1"/>
        </p:nvSpPr>
        <p:spPr>
          <a:xfrm>
            <a:off x="10121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0" y="271660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1"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8"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8"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4"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3" y="271660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4"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6"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6"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0" y="391323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1"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8"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8"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4"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3" y="391323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4"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6"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6"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3288737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Magnifier">
    <p:spTree>
      <p:nvGrpSpPr>
        <p:cNvPr id="1" name=""/>
        <p:cNvGrpSpPr/>
        <p:nvPr/>
      </p:nvGrpSpPr>
      <p:grpSpPr>
        <a:xfrm>
          <a:off x="0" y="0"/>
          <a:ext cx="0" cy="0"/>
          <a:chOff x="0" y="0"/>
          <a:chExt cx="0" cy="0"/>
        </a:xfrm>
      </p:grpSpPr>
      <p:grpSp>
        <p:nvGrpSpPr>
          <p:cNvPr id="5" name="Group 4"/>
          <p:cNvGrpSpPr/>
          <p:nvPr userDrawn="1"/>
        </p:nvGrpSpPr>
        <p:grpSpPr>
          <a:xfrm rot="2700000">
            <a:off x="4274090" y="3239653"/>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6"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6"/>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2" y="3748671"/>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3"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8"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8" y="465292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2"/>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4"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4"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96826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6"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8"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1"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3" tIns="30482" rIns="60963"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2249286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5"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8" y="100249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0" y="850474"/>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8" y="2055941"/>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0" y="190391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8" y="3109385"/>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0" y="2957360"/>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7"/>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8" y="416282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0" y="4010803"/>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0"/>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8" y="5216272"/>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0" y="506424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55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3"/>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6"/>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0"/>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0"/>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1"/>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8"/>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2"/>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8"/>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4"/>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8"/>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696250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0" y="1666973"/>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0" y="2092986"/>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0"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0" y="4795220"/>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0"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0" y="167010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0"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0" y="3455050"/>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0"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0"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7" y="166459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7"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7"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7" y="4792838"/>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7"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7" y="1667722"/>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7"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7"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7"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7" y="430259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4" y="166217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4"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4"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4" y="4790424"/>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4"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4" y="1665308"/>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4" y="302529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4"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4"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4"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1" y="166530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1" y="2091321"/>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1"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1" y="4793555"/>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1"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1" y="166843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1"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1" y="345338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1"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1"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176205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5" y="1988888"/>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1"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5" y="3990470"/>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1" y="3831782"/>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1"/>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4"/>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5"/>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4" y="2032979"/>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4" y="2962566"/>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4" y="3879671"/>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4" y="4797113"/>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0" y="2014872"/>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0"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358447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8"/>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3" y="3326626"/>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3"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4"/>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19"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0" y="2984246"/>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299"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6"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59"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3"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0"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3"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4"/>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6"/>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4"/>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2"/>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1"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5"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2"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8"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1"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2"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4" y="1764952"/>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6"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59" y="2901927"/>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1"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499" y="4037735"/>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1"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4" y="2272152"/>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8"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0" y="3339613"/>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3" y="4469531"/>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00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正方形/長方形 6"/>
          <p:cNvSpPr/>
          <p:nvPr userDrawn="1"/>
        </p:nvSpPr>
        <p:spPr>
          <a:xfrm>
            <a:off x="507471" y="2235545"/>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5"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8" y="1"/>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7" y="1591449"/>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3"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09"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7"/>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5"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3"/>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3" y="2368515"/>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7" y="2790323"/>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1"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0"/>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2"/>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2523391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page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19272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Custom pag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7385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ustom page">
    <p:spTree>
      <p:nvGrpSpPr>
        <p:cNvPr id="1" name=""/>
        <p:cNvGrpSpPr/>
        <p:nvPr/>
      </p:nvGrpSpPr>
      <p:grpSpPr>
        <a:xfrm>
          <a:off x="0" y="0"/>
          <a:ext cx="0" cy="0"/>
          <a:chOff x="0" y="0"/>
          <a:chExt cx="0" cy="0"/>
        </a:xfrm>
      </p:grpSpPr>
      <p:sp>
        <p:nvSpPr>
          <p:cNvPr id="6" name="Rectangle 5"/>
          <p:cNvSpPr/>
          <p:nvPr userDrawn="1"/>
        </p:nvSpPr>
        <p:spPr>
          <a:xfrm>
            <a:off x="0" y="0"/>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004945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A0BC974E-F028-4D79-AE97-D222B051974A}" type="datetimeFigureOut">
              <a:rPr lang="ru-RU"/>
              <a:t>30.09.2020</a:t>
            </a:fld>
            <a:endParaRPr lang="ru-RU"/>
          </a:p>
        </p:txBody>
      </p:sp>
      <p:sp>
        <p:nvSpPr>
          <p:cNvPr id="3"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88AA9D1B-7ACB-49BA-8FB2-1E382820D8D1}" type="slidenum">
              <a:rPr lang="ru-RU"/>
              <a:t>‹#›</a:t>
            </a:fld>
            <a:endParaRPr lang="ru-RU"/>
          </a:p>
        </p:txBody>
      </p:sp>
    </p:spTree>
    <p:extLst>
      <p:ext uri="{BB962C8B-B14F-4D97-AF65-F5344CB8AC3E}">
        <p14:creationId xmlns:p14="http://schemas.microsoft.com/office/powerpoint/2010/main" val="7985684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864F8074-5F33-4479-B1AD-86BF6995A875}" type="datetimeFigureOut">
              <a:rPr lang="ru-RU"/>
              <a:t>30.09.2020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91D033D2-4A61-437C-B5DB-8241E11960F8}" type="slidenum">
              <a:rPr lang="ru-RU"/>
              <a:t>‹#›</a:t>
            </a:fld>
            <a:endParaRPr lang="ru-RU"/>
          </a:p>
        </p:txBody>
      </p:sp>
    </p:spTree>
    <p:extLst>
      <p:ext uri="{BB962C8B-B14F-4D97-AF65-F5344CB8AC3E}">
        <p14:creationId xmlns:p14="http://schemas.microsoft.com/office/powerpoint/2010/main" val="4372586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759F0641-0727-4C49-AB7E-638C01A10DB0}" type="datetimeFigureOut">
              <a:rPr lang="ru-RU"/>
              <a:t>30.09.2020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D5FE2C48-266F-4E99-A892-7EEC24846948}" type="slidenum">
              <a:rPr lang="ru-RU"/>
              <a:t>‹#›</a:t>
            </a:fld>
            <a:endParaRPr lang="ru-RU"/>
          </a:p>
        </p:txBody>
      </p:sp>
    </p:spTree>
    <p:extLst>
      <p:ext uri="{BB962C8B-B14F-4D97-AF65-F5344CB8AC3E}">
        <p14:creationId xmlns:p14="http://schemas.microsoft.com/office/powerpoint/2010/main" val="1378529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70618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text 1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234458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111141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64851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29549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4F8074-5F33-4479-B1AD-86BF6995A875}" type="datetimeFigureOut">
              <a:rPr lang="ru-RU"/>
              <a:t>30.09.2020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D033D2-4A61-437C-B5DB-8241E11960F8}"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55795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2155956"/>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972909"/>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177178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1296842"/>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113795"/>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8" y="4930748"/>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8"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720848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9"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9"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9"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9"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9" y="3468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9"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9"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9"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9"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70454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9"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9"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9" y="1987411"/>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9"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9"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9"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9"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9"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9"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9"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9"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67365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9"/>
            <a:ext cx="8587317" cy="2940445"/>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541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1"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1"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6647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6" y="1321896"/>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6"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2"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2"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1"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6"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6"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2"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2"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1"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1"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64962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6" y="2477111"/>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6"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2"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2"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1"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1"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6" y="4499888"/>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6"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2"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2"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1"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1"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4030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7"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7"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7"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2"/>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8"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8"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8"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8"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8"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8"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172494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5" indent="0">
              <a:buNone/>
              <a:defRPr sz="1800">
                <a:solidFill>
                  <a:schemeClr val="tx1">
                    <a:tint val="75000"/>
                  </a:schemeClr>
                </a:solidFill>
              </a:defRPr>
            </a:lvl3pPr>
            <a:lvl4pPr marL="1371577" indent="0">
              <a:buNone/>
              <a:defRPr sz="1600">
                <a:solidFill>
                  <a:schemeClr val="tx1">
                    <a:tint val="75000"/>
                  </a:schemeClr>
                </a:solidFill>
              </a:defRPr>
            </a:lvl4pPr>
            <a:lvl5pPr marL="1828769" indent="0">
              <a:buNone/>
              <a:defRPr sz="1600">
                <a:solidFill>
                  <a:schemeClr val="tx1">
                    <a:tint val="75000"/>
                  </a:schemeClr>
                </a:solidFill>
              </a:defRPr>
            </a:lvl5pPr>
            <a:lvl6pPr marL="2285962" indent="0">
              <a:buNone/>
              <a:defRPr sz="1600">
                <a:solidFill>
                  <a:schemeClr val="tx1">
                    <a:tint val="75000"/>
                  </a:schemeClr>
                </a:solidFill>
              </a:defRPr>
            </a:lvl6pPr>
            <a:lvl7pPr marL="2743154" indent="0">
              <a:buNone/>
              <a:defRPr sz="1600">
                <a:solidFill>
                  <a:schemeClr val="tx1">
                    <a:tint val="75000"/>
                  </a:schemeClr>
                </a:solidFill>
              </a:defRPr>
            </a:lvl7pPr>
            <a:lvl8pPr marL="3200347"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AD5A41-302E-4E59-B054-7B2C18E01878}" type="datetimeFigureOut">
              <a:rPr lang="ru-RU"/>
              <a:t>30.09.2020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7DFEA1-C7A6-45E6-9526-1E9A298FFC4E}" type="slidenum">
              <a:rPr lang="ru-RU"/>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1"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1"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5"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2"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7"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02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88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4"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1847660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Vertical Start">
    <p:spTree>
      <p:nvGrpSpPr>
        <p:cNvPr id="1" name=""/>
        <p:cNvGrpSpPr/>
        <p:nvPr/>
      </p:nvGrpSpPr>
      <p:grpSpPr>
        <a:xfrm>
          <a:off x="0" y="0"/>
          <a:ext cx="0" cy="0"/>
          <a:chOff x="0" y="0"/>
          <a:chExt cx="0" cy="0"/>
        </a:xfrm>
      </p:grpSpPr>
      <p:sp>
        <p:nvSpPr>
          <p:cNvPr id="21" name="Oval 20"/>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1"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6"/>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22887487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Vertical middle">
    <p:spTree>
      <p:nvGrpSpPr>
        <p:cNvPr id="1" name=""/>
        <p:cNvGrpSpPr/>
        <p:nvPr/>
      </p:nvGrpSpPr>
      <p:grpSpPr>
        <a:xfrm>
          <a:off x="0" y="0"/>
          <a:ext cx="0" cy="0"/>
          <a:chOff x="0" y="0"/>
          <a:chExt cx="0" cy="0"/>
        </a:xfrm>
      </p:grpSpPr>
      <p:sp>
        <p:nvSpPr>
          <p:cNvPr id="19" name="Oval 18"/>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260729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Vertical End">
    <p:spTree>
      <p:nvGrpSpPr>
        <p:cNvPr id="1" name=""/>
        <p:cNvGrpSpPr/>
        <p:nvPr/>
      </p:nvGrpSpPr>
      <p:grpSpPr>
        <a:xfrm>
          <a:off x="0" y="0"/>
          <a:ext cx="0" cy="0"/>
          <a:chOff x="0" y="0"/>
          <a:chExt cx="0" cy="0"/>
        </a:xfrm>
      </p:grpSpPr>
      <p:sp>
        <p:nvSpPr>
          <p:cNvPr id="5" name="Oval 4"/>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5" y="2422732"/>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676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1"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1"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5"/>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1"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9"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1"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9" y="421681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31456241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1" y="1901072"/>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1"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1"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1" y="1902911"/>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9"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1"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9"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1"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9"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3904747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5" name="Rectangle 4"/>
          <p:cNvSpPr/>
          <p:nvPr userDrawn="1"/>
        </p:nvSpPr>
        <p:spPr>
          <a:xfrm>
            <a:off x="3901121" y="482251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1" y="369183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6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1"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1"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90"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9"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3"/>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153317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Rectangle 4"/>
          <p:cNvSpPr/>
          <p:nvPr userDrawn="1"/>
        </p:nvSpPr>
        <p:spPr>
          <a:xfrm>
            <a:off x="5563812" y="3257583"/>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3" y="432212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1" y="432212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8"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4"/>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1267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0A48BFB-A41C-43BC-A86A-DDF8960BA7F9}" type="datetimeFigureOut">
              <a:rPr lang="ru-RU"/>
              <a:t>30.09.2020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9E3428-B715-4292-A870-001B96403793}" type="slidenum">
              <a:rPr lang="ru-RU"/>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3"/>
            <a:ext cx="3767761" cy="1154251"/>
          </a:xfrm>
        </p:spPr>
        <p:txBody>
          <a:bodyPr vert="horz" lIns="60962" tIns="30482" rIns="60962"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3" y="1916146"/>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3"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3" y="4792459"/>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3"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4" y="3469646"/>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6"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1" y="1481678"/>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4"/>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2" y="2694194"/>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30082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5" name="Rectangle 4"/>
          <p:cNvSpPr/>
          <p:nvPr userDrawn="1"/>
        </p:nvSpPr>
        <p:spPr>
          <a:xfrm>
            <a:off x="6117505" y="2733456"/>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5" y="38383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1" y="2733456"/>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1" y="383831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97738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2"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2"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2" y="4122104"/>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2" y="4467720"/>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3"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3"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3" y="4122104"/>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3" y="4467720"/>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800" y="3005021"/>
            <a:ext cx="2447779" cy="1573905"/>
          </a:xfrm>
        </p:spPr>
        <p:txBody>
          <a:bodyPr anchor="ctr">
            <a:noAutofit/>
          </a:bodyPr>
          <a:lstStyle>
            <a:lvl1pPr marL="0" marR="0" indent="0" algn="ctr" defTabSz="1088426"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911175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3"/>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2"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6"/>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4"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9" y="2874270"/>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9"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5" y="5225950"/>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9" y="4109548"/>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9"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8" y="1733457"/>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8"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68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grpSp>
        <p:nvGrpSpPr>
          <p:cNvPr id="5" name="Group 4"/>
          <p:cNvGrpSpPr/>
          <p:nvPr userDrawn="1"/>
        </p:nvGrpSpPr>
        <p:grpSpPr>
          <a:xfrm>
            <a:off x="6124134"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80"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3"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4" y="4819539"/>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4"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80"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3"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9"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1"/>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6" y="4819540"/>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8"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1"/>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40"/>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9"/>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9"/>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7"/>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7"/>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4"/>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3"/>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2"/>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1"/>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40"/>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9"/>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3" y="1840217"/>
            <a:ext cx="467383" cy="86577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9" y="3595741"/>
            <a:ext cx="387150" cy="26133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3" y="5030077"/>
            <a:ext cx="632379" cy="12199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6"/>
            <a:ext cx="886081" cy="457710"/>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1"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4"/>
            <a:ext cx="437901"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397819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7"/>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1"/>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30"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1" y="4159543"/>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7"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4"/>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90"/>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2" y="2787710"/>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2" tIns="30482" rIns="60962"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8"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7"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10" y="2787710"/>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5"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5"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8" y="2787710"/>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987406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4"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8" y="177106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4"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6"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4" y="1877902"/>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8" y="4667938"/>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3"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30"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845683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5" name="Rectangle 4"/>
          <p:cNvSpPr/>
          <p:nvPr userDrawn="1"/>
        </p:nvSpPr>
        <p:spPr>
          <a:xfrm rot="18900000">
            <a:off x="1826263"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5"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6"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8"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10"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2"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3"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4"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8"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6"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8"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82640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WOT / AIDA">
    <p:spTree>
      <p:nvGrpSpPr>
        <p:cNvPr id="1" name=""/>
        <p:cNvGrpSpPr/>
        <p:nvPr/>
      </p:nvGrpSpPr>
      <p:grpSpPr>
        <a:xfrm>
          <a:off x="0" y="0"/>
          <a:ext cx="0" cy="0"/>
          <a:chOff x="0" y="0"/>
          <a:chExt cx="0" cy="0"/>
        </a:xfrm>
      </p:grpSpPr>
      <p:sp>
        <p:nvSpPr>
          <p:cNvPr id="5" name="Rectangle 4"/>
          <p:cNvSpPr/>
          <p:nvPr userDrawn="1"/>
        </p:nvSpPr>
        <p:spPr>
          <a:xfrm>
            <a:off x="1012156"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1" y="271660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2"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9"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9"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4" y="2716609"/>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5"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7"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7"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6"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1" y="391323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2"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9"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9"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4" y="3913231"/>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5"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7"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7"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519658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grpSp>
        <p:nvGrpSpPr>
          <p:cNvPr id="5" name="Group 4"/>
          <p:cNvGrpSpPr/>
          <p:nvPr userDrawn="1"/>
        </p:nvGrpSpPr>
        <p:grpSpPr>
          <a:xfrm rot="2700000">
            <a:off x="4274091" y="3239654"/>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7"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7"/>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3" y="374867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4"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9"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9" y="4652930"/>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3"/>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5"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5"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0161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4"/>
            <a:ext cx="5157787"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4"/>
            <a:ext cx="5183188"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5605A63-B54D-4656-913E-CA20E654B7D7}" type="datetimeFigureOut">
              <a:rPr lang="ru-RU"/>
              <a:t>30.09.2020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FB7F1C-0F39-495D-9375-1830F0791104}" type="slidenum">
              <a:rPr lang="ru-RU"/>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7"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9"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2" tIns="30482" rIns="60962"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517802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6"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9" y="100249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1" y="850474"/>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9" y="2055942"/>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1" y="190391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9" y="3109386"/>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1" y="2957360"/>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8"/>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9" y="416282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1" y="4010803"/>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9" y="5216273"/>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1" y="506424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5"/>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30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4"/>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7"/>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1"/>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4"/>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2"/>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9"/>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7"/>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9"/>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5"/>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9"/>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642551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2" y="1666974"/>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2" y="2092987"/>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2"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2" y="4795221"/>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2"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2" y="1670104"/>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2"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2" y="345505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2"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2"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8" y="1664592"/>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8"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8"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8" y="4792839"/>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8"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8" y="166772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8"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8"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8"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8" y="4302597"/>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5" y="166217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5"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5"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5" y="4790425"/>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5"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5" y="166530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5" y="302529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5"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5"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5"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2" y="166530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2" y="2091322"/>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2"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2" y="4793556"/>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2"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2" y="1668440"/>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2"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2" y="34533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2"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2"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4331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6" y="1988889"/>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2"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6" y="3990471"/>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2" y="3831783"/>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2"/>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5"/>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6"/>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5" y="2032980"/>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5" y="2962567"/>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5" y="3879672"/>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5" y="4797114"/>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2" y="2014873"/>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2"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444284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9"/>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4" y="3326627"/>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4"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5"/>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20"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1" y="2984247"/>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300"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7"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60"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4"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1"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4"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5"/>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7"/>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5"/>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3"/>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2"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6"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3"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9"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2"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3"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5" y="1764953"/>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7"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60" y="2901928"/>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2"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500" y="4037736"/>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2"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5" y="2272153"/>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9"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1" y="3339614"/>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4" y="4469532"/>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4331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正方形/長方形 6"/>
          <p:cNvSpPr/>
          <p:nvPr userDrawn="1"/>
        </p:nvSpPr>
        <p:spPr>
          <a:xfrm>
            <a:off x="507472" y="2235546"/>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6"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9" y="2"/>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8" y="1591450"/>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4"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10"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8"/>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6"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4"/>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4" y="2368516"/>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8" y="2790324"/>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2"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1"/>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3"/>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4179477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pag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9648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page">
    <p:spTree>
      <p:nvGrpSpPr>
        <p:cNvPr id="1" name=""/>
        <p:cNvGrpSpPr/>
        <p:nvPr/>
      </p:nvGrpSpPr>
      <p:grpSpPr>
        <a:xfrm>
          <a:off x="0" y="0"/>
          <a:ext cx="0" cy="0"/>
          <a:chOff x="0" y="0"/>
          <a:chExt cx="0" cy="0"/>
        </a:xfrm>
      </p:grpSpPr>
      <p:sp>
        <p:nvSpPr>
          <p:cNvPr id="6" name="Rectangle 5"/>
          <p:cNvSpPr/>
          <p:nvPr userDrawn="1"/>
        </p:nvSpPr>
        <p:spPr>
          <a:xfrm>
            <a:off x="0" y="1"/>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402817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57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02D4194-001B-423A-812C-A7F95AD1A863}" type="datetimeFigureOut">
              <a:rPr lang="ru-RU"/>
              <a:t>30.09.2020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267318-0586-4FB7-9542-2C199219AECC}" type="slidenum">
              <a:rPr lang="ru-RU"/>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3"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942952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2155955"/>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972908"/>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42899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imple process 2">
    <p:spTree>
      <p:nvGrpSpPr>
        <p:cNvPr id="1" name=""/>
        <p:cNvGrpSpPr/>
        <p:nvPr/>
      </p:nvGrpSpPr>
      <p:grpSpPr>
        <a:xfrm>
          <a:off x="0" y="0"/>
          <a:ext cx="0" cy="0"/>
          <a:chOff x="0" y="0"/>
          <a:chExt cx="0" cy="0"/>
        </a:xfrm>
      </p:grpSpPr>
      <p:sp>
        <p:nvSpPr>
          <p:cNvPr id="5" name="Rectangle 4"/>
          <p:cNvSpPr/>
          <p:nvPr userDrawn="1"/>
        </p:nvSpPr>
        <p:spPr>
          <a:xfrm rot="18900000">
            <a:off x="1826262"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4"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5"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7"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09"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1"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2"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3"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7"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5"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7"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19403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0"/>
            <a:ext cx="12192003" cy="495335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6"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7"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8"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9"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0" name="TextBox 9"/>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smtClean="0">
                <a:solidFill>
                  <a:srgbClr val="445469"/>
                </a:solidFill>
                <a:latin typeface="Lato Regular"/>
                <a:cs typeface="Lato Regular"/>
              </a:rPr>
              <a:t>Capitalist</a:t>
            </a:r>
            <a:r>
              <a:rPr lang="id-ID" sz="1200" b="1" dirty="0" smtClean="0">
                <a:solidFill>
                  <a:srgbClr val="445469"/>
                </a:solidFill>
                <a:latin typeface="Lato"/>
              </a:rPr>
              <a:t> </a:t>
            </a:r>
            <a:r>
              <a:rPr lang="id-ID" sz="1200" dirty="0" smtClean="0">
                <a:solidFill>
                  <a:srgbClr val="445469"/>
                </a:solidFill>
                <a:latin typeface="Calibri Light" panose="020F0302020204030204"/>
                <a:cs typeface="Calibri Light" panose="020F0302020204030204"/>
              </a:rPr>
              <a:t>Slides</a:t>
            </a:r>
            <a:endParaRPr lang="id-ID" sz="1200" dirty="0">
              <a:solidFill>
                <a:srgbClr val="445469"/>
              </a:solidFill>
              <a:latin typeface="Calibri Light" panose="020F0302020204030204"/>
              <a:cs typeface="Calibri Light" panose="020F0302020204030204"/>
            </a:endParaRPr>
          </a:p>
        </p:txBody>
      </p:sp>
    </p:spTree>
    <p:extLst>
      <p:ext uri="{BB962C8B-B14F-4D97-AF65-F5344CB8AC3E}">
        <p14:creationId xmlns:p14="http://schemas.microsoft.com/office/powerpoint/2010/main" val="609838485"/>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hasCustomPrompt="1"/>
          </p:nvPr>
        </p:nvSpPr>
        <p:spPr>
          <a:xfrm>
            <a:off x="1595339" y="4035332"/>
            <a:ext cx="2986294" cy="2065518"/>
          </a:xfrm>
        </p:spPr>
        <p:txBody>
          <a:bodyPr anchor="t"/>
          <a:lstStyle>
            <a:lvl1pPr marL="0" indent="0" algn="ctr">
              <a:buNone/>
              <a:defRPr/>
            </a:lvl1pPr>
          </a:lstStyle>
          <a:p>
            <a:r>
              <a:rPr lang="en-US" dirty="0" smtClean="0"/>
              <a:t>Drag picture to placeholder or click icon to add</a:t>
            </a:r>
            <a:endParaRPr lang="id-ID" dirty="0"/>
          </a:p>
        </p:txBody>
      </p:sp>
      <p:sp>
        <p:nvSpPr>
          <p:cNvPr id="32" name="Picture Placeholder 2"/>
          <p:cNvSpPr>
            <a:spLocks noGrp="1"/>
          </p:cNvSpPr>
          <p:nvPr>
            <p:ph type="pic" sz="quarter" idx="24" hasCustomPrompt="1"/>
          </p:nvPr>
        </p:nvSpPr>
        <p:spPr>
          <a:xfrm>
            <a:off x="4604300" y="1405667"/>
            <a:ext cx="2984501" cy="2065518"/>
          </a:xfrm>
        </p:spPr>
        <p:txBody>
          <a:bodyPr anchor="t"/>
          <a:lstStyle>
            <a:lvl1pPr marL="0" indent="0" algn="ctr">
              <a:buNone/>
              <a:defRPr/>
            </a:lvl1pPr>
          </a:lstStyle>
          <a:p>
            <a:r>
              <a:rPr lang="en-US" dirty="0" smtClean="0"/>
              <a:t>Drag picture to placeholder or click icon to add</a:t>
            </a:r>
            <a:endParaRPr lang="id-ID"/>
          </a:p>
        </p:txBody>
      </p:sp>
      <p:sp>
        <p:nvSpPr>
          <p:cNvPr id="33" name="Picture Placeholder 2"/>
          <p:cNvSpPr>
            <a:spLocks noGrp="1"/>
          </p:cNvSpPr>
          <p:nvPr>
            <p:ph type="pic" sz="quarter" idx="25" hasCustomPrompt="1"/>
          </p:nvPr>
        </p:nvSpPr>
        <p:spPr>
          <a:xfrm>
            <a:off x="7601740" y="4035332"/>
            <a:ext cx="2986294" cy="2065518"/>
          </a:xfrm>
        </p:spPr>
        <p:txBody>
          <a:bodyPr anchor="t"/>
          <a:lstStyle>
            <a:lvl1pPr marL="0" indent="0" algn="ctr">
              <a:buNone/>
              <a:defRPr/>
            </a:lvl1pPr>
          </a:lstStyle>
          <a:p>
            <a:r>
              <a:rPr lang="en-US" dirty="0" smtClean="0"/>
              <a:t>Drag picture to placeholder or click icon to add</a:t>
            </a:r>
            <a:endParaRPr lang="id-ID"/>
          </a:p>
        </p:txBody>
      </p:sp>
      <p:sp>
        <p:nvSpPr>
          <p:cNvPr id="8"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2"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3"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4"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5" name="Teardrop 14"/>
          <p:cNvSpPr/>
          <p:nvPr userDrawn="1"/>
        </p:nvSpPr>
        <p:spPr>
          <a:xfrm>
            <a:off x="11541411" y="405728"/>
            <a:ext cx="356581" cy="356503"/>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0954" tIns="30477" rIns="60954" bIns="30477" rtlCol="0" anchor="ctr"/>
          <a:lstStyle/>
          <a:p>
            <a:pPr algn="ctr" defTabSz="1218655" eaLnBrk="1" fontAlgn="auto" hangingPunct="1">
              <a:spcBef>
                <a:spcPts val="0"/>
              </a:spcBef>
              <a:spcAft>
                <a:spcPts val="0"/>
              </a:spcAft>
            </a:pPr>
            <a:endParaRPr lang="en-US" dirty="0">
              <a:solidFill>
                <a:prstClr val="white"/>
              </a:solidFill>
              <a:latin typeface="Calibri Light" panose="020F0302020204030204"/>
            </a:endParaRPr>
          </a:p>
        </p:txBody>
      </p:sp>
      <p:sp>
        <p:nvSpPr>
          <p:cNvPr id="16" name="TextBox 15"/>
          <p:cNvSpPr txBox="1"/>
          <p:nvPr userDrawn="1"/>
        </p:nvSpPr>
        <p:spPr>
          <a:xfrm>
            <a:off x="11533687" y="409869"/>
            <a:ext cx="391430" cy="307764"/>
          </a:xfrm>
          <a:prstGeom prst="rect">
            <a:avLst/>
          </a:prstGeom>
          <a:noFill/>
        </p:spPr>
        <p:txBody>
          <a:bodyPr wrap="none" lIns="91428" tIns="45714" rIns="91428" bIns="45714" rtlCol="0">
            <a:spAutoFit/>
          </a:bodyPr>
          <a:lstStyle/>
          <a:p>
            <a:pPr algn="ctr" defTabSz="1218655" eaLnBrk="1" fontAlgn="auto" hangingPunct="1">
              <a:spcBef>
                <a:spcPts val="0"/>
              </a:spcBef>
              <a:spcAft>
                <a:spcPts val="0"/>
              </a:spcAft>
            </a:pPr>
            <a:fld id="{260E2A6B-A809-4840-BF14-8648BC0BDF87}" type="slidenum">
              <a:rPr lang="id-ID" sz="1400" b="1" smtClean="0">
                <a:solidFill>
                  <a:prstClr val="white"/>
                </a:solidFill>
                <a:latin typeface="Calibri Light" panose="020F0302020204030204"/>
                <a:cs typeface="Calibri Light" panose="020F0302020204030204"/>
              </a:rPr>
              <a:pPr algn="ctr" defTabSz="1218655" eaLnBrk="1" fontAlgn="auto" hangingPunct="1">
                <a:spcBef>
                  <a:spcPts val="0"/>
                </a:spcBef>
                <a:spcAft>
                  <a:spcPts val="0"/>
                </a:spcAft>
              </a:pPr>
              <a:t>‹#›</a:t>
            </a:fld>
            <a:endParaRPr lang="id-ID" sz="1400" dirty="0">
              <a:solidFill>
                <a:prstClr val="white"/>
              </a:solidFill>
              <a:latin typeface="Calibri Light" panose="020F0302020204030204"/>
              <a:cs typeface="Calibri Light" panose="020F0302020204030204"/>
            </a:endParaRPr>
          </a:p>
        </p:txBody>
      </p:sp>
      <p:sp>
        <p:nvSpPr>
          <p:cNvPr id="19" name="TextBox 18"/>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smtClean="0">
                <a:solidFill>
                  <a:srgbClr val="445469"/>
                </a:solidFill>
                <a:latin typeface="Lato Regular"/>
                <a:cs typeface="Lato Regular"/>
              </a:rPr>
              <a:t>Capitalist</a:t>
            </a:r>
            <a:r>
              <a:rPr lang="id-ID" sz="1200" b="1" dirty="0" smtClean="0">
                <a:solidFill>
                  <a:srgbClr val="445469"/>
                </a:solidFill>
                <a:latin typeface="Lato"/>
              </a:rPr>
              <a:t> </a:t>
            </a:r>
            <a:r>
              <a:rPr lang="id-ID" sz="1200" dirty="0" smtClean="0">
                <a:solidFill>
                  <a:srgbClr val="445469"/>
                </a:solidFill>
                <a:latin typeface="Calibri Light" panose="020F0302020204030204"/>
                <a:cs typeface="Calibri Light" panose="020F0302020204030204"/>
              </a:rPr>
              <a:t>Slides</a:t>
            </a:r>
            <a:endParaRPr lang="id-ID" sz="1200" dirty="0">
              <a:solidFill>
                <a:srgbClr val="445469"/>
              </a:solidFill>
              <a:latin typeface="Calibri Light" panose="020F0302020204030204"/>
              <a:cs typeface="Calibri Light" panose="020F0302020204030204"/>
            </a:endParaRPr>
          </a:p>
        </p:txBody>
      </p:sp>
    </p:spTree>
    <p:extLst>
      <p:ext uri="{BB962C8B-B14F-4D97-AF65-F5344CB8AC3E}">
        <p14:creationId xmlns:p14="http://schemas.microsoft.com/office/powerpoint/2010/main" val="1882472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62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39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9" y="1704529"/>
            <a:ext cx="12192001" cy="402179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46649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9" y="0"/>
            <a:ext cx="12192001" cy="68584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019844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284557" y="2501404"/>
            <a:ext cx="3349748" cy="208530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878941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BC974E-F028-4D79-AE97-D222B051974A}" type="datetimeFigureOut">
              <a:rPr lang="ru-RU"/>
              <a:t>30.09.2020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AA9D1B-7ACB-49BA-8FB2-1E382820D8D1}" type="slidenum">
              <a:rPr lang="ru-RU"/>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hasCustomPrompt="1"/>
          </p:nvPr>
        </p:nvSpPr>
        <p:spPr>
          <a:xfrm>
            <a:off x="11545" y="2195816"/>
            <a:ext cx="12192000" cy="2125240"/>
          </a:xfrm>
        </p:spPr>
        <p:txBody>
          <a:bodyPr anchor="t"/>
          <a:lstStyle>
            <a:lvl1pPr marL="0" indent="0" algn="ctr">
              <a:buNone/>
              <a:defRPr/>
            </a:lvl1pPr>
          </a:lstStyle>
          <a:p>
            <a:r>
              <a:rPr lang="en-US" dirty="0" smtClean="0"/>
              <a:t>Drag picture to placeholder or click icon to add</a:t>
            </a:r>
            <a:endParaRPr lang="id-ID"/>
          </a:p>
        </p:txBody>
      </p:sp>
    </p:spTree>
    <p:extLst>
      <p:ext uri="{BB962C8B-B14F-4D97-AF65-F5344CB8AC3E}">
        <p14:creationId xmlns:p14="http://schemas.microsoft.com/office/powerpoint/2010/main" val="1580201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733764" y="2716713"/>
            <a:ext cx="740857" cy="2122336"/>
          </a:xfrm>
        </p:spPr>
        <p:txBody>
          <a:bodyPr>
            <a:normAutofit/>
          </a:bodyPr>
          <a:lstStyle>
            <a:lvl1pPr marL="0" indent="0">
              <a:buNone/>
              <a:defRPr sz="700"/>
            </a:lvl1pPr>
          </a:lstStyle>
          <a:p>
            <a:endParaRPr lang="en-US" dirty="0"/>
          </a:p>
        </p:txBody>
      </p:sp>
      <p:sp>
        <p:nvSpPr>
          <p:cNvPr id="15" name="Picture Placeholder 16"/>
          <p:cNvSpPr>
            <a:spLocks noGrp="1"/>
          </p:cNvSpPr>
          <p:nvPr>
            <p:ph type="pic" sz="quarter" idx="13"/>
          </p:nvPr>
        </p:nvSpPr>
        <p:spPr>
          <a:xfrm>
            <a:off x="4303918" y="2716713"/>
            <a:ext cx="783757" cy="2122336"/>
          </a:xfrm>
        </p:spPr>
        <p:txBody>
          <a:bodyPr>
            <a:normAutofit/>
          </a:bodyPr>
          <a:lstStyle>
            <a:lvl1pPr marL="0" indent="0">
              <a:buNone/>
              <a:defRPr sz="700"/>
            </a:lvl1pPr>
          </a:lstStyle>
          <a:p>
            <a:endParaRPr lang="en-US" dirty="0"/>
          </a:p>
        </p:txBody>
      </p:sp>
      <p:sp>
        <p:nvSpPr>
          <p:cNvPr id="17" name="Picture Placeholder 16"/>
          <p:cNvSpPr>
            <a:spLocks noGrp="1"/>
          </p:cNvSpPr>
          <p:nvPr>
            <p:ph type="pic" sz="quarter" idx="10"/>
          </p:nvPr>
        </p:nvSpPr>
        <p:spPr>
          <a:xfrm>
            <a:off x="2645976" y="2485936"/>
            <a:ext cx="1512829" cy="2740490"/>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150740551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461"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4834346"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8520947"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913177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32307790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535889" y="1233466"/>
            <a:ext cx="2360858" cy="422547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146396441"/>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3785657" y="1625516"/>
            <a:ext cx="2317411" cy="2315460"/>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p:cNvSpPr>
          <p:nvPr>
            <p:ph type="pic" sz="quarter" idx="13"/>
          </p:nvPr>
        </p:nvSpPr>
        <p:spPr>
          <a:xfrm>
            <a:off x="6169719" y="1614376"/>
            <a:ext cx="4695167" cy="463463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p:cNvSpPr>
          <p:nvPr>
            <p:ph type="pic" sz="quarter" idx="16"/>
          </p:nvPr>
        </p:nvSpPr>
        <p:spPr>
          <a:xfrm>
            <a:off x="1397693" y="3933550"/>
            <a:ext cx="2317411" cy="231546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5282586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837774" y="2440871"/>
            <a:ext cx="4064678" cy="3824912"/>
          </a:xfrm>
        </p:spPr>
        <p:txBody>
          <a:bodyPr>
            <a:normAutofit/>
          </a:bodyPr>
          <a:lstStyle>
            <a:lvl1pPr>
              <a:defRPr sz="1400"/>
            </a:lvl1pPr>
          </a:lstStyle>
          <a:p>
            <a:endParaRPr lang="en-US" dirty="0"/>
          </a:p>
        </p:txBody>
      </p:sp>
      <p:sp>
        <p:nvSpPr>
          <p:cNvPr id="18" name="Picture Placeholder 12"/>
          <p:cNvSpPr>
            <a:spLocks noGrp="1"/>
          </p:cNvSpPr>
          <p:nvPr>
            <p:ph type="pic" sz="quarter" idx="15"/>
          </p:nvPr>
        </p:nvSpPr>
        <p:spPr>
          <a:xfrm>
            <a:off x="4898177" y="4353327"/>
            <a:ext cx="2144481" cy="1912457"/>
          </a:xfrm>
        </p:spPr>
        <p:txBody>
          <a:bodyPr>
            <a:normAutofit/>
          </a:bodyPr>
          <a:lstStyle>
            <a:lvl1pPr>
              <a:defRPr sz="1400"/>
            </a:lvl1pPr>
          </a:lstStyle>
          <a:p>
            <a:endParaRPr lang="en-US" dirty="0"/>
          </a:p>
        </p:txBody>
      </p:sp>
      <p:sp>
        <p:nvSpPr>
          <p:cNvPr id="19" name="Picture Placeholder 12"/>
          <p:cNvSpPr>
            <a:spLocks noGrp="1"/>
          </p:cNvSpPr>
          <p:nvPr>
            <p:ph type="pic" sz="quarter" idx="16"/>
          </p:nvPr>
        </p:nvSpPr>
        <p:spPr>
          <a:xfrm>
            <a:off x="7033110" y="4353327"/>
            <a:ext cx="2144481" cy="1912457"/>
          </a:xfrm>
        </p:spPr>
        <p:txBody>
          <a:bodyPr>
            <a:normAutofit/>
          </a:bodyPr>
          <a:lstStyle>
            <a:lvl1pPr>
              <a:defRPr sz="1400"/>
            </a:lvl1pPr>
          </a:lstStyle>
          <a:p>
            <a:endParaRPr lang="en-US" dirty="0"/>
          </a:p>
        </p:txBody>
      </p:sp>
      <p:sp>
        <p:nvSpPr>
          <p:cNvPr id="20" name="Picture Placeholder 12"/>
          <p:cNvSpPr>
            <a:spLocks noGrp="1"/>
          </p:cNvSpPr>
          <p:nvPr>
            <p:ph type="pic" sz="quarter" idx="17"/>
          </p:nvPr>
        </p:nvSpPr>
        <p:spPr>
          <a:xfrm>
            <a:off x="9161771" y="4353327"/>
            <a:ext cx="2144481" cy="1912457"/>
          </a:xfrm>
        </p:spPr>
        <p:txBody>
          <a:bodyPr>
            <a:normAutofit/>
          </a:bodyPr>
          <a:lstStyle>
            <a:lvl1pPr>
              <a:defRPr sz="1400"/>
            </a:lvl1pPr>
          </a:lstStyle>
          <a:p>
            <a:endParaRPr lang="en-US" dirty="0"/>
          </a:p>
        </p:txBody>
      </p:sp>
    </p:spTree>
    <p:extLst>
      <p:ext uri="{BB962C8B-B14F-4D97-AF65-F5344CB8AC3E}">
        <p14:creationId xmlns:p14="http://schemas.microsoft.com/office/powerpoint/2010/main" val="2389212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993390"/>
            <a:ext cx="4058337" cy="2635506"/>
          </a:xfrm>
        </p:spPr>
      </p:sp>
      <p:sp>
        <p:nvSpPr>
          <p:cNvPr id="4" name="Picture Placeholder 3"/>
          <p:cNvSpPr>
            <a:spLocks noGrp="1"/>
          </p:cNvSpPr>
          <p:nvPr>
            <p:ph type="pic" sz="quarter" idx="11"/>
          </p:nvPr>
        </p:nvSpPr>
        <p:spPr>
          <a:xfrm>
            <a:off x="8116673" y="1993390"/>
            <a:ext cx="4059266" cy="2635506"/>
          </a:xfrm>
        </p:spPr>
      </p:sp>
    </p:spTree>
    <p:extLst>
      <p:ext uri="{BB962C8B-B14F-4D97-AF65-F5344CB8AC3E}">
        <p14:creationId xmlns:p14="http://schemas.microsoft.com/office/powerpoint/2010/main" val="3010233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50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9138"/>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1" y="2051420"/>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417648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137A32-C656-4BC4-9A69-7F21B87FA98B}" type="datetimeFigureOut">
              <a:rPr lang="ru-RU"/>
              <a:t>30.09.2020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DA7DA-6947-4876-BE41-198BC1037C53}" type="slidenum">
              <a:rPr lang="ru-RU"/>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App Design">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5269249" y="2328407"/>
            <a:ext cx="1669402" cy="297456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8796089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Portfolio Two">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115982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232210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115982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1" name="Picture Placeholder 13"/>
          <p:cNvSpPr>
            <a:spLocks noGrp="1" noChangeAspect="1"/>
          </p:cNvSpPr>
          <p:nvPr>
            <p:ph type="pic" sz="quarter" idx="19"/>
          </p:nvPr>
        </p:nvSpPr>
        <p:spPr>
          <a:xfrm>
            <a:off x="232210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1155467"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232210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348438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1155467"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232210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7" name="Picture Placeholder 13"/>
          <p:cNvSpPr>
            <a:spLocks noGrp="1" noChangeAspect="1"/>
          </p:cNvSpPr>
          <p:nvPr>
            <p:ph type="pic" sz="quarter" idx="25"/>
          </p:nvPr>
        </p:nvSpPr>
        <p:spPr>
          <a:xfrm>
            <a:off x="348438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3482768"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9" name="Picture Placeholder 13"/>
          <p:cNvSpPr>
            <a:spLocks noGrp="1" noChangeAspect="1"/>
          </p:cNvSpPr>
          <p:nvPr>
            <p:ph type="pic" sz="quarter" idx="27"/>
          </p:nvPr>
        </p:nvSpPr>
        <p:spPr>
          <a:xfrm>
            <a:off x="4649402"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3482768"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4649402"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4" name="Picture Placeholder 13"/>
          <p:cNvSpPr>
            <a:spLocks noGrp="1" noChangeAspect="1"/>
          </p:cNvSpPr>
          <p:nvPr>
            <p:ph type="pic" sz="quarter" idx="32"/>
          </p:nvPr>
        </p:nvSpPr>
        <p:spPr>
          <a:xfrm>
            <a:off x="4645048"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7" name="Picture Placeholder 13"/>
          <p:cNvSpPr>
            <a:spLocks noGrp="1" noChangeAspect="1"/>
          </p:cNvSpPr>
          <p:nvPr>
            <p:ph type="pic" sz="quarter" idx="35"/>
          </p:nvPr>
        </p:nvSpPr>
        <p:spPr>
          <a:xfrm>
            <a:off x="4645048"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93275782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ne Service Sampl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4779434" y="4165002"/>
            <a:ext cx="1693333" cy="1693455"/>
          </a:xfrm>
        </p:spPr>
        <p:txBody>
          <a:bodyPr>
            <a:normAutofit/>
          </a:bodyPr>
          <a:lstStyle>
            <a:lvl1pPr marL="0" indent="0">
              <a:buNone/>
              <a:defRPr sz="1200"/>
            </a:lvl1pPr>
          </a:lstStyle>
          <a:p>
            <a:endParaRPr lang="en-US" dirty="0"/>
          </a:p>
        </p:txBody>
      </p:sp>
      <p:sp>
        <p:nvSpPr>
          <p:cNvPr id="18" name="Picture Placeholder 16"/>
          <p:cNvSpPr>
            <a:spLocks noGrp="1"/>
          </p:cNvSpPr>
          <p:nvPr>
            <p:ph type="pic" sz="quarter" idx="11"/>
          </p:nvPr>
        </p:nvSpPr>
        <p:spPr>
          <a:xfrm>
            <a:off x="6622815" y="4165002"/>
            <a:ext cx="1693333" cy="1693455"/>
          </a:xfrm>
        </p:spPr>
        <p:txBody>
          <a:bodyPr>
            <a:normAutofit/>
          </a:bodyPr>
          <a:lstStyle>
            <a:lvl1pPr marL="0" indent="0">
              <a:buNone/>
              <a:defRPr sz="1200"/>
            </a:lvl1pPr>
          </a:lstStyle>
          <a:p>
            <a:endParaRPr lang="en-US" dirty="0"/>
          </a:p>
        </p:txBody>
      </p:sp>
      <p:sp>
        <p:nvSpPr>
          <p:cNvPr id="19" name="Picture Placeholder 16"/>
          <p:cNvSpPr>
            <a:spLocks noGrp="1"/>
          </p:cNvSpPr>
          <p:nvPr>
            <p:ph type="pic" sz="quarter" idx="12"/>
          </p:nvPr>
        </p:nvSpPr>
        <p:spPr>
          <a:xfrm>
            <a:off x="8458039" y="4165002"/>
            <a:ext cx="2680333" cy="1693455"/>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378240050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App Design 01">
    <p:spTree>
      <p:nvGrpSpPr>
        <p:cNvPr id="1" name=""/>
        <p:cNvGrpSpPr/>
        <p:nvPr/>
      </p:nvGrpSpPr>
      <p:grpSpPr>
        <a:xfrm>
          <a:off x="0" y="0"/>
          <a:ext cx="0" cy="0"/>
          <a:chOff x="0" y="0"/>
          <a:chExt cx="0" cy="0"/>
        </a:xfrm>
      </p:grpSpPr>
      <p:sp>
        <p:nvSpPr>
          <p:cNvPr id="31" name="Picture Placeholder 2"/>
          <p:cNvSpPr>
            <a:spLocks noGrp="1" noChangeAspect="1"/>
          </p:cNvSpPr>
          <p:nvPr>
            <p:ph type="pic" sz="quarter" idx="11"/>
          </p:nvPr>
        </p:nvSpPr>
        <p:spPr>
          <a:xfrm>
            <a:off x="1813397" y="1961498"/>
            <a:ext cx="2681192" cy="3603090"/>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57895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370" y="2813714"/>
            <a:ext cx="4179945" cy="3114395"/>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28291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90060"/>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40891628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3063"/>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769119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4" name="Picture Placeholder 2"/>
          <p:cNvSpPr>
            <a:spLocks noGrp="1" noChangeAspect="1"/>
          </p:cNvSpPr>
          <p:nvPr>
            <p:ph type="pic" sz="quarter" idx="12"/>
          </p:nvPr>
        </p:nvSpPr>
        <p:spPr>
          <a:xfrm>
            <a:off x="5294137"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8" name="Picture Placeholder 2"/>
          <p:cNvSpPr>
            <a:spLocks noGrp="1" noChangeAspect="1"/>
          </p:cNvSpPr>
          <p:nvPr>
            <p:ph type="pic" sz="quarter" idx="13"/>
          </p:nvPr>
        </p:nvSpPr>
        <p:spPr>
          <a:xfrm>
            <a:off x="689092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9" name="Picture Placeholder 2"/>
          <p:cNvSpPr>
            <a:spLocks noGrp="1" noChangeAspect="1"/>
          </p:cNvSpPr>
          <p:nvPr>
            <p:ph type="pic" sz="quarter" idx="14"/>
          </p:nvPr>
        </p:nvSpPr>
        <p:spPr>
          <a:xfrm>
            <a:off x="8446508"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20" name="Picture Placeholder 2"/>
          <p:cNvSpPr>
            <a:spLocks noGrp="1" noChangeAspect="1"/>
          </p:cNvSpPr>
          <p:nvPr>
            <p:ph type="pic" sz="quarter" idx="15"/>
          </p:nvPr>
        </p:nvSpPr>
        <p:spPr>
          <a:xfrm>
            <a:off x="9899558"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269803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lapto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3" y="-1"/>
            <a:ext cx="12192003" cy="367453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6" name="Picture Placeholder 2"/>
          <p:cNvSpPr>
            <a:spLocks noGrp="1"/>
          </p:cNvSpPr>
          <p:nvPr>
            <p:ph type="pic" sz="quarter" idx="11"/>
          </p:nvPr>
        </p:nvSpPr>
        <p:spPr>
          <a:xfrm>
            <a:off x="4192613" y="936515"/>
            <a:ext cx="3836073" cy="2391945"/>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7" name="Picture Placeholder 2"/>
          <p:cNvSpPr>
            <a:spLocks noGrp="1"/>
          </p:cNvSpPr>
          <p:nvPr>
            <p:ph type="pic" sz="quarter" idx="14"/>
          </p:nvPr>
        </p:nvSpPr>
        <p:spPr>
          <a:xfrm>
            <a:off x="2512991" y="1122002"/>
            <a:ext cx="1570387"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8" name="Picture Placeholder 2"/>
          <p:cNvSpPr>
            <a:spLocks noGrp="1"/>
          </p:cNvSpPr>
          <p:nvPr>
            <p:ph type="pic" sz="quarter" idx="15"/>
          </p:nvPr>
        </p:nvSpPr>
        <p:spPr>
          <a:xfrm>
            <a:off x="8195316" y="1110661"/>
            <a:ext cx="1604415"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1271169179"/>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64160" y="1968182"/>
            <a:ext cx="5050818" cy="360977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130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192" indent="0">
              <a:buNone/>
              <a:defRPr sz="2800"/>
            </a:lvl2pPr>
            <a:lvl3pPr marL="914385" indent="0">
              <a:buNone/>
              <a:defRPr sz="2400"/>
            </a:lvl3pPr>
            <a:lvl4pPr marL="1371577" indent="0">
              <a:buNone/>
              <a:defRPr sz="2000"/>
            </a:lvl4pPr>
            <a:lvl5pPr marL="1828769" indent="0">
              <a:buNone/>
              <a:defRPr sz="2000"/>
            </a:lvl5pPr>
            <a:lvl6pPr marL="2285962" indent="0">
              <a:buNone/>
              <a:defRPr sz="2000"/>
            </a:lvl6pPr>
            <a:lvl7pPr marL="2743154" indent="0">
              <a:buNone/>
              <a:defRPr sz="2000"/>
            </a:lvl7pPr>
            <a:lvl8pPr marL="3200347" indent="0">
              <a:buNone/>
              <a:defRPr sz="2000"/>
            </a:lvl8pPr>
            <a:lvl9pPr marL="3657539" indent="0">
              <a:buNone/>
              <a:defRPr sz="2000"/>
            </a:lvl9pPr>
          </a:lstStyle>
          <a:p>
            <a:pPr lvl="0"/>
            <a:endParaRPr lang="ru-RU" noProof="0" smtClean="0"/>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592D8D-D9A6-4218-9383-2A210CAC51CB}" type="datetimeFigureOut">
              <a:rPr lang="ru-RU"/>
              <a:t>30.09.2020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E73F0C-9325-4B70-80BD-888164DD7398}" type="slidenum">
              <a:rPr lang="ru-RU"/>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
        <p:nvSpPr>
          <p:cNvPr id="5" name="Picture Placeholder 22"/>
          <p:cNvSpPr>
            <a:spLocks noGrp="1"/>
          </p:cNvSpPr>
          <p:nvPr>
            <p:ph type="pic" sz="quarter" idx="14"/>
          </p:nvPr>
        </p:nvSpPr>
        <p:spPr>
          <a:xfrm>
            <a:off x="1573819" y="2261563"/>
            <a:ext cx="1641347" cy="1775241"/>
          </a:xfrm>
        </p:spPr>
        <p:txBody>
          <a:bodyPr>
            <a:normAutofit/>
          </a:bodyPr>
          <a:lstStyle>
            <a:lvl1pPr marL="0" indent="0">
              <a:buNone/>
              <a:defRPr sz="16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3337015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 Iphones Mockup">
    <p:spTree>
      <p:nvGrpSpPr>
        <p:cNvPr id="1" name=""/>
        <p:cNvGrpSpPr/>
        <p:nvPr/>
      </p:nvGrpSpPr>
      <p:grpSpPr>
        <a:xfrm>
          <a:off x="0" y="0"/>
          <a:ext cx="0" cy="0"/>
          <a:chOff x="0" y="0"/>
          <a:chExt cx="0" cy="0"/>
        </a:xfrm>
      </p:grpSpPr>
      <p:sp>
        <p:nvSpPr>
          <p:cNvPr id="24" name="Picture Placeholder 2"/>
          <p:cNvSpPr>
            <a:spLocks noGrp="1"/>
          </p:cNvSpPr>
          <p:nvPr>
            <p:ph type="pic" sz="quarter" idx="13"/>
          </p:nvPr>
        </p:nvSpPr>
        <p:spPr>
          <a:xfrm>
            <a:off x="-3" y="-1"/>
            <a:ext cx="12192003" cy="424840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1" name="Picture Placeholder 2"/>
          <p:cNvSpPr>
            <a:spLocks noGrp="1" noChangeAspect="1"/>
          </p:cNvSpPr>
          <p:nvPr>
            <p:ph type="pic" sz="quarter" idx="10"/>
          </p:nvPr>
        </p:nvSpPr>
        <p:spPr>
          <a:xfrm>
            <a:off x="744845" y="178494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2" name="Picture Placeholder 2"/>
          <p:cNvSpPr>
            <a:spLocks noGrp="1" noChangeAspect="1"/>
          </p:cNvSpPr>
          <p:nvPr>
            <p:ph type="pic" sz="quarter" idx="12"/>
          </p:nvPr>
        </p:nvSpPr>
        <p:spPr>
          <a:xfrm>
            <a:off x="3320754" y="1784946"/>
            <a:ext cx="75128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3" name="Picture Placeholder 2"/>
          <p:cNvSpPr>
            <a:spLocks noGrp="1" noChangeAspect="1"/>
          </p:cNvSpPr>
          <p:nvPr>
            <p:ph type="pic" sz="quarter" idx="11"/>
          </p:nvPr>
        </p:nvSpPr>
        <p:spPr>
          <a:xfrm>
            <a:off x="1651059" y="1553723"/>
            <a:ext cx="1524901" cy="274428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772547808"/>
      </p:ext>
    </p:extLst>
  </p:cSld>
  <p:clrMapOvr>
    <a:masterClrMapping/>
  </p:clrMapOv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 name="Picture Placeholder 2"/>
          <p:cNvSpPr>
            <a:spLocks noGrp="1" noChangeAspect="1"/>
          </p:cNvSpPr>
          <p:nvPr>
            <p:ph type="pic" sz="quarter" idx="10"/>
          </p:nvPr>
        </p:nvSpPr>
        <p:spPr>
          <a:xfrm>
            <a:off x="997399" y="118835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2" name="Picture Placeholder 2"/>
          <p:cNvSpPr>
            <a:spLocks noGrp="1" noChangeAspect="1"/>
          </p:cNvSpPr>
          <p:nvPr>
            <p:ph type="pic" sz="quarter" idx="12"/>
          </p:nvPr>
        </p:nvSpPr>
        <p:spPr>
          <a:xfrm>
            <a:off x="3573307" y="1188356"/>
            <a:ext cx="80317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903613" y="966089"/>
            <a:ext cx="1558227" cy="2756099"/>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695261551"/>
      </p:ext>
    </p:extLst>
  </p:cSld>
  <p:clrMapOvr>
    <a:masterClrMapping/>
  </p:clrMapOv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130"/>
            <a:ext cx="1259942" cy="1258902"/>
          </a:xfrm>
          <a:prstGeom prst="ellipse">
            <a:avLst/>
          </a:prstGeom>
        </p:spPr>
        <p:txBody>
          <a:bodyPr>
            <a:noAutofit/>
          </a:bodyPr>
          <a:lstStyle>
            <a:lvl1pPr marL="0" indent="0">
              <a:lnSpc>
                <a:spcPct val="130000"/>
              </a:lnSpc>
              <a:buNone/>
              <a:defRPr sz="1200" baseline="0"/>
            </a:lvl1pPr>
          </a:lstStyle>
          <a:p>
            <a:r>
              <a:rPr lang="en-US" dirty="0" smtClean="0"/>
              <a:t>Drag  Your Picture Here</a:t>
            </a:r>
            <a:endParaRPr lang="en-US" dirty="0"/>
          </a:p>
        </p:txBody>
      </p:sp>
      <p:sp>
        <p:nvSpPr>
          <p:cNvPr id="75" name="Picture Placeholder 13"/>
          <p:cNvSpPr>
            <a:spLocks noGrp="1" noChangeAspect="1"/>
          </p:cNvSpPr>
          <p:nvPr>
            <p:ph type="pic" sz="quarter" idx="11" hasCustomPrompt="1"/>
          </p:nvPr>
        </p:nvSpPr>
        <p:spPr>
          <a:xfrm>
            <a:off x="4134531" y="1592668"/>
            <a:ext cx="1259942" cy="1258902"/>
          </a:xfrm>
          <a:prstGeom prst="ellipse">
            <a:avLst/>
          </a:prstGeom>
        </p:spPr>
        <p:txBody>
          <a:bodyPr>
            <a:normAutofit/>
          </a:bodyPr>
          <a:lstStyle>
            <a:lvl1pPr marL="0" indent="0">
              <a:lnSpc>
                <a:spcPct val="130000"/>
              </a:lnSpc>
              <a:buNone/>
              <a:defRPr sz="1200"/>
            </a:lvl1pPr>
          </a:lstStyle>
          <a:p>
            <a:r>
              <a:rPr lang="en-US" dirty="0" smtClean="0"/>
              <a:t>Drag  Your Picture Here</a:t>
            </a:r>
            <a:endParaRPr lang="en-US" dirty="0"/>
          </a:p>
        </p:txBody>
      </p:sp>
      <p:sp>
        <p:nvSpPr>
          <p:cNvPr id="76" name="Picture Placeholder 13"/>
          <p:cNvSpPr>
            <a:spLocks noGrp="1" noChangeAspect="1"/>
          </p:cNvSpPr>
          <p:nvPr>
            <p:ph type="pic" sz="quarter" idx="12" hasCustomPrompt="1"/>
          </p:nvPr>
        </p:nvSpPr>
        <p:spPr>
          <a:xfrm>
            <a:off x="683998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77" name="Picture Placeholder 13"/>
          <p:cNvSpPr>
            <a:spLocks noGrp="1" noChangeAspect="1"/>
          </p:cNvSpPr>
          <p:nvPr>
            <p:ph type="pic" sz="quarter" idx="13" hasCustomPrompt="1"/>
          </p:nvPr>
        </p:nvSpPr>
        <p:spPr>
          <a:xfrm>
            <a:off x="956432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78" name="Picture Placeholder 13"/>
          <p:cNvSpPr>
            <a:spLocks noGrp="1" noChangeAspect="1"/>
          </p:cNvSpPr>
          <p:nvPr>
            <p:ph type="pic" sz="quarter" idx="14" hasCustomPrompt="1"/>
          </p:nvPr>
        </p:nvSpPr>
        <p:spPr>
          <a:xfrm>
            <a:off x="8214258" y="4054549"/>
            <a:ext cx="1259942" cy="1258902"/>
          </a:xfrm>
          <a:prstGeom prst="ellipse">
            <a:avLst/>
          </a:prstGeom>
        </p:spPr>
        <p:txBody>
          <a:bodyPr>
            <a:normAutofit/>
          </a:bodyPr>
          <a:lstStyle>
            <a:lvl1pPr>
              <a:lnSpc>
                <a:spcPct val="130000"/>
              </a:lnSpc>
              <a:defRPr sz="1200"/>
            </a:lvl1pPr>
          </a:lstStyle>
          <a:p>
            <a:r>
              <a:rPr lang="en-US" dirty="0" smtClean="0"/>
              <a:t>Drag  Your Picture Here</a:t>
            </a:r>
            <a:endParaRPr lang="en-US" dirty="0"/>
          </a:p>
        </p:txBody>
      </p:sp>
      <p:sp>
        <p:nvSpPr>
          <p:cNvPr id="79" name="Picture Placeholder 13"/>
          <p:cNvSpPr>
            <a:spLocks noGrp="1" noChangeAspect="1"/>
          </p:cNvSpPr>
          <p:nvPr>
            <p:ph type="pic" sz="quarter" idx="15" hasCustomPrompt="1"/>
          </p:nvPr>
        </p:nvSpPr>
        <p:spPr>
          <a:xfrm>
            <a:off x="5499536" y="4054549"/>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80" name="Picture Placeholder 13"/>
          <p:cNvSpPr>
            <a:spLocks noGrp="1" noChangeAspect="1"/>
          </p:cNvSpPr>
          <p:nvPr>
            <p:ph type="pic" sz="quarter" idx="16" hasCustomPrompt="1"/>
          </p:nvPr>
        </p:nvSpPr>
        <p:spPr>
          <a:xfrm>
            <a:off x="2756072" y="4040337"/>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Tree>
    <p:extLst>
      <p:ext uri="{BB962C8B-B14F-4D97-AF65-F5344CB8AC3E}">
        <p14:creationId xmlns:p14="http://schemas.microsoft.com/office/powerpoint/2010/main" val="3641579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2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32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1"/>
            <a:ext cx="12192001" cy="39102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125444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325764032"/>
      </p:ext>
    </p:extLst>
  </p:cSld>
  <p:clrMapOvr>
    <a:masterClrMapping/>
  </p:clrMapOv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1290293"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8" name="Picture Placeholder 22"/>
          <p:cNvSpPr>
            <a:spLocks noGrp="1"/>
          </p:cNvSpPr>
          <p:nvPr>
            <p:ph type="pic" sz="quarter" idx="15"/>
          </p:nvPr>
        </p:nvSpPr>
        <p:spPr>
          <a:xfrm>
            <a:off x="3896748"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9" name="Picture Placeholder 22"/>
          <p:cNvSpPr>
            <a:spLocks noGrp="1"/>
          </p:cNvSpPr>
          <p:nvPr>
            <p:ph type="pic" sz="quarter" idx="16"/>
          </p:nvPr>
        </p:nvSpPr>
        <p:spPr>
          <a:xfrm>
            <a:off x="6549860"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20" name="Picture Placeholder 22"/>
          <p:cNvSpPr>
            <a:spLocks noGrp="1"/>
          </p:cNvSpPr>
          <p:nvPr>
            <p:ph type="pic" sz="quarter" idx="17"/>
          </p:nvPr>
        </p:nvSpPr>
        <p:spPr>
          <a:xfrm>
            <a:off x="9135072"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951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page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215852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63" Type="http://schemas.openxmlformats.org/officeDocument/2006/relationships/slideLayout" Target="../slideLayouts/slideLayout75.xml"/><Relationship Id="rId84" Type="http://schemas.openxmlformats.org/officeDocument/2006/relationships/slideLayout" Target="../slideLayouts/slideLayout96.xml"/><Relationship Id="rId16" Type="http://schemas.openxmlformats.org/officeDocument/2006/relationships/slideLayout" Target="../slideLayouts/slideLayout28.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28" Type="http://schemas.openxmlformats.org/officeDocument/2006/relationships/slideLayout" Target="../slideLayouts/slideLayout140.xml"/><Relationship Id="rId5" Type="http://schemas.openxmlformats.org/officeDocument/2006/relationships/slideLayout" Target="../slideLayouts/slideLayout17.xml"/><Relationship Id="rId90" Type="http://schemas.openxmlformats.org/officeDocument/2006/relationships/slideLayout" Target="../slideLayouts/slideLayout102.xml"/><Relationship Id="rId95" Type="http://schemas.openxmlformats.org/officeDocument/2006/relationships/slideLayout" Target="../slideLayouts/slideLayout107.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18" Type="http://schemas.openxmlformats.org/officeDocument/2006/relationships/slideLayout" Target="../slideLayouts/slideLayout130.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08" Type="http://schemas.openxmlformats.org/officeDocument/2006/relationships/slideLayout" Target="../slideLayouts/slideLayout120.xml"/><Relationship Id="rId124" Type="http://schemas.openxmlformats.org/officeDocument/2006/relationships/slideLayout" Target="../slideLayouts/slideLayout136.xml"/><Relationship Id="rId129" Type="http://schemas.openxmlformats.org/officeDocument/2006/relationships/slideLayout" Target="../slideLayouts/slideLayout141.xml"/><Relationship Id="rId54" Type="http://schemas.openxmlformats.org/officeDocument/2006/relationships/slideLayout" Target="../slideLayouts/slideLayout66.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91" Type="http://schemas.openxmlformats.org/officeDocument/2006/relationships/slideLayout" Target="../slideLayouts/slideLayout103.xml"/><Relationship Id="rId96" Type="http://schemas.openxmlformats.org/officeDocument/2006/relationships/slideLayout" Target="../slideLayouts/slideLayout10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119" Type="http://schemas.openxmlformats.org/officeDocument/2006/relationships/slideLayout" Target="../slideLayouts/slideLayout131.xml"/><Relationship Id="rId44" Type="http://schemas.openxmlformats.org/officeDocument/2006/relationships/slideLayout" Target="../slideLayouts/slideLayout56.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130" Type="http://schemas.openxmlformats.org/officeDocument/2006/relationships/slideLayout" Target="../slideLayouts/slideLayout142.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04" Type="http://schemas.openxmlformats.org/officeDocument/2006/relationships/slideLayout" Target="../slideLayouts/slideLayout116.xml"/><Relationship Id="rId120" Type="http://schemas.openxmlformats.org/officeDocument/2006/relationships/slideLayout" Target="../slideLayouts/slideLayout132.xml"/><Relationship Id="rId125" Type="http://schemas.openxmlformats.org/officeDocument/2006/relationships/slideLayout" Target="../slideLayouts/slideLayout137.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15" Type="http://schemas.openxmlformats.org/officeDocument/2006/relationships/slideLayout" Target="../slideLayouts/slideLayout127.xml"/><Relationship Id="rId131" Type="http://schemas.openxmlformats.org/officeDocument/2006/relationships/slideLayout" Target="../slideLayouts/slideLayout143.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26" Type="http://schemas.openxmlformats.org/officeDocument/2006/relationships/slideLayout" Target="../slideLayouts/slideLayout13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32" Type="http://schemas.openxmlformats.org/officeDocument/2006/relationships/slideLayout" Target="../slideLayouts/slideLayout144.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slideLayout" Target="../slideLayouts/slideLayout64.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47" Type="http://schemas.openxmlformats.org/officeDocument/2006/relationships/slideLayout" Target="../slideLayouts/slideLayout59.xml"/><Relationship Id="rId68" Type="http://schemas.openxmlformats.org/officeDocument/2006/relationships/slideLayout" Target="../slideLayouts/slideLayout80.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3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39" tIns="45719" rIns="91439" bIns="45719"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DAD63B-56C7-4526-AA30-17F377895956}" type="datetimeFigureOut">
              <a:rPr lang="ru-RU"/>
              <a:t>30.09.2020</a:t>
            </a:fld>
            <a:endParaRPr 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39" tIns="45719" rIns="91439" bIns="45719"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91439" tIns="45719" rIns="91439" bIns="45719"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A57F66E-6FAE-4E22-BD4D-8A9B210E1B3F}"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92"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85"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7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69"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6" indent="-228596"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8" indent="-228596"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81" indent="-228596"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73"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66"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58"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1"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3"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5"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85" rtl="0" eaLnBrk="1" latinLnBrk="0" hangingPunct="1">
        <a:defRPr sz="1800" kern="1200">
          <a:solidFill>
            <a:schemeClr val="tx1"/>
          </a:solidFill>
          <a:latin typeface="+mn-lt"/>
          <a:ea typeface="+mn-ea"/>
          <a:cs typeface="+mn-cs"/>
        </a:defRPr>
      </a:lvl1pPr>
      <a:lvl2pPr marL="457192" algn="l" defTabSz="914385" rtl="0" eaLnBrk="1" latinLnBrk="0" hangingPunct="1">
        <a:defRPr sz="1800" kern="1200">
          <a:solidFill>
            <a:schemeClr val="tx1"/>
          </a:solidFill>
          <a:latin typeface="+mn-lt"/>
          <a:ea typeface="+mn-ea"/>
          <a:cs typeface="+mn-cs"/>
        </a:defRPr>
      </a:lvl2pPr>
      <a:lvl3pPr marL="914385" algn="l" defTabSz="914385" rtl="0" eaLnBrk="1" latinLnBrk="0" hangingPunct="1">
        <a:defRPr sz="1800" kern="1200">
          <a:solidFill>
            <a:schemeClr val="tx1"/>
          </a:solidFill>
          <a:latin typeface="+mn-lt"/>
          <a:ea typeface="+mn-ea"/>
          <a:cs typeface="+mn-cs"/>
        </a:defRPr>
      </a:lvl3pPr>
      <a:lvl4pPr marL="1371577" algn="l" defTabSz="914385" rtl="0" eaLnBrk="1" latinLnBrk="0" hangingPunct="1">
        <a:defRPr sz="1800" kern="1200">
          <a:solidFill>
            <a:schemeClr val="tx1"/>
          </a:solidFill>
          <a:latin typeface="+mn-lt"/>
          <a:ea typeface="+mn-ea"/>
          <a:cs typeface="+mn-cs"/>
        </a:defRPr>
      </a:lvl4pPr>
      <a:lvl5pPr marL="1828769" algn="l" defTabSz="914385" rtl="0" eaLnBrk="1" latinLnBrk="0" hangingPunct="1">
        <a:defRPr sz="1800" kern="1200">
          <a:solidFill>
            <a:schemeClr val="tx1"/>
          </a:solidFill>
          <a:latin typeface="+mn-lt"/>
          <a:ea typeface="+mn-ea"/>
          <a:cs typeface="+mn-cs"/>
        </a:defRPr>
      </a:lvl5pPr>
      <a:lvl6pPr marL="2285962" algn="l" defTabSz="914385" rtl="0" eaLnBrk="1" latinLnBrk="0" hangingPunct="1">
        <a:defRPr sz="1800" kern="1200">
          <a:solidFill>
            <a:schemeClr val="tx1"/>
          </a:solidFill>
          <a:latin typeface="+mn-lt"/>
          <a:ea typeface="+mn-ea"/>
          <a:cs typeface="+mn-cs"/>
        </a:defRPr>
      </a:lvl6pPr>
      <a:lvl7pPr marL="2743154" algn="l" defTabSz="914385" rtl="0" eaLnBrk="1" latinLnBrk="0" hangingPunct="1">
        <a:defRPr sz="1800" kern="1200">
          <a:solidFill>
            <a:schemeClr val="tx1"/>
          </a:solidFill>
          <a:latin typeface="+mn-lt"/>
          <a:ea typeface="+mn-ea"/>
          <a:cs typeface="+mn-cs"/>
        </a:defRPr>
      </a:lvl7pPr>
      <a:lvl8pPr marL="3200347" algn="l" defTabSz="914385" rtl="0" eaLnBrk="1" latinLnBrk="0" hangingPunct="1">
        <a:defRPr sz="1800" kern="1200">
          <a:solidFill>
            <a:schemeClr val="tx1"/>
          </a:solidFill>
          <a:latin typeface="+mn-lt"/>
          <a:ea typeface="+mn-ea"/>
          <a:cs typeface="+mn-cs"/>
        </a:defRPr>
      </a:lvl8pPr>
      <a:lvl9pPr marL="3657539" algn="l" defTabSz="9143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084" y="290390"/>
            <a:ext cx="11281833" cy="996742"/>
          </a:xfrm>
          <a:prstGeom prst="rect">
            <a:avLst/>
          </a:prstGeom>
        </p:spPr>
        <p:txBody>
          <a:bodyPr vert="horz" lIns="60962" tIns="30482" rIns="60962" bIns="3048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455084" y="1515767"/>
            <a:ext cx="11281833" cy="4661196"/>
          </a:xfrm>
          <a:prstGeom prst="rect">
            <a:avLst/>
          </a:prstGeom>
        </p:spPr>
        <p:txBody>
          <a:bodyPr vert="horz" lIns="60962" tIns="30482" rIns="60962" bIns="30482"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1107252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869" r:id="rId47"/>
    <p:sldLayoutId id="2147483865" r:id="rId48"/>
    <p:sldLayoutId id="2147483867" r:id="rId49"/>
    <p:sldLayoutId id="2147483868" r:id="rId50"/>
    <p:sldLayoutId id="2147483775" r:id="rId51"/>
    <p:sldLayoutId id="2147483776" r:id="rId52"/>
    <p:sldLayoutId id="2147483777" r:id="rId53"/>
    <p:sldLayoutId id="2147483778"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 id="2147483790" r:id="rId65"/>
    <p:sldLayoutId id="2147483791" r:id="rId66"/>
    <p:sldLayoutId id="2147483792" r:id="rId67"/>
    <p:sldLayoutId id="2147483793" r:id="rId68"/>
    <p:sldLayoutId id="2147483794" r:id="rId69"/>
    <p:sldLayoutId id="2147483795" r:id="rId70"/>
    <p:sldLayoutId id="2147483796" r:id="rId71"/>
    <p:sldLayoutId id="2147483797" r:id="rId72"/>
    <p:sldLayoutId id="2147483798" r:id="rId73"/>
    <p:sldLayoutId id="2147483799" r:id="rId74"/>
    <p:sldLayoutId id="2147483800" r:id="rId75"/>
    <p:sldLayoutId id="2147483801" r:id="rId76"/>
    <p:sldLayoutId id="2147483802" r:id="rId77"/>
    <p:sldLayoutId id="2147483803" r:id="rId78"/>
    <p:sldLayoutId id="2147483804" r:id="rId79"/>
    <p:sldLayoutId id="2147483805" r:id="rId80"/>
    <p:sldLayoutId id="2147483806" r:id="rId81"/>
    <p:sldLayoutId id="2147483807" r:id="rId82"/>
    <p:sldLayoutId id="2147483808" r:id="rId83"/>
    <p:sldLayoutId id="2147483809" r:id="rId84"/>
    <p:sldLayoutId id="2147483810" r:id="rId85"/>
    <p:sldLayoutId id="2147483811" r:id="rId86"/>
    <p:sldLayoutId id="2147483712" r:id="rId87"/>
    <p:sldLayoutId id="2147483713" r:id="rId88"/>
    <p:sldLayoutId id="2147483714" r:id="rId89"/>
    <p:sldLayoutId id="2147483715" r:id="rId90"/>
    <p:sldLayoutId id="2147483716" r:id="rId91"/>
    <p:sldLayoutId id="2147483717" r:id="rId92"/>
    <p:sldLayoutId id="2147483718" r:id="rId93"/>
    <p:sldLayoutId id="2147483720" r:id="rId94"/>
    <p:sldLayoutId id="2147483721" r:id="rId95"/>
    <p:sldLayoutId id="2147483722" r:id="rId96"/>
    <p:sldLayoutId id="2147483723" r:id="rId97"/>
    <p:sldLayoutId id="2147483724" r:id="rId98"/>
    <p:sldLayoutId id="2147483725" r:id="rId99"/>
    <p:sldLayoutId id="2147483726" r:id="rId100"/>
    <p:sldLayoutId id="2147483727" r:id="rId101"/>
    <p:sldLayoutId id="2147483728" r:id="rId102"/>
    <p:sldLayoutId id="2147483729" r:id="rId103"/>
    <p:sldLayoutId id="2147483730" r:id="rId104"/>
    <p:sldLayoutId id="2147483731" r:id="rId105"/>
    <p:sldLayoutId id="2147483732" r:id="rId106"/>
    <p:sldLayoutId id="2147483733" r:id="rId107"/>
    <p:sldLayoutId id="2147483734" r:id="rId108"/>
    <p:sldLayoutId id="2147483735" r:id="rId109"/>
    <p:sldLayoutId id="2147483736" r:id="rId110"/>
    <p:sldLayoutId id="2147483737" r:id="rId111"/>
    <p:sldLayoutId id="2147483738" r:id="rId112"/>
    <p:sldLayoutId id="2147483739" r:id="rId113"/>
    <p:sldLayoutId id="2147483740" r:id="rId114"/>
    <p:sldLayoutId id="2147483741" r:id="rId115"/>
    <p:sldLayoutId id="2147483742" r:id="rId116"/>
    <p:sldLayoutId id="2147483743" r:id="rId117"/>
    <p:sldLayoutId id="2147483744" r:id="rId118"/>
    <p:sldLayoutId id="2147483746" r:id="rId119"/>
    <p:sldLayoutId id="2147483747" r:id="rId120"/>
    <p:sldLayoutId id="2147483748" r:id="rId121"/>
    <p:sldLayoutId id="2147483749" r:id="rId122"/>
    <p:sldLayoutId id="2147483750" r:id="rId123"/>
    <p:sldLayoutId id="2147483751" r:id="rId124"/>
    <p:sldLayoutId id="2147483752" r:id="rId125"/>
    <p:sldLayoutId id="2147483753" r:id="rId126"/>
    <p:sldLayoutId id="2147483754" r:id="rId127"/>
    <p:sldLayoutId id="2147483755" r:id="rId128"/>
    <p:sldLayoutId id="2147483756" r:id="rId129"/>
    <p:sldLayoutId id="2147483870" r:id="rId130"/>
    <p:sldLayoutId id="2147483871" r:id="rId131"/>
    <p:sldLayoutId id="2147483872" r:id="rId13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hf sldNum="0" hdr="0" ftr="0" dt="0"/>
  <p:txStyles>
    <p:titleStyle>
      <a:lvl1pPr algn="ctr" defTabSz="914007" rtl="0" eaLnBrk="1" latinLnBrk="0" hangingPunct="1">
        <a:lnSpc>
          <a:spcPct val="90000"/>
        </a:lnSpc>
        <a:spcBef>
          <a:spcPct val="0"/>
        </a:spcBef>
        <a:buNone/>
        <a:defRPr sz="5900" b="1" kern="1200" cap="all" spc="-167" baseline="0">
          <a:solidFill>
            <a:schemeClr val="tx1"/>
          </a:solidFill>
          <a:latin typeface="+mj-lt"/>
          <a:ea typeface="+mj-ea"/>
          <a:cs typeface="+mj-cs"/>
        </a:defRPr>
      </a:lvl1pPr>
    </p:titleStyle>
    <p:bodyStyle>
      <a:lvl1pPr marL="0" indent="0" algn="l" defTabSz="914007" rtl="0" eaLnBrk="1" latinLnBrk="0" hangingPunct="1">
        <a:lnSpc>
          <a:spcPct val="130000"/>
        </a:lnSpc>
        <a:spcBef>
          <a:spcPts val="1000"/>
        </a:spcBef>
        <a:buFont typeface="Arial" panose="020B0604020202020204" pitchFamily="34" charset="0"/>
        <a:buNone/>
        <a:defRPr sz="1300" kern="1200">
          <a:solidFill>
            <a:schemeClr val="tx1"/>
          </a:solidFill>
          <a:latin typeface="+mn-lt"/>
          <a:ea typeface="+mn-ea"/>
          <a:cs typeface="+mn-cs"/>
        </a:defRPr>
      </a:lvl1pPr>
      <a:lvl2pPr marL="685822" indent="-228607" algn="l" defTabSz="91400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7" algn="l" defTabSz="9140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3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60"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75"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07" rtl="0" eaLnBrk="1" latinLnBrk="0" hangingPunct="1">
        <a:defRPr sz="1800" kern="1200">
          <a:solidFill>
            <a:schemeClr val="tx1"/>
          </a:solidFill>
          <a:latin typeface="+mn-lt"/>
          <a:ea typeface="+mn-ea"/>
          <a:cs typeface="+mn-cs"/>
        </a:defRPr>
      </a:lvl1pPr>
      <a:lvl2pPr marL="457216" algn="l" defTabSz="914007" rtl="0" eaLnBrk="1" latinLnBrk="0" hangingPunct="1">
        <a:defRPr sz="1800" kern="1200">
          <a:solidFill>
            <a:schemeClr val="tx1"/>
          </a:solidFill>
          <a:latin typeface="+mn-lt"/>
          <a:ea typeface="+mn-ea"/>
          <a:cs typeface="+mn-cs"/>
        </a:defRPr>
      </a:lvl2pPr>
      <a:lvl3pPr marL="914431" algn="l" defTabSz="914007" rtl="0" eaLnBrk="1" latinLnBrk="0" hangingPunct="1">
        <a:defRPr sz="1800" kern="1200">
          <a:solidFill>
            <a:schemeClr val="tx1"/>
          </a:solidFill>
          <a:latin typeface="+mn-lt"/>
          <a:ea typeface="+mn-ea"/>
          <a:cs typeface="+mn-cs"/>
        </a:defRPr>
      </a:lvl3pPr>
      <a:lvl4pPr marL="1371646" algn="l" defTabSz="914007" rtl="0" eaLnBrk="1" latinLnBrk="0" hangingPunct="1">
        <a:defRPr sz="1800" kern="1200">
          <a:solidFill>
            <a:schemeClr val="tx1"/>
          </a:solidFill>
          <a:latin typeface="+mn-lt"/>
          <a:ea typeface="+mn-ea"/>
          <a:cs typeface="+mn-cs"/>
        </a:defRPr>
      </a:lvl4pPr>
      <a:lvl5pPr marL="1828437" algn="l" defTabSz="914007" rtl="0" eaLnBrk="1" latinLnBrk="0" hangingPunct="1">
        <a:defRPr sz="1800" kern="1200">
          <a:solidFill>
            <a:schemeClr val="tx1"/>
          </a:solidFill>
          <a:latin typeface="+mn-lt"/>
          <a:ea typeface="+mn-ea"/>
          <a:cs typeface="+mn-cs"/>
        </a:defRPr>
      </a:lvl5pPr>
      <a:lvl6pPr marL="2285653" algn="l" defTabSz="914007" rtl="0" eaLnBrk="1" latinLnBrk="0" hangingPunct="1">
        <a:defRPr sz="1800" kern="1200">
          <a:solidFill>
            <a:schemeClr val="tx1"/>
          </a:solidFill>
          <a:latin typeface="+mn-lt"/>
          <a:ea typeface="+mn-ea"/>
          <a:cs typeface="+mn-cs"/>
        </a:defRPr>
      </a:lvl6pPr>
      <a:lvl7pPr marL="2742868" algn="l" defTabSz="914007" rtl="0" eaLnBrk="1" latinLnBrk="0" hangingPunct="1">
        <a:defRPr sz="1800" kern="1200">
          <a:solidFill>
            <a:schemeClr val="tx1"/>
          </a:solidFill>
          <a:latin typeface="+mn-lt"/>
          <a:ea typeface="+mn-ea"/>
          <a:cs typeface="+mn-cs"/>
        </a:defRPr>
      </a:lvl7pPr>
      <a:lvl8pPr marL="3200083" algn="l" defTabSz="914007" rtl="0" eaLnBrk="1" latinLnBrk="0" hangingPunct="1">
        <a:defRPr sz="1800" kern="1200">
          <a:solidFill>
            <a:schemeClr val="tx1"/>
          </a:solidFill>
          <a:latin typeface="+mn-lt"/>
          <a:ea typeface="+mn-ea"/>
          <a:cs typeface="+mn-cs"/>
        </a:defRPr>
      </a:lvl8pPr>
      <a:lvl9pPr marL="3657299" algn="l" defTabSz="9140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gif"/><Relationship Id="rId7" Type="http://schemas.openxmlformats.org/officeDocument/2006/relationships/image" Target="../media/image18.gif"/><Relationship Id="rId2" Type="http://schemas.openxmlformats.org/officeDocument/2006/relationships/image" Target="../media/image14.jpeg"/><Relationship Id="rId1" Type="http://schemas.openxmlformats.org/officeDocument/2006/relationships/slideLayout" Target="../slideLayouts/slideLayout144.xml"/><Relationship Id="rId6" Type="http://schemas.openxmlformats.org/officeDocument/2006/relationships/image" Target="../media/image11.jpeg"/><Relationship Id="rId5" Type="http://schemas.openxmlformats.org/officeDocument/2006/relationships/image" Target="../media/image17.pn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42.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7"/>
          <p:cNvSpPr/>
          <p:nvPr/>
        </p:nvSpPr>
        <p:spPr bwMode="auto">
          <a:xfrm>
            <a:off x="5637214" y="1549400"/>
            <a:ext cx="488950" cy="2857500"/>
          </a:xfrm>
          <a:custGeom>
            <a:avLst/>
            <a:gdLst>
              <a:gd name="T0" fmla="*/ 2147483646 w 120"/>
              <a:gd name="T1" fmla="*/ 2147483646 h 700"/>
              <a:gd name="T2" fmla="*/ 0 w 120"/>
              <a:gd name="T3" fmla="*/ 0 h 700"/>
              <a:gd name="T4" fmla="*/ 0 w 120"/>
              <a:gd name="T5" fmla="*/ 2147483646 h 700"/>
              <a:gd name="T6" fmla="*/ 2147483646 w 120"/>
              <a:gd name="T7" fmla="*/ 2147483646 h 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00">
                <a:moveTo>
                  <a:pt x="114" y="268"/>
                </a:moveTo>
                <a:cubicBezTo>
                  <a:pt x="109" y="150"/>
                  <a:pt x="69" y="63"/>
                  <a:pt x="0" y="0"/>
                </a:cubicBezTo>
                <a:cubicBezTo>
                  <a:pt x="0" y="700"/>
                  <a:pt x="0" y="700"/>
                  <a:pt x="0" y="700"/>
                </a:cubicBezTo>
                <a:cubicBezTo>
                  <a:pt x="86" y="573"/>
                  <a:pt x="120" y="426"/>
                  <a:pt x="114" y="26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7" name="Freeform 8"/>
          <p:cNvSpPr/>
          <p:nvPr/>
        </p:nvSpPr>
        <p:spPr bwMode="auto">
          <a:xfrm>
            <a:off x="4552951" y="3625851"/>
            <a:ext cx="1019175" cy="1038225"/>
          </a:xfrm>
          <a:custGeom>
            <a:avLst/>
            <a:gdLst>
              <a:gd name="T0" fmla="*/ 0 w 250"/>
              <a:gd name="T1" fmla="*/ 0 h 254"/>
              <a:gd name="T2" fmla="*/ 0 w 250"/>
              <a:gd name="T3" fmla="*/ 2147483646 h 254"/>
              <a:gd name="T4" fmla="*/ 2147483646 w 250"/>
              <a:gd name="T5" fmla="*/ 2147483646 h 254"/>
              <a:gd name="T6" fmla="*/ 2147483646 w 250"/>
              <a:gd name="T7" fmla="*/ 2147483646 h 254"/>
              <a:gd name="T8" fmla="*/ 2147483646 w 250"/>
              <a:gd name="T9" fmla="*/ 2147483646 h 254"/>
              <a:gd name="T10" fmla="*/ 2147483646 w 250"/>
              <a:gd name="T11" fmla="*/ 2147483646 h 254"/>
              <a:gd name="T12" fmla="*/ 2147483646 w 250"/>
              <a:gd name="T13" fmla="*/ 2147483646 h 254"/>
              <a:gd name="T14" fmla="*/ 0 w 250"/>
              <a:gd name="T15" fmla="*/ 2147483646 h 254"/>
              <a:gd name="T16" fmla="*/ 0 w 250"/>
              <a:gd name="T17" fmla="*/ 2147483646 h 254"/>
              <a:gd name="T18" fmla="*/ 2147483646 w 250"/>
              <a:gd name="T19" fmla="*/ 2147483646 h 254"/>
              <a:gd name="T20" fmla="*/ 2147483646 w 250"/>
              <a:gd name="T21" fmla="*/ 2147483646 h 254"/>
              <a:gd name="T22" fmla="*/ 2147483646 w 250"/>
              <a:gd name="T23" fmla="*/ 0 h 254"/>
              <a:gd name="T24" fmla="*/ 0 w 250"/>
              <a:gd name="T25" fmla="*/ 0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4">
                <a:moveTo>
                  <a:pt x="0" y="0"/>
                </a:moveTo>
                <a:cubicBezTo>
                  <a:pt x="0" y="91"/>
                  <a:pt x="0" y="91"/>
                  <a:pt x="0" y="91"/>
                </a:cubicBezTo>
                <a:cubicBezTo>
                  <a:pt x="6" y="84"/>
                  <a:pt x="14" y="80"/>
                  <a:pt x="23" y="80"/>
                </a:cubicBezTo>
                <a:cubicBezTo>
                  <a:pt x="32" y="80"/>
                  <a:pt x="40" y="84"/>
                  <a:pt x="46" y="91"/>
                </a:cubicBezTo>
                <a:cubicBezTo>
                  <a:pt x="55" y="101"/>
                  <a:pt x="59" y="115"/>
                  <a:pt x="59" y="131"/>
                </a:cubicBezTo>
                <a:cubicBezTo>
                  <a:pt x="59" y="147"/>
                  <a:pt x="55" y="161"/>
                  <a:pt x="46" y="171"/>
                </a:cubicBezTo>
                <a:cubicBezTo>
                  <a:pt x="40" y="178"/>
                  <a:pt x="32" y="182"/>
                  <a:pt x="23" y="182"/>
                </a:cubicBezTo>
                <a:cubicBezTo>
                  <a:pt x="14" y="182"/>
                  <a:pt x="6" y="178"/>
                  <a:pt x="0" y="170"/>
                </a:cubicBezTo>
                <a:cubicBezTo>
                  <a:pt x="0" y="254"/>
                  <a:pt x="0" y="254"/>
                  <a:pt x="0" y="254"/>
                </a:cubicBezTo>
                <a:cubicBezTo>
                  <a:pt x="218" y="254"/>
                  <a:pt x="218" y="254"/>
                  <a:pt x="218" y="254"/>
                </a:cubicBezTo>
                <a:cubicBezTo>
                  <a:pt x="229" y="241"/>
                  <a:pt x="240" y="228"/>
                  <a:pt x="250" y="214"/>
                </a:cubicBezTo>
                <a:cubicBezTo>
                  <a:pt x="250" y="0"/>
                  <a:pt x="250" y="0"/>
                  <a:pt x="250" y="0"/>
                </a:cubicBezTo>
                <a:lnTo>
                  <a:pt x="0" y="0"/>
                </a:lnTo>
                <a:close/>
              </a:path>
            </a:pathLst>
          </a:custGeom>
          <a:solidFill>
            <a:srgbClr val="E2566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8" name="Freeform 9"/>
          <p:cNvSpPr/>
          <p:nvPr/>
        </p:nvSpPr>
        <p:spPr bwMode="auto">
          <a:xfrm>
            <a:off x="3463926" y="1458914"/>
            <a:ext cx="1263650" cy="1012825"/>
          </a:xfrm>
          <a:custGeom>
            <a:avLst/>
            <a:gdLst>
              <a:gd name="T0" fmla="*/ 0 w 310"/>
              <a:gd name="T1" fmla="*/ 0 h 248"/>
              <a:gd name="T2" fmla="*/ 0 w 310"/>
              <a:gd name="T3" fmla="*/ 2147483646 h 248"/>
              <a:gd name="T4" fmla="*/ 2147483646 w 310"/>
              <a:gd name="T5" fmla="*/ 2147483646 h 248"/>
              <a:gd name="T6" fmla="*/ 2147483646 w 310"/>
              <a:gd name="T7" fmla="*/ 2147483646 h 248"/>
              <a:gd name="T8" fmla="*/ 2147483646 w 310"/>
              <a:gd name="T9" fmla="*/ 2147483646 h 248"/>
              <a:gd name="T10" fmla="*/ 2147483646 w 310"/>
              <a:gd name="T11" fmla="*/ 2147483646 h 248"/>
              <a:gd name="T12" fmla="*/ 2147483646 w 310"/>
              <a:gd name="T13" fmla="*/ 2147483646 h 248"/>
              <a:gd name="T14" fmla="*/ 0 w 310"/>
              <a:gd name="T15" fmla="*/ 2147483646 h 248"/>
              <a:gd name="T16" fmla="*/ 0 w 310"/>
              <a:gd name="T17" fmla="*/ 2147483646 h 248"/>
              <a:gd name="T18" fmla="*/ 2147483646 w 310"/>
              <a:gd name="T19" fmla="*/ 2147483646 h 248"/>
              <a:gd name="T20" fmla="*/ 2147483646 w 310"/>
              <a:gd name="T21" fmla="*/ 2147483646 h 248"/>
              <a:gd name="T22" fmla="*/ 2147483646 w 310"/>
              <a:gd name="T23" fmla="*/ 2147483646 h 248"/>
              <a:gd name="T24" fmla="*/ 2147483646 w 310"/>
              <a:gd name="T25" fmla="*/ 2147483646 h 248"/>
              <a:gd name="T26" fmla="*/ 2147483646 w 310"/>
              <a:gd name="T27" fmla="*/ 2147483646 h 248"/>
              <a:gd name="T28" fmla="*/ 2147483646 w 310"/>
              <a:gd name="T29" fmla="*/ 2147483646 h 248"/>
              <a:gd name="T30" fmla="*/ 2147483646 w 310"/>
              <a:gd name="T31" fmla="*/ 2147483646 h 248"/>
              <a:gd name="T32" fmla="*/ 2147483646 w 310"/>
              <a:gd name="T33" fmla="*/ 2147483646 h 248"/>
              <a:gd name="T34" fmla="*/ 2147483646 w 310"/>
              <a:gd name="T35" fmla="*/ 2147483646 h 248"/>
              <a:gd name="T36" fmla="*/ 2147483646 w 310"/>
              <a:gd name="T37" fmla="*/ 2147483646 h 248"/>
              <a:gd name="T38" fmla="*/ 2147483646 w 310"/>
              <a:gd name="T39" fmla="*/ 2147483646 h 248"/>
              <a:gd name="T40" fmla="*/ 2147483646 w 310"/>
              <a:gd name="T41" fmla="*/ 2147483646 h 248"/>
              <a:gd name="T42" fmla="*/ 2147483646 w 310"/>
              <a:gd name="T43" fmla="*/ 0 h 248"/>
              <a:gd name="T44" fmla="*/ 0 w 310"/>
              <a:gd name="T45" fmla="*/ 0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0" h="248">
                <a:moveTo>
                  <a:pt x="0" y="0"/>
                </a:moveTo>
                <a:cubicBezTo>
                  <a:pt x="0" y="108"/>
                  <a:pt x="0" y="108"/>
                  <a:pt x="0" y="108"/>
                </a:cubicBezTo>
                <a:cubicBezTo>
                  <a:pt x="6" y="101"/>
                  <a:pt x="15" y="97"/>
                  <a:pt x="24" y="97"/>
                </a:cubicBezTo>
                <a:cubicBezTo>
                  <a:pt x="32" y="97"/>
                  <a:pt x="41" y="101"/>
                  <a:pt x="46" y="108"/>
                </a:cubicBezTo>
                <a:cubicBezTo>
                  <a:pt x="55" y="118"/>
                  <a:pt x="59" y="132"/>
                  <a:pt x="59" y="148"/>
                </a:cubicBezTo>
                <a:cubicBezTo>
                  <a:pt x="59" y="164"/>
                  <a:pt x="55" y="178"/>
                  <a:pt x="46" y="188"/>
                </a:cubicBezTo>
                <a:cubicBezTo>
                  <a:pt x="41" y="195"/>
                  <a:pt x="32" y="199"/>
                  <a:pt x="24" y="199"/>
                </a:cubicBezTo>
                <a:cubicBezTo>
                  <a:pt x="15" y="199"/>
                  <a:pt x="6" y="195"/>
                  <a:pt x="0" y="188"/>
                </a:cubicBezTo>
                <a:cubicBezTo>
                  <a:pt x="0" y="248"/>
                  <a:pt x="0" y="248"/>
                  <a:pt x="0" y="248"/>
                </a:cubicBezTo>
                <a:cubicBezTo>
                  <a:pt x="251" y="248"/>
                  <a:pt x="251" y="248"/>
                  <a:pt x="251" y="248"/>
                </a:cubicBezTo>
                <a:cubicBezTo>
                  <a:pt x="251" y="138"/>
                  <a:pt x="251" y="138"/>
                  <a:pt x="251" y="138"/>
                </a:cubicBezTo>
                <a:cubicBezTo>
                  <a:pt x="252" y="135"/>
                  <a:pt x="254" y="133"/>
                  <a:pt x="257" y="133"/>
                </a:cubicBezTo>
                <a:cubicBezTo>
                  <a:pt x="262" y="132"/>
                  <a:pt x="268" y="132"/>
                  <a:pt x="271" y="138"/>
                </a:cubicBezTo>
                <a:cubicBezTo>
                  <a:pt x="273" y="140"/>
                  <a:pt x="275" y="144"/>
                  <a:pt x="277" y="147"/>
                </a:cubicBezTo>
                <a:cubicBezTo>
                  <a:pt x="282" y="156"/>
                  <a:pt x="294" y="157"/>
                  <a:pt x="301" y="148"/>
                </a:cubicBezTo>
                <a:cubicBezTo>
                  <a:pt x="308" y="140"/>
                  <a:pt x="310" y="129"/>
                  <a:pt x="310" y="118"/>
                </a:cubicBezTo>
                <a:cubicBezTo>
                  <a:pt x="310" y="107"/>
                  <a:pt x="308" y="96"/>
                  <a:pt x="301" y="87"/>
                </a:cubicBezTo>
                <a:cubicBezTo>
                  <a:pt x="294" y="79"/>
                  <a:pt x="282" y="79"/>
                  <a:pt x="277" y="89"/>
                </a:cubicBezTo>
                <a:cubicBezTo>
                  <a:pt x="275" y="92"/>
                  <a:pt x="273" y="95"/>
                  <a:pt x="271" y="98"/>
                </a:cubicBezTo>
                <a:cubicBezTo>
                  <a:pt x="268" y="103"/>
                  <a:pt x="262" y="103"/>
                  <a:pt x="257" y="103"/>
                </a:cubicBezTo>
                <a:cubicBezTo>
                  <a:pt x="254" y="103"/>
                  <a:pt x="252" y="100"/>
                  <a:pt x="251" y="98"/>
                </a:cubicBezTo>
                <a:cubicBezTo>
                  <a:pt x="251" y="0"/>
                  <a:pt x="251" y="0"/>
                  <a:pt x="251" y="0"/>
                </a:cubicBezTo>
                <a:lnTo>
                  <a:pt x="0" y="0"/>
                </a:lnTo>
                <a:close/>
              </a:path>
            </a:pathLst>
          </a:custGeom>
          <a:solidFill>
            <a:srgbClr val="FFB89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9" name="Freeform 10"/>
          <p:cNvSpPr/>
          <p:nvPr/>
        </p:nvSpPr>
        <p:spPr bwMode="auto">
          <a:xfrm>
            <a:off x="4311651" y="4732339"/>
            <a:ext cx="1293813" cy="1004887"/>
          </a:xfrm>
          <a:custGeom>
            <a:avLst/>
            <a:gdLst>
              <a:gd name="T0" fmla="*/ 2147483646 w 317"/>
              <a:gd name="T1" fmla="*/ 2147483646 h 246"/>
              <a:gd name="T2" fmla="*/ 2147483646 w 317"/>
              <a:gd name="T3" fmla="*/ 2147483646 h 246"/>
              <a:gd name="T4" fmla="*/ 2147483646 w 317"/>
              <a:gd name="T5" fmla="*/ 2147483646 h 246"/>
              <a:gd name="T6" fmla="*/ 2147483646 w 317"/>
              <a:gd name="T7" fmla="*/ 0 h 246"/>
              <a:gd name="T8" fmla="*/ 2147483646 w 317"/>
              <a:gd name="T9" fmla="*/ 0 h 246"/>
              <a:gd name="T10" fmla="*/ 2147483646 w 317"/>
              <a:gd name="T11" fmla="*/ 2147483646 h 246"/>
              <a:gd name="T12" fmla="*/ 2147483646 w 317"/>
              <a:gd name="T13" fmla="*/ 2147483646 h 246"/>
              <a:gd name="T14" fmla="*/ 2147483646 w 317"/>
              <a:gd name="T15" fmla="*/ 2147483646 h 246"/>
              <a:gd name="T16" fmla="*/ 2147483646 w 317"/>
              <a:gd name="T17" fmla="*/ 2147483646 h 246"/>
              <a:gd name="T18" fmla="*/ 2147483646 w 317"/>
              <a:gd name="T19" fmla="*/ 2147483646 h 246"/>
              <a:gd name="T20" fmla="*/ 0 w 317"/>
              <a:gd name="T21" fmla="*/ 2147483646 h 246"/>
              <a:gd name="T22" fmla="*/ 2147483646 w 317"/>
              <a:gd name="T23" fmla="*/ 2147483646 h 246"/>
              <a:gd name="T24" fmla="*/ 2147483646 w 317"/>
              <a:gd name="T25" fmla="*/ 2147483646 h 246"/>
              <a:gd name="T26" fmla="*/ 2147483646 w 317"/>
              <a:gd name="T27" fmla="*/ 2147483646 h 246"/>
              <a:gd name="T28" fmla="*/ 2147483646 w 317"/>
              <a:gd name="T29" fmla="*/ 2147483646 h 246"/>
              <a:gd name="T30" fmla="*/ 2147483646 w 317"/>
              <a:gd name="T31" fmla="*/ 2147483646 h 246"/>
              <a:gd name="T32" fmla="*/ 2147483646 w 317"/>
              <a:gd name="T33" fmla="*/ 2147483646 h 246"/>
              <a:gd name="T34" fmla="*/ 2147483646 w 317"/>
              <a:gd name="T35" fmla="*/ 214748364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46">
                <a:moveTo>
                  <a:pt x="317" y="246"/>
                </a:moveTo>
                <a:cubicBezTo>
                  <a:pt x="309" y="243"/>
                  <a:pt x="301" y="240"/>
                  <a:pt x="294" y="237"/>
                </a:cubicBezTo>
                <a:cubicBezTo>
                  <a:pt x="194" y="198"/>
                  <a:pt x="165" y="96"/>
                  <a:pt x="240" y="23"/>
                </a:cubicBezTo>
                <a:cubicBezTo>
                  <a:pt x="248" y="15"/>
                  <a:pt x="255" y="7"/>
                  <a:pt x="262" y="0"/>
                </a:cubicBezTo>
                <a:cubicBezTo>
                  <a:pt x="59" y="0"/>
                  <a:pt x="59" y="0"/>
                  <a:pt x="59" y="0"/>
                </a:cubicBezTo>
                <a:cubicBezTo>
                  <a:pt x="59" y="103"/>
                  <a:pt x="59" y="103"/>
                  <a:pt x="59" y="103"/>
                </a:cubicBezTo>
                <a:cubicBezTo>
                  <a:pt x="58" y="105"/>
                  <a:pt x="56" y="108"/>
                  <a:pt x="53" y="108"/>
                </a:cubicBezTo>
                <a:cubicBezTo>
                  <a:pt x="48" y="108"/>
                  <a:pt x="42" y="108"/>
                  <a:pt x="39" y="103"/>
                </a:cubicBezTo>
                <a:cubicBezTo>
                  <a:pt x="37" y="100"/>
                  <a:pt x="35" y="96"/>
                  <a:pt x="33" y="93"/>
                </a:cubicBezTo>
                <a:cubicBezTo>
                  <a:pt x="28" y="84"/>
                  <a:pt x="16" y="83"/>
                  <a:pt x="9" y="92"/>
                </a:cubicBezTo>
                <a:cubicBezTo>
                  <a:pt x="2" y="100"/>
                  <a:pt x="0" y="112"/>
                  <a:pt x="0" y="122"/>
                </a:cubicBezTo>
                <a:cubicBezTo>
                  <a:pt x="0" y="133"/>
                  <a:pt x="2" y="145"/>
                  <a:pt x="9" y="153"/>
                </a:cubicBezTo>
                <a:cubicBezTo>
                  <a:pt x="16" y="161"/>
                  <a:pt x="28" y="161"/>
                  <a:pt x="33" y="151"/>
                </a:cubicBezTo>
                <a:cubicBezTo>
                  <a:pt x="35" y="148"/>
                  <a:pt x="37" y="145"/>
                  <a:pt x="39" y="142"/>
                </a:cubicBezTo>
                <a:cubicBezTo>
                  <a:pt x="42" y="137"/>
                  <a:pt x="48" y="137"/>
                  <a:pt x="53" y="137"/>
                </a:cubicBezTo>
                <a:cubicBezTo>
                  <a:pt x="56" y="137"/>
                  <a:pt x="58" y="140"/>
                  <a:pt x="59" y="142"/>
                </a:cubicBezTo>
                <a:cubicBezTo>
                  <a:pt x="59" y="246"/>
                  <a:pt x="59" y="246"/>
                  <a:pt x="59" y="246"/>
                </a:cubicBezTo>
                <a:lnTo>
                  <a:pt x="317" y="246"/>
                </a:lnTo>
                <a:close/>
              </a:path>
            </a:pathLst>
          </a:custGeom>
          <a:solidFill>
            <a:srgbClr val="68619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0" name="Freeform 11"/>
          <p:cNvSpPr/>
          <p:nvPr/>
        </p:nvSpPr>
        <p:spPr bwMode="auto">
          <a:xfrm>
            <a:off x="2390776" y="2540000"/>
            <a:ext cx="1008063" cy="1020763"/>
          </a:xfrm>
          <a:custGeom>
            <a:avLst/>
            <a:gdLst>
              <a:gd name="T0" fmla="*/ 2147483646 w 247"/>
              <a:gd name="T1" fmla="*/ 2147483646 h 250"/>
              <a:gd name="T2" fmla="*/ 2147483646 w 247"/>
              <a:gd name="T3" fmla="*/ 2147483646 h 250"/>
              <a:gd name="T4" fmla="*/ 2147483646 w 247"/>
              <a:gd name="T5" fmla="*/ 2147483646 h 250"/>
              <a:gd name="T6" fmla="*/ 2147483646 w 247"/>
              <a:gd name="T7" fmla="*/ 2147483646 h 250"/>
              <a:gd name="T8" fmla="*/ 2147483646 w 247"/>
              <a:gd name="T9" fmla="*/ 2147483646 h 250"/>
              <a:gd name="T10" fmla="*/ 2147483646 w 247"/>
              <a:gd name="T11" fmla="*/ 2147483646 h 250"/>
              <a:gd name="T12" fmla="*/ 2147483646 w 247"/>
              <a:gd name="T13" fmla="*/ 2147483646 h 250"/>
              <a:gd name="T14" fmla="*/ 2147483646 w 247"/>
              <a:gd name="T15" fmla="*/ 2147483646 h 250"/>
              <a:gd name="T16" fmla="*/ 2147483646 w 247"/>
              <a:gd name="T17" fmla="*/ 0 h 250"/>
              <a:gd name="T18" fmla="*/ 2147483646 w 247"/>
              <a:gd name="T19" fmla="*/ 0 h 250"/>
              <a:gd name="T20" fmla="*/ 2147483646 w 247"/>
              <a:gd name="T21" fmla="*/ 2147483646 h 250"/>
              <a:gd name="T22" fmla="*/ 2147483646 w 247"/>
              <a:gd name="T23" fmla="*/ 2147483646 h 250"/>
              <a:gd name="T24" fmla="*/ 2147483646 w 247"/>
              <a:gd name="T25" fmla="*/ 2147483646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50">
                <a:moveTo>
                  <a:pt x="247" y="250"/>
                </a:moveTo>
                <a:cubicBezTo>
                  <a:pt x="247" y="162"/>
                  <a:pt x="247" y="162"/>
                  <a:pt x="247" y="162"/>
                </a:cubicBezTo>
                <a:cubicBezTo>
                  <a:pt x="241" y="170"/>
                  <a:pt x="233" y="174"/>
                  <a:pt x="224" y="174"/>
                </a:cubicBezTo>
                <a:cubicBezTo>
                  <a:pt x="215" y="174"/>
                  <a:pt x="207" y="170"/>
                  <a:pt x="201" y="163"/>
                </a:cubicBezTo>
                <a:cubicBezTo>
                  <a:pt x="193" y="153"/>
                  <a:pt x="188" y="139"/>
                  <a:pt x="188" y="123"/>
                </a:cubicBezTo>
                <a:cubicBezTo>
                  <a:pt x="188" y="107"/>
                  <a:pt x="193" y="93"/>
                  <a:pt x="201" y="83"/>
                </a:cubicBezTo>
                <a:cubicBezTo>
                  <a:pt x="207" y="76"/>
                  <a:pt x="215" y="72"/>
                  <a:pt x="224" y="72"/>
                </a:cubicBezTo>
                <a:cubicBezTo>
                  <a:pt x="233" y="72"/>
                  <a:pt x="241" y="76"/>
                  <a:pt x="247" y="83"/>
                </a:cubicBezTo>
                <a:cubicBezTo>
                  <a:pt x="247" y="0"/>
                  <a:pt x="247" y="0"/>
                  <a:pt x="247" y="0"/>
                </a:cubicBezTo>
                <a:cubicBezTo>
                  <a:pt x="4" y="0"/>
                  <a:pt x="4" y="0"/>
                  <a:pt x="4" y="0"/>
                </a:cubicBezTo>
                <a:cubicBezTo>
                  <a:pt x="3" y="8"/>
                  <a:pt x="3" y="17"/>
                  <a:pt x="3" y="25"/>
                </a:cubicBezTo>
                <a:cubicBezTo>
                  <a:pt x="0" y="103"/>
                  <a:pt x="6" y="178"/>
                  <a:pt x="24" y="250"/>
                </a:cubicBezTo>
                <a:lnTo>
                  <a:pt x="247" y="250"/>
                </a:lnTo>
                <a:close/>
              </a:path>
            </a:pathLst>
          </a:custGeom>
          <a:solidFill>
            <a:srgbClr val="BDAF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1" name="Freeform 12"/>
          <p:cNvSpPr/>
          <p:nvPr/>
        </p:nvSpPr>
        <p:spPr bwMode="auto">
          <a:xfrm>
            <a:off x="2414589" y="1458914"/>
            <a:ext cx="1228725" cy="1012825"/>
          </a:xfrm>
          <a:custGeom>
            <a:avLst/>
            <a:gdLst>
              <a:gd name="T0" fmla="*/ 2147483646 w 301"/>
              <a:gd name="T1" fmla="*/ 2147483646 h 248"/>
              <a:gd name="T2" fmla="*/ 2147483646 w 301"/>
              <a:gd name="T3" fmla="*/ 2147483646 h 248"/>
              <a:gd name="T4" fmla="*/ 2147483646 w 301"/>
              <a:gd name="T5" fmla="*/ 2147483646 h 248"/>
              <a:gd name="T6" fmla="*/ 2147483646 w 301"/>
              <a:gd name="T7" fmla="*/ 2147483646 h 248"/>
              <a:gd name="T8" fmla="*/ 2147483646 w 301"/>
              <a:gd name="T9" fmla="*/ 2147483646 h 248"/>
              <a:gd name="T10" fmla="*/ 2147483646 w 301"/>
              <a:gd name="T11" fmla="*/ 2147483646 h 248"/>
              <a:gd name="T12" fmla="*/ 2147483646 w 301"/>
              <a:gd name="T13" fmla="*/ 2147483646 h 248"/>
              <a:gd name="T14" fmla="*/ 2147483646 w 301"/>
              <a:gd name="T15" fmla="*/ 2147483646 h 248"/>
              <a:gd name="T16" fmla="*/ 2147483646 w 301"/>
              <a:gd name="T17" fmla="*/ 2147483646 h 248"/>
              <a:gd name="T18" fmla="*/ 2147483646 w 301"/>
              <a:gd name="T19" fmla="*/ 2147483646 h 248"/>
              <a:gd name="T20" fmla="*/ 2147483646 w 301"/>
              <a:gd name="T21" fmla="*/ 2147483646 h 248"/>
              <a:gd name="T22" fmla="*/ 2147483646 w 301"/>
              <a:gd name="T23" fmla="*/ 2147483646 h 248"/>
              <a:gd name="T24" fmla="*/ 2147483646 w 301"/>
              <a:gd name="T25" fmla="*/ 0 h 248"/>
              <a:gd name="T26" fmla="*/ 2147483646 w 301"/>
              <a:gd name="T27" fmla="*/ 0 h 248"/>
              <a:gd name="T28" fmla="*/ 0 w 301"/>
              <a:gd name="T29" fmla="*/ 2147483646 h 248"/>
              <a:gd name="T30" fmla="*/ 2147483646 w 301"/>
              <a:gd name="T31" fmla="*/ 2147483646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1" h="248">
                <a:moveTo>
                  <a:pt x="241" y="248"/>
                </a:moveTo>
                <a:cubicBezTo>
                  <a:pt x="241" y="168"/>
                  <a:pt x="241" y="168"/>
                  <a:pt x="241" y="168"/>
                </a:cubicBezTo>
                <a:cubicBezTo>
                  <a:pt x="242" y="166"/>
                  <a:pt x="244" y="163"/>
                  <a:pt x="247" y="163"/>
                </a:cubicBezTo>
                <a:cubicBezTo>
                  <a:pt x="253" y="163"/>
                  <a:pt x="258" y="163"/>
                  <a:pt x="262" y="168"/>
                </a:cubicBezTo>
                <a:cubicBezTo>
                  <a:pt x="264" y="171"/>
                  <a:pt x="265" y="174"/>
                  <a:pt x="267" y="177"/>
                </a:cubicBezTo>
                <a:cubicBezTo>
                  <a:pt x="273" y="187"/>
                  <a:pt x="284" y="187"/>
                  <a:pt x="291" y="179"/>
                </a:cubicBezTo>
                <a:cubicBezTo>
                  <a:pt x="298" y="170"/>
                  <a:pt x="301" y="159"/>
                  <a:pt x="300" y="148"/>
                </a:cubicBezTo>
                <a:cubicBezTo>
                  <a:pt x="301" y="137"/>
                  <a:pt x="298" y="126"/>
                  <a:pt x="291" y="118"/>
                </a:cubicBezTo>
                <a:cubicBezTo>
                  <a:pt x="284" y="109"/>
                  <a:pt x="273" y="110"/>
                  <a:pt x="267" y="119"/>
                </a:cubicBezTo>
                <a:cubicBezTo>
                  <a:pt x="265" y="122"/>
                  <a:pt x="264" y="125"/>
                  <a:pt x="262" y="128"/>
                </a:cubicBezTo>
                <a:cubicBezTo>
                  <a:pt x="258" y="134"/>
                  <a:pt x="253" y="134"/>
                  <a:pt x="247" y="133"/>
                </a:cubicBezTo>
                <a:cubicBezTo>
                  <a:pt x="244" y="133"/>
                  <a:pt x="242" y="131"/>
                  <a:pt x="241" y="128"/>
                </a:cubicBezTo>
                <a:cubicBezTo>
                  <a:pt x="241" y="0"/>
                  <a:pt x="241" y="0"/>
                  <a:pt x="241" y="0"/>
                </a:cubicBezTo>
                <a:cubicBezTo>
                  <a:pt x="136" y="0"/>
                  <a:pt x="136" y="0"/>
                  <a:pt x="136" y="0"/>
                </a:cubicBezTo>
                <a:cubicBezTo>
                  <a:pt x="61" y="57"/>
                  <a:pt x="13" y="138"/>
                  <a:pt x="0" y="248"/>
                </a:cubicBezTo>
                <a:lnTo>
                  <a:pt x="241" y="248"/>
                </a:lnTo>
                <a:close/>
              </a:path>
            </a:pathLst>
          </a:custGeom>
          <a:solidFill>
            <a:srgbClr val="57D487"/>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2" name="Freeform 13"/>
          <p:cNvSpPr/>
          <p:nvPr/>
        </p:nvSpPr>
        <p:spPr bwMode="auto">
          <a:xfrm>
            <a:off x="3467101" y="3625850"/>
            <a:ext cx="1260475" cy="2355850"/>
          </a:xfrm>
          <a:custGeom>
            <a:avLst/>
            <a:gdLst>
              <a:gd name="T0" fmla="*/ 2147483646 w 309"/>
              <a:gd name="T1" fmla="*/ 2147483646 h 577"/>
              <a:gd name="T2" fmla="*/ 2147483646 w 309"/>
              <a:gd name="T3" fmla="*/ 2147483646 h 577"/>
              <a:gd name="T4" fmla="*/ 2147483646 w 309"/>
              <a:gd name="T5" fmla="*/ 2147483646 h 577"/>
              <a:gd name="T6" fmla="*/ 2147483646 w 309"/>
              <a:gd name="T7" fmla="*/ 2147483646 h 577"/>
              <a:gd name="T8" fmla="*/ 2147483646 w 309"/>
              <a:gd name="T9" fmla="*/ 2147483646 h 577"/>
              <a:gd name="T10" fmla="*/ 2147483646 w 309"/>
              <a:gd name="T11" fmla="*/ 2147483646 h 577"/>
              <a:gd name="T12" fmla="*/ 2147483646 w 309"/>
              <a:gd name="T13" fmla="*/ 2147483646 h 577"/>
              <a:gd name="T14" fmla="*/ 2147483646 w 309"/>
              <a:gd name="T15" fmla="*/ 2147483646 h 577"/>
              <a:gd name="T16" fmla="*/ 2147483646 w 309"/>
              <a:gd name="T17" fmla="*/ 2147483646 h 577"/>
              <a:gd name="T18" fmla="*/ 2147483646 w 309"/>
              <a:gd name="T19" fmla="*/ 2147483646 h 577"/>
              <a:gd name="T20" fmla="*/ 2147483646 w 309"/>
              <a:gd name="T21" fmla="*/ 2147483646 h 577"/>
              <a:gd name="T22" fmla="*/ 2147483646 w 309"/>
              <a:gd name="T23" fmla="*/ 2147483646 h 577"/>
              <a:gd name="T24" fmla="*/ 2147483646 w 309"/>
              <a:gd name="T25" fmla="*/ 2147483646 h 577"/>
              <a:gd name="T26" fmla="*/ 2147483646 w 309"/>
              <a:gd name="T27" fmla="*/ 2147483646 h 577"/>
              <a:gd name="T28" fmla="*/ 2147483646 w 309"/>
              <a:gd name="T29" fmla="*/ 2147483646 h 577"/>
              <a:gd name="T30" fmla="*/ 2147483646 w 309"/>
              <a:gd name="T31" fmla="*/ 2147483646 h 577"/>
              <a:gd name="T32" fmla="*/ 2147483646 w 309"/>
              <a:gd name="T33" fmla="*/ 2147483646 h 577"/>
              <a:gd name="T34" fmla="*/ 2147483646 w 309"/>
              <a:gd name="T35" fmla="*/ 2147483646 h 577"/>
              <a:gd name="T36" fmla="*/ 2147483646 w 309"/>
              <a:gd name="T37" fmla="*/ 2147483646 h 577"/>
              <a:gd name="T38" fmla="*/ 2147483646 w 309"/>
              <a:gd name="T39" fmla="*/ 2147483646 h 577"/>
              <a:gd name="T40" fmla="*/ 2147483646 w 309"/>
              <a:gd name="T41" fmla="*/ 2147483646 h 577"/>
              <a:gd name="T42" fmla="*/ 2147483646 w 309"/>
              <a:gd name="T43" fmla="*/ 2147483646 h 577"/>
              <a:gd name="T44" fmla="*/ 2147483646 w 309"/>
              <a:gd name="T45" fmla="*/ 2147483646 h 577"/>
              <a:gd name="T46" fmla="*/ 2147483646 w 309"/>
              <a:gd name="T47" fmla="*/ 2147483646 h 577"/>
              <a:gd name="T48" fmla="*/ 2147483646 w 309"/>
              <a:gd name="T49" fmla="*/ 0 h 577"/>
              <a:gd name="T50" fmla="*/ 2147483646 w 309"/>
              <a:gd name="T51" fmla="*/ 0 h 577"/>
              <a:gd name="T52" fmla="*/ 2147483646 w 309"/>
              <a:gd name="T53" fmla="*/ 2147483646 h 577"/>
              <a:gd name="T54" fmla="*/ 2147483646 w 309"/>
              <a:gd name="T55" fmla="*/ 2147483646 h 577"/>
              <a:gd name="T56" fmla="*/ 2147483646 w 309"/>
              <a:gd name="T57" fmla="*/ 2147483646 h 577"/>
              <a:gd name="T58" fmla="*/ 2147483646 w 309"/>
              <a:gd name="T59" fmla="*/ 2147483646 h 577"/>
              <a:gd name="T60" fmla="*/ 2147483646 w 309"/>
              <a:gd name="T61" fmla="*/ 2147483646 h 577"/>
              <a:gd name="T62" fmla="*/ 2147483646 w 309"/>
              <a:gd name="T63" fmla="*/ 0 h 577"/>
              <a:gd name="T64" fmla="*/ 0 w 309"/>
              <a:gd name="T65" fmla="*/ 0 h 577"/>
              <a:gd name="T66" fmla="*/ 0 w 309"/>
              <a:gd name="T67" fmla="*/ 2147483646 h 577"/>
              <a:gd name="T68" fmla="*/ 0 w 309"/>
              <a:gd name="T69" fmla="*/ 2147483646 h 577"/>
              <a:gd name="T70" fmla="*/ 0 w 309"/>
              <a:gd name="T71" fmla="*/ 2147483646 h 577"/>
              <a:gd name="T72" fmla="*/ 2147483646 w 309"/>
              <a:gd name="T73" fmla="*/ 2147483646 h 577"/>
              <a:gd name="T74" fmla="*/ 2147483646 w 309"/>
              <a:gd name="T75" fmla="*/ 2147483646 h 577"/>
              <a:gd name="T76" fmla="*/ 2147483646 w 309"/>
              <a:gd name="T77" fmla="*/ 2147483646 h 577"/>
              <a:gd name="T78" fmla="*/ 2147483646 w 309"/>
              <a:gd name="T79" fmla="*/ 2147483646 h 577"/>
              <a:gd name="T80" fmla="*/ 2147483646 w 309"/>
              <a:gd name="T81" fmla="*/ 2147483646 h 577"/>
              <a:gd name="T82" fmla="*/ 0 w 309"/>
              <a:gd name="T83" fmla="*/ 2147483646 h 577"/>
              <a:gd name="T84" fmla="*/ 0 w 309"/>
              <a:gd name="T85" fmla="*/ 2147483646 h 577"/>
              <a:gd name="T86" fmla="*/ 2147483646 w 309"/>
              <a:gd name="T87" fmla="*/ 2147483646 h 577"/>
              <a:gd name="T88" fmla="*/ 2147483646 w 309"/>
              <a:gd name="T89" fmla="*/ 2147483646 h 577"/>
              <a:gd name="T90" fmla="*/ 2147483646 w 309"/>
              <a:gd name="T91" fmla="*/ 2147483646 h 577"/>
              <a:gd name="T92" fmla="*/ 2147483646 w 309"/>
              <a:gd name="T93" fmla="*/ 2147483646 h 577"/>
              <a:gd name="T94" fmla="*/ 2147483646 w 309"/>
              <a:gd name="T95" fmla="*/ 2147483646 h 577"/>
              <a:gd name="T96" fmla="*/ 2147483646 w 309"/>
              <a:gd name="T97" fmla="*/ 2147483646 h 577"/>
              <a:gd name="T98" fmla="*/ 2147483646 w 309"/>
              <a:gd name="T99" fmla="*/ 2147483646 h 577"/>
              <a:gd name="T100" fmla="*/ 2147483646 w 309"/>
              <a:gd name="T101" fmla="*/ 2147483646 h 577"/>
              <a:gd name="T102" fmla="*/ 2147483646 w 309"/>
              <a:gd name="T103" fmla="*/ 2147483646 h 577"/>
              <a:gd name="T104" fmla="*/ 2147483646 w 309"/>
              <a:gd name="T105" fmla="*/ 2147483646 h 577"/>
              <a:gd name="T106" fmla="*/ 2147483646 w 309"/>
              <a:gd name="T107" fmla="*/ 2147483646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 h="577">
                <a:moveTo>
                  <a:pt x="160" y="517"/>
                </a:moveTo>
                <a:cubicBezTo>
                  <a:pt x="250" y="517"/>
                  <a:pt x="250" y="517"/>
                  <a:pt x="250" y="517"/>
                </a:cubicBezTo>
                <a:cubicBezTo>
                  <a:pt x="250" y="433"/>
                  <a:pt x="250" y="433"/>
                  <a:pt x="250" y="433"/>
                </a:cubicBezTo>
                <a:cubicBezTo>
                  <a:pt x="244" y="440"/>
                  <a:pt x="236" y="445"/>
                  <a:pt x="227" y="445"/>
                </a:cubicBezTo>
                <a:cubicBezTo>
                  <a:pt x="218" y="445"/>
                  <a:pt x="210" y="441"/>
                  <a:pt x="204" y="434"/>
                </a:cubicBezTo>
                <a:cubicBezTo>
                  <a:pt x="196" y="423"/>
                  <a:pt x="191" y="409"/>
                  <a:pt x="191" y="393"/>
                </a:cubicBezTo>
                <a:cubicBezTo>
                  <a:pt x="191" y="378"/>
                  <a:pt x="196" y="363"/>
                  <a:pt x="204" y="353"/>
                </a:cubicBezTo>
                <a:cubicBezTo>
                  <a:pt x="210" y="346"/>
                  <a:pt x="218" y="342"/>
                  <a:pt x="227" y="342"/>
                </a:cubicBezTo>
                <a:cubicBezTo>
                  <a:pt x="236" y="342"/>
                  <a:pt x="244" y="346"/>
                  <a:pt x="250" y="354"/>
                </a:cubicBezTo>
                <a:cubicBezTo>
                  <a:pt x="250" y="271"/>
                  <a:pt x="250" y="271"/>
                  <a:pt x="250" y="271"/>
                </a:cubicBezTo>
                <a:cubicBezTo>
                  <a:pt x="250" y="271"/>
                  <a:pt x="250" y="271"/>
                  <a:pt x="250" y="271"/>
                </a:cubicBezTo>
                <a:cubicBezTo>
                  <a:pt x="250" y="258"/>
                  <a:pt x="250" y="258"/>
                  <a:pt x="250" y="258"/>
                </a:cubicBezTo>
                <a:cubicBezTo>
                  <a:pt x="250" y="254"/>
                  <a:pt x="250" y="254"/>
                  <a:pt x="250" y="254"/>
                </a:cubicBezTo>
                <a:cubicBezTo>
                  <a:pt x="250" y="151"/>
                  <a:pt x="250" y="151"/>
                  <a:pt x="250" y="151"/>
                </a:cubicBezTo>
                <a:cubicBezTo>
                  <a:pt x="251" y="148"/>
                  <a:pt x="253" y="146"/>
                  <a:pt x="256" y="145"/>
                </a:cubicBezTo>
                <a:cubicBezTo>
                  <a:pt x="262" y="145"/>
                  <a:pt x="267" y="145"/>
                  <a:pt x="271" y="150"/>
                </a:cubicBezTo>
                <a:cubicBezTo>
                  <a:pt x="273" y="153"/>
                  <a:pt x="274" y="157"/>
                  <a:pt x="276" y="160"/>
                </a:cubicBezTo>
                <a:cubicBezTo>
                  <a:pt x="282" y="169"/>
                  <a:pt x="293" y="170"/>
                  <a:pt x="300" y="161"/>
                </a:cubicBezTo>
                <a:cubicBezTo>
                  <a:pt x="307" y="153"/>
                  <a:pt x="309" y="141"/>
                  <a:pt x="309" y="131"/>
                </a:cubicBezTo>
                <a:cubicBezTo>
                  <a:pt x="309" y="120"/>
                  <a:pt x="307" y="108"/>
                  <a:pt x="300" y="100"/>
                </a:cubicBezTo>
                <a:cubicBezTo>
                  <a:pt x="293" y="92"/>
                  <a:pt x="282" y="92"/>
                  <a:pt x="276" y="102"/>
                </a:cubicBezTo>
                <a:cubicBezTo>
                  <a:pt x="274" y="105"/>
                  <a:pt x="273" y="108"/>
                  <a:pt x="271" y="111"/>
                </a:cubicBezTo>
                <a:cubicBezTo>
                  <a:pt x="267" y="116"/>
                  <a:pt x="262" y="116"/>
                  <a:pt x="256" y="116"/>
                </a:cubicBezTo>
                <a:cubicBezTo>
                  <a:pt x="253" y="116"/>
                  <a:pt x="251" y="113"/>
                  <a:pt x="250" y="111"/>
                </a:cubicBezTo>
                <a:cubicBezTo>
                  <a:pt x="250" y="0"/>
                  <a:pt x="250" y="0"/>
                  <a:pt x="250" y="0"/>
                </a:cubicBezTo>
                <a:cubicBezTo>
                  <a:pt x="160" y="0"/>
                  <a:pt x="160" y="0"/>
                  <a:pt x="160" y="0"/>
                </a:cubicBezTo>
                <a:cubicBezTo>
                  <a:pt x="167" y="6"/>
                  <a:pt x="171" y="14"/>
                  <a:pt x="171" y="23"/>
                </a:cubicBezTo>
                <a:cubicBezTo>
                  <a:pt x="171" y="32"/>
                  <a:pt x="167" y="40"/>
                  <a:pt x="160" y="46"/>
                </a:cubicBezTo>
                <a:cubicBezTo>
                  <a:pt x="150" y="54"/>
                  <a:pt x="136" y="59"/>
                  <a:pt x="120" y="59"/>
                </a:cubicBezTo>
                <a:cubicBezTo>
                  <a:pt x="104" y="59"/>
                  <a:pt x="90" y="54"/>
                  <a:pt x="80" y="46"/>
                </a:cubicBezTo>
                <a:cubicBezTo>
                  <a:pt x="73" y="40"/>
                  <a:pt x="69" y="32"/>
                  <a:pt x="69" y="23"/>
                </a:cubicBezTo>
                <a:cubicBezTo>
                  <a:pt x="69" y="14"/>
                  <a:pt x="73" y="6"/>
                  <a:pt x="80" y="0"/>
                </a:cubicBezTo>
                <a:cubicBezTo>
                  <a:pt x="0" y="0"/>
                  <a:pt x="0" y="0"/>
                  <a:pt x="0" y="0"/>
                </a:cubicBezTo>
                <a:cubicBezTo>
                  <a:pt x="0" y="260"/>
                  <a:pt x="0" y="260"/>
                  <a:pt x="0" y="260"/>
                </a:cubicBezTo>
                <a:cubicBezTo>
                  <a:pt x="0" y="260"/>
                  <a:pt x="0" y="260"/>
                  <a:pt x="0" y="260"/>
                </a:cubicBezTo>
                <a:cubicBezTo>
                  <a:pt x="0" y="363"/>
                  <a:pt x="0" y="363"/>
                  <a:pt x="0" y="363"/>
                </a:cubicBezTo>
                <a:cubicBezTo>
                  <a:pt x="5" y="356"/>
                  <a:pt x="14" y="351"/>
                  <a:pt x="23" y="351"/>
                </a:cubicBezTo>
                <a:cubicBezTo>
                  <a:pt x="31" y="351"/>
                  <a:pt x="40" y="355"/>
                  <a:pt x="45" y="362"/>
                </a:cubicBezTo>
                <a:cubicBezTo>
                  <a:pt x="54" y="372"/>
                  <a:pt x="58" y="387"/>
                  <a:pt x="58" y="402"/>
                </a:cubicBezTo>
                <a:cubicBezTo>
                  <a:pt x="58" y="418"/>
                  <a:pt x="54" y="433"/>
                  <a:pt x="45" y="443"/>
                </a:cubicBezTo>
                <a:cubicBezTo>
                  <a:pt x="40" y="450"/>
                  <a:pt x="31" y="454"/>
                  <a:pt x="23" y="454"/>
                </a:cubicBezTo>
                <a:cubicBezTo>
                  <a:pt x="14" y="454"/>
                  <a:pt x="5" y="449"/>
                  <a:pt x="0" y="442"/>
                </a:cubicBezTo>
                <a:cubicBezTo>
                  <a:pt x="0" y="517"/>
                  <a:pt x="0" y="517"/>
                  <a:pt x="0" y="517"/>
                </a:cubicBezTo>
                <a:cubicBezTo>
                  <a:pt x="120" y="517"/>
                  <a:pt x="120" y="517"/>
                  <a:pt x="120" y="517"/>
                </a:cubicBezTo>
                <a:cubicBezTo>
                  <a:pt x="123" y="518"/>
                  <a:pt x="125" y="520"/>
                  <a:pt x="125" y="523"/>
                </a:cubicBezTo>
                <a:cubicBezTo>
                  <a:pt x="125" y="529"/>
                  <a:pt x="125" y="534"/>
                  <a:pt x="120" y="538"/>
                </a:cubicBezTo>
                <a:cubicBezTo>
                  <a:pt x="117" y="540"/>
                  <a:pt x="114" y="541"/>
                  <a:pt x="111" y="543"/>
                </a:cubicBezTo>
                <a:cubicBezTo>
                  <a:pt x="102" y="549"/>
                  <a:pt x="101" y="561"/>
                  <a:pt x="109" y="567"/>
                </a:cubicBezTo>
                <a:cubicBezTo>
                  <a:pt x="118" y="574"/>
                  <a:pt x="129" y="577"/>
                  <a:pt x="140" y="576"/>
                </a:cubicBezTo>
                <a:cubicBezTo>
                  <a:pt x="151" y="577"/>
                  <a:pt x="162" y="574"/>
                  <a:pt x="170" y="567"/>
                </a:cubicBezTo>
                <a:cubicBezTo>
                  <a:pt x="179" y="561"/>
                  <a:pt x="178" y="549"/>
                  <a:pt x="169" y="543"/>
                </a:cubicBezTo>
                <a:cubicBezTo>
                  <a:pt x="166" y="541"/>
                  <a:pt x="163" y="540"/>
                  <a:pt x="160" y="538"/>
                </a:cubicBezTo>
                <a:cubicBezTo>
                  <a:pt x="155" y="534"/>
                  <a:pt x="154" y="529"/>
                  <a:pt x="155" y="523"/>
                </a:cubicBezTo>
                <a:cubicBezTo>
                  <a:pt x="155" y="520"/>
                  <a:pt x="157" y="518"/>
                  <a:pt x="160" y="517"/>
                </a:cubicBezTo>
                <a:close/>
              </a:path>
            </a:pathLst>
          </a:custGeom>
          <a:solidFill>
            <a:srgbClr val="FFA64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3" name="Freeform 14"/>
          <p:cNvSpPr/>
          <p:nvPr/>
        </p:nvSpPr>
        <p:spPr bwMode="auto">
          <a:xfrm>
            <a:off x="3222626" y="5807075"/>
            <a:ext cx="1504950" cy="1052513"/>
          </a:xfrm>
          <a:custGeom>
            <a:avLst/>
            <a:gdLst>
              <a:gd name="T0" fmla="*/ 2147483646 w 369"/>
              <a:gd name="T1" fmla="*/ 2147483646 h 258"/>
              <a:gd name="T2" fmla="*/ 2147483646 w 369"/>
              <a:gd name="T3" fmla="*/ 2147483646 h 258"/>
              <a:gd name="T4" fmla="*/ 2147483646 w 369"/>
              <a:gd name="T5" fmla="*/ 2147483646 h 258"/>
              <a:gd name="T6" fmla="*/ 2147483646 w 369"/>
              <a:gd name="T7" fmla="*/ 2147483646 h 258"/>
              <a:gd name="T8" fmla="*/ 2147483646 w 369"/>
              <a:gd name="T9" fmla="*/ 2147483646 h 258"/>
              <a:gd name="T10" fmla="*/ 2147483646 w 369"/>
              <a:gd name="T11" fmla="*/ 2147483646 h 258"/>
              <a:gd name="T12" fmla="*/ 2147483646 w 369"/>
              <a:gd name="T13" fmla="*/ 2147483646 h 258"/>
              <a:gd name="T14" fmla="*/ 2147483646 w 369"/>
              <a:gd name="T15" fmla="*/ 2147483646 h 258"/>
              <a:gd name="T16" fmla="*/ 2147483646 w 369"/>
              <a:gd name="T17" fmla="*/ 2147483646 h 258"/>
              <a:gd name="T18" fmla="*/ 2147483646 w 369"/>
              <a:gd name="T19" fmla="*/ 2147483646 h 258"/>
              <a:gd name="T20" fmla="*/ 2147483646 w 369"/>
              <a:gd name="T21" fmla="*/ 0 h 258"/>
              <a:gd name="T22" fmla="*/ 2147483646 w 369"/>
              <a:gd name="T23" fmla="*/ 0 h 258"/>
              <a:gd name="T24" fmla="*/ 2147483646 w 369"/>
              <a:gd name="T25" fmla="*/ 2147483646 h 258"/>
              <a:gd name="T26" fmla="*/ 2147483646 w 369"/>
              <a:gd name="T27" fmla="*/ 2147483646 h 258"/>
              <a:gd name="T28" fmla="*/ 2147483646 w 369"/>
              <a:gd name="T29" fmla="*/ 2147483646 h 258"/>
              <a:gd name="T30" fmla="*/ 2147483646 w 369"/>
              <a:gd name="T31" fmla="*/ 2147483646 h 258"/>
              <a:gd name="T32" fmla="*/ 2147483646 w 369"/>
              <a:gd name="T33" fmla="*/ 2147483646 h 258"/>
              <a:gd name="T34" fmla="*/ 2147483646 w 369"/>
              <a:gd name="T35" fmla="*/ 0 h 258"/>
              <a:gd name="T36" fmla="*/ 2147483646 w 369"/>
              <a:gd name="T37" fmla="*/ 0 h 258"/>
              <a:gd name="T38" fmla="*/ 2147483646 w 369"/>
              <a:gd name="T39" fmla="*/ 2147483646 h 258"/>
              <a:gd name="T40" fmla="*/ 2147483646 w 369"/>
              <a:gd name="T41" fmla="*/ 2147483646 h 258"/>
              <a:gd name="T42" fmla="*/ 2147483646 w 369"/>
              <a:gd name="T43" fmla="*/ 2147483646 h 258"/>
              <a:gd name="T44" fmla="*/ 2147483646 w 369"/>
              <a:gd name="T45" fmla="*/ 2147483646 h 258"/>
              <a:gd name="T46" fmla="*/ 2147483646 w 369"/>
              <a:gd name="T47" fmla="*/ 2147483646 h 258"/>
              <a:gd name="T48" fmla="*/ 0 w 369"/>
              <a:gd name="T49" fmla="*/ 2147483646 h 258"/>
              <a:gd name="T50" fmla="*/ 2147483646 w 369"/>
              <a:gd name="T51" fmla="*/ 2147483646 h 258"/>
              <a:gd name="T52" fmla="*/ 2147483646 w 369"/>
              <a:gd name="T53" fmla="*/ 2147483646 h 258"/>
              <a:gd name="T54" fmla="*/ 2147483646 w 369"/>
              <a:gd name="T55" fmla="*/ 2147483646 h 258"/>
              <a:gd name="T56" fmla="*/ 2147483646 w 369"/>
              <a:gd name="T57" fmla="*/ 2147483646 h 258"/>
              <a:gd name="T58" fmla="*/ 2147483646 w 369"/>
              <a:gd name="T59" fmla="*/ 2147483646 h 258"/>
              <a:gd name="T60" fmla="*/ 2147483646 w 369"/>
              <a:gd name="T61" fmla="*/ 2147483646 h 258"/>
              <a:gd name="T62" fmla="*/ 2147483646 w 369"/>
              <a:gd name="T63" fmla="*/ 2147483646 h 258"/>
              <a:gd name="T64" fmla="*/ 2147483646 w 369"/>
              <a:gd name="T65" fmla="*/ 2147483646 h 258"/>
              <a:gd name="T66" fmla="*/ 2147483646 w 369"/>
              <a:gd name="T67" fmla="*/ 2147483646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258">
                <a:moveTo>
                  <a:pt x="316" y="145"/>
                </a:moveTo>
                <a:cubicBezTo>
                  <a:pt x="321" y="145"/>
                  <a:pt x="327" y="145"/>
                  <a:pt x="330" y="150"/>
                </a:cubicBezTo>
                <a:cubicBezTo>
                  <a:pt x="332" y="153"/>
                  <a:pt x="334" y="157"/>
                  <a:pt x="336" y="160"/>
                </a:cubicBezTo>
                <a:cubicBezTo>
                  <a:pt x="341" y="169"/>
                  <a:pt x="353" y="170"/>
                  <a:pt x="360" y="161"/>
                </a:cubicBezTo>
                <a:cubicBezTo>
                  <a:pt x="367" y="153"/>
                  <a:pt x="369" y="141"/>
                  <a:pt x="369" y="131"/>
                </a:cubicBezTo>
                <a:cubicBezTo>
                  <a:pt x="369" y="120"/>
                  <a:pt x="367" y="108"/>
                  <a:pt x="360" y="100"/>
                </a:cubicBezTo>
                <a:cubicBezTo>
                  <a:pt x="353" y="92"/>
                  <a:pt x="341" y="92"/>
                  <a:pt x="336" y="102"/>
                </a:cubicBezTo>
                <a:cubicBezTo>
                  <a:pt x="334" y="105"/>
                  <a:pt x="332" y="108"/>
                  <a:pt x="330" y="111"/>
                </a:cubicBezTo>
                <a:cubicBezTo>
                  <a:pt x="327" y="116"/>
                  <a:pt x="321" y="116"/>
                  <a:pt x="316" y="116"/>
                </a:cubicBezTo>
                <a:cubicBezTo>
                  <a:pt x="313" y="116"/>
                  <a:pt x="311" y="113"/>
                  <a:pt x="310" y="111"/>
                </a:cubicBezTo>
                <a:cubicBezTo>
                  <a:pt x="310" y="0"/>
                  <a:pt x="310" y="0"/>
                  <a:pt x="310" y="0"/>
                </a:cubicBezTo>
                <a:cubicBezTo>
                  <a:pt x="240" y="0"/>
                  <a:pt x="240" y="0"/>
                  <a:pt x="240" y="0"/>
                </a:cubicBezTo>
                <a:cubicBezTo>
                  <a:pt x="247" y="5"/>
                  <a:pt x="251" y="14"/>
                  <a:pt x="251" y="23"/>
                </a:cubicBezTo>
                <a:cubicBezTo>
                  <a:pt x="251" y="31"/>
                  <a:pt x="247" y="40"/>
                  <a:pt x="240" y="45"/>
                </a:cubicBezTo>
                <a:cubicBezTo>
                  <a:pt x="230" y="54"/>
                  <a:pt x="216" y="58"/>
                  <a:pt x="200" y="58"/>
                </a:cubicBezTo>
                <a:cubicBezTo>
                  <a:pt x="184" y="58"/>
                  <a:pt x="170" y="54"/>
                  <a:pt x="160" y="45"/>
                </a:cubicBezTo>
                <a:cubicBezTo>
                  <a:pt x="153" y="40"/>
                  <a:pt x="149" y="31"/>
                  <a:pt x="149" y="23"/>
                </a:cubicBezTo>
                <a:cubicBezTo>
                  <a:pt x="149" y="14"/>
                  <a:pt x="153" y="5"/>
                  <a:pt x="160" y="0"/>
                </a:cubicBezTo>
                <a:cubicBezTo>
                  <a:pt x="60" y="0"/>
                  <a:pt x="60" y="0"/>
                  <a:pt x="60" y="0"/>
                </a:cubicBezTo>
                <a:cubicBezTo>
                  <a:pt x="60" y="94"/>
                  <a:pt x="60" y="94"/>
                  <a:pt x="60" y="94"/>
                </a:cubicBezTo>
                <a:cubicBezTo>
                  <a:pt x="59" y="97"/>
                  <a:pt x="57" y="100"/>
                  <a:pt x="54" y="100"/>
                </a:cubicBezTo>
                <a:cubicBezTo>
                  <a:pt x="48" y="100"/>
                  <a:pt x="43" y="100"/>
                  <a:pt x="39" y="95"/>
                </a:cubicBezTo>
                <a:cubicBezTo>
                  <a:pt x="37" y="92"/>
                  <a:pt x="36" y="88"/>
                  <a:pt x="34" y="85"/>
                </a:cubicBezTo>
                <a:cubicBezTo>
                  <a:pt x="28" y="76"/>
                  <a:pt x="16" y="75"/>
                  <a:pt x="9" y="84"/>
                </a:cubicBezTo>
                <a:cubicBezTo>
                  <a:pt x="3" y="92"/>
                  <a:pt x="0" y="104"/>
                  <a:pt x="0" y="114"/>
                </a:cubicBezTo>
                <a:cubicBezTo>
                  <a:pt x="0" y="125"/>
                  <a:pt x="3" y="137"/>
                  <a:pt x="9" y="145"/>
                </a:cubicBezTo>
                <a:cubicBezTo>
                  <a:pt x="16" y="153"/>
                  <a:pt x="28" y="153"/>
                  <a:pt x="34" y="143"/>
                </a:cubicBezTo>
                <a:cubicBezTo>
                  <a:pt x="36" y="140"/>
                  <a:pt x="37" y="137"/>
                  <a:pt x="39" y="134"/>
                </a:cubicBezTo>
                <a:cubicBezTo>
                  <a:pt x="43" y="129"/>
                  <a:pt x="48" y="129"/>
                  <a:pt x="54" y="129"/>
                </a:cubicBezTo>
                <a:cubicBezTo>
                  <a:pt x="57" y="129"/>
                  <a:pt x="59" y="132"/>
                  <a:pt x="60" y="134"/>
                </a:cubicBezTo>
                <a:cubicBezTo>
                  <a:pt x="60" y="258"/>
                  <a:pt x="60" y="258"/>
                  <a:pt x="60" y="258"/>
                </a:cubicBezTo>
                <a:cubicBezTo>
                  <a:pt x="310" y="258"/>
                  <a:pt x="310" y="258"/>
                  <a:pt x="310" y="258"/>
                </a:cubicBezTo>
                <a:cubicBezTo>
                  <a:pt x="310" y="151"/>
                  <a:pt x="310" y="151"/>
                  <a:pt x="310" y="151"/>
                </a:cubicBezTo>
                <a:cubicBezTo>
                  <a:pt x="311" y="148"/>
                  <a:pt x="313" y="146"/>
                  <a:pt x="316" y="145"/>
                </a:cubicBezTo>
                <a:close/>
              </a:path>
            </a:pathLst>
          </a:custGeom>
          <a:solidFill>
            <a:srgbClr val="916C4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4" name="Freeform 15"/>
          <p:cNvSpPr/>
          <p:nvPr/>
        </p:nvSpPr>
        <p:spPr bwMode="auto">
          <a:xfrm>
            <a:off x="2505075" y="3625851"/>
            <a:ext cx="1138238" cy="2111375"/>
          </a:xfrm>
          <a:custGeom>
            <a:avLst/>
            <a:gdLst>
              <a:gd name="T0" fmla="*/ 2147483646 w 279"/>
              <a:gd name="T1" fmla="*/ 2147483646 h 517"/>
              <a:gd name="T2" fmla="*/ 2147483646 w 279"/>
              <a:gd name="T3" fmla="*/ 2147483646 h 517"/>
              <a:gd name="T4" fmla="*/ 2147483646 w 279"/>
              <a:gd name="T5" fmla="*/ 2147483646 h 517"/>
              <a:gd name="T6" fmla="*/ 2147483646 w 279"/>
              <a:gd name="T7" fmla="*/ 2147483646 h 517"/>
              <a:gd name="T8" fmla="*/ 2147483646 w 279"/>
              <a:gd name="T9" fmla="*/ 2147483646 h 517"/>
              <a:gd name="T10" fmla="*/ 2147483646 w 279"/>
              <a:gd name="T11" fmla="*/ 2147483646 h 517"/>
              <a:gd name="T12" fmla="*/ 2147483646 w 279"/>
              <a:gd name="T13" fmla="*/ 2147483646 h 517"/>
              <a:gd name="T14" fmla="*/ 2147483646 w 279"/>
              <a:gd name="T15" fmla="*/ 2147483646 h 517"/>
              <a:gd name="T16" fmla="*/ 2147483646 w 279"/>
              <a:gd name="T17" fmla="*/ 2147483646 h 517"/>
              <a:gd name="T18" fmla="*/ 2147483646 w 279"/>
              <a:gd name="T19" fmla="*/ 2147483646 h 517"/>
              <a:gd name="T20" fmla="*/ 2147483646 w 279"/>
              <a:gd name="T21" fmla="*/ 2147483646 h 517"/>
              <a:gd name="T22" fmla="*/ 2147483646 w 279"/>
              <a:gd name="T23" fmla="*/ 2147483646 h 517"/>
              <a:gd name="T24" fmla="*/ 2147483646 w 279"/>
              <a:gd name="T25" fmla="*/ 2147483646 h 517"/>
              <a:gd name="T26" fmla="*/ 2147483646 w 279"/>
              <a:gd name="T27" fmla="*/ 2147483646 h 517"/>
              <a:gd name="T28" fmla="*/ 2147483646 w 279"/>
              <a:gd name="T29" fmla="*/ 2147483646 h 517"/>
              <a:gd name="T30" fmla="*/ 2147483646 w 279"/>
              <a:gd name="T31" fmla="*/ 2147483646 h 517"/>
              <a:gd name="T32" fmla="*/ 2147483646 w 279"/>
              <a:gd name="T33" fmla="*/ 0 h 517"/>
              <a:gd name="T34" fmla="*/ 2147483646 w 279"/>
              <a:gd name="T35" fmla="*/ 0 h 517"/>
              <a:gd name="T36" fmla="*/ 2147483646 w 279"/>
              <a:gd name="T37" fmla="*/ 0 h 517"/>
              <a:gd name="T38" fmla="*/ 0 w 279"/>
              <a:gd name="T39" fmla="*/ 0 h 517"/>
              <a:gd name="T40" fmla="*/ 2147483646 w 279"/>
              <a:gd name="T41" fmla="*/ 2147483646 h 517"/>
              <a:gd name="T42" fmla="*/ 2147483646 w 279"/>
              <a:gd name="T43" fmla="*/ 2147483646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517">
                <a:moveTo>
                  <a:pt x="120" y="508"/>
                </a:moveTo>
                <a:cubicBezTo>
                  <a:pt x="112" y="511"/>
                  <a:pt x="104" y="514"/>
                  <a:pt x="96" y="517"/>
                </a:cubicBezTo>
                <a:cubicBezTo>
                  <a:pt x="219" y="517"/>
                  <a:pt x="219" y="517"/>
                  <a:pt x="219" y="517"/>
                </a:cubicBezTo>
                <a:cubicBezTo>
                  <a:pt x="219" y="422"/>
                  <a:pt x="219" y="422"/>
                  <a:pt x="219" y="422"/>
                </a:cubicBezTo>
                <a:cubicBezTo>
                  <a:pt x="220" y="420"/>
                  <a:pt x="222" y="417"/>
                  <a:pt x="225" y="417"/>
                </a:cubicBezTo>
                <a:cubicBezTo>
                  <a:pt x="231" y="417"/>
                  <a:pt x="236" y="417"/>
                  <a:pt x="240" y="422"/>
                </a:cubicBezTo>
                <a:cubicBezTo>
                  <a:pt x="242" y="425"/>
                  <a:pt x="243" y="428"/>
                  <a:pt x="245" y="431"/>
                </a:cubicBezTo>
                <a:cubicBezTo>
                  <a:pt x="251" y="441"/>
                  <a:pt x="262" y="442"/>
                  <a:pt x="269" y="433"/>
                </a:cubicBezTo>
                <a:cubicBezTo>
                  <a:pt x="276" y="425"/>
                  <a:pt x="279" y="413"/>
                  <a:pt x="278" y="402"/>
                </a:cubicBezTo>
                <a:cubicBezTo>
                  <a:pt x="279" y="392"/>
                  <a:pt x="276" y="380"/>
                  <a:pt x="269" y="372"/>
                </a:cubicBezTo>
                <a:cubicBezTo>
                  <a:pt x="262" y="363"/>
                  <a:pt x="251" y="364"/>
                  <a:pt x="245" y="374"/>
                </a:cubicBezTo>
                <a:cubicBezTo>
                  <a:pt x="243" y="377"/>
                  <a:pt x="242" y="380"/>
                  <a:pt x="240" y="383"/>
                </a:cubicBezTo>
                <a:cubicBezTo>
                  <a:pt x="236" y="388"/>
                  <a:pt x="231" y="388"/>
                  <a:pt x="225" y="388"/>
                </a:cubicBezTo>
                <a:cubicBezTo>
                  <a:pt x="222" y="388"/>
                  <a:pt x="220" y="385"/>
                  <a:pt x="219" y="383"/>
                </a:cubicBezTo>
                <a:cubicBezTo>
                  <a:pt x="219" y="259"/>
                  <a:pt x="219" y="259"/>
                  <a:pt x="219" y="259"/>
                </a:cubicBezTo>
                <a:cubicBezTo>
                  <a:pt x="219" y="259"/>
                  <a:pt x="219" y="259"/>
                  <a:pt x="219" y="259"/>
                </a:cubicBezTo>
                <a:cubicBezTo>
                  <a:pt x="219" y="0"/>
                  <a:pt x="219" y="0"/>
                  <a:pt x="219" y="0"/>
                </a:cubicBezTo>
                <a:cubicBezTo>
                  <a:pt x="219" y="0"/>
                  <a:pt x="219" y="0"/>
                  <a:pt x="219" y="0"/>
                </a:cubicBezTo>
                <a:cubicBezTo>
                  <a:pt x="219" y="0"/>
                  <a:pt x="219" y="0"/>
                  <a:pt x="219" y="0"/>
                </a:cubicBezTo>
                <a:cubicBezTo>
                  <a:pt x="0" y="0"/>
                  <a:pt x="0" y="0"/>
                  <a:pt x="0" y="0"/>
                </a:cubicBezTo>
                <a:cubicBezTo>
                  <a:pt x="30" y="107"/>
                  <a:pt x="86" y="206"/>
                  <a:pt x="173" y="294"/>
                </a:cubicBezTo>
                <a:cubicBezTo>
                  <a:pt x="247" y="368"/>
                  <a:pt x="219" y="469"/>
                  <a:pt x="120" y="50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5" name="Freeform 16"/>
          <p:cNvSpPr/>
          <p:nvPr/>
        </p:nvSpPr>
        <p:spPr bwMode="auto">
          <a:xfrm>
            <a:off x="2378076" y="5807075"/>
            <a:ext cx="1020763" cy="1052513"/>
          </a:xfrm>
          <a:custGeom>
            <a:avLst/>
            <a:gdLst>
              <a:gd name="T0" fmla="*/ 2147483646 w 250"/>
              <a:gd name="T1" fmla="*/ 2147483646 h 258"/>
              <a:gd name="T2" fmla="*/ 2147483646 w 250"/>
              <a:gd name="T3" fmla="*/ 2147483646 h 258"/>
              <a:gd name="T4" fmla="*/ 2147483646 w 250"/>
              <a:gd name="T5" fmla="*/ 2147483646 h 258"/>
              <a:gd name="T6" fmla="*/ 2147483646 w 250"/>
              <a:gd name="T7" fmla="*/ 2147483646 h 258"/>
              <a:gd name="T8" fmla="*/ 2147483646 w 250"/>
              <a:gd name="T9" fmla="*/ 2147483646 h 258"/>
              <a:gd name="T10" fmla="*/ 2147483646 w 250"/>
              <a:gd name="T11" fmla="*/ 2147483646 h 258"/>
              <a:gd name="T12" fmla="*/ 2147483646 w 250"/>
              <a:gd name="T13" fmla="*/ 0 h 258"/>
              <a:gd name="T14" fmla="*/ 2147483646 w 250"/>
              <a:gd name="T15" fmla="*/ 0 h 258"/>
              <a:gd name="T16" fmla="*/ 0 w 250"/>
              <a:gd name="T17" fmla="*/ 2147483646 h 258"/>
              <a:gd name="T18" fmla="*/ 0 w 250"/>
              <a:gd name="T19" fmla="*/ 2147483646 h 258"/>
              <a:gd name="T20" fmla="*/ 2147483646 w 250"/>
              <a:gd name="T21" fmla="*/ 2147483646 h 258"/>
              <a:gd name="T22" fmla="*/ 2147483646 w 250"/>
              <a:gd name="T23" fmla="*/ 2147483646 h 258"/>
              <a:gd name="T24" fmla="*/ 2147483646 w 250"/>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8">
                <a:moveTo>
                  <a:pt x="227" y="165"/>
                </a:moveTo>
                <a:cubicBezTo>
                  <a:pt x="218" y="165"/>
                  <a:pt x="210" y="161"/>
                  <a:pt x="204" y="155"/>
                </a:cubicBezTo>
                <a:cubicBezTo>
                  <a:pt x="196" y="144"/>
                  <a:pt x="191" y="130"/>
                  <a:pt x="192" y="114"/>
                </a:cubicBezTo>
                <a:cubicBezTo>
                  <a:pt x="191" y="99"/>
                  <a:pt x="196" y="84"/>
                  <a:pt x="204" y="74"/>
                </a:cubicBezTo>
                <a:cubicBezTo>
                  <a:pt x="210" y="67"/>
                  <a:pt x="218" y="63"/>
                  <a:pt x="227" y="63"/>
                </a:cubicBezTo>
                <a:cubicBezTo>
                  <a:pt x="236" y="63"/>
                  <a:pt x="244" y="67"/>
                  <a:pt x="250" y="75"/>
                </a:cubicBezTo>
                <a:cubicBezTo>
                  <a:pt x="250" y="0"/>
                  <a:pt x="250" y="0"/>
                  <a:pt x="250" y="0"/>
                </a:cubicBezTo>
                <a:cubicBezTo>
                  <a:pt x="85" y="0"/>
                  <a:pt x="85" y="0"/>
                  <a:pt x="85" y="0"/>
                </a:cubicBezTo>
                <a:cubicBezTo>
                  <a:pt x="56" y="11"/>
                  <a:pt x="28" y="22"/>
                  <a:pt x="0" y="35"/>
                </a:cubicBezTo>
                <a:cubicBezTo>
                  <a:pt x="0" y="258"/>
                  <a:pt x="0" y="258"/>
                  <a:pt x="0" y="258"/>
                </a:cubicBezTo>
                <a:cubicBezTo>
                  <a:pt x="250" y="258"/>
                  <a:pt x="250" y="258"/>
                  <a:pt x="250" y="258"/>
                </a:cubicBezTo>
                <a:cubicBezTo>
                  <a:pt x="250" y="154"/>
                  <a:pt x="250" y="154"/>
                  <a:pt x="250" y="154"/>
                </a:cubicBezTo>
                <a:cubicBezTo>
                  <a:pt x="244" y="161"/>
                  <a:pt x="236" y="165"/>
                  <a:pt x="227" y="165"/>
                </a:cubicBezTo>
                <a:close/>
              </a:path>
            </a:pathLst>
          </a:custGeom>
          <a:solidFill>
            <a:srgbClr val="9269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nchor="ctr"/>
          <a:lstStyle/>
          <a:p>
            <a:r>
              <a:rPr lang="en-US" sz="2400" b="1" kern="0" cap="all" dirty="0" err="1">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uhIS</a:t>
            </a:r>
            <a:r>
              <a:rPr lang="en-US" sz="2400" b="1" kern="0" cap="all" dirty="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 </a:t>
            </a:r>
            <a:endParaRPr lang="en-US" sz="2400" b="1" kern="0" cap="all" dirty="0" smtClean="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endParaRPr>
          </a:p>
          <a:p>
            <a:r>
              <a:rPr lang="en-US" sz="2400" b="1" kern="0" cap="all" dirty="0" smtClean="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1022</a:t>
            </a:r>
            <a:endParaRPr lang="en-US" sz="2400" dirty="0">
              <a:solidFill>
                <a:schemeClr val="bg1"/>
              </a:solidFill>
              <a:latin typeface="Berlin Sans FB Demi" panose="020E0802020502020306" pitchFamily="34" charset="0"/>
            </a:endParaRPr>
          </a:p>
        </p:txBody>
      </p:sp>
      <p:sp>
        <p:nvSpPr>
          <p:cNvPr id="21516" name="Freeform 17"/>
          <p:cNvSpPr/>
          <p:nvPr/>
        </p:nvSpPr>
        <p:spPr bwMode="auto">
          <a:xfrm>
            <a:off x="6726239" y="6264276"/>
            <a:ext cx="771525" cy="595313"/>
          </a:xfrm>
          <a:custGeom>
            <a:avLst/>
            <a:gdLst>
              <a:gd name="T0" fmla="*/ 0 w 189"/>
              <a:gd name="T1" fmla="*/ 0 h 146"/>
              <a:gd name="T2" fmla="*/ 0 w 189"/>
              <a:gd name="T3" fmla="*/ 2147483646 h 146"/>
              <a:gd name="T4" fmla="*/ 2147483646 w 189"/>
              <a:gd name="T5" fmla="*/ 2147483646 h 146"/>
              <a:gd name="T6" fmla="*/ 2147483646 w 189"/>
              <a:gd name="T7" fmla="*/ 2147483646 h 146"/>
              <a:gd name="T8" fmla="*/ 0 w 189"/>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46">
                <a:moveTo>
                  <a:pt x="0" y="0"/>
                </a:moveTo>
                <a:cubicBezTo>
                  <a:pt x="0" y="146"/>
                  <a:pt x="0" y="146"/>
                  <a:pt x="0" y="146"/>
                </a:cubicBezTo>
                <a:cubicBezTo>
                  <a:pt x="189" y="146"/>
                  <a:pt x="189" y="146"/>
                  <a:pt x="189" y="146"/>
                </a:cubicBezTo>
                <a:cubicBezTo>
                  <a:pt x="186" y="143"/>
                  <a:pt x="183" y="140"/>
                  <a:pt x="180" y="137"/>
                </a:cubicBezTo>
                <a:cubicBezTo>
                  <a:pt x="126" y="82"/>
                  <a:pt x="65" y="38"/>
                  <a:pt x="0"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7" name="Freeform 18"/>
          <p:cNvSpPr/>
          <p:nvPr/>
        </p:nvSpPr>
        <p:spPr bwMode="auto">
          <a:xfrm>
            <a:off x="4552950" y="5807075"/>
            <a:ext cx="2108200" cy="1052513"/>
          </a:xfrm>
          <a:custGeom>
            <a:avLst/>
            <a:gdLst>
              <a:gd name="T0" fmla="*/ 2147483646 w 517"/>
              <a:gd name="T1" fmla="*/ 2147483646 h 258"/>
              <a:gd name="T2" fmla="*/ 2147483646 w 517"/>
              <a:gd name="T3" fmla="*/ 2147483646 h 258"/>
              <a:gd name="T4" fmla="*/ 2147483646 w 517"/>
              <a:gd name="T5" fmla="*/ 0 h 258"/>
              <a:gd name="T6" fmla="*/ 0 w 517"/>
              <a:gd name="T7" fmla="*/ 0 h 258"/>
              <a:gd name="T8" fmla="*/ 0 w 517"/>
              <a:gd name="T9" fmla="*/ 2147483646 h 258"/>
              <a:gd name="T10" fmla="*/ 0 w 517"/>
              <a:gd name="T11" fmla="*/ 2147483646 h 258"/>
              <a:gd name="T12" fmla="*/ 0 w 517"/>
              <a:gd name="T13" fmla="*/ 2147483646 h 258"/>
              <a:gd name="T14" fmla="*/ 2147483646 w 517"/>
              <a:gd name="T15" fmla="*/ 2147483646 h 258"/>
              <a:gd name="T16" fmla="*/ 2147483646 w 517"/>
              <a:gd name="T17" fmla="*/ 2147483646 h 258"/>
              <a:gd name="T18" fmla="*/ 2147483646 w 517"/>
              <a:gd name="T19" fmla="*/ 2147483646 h 258"/>
              <a:gd name="T20" fmla="*/ 2147483646 w 517"/>
              <a:gd name="T21" fmla="*/ 2147483646 h 258"/>
              <a:gd name="T22" fmla="*/ 2147483646 w 517"/>
              <a:gd name="T23" fmla="*/ 2147483646 h 258"/>
              <a:gd name="T24" fmla="*/ 0 w 517"/>
              <a:gd name="T25" fmla="*/ 2147483646 h 258"/>
              <a:gd name="T26" fmla="*/ 0 w 517"/>
              <a:gd name="T27" fmla="*/ 2147483646 h 258"/>
              <a:gd name="T28" fmla="*/ 2147483646 w 517"/>
              <a:gd name="T29" fmla="*/ 2147483646 h 258"/>
              <a:gd name="T30" fmla="*/ 2147483646 w 517"/>
              <a:gd name="T31" fmla="*/ 2147483646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7" h="258">
                <a:moveTo>
                  <a:pt x="517" y="102"/>
                </a:moveTo>
                <a:cubicBezTo>
                  <a:pt x="477" y="79"/>
                  <a:pt x="436" y="58"/>
                  <a:pt x="394" y="39"/>
                </a:cubicBezTo>
                <a:cubicBezTo>
                  <a:pt x="363" y="25"/>
                  <a:pt x="332" y="12"/>
                  <a:pt x="300" y="0"/>
                </a:cubicBezTo>
                <a:cubicBezTo>
                  <a:pt x="0" y="0"/>
                  <a:pt x="0" y="0"/>
                  <a:pt x="0" y="0"/>
                </a:cubicBezTo>
                <a:cubicBezTo>
                  <a:pt x="0" y="3"/>
                  <a:pt x="0" y="3"/>
                  <a:pt x="0" y="3"/>
                </a:cubicBezTo>
                <a:cubicBezTo>
                  <a:pt x="0" y="3"/>
                  <a:pt x="0" y="3"/>
                  <a:pt x="0" y="3"/>
                </a:cubicBezTo>
                <a:cubicBezTo>
                  <a:pt x="0" y="91"/>
                  <a:pt x="0" y="91"/>
                  <a:pt x="0" y="91"/>
                </a:cubicBezTo>
                <a:cubicBezTo>
                  <a:pt x="6" y="84"/>
                  <a:pt x="14" y="80"/>
                  <a:pt x="23" y="80"/>
                </a:cubicBezTo>
                <a:cubicBezTo>
                  <a:pt x="32" y="80"/>
                  <a:pt x="40" y="84"/>
                  <a:pt x="46" y="91"/>
                </a:cubicBezTo>
                <a:cubicBezTo>
                  <a:pt x="54" y="101"/>
                  <a:pt x="59" y="115"/>
                  <a:pt x="59" y="131"/>
                </a:cubicBezTo>
                <a:cubicBezTo>
                  <a:pt x="59" y="147"/>
                  <a:pt x="54" y="161"/>
                  <a:pt x="46" y="171"/>
                </a:cubicBezTo>
                <a:cubicBezTo>
                  <a:pt x="40" y="178"/>
                  <a:pt x="32" y="182"/>
                  <a:pt x="23" y="182"/>
                </a:cubicBezTo>
                <a:cubicBezTo>
                  <a:pt x="14" y="182"/>
                  <a:pt x="6" y="178"/>
                  <a:pt x="0" y="170"/>
                </a:cubicBezTo>
                <a:cubicBezTo>
                  <a:pt x="0" y="258"/>
                  <a:pt x="0" y="258"/>
                  <a:pt x="0" y="258"/>
                </a:cubicBezTo>
                <a:cubicBezTo>
                  <a:pt x="517" y="258"/>
                  <a:pt x="517" y="258"/>
                  <a:pt x="517" y="258"/>
                </a:cubicBezTo>
                <a:lnTo>
                  <a:pt x="517" y="102"/>
                </a:lnTo>
                <a:close/>
              </a:path>
            </a:pathLst>
          </a:custGeom>
          <a:solidFill>
            <a:srgbClr val="99365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8" name="Freeform 19"/>
          <p:cNvSpPr/>
          <p:nvPr/>
        </p:nvSpPr>
        <p:spPr bwMode="auto">
          <a:xfrm>
            <a:off x="1003301" y="5981701"/>
            <a:ext cx="1306513" cy="877888"/>
          </a:xfrm>
          <a:custGeom>
            <a:avLst/>
            <a:gdLst>
              <a:gd name="T0" fmla="*/ 2147483646 w 320"/>
              <a:gd name="T1" fmla="*/ 0 h 215"/>
              <a:gd name="T2" fmla="*/ 2147483646 w 320"/>
              <a:gd name="T3" fmla="*/ 2147483646 h 215"/>
              <a:gd name="T4" fmla="*/ 0 w 320"/>
              <a:gd name="T5" fmla="*/ 2147483646 h 215"/>
              <a:gd name="T6" fmla="*/ 2147483646 w 320"/>
              <a:gd name="T7" fmla="*/ 2147483646 h 215"/>
              <a:gd name="T8" fmla="*/ 2147483646 w 32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215">
                <a:moveTo>
                  <a:pt x="320" y="0"/>
                </a:moveTo>
                <a:cubicBezTo>
                  <a:pt x="206" y="53"/>
                  <a:pt x="98" y="116"/>
                  <a:pt x="9" y="206"/>
                </a:cubicBezTo>
                <a:cubicBezTo>
                  <a:pt x="6" y="209"/>
                  <a:pt x="3" y="212"/>
                  <a:pt x="0" y="215"/>
                </a:cubicBezTo>
                <a:cubicBezTo>
                  <a:pt x="320" y="215"/>
                  <a:pt x="320" y="215"/>
                  <a:pt x="320" y="215"/>
                </a:cubicBezTo>
                <a:lnTo>
                  <a:pt x="32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9" name="Freeform 20"/>
          <p:cNvSpPr/>
          <p:nvPr/>
        </p:nvSpPr>
        <p:spPr bwMode="auto">
          <a:xfrm>
            <a:off x="4552951" y="1458913"/>
            <a:ext cx="1019175" cy="1257300"/>
          </a:xfrm>
          <a:custGeom>
            <a:avLst/>
            <a:gdLst>
              <a:gd name="T0" fmla="*/ 2147483646 w 250"/>
              <a:gd name="T1" fmla="*/ 2147483646 h 308"/>
              <a:gd name="T2" fmla="*/ 2147483646 w 250"/>
              <a:gd name="T3" fmla="*/ 2147483646 h 308"/>
              <a:gd name="T4" fmla="*/ 2147483646 w 250"/>
              <a:gd name="T5" fmla="*/ 2147483646 h 308"/>
              <a:gd name="T6" fmla="*/ 2147483646 w 250"/>
              <a:gd name="T7" fmla="*/ 2147483646 h 308"/>
              <a:gd name="T8" fmla="*/ 2147483646 w 250"/>
              <a:gd name="T9" fmla="*/ 2147483646 h 308"/>
              <a:gd name="T10" fmla="*/ 2147483646 w 250"/>
              <a:gd name="T11" fmla="*/ 2147483646 h 308"/>
              <a:gd name="T12" fmla="*/ 2147483646 w 250"/>
              <a:gd name="T13" fmla="*/ 2147483646 h 308"/>
              <a:gd name="T14" fmla="*/ 2147483646 w 250"/>
              <a:gd name="T15" fmla="*/ 2147483646 h 308"/>
              <a:gd name="T16" fmla="*/ 2147483646 w 250"/>
              <a:gd name="T17" fmla="*/ 2147483646 h 308"/>
              <a:gd name="T18" fmla="*/ 2147483646 w 250"/>
              <a:gd name="T19" fmla="*/ 2147483646 h 308"/>
              <a:gd name="T20" fmla="*/ 2147483646 w 250"/>
              <a:gd name="T21" fmla="*/ 2147483646 h 308"/>
              <a:gd name="T22" fmla="*/ 2147483646 w 250"/>
              <a:gd name="T23" fmla="*/ 2147483646 h 308"/>
              <a:gd name="T24" fmla="*/ 2147483646 w 250"/>
              <a:gd name="T25" fmla="*/ 2147483646 h 308"/>
              <a:gd name="T26" fmla="*/ 2147483646 w 250"/>
              <a:gd name="T27" fmla="*/ 2147483646 h 308"/>
              <a:gd name="T28" fmla="*/ 2147483646 w 250"/>
              <a:gd name="T29" fmla="*/ 0 h 308"/>
              <a:gd name="T30" fmla="*/ 0 w 250"/>
              <a:gd name="T31" fmla="*/ 0 h 308"/>
              <a:gd name="T32" fmla="*/ 0 w 250"/>
              <a:gd name="T33" fmla="*/ 2147483646 h 308"/>
              <a:gd name="T34" fmla="*/ 2147483646 w 250"/>
              <a:gd name="T35" fmla="*/ 2147483646 h 308"/>
              <a:gd name="T36" fmla="*/ 2147483646 w 250"/>
              <a:gd name="T37" fmla="*/ 2147483646 h 308"/>
              <a:gd name="T38" fmla="*/ 2147483646 w 250"/>
              <a:gd name="T39" fmla="*/ 2147483646 h 308"/>
              <a:gd name="T40" fmla="*/ 2147483646 w 250"/>
              <a:gd name="T41" fmla="*/ 2147483646 h 308"/>
              <a:gd name="T42" fmla="*/ 2147483646 w 250"/>
              <a:gd name="T43" fmla="*/ 2147483646 h 308"/>
              <a:gd name="T44" fmla="*/ 0 w 250"/>
              <a:gd name="T45" fmla="*/ 2147483646 h 308"/>
              <a:gd name="T46" fmla="*/ 0 w 250"/>
              <a:gd name="T47" fmla="*/ 2147483646 h 308"/>
              <a:gd name="T48" fmla="*/ 2147483646 w 250"/>
              <a:gd name="T49" fmla="*/ 2147483646 h 308"/>
              <a:gd name="T50" fmla="*/ 2147483646 w 250"/>
              <a:gd name="T51" fmla="*/ 2147483646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308">
                <a:moveTo>
                  <a:pt x="105" y="254"/>
                </a:moveTo>
                <a:cubicBezTo>
                  <a:pt x="106" y="260"/>
                  <a:pt x="106" y="266"/>
                  <a:pt x="100" y="269"/>
                </a:cubicBezTo>
                <a:cubicBezTo>
                  <a:pt x="98" y="271"/>
                  <a:pt x="94" y="273"/>
                  <a:pt x="91" y="274"/>
                </a:cubicBezTo>
                <a:cubicBezTo>
                  <a:pt x="82" y="280"/>
                  <a:pt x="81" y="292"/>
                  <a:pt x="90" y="299"/>
                </a:cubicBezTo>
                <a:cubicBezTo>
                  <a:pt x="98" y="305"/>
                  <a:pt x="109" y="308"/>
                  <a:pt x="120" y="308"/>
                </a:cubicBezTo>
                <a:cubicBezTo>
                  <a:pt x="131" y="308"/>
                  <a:pt x="142" y="305"/>
                  <a:pt x="151" y="299"/>
                </a:cubicBezTo>
                <a:cubicBezTo>
                  <a:pt x="159" y="292"/>
                  <a:pt x="159" y="280"/>
                  <a:pt x="149" y="274"/>
                </a:cubicBezTo>
                <a:cubicBezTo>
                  <a:pt x="146" y="273"/>
                  <a:pt x="143" y="271"/>
                  <a:pt x="140" y="269"/>
                </a:cubicBezTo>
                <a:cubicBezTo>
                  <a:pt x="135" y="266"/>
                  <a:pt x="135" y="260"/>
                  <a:pt x="135" y="254"/>
                </a:cubicBezTo>
                <a:cubicBezTo>
                  <a:pt x="135" y="251"/>
                  <a:pt x="138" y="250"/>
                  <a:pt x="140" y="248"/>
                </a:cubicBezTo>
                <a:cubicBezTo>
                  <a:pt x="242" y="248"/>
                  <a:pt x="242" y="248"/>
                  <a:pt x="242" y="248"/>
                </a:cubicBezTo>
                <a:cubicBezTo>
                  <a:pt x="249" y="248"/>
                  <a:pt x="249" y="248"/>
                  <a:pt x="249" y="248"/>
                </a:cubicBezTo>
                <a:cubicBezTo>
                  <a:pt x="250" y="248"/>
                  <a:pt x="250" y="248"/>
                  <a:pt x="250" y="248"/>
                </a:cubicBezTo>
                <a:cubicBezTo>
                  <a:pt x="250" y="8"/>
                  <a:pt x="250" y="8"/>
                  <a:pt x="250" y="8"/>
                </a:cubicBezTo>
                <a:cubicBezTo>
                  <a:pt x="247" y="5"/>
                  <a:pt x="243" y="2"/>
                  <a:pt x="240" y="0"/>
                </a:cubicBezTo>
                <a:cubicBezTo>
                  <a:pt x="0" y="0"/>
                  <a:pt x="0" y="0"/>
                  <a:pt x="0" y="0"/>
                </a:cubicBezTo>
                <a:cubicBezTo>
                  <a:pt x="0" y="78"/>
                  <a:pt x="0" y="78"/>
                  <a:pt x="0" y="78"/>
                </a:cubicBezTo>
                <a:cubicBezTo>
                  <a:pt x="6" y="71"/>
                  <a:pt x="14" y="67"/>
                  <a:pt x="23" y="67"/>
                </a:cubicBezTo>
                <a:cubicBezTo>
                  <a:pt x="32" y="67"/>
                  <a:pt x="40" y="71"/>
                  <a:pt x="46" y="78"/>
                </a:cubicBezTo>
                <a:cubicBezTo>
                  <a:pt x="54" y="88"/>
                  <a:pt x="59" y="102"/>
                  <a:pt x="59" y="118"/>
                </a:cubicBezTo>
                <a:cubicBezTo>
                  <a:pt x="59" y="134"/>
                  <a:pt x="54" y="148"/>
                  <a:pt x="46" y="158"/>
                </a:cubicBezTo>
                <a:cubicBezTo>
                  <a:pt x="40" y="165"/>
                  <a:pt x="32" y="169"/>
                  <a:pt x="23" y="169"/>
                </a:cubicBezTo>
                <a:cubicBezTo>
                  <a:pt x="14" y="169"/>
                  <a:pt x="6" y="165"/>
                  <a:pt x="0" y="157"/>
                </a:cubicBezTo>
                <a:cubicBezTo>
                  <a:pt x="0" y="248"/>
                  <a:pt x="0" y="248"/>
                  <a:pt x="0" y="248"/>
                </a:cubicBezTo>
                <a:cubicBezTo>
                  <a:pt x="100" y="248"/>
                  <a:pt x="100" y="248"/>
                  <a:pt x="100" y="248"/>
                </a:cubicBezTo>
                <a:cubicBezTo>
                  <a:pt x="103" y="250"/>
                  <a:pt x="105" y="251"/>
                  <a:pt x="105" y="254"/>
                </a:cubicBezTo>
                <a:close/>
              </a:path>
            </a:pathLst>
          </a:custGeom>
          <a:solidFill>
            <a:srgbClr val="32749C"/>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0" name="Freeform 21"/>
          <p:cNvSpPr/>
          <p:nvPr/>
        </p:nvSpPr>
        <p:spPr bwMode="auto">
          <a:xfrm>
            <a:off x="3222625" y="2540000"/>
            <a:ext cx="2349500" cy="1262063"/>
          </a:xfrm>
          <a:custGeom>
            <a:avLst/>
            <a:gdLst>
              <a:gd name="T0" fmla="*/ 2147483646 w 576"/>
              <a:gd name="T1" fmla="*/ 2147483646 h 309"/>
              <a:gd name="T2" fmla="*/ 2147483646 w 576"/>
              <a:gd name="T3" fmla="*/ 2147483646 h 309"/>
              <a:gd name="T4" fmla="*/ 2147483646 w 576"/>
              <a:gd name="T5" fmla="*/ 0 h 309"/>
              <a:gd name="T6" fmla="*/ 2147483646 w 576"/>
              <a:gd name="T7" fmla="*/ 0 h 309"/>
              <a:gd name="T8" fmla="*/ 2147483646 w 576"/>
              <a:gd name="T9" fmla="*/ 0 h 309"/>
              <a:gd name="T10" fmla="*/ 2147483646 w 576"/>
              <a:gd name="T11" fmla="*/ 0 h 309"/>
              <a:gd name="T12" fmla="*/ 2147483646 w 576"/>
              <a:gd name="T13" fmla="*/ 2147483646 h 309"/>
              <a:gd name="T14" fmla="*/ 2147483646 w 576"/>
              <a:gd name="T15" fmla="*/ 2147483646 h 309"/>
              <a:gd name="T16" fmla="*/ 2147483646 w 576"/>
              <a:gd name="T17" fmla="*/ 2147483646 h 309"/>
              <a:gd name="T18" fmla="*/ 2147483646 w 576"/>
              <a:gd name="T19" fmla="*/ 2147483646 h 309"/>
              <a:gd name="T20" fmla="*/ 2147483646 w 576"/>
              <a:gd name="T21" fmla="*/ 2147483646 h 309"/>
              <a:gd name="T22" fmla="*/ 2147483646 w 576"/>
              <a:gd name="T23" fmla="*/ 0 h 309"/>
              <a:gd name="T24" fmla="*/ 2147483646 w 576"/>
              <a:gd name="T25" fmla="*/ 0 h 309"/>
              <a:gd name="T26" fmla="*/ 2147483646 w 576"/>
              <a:gd name="T27" fmla="*/ 2147483646 h 309"/>
              <a:gd name="T28" fmla="*/ 2147483646 w 576"/>
              <a:gd name="T29" fmla="*/ 2147483646 h 309"/>
              <a:gd name="T30" fmla="*/ 2147483646 w 576"/>
              <a:gd name="T31" fmla="*/ 2147483646 h 309"/>
              <a:gd name="T32" fmla="*/ 2147483646 w 576"/>
              <a:gd name="T33" fmla="*/ 2147483646 h 309"/>
              <a:gd name="T34" fmla="*/ 2147483646 w 576"/>
              <a:gd name="T35" fmla="*/ 2147483646 h 309"/>
              <a:gd name="T36" fmla="*/ 2147483646 w 576"/>
              <a:gd name="T37" fmla="*/ 2147483646 h 309"/>
              <a:gd name="T38" fmla="*/ 2147483646 w 576"/>
              <a:gd name="T39" fmla="*/ 2147483646 h 309"/>
              <a:gd name="T40" fmla="*/ 0 w 576"/>
              <a:gd name="T41" fmla="*/ 2147483646 h 309"/>
              <a:gd name="T42" fmla="*/ 2147483646 w 576"/>
              <a:gd name="T43" fmla="*/ 2147483646 h 309"/>
              <a:gd name="T44" fmla="*/ 2147483646 w 576"/>
              <a:gd name="T45" fmla="*/ 2147483646 h 309"/>
              <a:gd name="T46" fmla="*/ 2147483646 w 576"/>
              <a:gd name="T47" fmla="*/ 2147483646 h 309"/>
              <a:gd name="T48" fmla="*/ 2147483646 w 576"/>
              <a:gd name="T49" fmla="*/ 2147483646 h 309"/>
              <a:gd name="T50" fmla="*/ 2147483646 w 576"/>
              <a:gd name="T51" fmla="*/ 2147483646 h 309"/>
              <a:gd name="T52" fmla="*/ 2147483646 w 576"/>
              <a:gd name="T53" fmla="*/ 2147483646 h 309"/>
              <a:gd name="T54" fmla="*/ 2147483646 w 576"/>
              <a:gd name="T55" fmla="*/ 2147483646 h 309"/>
              <a:gd name="T56" fmla="*/ 2147483646 w 576"/>
              <a:gd name="T57" fmla="*/ 2147483646 h 309"/>
              <a:gd name="T58" fmla="*/ 2147483646 w 576"/>
              <a:gd name="T59" fmla="*/ 2147483646 h 309"/>
              <a:gd name="T60" fmla="*/ 2147483646 w 576"/>
              <a:gd name="T61" fmla="*/ 2147483646 h 309"/>
              <a:gd name="T62" fmla="*/ 2147483646 w 576"/>
              <a:gd name="T63" fmla="*/ 2147483646 h 309"/>
              <a:gd name="T64" fmla="*/ 2147483646 w 576"/>
              <a:gd name="T65" fmla="*/ 2147483646 h 309"/>
              <a:gd name="T66" fmla="*/ 2147483646 w 576"/>
              <a:gd name="T67" fmla="*/ 2147483646 h 309"/>
              <a:gd name="T68" fmla="*/ 2147483646 w 576"/>
              <a:gd name="T69" fmla="*/ 2147483646 h 309"/>
              <a:gd name="T70" fmla="*/ 2147483646 w 576"/>
              <a:gd name="T71" fmla="*/ 2147483646 h 309"/>
              <a:gd name="T72" fmla="*/ 2147483646 w 576"/>
              <a:gd name="T73" fmla="*/ 2147483646 h 309"/>
              <a:gd name="T74" fmla="*/ 2147483646 w 576"/>
              <a:gd name="T75" fmla="*/ 21474836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6" h="309">
                <a:moveTo>
                  <a:pt x="200" y="250"/>
                </a:moveTo>
                <a:cubicBezTo>
                  <a:pt x="576" y="250"/>
                  <a:pt x="576" y="250"/>
                  <a:pt x="576" y="250"/>
                </a:cubicBezTo>
                <a:cubicBezTo>
                  <a:pt x="576" y="0"/>
                  <a:pt x="576" y="0"/>
                  <a:pt x="576" y="0"/>
                </a:cubicBezTo>
                <a:cubicBezTo>
                  <a:pt x="575" y="0"/>
                  <a:pt x="575" y="0"/>
                  <a:pt x="575" y="0"/>
                </a:cubicBezTo>
                <a:cubicBezTo>
                  <a:pt x="568" y="0"/>
                  <a:pt x="568" y="0"/>
                  <a:pt x="568" y="0"/>
                </a:cubicBezTo>
                <a:cubicBezTo>
                  <a:pt x="486" y="0"/>
                  <a:pt x="486" y="0"/>
                  <a:pt x="486" y="0"/>
                </a:cubicBezTo>
                <a:cubicBezTo>
                  <a:pt x="493" y="6"/>
                  <a:pt x="497" y="14"/>
                  <a:pt x="497" y="23"/>
                </a:cubicBezTo>
                <a:cubicBezTo>
                  <a:pt x="497" y="32"/>
                  <a:pt x="493" y="40"/>
                  <a:pt x="486" y="46"/>
                </a:cubicBezTo>
                <a:cubicBezTo>
                  <a:pt x="476" y="54"/>
                  <a:pt x="462" y="59"/>
                  <a:pt x="446" y="58"/>
                </a:cubicBezTo>
                <a:cubicBezTo>
                  <a:pt x="430" y="59"/>
                  <a:pt x="416" y="54"/>
                  <a:pt x="406" y="46"/>
                </a:cubicBezTo>
                <a:cubicBezTo>
                  <a:pt x="399" y="40"/>
                  <a:pt x="395" y="32"/>
                  <a:pt x="395" y="23"/>
                </a:cubicBezTo>
                <a:cubicBezTo>
                  <a:pt x="395" y="14"/>
                  <a:pt x="399" y="6"/>
                  <a:pt x="407" y="0"/>
                </a:cubicBezTo>
                <a:cubicBezTo>
                  <a:pt x="59" y="0"/>
                  <a:pt x="59" y="0"/>
                  <a:pt x="59" y="0"/>
                </a:cubicBezTo>
                <a:cubicBezTo>
                  <a:pt x="59" y="10"/>
                  <a:pt x="59" y="10"/>
                  <a:pt x="59" y="10"/>
                </a:cubicBezTo>
                <a:cubicBezTo>
                  <a:pt x="59" y="10"/>
                  <a:pt x="59" y="10"/>
                  <a:pt x="59" y="10"/>
                </a:cubicBezTo>
                <a:cubicBezTo>
                  <a:pt x="59" y="103"/>
                  <a:pt x="59" y="103"/>
                  <a:pt x="59" y="103"/>
                </a:cubicBezTo>
                <a:cubicBezTo>
                  <a:pt x="58" y="105"/>
                  <a:pt x="56" y="108"/>
                  <a:pt x="53" y="108"/>
                </a:cubicBezTo>
                <a:cubicBezTo>
                  <a:pt x="47" y="108"/>
                  <a:pt x="42" y="108"/>
                  <a:pt x="39" y="103"/>
                </a:cubicBezTo>
                <a:cubicBezTo>
                  <a:pt x="37" y="100"/>
                  <a:pt x="35" y="97"/>
                  <a:pt x="33" y="94"/>
                </a:cubicBezTo>
                <a:cubicBezTo>
                  <a:pt x="27" y="84"/>
                  <a:pt x="16" y="84"/>
                  <a:pt x="9" y="92"/>
                </a:cubicBezTo>
                <a:cubicBezTo>
                  <a:pt x="2" y="101"/>
                  <a:pt x="0" y="112"/>
                  <a:pt x="0" y="123"/>
                </a:cubicBezTo>
                <a:cubicBezTo>
                  <a:pt x="0" y="134"/>
                  <a:pt x="2" y="145"/>
                  <a:pt x="9" y="153"/>
                </a:cubicBezTo>
                <a:cubicBezTo>
                  <a:pt x="16" y="162"/>
                  <a:pt x="27" y="161"/>
                  <a:pt x="33" y="152"/>
                </a:cubicBezTo>
                <a:cubicBezTo>
                  <a:pt x="35" y="149"/>
                  <a:pt x="37" y="145"/>
                  <a:pt x="39" y="143"/>
                </a:cubicBezTo>
                <a:cubicBezTo>
                  <a:pt x="42" y="137"/>
                  <a:pt x="47" y="137"/>
                  <a:pt x="53" y="138"/>
                </a:cubicBezTo>
                <a:cubicBezTo>
                  <a:pt x="56" y="138"/>
                  <a:pt x="58" y="140"/>
                  <a:pt x="59" y="143"/>
                </a:cubicBezTo>
                <a:cubicBezTo>
                  <a:pt x="59" y="250"/>
                  <a:pt x="59" y="250"/>
                  <a:pt x="59" y="250"/>
                </a:cubicBezTo>
                <a:cubicBezTo>
                  <a:pt x="160" y="250"/>
                  <a:pt x="160" y="250"/>
                  <a:pt x="160" y="250"/>
                </a:cubicBezTo>
                <a:cubicBezTo>
                  <a:pt x="163" y="251"/>
                  <a:pt x="165" y="253"/>
                  <a:pt x="165" y="256"/>
                </a:cubicBezTo>
                <a:cubicBezTo>
                  <a:pt x="166" y="262"/>
                  <a:pt x="165" y="267"/>
                  <a:pt x="160" y="270"/>
                </a:cubicBezTo>
                <a:cubicBezTo>
                  <a:pt x="157" y="272"/>
                  <a:pt x="154" y="274"/>
                  <a:pt x="151" y="276"/>
                </a:cubicBezTo>
                <a:cubicBezTo>
                  <a:pt x="142" y="282"/>
                  <a:pt x="141" y="293"/>
                  <a:pt x="150" y="300"/>
                </a:cubicBezTo>
                <a:cubicBezTo>
                  <a:pt x="158" y="307"/>
                  <a:pt x="169" y="309"/>
                  <a:pt x="180" y="309"/>
                </a:cubicBezTo>
                <a:cubicBezTo>
                  <a:pt x="191" y="309"/>
                  <a:pt x="202" y="307"/>
                  <a:pt x="210" y="300"/>
                </a:cubicBezTo>
                <a:cubicBezTo>
                  <a:pt x="219" y="293"/>
                  <a:pt x="218" y="282"/>
                  <a:pt x="209" y="276"/>
                </a:cubicBezTo>
                <a:cubicBezTo>
                  <a:pt x="206" y="274"/>
                  <a:pt x="203" y="272"/>
                  <a:pt x="200" y="270"/>
                </a:cubicBezTo>
                <a:cubicBezTo>
                  <a:pt x="195" y="267"/>
                  <a:pt x="195" y="262"/>
                  <a:pt x="195" y="256"/>
                </a:cubicBezTo>
                <a:cubicBezTo>
                  <a:pt x="195" y="253"/>
                  <a:pt x="197" y="251"/>
                  <a:pt x="200" y="250"/>
                </a:cubicBezTo>
                <a:close/>
              </a:path>
            </a:pathLst>
          </a:custGeom>
          <a:solidFill>
            <a:srgbClr val="81D3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1" name="Freeform 22"/>
          <p:cNvSpPr/>
          <p:nvPr/>
        </p:nvSpPr>
        <p:spPr bwMode="auto">
          <a:xfrm>
            <a:off x="3067051" y="1046163"/>
            <a:ext cx="2366963" cy="342900"/>
          </a:xfrm>
          <a:custGeom>
            <a:avLst/>
            <a:gdLst>
              <a:gd name="T0" fmla="*/ 2147483646 w 580"/>
              <a:gd name="T1" fmla="*/ 2147483646 h 84"/>
              <a:gd name="T2" fmla="*/ 2147483646 w 580"/>
              <a:gd name="T3" fmla="*/ 2147483646 h 84"/>
              <a:gd name="T4" fmla="*/ 2147483646 w 580"/>
              <a:gd name="T5" fmla="*/ 0 h 84"/>
              <a:gd name="T6" fmla="*/ 2147483646 w 580"/>
              <a:gd name="T7" fmla="*/ 2147483646 h 84"/>
              <a:gd name="T8" fmla="*/ 0 w 580"/>
              <a:gd name="T9" fmla="*/ 2147483646 h 84"/>
              <a:gd name="T10" fmla="*/ 2147483646 w 580"/>
              <a:gd name="T11" fmla="*/ 2147483646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0" h="84">
                <a:moveTo>
                  <a:pt x="580" y="84"/>
                </a:moveTo>
                <a:cubicBezTo>
                  <a:pt x="533" y="54"/>
                  <a:pt x="477" y="32"/>
                  <a:pt x="414" y="16"/>
                </a:cubicBezTo>
                <a:cubicBezTo>
                  <a:pt x="372" y="6"/>
                  <a:pt x="330" y="1"/>
                  <a:pt x="290" y="0"/>
                </a:cubicBezTo>
                <a:cubicBezTo>
                  <a:pt x="250" y="1"/>
                  <a:pt x="208" y="6"/>
                  <a:pt x="166" y="16"/>
                </a:cubicBezTo>
                <a:cubicBezTo>
                  <a:pt x="103" y="32"/>
                  <a:pt x="47" y="54"/>
                  <a:pt x="0" y="84"/>
                </a:cubicBezTo>
                <a:lnTo>
                  <a:pt x="580" y="8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2" name="Rectangle 23"/>
          <p:cNvSpPr>
            <a:spLocks noChangeArrowheads="1"/>
          </p:cNvSpPr>
          <p:nvPr/>
        </p:nvSpPr>
        <p:spPr bwMode="auto">
          <a:xfrm>
            <a:off x="3635375" y="2868614"/>
            <a:ext cx="1690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FALSAFAH </a:t>
            </a:r>
            <a:endParaRPr lang="en-US" altLang="en-US" sz="3200" dirty="0">
              <a:solidFill>
                <a:schemeClr val="bg1"/>
              </a:solidFill>
            </a:endParaRPr>
          </a:p>
        </p:txBody>
      </p:sp>
      <p:sp>
        <p:nvSpPr>
          <p:cNvPr id="21523" name="Rectangle 24"/>
          <p:cNvSpPr>
            <a:spLocks noChangeArrowheads="1"/>
          </p:cNvSpPr>
          <p:nvPr/>
        </p:nvSpPr>
        <p:spPr bwMode="auto">
          <a:xfrm>
            <a:off x="4935539" y="6186488"/>
            <a:ext cx="1347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SEMASA</a:t>
            </a:r>
            <a:endParaRPr lang="en-US" altLang="en-US" sz="3200" dirty="0">
              <a:solidFill>
                <a:schemeClr val="bg1"/>
              </a:solidFill>
            </a:endParaRPr>
          </a:p>
        </p:txBody>
      </p:sp>
      <p:sp>
        <p:nvSpPr>
          <p:cNvPr id="21524" name="Rectangle 25"/>
          <p:cNvSpPr>
            <a:spLocks noChangeArrowheads="1"/>
          </p:cNvSpPr>
          <p:nvPr/>
        </p:nvSpPr>
        <p:spPr bwMode="auto">
          <a:xfrm>
            <a:off x="3669153" y="3895954"/>
            <a:ext cx="6696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chemeClr val="bg1"/>
                </a:solidFill>
                <a:latin typeface="Open Sans Semibold" panose="020B0706030804020204" pitchFamily="34" charset="0"/>
              </a:rPr>
              <a:t>DAN</a:t>
            </a:r>
          </a:p>
          <a:p>
            <a:pPr algn="ctr">
              <a:lnSpc>
                <a:spcPct val="100000"/>
              </a:lnSpc>
              <a:spcBef>
                <a:spcPct val="0"/>
              </a:spcBef>
              <a:buFontTx/>
              <a:buNone/>
            </a:pPr>
            <a:endParaRPr lang="en-US" altLang="en-US" sz="3200" b="1" dirty="0">
              <a:solidFill>
                <a:schemeClr val="bg1"/>
              </a:solidFill>
              <a:latin typeface="Open Sans Semibold" panose="020B0706030804020204" pitchFamily="34" charset="0"/>
            </a:endParaRPr>
          </a:p>
          <a:p>
            <a:pPr algn="ctr">
              <a:lnSpc>
                <a:spcPct val="100000"/>
              </a:lnSpc>
              <a:spcBef>
                <a:spcPct val="0"/>
              </a:spcBef>
              <a:buFontTx/>
              <a:buNone/>
            </a:pPr>
            <a:r>
              <a:rPr lang="en-US" altLang="en-US" sz="3200" b="1" dirty="0">
                <a:solidFill>
                  <a:schemeClr val="bg1"/>
                </a:solidFill>
                <a:latin typeface="Open Sans Semibold" panose="020B0706030804020204" pitchFamily="34" charset="0"/>
              </a:rPr>
              <a:t>ISU </a:t>
            </a:r>
            <a:endParaRPr lang="en-US" altLang="en-US" sz="3200" dirty="0">
              <a:solidFill>
                <a:schemeClr val="bg1"/>
              </a:solidFill>
            </a:endParaRPr>
          </a:p>
        </p:txBody>
      </p:sp>
      <p:sp>
        <p:nvSpPr>
          <p:cNvPr id="21525" name="Freeform 26"/>
          <p:cNvSpPr>
            <a:spLocks noEditPoints="1"/>
          </p:cNvSpPr>
          <p:nvPr/>
        </p:nvSpPr>
        <p:spPr bwMode="auto">
          <a:xfrm>
            <a:off x="4935538" y="3892551"/>
            <a:ext cx="461962" cy="550863"/>
          </a:xfrm>
          <a:custGeom>
            <a:avLst/>
            <a:gdLst>
              <a:gd name="T0" fmla="*/ 2147483646 w 113"/>
              <a:gd name="T1" fmla="*/ 2147483646 h 135"/>
              <a:gd name="T2" fmla="*/ 2147483646 w 113"/>
              <a:gd name="T3" fmla="*/ 2147483646 h 135"/>
              <a:gd name="T4" fmla="*/ 2147483646 w 113"/>
              <a:gd name="T5" fmla="*/ 2147483646 h 135"/>
              <a:gd name="T6" fmla="*/ 2147483646 w 113"/>
              <a:gd name="T7" fmla="*/ 2147483646 h 135"/>
              <a:gd name="T8" fmla="*/ 2147483646 w 113"/>
              <a:gd name="T9" fmla="*/ 2147483646 h 135"/>
              <a:gd name="T10" fmla="*/ 2147483646 w 113"/>
              <a:gd name="T11" fmla="*/ 2147483646 h 135"/>
              <a:gd name="T12" fmla="*/ 2147483646 w 113"/>
              <a:gd name="T13" fmla="*/ 2147483646 h 135"/>
              <a:gd name="T14" fmla="*/ 2147483646 w 113"/>
              <a:gd name="T15" fmla="*/ 2147483646 h 135"/>
              <a:gd name="T16" fmla="*/ 2147483646 w 113"/>
              <a:gd name="T17" fmla="*/ 2147483646 h 135"/>
              <a:gd name="T18" fmla="*/ 2147483646 w 113"/>
              <a:gd name="T19" fmla="*/ 2147483646 h 135"/>
              <a:gd name="T20" fmla="*/ 2147483646 w 113"/>
              <a:gd name="T21" fmla="*/ 2147483646 h 135"/>
              <a:gd name="T22" fmla="*/ 2147483646 w 113"/>
              <a:gd name="T23" fmla="*/ 2147483646 h 135"/>
              <a:gd name="T24" fmla="*/ 2147483646 w 113"/>
              <a:gd name="T25" fmla="*/ 2147483646 h 135"/>
              <a:gd name="T26" fmla="*/ 2147483646 w 113"/>
              <a:gd name="T27" fmla="*/ 2147483646 h 135"/>
              <a:gd name="T28" fmla="*/ 2147483646 w 113"/>
              <a:gd name="T29" fmla="*/ 2147483646 h 135"/>
              <a:gd name="T30" fmla="*/ 2147483646 w 113"/>
              <a:gd name="T31" fmla="*/ 2147483646 h 135"/>
              <a:gd name="T32" fmla="*/ 2147483646 w 113"/>
              <a:gd name="T33" fmla="*/ 2147483646 h 135"/>
              <a:gd name="T34" fmla="*/ 2147483646 w 113"/>
              <a:gd name="T35" fmla="*/ 2147483646 h 135"/>
              <a:gd name="T36" fmla="*/ 2147483646 w 113"/>
              <a:gd name="T37" fmla="*/ 2147483646 h 135"/>
              <a:gd name="T38" fmla="*/ 2147483646 w 113"/>
              <a:gd name="T39" fmla="*/ 2147483646 h 135"/>
              <a:gd name="T40" fmla="*/ 2147483646 w 113"/>
              <a:gd name="T41" fmla="*/ 2147483646 h 135"/>
              <a:gd name="T42" fmla="*/ 2147483646 w 113"/>
              <a:gd name="T43" fmla="*/ 2147483646 h 135"/>
              <a:gd name="T44" fmla="*/ 2147483646 w 113"/>
              <a:gd name="T45" fmla="*/ 2147483646 h 135"/>
              <a:gd name="T46" fmla="*/ 2147483646 w 113"/>
              <a:gd name="T47" fmla="*/ 2147483646 h 135"/>
              <a:gd name="T48" fmla="*/ 2147483646 w 113"/>
              <a:gd name="T49" fmla="*/ 0 h 135"/>
              <a:gd name="T50" fmla="*/ 2147483646 w 113"/>
              <a:gd name="T51" fmla="*/ 2147483646 h 135"/>
              <a:gd name="T52" fmla="*/ 2147483646 w 113"/>
              <a:gd name="T53" fmla="*/ 2147483646 h 135"/>
              <a:gd name="T54" fmla="*/ 2147483646 w 113"/>
              <a:gd name="T55" fmla="*/ 2147483646 h 135"/>
              <a:gd name="T56" fmla="*/ 2147483646 w 113"/>
              <a:gd name="T57" fmla="*/ 2147483646 h 135"/>
              <a:gd name="T58" fmla="*/ 2147483646 w 113"/>
              <a:gd name="T59" fmla="*/ 2147483646 h 135"/>
              <a:gd name="T60" fmla="*/ 2147483646 w 113"/>
              <a:gd name="T61" fmla="*/ 2147483646 h 135"/>
              <a:gd name="T62" fmla="*/ 2147483646 w 113"/>
              <a:gd name="T63" fmla="*/ 2147483646 h 135"/>
              <a:gd name="T64" fmla="*/ 2147483646 w 113"/>
              <a:gd name="T65" fmla="*/ 2147483646 h 135"/>
              <a:gd name="T66" fmla="*/ 2147483646 w 113"/>
              <a:gd name="T67" fmla="*/ 2147483646 h 135"/>
              <a:gd name="T68" fmla="*/ 2147483646 w 113"/>
              <a:gd name="T69" fmla="*/ 2147483646 h 135"/>
              <a:gd name="T70" fmla="*/ 2147483646 w 113"/>
              <a:gd name="T71" fmla="*/ 2147483646 h 135"/>
              <a:gd name="T72" fmla="*/ 2147483646 w 113"/>
              <a:gd name="T73" fmla="*/ 2147483646 h 135"/>
              <a:gd name="T74" fmla="*/ 2147483646 w 113"/>
              <a:gd name="T75" fmla="*/ 2147483646 h 135"/>
              <a:gd name="T76" fmla="*/ 2147483646 w 113"/>
              <a:gd name="T77" fmla="*/ 2147483646 h 135"/>
              <a:gd name="T78" fmla="*/ 2147483646 w 113"/>
              <a:gd name="T79" fmla="*/ 2147483646 h 135"/>
              <a:gd name="T80" fmla="*/ 2147483646 w 113"/>
              <a:gd name="T81" fmla="*/ 2147483646 h 135"/>
              <a:gd name="T82" fmla="*/ 2147483646 w 113"/>
              <a:gd name="T83" fmla="*/ 2147483646 h 135"/>
              <a:gd name="T84" fmla="*/ 2147483646 w 113"/>
              <a:gd name="T85" fmla="*/ 2147483646 h 135"/>
              <a:gd name="T86" fmla="*/ 2147483646 w 113"/>
              <a:gd name="T87" fmla="*/ 2147483646 h 135"/>
              <a:gd name="T88" fmla="*/ 2147483646 w 113"/>
              <a:gd name="T89" fmla="*/ 2147483646 h 135"/>
              <a:gd name="T90" fmla="*/ 2147483646 w 113"/>
              <a:gd name="T91" fmla="*/ 2147483646 h 135"/>
              <a:gd name="T92" fmla="*/ 2147483646 w 113"/>
              <a:gd name="T93" fmla="*/ 2147483646 h 135"/>
              <a:gd name="T94" fmla="*/ 2147483646 w 113"/>
              <a:gd name="T95" fmla="*/ 2147483646 h 135"/>
              <a:gd name="T96" fmla="*/ 2147483646 w 113"/>
              <a:gd name="T97" fmla="*/ 2147483646 h 135"/>
              <a:gd name="T98" fmla="*/ 2147483646 w 113"/>
              <a:gd name="T99" fmla="*/ 2147483646 h 135"/>
              <a:gd name="T100" fmla="*/ 2147483646 w 113"/>
              <a:gd name="T101" fmla="*/ 2147483646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35">
                <a:moveTo>
                  <a:pt x="76" y="131"/>
                </a:moveTo>
                <a:cubicBezTo>
                  <a:pt x="76" y="133"/>
                  <a:pt x="74" y="135"/>
                  <a:pt x="71" y="135"/>
                </a:cubicBezTo>
                <a:cubicBezTo>
                  <a:pt x="43" y="135"/>
                  <a:pt x="43" y="135"/>
                  <a:pt x="43" y="135"/>
                </a:cubicBezTo>
                <a:cubicBezTo>
                  <a:pt x="40" y="135"/>
                  <a:pt x="38" y="133"/>
                  <a:pt x="38" y="131"/>
                </a:cubicBezTo>
                <a:cubicBezTo>
                  <a:pt x="38" y="131"/>
                  <a:pt x="38" y="131"/>
                  <a:pt x="38" y="131"/>
                </a:cubicBezTo>
                <a:cubicBezTo>
                  <a:pt x="38" y="128"/>
                  <a:pt x="40" y="126"/>
                  <a:pt x="43" y="126"/>
                </a:cubicBezTo>
                <a:cubicBezTo>
                  <a:pt x="71" y="126"/>
                  <a:pt x="71" y="126"/>
                  <a:pt x="71" y="126"/>
                </a:cubicBezTo>
                <a:cubicBezTo>
                  <a:pt x="74" y="126"/>
                  <a:pt x="76" y="128"/>
                  <a:pt x="76" y="131"/>
                </a:cubicBezTo>
                <a:close/>
                <a:moveTo>
                  <a:pt x="76" y="118"/>
                </a:moveTo>
                <a:cubicBezTo>
                  <a:pt x="76" y="116"/>
                  <a:pt x="74" y="114"/>
                  <a:pt x="71" y="114"/>
                </a:cubicBezTo>
                <a:cubicBezTo>
                  <a:pt x="43" y="114"/>
                  <a:pt x="43" y="114"/>
                  <a:pt x="43" y="114"/>
                </a:cubicBezTo>
                <a:cubicBezTo>
                  <a:pt x="40" y="114"/>
                  <a:pt x="38" y="116"/>
                  <a:pt x="38" y="118"/>
                </a:cubicBezTo>
                <a:cubicBezTo>
                  <a:pt x="38" y="118"/>
                  <a:pt x="38" y="118"/>
                  <a:pt x="38" y="118"/>
                </a:cubicBezTo>
                <a:cubicBezTo>
                  <a:pt x="38" y="121"/>
                  <a:pt x="40" y="123"/>
                  <a:pt x="43" y="123"/>
                </a:cubicBezTo>
                <a:cubicBezTo>
                  <a:pt x="71" y="123"/>
                  <a:pt x="71" y="123"/>
                  <a:pt x="71" y="123"/>
                </a:cubicBezTo>
                <a:cubicBezTo>
                  <a:pt x="74" y="123"/>
                  <a:pt x="76" y="121"/>
                  <a:pt x="76" y="118"/>
                </a:cubicBezTo>
                <a:close/>
                <a:moveTo>
                  <a:pt x="61" y="67"/>
                </a:moveTo>
                <a:cubicBezTo>
                  <a:pt x="55" y="67"/>
                  <a:pt x="55" y="67"/>
                  <a:pt x="55" y="67"/>
                </a:cubicBezTo>
                <a:cubicBezTo>
                  <a:pt x="52" y="67"/>
                  <a:pt x="52" y="67"/>
                  <a:pt x="52" y="67"/>
                </a:cubicBezTo>
                <a:cubicBezTo>
                  <a:pt x="52" y="111"/>
                  <a:pt x="52" y="111"/>
                  <a:pt x="52" y="111"/>
                </a:cubicBezTo>
                <a:cubicBezTo>
                  <a:pt x="54" y="111"/>
                  <a:pt x="55" y="111"/>
                  <a:pt x="57" y="111"/>
                </a:cubicBezTo>
                <a:cubicBezTo>
                  <a:pt x="57" y="111"/>
                  <a:pt x="57" y="111"/>
                  <a:pt x="57" y="111"/>
                </a:cubicBezTo>
                <a:cubicBezTo>
                  <a:pt x="57" y="111"/>
                  <a:pt x="57" y="111"/>
                  <a:pt x="57" y="111"/>
                </a:cubicBezTo>
                <a:cubicBezTo>
                  <a:pt x="57" y="111"/>
                  <a:pt x="57" y="111"/>
                  <a:pt x="57" y="111"/>
                </a:cubicBezTo>
                <a:cubicBezTo>
                  <a:pt x="57" y="111"/>
                  <a:pt x="57" y="111"/>
                  <a:pt x="57" y="111"/>
                </a:cubicBezTo>
                <a:cubicBezTo>
                  <a:pt x="58" y="111"/>
                  <a:pt x="60" y="111"/>
                  <a:pt x="61" y="111"/>
                </a:cubicBezTo>
                <a:lnTo>
                  <a:pt x="61" y="67"/>
                </a:lnTo>
                <a:close/>
                <a:moveTo>
                  <a:pt x="41" y="49"/>
                </a:moveTo>
                <a:cubicBezTo>
                  <a:pt x="37" y="49"/>
                  <a:pt x="34" y="52"/>
                  <a:pt x="34" y="56"/>
                </a:cubicBezTo>
                <a:cubicBezTo>
                  <a:pt x="34" y="59"/>
                  <a:pt x="37" y="62"/>
                  <a:pt x="41" y="62"/>
                </a:cubicBezTo>
                <a:cubicBezTo>
                  <a:pt x="48" y="62"/>
                  <a:pt x="48" y="62"/>
                  <a:pt x="48" y="62"/>
                </a:cubicBezTo>
                <a:cubicBezTo>
                  <a:pt x="48" y="56"/>
                  <a:pt x="48" y="56"/>
                  <a:pt x="48" y="56"/>
                </a:cubicBezTo>
                <a:cubicBezTo>
                  <a:pt x="48" y="52"/>
                  <a:pt x="45" y="49"/>
                  <a:pt x="41" y="49"/>
                </a:cubicBezTo>
                <a:close/>
                <a:moveTo>
                  <a:pt x="79" y="56"/>
                </a:moveTo>
                <a:cubicBezTo>
                  <a:pt x="79" y="52"/>
                  <a:pt x="76" y="49"/>
                  <a:pt x="73" y="49"/>
                </a:cubicBezTo>
                <a:cubicBezTo>
                  <a:pt x="69" y="49"/>
                  <a:pt x="66" y="52"/>
                  <a:pt x="66" y="56"/>
                </a:cubicBezTo>
                <a:cubicBezTo>
                  <a:pt x="66" y="62"/>
                  <a:pt x="66" y="62"/>
                  <a:pt x="66" y="62"/>
                </a:cubicBezTo>
                <a:cubicBezTo>
                  <a:pt x="73" y="62"/>
                  <a:pt x="73" y="62"/>
                  <a:pt x="73" y="62"/>
                </a:cubicBezTo>
                <a:cubicBezTo>
                  <a:pt x="76" y="62"/>
                  <a:pt x="79" y="59"/>
                  <a:pt x="79" y="56"/>
                </a:cubicBezTo>
                <a:close/>
                <a:moveTo>
                  <a:pt x="94" y="43"/>
                </a:moveTo>
                <a:cubicBezTo>
                  <a:pt x="91" y="31"/>
                  <a:pt x="77" y="18"/>
                  <a:pt x="57" y="18"/>
                </a:cubicBezTo>
                <a:cubicBezTo>
                  <a:pt x="37" y="18"/>
                  <a:pt x="22" y="31"/>
                  <a:pt x="19" y="43"/>
                </a:cubicBezTo>
                <a:cubicBezTo>
                  <a:pt x="17" y="52"/>
                  <a:pt x="19" y="61"/>
                  <a:pt x="23" y="70"/>
                </a:cubicBezTo>
                <a:cubicBezTo>
                  <a:pt x="27" y="77"/>
                  <a:pt x="32" y="83"/>
                  <a:pt x="35" y="91"/>
                </a:cubicBezTo>
                <a:cubicBezTo>
                  <a:pt x="37" y="96"/>
                  <a:pt x="38" y="102"/>
                  <a:pt x="39" y="106"/>
                </a:cubicBezTo>
                <a:cubicBezTo>
                  <a:pt x="39" y="110"/>
                  <a:pt x="41" y="111"/>
                  <a:pt x="45" y="111"/>
                </a:cubicBezTo>
                <a:cubicBezTo>
                  <a:pt x="46" y="111"/>
                  <a:pt x="47" y="111"/>
                  <a:pt x="48" y="111"/>
                </a:cubicBezTo>
                <a:cubicBezTo>
                  <a:pt x="48" y="67"/>
                  <a:pt x="48" y="67"/>
                  <a:pt x="48" y="67"/>
                </a:cubicBezTo>
                <a:cubicBezTo>
                  <a:pt x="41" y="67"/>
                  <a:pt x="41" y="67"/>
                  <a:pt x="41" y="67"/>
                </a:cubicBezTo>
                <a:cubicBezTo>
                  <a:pt x="38" y="67"/>
                  <a:pt x="35" y="66"/>
                  <a:pt x="33" y="63"/>
                </a:cubicBezTo>
                <a:cubicBezTo>
                  <a:pt x="31" y="61"/>
                  <a:pt x="30" y="59"/>
                  <a:pt x="30" y="56"/>
                </a:cubicBezTo>
                <a:cubicBezTo>
                  <a:pt x="30" y="53"/>
                  <a:pt x="31" y="50"/>
                  <a:pt x="33" y="48"/>
                </a:cubicBezTo>
                <a:cubicBezTo>
                  <a:pt x="35" y="45"/>
                  <a:pt x="38" y="44"/>
                  <a:pt x="41" y="44"/>
                </a:cubicBezTo>
                <a:cubicBezTo>
                  <a:pt x="47" y="44"/>
                  <a:pt x="52" y="49"/>
                  <a:pt x="52" y="55"/>
                </a:cubicBezTo>
                <a:cubicBezTo>
                  <a:pt x="52" y="55"/>
                  <a:pt x="52" y="55"/>
                  <a:pt x="52" y="55"/>
                </a:cubicBezTo>
                <a:cubicBezTo>
                  <a:pt x="52" y="62"/>
                  <a:pt x="52" y="62"/>
                  <a:pt x="52" y="62"/>
                </a:cubicBezTo>
                <a:cubicBezTo>
                  <a:pt x="55" y="62"/>
                  <a:pt x="55" y="62"/>
                  <a:pt x="55" y="62"/>
                </a:cubicBezTo>
                <a:cubicBezTo>
                  <a:pt x="61" y="62"/>
                  <a:pt x="61" y="62"/>
                  <a:pt x="61" y="62"/>
                </a:cubicBezTo>
                <a:cubicBezTo>
                  <a:pt x="61" y="55"/>
                  <a:pt x="61" y="55"/>
                  <a:pt x="61" y="55"/>
                </a:cubicBezTo>
                <a:cubicBezTo>
                  <a:pt x="61" y="55"/>
                  <a:pt x="61" y="55"/>
                  <a:pt x="61" y="55"/>
                </a:cubicBezTo>
                <a:cubicBezTo>
                  <a:pt x="61" y="52"/>
                  <a:pt x="62" y="50"/>
                  <a:pt x="65" y="48"/>
                </a:cubicBezTo>
                <a:cubicBezTo>
                  <a:pt x="67" y="45"/>
                  <a:pt x="70" y="44"/>
                  <a:pt x="73" y="44"/>
                </a:cubicBezTo>
                <a:cubicBezTo>
                  <a:pt x="76" y="44"/>
                  <a:pt x="78" y="45"/>
                  <a:pt x="80" y="48"/>
                </a:cubicBezTo>
                <a:cubicBezTo>
                  <a:pt x="83" y="50"/>
                  <a:pt x="84" y="53"/>
                  <a:pt x="84" y="56"/>
                </a:cubicBezTo>
                <a:cubicBezTo>
                  <a:pt x="84" y="59"/>
                  <a:pt x="83" y="61"/>
                  <a:pt x="80" y="63"/>
                </a:cubicBezTo>
                <a:cubicBezTo>
                  <a:pt x="78" y="66"/>
                  <a:pt x="76" y="67"/>
                  <a:pt x="73" y="67"/>
                </a:cubicBezTo>
                <a:cubicBezTo>
                  <a:pt x="66" y="67"/>
                  <a:pt x="66" y="67"/>
                  <a:pt x="66" y="67"/>
                </a:cubicBezTo>
                <a:cubicBezTo>
                  <a:pt x="66" y="111"/>
                  <a:pt x="66" y="111"/>
                  <a:pt x="66" y="111"/>
                </a:cubicBezTo>
                <a:cubicBezTo>
                  <a:pt x="67" y="111"/>
                  <a:pt x="68" y="111"/>
                  <a:pt x="68" y="111"/>
                </a:cubicBezTo>
                <a:cubicBezTo>
                  <a:pt x="73" y="111"/>
                  <a:pt x="74" y="110"/>
                  <a:pt x="75" y="106"/>
                </a:cubicBezTo>
                <a:cubicBezTo>
                  <a:pt x="76" y="102"/>
                  <a:pt x="77" y="96"/>
                  <a:pt x="79" y="91"/>
                </a:cubicBezTo>
                <a:cubicBezTo>
                  <a:pt x="82" y="83"/>
                  <a:pt x="86" y="77"/>
                  <a:pt x="90" y="70"/>
                </a:cubicBezTo>
                <a:cubicBezTo>
                  <a:pt x="94" y="61"/>
                  <a:pt x="97" y="52"/>
                  <a:pt x="94" y="43"/>
                </a:cubicBezTo>
                <a:close/>
                <a:moveTo>
                  <a:pt x="61" y="4"/>
                </a:moveTo>
                <a:cubicBezTo>
                  <a:pt x="61" y="2"/>
                  <a:pt x="59" y="0"/>
                  <a:pt x="57" y="0"/>
                </a:cubicBezTo>
                <a:cubicBezTo>
                  <a:pt x="57" y="0"/>
                  <a:pt x="57" y="0"/>
                  <a:pt x="57" y="0"/>
                </a:cubicBezTo>
                <a:cubicBezTo>
                  <a:pt x="55" y="0"/>
                  <a:pt x="53" y="2"/>
                  <a:pt x="53" y="4"/>
                </a:cubicBezTo>
                <a:cubicBezTo>
                  <a:pt x="53" y="12"/>
                  <a:pt x="53" y="12"/>
                  <a:pt x="53" y="12"/>
                </a:cubicBezTo>
                <a:cubicBezTo>
                  <a:pt x="53" y="14"/>
                  <a:pt x="55" y="16"/>
                  <a:pt x="57" y="16"/>
                </a:cubicBezTo>
                <a:cubicBezTo>
                  <a:pt x="57" y="16"/>
                  <a:pt x="57" y="16"/>
                  <a:pt x="57" y="16"/>
                </a:cubicBezTo>
                <a:cubicBezTo>
                  <a:pt x="59" y="16"/>
                  <a:pt x="61" y="14"/>
                  <a:pt x="61" y="12"/>
                </a:cubicBezTo>
                <a:lnTo>
                  <a:pt x="61" y="4"/>
                </a:lnTo>
                <a:close/>
                <a:moveTo>
                  <a:pt x="84" y="11"/>
                </a:moveTo>
                <a:cubicBezTo>
                  <a:pt x="85" y="9"/>
                  <a:pt x="84" y="6"/>
                  <a:pt x="82" y="5"/>
                </a:cubicBezTo>
                <a:cubicBezTo>
                  <a:pt x="82" y="5"/>
                  <a:pt x="82" y="5"/>
                  <a:pt x="82" y="5"/>
                </a:cubicBezTo>
                <a:cubicBezTo>
                  <a:pt x="80" y="4"/>
                  <a:pt x="78" y="5"/>
                  <a:pt x="77" y="7"/>
                </a:cubicBezTo>
                <a:cubicBezTo>
                  <a:pt x="73" y="14"/>
                  <a:pt x="73" y="14"/>
                  <a:pt x="73" y="14"/>
                </a:cubicBezTo>
                <a:cubicBezTo>
                  <a:pt x="72" y="16"/>
                  <a:pt x="73" y="18"/>
                  <a:pt x="75" y="19"/>
                </a:cubicBezTo>
                <a:cubicBezTo>
                  <a:pt x="75" y="19"/>
                  <a:pt x="75" y="19"/>
                  <a:pt x="75" y="19"/>
                </a:cubicBezTo>
                <a:cubicBezTo>
                  <a:pt x="77" y="20"/>
                  <a:pt x="79" y="20"/>
                  <a:pt x="80" y="18"/>
                </a:cubicBezTo>
                <a:lnTo>
                  <a:pt x="84" y="11"/>
                </a:lnTo>
                <a:close/>
                <a:moveTo>
                  <a:pt x="101" y="24"/>
                </a:moveTo>
                <a:cubicBezTo>
                  <a:pt x="102" y="23"/>
                  <a:pt x="103" y="20"/>
                  <a:pt x="101" y="18"/>
                </a:cubicBezTo>
                <a:cubicBezTo>
                  <a:pt x="101" y="18"/>
                  <a:pt x="101" y="18"/>
                  <a:pt x="101" y="18"/>
                </a:cubicBezTo>
                <a:cubicBezTo>
                  <a:pt x="99" y="17"/>
                  <a:pt x="97" y="16"/>
                  <a:pt x="95" y="18"/>
                </a:cubicBezTo>
                <a:cubicBezTo>
                  <a:pt x="89" y="23"/>
                  <a:pt x="89" y="23"/>
                  <a:pt x="89" y="23"/>
                </a:cubicBezTo>
                <a:cubicBezTo>
                  <a:pt x="88" y="25"/>
                  <a:pt x="88" y="27"/>
                  <a:pt x="89" y="29"/>
                </a:cubicBezTo>
                <a:cubicBezTo>
                  <a:pt x="89" y="29"/>
                  <a:pt x="89" y="29"/>
                  <a:pt x="89" y="29"/>
                </a:cubicBezTo>
                <a:cubicBezTo>
                  <a:pt x="91" y="31"/>
                  <a:pt x="93" y="31"/>
                  <a:pt x="95" y="29"/>
                </a:cubicBezTo>
                <a:lnTo>
                  <a:pt x="101" y="24"/>
                </a:lnTo>
                <a:close/>
                <a:moveTo>
                  <a:pt x="110" y="44"/>
                </a:moveTo>
                <a:cubicBezTo>
                  <a:pt x="112" y="44"/>
                  <a:pt x="113" y="42"/>
                  <a:pt x="113" y="40"/>
                </a:cubicBezTo>
                <a:cubicBezTo>
                  <a:pt x="113" y="40"/>
                  <a:pt x="113" y="40"/>
                  <a:pt x="113" y="40"/>
                </a:cubicBezTo>
                <a:cubicBezTo>
                  <a:pt x="112" y="37"/>
                  <a:pt x="110" y="36"/>
                  <a:pt x="108" y="36"/>
                </a:cubicBezTo>
                <a:cubicBezTo>
                  <a:pt x="101" y="38"/>
                  <a:pt x="101" y="38"/>
                  <a:pt x="101" y="38"/>
                </a:cubicBezTo>
                <a:cubicBezTo>
                  <a:pt x="98" y="38"/>
                  <a:pt x="97" y="40"/>
                  <a:pt x="97" y="42"/>
                </a:cubicBezTo>
                <a:cubicBezTo>
                  <a:pt x="97" y="42"/>
                  <a:pt x="97" y="42"/>
                  <a:pt x="97" y="42"/>
                </a:cubicBezTo>
                <a:cubicBezTo>
                  <a:pt x="98" y="45"/>
                  <a:pt x="100" y="46"/>
                  <a:pt x="102" y="46"/>
                </a:cubicBezTo>
                <a:lnTo>
                  <a:pt x="110" y="44"/>
                </a:lnTo>
                <a:close/>
                <a:moveTo>
                  <a:pt x="108" y="66"/>
                </a:moveTo>
                <a:cubicBezTo>
                  <a:pt x="110" y="67"/>
                  <a:pt x="112" y="65"/>
                  <a:pt x="113" y="63"/>
                </a:cubicBezTo>
                <a:cubicBezTo>
                  <a:pt x="113" y="63"/>
                  <a:pt x="113" y="63"/>
                  <a:pt x="113" y="63"/>
                </a:cubicBezTo>
                <a:cubicBezTo>
                  <a:pt x="113" y="61"/>
                  <a:pt x="112" y="59"/>
                  <a:pt x="109" y="58"/>
                </a:cubicBezTo>
                <a:cubicBezTo>
                  <a:pt x="102" y="57"/>
                  <a:pt x="102" y="57"/>
                  <a:pt x="102" y="57"/>
                </a:cubicBezTo>
                <a:cubicBezTo>
                  <a:pt x="100" y="56"/>
                  <a:pt x="97" y="58"/>
                  <a:pt x="97" y="60"/>
                </a:cubicBezTo>
                <a:cubicBezTo>
                  <a:pt x="97" y="60"/>
                  <a:pt x="97" y="60"/>
                  <a:pt x="97" y="60"/>
                </a:cubicBezTo>
                <a:cubicBezTo>
                  <a:pt x="97" y="62"/>
                  <a:pt x="98" y="65"/>
                  <a:pt x="100" y="65"/>
                </a:cubicBezTo>
                <a:lnTo>
                  <a:pt x="108" y="66"/>
                </a:lnTo>
                <a:close/>
                <a:moveTo>
                  <a:pt x="33" y="18"/>
                </a:moveTo>
                <a:cubicBezTo>
                  <a:pt x="34" y="20"/>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6"/>
                  <a:pt x="28" y="9"/>
                  <a:pt x="29" y="11"/>
                </a:cubicBezTo>
                <a:lnTo>
                  <a:pt x="33" y="18"/>
                </a:lnTo>
                <a:close/>
                <a:moveTo>
                  <a:pt x="18" y="29"/>
                </a:moveTo>
                <a:cubicBezTo>
                  <a:pt x="20" y="31"/>
                  <a:pt x="22" y="31"/>
                  <a:pt x="24" y="29"/>
                </a:cubicBezTo>
                <a:cubicBezTo>
                  <a:pt x="24" y="29"/>
                  <a:pt x="24" y="29"/>
                  <a:pt x="24" y="29"/>
                </a:cubicBezTo>
                <a:cubicBezTo>
                  <a:pt x="25" y="27"/>
                  <a:pt x="25" y="25"/>
                  <a:pt x="24" y="23"/>
                </a:cubicBezTo>
                <a:cubicBezTo>
                  <a:pt x="18" y="18"/>
                  <a:pt x="18" y="18"/>
                  <a:pt x="18" y="18"/>
                </a:cubicBezTo>
                <a:cubicBezTo>
                  <a:pt x="16" y="16"/>
                  <a:pt x="14" y="17"/>
                  <a:pt x="12" y="18"/>
                </a:cubicBezTo>
                <a:cubicBezTo>
                  <a:pt x="12" y="18"/>
                  <a:pt x="12" y="18"/>
                  <a:pt x="12" y="18"/>
                </a:cubicBezTo>
                <a:cubicBezTo>
                  <a:pt x="11" y="20"/>
                  <a:pt x="11" y="23"/>
                  <a:pt x="12" y="24"/>
                </a:cubicBezTo>
                <a:lnTo>
                  <a:pt x="18" y="29"/>
                </a:lnTo>
                <a:close/>
                <a:moveTo>
                  <a:pt x="11" y="46"/>
                </a:moveTo>
                <a:cubicBezTo>
                  <a:pt x="13" y="46"/>
                  <a:pt x="15" y="45"/>
                  <a:pt x="16" y="42"/>
                </a:cubicBezTo>
                <a:cubicBezTo>
                  <a:pt x="16" y="42"/>
                  <a:pt x="16" y="42"/>
                  <a:pt x="16" y="42"/>
                </a:cubicBezTo>
                <a:cubicBezTo>
                  <a:pt x="16" y="40"/>
                  <a:pt x="15" y="38"/>
                  <a:pt x="12" y="38"/>
                </a:cubicBezTo>
                <a:cubicBezTo>
                  <a:pt x="5" y="36"/>
                  <a:pt x="5" y="36"/>
                  <a:pt x="5" y="36"/>
                </a:cubicBezTo>
                <a:cubicBezTo>
                  <a:pt x="3" y="36"/>
                  <a:pt x="1" y="37"/>
                  <a:pt x="0" y="40"/>
                </a:cubicBezTo>
                <a:cubicBezTo>
                  <a:pt x="0" y="40"/>
                  <a:pt x="0" y="40"/>
                  <a:pt x="0" y="40"/>
                </a:cubicBezTo>
                <a:cubicBezTo>
                  <a:pt x="0" y="42"/>
                  <a:pt x="1" y="44"/>
                  <a:pt x="3" y="44"/>
                </a:cubicBezTo>
                <a:lnTo>
                  <a:pt x="11" y="46"/>
                </a:lnTo>
                <a:close/>
                <a:moveTo>
                  <a:pt x="13" y="65"/>
                </a:moveTo>
                <a:cubicBezTo>
                  <a:pt x="15" y="65"/>
                  <a:pt x="16" y="62"/>
                  <a:pt x="16" y="60"/>
                </a:cubicBezTo>
                <a:cubicBezTo>
                  <a:pt x="16" y="60"/>
                  <a:pt x="16" y="60"/>
                  <a:pt x="16" y="60"/>
                </a:cubicBezTo>
                <a:cubicBezTo>
                  <a:pt x="16" y="58"/>
                  <a:pt x="13" y="56"/>
                  <a:pt x="11" y="57"/>
                </a:cubicBezTo>
                <a:cubicBezTo>
                  <a:pt x="4" y="58"/>
                  <a:pt x="4" y="58"/>
                  <a:pt x="4" y="58"/>
                </a:cubicBezTo>
                <a:cubicBezTo>
                  <a:pt x="1" y="59"/>
                  <a:pt x="0" y="61"/>
                  <a:pt x="0" y="63"/>
                </a:cubicBezTo>
                <a:cubicBezTo>
                  <a:pt x="0" y="63"/>
                  <a:pt x="0" y="63"/>
                  <a:pt x="0" y="63"/>
                </a:cubicBezTo>
                <a:cubicBezTo>
                  <a:pt x="1" y="65"/>
                  <a:pt x="3" y="67"/>
                  <a:pt x="5" y="66"/>
                </a:cubicBezTo>
                <a:lnTo>
                  <a:pt x="13"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6" name="Freeform 27"/>
          <p:cNvSpPr>
            <a:spLocks noEditPoints="1"/>
          </p:cNvSpPr>
          <p:nvPr/>
        </p:nvSpPr>
        <p:spPr bwMode="auto">
          <a:xfrm>
            <a:off x="3716339" y="6186488"/>
            <a:ext cx="534987" cy="481012"/>
          </a:xfrm>
          <a:custGeom>
            <a:avLst/>
            <a:gdLst>
              <a:gd name="T0" fmla="*/ 2147483646 w 131"/>
              <a:gd name="T1" fmla="*/ 2147483646 h 118"/>
              <a:gd name="T2" fmla="*/ 2147483646 w 131"/>
              <a:gd name="T3" fmla="*/ 2147483646 h 118"/>
              <a:gd name="T4" fmla="*/ 2147483646 w 131"/>
              <a:gd name="T5" fmla="*/ 2147483646 h 118"/>
              <a:gd name="T6" fmla="*/ 2147483646 w 131"/>
              <a:gd name="T7" fmla="*/ 0 h 118"/>
              <a:gd name="T8" fmla="*/ 2147483646 w 131"/>
              <a:gd name="T9" fmla="*/ 2147483646 h 118"/>
              <a:gd name="T10" fmla="*/ 2147483646 w 131"/>
              <a:gd name="T11" fmla="*/ 2147483646 h 118"/>
              <a:gd name="T12" fmla="*/ 2147483646 w 131"/>
              <a:gd name="T13" fmla="*/ 2147483646 h 118"/>
              <a:gd name="T14" fmla="*/ 2147483646 w 131"/>
              <a:gd name="T15" fmla="*/ 2147483646 h 118"/>
              <a:gd name="T16" fmla="*/ 2147483646 w 131"/>
              <a:gd name="T17" fmla="*/ 2147483646 h 118"/>
              <a:gd name="T18" fmla="*/ 2147483646 w 131"/>
              <a:gd name="T19" fmla="*/ 2147483646 h 118"/>
              <a:gd name="T20" fmla="*/ 2147483646 w 131"/>
              <a:gd name="T21" fmla="*/ 2147483646 h 118"/>
              <a:gd name="T22" fmla="*/ 2147483646 w 131"/>
              <a:gd name="T23" fmla="*/ 2147483646 h 118"/>
              <a:gd name="T24" fmla="*/ 2147483646 w 131"/>
              <a:gd name="T25" fmla="*/ 2147483646 h 118"/>
              <a:gd name="T26" fmla="*/ 2147483646 w 131"/>
              <a:gd name="T27" fmla="*/ 2147483646 h 118"/>
              <a:gd name="T28" fmla="*/ 2147483646 w 131"/>
              <a:gd name="T29" fmla="*/ 2147483646 h 118"/>
              <a:gd name="T30" fmla="*/ 2147483646 w 131"/>
              <a:gd name="T31" fmla="*/ 2147483646 h 118"/>
              <a:gd name="T32" fmla="*/ 0 w 131"/>
              <a:gd name="T33" fmla="*/ 2147483646 h 118"/>
              <a:gd name="T34" fmla="*/ 2147483646 w 131"/>
              <a:gd name="T35" fmla="*/ 2147483646 h 118"/>
              <a:gd name="T36" fmla="*/ 2147483646 w 131"/>
              <a:gd name="T37" fmla="*/ 2147483646 h 118"/>
              <a:gd name="T38" fmla="*/ 2147483646 w 131"/>
              <a:gd name="T39" fmla="*/ 2147483646 h 118"/>
              <a:gd name="T40" fmla="*/ 2147483646 w 131"/>
              <a:gd name="T41" fmla="*/ 2147483646 h 118"/>
              <a:gd name="T42" fmla="*/ 0 w 131"/>
              <a:gd name="T43" fmla="*/ 2147483646 h 118"/>
              <a:gd name="T44" fmla="*/ 2147483646 w 131"/>
              <a:gd name="T45" fmla="*/ 2147483646 h 118"/>
              <a:gd name="T46" fmla="*/ 2147483646 w 131"/>
              <a:gd name="T47" fmla="*/ 2147483646 h 118"/>
              <a:gd name="T48" fmla="*/ 2147483646 w 131"/>
              <a:gd name="T49" fmla="*/ 2147483646 h 118"/>
              <a:gd name="T50" fmla="*/ 2147483646 w 131"/>
              <a:gd name="T51" fmla="*/ 2147483646 h 118"/>
              <a:gd name="T52" fmla="*/ 2147483646 w 131"/>
              <a:gd name="T53" fmla="*/ 2147483646 h 118"/>
              <a:gd name="T54" fmla="*/ 2147483646 w 131"/>
              <a:gd name="T55" fmla="*/ 2147483646 h 118"/>
              <a:gd name="T56" fmla="*/ 2147483646 w 131"/>
              <a:gd name="T57" fmla="*/ 2147483646 h 118"/>
              <a:gd name="T58" fmla="*/ 2147483646 w 131"/>
              <a:gd name="T59" fmla="*/ 2147483646 h 118"/>
              <a:gd name="T60" fmla="*/ 2147483646 w 131"/>
              <a:gd name="T61" fmla="*/ 2147483646 h 118"/>
              <a:gd name="T62" fmla="*/ 2147483646 w 131"/>
              <a:gd name="T63" fmla="*/ 2147483646 h 118"/>
              <a:gd name="T64" fmla="*/ 2147483646 w 131"/>
              <a:gd name="T65" fmla="*/ 2147483646 h 118"/>
              <a:gd name="T66" fmla="*/ 2147483646 w 131"/>
              <a:gd name="T67" fmla="*/ 2147483646 h 118"/>
              <a:gd name="T68" fmla="*/ 2147483646 w 131"/>
              <a:gd name="T69" fmla="*/ 2147483646 h 118"/>
              <a:gd name="T70" fmla="*/ 2147483646 w 131"/>
              <a:gd name="T71" fmla="*/ 214748364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18">
                <a:moveTo>
                  <a:pt x="89" y="16"/>
                </a:moveTo>
                <a:cubicBezTo>
                  <a:pt x="81" y="16"/>
                  <a:pt x="81" y="16"/>
                  <a:pt x="81" y="16"/>
                </a:cubicBezTo>
                <a:cubicBezTo>
                  <a:pt x="81" y="11"/>
                  <a:pt x="77" y="7"/>
                  <a:pt x="73" y="7"/>
                </a:cubicBezTo>
                <a:cubicBezTo>
                  <a:pt x="58" y="7"/>
                  <a:pt x="58" y="7"/>
                  <a:pt x="58" y="7"/>
                </a:cubicBezTo>
                <a:cubicBezTo>
                  <a:pt x="54" y="7"/>
                  <a:pt x="50" y="11"/>
                  <a:pt x="49" y="16"/>
                </a:cubicBezTo>
                <a:cubicBezTo>
                  <a:pt x="42" y="16"/>
                  <a:pt x="42" y="16"/>
                  <a:pt x="42" y="16"/>
                </a:cubicBezTo>
                <a:cubicBezTo>
                  <a:pt x="42" y="7"/>
                  <a:pt x="48" y="0"/>
                  <a:pt x="56" y="0"/>
                </a:cubicBezTo>
                <a:cubicBezTo>
                  <a:pt x="75" y="0"/>
                  <a:pt x="75" y="0"/>
                  <a:pt x="75" y="0"/>
                </a:cubicBezTo>
                <a:cubicBezTo>
                  <a:pt x="82" y="0"/>
                  <a:pt x="89" y="7"/>
                  <a:pt x="89" y="16"/>
                </a:cubicBezTo>
                <a:close/>
                <a:moveTo>
                  <a:pt x="19" y="66"/>
                </a:moveTo>
                <a:cubicBezTo>
                  <a:pt x="53" y="66"/>
                  <a:pt x="53" y="66"/>
                  <a:pt x="53" y="66"/>
                </a:cubicBezTo>
                <a:cubicBezTo>
                  <a:pt x="53" y="61"/>
                  <a:pt x="53" y="61"/>
                  <a:pt x="53" y="61"/>
                </a:cubicBezTo>
                <a:cubicBezTo>
                  <a:pt x="53" y="57"/>
                  <a:pt x="55" y="54"/>
                  <a:pt x="59" y="54"/>
                </a:cubicBezTo>
                <a:cubicBezTo>
                  <a:pt x="72" y="54"/>
                  <a:pt x="72" y="54"/>
                  <a:pt x="72" y="54"/>
                </a:cubicBezTo>
                <a:cubicBezTo>
                  <a:pt x="75" y="54"/>
                  <a:pt x="78" y="57"/>
                  <a:pt x="78" y="61"/>
                </a:cubicBezTo>
                <a:cubicBezTo>
                  <a:pt x="78" y="66"/>
                  <a:pt x="78" y="66"/>
                  <a:pt x="78" y="66"/>
                </a:cubicBezTo>
                <a:cubicBezTo>
                  <a:pt x="111" y="66"/>
                  <a:pt x="111" y="66"/>
                  <a:pt x="111" y="66"/>
                </a:cubicBezTo>
                <a:cubicBezTo>
                  <a:pt x="121" y="66"/>
                  <a:pt x="129" y="57"/>
                  <a:pt x="131" y="47"/>
                </a:cubicBezTo>
                <a:cubicBezTo>
                  <a:pt x="131" y="37"/>
                  <a:pt x="131" y="37"/>
                  <a:pt x="131" y="37"/>
                </a:cubicBezTo>
                <a:cubicBezTo>
                  <a:pt x="131" y="27"/>
                  <a:pt x="124" y="19"/>
                  <a:pt x="116" y="19"/>
                </a:cubicBezTo>
                <a:cubicBezTo>
                  <a:pt x="108" y="19"/>
                  <a:pt x="108" y="19"/>
                  <a:pt x="108" y="19"/>
                </a:cubicBezTo>
                <a:cubicBezTo>
                  <a:pt x="105" y="19"/>
                  <a:pt x="105" y="19"/>
                  <a:pt x="105" y="19"/>
                </a:cubicBezTo>
                <a:cubicBezTo>
                  <a:pt x="99" y="19"/>
                  <a:pt x="99" y="19"/>
                  <a:pt x="99" y="19"/>
                </a:cubicBezTo>
                <a:cubicBezTo>
                  <a:pt x="94" y="19"/>
                  <a:pt x="94" y="19"/>
                  <a:pt x="94" y="19"/>
                </a:cubicBezTo>
                <a:cubicBezTo>
                  <a:pt x="90" y="19"/>
                  <a:pt x="90" y="19"/>
                  <a:pt x="90" y="19"/>
                </a:cubicBezTo>
                <a:cubicBezTo>
                  <a:pt x="81" y="19"/>
                  <a:pt x="81" y="19"/>
                  <a:pt x="81" y="19"/>
                </a:cubicBezTo>
                <a:cubicBezTo>
                  <a:pt x="50" y="19"/>
                  <a:pt x="50" y="19"/>
                  <a:pt x="50" y="19"/>
                </a:cubicBezTo>
                <a:cubicBezTo>
                  <a:pt x="41" y="19"/>
                  <a:pt x="41" y="19"/>
                  <a:pt x="41" y="19"/>
                </a:cubicBezTo>
                <a:cubicBezTo>
                  <a:pt x="30" y="19"/>
                  <a:pt x="30" y="19"/>
                  <a:pt x="30" y="19"/>
                </a:cubicBezTo>
                <a:cubicBezTo>
                  <a:pt x="25" y="19"/>
                  <a:pt x="25" y="19"/>
                  <a:pt x="25" y="19"/>
                </a:cubicBezTo>
                <a:cubicBezTo>
                  <a:pt x="20" y="19"/>
                  <a:pt x="20" y="19"/>
                  <a:pt x="20" y="19"/>
                </a:cubicBezTo>
                <a:cubicBezTo>
                  <a:pt x="15" y="19"/>
                  <a:pt x="15" y="19"/>
                  <a:pt x="15" y="19"/>
                </a:cubicBezTo>
                <a:cubicBezTo>
                  <a:pt x="6" y="19"/>
                  <a:pt x="0" y="27"/>
                  <a:pt x="0" y="37"/>
                </a:cubicBezTo>
                <a:cubicBezTo>
                  <a:pt x="0" y="47"/>
                  <a:pt x="0" y="47"/>
                  <a:pt x="0" y="47"/>
                </a:cubicBezTo>
                <a:cubicBezTo>
                  <a:pt x="1" y="57"/>
                  <a:pt x="10" y="66"/>
                  <a:pt x="19" y="66"/>
                </a:cubicBezTo>
                <a:close/>
                <a:moveTo>
                  <a:pt x="111" y="71"/>
                </a:moveTo>
                <a:cubicBezTo>
                  <a:pt x="78" y="71"/>
                  <a:pt x="78" y="71"/>
                  <a:pt x="78" y="71"/>
                </a:cubicBezTo>
                <a:cubicBezTo>
                  <a:pt x="78" y="76"/>
                  <a:pt x="78" y="76"/>
                  <a:pt x="78" y="76"/>
                </a:cubicBezTo>
                <a:cubicBezTo>
                  <a:pt x="78" y="79"/>
                  <a:pt x="75" y="82"/>
                  <a:pt x="72" y="82"/>
                </a:cubicBezTo>
                <a:cubicBezTo>
                  <a:pt x="59" y="82"/>
                  <a:pt x="59" y="82"/>
                  <a:pt x="59" y="82"/>
                </a:cubicBezTo>
                <a:cubicBezTo>
                  <a:pt x="55" y="82"/>
                  <a:pt x="53" y="79"/>
                  <a:pt x="53" y="76"/>
                </a:cubicBezTo>
                <a:cubicBezTo>
                  <a:pt x="53" y="71"/>
                  <a:pt x="53" y="71"/>
                  <a:pt x="53" y="71"/>
                </a:cubicBezTo>
                <a:cubicBezTo>
                  <a:pt x="19" y="71"/>
                  <a:pt x="19" y="71"/>
                  <a:pt x="19" y="71"/>
                </a:cubicBezTo>
                <a:cubicBezTo>
                  <a:pt x="11" y="71"/>
                  <a:pt x="4" y="66"/>
                  <a:pt x="0" y="60"/>
                </a:cubicBezTo>
                <a:cubicBezTo>
                  <a:pt x="0" y="100"/>
                  <a:pt x="0" y="100"/>
                  <a:pt x="0" y="100"/>
                </a:cubicBezTo>
                <a:cubicBezTo>
                  <a:pt x="0" y="110"/>
                  <a:pt x="6" y="118"/>
                  <a:pt x="15" y="118"/>
                </a:cubicBezTo>
                <a:cubicBezTo>
                  <a:pt x="20" y="118"/>
                  <a:pt x="20" y="118"/>
                  <a:pt x="20" y="118"/>
                </a:cubicBezTo>
                <a:cubicBezTo>
                  <a:pt x="25" y="118"/>
                  <a:pt x="25" y="118"/>
                  <a:pt x="25" y="118"/>
                </a:cubicBezTo>
                <a:cubicBezTo>
                  <a:pt x="30" y="118"/>
                  <a:pt x="30" y="118"/>
                  <a:pt x="30" y="118"/>
                </a:cubicBezTo>
                <a:cubicBezTo>
                  <a:pt x="99" y="118"/>
                  <a:pt x="99" y="118"/>
                  <a:pt x="99" y="118"/>
                </a:cubicBezTo>
                <a:cubicBezTo>
                  <a:pt x="105" y="118"/>
                  <a:pt x="105" y="118"/>
                  <a:pt x="105" y="118"/>
                </a:cubicBezTo>
                <a:cubicBezTo>
                  <a:pt x="108" y="118"/>
                  <a:pt x="108" y="118"/>
                  <a:pt x="108" y="118"/>
                </a:cubicBezTo>
                <a:cubicBezTo>
                  <a:pt x="116" y="118"/>
                  <a:pt x="116" y="118"/>
                  <a:pt x="116" y="118"/>
                </a:cubicBezTo>
                <a:cubicBezTo>
                  <a:pt x="124" y="118"/>
                  <a:pt x="131" y="110"/>
                  <a:pt x="131" y="100"/>
                </a:cubicBezTo>
                <a:cubicBezTo>
                  <a:pt x="131" y="60"/>
                  <a:pt x="131" y="60"/>
                  <a:pt x="131" y="60"/>
                </a:cubicBezTo>
                <a:cubicBezTo>
                  <a:pt x="127" y="66"/>
                  <a:pt x="119" y="71"/>
                  <a:pt x="111" y="71"/>
                </a:cubicBezTo>
                <a:close/>
                <a:moveTo>
                  <a:pt x="71" y="59"/>
                </a:moveTo>
                <a:cubicBezTo>
                  <a:pt x="59" y="59"/>
                  <a:pt x="59" y="59"/>
                  <a:pt x="59" y="59"/>
                </a:cubicBezTo>
                <a:cubicBezTo>
                  <a:pt x="58" y="59"/>
                  <a:pt x="57" y="60"/>
                  <a:pt x="57" y="62"/>
                </a:cubicBezTo>
                <a:cubicBezTo>
                  <a:pt x="57" y="65"/>
                  <a:pt x="57" y="65"/>
                  <a:pt x="57" y="65"/>
                </a:cubicBezTo>
                <a:cubicBezTo>
                  <a:pt x="57" y="66"/>
                  <a:pt x="57" y="66"/>
                  <a:pt x="57" y="66"/>
                </a:cubicBezTo>
                <a:cubicBezTo>
                  <a:pt x="57" y="70"/>
                  <a:pt x="57" y="70"/>
                  <a:pt x="57" y="70"/>
                </a:cubicBezTo>
                <a:cubicBezTo>
                  <a:pt x="57" y="72"/>
                  <a:pt x="57" y="72"/>
                  <a:pt x="57" y="72"/>
                </a:cubicBezTo>
                <a:cubicBezTo>
                  <a:pt x="57" y="75"/>
                  <a:pt x="57" y="75"/>
                  <a:pt x="57" y="75"/>
                </a:cubicBezTo>
                <a:cubicBezTo>
                  <a:pt x="57" y="77"/>
                  <a:pt x="58" y="78"/>
                  <a:pt x="59" y="78"/>
                </a:cubicBezTo>
                <a:cubicBezTo>
                  <a:pt x="71" y="78"/>
                  <a:pt x="71" y="78"/>
                  <a:pt x="71" y="78"/>
                </a:cubicBezTo>
                <a:cubicBezTo>
                  <a:pt x="73" y="78"/>
                  <a:pt x="74" y="77"/>
                  <a:pt x="74" y="75"/>
                </a:cubicBezTo>
                <a:cubicBezTo>
                  <a:pt x="74" y="72"/>
                  <a:pt x="74" y="72"/>
                  <a:pt x="74" y="72"/>
                </a:cubicBezTo>
                <a:cubicBezTo>
                  <a:pt x="74" y="70"/>
                  <a:pt x="74" y="70"/>
                  <a:pt x="74" y="70"/>
                </a:cubicBezTo>
                <a:cubicBezTo>
                  <a:pt x="74" y="66"/>
                  <a:pt x="74" y="66"/>
                  <a:pt x="74" y="66"/>
                </a:cubicBezTo>
                <a:cubicBezTo>
                  <a:pt x="74" y="65"/>
                  <a:pt x="74" y="65"/>
                  <a:pt x="74" y="65"/>
                </a:cubicBezTo>
                <a:cubicBezTo>
                  <a:pt x="74" y="62"/>
                  <a:pt x="74" y="62"/>
                  <a:pt x="74" y="62"/>
                </a:cubicBezTo>
                <a:cubicBezTo>
                  <a:pt x="74" y="60"/>
                  <a:pt x="73" y="59"/>
                  <a:pt x="7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7" name="Freeform 28"/>
          <p:cNvSpPr>
            <a:spLocks noEditPoints="1"/>
          </p:cNvSpPr>
          <p:nvPr/>
        </p:nvSpPr>
        <p:spPr bwMode="auto">
          <a:xfrm>
            <a:off x="3825876" y="1711325"/>
            <a:ext cx="511175" cy="511175"/>
          </a:xfrm>
          <a:custGeom>
            <a:avLst/>
            <a:gdLst>
              <a:gd name="T0" fmla="*/ 2147483646 w 125"/>
              <a:gd name="T1" fmla="*/ 2147483646 h 125"/>
              <a:gd name="T2" fmla="*/ 2147483646 w 125"/>
              <a:gd name="T3" fmla="*/ 2147483646 h 125"/>
              <a:gd name="T4" fmla="*/ 2147483646 w 125"/>
              <a:gd name="T5" fmla="*/ 2147483646 h 125"/>
              <a:gd name="T6" fmla="*/ 2147483646 w 125"/>
              <a:gd name="T7" fmla="*/ 2147483646 h 125"/>
              <a:gd name="T8" fmla="*/ 2147483646 w 125"/>
              <a:gd name="T9" fmla="*/ 2147483646 h 125"/>
              <a:gd name="T10" fmla="*/ 2147483646 w 125"/>
              <a:gd name="T11" fmla="*/ 2147483646 h 125"/>
              <a:gd name="T12" fmla="*/ 2147483646 w 125"/>
              <a:gd name="T13" fmla="*/ 2147483646 h 125"/>
              <a:gd name="T14" fmla="*/ 2147483646 w 125"/>
              <a:gd name="T15" fmla="*/ 2147483646 h 125"/>
              <a:gd name="T16" fmla="*/ 2147483646 w 125"/>
              <a:gd name="T17" fmla="*/ 2147483646 h 125"/>
              <a:gd name="T18" fmla="*/ 2147483646 w 125"/>
              <a:gd name="T19" fmla="*/ 2147483646 h 125"/>
              <a:gd name="T20" fmla="*/ 2147483646 w 125"/>
              <a:gd name="T21" fmla="*/ 0 h 125"/>
              <a:gd name="T22" fmla="*/ 2147483646 w 125"/>
              <a:gd name="T23" fmla="*/ 0 h 125"/>
              <a:gd name="T24" fmla="*/ 2147483646 w 125"/>
              <a:gd name="T25" fmla="*/ 2147483646 h 125"/>
              <a:gd name="T26" fmla="*/ 2147483646 w 125"/>
              <a:gd name="T27" fmla="*/ 2147483646 h 125"/>
              <a:gd name="T28" fmla="*/ 2147483646 w 125"/>
              <a:gd name="T29" fmla="*/ 2147483646 h 125"/>
              <a:gd name="T30" fmla="*/ 2147483646 w 125"/>
              <a:gd name="T31" fmla="*/ 2147483646 h 125"/>
              <a:gd name="T32" fmla="*/ 2147483646 w 125"/>
              <a:gd name="T33" fmla="*/ 2147483646 h 125"/>
              <a:gd name="T34" fmla="*/ 2147483646 w 125"/>
              <a:gd name="T35" fmla="*/ 2147483646 h 125"/>
              <a:gd name="T36" fmla="*/ 2147483646 w 125"/>
              <a:gd name="T37" fmla="*/ 2147483646 h 125"/>
              <a:gd name="T38" fmla="*/ 2147483646 w 125"/>
              <a:gd name="T39" fmla="*/ 2147483646 h 125"/>
              <a:gd name="T40" fmla="*/ 2147483646 w 125"/>
              <a:gd name="T41" fmla="*/ 2147483646 h 125"/>
              <a:gd name="T42" fmla="*/ 2147483646 w 125"/>
              <a:gd name="T43" fmla="*/ 2147483646 h 125"/>
              <a:gd name="T44" fmla="*/ 0 w 125"/>
              <a:gd name="T45" fmla="*/ 2147483646 h 125"/>
              <a:gd name="T46" fmla="*/ 0 w 125"/>
              <a:gd name="T47" fmla="*/ 2147483646 h 125"/>
              <a:gd name="T48" fmla="*/ 2147483646 w 125"/>
              <a:gd name="T49" fmla="*/ 2147483646 h 125"/>
              <a:gd name="T50" fmla="*/ 2147483646 w 125"/>
              <a:gd name="T51" fmla="*/ 2147483646 h 125"/>
              <a:gd name="T52" fmla="*/ 2147483646 w 125"/>
              <a:gd name="T53" fmla="*/ 2147483646 h 125"/>
              <a:gd name="T54" fmla="*/ 2147483646 w 125"/>
              <a:gd name="T55" fmla="*/ 2147483646 h 125"/>
              <a:gd name="T56" fmla="*/ 2147483646 w 125"/>
              <a:gd name="T57" fmla="*/ 2147483646 h 125"/>
              <a:gd name="T58" fmla="*/ 2147483646 w 125"/>
              <a:gd name="T59" fmla="*/ 2147483646 h 125"/>
              <a:gd name="T60" fmla="*/ 2147483646 w 125"/>
              <a:gd name="T61" fmla="*/ 2147483646 h 125"/>
              <a:gd name="T62" fmla="*/ 2147483646 w 125"/>
              <a:gd name="T63" fmla="*/ 2147483646 h 125"/>
              <a:gd name="T64" fmla="*/ 2147483646 w 125"/>
              <a:gd name="T65" fmla="*/ 2147483646 h 125"/>
              <a:gd name="T66" fmla="*/ 2147483646 w 125"/>
              <a:gd name="T67" fmla="*/ 2147483646 h 125"/>
              <a:gd name="T68" fmla="*/ 2147483646 w 125"/>
              <a:gd name="T69" fmla="*/ 2147483646 h 125"/>
              <a:gd name="T70" fmla="*/ 2147483646 w 125"/>
              <a:gd name="T71" fmla="*/ 2147483646 h 125"/>
              <a:gd name="T72" fmla="*/ 2147483646 w 125"/>
              <a:gd name="T73" fmla="*/ 2147483646 h 125"/>
              <a:gd name="T74" fmla="*/ 2147483646 w 125"/>
              <a:gd name="T75" fmla="*/ 2147483646 h 125"/>
              <a:gd name="T76" fmla="*/ 2147483646 w 125"/>
              <a:gd name="T77" fmla="*/ 2147483646 h 125"/>
              <a:gd name="T78" fmla="*/ 2147483646 w 125"/>
              <a:gd name="T79" fmla="*/ 2147483646 h 125"/>
              <a:gd name="T80" fmla="*/ 2147483646 w 125"/>
              <a:gd name="T81" fmla="*/ 2147483646 h 125"/>
              <a:gd name="T82" fmla="*/ 2147483646 w 125"/>
              <a:gd name="T83" fmla="*/ 2147483646 h 125"/>
              <a:gd name="T84" fmla="*/ 2147483646 w 125"/>
              <a:gd name="T85" fmla="*/ 2147483646 h 125"/>
              <a:gd name="T86" fmla="*/ 2147483646 w 125"/>
              <a:gd name="T87" fmla="*/ 2147483646 h 125"/>
              <a:gd name="T88" fmla="*/ 2147483646 w 125"/>
              <a:gd name="T89" fmla="*/ 2147483646 h 125"/>
              <a:gd name="T90" fmla="*/ 2147483646 w 125"/>
              <a:gd name="T91" fmla="*/ 2147483646 h 125"/>
              <a:gd name="T92" fmla="*/ 2147483646 w 125"/>
              <a:gd name="T93" fmla="*/ 2147483646 h 125"/>
              <a:gd name="T94" fmla="*/ 2147483646 w 125"/>
              <a:gd name="T95" fmla="*/ 2147483646 h 125"/>
              <a:gd name="T96" fmla="*/ 2147483646 w 125"/>
              <a:gd name="T97" fmla="*/ 2147483646 h 125"/>
              <a:gd name="T98" fmla="*/ 2147483646 w 125"/>
              <a:gd name="T99" fmla="*/ 2147483646 h 125"/>
              <a:gd name="T100" fmla="*/ 2147483646 w 125"/>
              <a:gd name="T101" fmla="*/ 2147483646 h 125"/>
              <a:gd name="T102" fmla="*/ 2147483646 w 125"/>
              <a:gd name="T103" fmla="*/ 2147483646 h 125"/>
              <a:gd name="T104" fmla="*/ 2147483646 w 125"/>
              <a:gd name="T105" fmla="*/ 2147483646 h 125"/>
              <a:gd name="T106" fmla="*/ 2147483646 w 125"/>
              <a:gd name="T107" fmla="*/ 214748364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5" h="125">
                <a:moveTo>
                  <a:pt x="123" y="53"/>
                </a:moveTo>
                <a:cubicBezTo>
                  <a:pt x="107" y="51"/>
                  <a:pt x="107" y="51"/>
                  <a:pt x="107" y="51"/>
                </a:cubicBezTo>
                <a:cubicBezTo>
                  <a:pt x="106" y="47"/>
                  <a:pt x="104" y="43"/>
                  <a:pt x="102" y="39"/>
                </a:cubicBezTo>
                <a:cubicBezTo>
                  <a:pt x="111" y="26"/>
                  <a:pt x="111" y="26"/>
                  <a:pt x="111" y="26"/>
                </a:cubicBezTo>
                <a:cubicBezTo>
                  <a:pt x="112" y="25"/>
                  <a:pt x="112" y="24"/>
                  <a:pt x="111" y="23"/>
                </a:cubicBezTo>
                <a:cubicBezTo>
                  <a:pt x="102" y="14"/>
                  <a:pt x="102" y="14"/>
                  <a:pt x="102" y="14"/>
                </a:cubicBezTo>
                <a:cubicBezTo>
                  <a:pt x="101" y="13"/>
                  <a:pt x="100" y="13"/>
                  <a:pt x="99" y="13"/>
                </a:cubicBezTo>
                <a:cubicBezTo>
                  <a:pt x="86" y="23"/>
                  <a:pt x="86" y="23"/>
                  <a:pt x="86" y="23"/>
                </a:cubicBezTo>
                <a:cubicBezTo>
                  <a:pt x="82" y="21"/>
                  <a:pt x="78" y="19"/>
                  <a:pt x="74" y="18"/>
                </a:cubicBezTo>
                <a:cubicBezTo>
                  <a:pt x="72" y="2"/>
                  <a:pt x="72" y="2"/>
                  <a:pt x="72" y="2"/>
                </a:cubicBezTo>
                <a:cubicBezTo>
                  <a:pt x="71" y="1"/>
                  <a:pt x="70" y="0"/>
                  <a:pt x="69" y="0"/>
                </a:cubicBezTo>
                <a:cubicBezTo>
                  <a:pt x="56" y="0"/>
                  <a:pt x="56" y="0"/>
                  <a:pt x="56" y="0"/>
                </a:cubicBezTo>
                <a:cubicBezTo>
                  <a:pt x="55" y="0"/>
                  <a:pt x="54" y="1"/>
                  <a:pt x="53"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3" y="26"/>
                </a:cubicBezTo>
                <a:cubicBezTo>
                  <a:pt x="23" y="39"/>
                  <a:pt x="23" y="39"/>
                  <a:pt x="23" y="39"/>
                </a:cubicBezTo>
                <a:cubicBezTo>
                  <a:pt x="21" y="43"/>
                  <a:pt x="19" y="47"/>
                  <a:pt x="18" y="51"/>
                </a:cubicBezTo>
                <a:cubicBezTo>
                  <a:pt x="2" y="53"/>
                  <a:pt x="2" y="53"/>
                  <a:pt x="2" y="53"/>
                </a:cubicBezTo>
                <a:cubicBezTo>
                  <a:pt x="1" y="54"/>
                  <a:pt x="0" y="55"/>
                  <a:pt x="0" y="56"/>
                </a:cubicBezTo>
                <a:cubicBezTo>
                  <a:pt x="0" y="69"/>
                  <a:pt x="0" y="69"/>
                  <a:pt x="0" y="69"/>
                </a:cubicBezTo>
                <a:cubicBezTo>
                  <a:pt x="0" y="70"/>
                  <a:pt x="1" y="71"/>
                  <a:pt x="2" y="71"/>
                </a:cubicBezTo>
                <a:cubicBezTo>
                  <a:pt x="18" y="74"/>
                  <a:pt x="18" y="74"/>
                  <a:pt x="18" y="74"/>
                </a:cubicBezTo>
                <a:cubicBezTo>
                  <a:pt x="19" y="78"/>
                  <a:pt x="21" y="82"/>
                  <a:pt x="23" y="86"/>
                </a:cubicBezTo>
                <a:cubicBezTo>
                  <a:pt x="13" y="99"/>
                  <a:pt x="13" y="99"/>
                  <a:pt x="13" y="99"/>
                </a:cubicBezTo>
                <a:cubicBezTo>
                  <a:pt x="13" y="100"/>
                  <a:pt x="13" y="101"/>
                  <a:pt x="14" y="102"/>
                </a:cubicBezTo>
                <a:cubicBezTo>
                  <a:pt x="23" y="111"/>
                  <a:pt x="23" y="111"/>
                  <a:pt x="23" y="111"/>
                </a:cubicBezTo>
                <a:cubicBezTo>
                  <a:pt x="24" y="112"/>
                  <a:pt x="25" y="112"/>
                  <a:pt x="26" y="111"/>
                </a:cubicBezTo>
                <a:cubicBezTo>
                  <a:pt x="39" y="102"/>
                  <a:pt x="39" y="102"/>
                  <a:pt x="39" y="102"/>
                </a:cubicBezTo>
                <a:cubicBezTo>
                  <a:pt x="43" y="104"/>
                  <a:pt x="47" y="106"/>
                  <a:pt x="51" y="107"/>
                </a:cubicBezTo>
                <a:cubicBezTo>
                  <a:pt x="53" y="123"/>
                  <a:pt x="53" y="123"/>
                  <a:pt x="53" y="123"/>
                </a:cubicBezTo>
                <a:cubicBezTo>
                  <a:pt x="54" y="124"/>
                  <a:pt x="55" y="125"/>
                  <a:pt x="56" y="125"/>
                </a:cubicBezTo>
                <a:cubicBezTo>
                  <a:pt x="69" y="125"/>
                  <a:pt x="69" y="125"/>
                  <a:pt x="69" y="125"/>
                </a:cubicBezTo>
                <a:cubicBezTo>
                  <a:pt x="70" y="125"/>
                  <a:pt x="71" y="124"/>
                  <a:pt x="72" y="123"/>
                </a:cubicBezTo>
                <a:cubicBezTo>
                  <a:pt x="74" y="107"/>
                  <a:pt x="74" y="107"/>
                  <a:pt x="74" y="107"/>
                </a:cubicBezTo>
                <a:cubicBezTo>
                  <a:pt x="78" y="106"/>
                  <a:pt x="82" y="104"/>
                  <a:pt x="86" y="102"/>
                </a:cubicBezTo>
                <a:cubicBezTo>
                  <a:pt x="99" y="111"/>
                  <a:pt x="99" y="111"/>
                  <a:pt x="99" y="111"/>
                </a:cubicBezTo>
                <a:cubicBezTo>
                  <a:pt x="100" y="112"/>
                  <a:pt x="101" y="112"/>
                  <a:pt x="102" y="111"/>
                </a:cubicBezTo>
                <a:cubicBezTo>
                  <a:pt x="111" y="102"/>
                  <a:pt x="111" y="102"/>
                  <a:pt x="111" y="102"/>
                </a:cubicBezTo>
                <a:cubicBezTo>
                  <a:pt x="112" y="101"/>
                  <a:pt x="112" y="100"/>
                  <a:pt x="111" y="99"/>
                </a:cubicBezTo>
                <a:cubicBezTo>
                  <a:pt x="102" y="86"/>
                  <a:pt x="102" y="86"/>
                  <a:pt x="102" y="86"/>
                </a:cubicBezTo>
                <a:cubicBezTo>
                  <a:pt x="104" y="82"/>
                  <a:pt x="106" y="78"/>
                  <a:pt x="107" y="74"/>
                </a:cubicBezTo>
                <a:cubicBezTo>
                  <a:pt x="123" y="71"/>
                  <a:pt x="123" y="71"/>
                  <a:pt x="123" y="71"/>
                </a:cubicBezTo>
                <a:cubicBezTo>
                  <a:pt x="124" y="71"/>
                  <a:pt x="125" y="70"/>
                  <a:pt x="125" y="69"/>
                </a:cubicBezTo>
                <a:cubicBezTo>
                  <a:pt x="125" y="56"/>
                  <a:pt x="125" y="56"/>
                  <a:pt x="125" y="56"/>
                </a:cubicBezTo>
                <a:cubicBezTo>
                  <a:pt x="125" y="55"/>
                  <a:pt x="124" y="54"/>
                  <a:pt x="123" y="53"/>
                </a:cubicBezTo>
                <a:close/>
                <a:moveTo>
                  <a:pt x="62" y="85"/>
                </a:moveTo>
                <a:cubicBezTo>
                  <a:pt x="50" y="85"/>
                  <a:pt x="39" y="75"/>
                  <a:pt x="39" y="62"/>
                </a:cubicBezTo>
                <a:cubicBezTo>
                  <a:pt x="39" y="50"/>
                  <a:pt x="50" y="39"/>
                  <a:pt x="62" y="39"/>
                </a:cubicBezTo>
                <a:cubicBezTo>
                  <a:pt x="75" y="39"/>
                  <a:pt x="86" y="50"/>
                  <a:pt x="86" y="62"/>
                </a:cubicBezTo>
                <a:cubicBezTo>
                  <a:pt x="86" y="75"/>
                  <a:pt x="75" y="85"/>
                  <a:pt x="62"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pic>
        <p:nvPicPr>
          <p:cNvPr id="10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8226"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12001" y="2443336"/>
            <a:ext cx="4739425" cy="1938992"/>
          </a:xfrm>
          <a:prstGeom prst="rect">
            <a:avLst/>
          </a:prstGeom>
          <a:noFill/>
        </p:spPr>
        <p:txBody>
          <a:bodyPr wrap="square" rtlCol="0">
            <a:spAutoFit/>
          </a:bodyPr>
          <a:lstStyle/>
          <a:p>
            <a:pPr algn="ctr"/>
            <a:r>
              <a:rPr lang="en-US" sz="60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BAB 1</a:t>
            </a:r>
          </a:p>
          <a:p>
            <a:pPr algn="ctr"/>
            <a:r>
              <a:rPr lang="en-US" sz="60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PENGENALAN</a:t>
            </a:r>
            <a:endParaRPr lang="en-MY" sz="60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Fungsi</a:t>
            </a:r>
            <a:r>
              <a:rPr lang="en-US" sz="4800" dirty="0" smtClean="0"/>
              <a:t> </a:t>
            </a:r>
            <a:r>
              <a:rPr lang="en-US" sz="4800" dirty="0" err="1" smtClean="0"/>
              <a:t>falsafah</a:t>
            </a:r>
            <a:r>
              <a:rPr lang="en-US" sz="4800" dirty="0" smtClean="0"/>
              <a:t> </a:t>
            </a:r>
            <a:r>
              <a:rPr lang="en-US" sz="4800" dirty="0" err="1" smtClean="0"/>
              <a:t>pendidikan</a:t>
            </a:r>
            <a:r>
              <a:rPr lang="en-US" sz="4800" dirty="0" smtClean="0"/>
              <a:t> </a:t>
            </a:r>
            <a:r>
              <a:rPr lang="en-US" sz="4800" dirty="0" err="1" smtClean="0"/>
              <a:t>secara</a:t>
            </a:r>
            <a:r>
              <a:rPr lang="en-US" sz="4800" dirty="0" smtClean="0"/>
              <a:t> </a:t>
            </a:r>
            <a:r>
              <a:rPr lang="en-US" sz="4800" dirty="0" err="1" smtClean="0"/>
              <a:t>umum</a:t>
            </a:r>
            <a:endParaRPr lang="en-US" sz="4800" dirty="0"/>
          </a:p>
        </p:txBody>
      </p:sp>
      <p:sp>
        <p:nvSpPr>
          <p:cNvPr id="3" name="Text Placeholder 2"/>
          <p:cNvSpPr>
            <a:spLocks noGrp="1"/>
          </p:cNvSpPr>
          <p:nvPr>
            <p:ph type="body" sz="quarter" idx="15"/>
          </p:nvPr>
        </p:nvSpPr>
        <p:spPr/>
        <p:txBody>
          <a:bodyPr/>
          <a:lstStyle/>
          <a:p>
            <a:r>
              <a:rPr lang="en-US" sz="1800" dirty="0" smtClean="0"/>
              <a:t>MEMAHAMI PENDIDIKAN DALAM KONTEKS YANG BETUL</a:t>
            </a:r>
            <a:endParaRPr lang="en-US" sz="1800"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smtClean="0"/>
              <a:t>MENGANALISIS KONSEP DAN ISTILAH PENDIDIKAN</a:t>
            </a:r>
            <a:endParaRPr lang="en-US" sz="1800" dirty="0"/>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1"/>
          </p:nvPr>
        </p:nvSpPr>
        <p:spPr/>
        <p:txBody>
          <a:bodyPr/>
          <a:lstStyle/>
          <a:p>
            <a:r>
              <a:rPr lang="en-US" sz="1800" dirty="0" smtClean="0"/>
              <a:t>MENGKRITIK ANDAIAN DAN FAKTA PENDIDIKAN</a:t>
            </a:r>
            <a:endParaRPr lang="en-US" sz="1800" dirty="0"/>
          </a:p>
        </p:txBody>
      </p:sp>
      <p:sp>
        <p:nvSpPr>
          <p:cNvPr id="10" name="Text Placeholder 9"/>
          <p:cNvSpPr>
            <a:spLocks noGrp="1"/>
          </p:cNvSpPr>
          <p:nvPr>
            <p:ph type="body" sz="quarter" idx="22"/>
          </p:nvPr>
        </p:nvSpPr>
        <p:spPr/>
        <p:txBody>
          <a:bodyPr/>
          <a:lstStyle/>
          <a:p>
            <a:endParaRPr lang="en-US"/>
          </a:p>
        </p:txBody>
      </p:sp>
      <p:sp>
        <p:nvSpPr>
          <p:cNvPr id="11" name="Text Placeholder 10"/>
          <p:cNvSpPr>
            <a:spLocks noGrp="1"/>
          </p:cNvSpPr>
          <p:nvPr>
            <p:ph type="body" sz="quarter" idx="23"/>
          </p:nvPr>
        </p:nvSpPr>
        <p:spPr/>
        <p:txBody>
          <a:bodyPr/>
          <a:lstStyle/>
          <a:p>
            <a:endParaRPr lang="en-US"/>
          </a:p>
        </p:txBody>
      </p:sp>
      <p:sp>
        <p:nvSpPr>
          <p:cNvPr id="12" name="Text Placeholder 11"/>
          <p:cNvSpPr>
            <a:spLocks noGrp="1"/>
          </p:cNvSpPr>
          <p:nvPr>
            <p:ph type="body" sz="quarter" idx="24"/>
          </p:nvPr>
        </p:nvSpPr>
        <p:spPr>
          <a:xfrm>
            <a:off x="7790720" y="1902910"/>
            <a:ext cx="3421231" cy="431862"/>
          </a:xfrm>
        </p:spPr>
        <p:txBody>
          <a:bodyPr/>
          <a:lstStyle/>
          <a:p>
            <a:r>
              <a:rPr lang="en-US" sz="1500" dirty="0" smtClean="0"/>
              <a:t>MEMBIMBING ASAS PENDIDIKAN DALAM MEMILIH, MENYUSUN DAN MEMBUA KEPUTUSAN</a:t>
            </a:r>
            <a:endParaRPr lang="en-US" sz="1500" dirty="0"/>
          </a:p>
        </p:txBody>
      </p:sp>
      <p:sp>
        <p:nvSpPr>
          <p:cNvPr id="13" name="Text Placeholder 12"/>
          <p:cNvSpPr>
            <a:spLocks noGrp="1"/>
          </p:cNvSpPr>
          <p:nvPr>
            <p:ph type="body" sz="quarter" idx="25"/>
          </p:nvPr>
        </p:nvSpPr>
        <p:spPr/>
        <p:txBody>
          <a:bodyPr/>
          <a:lstStyle/>
          <a:p>
            <a:endParaRPr lang="en-US"/>
          </a:p>
        </p:txBody>
      </p:sp>
      <p:sp>
        <p:nvSpPr>
          <p:cNvPr id="14" name="Text Placeholder 13"/>
          <p:cNvSpPr>
            <a:spLocks noGrp="1"/>
          </p:cNvSpPr>
          <p:nvPr>
            <p:ph type="body" sz="quarter" idx="26"/>
          </p:nvPr>
        </p:nvSpPr>
        <p:spPr/>
        <p:txBody>
          <a:bodyPr/>
          <a:lstStyle/>
          <a:p>
            <a:endParaRPr lang="en-US"/>
          </a:p>
        </p:txBody>
      </p:sp>
      <p:sp>
        <p:nvSpPr>
          <p:cNvPr id="15" name="Text Placeholder 14"/>
          <p:cNvSpPr>
            <a:spLocks noGrp="1"/>
          </p:cNvSpPr>
          <p:nvPr>
            <p:ph type="body" sz="quarter" idx="27"/>
          </p:nvPr>
        </p:nvSpPr>
        <p:spPr/>
        <p:txBody>
          <a:bodyPr/>
          <a:lstStyle/>
          <a:p>
            <a:r>
              <a:rPr lang="en-US" sz="1800" dirty="0" smtClean="0"/>
              <a:t>MENILAI PERUBAHAN DALAM DASAR</a:t>
            </a:r>
            <a:endParaRPr lang="en-US" sz="1800" dirty="0"/>
          </a:p>
        </p:txBody>
      </p:sp>
      <p:sp>
        <p:nvSpPr>
          <p:cNvPr id="16" name="Text Placeholder 15"/>
          <p:cNvSpPr>
            <a:spLocks noGrp="1"/>
          </p:cNvSpPr>
          <p:nvPr>
            <p:ph type="body" sz="quarter" idx="28"/>
          </p:nvPr>
        </p:nvSpPr>
        <p:spPr/>
        <p:txBody>
          <a:bodyPr/>
          <a:lstStyle/>
          <a:p>
            <a:endParaRPr lang="en-US"/>
          </a:p>
        </p:txBody>
      </p:sp>
      <p:sp>
        <p:nvSpPr>
          <p:cNvPr id="17" name="Text Placeholder 16"/>
          <p:cNvSpPr>
            <a:spLocks noGrp="1"/>
          </p:cNvSpPr>
          <p:nvPr>
            <p:ph type="body" sz="quarter" idx="29"/>
          </p:nvPr>
        </p:nvSpPr>
        <p:spPr/>
        <p:txBody>
          <a:bodyPr/>
          <a:lstStyle/>
          <a:p>
            <a:endParaRPr lang="en-US"/>
          </a:p>
        </p:txBody>
      </p:sp>
      <p:sp>
        <p:nvSpPr>
          <p:cNvPr id="18" name="Text Placeholder 17"/>
          <p:cNvSpPr>
            <a:spLocks noGrp="1"/>
          </p:cNvSpPr>
          <p:nvPr>
            <p:ph type="body" sz="quarter" idx="30"/>
          </p:nvPr>
        </p:nvSpPr>
        <p:spPr/>
        <p:txBody>
          <a:bodyPr/>
          <a:lstStyle/>
          <a:p>
            <a:r>
              <a:rPr lang="en-US" dirty="0" smtClean="0"/>
              <a:t>MEMBIMBING SIKAP GURU</a:t>
            </a:r>
            <a:endParaRPr lang="en-US" dirty="0"/>
          </a:p>
        </p:txBody>
      </p:sp>
      <p:sp>
        <p:nvSpPr>
          <p:cNvPr id="19" name="Text Placeholder 18"/>
          <p:cNvSpPr>
            <a:spLocks noGrp="1"/>
          </p:cNvSpPr>
          <p:nvPr>
            <p:ph type="body" sz="quarter" idx="31"/>
          </p:nvPr>
        </p:nvSpPr>
        <p:spPr/>
        <p:txBody>
          <a:bodyPr/>
          <a:lstStyle/>
          <a:p>
            <a:endParaRPr lang="en-US"/>
          </a:p>
        </p:txBody>
      </p:sp>
      <p:sp>
        <p:nvSpPr>
          <p:cNvPr id="20" name="Text Placeholder 19"/>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271189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Fungsi</a:t>
            </a:r>
            <a:r>
              <a:rPr lang="en-US" sz="4800" dirty="0"/>
              <a:t> </a:t>
            </a:r>
            <a:r>
              <a:rPr lang="en-US" sz="4800" dirty="0" err="1"/>
              <a:t>falsafah</a:t>
            </a:r>
            <a:r>
              <a:rPr lang="en-US" sz="4800" dirty="0"/>
              <a:t> </a:t>
            </a:r>
            <a:r>
              <a:rPr lang="en-US" sz="4800" dirty="0" err="1"/>
              <a:t>pendidikan</a:t>
            </a:r>
            <a:r>
              <a:rPr lang="en-US" sz="4800" dirty="0"/>
              <a:t> </a:t>
            </a:r>
            <a:r>
              <a:rPr lang="en-US" sz="4800" dirty="0" err="1"/>
              <a:t>secara</a:t>
            </a:r>
            <a:r>
              <a:rPr lang="en-US" sz="4800" dirty="0"/>
              <a:t> </a:t>
            </a:r>
            <a:r>
              <a:rPr lang="en-US" sz="4800" dirty="0" err="1"/>
              <a:t>umum</a:t>
            </a:r>
            <a:endParaRPr lang="en-US" sz="4800" dirty="0"/>
          </a:p>
        </p:txBody>
      </p:sp>
      <p:sp>
        <p:nvSpPr>
          <p:cNvPr id="3" name="Text Placeholder 2"/>
          <p:cNvSpPr>
            <a:spLocks noGrp="1"/>
          </p:cNvSpPr>
          <p:nvPr>
            <p:ph type="body" sz="quarter" idx="15"/>
          </p:nvPr>
        </p:nvSpPr>
        <p:spPr/>
        <p:txBody>
          <a:bodyPr/>
          <a:lstStyle/>
          <a:p>
            <a:r>
              <a:rPr lang="en-US" sz="1800" dirty="0" smtClean="0"/>
              <a:t>MENIMBULKAN DIALOG DAN PERSOALAN</a:t>
            </a:r>
            <a:endParaRPr lang="en-US" sz="1800"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smtClean="0"/>
              <a:t>MENJELASKAN KECELARUAN DAN KONFLIK DALAM PENDIDIKAN</a:t>
            </a:r>
            <a:endParaRPr lang="en-US" sz="1800" dirty="0"/>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4"/>
          </p:nvPr>
        </p:nvSpPr>
        <p:spPr/>
        <p:txBody>
          <a:bodyPr/>
          <a:lstStyle/>
          <a:p>
            <a:r>
              <a:rPr lang="en-US" sz="2000" dirty="0" smtClean="0"/>
              <a:t>MENCADANGKAN IDEA BAHARU</a:t>
            </a:r>
            <a:endParaRPr lang="en-US" sz="2000" dirty="0"/>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699985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INSPIRASI (ILHAM)</a:t>
            </a:r>
            <a:endParaRPr lang="en-US" dirty="0"/>
          </a:p>
        </p:txBody>
      </p:sp>
      <p:sp>
        <p:nvSpPr>
          <p:cNvPr id="3" name="Text Placeholder 2"/>
          <p:cNvSpPr>
            <a:spLocks noGrp="1"/>
          </p:cNvSpPr>
          <p:nvPr>
            <p:ph type="body" sz="quarter" idx="19"/>
          </p:nvPr>
        </p:nvSpPr>
        <p:spPr/>
        <p:txBody>
          <a:bodyPr/>
          <a:lstStyle/>
          <a:p>
            <a:endParaRPr lang="en-US"/>
          </a:p>
        </p:txBody>
      </p:sp>
      <p:sp>
        <p:nvSpPr>
          <p:cNvPr id="4" name="Text Placeholder 3"/>
          <p:cNvSpPr>
            <a:spLocks noGrp="1"/>
          </p:cNvSpPr>
          <p:nvPr>
            <p:ph type="body" sz="quarter" idx="20"/>
          </p:nvPr>
        </p:nvSpPr>
        <p:spPr/>
        <p:txBody>
          <a:bodyPr/>
          <a:lstStyle/>
          <a:p>
            <a:r>
              <a:rPr lang="en-US" dirty="0" smtClean="0"/>
              <a:t>PEMIKIRAN RASIONAL</a:t>
            </a:r>
            <a:endParaRPr lang="en-US" dirty="0"/>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r>
              <a:rPr lang="en-US" dirty="0" smtClean="0"/>
              <a:t>BUKTI EMPIRIKAL</a:t>
            </a:r>
            <a:endParaRPr lang="en-US" dirty="0"/>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PENGALAN, NILAI DAN TRADISI MASYARAKAT</a:t>
            </a:r>
            <a:endParaRPr lang="en-US" dirty="0"/>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KAJIAN </a:t>
            </a:r>
            <a:endParaRPr lang="en-US" dirty="0"/>
          </a:p>
        </p:txBody>
      </p:sp>
      <p:sp>
        <p:nvSpPr>
          <p:cNvPr id="11" name="Text Placeholder 10"/>
          <p:cNvSpPr>
            <a:spLocks noGrp="1"/>
          </p:cNvSpPr>
          <p:nvPr>
            <p:ph type="body" sz="quarter" idx="27"/>
          </p:nvPr>
        </p:nvSpPr>
        <p:spPr/>
        <p:txBody>
          <a:bodyPr>
            <a:normAutofit fontScale="92500" lnSpcReduction="10000"/>
          </a:bodyPr>
          <a:lstStyle/>
          <a:p>
            <a:pPr marL="171450" indent="-171450" algn="l" defTabSz="914007" rtl="0" eaLnBrk="1" latinLnBrk="0" hangingPunct="1">
              <a:lnSpc>
                <a:spcPct val="130000"/>
              </a:lnSpc>
              <a:spcBef>
                <a:spcPts val="0"/>
              </a:spcBef>
              <a:buClr>
                <a:schemeClr val="accent1"/>
              </a:buClr>
              <a:buFont typeface="Arial" charset="0"/>
              <a:buChar char="•"/>
            </a:pPr>
            <a:r>
              <a:rPr lang="en-US" dirty="0" smtClean="0"/>
              <a:t>KAJIAN TENTANG INSAN SEPERTI PSIKOLOGI DAN PENDIDIKAN</a:t>
            </a:r>
          </a:p>
          <a:p>
            <a:pPr marL="171450" indent="-171450" algn="l" defTabSz="914007" rtl="0" eaLnBrk="1" latinLnBrk="0" hangingPunct="1">
              <a:lnSpc>
                <a:spcPct val="130000"/>
              </a:lnSpc>
              <a:spcBef>
                <a:spcPts val="0"/>
              </a:spcBef>
              <a:buClr>
                <a:schemeClr val="accent1"/>
              </a:buClr>
              <a:buFont typeface="Arial" charset="0"/>
              <a:buChar char="•"/>
            </a:pPr>
            <a:r>
              <a:rPr lang="en-US" dirty="0" smtClean="0"/>
              <a:t>KAJIAN TENTANG PENGAJARAN DAN PEMBELAJARAN</a:t>
            </a:r>
          </a:p>
          <a:p>
            <a:pPr marL="171450" indent="-171450" algn="l" defTabSz="914007" rtl="0" eaLnBrk="1" latinLnBrk="0" hangingPunct="1">
              <a:lnSpc>
                <a:spcPct val="130000"/>
              </a:lnSpc>
              <a:spcBef>
                <a:spcPts val="0"/>
              </a:spcBef>
              <a:buClr>
                <a:schemeClr val="accent1"/>
              </a:buClr>
              <a:buFont typeface="Arial" charset="0"/>
              <a:buChar char="•"/>
            </a:pPr>
            <a:endParaRPr lang="en-US" dirty="0"/>
          </a:p>
        </p:txBody>
      </p:sp>
      <p:sp>
        <p:nvSpPr>
          <p:cNvPr id="12" name="Text Placeholder 11"/>
          <p:cNvSpPr>
            <a:spLocks noGrp="1"/>
          </p:cNvSpPr>
          <p:nvPr>
            <p:ph type="body" sz="quarter" idx="28"/>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PIHAK BERAUTORITI</a:t>
            </a:r>
            <a:endParaRPr lang="en-US" dirty="0"/>
          </a:p>
        </p:txBody>
      </p:sp>
      <p:sp>
        <p:nvSpPr>
          <p:cNvPr id="13" name="Text Placeholder 12"/>
          <p:cNvSpPr>
            <a:spLocks noGrp="1"/>
          </p:cNvSpPr>
          <p:nvPr>
            <p:ph type="body" sz="quarter" idx="29"/>
          </p:nvPr>
        </p:nvSpPr>
        <p:spPr/>
        <p:txBody>
          <a:bodyPr/>
          <a:lstStyle/>
          <a:p>
            <a:endParaRPr lang="en-US"/>
          </a:p>
        </p:txBody>
      </p:sp>
      <p:sp>
        <p:nvSpPr>
          <p:cNvPr id="14" name="Title 13"/>
          <p:cNvSpPr>
            <a:spLocks noGrp="1"/>
          </p:cNvSpPr>
          <p:nvPr>
            <p:ph type="title"/>
          </p:nvPr>
        </p:nvSpPr>
        <p:spPr/>
        <p:txBody>
          <a:bodyPr/>
          <a:lstStyle/>
          <a:p>
            <a:r>
              <a:rPr lang="en-US" dirty="0" smtClean="0"/>
              <a:t>SUMBER FALSAFAH PENDIDIKAN</a:t>
            </a:r>
            <a:endParaRPr lang="en-US" dirty="0"/>
          </a:p>
        </p:txBody>
      </p:sp>
    </p:spTree>
    <p:extLst>
      <p:ext uri="{BB962C8B-B14F-4D97-AF65-F5344CB8AC3E}">
        <p14:creationId xmlns:p14="http://schemas.microsoft.com/office/powerpoint/2010/main" val="689778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17" y="2882345"/>
            <a:ext cx="10554443" cy="1093310"/>
          </a:xfrm>
        </p:spPr>
        <p:txBody>
          <a:bodyPr/>
          <a:lstStyle/>
          <a:p>
            <a:r>
              <a:rPr lang="en-US" smtClean="0"/>
              <a:t>SEJARAH PERKEMBANGAN FPN</a:t>
            </a:r>
            <a:endParaRPr lang="en-US"/>
          </a:p>
        </p:txBody>
      </p:sp>
      <p:sp>
        <p:nvSpPr>
          <p:cNvPr id="3" name="Text Placeholder 2"/>
          <p:cNvSpPr>
            <a:spLocks noGrp="1"/>
          </p:cNvSpPr>
          <p:nvPr>
            <p:ph type="body" sz="quarter" idx="13"/>
          </p:nvPr>
        </p:nvSpPr>
        <p:spPr/>
        <p:txBody>
          <a:bodyPr>
            <a:normAutofit fontScale="92500"/>
          </a:bodyPr>
          <a:lstStyle/>
          <a:p>
            <a:r>
              <a:rPr lang="en-US" dirty="0"/>
              <a:t>L</a:t>
            </a:r>
            <a:r>
              <a:rPr lang="en-US" dirty="0" smtClean="0"/>
              <a:t>APORAN BARNES TENTANG PENDIDIKAN MELAYU (1951)</a:t>
            </a:r>
          </a:p>
          <a:p>
            <a:endParaRPr lang="en-US" dirty="0"/>
          </a:p>
          <a:p>
            <a:r>
              <a:rPr lang="en-US" dirty="0" smtClean="0"/>
              <a:t>LAPORAN FENN-WU TENTANG PENDIDIKAN CINA MALAYA (1951)</a:t>
            </a:r>
            <a:endParaRPr lang="en-US" dirty="0"/>
          </a:p>
        </p:txBody>
      </p:sp>
      <p:sp>
        <p:nvSpPr>
          <p:cNvPr id="4" name="Text Placeholder 3"/>
          <p:cNvSpPr>
            <a:spLocks noGrp="1"/>
          </p:cNvSpPr>
          <p:nvPr>
            <p:ph type="body" sz="quarter" idx="15"/>
          </p:nvPr>
        </p:nvSpPr>
        <p:spPr/>
        <p:txBody>
          <a:bodyPr/>
          <a:lstStyle/>
          <a:p>
            <a:r>
              <a:rPr lang="en-US" dirty="0" smtClean="0"/>
              <a:t>1951</a:t>
            </a:r>
            <a:endParaRPr lang="en-US" dirty="0"/>
          </a:p>
        </p:txBody>
      </p:sp>
      <p:sp>
        <p:nvSpPr>
          <p:cNvPr id="5" name="Text Placeholder 4"/>
          <p:cNvSpPr>
            <a:spLocks noGrp="1"/>
          </p:cNvSpPr>
          <p:nvPr>
            <p:ph type="body" sz="quarter" idx="16"/>
          </p:nvPr>
        </p:nvSpPr>
        <p:spPr/>
        <p:txBody>
          <a:bodyPr/>
          <a:lstStyle/>
          <a:p>
            <a:r>
              <a:rPr lang="en-US" dirty="0" smtClean="0"/>
              <a:t>ORDINAN PELAJARAN 1952</a:t>
            </a:r>
          </a:p>
          <a:p>
            <a:r>
              <a:rPr lang="en-US" dirty="0" smtClean="0"/>
              <a:t>PENYATA RAZAK (1956)</a:t>
            </a:r>
            <a:endParaRPr lang="en-US" dirty="0"/>
          </a:p>
        </p:txBody>
      </p:sp>
      <p:sp>
        <p:nvSpPr>
          <p:cNvPr id="6" name="Text Placeholder 5"/>
          <p:cNvSpPr>
            <a:spLocks noGrp="1"/>
          </p:cNvSpPr>
          <p:nvPr>
            <p:ph type="body" sz="quarter" idx="17"/>
          </p:nvPr>
        </p:nvSpPr>
        <p:spPr/>
        <p:txBody>
          <a:bodyPr/>
          <a:lstStyle/>
          <a:p>
            <a:r>
              <a:rPr lang="en-US" dirty="0" smtClean="0"/>
              <a:t>1952 &amp; 1956</a:t>
            </a:r>
            <a:endParaRPr lang="en-US" dirty="0"/>
          </a:p>
        </p:txBody>
      </p:sp>
      <p:sp>
        <p:nvSpPr>
          <p:cNvPr id="7" name="Text Placeholder 6"/>
          <p:cNvSpPr>
            <a:spLocks noGrp="1"/>
          </p:cNvSpPr>
          <p:nvPr>
            <p:ph type="body" sz="quarter" idx="18"/>
          </p:nvPr>
        </p:nvSpPr>
        <p:spPr/>
        <p:txBody>
          <a:bodyPr/>
          <a:lstStyle/>
          <a:p>
            <a:r>
              <a:rPr lang="en-US" dirty="0" smtClean="0"/>
              <a:t>ORDINAN PELAJARAN (1957)</a:t>
            </a:r>
          </a:p>
          <a:p>
            <a:r>
              <a:rPr lang="en-US" dirty="0" smtClean="0"/>
              <a:t>PENYATA RAHMAN TALIB (1960)</a:t>
            </a:r>
            <a:endParaRPr lang="en-US" dirty="0"/>
          </a:p>
        </p:txBody>
      </p:sp>
      <p:sp>
        <p:nvSpPr>
          <p:cNvPr id="8" name="Text Placeholder 7"/>
          <p:cNvSpPr>
            <a:spLocks noGrp="1"/>
          </p:cNvSpPr>
          <p:nvPr>
            <p:ph type="body" sz="quarter" idx="19"/>
          </p:nvPr>
        </p:nvSpPr>
        <p:spPr/>
        <p:txBody>
          <a:bodyPr/>
          <a:lstStyle/>
          <a:p>
            <a:r>
              <a:rPr lang="en-US" dirty="0" smtClean="0"/>
              <a:t>1957 &amp; 1960</a:t>
            </a:r>
            <a:endParaRPr lang="en-US" dirty="0"/>
          </a:p>
        </p:txBody>
      </p:sp>
      <p:sp>
        <p:nvSpPr>
          <p:cNvPr id="9" name="Text Placeholder 8"/>
          <p:cNvSpPr>
            <a:spLocks noGrp="1"/>
          </p:cNvSpPr>
          <p:nvPr>
            <p:ph type="body" sz="quarter" idx="20"/>
          </p:nvPr>
        </p:nvSpPr>
        <p:spPr/>
        <p:txBody>
          <a:bodyPr/>
          <a:lstStyle/>
          <a:p>
            <a:r>
              <a:rPr lang="en-US" dirty="0" smtClean="0"/>
              <a:t>AKTA PELAJARAN 1961</a:t>
            </a:r>
          </a:p>
          <a:p>
            <a:r>
              <a:rPr lang="en-US" dirty="0" smtClean="0"/>
              <a:t>LAPORAN JAWATANKUASA KABINET 1974</a:t>
            </a:r>
            <a:endParaRPr lang="en-US" dirty="0"/>
          </a:p>
        </p:txBody>
      </p:sp>
      <p:sp>
        <p:nvSpPr>
          <p:cNvPr id="10" name="Text Placeholder 9"/>
          <p:cNvSpPr>
            <a:spLocks noGrp="1"/>
          </p:cNvSpPr>
          <p:nvPr>
            <p:ph type="body" sz="quarter" idx="21"/>
          </p:nvPr>
        </p:nvSpPr>
        <p:spPr/>
        <p:txBody>
          <a:bodyPr/>
          <a:lstStyle/>
          <a:p>
            <a:r>
              <a:rPr lang="en-US" dirty="0" smtClean="0"/>
              <a:t>1961 &amp; 1974</a:t>
            </a:r>
            <a:endParaRPr lang="en-US" dirty="0"/>
          </a:p>
        </p:txBody>
      </p:sp>
      <p:sp>
        <p:nvSpPr>
          <p:cNvPr id="11" name="Text Placeholder 10"/>
          <p:cNvSpPr>
            <a:spLocks noGrp="1"/>
          </p:cNvSpPr>
          <p:nvPr>
            <p:ph type="body" sz="quarter" idx="22"/>
          </p:nvPr>
        </p:nvSpPr>
        <p:spPr/>
        <p:txBody>
          <a:bodyPr/>
          <a:lstStyle/>
          <a:p>
            <a:r>
              <a:rPr lang="en-US" dirty="0"/>
              <a:t>FALSAFAH PENDIDIKAN KEBANGSAAN DIRUMUSKAN PADA TAHUN 1987 DAN DIISYTIHARKAN PADA TAHUN 1988 APABILA KBSM DILAKSANAKAN</a:t>
            </a:r>
          </a:p>
          <a:p>
            <a:endParaRPr lang="en-US" dirty="0"/>
          </a:p>
        </p:txBody>
      </p:sp>
      <p:sp>
        <p:nvSpPr>
          <p:cNvPr id="12" name="Text Placeholder 11"/>
          <p:cNvSpPr>
            <a:spLocks noGrp="1"/>
          </p:cNvSpPr>
          <p:nvPr>
            <p:ph type="body" sz="quarter" idx="23"/>
          </p:nvPr>
        </p:nvSpPr>
        <p:spPr/>
        <p:txBody>
          <a:bodyPr/>
          <a:lstStyle/>
          <a:p>
            <a:r>
              <a:rPr lang="en-US" dirty="0"/>
              <a:t>1987 &amp; 1988</a:t>
            </a:r>
          </a:p>
          <a:p>
            <a:endParaRPr lang="en-US" dirty="0"/>
          </a:p>
        </p:txBody>
      </p:sp>
      <p:sp>
        <p:nvSpPr>
          <p:cNvPr id="13" name="Text Placeholder 12"/>
          <p:cNvSpPr>
            <a:spLocks noGrp="1"/>
          </p:cNvSpPr>
          <p:nvPr>
            <p:ph type="body" sz="quarter" idx="24"/>
          </p:nvPr>
        </p:nvSpPr>
        <p:spPr/>
        <p:txBody>
          <a:bodyPr/>
          <a:lstStyle/>
          <a:p>
            <a:r>
              <a:rPr lang="en-US" dirty="0" smtClean="0"/>
              <a:t>FALSAFAH PENDIDIKAN NEGARA</a:t>
            </a:r>
            <a:endParaRPr lang="en-US" dirty="0"/>
          </a:p>
        </p:txBody>
      </p:sp>
      <p:sp>
        <p:nvSpPr>
          <p:cNvPr id="14" name="Text Placeholder 13"/>
          <p:cNvSpPr>
            <a:spLocks noGrp="1"/>
          </p:cNvSpPr>
          <p:nvPr>
            <p:ph type="body" sz="quarter" idx="25"/>
          </p:nvPr>
        </p:nvSpPr>
        <p:spPr/>
        <p:txBody>
          <a:bodyPr/>
          <a:lstStyle/>
          <a:p>
            <a:r>
              <a:rPr lang="en-US" dirty="0" smtClean="0"/>
              <a:t>1996</a:t>
            </a:r>
            <a:endParaRPr lang="en-US" dirty="0"/>
          </a:p>
        </p:txBody>
      </p:sp>
    </p:spTree>
    <p:extLst>
      <p:ext uri="{BB962C8B-B14F-4D97-AF65-F5344CB8AC3E}">
        <p14:creationId xmlns:p14="http://schemas.microsoft.com/office/powerpoint/2010/main" val="344701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FALSAFAH PENDIDIKAN NEGARA</a:t>
            </a:r>
            <a:endParaRPr lang="en-US" dirty="0"/>
          </a:p>
        </p:txBody>
      </p:sp>
      <p:pic>
        <p:nvPicPr>
          <p:cNvPr id="4" name="Content Placeholder 3"/>
          <p:cNvPicPr>
            <a:picLocks noGrp="1" noChangeAspect="1"/>
          </p:cNvPicPr>
          <p:nvPr>
            <p:ph idx="1"/>
          </p:nvPr>
        </p:nvPicPr>
        <p:blipFill>
          <a:blip r:embed="rId2"/>
          <a:stretch>
            <a:fillRect/>
          </a:stretch>
        </p:blipFill>
        <p:spPr>
          <a:xfrm>
            <a:off x="2828296" y="1825625"/>
            <a:ext cx="6535407" cy="4351338"/>
          </a:xfrm>
          <a:prstGeom prst="rect">
            <a:avLst/>
          </a:prstGeom>
        </p:spPr>
      </p:pic>
    </p:spTree>
    <p:extLst>
      <p:ext uri="{BB962C8B-B14F-4D97-AF65-F5344CB8AC3E}">
        <p14:creationId xmlns:p14="http://schemas.microsoft.com/office/powerpoint/2010/main" val="405148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FALSAFAH PENDIDIKAN </a:t>
            </a:r>
            <a:r>
              <a:rPr lang="en-US" dirty="0" smtClean="0"/>
              <a:t>KEBANGSAAN</a:t>
            </a:r>
            <a:endParaRPr lang="en-US" dirty="0"/>
          </a:p>
        </p:txBody>
      </p:sp>
      <p:pic>
        <p:nvPicPr>
          <p:cNvPr id="4" name="Content Placeholder 3"/>
          <p:cNvPicPr>
            <a:picLocks noGrp="1" noChangeAspect="1"/>
          </p:cNvPicPr>
          <p:nvPr>
            <p:ph idx="1"/>
          </p:nvPr>
        </p:nvPicPr>
        <p:blipFill>
          <a:blip r:embed="rId2"/>
          <a:stretch>
            <a:fillRect/>
          </a:stretch>
        </p:blipFill>
        <p:spPr>
          <a:xfrm>
            <a:off x="4065563" y="1825625"/>
            <a:ext cx="3567842" cy="5049056"/>
          </a:xfrm>
          <a:prstGeom prst="rect">
            <a:avLst/>
          </a:prstGeom>
        </p:spPr>
      </p:pic>
    </p:spTree>
    <p:extLst>
      <p:ext uri="{BB962C8B-B14F-4D97-AF65-F5344CB8AC3E}">
        <p14:creationId xmlns:p14="http://schemas.microsoft.com/office/powerpoint/2010/main" val="92130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2873549"/>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DISCUSSION</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86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SOALAN:</a:t>
            </a:r>
            <a:endParaRPr lang="en-US" b="1" dirty="0"/>
          </a:p>
        </p:txBody>
      </p:sp>
      <p:sp>
        <p:nvSpPr>
          <p:cNvPr id="3" name="Content Placeholder 2"/>
          <p:cNvSpPr>
            <a:spLocks noGrp="1"/>
          </p:cNvSpPr>
          <p:nvPr>
            <p:ph idx="1"/>
          </p:nvPr>
        </p:nvSpPr>
        <p:spPr/>
        <p:txBody>
          <a:bodyPr/>
          <a:lstStyle/>
          <a:p>
            <a:r>
              <a:rPr lang="en-US" dirty="0" err="1" smtClean="0"/>
              <a:t>Apakah</a:t>
            </a:r>
            <a:r>
              <a:rPr lang="en-US" dirty="0" smtClean="0"/>
              <a:t> FPN/FPK </a:t>
            </a:r>
            <a:r>
              <a:rPr lang="en-US" dirty="0" err="1" smtClean="0"/>
              <a:t>masih</a:t>
            </a:r>
            <a:r>
              <a:rPr lang="en-US" dirty="0" smtClean="0"/>
              <a:t> </a:t>
            </a:r>
            <a:r>
              <a:rPr lang="en-US" dirty="0" err="1" smtClean="0"/>
              <a:t>relevan</a:t>
            </a:r>
            <a:r>
              <a:rPr lang="en-US" dirty="0" smtClean="0"/>
              <a:t> </a:t>
            </a:r>
            <a:r>
              <a:rPr lang="en-US" dirty="0" err="1" smtClean="0"/>
              <a:t>pada</a:t>
            </a:r>
            <a:r>
              <a:rPr lang="en-US" dirty="0" smtClean="0"/>
              <a:t> </a:t>
            </a:r>
            <a:r>
              <a:rPr lang="en-US" dirty="0" err="1" smtClean="0"/>
              <a:t>abad</a:t>
            </a:r>
            <a:r>
              <a:rPr lang="en-US" dirty="0" smtClean="0"/>
              <a:t> ke-21?</a:t>
            </a:r>
          </a:p>
          <a:p>
            <a:r>
              <a:rPr lang="en-US" dirty="0" err="1" smtClean="0"/>
              <a:t>Adakah</a:t>
            </a:r>
            <a:r>
              <a:rPr lang="en-US" dirty="0" smtClean="0"/>
              <a:t> FPN/FPK </a:t>
            </a:r>
            <a:r>
              <a:rPr lang="en-US" dirty="0" err="1" smtClean="0"/>
              <a:t>setara</a:t>
            </a:r>
            <a:r>
              <a:rPr lang="en-US" dirty="0" smtClean="0"/>
              <a:t> </a:t>
            </a:r>
            <a:r>
              <a:rPr lang="en-US" dirty="0" err="1" smtClean="0"/>
              <a:t>dengan</a:t>
            </a:r>
            <a:r>
              <a:rPr lang="en-US" dirty="0" smtClean="0"/>
              <a:t> </a:t>
            </a:r>
            <a:r>
              <a:rPr lang="en-US" dirty="0" err="1" smtClean="0"/>
              <a:t>halatuju</a:t>
            </a:r>
            <a:r>
              <a:rPr lang="en-US" dirty="0" smtClean="0"/>
              <a:t> agenda </a:t>
            </a:r>
            <a:r>
              <a:rPr lang="en-US" dirty="0" err="1" smtClean="0"/>
              <a:t>antarabangsa</a:t>
            </a:r>
            <a:r>
              <a:rPr lang="en-US" dirty="0" smtClean="0"/>
              <a:t> </a:t>
            </a:r>
            <a:r>
              <a:rPr lang="en-US" dirty="0" err="1" smtClean="0"/>
              <a:t>dan</a:t>
            </a:r>
            <a:r>
              <a:rPr lang="en-US" dirty="0" smtClean="0"/>
              <a:t> global?</a:t>
            </a:r>
          </a:p>
          <a:p>
            <a:r>
              <a:rPr lang="en-US" dirty="0" err="1" smtClean="0"/>
              <a:t>Bagaimanakah</a:t>
            </a:r>
            <a:r>
              <a:rPr lang="en-US" dirty="0" smtClean="0"/>
              <a:t> FPN/FPK </a:t>
            </a:r>
            <a:r>
              <a:rPr lang="en-US" dirty="0" err="1" smtClean="0"/>
              <a:t>dan</a:t>
            </a:r>
            <a:r>
              <a:rPr lang="en-US" dirty="0" smtClean="0"/>
              <a:t> Malaysia </a:t>
            </a:r>
            <a:r>
              <a:rPr lang="en-US" dirty="0" err="1" smtClean="0"/>
              <a:t>menyumbang</a:t>
            </a:r>
            <a:r>
              <a:rPr lang="en-US" dirty="0" smtClean="0"/>
              <a:t> </a:t>
            </a:r>
            <a:r>
              <a:rPr lang="en-US" dirty="0" err="1" smtClean="0"/>
              <a:t>kepada</a:t>
            </a:r>
            <a:r>
              <a:rPr lang="en-US" dirty="0" smtClean="0"/>
              <a:t> </a:t>
            </a:r>
            <a:r>
              <a:rPr lang="en-US" dirty="0" err="1" smtClean="0"/>
              <a:t>pendidikan</a:t>
            </a:r>
            <a:r>
              <a:rPr lang="en-US" dirty="0" smtClean="0"/>
              <a:t> </a:t>
            </a:r>
            <a:r>
              <a:rPr lang="en-US" dirty="0" err="1" smtClean="0"/>
              <a:t>dunia</a:t>
            </a:r>
            <a:r>
              <a:rPr lang="en-US" dirty="0" smtClean="0"/>
              <a:t>?</a:t>
            </a:r>
          </a:p>
          <a:p>
            <a:r>
              <a:rPr lang="en-US" dirty="0" err="1" smtClean="0"/>
              <a:t>Sejauhmanakah</a:t>
            </a:r>
            <a:r>
              <a:rPr lang="en-US" dirty="0" smtClean="0"/>
              <a:t> FPN/FPK </a:t>
            </a:r>
            <a:r>
              <a:rPr lang="en-US" dirty="0" err="1" smtClean="0"/>
              <a:t>relevan</a:t>
            </a:r>
            <a:r>
              <a:rPr lang="en-US" dirty="0" smtClean="0"/>
              <a:t> </a:t>
            </a:r>
            <a:r>
              <a:rPr lang="en-US" dirty="0" err="1" smtClean="0"/>
              <a:t>dengan</a:t>
            </a:r>
            <a:r>
              <a:rPr lang="en-US" dirty="0" smtClean="0"/>
              <a:t> IR4.0?</a:t>
            </a:r>
            <a:endParaRPr lang="en-US" dirty="0"/>
          </a:p>
        </p:txBody>
      </p:sp>
    </p:spTree>
    <p:extLst>
      <p:ext uri="{BB962C8B-B14F-4D97-AF65-F5344CB8AC3E}">
        <p14:creationId xmlns:p14="http://schemas.microsoft.com/office/powerpoint/2010/main" val="1617511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FUNGSI FPN/FPK SETIAP NEGARA</a:t>
            </a:r>
            <a:endParaRPr lang="en-US" b="1" dirty="0"/>
          </a:p>
        </p:txBody>
      </p:sp>
      <p:sp>
        <p:nvSpPr>
          <p:cNvPr id="3" name="Content Placeholder 2"/>
          <p:cNvSpPr>
            <a:spLocks noGrp="1"/>
          </p:cNvSpPr>
          <p:nvPr>
            <p:ph idx="1"/>
          </p:nvPr>
        </p:nvSpPr>
        <p:spPr/>
        <p:txBody>
          <a:bodyPr/>
          <a:lstStyle/>
          <a:p>
            <a:r>
              <a:rPr lang="en-US" dirty="0" err="1"/>
              <a:t>Setiap</a:t>
            </a:r>
            <a:r>
              <a:rPr lang="en-US" dirty="0"/>
              <a:t> </a:t>
            </a:r>
            <a:r>
              <a:rPr lang="en-US" dirty="0" err="1"/>
              <a:t>negara</a:t>
            </a:r>
            <a:r>
              <a:rPr lang="en-US" dirty="0"/>
              <a:t> </a:t>
            </a:r>
            <a:r>
              <a:rPr lang="en-US" dirty="0" err="1" smtClean="0"/>
              <a:t>mempunyai</a:t>
            </a:r>
            <a:r>
              <a:rPr lang="en-US" dirty="0" smtClean="0"/>
              <a:t> </a:t>
            </a:r>
            <a:r>
              <a:rPr lang="en-US" dirty="0" err="1" smtClean="0"/>
              <a:t>sistem</a:t>
            </a:r>
            <a:r>
              <a:rPr lang="en-US" dirty="0" smtClean="0"/>
              <a:t> </a:t>
            </a:r>
            <a:r>
              <a:rPr lang="en-US" dirty="0" err="1"/>
              <a:t>pendidikan</a:t>
            </a:r>
            <a:r>
              <a:rPr lang="en-US" dirty="0"/>
              <a:t> </a:t>
            </a:r>
            <a:r>
              <a:rPr lang="en-US" dirty="0" err="1"/>
              <a:t>tersendiri</a:t>
            </a:r>
            <a:r>
              <a:rPr lang="en-US" dirty="0"/>
              <a:t>/ </a:t>
            </a:r>
            <a:r>
              <a:rPr lang="en-US" dirty="0" err="1"/>
              <a:t>berbeza</a:t>
            </a:r>
            <a:r>
              <a:rPr lang="en-US" dirty="0"/>
              <a:t> </a:t>
            </a:r>
            <a:r>
              <a:rPr lang="en-US" dirty="0" err="1"/>
              <a:t>dengan</a:t>
            </a:r>
            <a:r>
              <a:rPr lang="en-US" dirty="0"/>
              <a:t> </a:t>
            </a:r>
            <a:r>
              <a:rPr lang="en-US" dirty="0" err="1"/>
              <a:t>negara</a:t>
            </a:r>
            <a:r>
              <a:rPr lang="en-US" dirty="0"/>
              <a:t> </a:t>
            </a:r>
            <a:r>
              <a:rPr lang="en-US" dirty="0" smtClean="0"/>
              <a:t>lain.</a:t>
            </a:r>
            <a:endParaRPr lang="en-US" dirty="0"/>
          </a:p>
          <a:p>
            <a:r>
              <a:rPr lang="en-US" dirty="0" err="1"/>
              <a:t>Fungsi</a:t>
            </a:r>
            <a:r>
              <a:rPr lang="en-US" dirty="0"/>
              <a:t> </a:t>
            </a:r>
            <a:r>
              <a:rPr lang="en-US" dirty="0" err="1"/>
              <a:t>utama</a:t>
            </a:r>
            <a:r>
              <a:rPr lang="en-US" dirty="0"/>
              <a:t> </a:t>
            </a:r>
            <a:r>
              <a:rPr lang="en-US" dirty="0" err="1"/>
              <a:t>sesuatu</a:t>
            </a:r>
            <a:r>
              <a:rPr lang="en-US" dirty="0"/>
              <a:t> </a:t>
            </a:r>
            <a:r>
              <a:rPr lang="en-US" dirty="0" err="1"/>
              <a:t>pendidikan</a:t>
            </a:r>
            <a:r>
              <a:rPr lang="en-US" dirty="0"/>
              <a:t> </a:t>
            </a:r>
            <a:r>
              <a:rPr lang="en-US" dirty="0" err="1"/>
              <a:t>negara</a:t>
            </a:r>
            <a:r>
              <a:rPr lang="en-US" dirty="0"/>
              <a:t> </a:t>
            </a:r>
            <a:r>
              <a:rPr lang="en-US" dirty="0" err="1"/>
              <a:t>adalah</a:t>
            </a:r>
            <a:r>
              <a:rPr lang="en-US" dirty="0"/>
              <a:t> </a:t>
            </a:r>
            <a:r>
              <a:rPr lang="en-US" dirty="0" err="1"/>
              <a:t>untuk</a:t>
            </a:r>
            <a:r>
              <a:rPr lang="en-US" dirty="0"/>
              <a:t> </a:t>
            </a:r>
            <a:r>
              <a:rPr lang="en-US" dirty="0" err="1"/>
              <a:t>membina</a:t>
            </a:r>
            <a:r>
              <a:rPr lang="en-US" dirty="0"/>
              <a:t> </a:t>
            </a:r>
            <a:r>
              <a:rPr lang="en-US" dirty="0" err="1"/>
              <a:t>acuan</a:t>
            </a:r>
            <a:r>
              <a:rPr lang="en-US" dirty="0"/>
              <a:t> </a:t>
            </a:r>
            <a:r>
              <a:rPr lang="en-US" dirty="0" smtClean="0"/>
              <a:t>modal </a:t>
            </a:r>
            <a:r>
              <a:rPr lang="en-US" dirty="0" err="1" smtClean="0"/>
              <a:t>insan</a:t>
            </a:r>
            <a:r>
              <a:rPr lang="en-US" dirty="0" smtClean="0"/>
              <a:t> </a:t>
            </a:r>
            <a:r>
              <a:rPr lang="en-US" dirty="0"/>
              <a:t>yang </a:t>
            </a:r>
            <a:r>
              <a:rPr lang="en-US" dirty="0" err="1"/>
              <a:t>diperlukan</a:t>
            </a:r>
            <a:r>
              <a:rPr lang="en-US" dirty="0"/>
              <a:t> </a:t>
            </a:r>
            <a:r>
              <a:rPr lang="en-US" dirty="0" err="1" smtClean="0"/>
              <a:t>oleh</a:t>
            </a:r>
            <a:r>
              <a:rPr lang="en-US" dirty="0" smtClean="0"/>
              <a:t> </a:t>
            </a:r>
            <a:r>
              <a:rPr lang="en-US" dirty="0" err="1" smtClean="0"/>
              <a:t>negara</a:t>
            </a:r>
            <a:r>
              <a:rPr lang="en-US" dirty="0" smtClean="0"/>
              <a:t> </a:t>
            </a:r>
            <a:r>
              <a:rPr lang="en-US" dirty="0" err="1" smtClean="0"/>
              <a:t>tersebut</a:t>
            </a:r>
            <a:r>
              <a:rPr lang="en-US" dirty="0" smtClean="0"/>
              <a:t>.</a:t>
            </a:r>
            <a:endParaRPr lang="en-US" dirty="0"/>
          </a:p>
          <a:p>
            <a:r>
              <a:rPr lang="en-US" dirty="0" err="1"/>
              <a:t>Contoh</a:t>
            </a:r>
            <a:r>
              <a:rPr lang="en-US" dirty="0"/>
              <a:t>: Malaysia </a:t>
            </a:r>
            <a:r>
              <a:rPr lang="en-US" dirty="0" err="1"/>
              <a:t>dalam</a:t>
            </a:r>
            <a:r>
              <a:rPr lang="en-US" dirty="0"/>
              <a:t> masa 15 </a:t>
            </a:r>
            <a:r>
              <a:rPr lang="en-US" dirty="0" err="1"/>
              <a:t>tahun</a:t>
            </a:r>
            <a:r>
              <a:rPr lang="en-US" dirty="0"/>
              <a:t> </a:t>
            </a:r>
            <a:r>
              <a:rPr lang="en-US" dirty="0" err="1"/>
              <a:t>akan</a:t>
            </a:r>
            <a:r>
              <a:rPr lang="en-US" dirty="0"/>
              <a:t> </a:t>
            </a:r>
            <a:r>
              <a:rPr lang="en-US" dirty="0" err="1"/>
              <a:t>datang</a:t>
            </a:r>
            <a:r>
              <a:rPr lang="en-US" dirty="0"/>
              <a:t>, </a:t>
            </a:r>
            <a:r>
              <a:rPr lang="en-US" dirty="0" err="1"/>
              <a:t>apakah</a:t>
            </a:r>
            <a:r>
              <a:rPr lang="en-US" dirty="0"/>
              <a:t> </a:t>
            </a:r>
            <a:r>
              <a:rPr lang="en-US" dirty="0" err="1"/>
              <a:t>bentuk</a:t>
            </a:r>
            <a:r>
              <a:rPr lang="en-US" dirty="0"/>
              <a:t>/ </a:t>
            </a:r>
            <a:r>
              <a:rPr lang="en-US" dirty="0" err="1"/>
              <a:t>jenis</a:t>
            </a:r>
            <a:r>
              <a:rPr lang="en-US" dirty="0"/>
              <a:t> </a:t>
            </a:r>
            <a:r>
              <a:rPr lang="en-US" dirty="0" err="1"/>
              <a:t>negara</a:t>
            </a:r>
            <a:r>
              <a:rPr lang="en-US" dirty="0"/>
              <a:t> yang </a:t>
            </a:r>
            <a:r>
              <a:rPr lang="en-US" dirty="0" err="1"/>
              <a:t>ingin</a:t>
            </a:r>
            <a:r>
              <a:rPr lang="en-US" dirty="0"/>
              <a:t> </a:t>
            </a:r>
            <a:r>
              <a:rPr lang="en-US" dirty="0" err="1" smtClean="0"/>
              <a:t>dibangunkan</a:t>
            </a:r>
            <a:r>
              <a:rPr lang="en-US" dirty="0" smtClean="0"/>
              <a:t>.</a:t>
            </a:r>
            <a:endParaRPr lang="en-US" dirty="0" smtClean="0"/>
          </a:p>
          <a:p>
            <a:r>
              <a:rPr lang="en-US" dirty="0" err="1" smtClean="0"/>
              <a:t>Justeru</a:t>
            </a:r>
            <a:r>
              <a:rPr lang="en-US" dirty="0" smtClean="0"/>
              <a:t>, </a:t>
            </a:r>
            <a:r>
              <a:rPr lang="en-US" dirty="0" err="1"/>
              <a:t>sistem</a:t>
            </a:r>
            <a:r>
              <a:rPr lang="en-US" dirty="0"/>
              <a:t> </a:t>
            </a:r>
            <a:r>
              <a:rPr lang="en-US" dirty="0" err="1"/>
              <a:t>pendidikan</a:t>
            </a:r>
            <a:r>
              <a:rPr lang="en-US" dirty="0"/>
              <a:t> </a:t>
            </a:r>
            <a:r>
              <a:rPr lang="en-US" dirty="0" err="1"/>
              <a:t>perlu</a:t>
            </a:r>
            <a:r>
              <a:rPr lang="en-US" dirty="0"/>
              <a:t> </a:t>
            </a:r>
            <a:r>
              <a:rPr lang="en-US" dirty="0" err="1"/>
              <a:t>bermula</a:t>
            </a:r>
            <a:r>
              <a:rPr lang="en-US" dirty="0"/>
              <a:t> </a:t>
            </a:r>
            <a:r>
              <a:rPr lang="en-US" dirty="0" err="1"/>
              <a:t>dari</a:t>
            </a:r>
            <a:r>
              <a:rPr lang="en-US" dirty="0"/>
              <a:t> </a:t>
            </a:r>
            <a:r>
              <a:rPr lang="en-US" dirty="0" err="1"/>
              <a:t>sekarang</a:t>
            </a:r>
            <a:r>
              <a:rPr lang="en-US" dirty="0"/>
              <a:t> </a:t>
            </a:r>
            <a:r>
              <a:rPr lang="en-US" dirty="0" err="1"/>
              <a:t>untuk</a:t>
            </a:r>
            <a:r>
              <a:rPr lang="en-US" dirty="0"/>
              <a:t> </a:t>
            </a:r>
            <a:r>
              <a:rPr lang="en-US" dirty="0" err="1"/>
              <a:t>membina</a:t>
            </a:r>
            <a:r>
              <a:rPr lang="en-US" dirty="0"/>
              <a:t> </a:t>
            </a:r>
            <a:r>
              <a:rPr lang="en-US" dirty="0" err="1"/>
              <a:t>bentuk</a:t>
            </a:r>
            <a:r>
              <a:rPr lang="en-US" dirty="0"/>
              <a:t>/ </a:t>
            </a:r>
            <a:r>
              <a:rPr lang="en-US" dirty="0" err="1"/>
              <a:t>jenis</a:t>
            </a:r>
            <a:r>
              <a:rPr lang="en-US" dirty="0"/>
              <a:t> </a:t>
            </a:r>
            <a:r>
              <a:rPr lang="en-US" dirty="0" err="1" smtClean="0"/>
              <a:t>negara</a:t>
            </a:r>
            <a:r>
              <a:rPr lang="en-US" dirty="0" smtClean="0"/>
              <a:t> </a:t>
            </a:r>
            <a:r>
              <a:rPr lang="en-US" dirty="0" err="1" smtClean="0"/>
              <a:t>akan</a:t>
            </a:r>
            <a:r>
              <a:rPr lang="en-US" dirty="0" smtClean="0"/>
              <a:t> </a:t>
            </a:r>
            <a:r>
              <a:rPr lang="en-US" dirty="0" smtClean="0"/>
              <a:t>dating</a:t>
            </a:r>
            <a:r>
              <a:rPr lang="en-US" dirty="0"/>
              <a:t>.</a:t>
            </a:r>
            <a:endParaRPr lang="en-US" dirty="0"/>
          </a:p>
        </p:txBody>
      </p:sp>
    </p:spTree>
    <p:extLst>
      <p:ext uri="{BB962C8B-B14F-4D97-AF65-F5344CB8AC3E}">
        <p14:creationId xmlns:p14="http://schemas.microsoft.com/office/powerpoint/2010/main" val="356171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Contoh</a:t>
            </a:r>
            <a:r>
              <a:rPr lang="en-US" dirty="0" smtClean="0"/>
              <a:t> lain: Negara </a:t>
            </a:r>
            <a:r>
              <a:rPr lang="en-US" dirty="0" err="1" smtClean="0"/>
              <a:t>industri</a:t>
            </a:r>
            <a:r>
              <a:rPr lang="en-US" dirty="0" smtClean="0"/>
              <a:t> yang </a:t>
            </a:r>
            <a:r>
              <a:rPr lang="en-US" dirty="0" err="1" smtClean="0"/>
              <a:t>memerlukan</a:t>
            </a:r>
            <a:r>
              <a:rPr lang="en-US" dirty="0" smtClean="0"/>
              <a:t> 1000 </a:t>
            </a:r>
            <a:r>
              <a:rPr lang="en-US" dirty="0" err="1" smtClean="0"/>
              <a:t>jurutera</a:t>
            </a:r>
            <a:r>
              <a:rPr lang="en-US" dirty="0" smtClean="0"/>
              <a:t>, </a:t>
            </a:r>
            <a:r>
              <a:rPr lang="en-US" dirty="0" err="1" smtClean="0"/>
              <a:t>arkitek</a:t>
            </a:r>
            <a:r>
              <a:rPr lang="en-US" dirty="0" smtClean="0"/>
              <a:t> </a:t>
            </a:r>
            <a:r>
              <a:rPr lang="en-US" dirty="0" err="1" smtClean="0"/>
              <a:t>dalam</a:t>
            </a:r>
            <a:r>
              <a:rPr lang="en-US" dirty="0" smtClean="0"/>
              <a:t> </a:t>
            </a:r>
            <a:r>
              <a:rPr lang="en-US" dirty="0" err="1" smtClean="0"/>
              <a:t>tempoh</a:t>
            </a:r>
            <a:r>
              <a:rPr lang="en-US" dirty="0" smtClean="0"/>
              <a:t> 5 </a:t>
            </a:r>
            <a:r>
              <a:rPr lang="en-US" dirty="0" err="1" smtClean="0"/>
              <a:t>tahun</a:t>
            </a:r>
            <a:r>
              <a:rPr lang="en-US" dirty="0" smtClean="0"/>
              <a:t> </a:t>
            </a:r>
            <a:r>
              <a:rPr lang="en-US" dirty="0" err="1" smtClean="0"/>
              <a:t>akan</a:t>
            </a:r>
            <a:r>
              <a:rPr lang="en-US" dirty="0" smtClean="0"/>
              <a:t> </a:t>
            </a:r>
            <a:r>
              <a:rPr lang="en-US" dirty="0" err="1" smtClean="0"/>
              <a:t>datang</a:t>
            </a:r>
            <a:r>
              <a:rPr lang="en-US" dirty="0" smtClean="0"/>
              <a:t>, </a:t>
            </a:r>
            <a:r>
              <a:rPr lang="en-US" dirty="0" err="1" smtClean="0"/>
              <a:t>ia</a:t>
            </a:r>
            <a:r>
              <a:rPr lang="en-US" dirty="0" smtClean="0"/>
              <a:t> </a:t>
            </a:r>
            <a:r>
              <a:rPr lang="en-US" dirty="0" err="1" smtClean="0"/>
              <a:t>akan</a:t>
            </a:r>
            <a:r>
              <a:rPr lang="en-US" dirty="0" smtClean="0"/>
              <a:t> </a:t>
            </a:r>
            <a:r>
              <a:rPr lang="en-US" dirty="0" err="1" smtClean="0"/>
              <a:t>disusun</a:t>
            </a:r>
            <a:r>
              <a:rPr lang="en-US" dirty="0" smtClean="0"/>
              <a:t> </a:t>
            </a:r>
            <a:r>
              <a:rPr lang="en-US" dirty="0" err="1" smtClean="0"/>
              <a:t>dan</a:t>
            </a:r>
            <a:r>
              <a:rPr lang="en-US" dirty="0" smtClean="0"/>
              <a:t> </a:t>
            </a:r>
            <a:r>
              <a:rPr lang="en-US" dirty="0" err="1" smtClean="0"/>
              <a:t>dipecahkan</a:t>
            </a:r>
            <a:r>
              <a:rPr lang="en-US" dirty="0" smtClean="0"/>
              <a:t> </a:t>
            </a:r>
            <a:r>
              <a:rPr lang="en-US" dirty="0" err="1" smtClean="0"/>
              <a:t>kepada</a:t>
            </a:r>
            <a:r>
              <a:rPr lang="en-US" dirty="0" smtClean="0"/>
              <a:t> </a:t>
            </a:r>
            <a:r>
              <a:rPr lang="en-US" dirty="0" err="1" smtClean="0"/>
              <a:t>institusi</a:t>
            </a:r>
            <a:r>
              <a:rPr lang="en-US" dirty="0" smtClean="0"/>
              <a:t> yang </a:t>
            </a:r>
            <a:r>
              <a:rPr lang="en-US" dirty="0" err="1" smtClean="0"/>
              <a:t>sesuai</a:t>
            </a:r>
            <a:r>
              <a:rPr lang="en-US" dirty="0" smtClean="0"/>
              <a:t>.</a:t>
            </a:r>
          </a:p>
          <a:p>
            <a:r>
              <a:rPr lang="en-US" dirty="0" smtClean="0"/>
              <a:t>Negara </a:t>
            </a:r>
            <a:r>
              <a:rPr lang="en-US" dirty="0" err="1" smtClean="0"/>
              <a:t>membangun</a:t>
            </a:r>
            <a:r>
              <a:rPr lang="en-US" dirty="0" smtClean="0"/>
              <a:t>, </a:t>
            </a:r>
            <a:r>
              <a:rPr lang="en-US" dirty="0" err="1" smtClean="0"/>
              <a:t>negara</a:t>
            </a:r>
            <a:r>
              <a:rPr lang="en-US" dirty="0" smtClean="0"/>
              <a:t> </a:t>
            </a:r>
            <a:r>
              <a:rPr lang="en-US" dirty="0" err="1" smtClean="0"/>
              <a:t>maju</a:t>
            </a:r>
            <a:r>
              <a:rPr lang="en-US" dirty="0" smtClean="0"/>
              <a:t>.</a:t>
            </a:r>
            <a:endParaRPr lang="en-US" dirty="0"/>
          </a:p>
          <a:p>
            <a:r>
              <a:rPr lang="en-US" dirty="0" err="1" smtClean="0"/>
              <a:t>Ia</a:t>
            </a:r>
            <a:r>
              <a:rPr lang="en-US" dirty="0" smtClean="0"/>
              <a:t> juga </a:t>
            </a:r>
            <a:r>
              <a:rPr lang="en-US" dirty="0" err="1" smtClean="0"/>
              <a:t>boleh</a:t>
            </a:r>
            <a:r>
              <a:rPr lang="en-US" dirty="0" smtClean="0"/>
              <a:t> </a:t>
            </a:r>
            <a:r>
              <a:rPr lang="en-US" dirty="0" err="1"/>
              <a:t>berubah</a:t>
            </a:r>
            <a:r>
              <a:rPr lang="en-US" dirty="0"/>
              <a:t> </a:t>
            </a:r>
            <a:r>
              <a:rPr lang="en-US" dirty="0" err="1"/>
              <a:t>berdasarkan</a:t>
            </a:r>
            <a:r>
              <a:rPr lang="en-US" dirty="0"/>
              <a:t> </a:t>
            </a:r>
            <a:r>
              <a:rPr lang="en-US" dirty="0" err="1"/>
              <a:t>keperluan</a:t>
            </a:r>
            <a:r>
              <a:rPr lang="en-US" dirty="0"/>
              <a:t> </a:t>
            </a:r>
            <a:r>
              <a:rPr lang="en-US" dirty="0" err="1"/>
              <a:t>semasa</a:t>
            </a:r>
            <a:r>
              <a:rPr lang="en-US" dirty="0"/>
              <a:t> </a:t>
            </a:r>
            <a:r>
              <a:rPr lang="en-US" dirty="0" err="1"/>
              <a:t>dan</a:t>
            </a:r>
            <a:r>
              <a:rPr lang="en-US" dirty="0"/>
              <a:t> target </a:t>
            </a:r>
            <a:r>
              <a:rPr lang="en-US" dirty="0" err="1"/>
              <a:t>akan</a:t>
            </a:r>
            <a:r>
              <a:rPr lang="en-US" dirty="0"/>
              <a:t> </a:t>
            </a:r>
            <a:r>
              <a:rPr lang="en-US" dirty="0" err="1" smtClean="0"/>
              <a:t>datang</a:t>
            </a:r>
            <a:r>
              <a:rPr lang="en-US" dirty="0" smtClean="0"/>
              <a:t>.</a:t>
            </a:r>
            <a:endParaRPr lang="en-US" dirty="0"/>
          </a:p>
          <a:p>
            <a:r>
              <a:rPr lang="en-US" dirty="0"/>
              <a:t>N</a:t>
            </a:r>
            <a:r>
              <a:rPr lang="en-US" dirty="0" smtClean="0"/>
              <a:t>egara </a:t>
            </a:r>
            <a:r>
              <a:rPr lang="en-US" dirty="0"/>
              <a:t>yang </a:t>
            </a:r>
            <a:r>
              <a:rPr lang="en-US" dirty="0" err="1"/>
              <a:t>tiada</a:t>
            </a:r>
            <a:r>
              <a:rPr lang="en-US" dirty="0"/>
              <a:t>/ </a:t>
            </a:r>
            <a:r>
              <a:rPr lang="en-US" dirty="0" err="1"/>
              <a:t>kurang</a:t>
            </a:r>
            <a:r>
              <a:rPr lang="en-US" dirty="0"/>
              <a:t> </a:t>
            </a:r>
            <a:r>
              <a:rPr lang="en-US" dirty="0" err="1"/>
              <a:t>masalah</a:t>
            </a:r>
            <a:r>
              <a:rPr lang="en-US" dirty="0"/>
              <a:t> </a:t>
            </a:r>
            <a:r>
              <a:rPr lang="en-US" dirty="0" err="1"/>
              <a:t>sosial</a:t>
            </a:r>
            <a:r>
              <a:rPr lang="en-US" dirty="0"/>
              <a:t>, </a:t>
            </a:r>
            <a:r>
              <a:rPr lang="en-US" dirty="0" err="1"/>
              <a:t>maka</a:t>
            </a:r>
            <a:r>
              <a:rPr lang="en-US" dirty="0"/>
              <a:t> </a:t>
            </a:r>
            <a:r>
              <a:rPr lang="en-US" dirty="0" err="1"/>
              <a:t>aspek</a:t>
            </a:r>
            <a:r>
              <a:rPr lang="en-US" dirty="0"/>
              <a:t> </a:t>
            </a:r>
            <a:r>
              <a:rPr lang="en-US" dirty="0" err="1"/>
              <a:t>masalah</a:t>
            </a:r>
            <a:r>
              <a:rPr lang="en-US" dirty="0"/>
              <a:t> </a:t>
            </a:r>
            <a:r>
              <a:rPr lang="en-US" dirty="0" err="1"/>
              <a:t>sosial</a:t>
            </a:r>
            <a:r>
              <a:rPr lang="en-US" dirty="0"/>
              <a:t> </a:t>
            </a:r>
            <a:r>
              <a:rPr lang="en-US" dirty="0" err="1"/>
              <a:t>tidak</a:t>
            </a:r>
            <a:r>
              <a:rPr lang="en-US" dirty="0"/>
              <a:t> </a:t>
            </a:r>
            <a:r>
              <a:rPr lang="en-US" dirty="0" err="1"/>
              <a:t>ditekankan</a:t>
            </a:r>
            <a:r>
              <a:rPr lang="en-US" dirty="0"/>
              <a:t> </a:t>
            </a:r>
            <a:r>
              <a:rPr lang="en-US" dirty="0" err="1"/>
              <a:t>dalam</a:t>
            </a:r>
            <a:r>
              <a:rPr lang="en-US" dirty="0"/>
              <a:t> </a:t>
            </a:r>
            <a:r>
              <a:rPr lang="en-US" dirty="0" err="1"/>
              <a:t>falsafah</a:t>
            </a:r>
            <a:r>
              <a:rPr lang="en-US" dirty="0"/>
              <a:t> </a:t>
            </a:r>
            <a:r>
              <a:rPr lang="en-US" dirty="0" err="1"/>
              <a:t>pendidikan</a:t>
            </a:r>
            <a:r>
              <a:rPr lang="en-US" dirty="0"/>
              <a:t> </a:t>
            </a:r>
            <a:r>
              <a:rPr lang="en-US" dirty="0" err="1"/>
              <a:t>negara</a:t>
            </a:r>
            <a:r>
              <a:rPr lang="en-US" dirty="0"/>
              <a:t> </a:t>
            </a:r>
            <a:r>
              <a:rPr lang="en-US" dirty="0" err="1"/>
              <a:t>tersebut</a:t>
            </a:r>
            <a:r>
              <a:rPr lang="en-US" dirty="0"/>
              <a:t> </a:t>
            </a:r>
            <a:r>
              <a:rPr lang="en-US" dirty="0" smtClean="0"/>
              <a:t>(</a:t>
            </a:r>
            <a:r>
              <a:rPr lang="en-US" dirty="0" err="1" smtClean="0"/>
              <a:t>Contoh</a:t>
            </a:r>
            <a:r>
              <a:rPr lang="en-US" dirty="0"/>
              <a:t>: </a:t>
            </a:r>
            <a:r>
              <a:rPr lang="en-US" dirty="0" smtClean="0"/>
              <a:t>Norway</a:t>
            </a:r>
            <a:r>
              <a:rPr lang="en-US" dirty="0"/>
              <a:t>/ </a:t>
            </a:r>
            <a:r>
              <a:rPr lang="en-US" dirty="0" smtClean="0"/>
              <a:t>Sweden</a:t>
            </a:r>
            <a:r>
              <a:rPr lang="en-US" dirty="0" smtClean="0"/>
              <a:t>).</a:t>
            </a:r>
            <a:endParaRPr lang="en-US" dirty="0"/>
          </a:p>
          <a:p>
            <a:endParaRPr lang="en-US" dirty="0"/>
          </a:p>
        </p:txBody>
      </p:sp>
    </p:spTree>
    <p:extLst>
      <p:ext uri="{BB962C8B-B14F-4D97-AF65-F5344CB8AC3E}">
        <p14:creationId xmlns:p14="http://schemas.microsoft.com/office/powerpoint/2010/main" val="2222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dirty="0">
                <a:solidFill>
                  <a:schemeClr val="accent2">
                    <a:lumMod val="50000"/>
                  </a:schemeClr>
                </a:solidFill>
              </a:rPr>
              <a:t>HASIL PEMBELAJARAN KULIAH</a:t>
            </a:r>
          </a:p>
        </p:txBody>
      </p:sp>
      <p:sp>
        <p:nvSpPr>
          <p:cNvPr id="5" name="Rectangle 4"/>
          <p:cNvSpPr/>
          <p:nvPr/>
        </p:nvSpPr>
        <p:spPr>
          <a:xfrm>
            <a:off x="7006961" y="4433237"/>
            <a:ext cx="5185039" cy="844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3</a:t>
            </a:r>
          </a:p>
        </p:txBody>
      </p:sp>
      <p:sp>
        <p:nvSpPr>
          <p:cNvPr id="6" name="Rectangle 5"/>
          <p:cNvSpPr/>
          <p:nvPr/>
        </p:nvSpPr>
        <p:spPr>
          <a:xfrm>
            <a:off x="7849195" y="3587894"/>
            <a:ext cx="4342806" cy="844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2</a:t>
            </a:r>
          </a:p>
        </p:txBody>
      </p:sp>
      <p:sp>
        <p:nvSpPr>
          <p:cNvPr id="7" name="Rectangle 6"/>
          <p:cNvSpPr/>
          <p:nvPr/>
        </p:nvSpPr>
        <p:spPr>
          <a:xfrm>
            <a:off x="8543522" y="2669259"/>
            <a:ext cx="3648480" cy="918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1</a:t>
            </a:r>
          </a:p>
        </p:txBody>
      </p:sp>
      <p:sp>
        <p:nvSpPr>
          <p:cNvPr id="8" name="Rectangle 7"/>
          <p:cNvSpPr/>
          <p:nvPr/>
        </p:nvSpPr>
        <p:spPr>
          <a:xfrm>
            <a:off x="6153405" y="5278008"/>
            <a:ext cx="6038595" cy="8447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4</a:t>
            </a:r>
          </a:p>
        </p:txBody>
      </p:sp>
      <p:grpSp>
        <p:nvGrpSpPr>
          <p:cNvPr id="10" name="Group 9"/>
          <p:cNvGrpSpPr/>
          <p:nvPr/>
        </p:nvGrpSpPr>
        <p:grpSpPr>
          <a:xfrm rot="18900000">
            <a:off x="4981792" y="5800397"/>
            <a:ext cx="1116799" cy="776466"/>
            <a:chOff x="3488292" y="2398510"/>
            <a:chExt cx="1039057" cy="722303"/>
          </a:xfrm>
        </p:grpSpPr>
        <p:sp>
          <p:nvSpPr>
            <p:cNvPr id="25" name="Freeform 8"/>
            <p:cNvSpPr/>
            <p:nvPr/>
          </p:nvSpPr>
          <p:spPr bwMode="auto">
            <a:xfrm rot="15366">
              <a:off x="3488292" y="2398510"/>
              <a:ext cx="1039057" cy="722303"/>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 name="connsiteX0" fmla="*/ 8445 w 10000"/>
                <a:gd name="connsiteY0" fmla="*/ 10000 h 10000"/>
                <a:gd name="connsiteX1" fmla="*/ 0 w 10000"/>
                <a:gd name="connsiteY1" fmla="*/ 5015 h 10000"/>
                <a:gd name="connsiteX2" fmla="*/ 7986 w 10000"/>
                <a:gd name="connsiteY2" fmla="*/ 167 h 10000"/>
                <a:gd name="connsiteX3" fmla="*/ 10000 w 10000"/>
                <a:gd name="connsiteY3" fmla="*/ 0 h 10000"/>
                <a:gd name="connsiteX4" fmla="*/ 10000 w 10000"/>
                <a:gd name="connsiteY4" fmla="*/ 10000 h 10000"/>
                <a:gd name="connsiteX5" fmla="*/ 8445 w 10000"/>
                <a:gd name="connsiteY5" fmla="*/ 10000 h 10000"/>
                <a:gd name="connsiteX0-1" fmla="*/ 8445 w 10000"/>
                <a:gd name="connsiteY0-2" fmla="*/ 10000 h 10000"/>
                <a:gd name="connsiteX1-3" fmla="*/ 0 w 10000"/>
                <a:gd name="connsiteY1-4" fmla="*/ 5015 h 10000"/>
                <a:gd name="connsiteX2-5" fmla="*/ 8032 w 10000"/>
                <a:gd name="connsiteY2-6" fmla="*/ 101 h 10000"/>
                <a:gd name="connsiteX3-7" fmla="*/ 10000 w 10000"/>
                <a:gd name="connsiteY3-8" fmla="*/ 0 h 10000"/>
                <a:gd name="connsiteX4-9" fmla="*/ 10000 w 10000"/>
                <a:gd name="connsiteY4-10" fmla="*/ 10000 h 10000"/>
                <a:gd name="connsiteX5-11" fmla="*/ 8445 w 10000"/>
                <a:gd name="connsiteY5-12" fmla="*/ 10000 h 10000"/>
                <a:gd name="connsiteX0-13" fmla="*/ 8445 w 10000"/>
                <a:gd name="connsiteY0-14" fmla="*/ 10000 h 10000"/>
                <a:gd name="connsiteX1-15" fmla="*/ 0 w 10000"/>
                <a:gd name="connsiteY1-16" fmla="*/ 5015 h 10000"/>
                <a:gd name="connsiteX2-17" fmla="*/ 7963 w 10000"/>
                <a:gd name="connsiteY2-18" fmla="*/ 69 h 10000"/>
                <a:gd name="connsiteX3-19" fmla="*/ 10000 w 10000"/>
                <a:gd name="connsiteY3-20" fmla="*/ 0 h 10000"/>
                <a:gd name="connsiteX4-21" fmla="*/ 10000 w 10000"/>
                <a:gd name="connsiteY4-22" fmla="*/ 10000 h 10000"/>
                <a:gd name="connsiteX5-23" fmla="*/ 8445 w 10000"/>
                <a:gd name="connsiteY5-24" fmla="*/ 10000 h 10000"/>
                <a:gd name="connsiteX0-25" fmla="*/ 8445 w 10023"/>
                <a:gd name="connsiteY0-26" fmla="*/ 9931 h 9931"/>
                <a:gd name="connsiteX1-27" fmla="*/ 0 w 10023"/>
                <a:gd name="connsiteY1-28" fmla="*/ 4946 h 9931"/>
                <a:gd name="connsiteX2-29" fmla="*/ 7963 w 10023"/>
                <a:gd name="connsiteY2-30" fmla="*/ 0 h 9931"/>
                <a:gd name="connsiteX3-31" fmla="*/ 10023 w 10023"/>
                <a:gd name="connsiteY3-32" fmla="*/ 62 h 9931"/>
                <a:gd name="connsiteX4-33" fmla="*/ 10000 w 10023"/>
                <a:gd name="connsiteY4-34" fmla="*/ 9931 h 9931"/>
                <a:gd name="connsiteX5-35" fmla="*/ 8445 w 10023"/>
                <a:gd name="connsiteY5-36" fmla="*/ 9931 h 9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23" h="9931">
                  <a:moveTo>
                    <a:pt x="8445" y="9931"/>
                  </a:moveTo>
                  <a:lnTo>
                    <a:pt x="0" y="4946"/>
                  </a:lnTo>
                  <a:lnTo>
                    <a:pt x="7963" y="0"/>
                  </a:lnTo>
                  <a:lnTo>
                    <a:pt x="10023" y="62"/>
                  </a:lnTo>
                  <a:cubicBezTo>
                    <a:pt x="10015" y="3352"/>
                    <a:pt x="10008" y="6641"/>
                    <a:pt x="10000" y="9931"/>
                  </a:cubicBezTo>
                  <a:lnTo>
                    <a:pt x="8445" y="9931"/>
                  </a:lnTo>
                  <a:close/>
                </a:path>
              </a:pathLst>
            </a:custGeom>
            <a:solidFill>
              <a:srgbClr val="D4AC8C"/>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6" name="Freeform 25"/>
            <p:cNvSpPr/>
            <p:nvPr/>
          </p:nvSpPr>
          <p:spPr bwMode="auto">
            <a:xfrm rot="15366">
              <a:off x="3488309" y="2638056"/>
              <a:ext cx="298085" cy="233977"/>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grpSp>
      <p:sp>
        <p:nvSpPr>
          <p:cNvPr id="11" name="Freeform 10"/>
          <p:cNvSpPr>
            <a:spLocks noChangeArrowheads="1"/>
          </p:cNvSpPr>
          <p:nvPr/>
        </p:nvSpPr>
        <p:spPr bwMode="auto">
          <a:xfrm rot="18915366">
            <a:off x="6389072" y="4264806"/>
            <a:ext cx="1206793" cy="249492"/>
          </a:xfrm>
          <a:custGeom>
            <a:avLst/>
            <a:gdLst>
              <a:gd name="connsiteX0" fmla="*/ 0 w 1122786"/>
              <a:gd name="connsiteY0" fmla="*/ 5018 h 232089"/>
              <a:gd name="connsiteX1" fmla="*/ 1122786 w 1122786"/>
              <a:gd name="connsiteY1" fmla="*/ 0 h 232089"/>
              <a:gd name="connsiteX2" fmla="*/ 1122786 w 1122786"/>
              <a:gd name="connsiteY2" fmla="*/ 232089 h 232089"/>
              <a:gd name="connsiteX3" fmla="*/ 0 w 1122786"/>
              <a:gd name="connsiteY3" fmla="*/ 232089 h 232089"/>
            </a:gdLst>
            <a:ahLst/>
            <a:cxnLst>
              <a:cxn ang="0">
                <a:pos x="connsiteX0" y="connsiteY0"/>
              </a:cxn>
              <a:cxn ang="0">
                <a:pos x="connsiteX1" y="connsiteY1"/>
              </a:cxn>
              <a:cxn ang="0">
                <a:pos x="connsiteX2" y="connsiteY2"/>
              </a:cxn>
              <a:cxn ang="0">
                <a:pos x="connsiteX3" y="connsiteY3"/>
              </a:cxn>
            </a:cxnLst>
            <a:rect l="l" t="t" r="r" b="b"/>
            <a:pathLst>
              <a:path w="1122786" h="232089">
                <a:moveTo>
                  <a:pt x="0" y="5018"/>
                </a:moveTo>
                <a:lnTo>
                  <a:pt x="1122786" y="0"/>
                </a:lnTo>
                <a:lnTo>
                  <a:pt x="1122786" y="232089"/>
                </a:lnTo>
                <a:lnTo>
                  <a:pt x="0" y="232089"/>
                </a:lnTo>
                <a:close/>
              </a:path>
            </a:pathLst>
          </a:custGeom>
          <a:solidFill>
            <a:schemeClr val="accent2">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2" name="Rectangle 13"/>
          <p:cNvSpPr>
            <a:spLocks noChangeArrowheads="1"/>
          </p:cNvSpPr>
          <p:nvPr/>
        </p:nvSpPr>
        <p:spPr bwMode="auto">
          <a:xfrm rot="18915366">
            <a:off x="6567501" y="4440844"/>
            <a:ext cx="1206793" cy="257536"/>
          </a:xfrm>
          <a:prstGeom prst="rect">
            <a:avLst/>
          </a:prstGeom>
          <a:solidFill>
            <a:schemeClr val="accent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3" name="Freeform 12"/>
          <p:cNvSpPr>
            <a:spLocks noChangeArrowheads="1"/>
          </p:cNvSpPr>
          <p:nvPr/>
        </p:nvSpPr>
        <p:spPr bwMode="auto">
          <a:xfrm rot="18915366">
            <a:off x="6755686" y="4620912"/>
            <a:ext cx="1206793" cy="277207"/>
          </a:xfrm>
          <a:custGeom>
            <a:avLst/>
            <a:gdLst>
              <a:gd name="connsiteX0" fmla="*/ 0 w 1122786"/>
              <a:gd name="connsiteY0" fmla="*/ 0 h 257870"/>
              <a:gd name="connsiteX1" fmla="*/ 1122786 w 1122786"/>
              <a:gd name="connsiteY1" fmla="*/ 0 h 257870"/>
              <a:gd name="connsiteX2" fmla="*/ 1122786 w 1122786"/>
              <a:gd name="connsiteY2" fmla="*/ 252852 h 257870"/>
              <a:gd name="connsiteX3" fmla="*/ 0 w 1122786"/>
              <a:gd name="connsiteY3" fmla="*/ 257870 h 257870"/>
            </a:gdLst>
            <a:ahLst/>
            <a:cxnLst>
              <a:cxn ang="0">
                <a:pos x="connsiteX0" y="connsiteY0"/>
              </a:cxn>
              <a:cxn ang="0">
                <a:pos x="connsiteX1" y="connsiteY1"/>
              </a:cxn>
              <a:cxn ang="0">
                <a:pos x="connsiteX2" y="connsiteY2"/>
              </a:cxn>
              <a:cxn ang="0">
                <a:pos x="connsiteX3" y="connsiteY3"/>
              </a:cxn>
            </a:cxnLst>
            <a:rect l="l" t="t" r="r" b="b"/>
            <a:pathLst>
              <a:path w="1122786" h="257870">
                <a:moveTo>
                  <a:pt x="0" y="0"/>
                </a:moveTo>
                <a:lnTo>
                  <a:pt x="1122786" y="0"/>
                </a:lnTo>
                <a:lnTo>
                  <a:pt x="1122786" y="252852"/>
                </a:lnTo>
                <a:lnTo>
                  <a:pt x="0" y="257870"/>
                </a:lnTo>
                <a:close/>
              </a:path>
            </a:pathLst>
          </a:custGeom>
          <a:solidFill>
            <a:schemeClr val="accent2">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4" name="Freeform 13"/>
          <p:cNvSpPr>
            <a:spLocks noChangeArrowheads="1"/>
          </p:cNvSpPr>
          <p:nvPr/>
        </p:nvSpPr>
        <p:spPr bwMode="auto">
          <a:xfrm rot="18915366">
            <a:off x="7242404" y="3412735"/>
            <a:ext cx="1206793" cy="256214"/>
          </a:xfrm>
          <a:custGeom>
            <a:avLst/>
            <a:gdLst>
              <a:gd name="connsiteX0" fmla="*/ 0 w 1122786"/>
              <a:gd name="connsiteY0" fmla="*/ 5018 h 238341"/>
              <a:gd name="connsiteX1" fmla="*/ 1122786 w 1122786"/>
              <a:gd name="connsiteY1" fmla="*/ 0 h 238341"/>
              <a:gd name="connsiteX2" fmla="*/ 1122786 w 1122786"/>
              <a:gd name="connsiteY2" fmla="*/ 238341 h 238341"/>
              <a:gd name="connsiteX3" fmla="*/ 0 w 1122786"/>
              <a:gd name="connsiteY3" fmla="*/ 238341 h 238341"/>
            </a:gdLst>
            <a:ahLst/>
            <a:cxnLst>
              <a:cxn ang="0">
                <a:pos x="connsiteX0" y="connsiteY0"/>
              </a:cxn>
              <a:cxn ang="0">
                <a:pos x="connsiteX1" y="connsiteY1"/>
              </a:cxn>
              <a:cxn ang="0">
                <a:pos x="connsiteX2" y="connsiteY2"/>
              </a:cxn>
              <a:cxn ang="0">
                <a:pos x="connsiteX3" y="connsiteY3"/>
              </a:cxn>
            </a:cxnLst>
            <a:rect l="l" t="t" r="r" b="b"/>
            <a:pathLst>
              <a:path w="1122786" h="238341">
                <a:moveTo>
                  <a:pt x="0" y="5018"/>
                </a:moveTo>
                <a:lnTo>
                  <a:pt x="1122786" y="0"/>
                </a:lnTo>
                <a:lnTo>
                  <a:pt x="1122786" y="238341"/>
                </a:lnTo>
                <a:lnTo>
                  <a:pt x="0" y="238341"/>
                </a:lnTo>
                <a:close/>
              </a:path>
            </a:pathLst>
          </a:custGeom>
          <a:solidFill>
            <a:schemeClr val="accent3">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5" name="Rectangle 16"/>
          <p:cNvSpPr>
            <a:spLocks noChangeArrowheads="1"/>
          </p:cNvSpPr>
          <p:nvPr/>
        </p:nvSpPr>
        <p:spPr bwMode="auto">
          <a:xfrm rot="18915366">
            <a:off x="7422782" y="3594690"/>
            <a:ext cx="1206793" cy="256350"/>
          </a:xfrm>
          <a:prstGeom prst="rect">
            <a:avLst/>
          </a:prstGeom>
          <a:solidFill>
            <a:schemeClr val="accent3"/>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6" name="Freeform 15"/>
          <p:cNvSpPr>
            <a:spLocks noChangeArrowheads="1"/>
          </p:cNvSpPr>
          <p:nvPr/>
        </p:nvSpPr>
        <p:spPr bwMode="auto">
          <a:xfrm rot="18915366">
            <a:off x="7608602" y="3774546"/>
            <a:ext cx="1206793" cy="271673"/>
          </a:xfrm>
          <a:custGeom>
            <a:avLst/>
            <a:gdLst>
              <a:gd name="connsiteX0" fmla="*/ 0 w 1122786"/>
              <a:gd name="connsiteY0" fmla="*/ 0 h 252722"/>
              <a:gd name="connsiteX1" fmla="*/ 1122786 w 1122786"/>
              <a:gd name="connsiteY1" fmla="*/ 0 h 252722"/>
              <a:gd name="connsiteX2" fmla="*/ 1122786 w 1122786"/>
              <a:gd name="connsiteY2" fmla="*/ 247703 h 252722"/>
              <a:gd name="connsiteX3" fmla="*/ 0 w 1122786"/>
              <a:gd name="connsiteY3" fmla="*/ 252722 h 252722"/>
            </a:gdLst>
            <a:ahLst/>
            <a:cxnLst>
              <a:cxn ang="0">
                <a:pos x="connsiteX0" y="connsiteY0"/>
              </a:cxn>
              <a:cxn ang="0">
                <a:pos x="connsiteX1" y="connsiteY1"/>
              </a:cxn>
              <a:cxn ang="0">
                <a:pos x="connsiteX2" y="connsiteY2"/>
              </a:cxn>
              <a:cxn ang="0">
                <a:pos x="connsiteX3" y="connsiteY3"/>
              </a:cxn>
            </a:cxnLst>
            <a:rect l="l" t="t" r="r" b="b"/>
            <a:pathLst>
              <a:path w="1122786" h="252722">
                <a:moveTo>
                  <a:pt x="0" y="0"/>
                </a:moveTo>
                <a:lnTo>
                  <a:pt x="1122786" y="0"/>
                </a:lnTo>
                <a:lnTo>
                  <a:pt x="1122786" y="247703"/>
                </a:lnTo>
                <a:lnTo>
                  <a:pt x="0" y="252722"/>
                </a:lnTo>
                <a:close/>
              </a:path>
            </a:pathLst>
          </a:custGeom>
          <a:solidFill>
            <a:schemeClr val="accent3">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7" name="Freeform 7"/>
          <p:cNvSpPr/>
          <p:nvPr/>
        </p:nvSpPr>
        <p:spPr bwMode="auto">
          <a:xfrm rot="18915366">
            <a:off x="9218752" y="2028159"/>
            <a:ext cx="248003" cy="777996"/>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8" name="Freeform 17"/>
          <p:cNvSpPr/>
          <p:nvPr/>
        </p:nvSpPr>
        <p:spPr bwMode="auto">
          <a:xfrm rot="18915366">
            <a:off x="8070755" y="2538914"/>
            <a:ext cx="1299350" cy="257536"/>
          </a:xfrm>
          <a:custGeom>
            <a:avLst/>
            <a:gdLst>
              <a:gd name="connsiteX0" fmla="*/ 0 w 1208900"/>
              <a:gd name="connsiteY0" fmla="*/ 4769 h 239572"/>
              <a:gd name="connsiteX1" fmla="*/ 1066833 w 1208900"/>
              <a:gd name="connsiteY1" fmla="*/ 0 h 239572"/>
              <a:gd name="connsiteX2" fmla="*/ 1208900 w 1208900"/>
              <a:gd name="connsiteY2" fmla="*/ 0 h 239572"/>
              <a:gd name="connsiteX3" fmla="*/ 1126099 w 1208900"/>
              <a:gd name="connsiteY3" fmla="*/ 239572 h 239572"/>
              <a:gd name="connsiteX4" fmla="*/ 0 w 1208900"/>
              <a:gd name="connsiteY4" fmla="*/ 239572 h 23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00" h="239572">
                <a:moveTo>
                  <a:pt x="0" y="4769"/>
                </a:moveTo>
                <a:lnTo>
                  <a:pt x="1066833" y="0"/>
                </a:lnTo>
                <a:lnTo>
                  <a:pt x="1208900" y="0"/>
                </a:lnTo>
                <a:lnTo>
                  <a:pt x="1126099" y="239572"/>
                </a:lnTo>
                <a:lnTo>
                  <a:pt x="0" y="239572"/>
                </a:lnTo>
                <a:close/>
              </a:path>
            </a:pathLst>
          </a:custGeom>
          <a:solidFill>
            <a:schemeClr val="accent6">
              <a:lumMod val="50000"/>
              <a:lumOff val="5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9" name="Rectangle 19"/>
          <p:cNvSpPr>
            <a:spLocks noChangeArrowheads="1"/>
          </p:cNvSpPr>
          <p:nvPr/>
        </p:nvSpPr>
        <p:spPr bwMode="auto">
          <a:xfrm rot="18915366">
            <a:off x="8264911" y="2753159"/>
            <a:ext cx="1210353" cy="257536"/>
          </a:xfrm>
          <a:prstGeom prst="rect">
            <a:avLst/>
          </a:prstGeom>
          <a:solidFill>
            <a:schemeClr val="tx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0" name="Oval 21"/>
          <p:cNvSpPr>
            <a:spLocks noChangeArrowheads="1"/>
          </p:cNvSpPr>
          <p:nvPr/>
        </p:nvSpPr>
        <p:spPr bwMode="auto">
          <a:xfrm rot="18915366">
            <a:off x="9333115" y="2284261"/>
            <a:ext cx="61705" cy="219559"/>
          </a:xfrm>
          <a:prstGeom prst="ellipse">
            <a:avLst/>
          </a:prstGeom>
          <a:solidFill>
            <a:schemeClr val="tx1"/>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1" name="Freeform 20"/>
          <p:cNvSpPr/>
          <p:nvPr/>
        </p:nvSpPr>
        <p:spPr bwMode="auto">
          <a:xfrm rot="18915366">
            <a:off x="5466885" y="5141122"/>
            <a:ext cx="1299400" cy="252362"/>
          </a:xfrm>
          <a:custGeom>
            <a:avLst/>
            <a:gdLst>
              <a:gd name="connsiteX0" fmla="*/ 37261 w 1208947"/>
              <a:gd name="connsiteY0" fmla="*/ 5237 h 234758"/>
              <a:gd name="connsiteX1" fmla="*/ 1208947 w 1208947"/>
              <a:gd name="connsiteY1" fmla="*/ 0 h 234758"/>
              <a:gd name="connsiteX2" fmla="*/ 1208947 w 1208947"/>
              <a:gd name="connsiteY2" fmla="*/ 234758 h 234758"/>
              <a:gd name="connsiteX3" fmla="*/ 103849 w 1208947"/>
              <a:gd name="connsiteY3" fmla="*/ 234758 h 234758"/>
              <a:gd name="connsiteX4" fmla="*/ 38535 w 1208947"/>
              <a:gd name="connsiteY4" fmla="*/ 192614 h 234758"/>
              <a:gd name="connsiteX5" fmla="*/ 9798 w 1208947"/>
              <a:gd name="connsiteY5" fmla="*/ 138430 h 234758"/>
              <a:gd name="connsiteX6" fmla="*/ 9798 w 1208947"/>
              <a:gd name="connsiteY6" fmla="*/ 54142 h 234758"/>
              <a:gd name="connsiteX7" fmla="*/ 21922 w 1208947"/>
              <a:gd name="connsiteY7" fmla="*/ 32553 h 2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947" h="234758">
                <a:moveTo>
                  <a:pt x="37261" y="5237"/>
                </a:moveTo>
                <a:lnTo>
                  <a:pt x="1208947" y="0"/>
                </a:lnTo>
                <a:lnTo>
                  <a:pt x="1208947" y="234758"/>
                </a:lnTo>
                <a:cubicBezTo>
                  <a:pt x="1208947" y="234758"/>
                  <a:pt x="1208947" y="234758"/>
                  <a:pt x="103849" y="234758"/>
                </a:cubicBezTo>
                <a:cubicBezTo>
                  <a:pt x="80336" y="234758"/>
                  <a:pt x="51598" y="216696"/>
                  <a:pt x="38535" y="192614"/>
                </a:cubicBezTo>
                <a:cubicBezTo>
                  <a:pt x="38535" y="192614"/>
                  <a:pt x="38535" y="192614"/>
                  <a:pt x="9798" y="138430"/>
                </a:cubicBezTo>
                <a:cubicBezTo>
                  <a:pt x="-3265" y="117358"/>
                  <a:pt x="-3265" y="78224"/>
                  <a:pt x="9798" y="54142"/>
                </a:cubicBezTo>
                <a:cubicBezTo>
                  <a:pt x="9798" y="54142"/>
                  <a:pt x="9798" y="54142"/>
                  <a:pt x="21922" y="32553"/>
                </a:cubicBezTo>
                <a:close/>
              </a:path>
            </a:pathLst>
          </a:custGeom>
          <a:solidFill>
            <a:schemeClr val="accent6">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2" name="Freeform 10"/>
          <p:cNvSpPr/>
          <p:nvPr/>
        </p:nvSpPr>
        <p:spPr bwMode="auto">
          <a:xfrm rot="18915366">
            <a:off x="5641779" y="5317446"/>
            <a:ext cx="1302909" cy="26122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6"/>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3" name="Freeform 22"/>
          <p:cNvSpPr/>
          <p:nvPr/>
        </p:nvSpPr>
        <p:spPr bwMode="auto">
          <a:xfrm rot="18915366">
            <a:off x="5832416" y="5497578"/>
            <a:ext cx="1299400" cy="277188"/>
          </a:xfrm>
          <a:custGeom>
            <a:avLst/>
            <a:gdLst>
              <a:gd name="connsiteX0" fmla="*/ 103849 w 1208947"/>
              <a:gd name="connsiteY0" fmla="*/ 0 h 257853"/>
              <a:gd name="connsiteX1" fmla="*/ 1208947 w 1208947"/>
              <a:gd name="connsiteY1" fmla="*/ 0 h 257853"/>
              <a:gd name="connsiteX2" fmla="*/ 1208947 w 1208947"/>
              <a:gd name="connsiteY2" fmla="*/ 252941 h 257853"/>
              <a:gd name="connsiteX3" fmla="*/ 110032 w 1208947"/>
              <a:gd name="connsiteY3" fmla="*/ 257853 h 257853"/>
              <a:gd name="connsiteX4" fmla="*/ 103849 w 1208947"/>
              <a:gd name="connsiteY4" fmla="*/ 257853 h 257853"/>
              <a:gd name="connsiteX5" fmla="*/ 38535 w 1208947"/>
              <a:gd name="connsiteY5" fmla="*/ 218183 h 257853"/>
              <a:gd name="connsiteX6" fmla="*/ 9798 w 1208947"/>
              <a:gd name="connsiteY6" fmla="*/ 170013 h 257853"/>
              <a:gd name="connsiteX7" fmla="*/ 9798 w 1208947"/>
              <a:gd name="connsiteY7" fmla="*/ 90674 h 257853"/>
              <a:gd name="connsiteX8" fmla="*/ 38535 w 1208947"/>
              <a:gd name="connsiteY8" fmla="*/ 39670 h 257853"/>
              <a:gd name="connsiteX9" fmla="*/ 103849 w 1208947"/>
              <a:gd name="connsiteY9" fmla="*/ 0 h 25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47" h="257853">
                <a:moveTo>
                  <a:pt x="103849" y="0"/>
                </a:moveTo>
                <a:cubicBezTo>
                  <a:pt x="103849" y="0"/>
                  <a:pt x="103849" y="0"/>
                  <a:pt x="1208947" y="0"/>
                </a:cubicBezTo>
                <a:lnTo>
                  <a:pt x="1208947" y="252941"/>
                </a:lnTo>
                <a:lnTo>
                  <a:pt x="110032" y="257853"/>
                </a:lnTo>
                <a:lnTo>
                  <a:pt x="103849" y="257853"/>
                </a:lnTo>
                <a:cubicBezTo>
                  <a:pt x="80336" y="257853"/>
                  <a:pt x="51598" y="240852"/>
                  <a:pt x="38535" y="218183"/>
                </a:cubicBezTo>
                <a:cubicBezTo>
                  <a:pt x="38535" y="218183"/>
                  <a:pt x="38535" y="218183"/>
                  <a:pt x="9798" y="170013"/>
                </a:cubicBezTo>
                <a:cubicBezTo>
                  <a:pt x="-3265" y="147345"/>
                  <a:pt x="-3265" y="113342"/>
                  <a:pt x="9798" y="90674"/>
                </a:cubicBezTo>
                <a:cubicBezTo>
                  <a:pt x="9798" y="90674"/>
                  <a:pt x="9798" y="90674"/>
                  <a:pt x="38535" y="39670"/>
                </a:cubicBezTo>
                <a:cubicBezTo>
                  <a:pt x="51598" y="17001"/>
                  <a:pt x="80336" y="0"/>
                  <a:pt x="103849" y="0"/>
                </a:cubicBezTo>
                <a:close/>
              </a:path>
            </a:pathLst>
          </a:custGeom>
          <a:solidFill>
            <a:schemeClr val="accent6">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4" name="Freeform 23"/>
          <p:cNvSpPr/>
          <p:nvPr/>
        </p:nvSpPr>
        <p:spPr bwMode="auto">
          <a:xfrm rot="18915366">
            <a:off x="8436889" y="2902167"/>
            <a:ext cx="1302017" cy="268889"/>
          </a:xfrm>
          <a:custGeom>
            <a:avLst/>
            <a:gdLst>
              <a:gd name="connsiteX0" fmla="*/ 0 w 1211381"/>
              <a:gd name="connsiteY0" fmla="*/ 0 h 250133"/>
              <a:gd name="connsiteX1" fmla="*/ 1126099 w 1211381"/>
              <a:gd name="connsiteY1" fmla="*/ 0 h 250133"/>
              <a:gd name="connsiteX2" fmla="*/ 1182552 w 1211381"/>
              <a:gd name="connsiteY2" fmla="*/ 164843 h 250133"/>
              <a:gd name="connsiteX3" fmla="*/ 1184025 w 1211381"/>
              <a:gd name="connsiteY3" fmla="*/ 164843 h 250133"/>
              <a:gd name="connsiteX4" fmla="*/ 1211381 w 1211381"/>
              <a:gd name="connsiteY4" fmla="*/ 244722 h 250133"/>
              <a:gd name="connsiteX5" fmla="*/ 727 w 1211381"/>
              <a:gd name="connsiteY5" fmla="*/ 250133 h 250133"/>
              <a:gd name="connsiteX6" fmla="*/ 727 w 1211381"/>
              <a:gd name="connsiteY6" fmla="*/ 241780 h 250133"/>
              <a:gd name="connsiteX7" fmla="*/ 0 w 1211381"/>
              <a:gd name="connsiteY7" fmla="*/ 241780 h 2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1" h="250133">
                <a:moveTo>
                  <a:pt x="0" y="0"/>
                </a:moveTo>
                <a:lnTo>
                  <a:pt x="1126099" y="0"/>
                </a:lnTo>
                <a:lnTo>
                  <a:pt x="1182552" y="164843"/>
                </a:lnTo>
                <a:lnTo>
                  <a:pt x="1184025" y="164843"/>
                </a:lnTo>
                <a:lnTo>
                  <a:pt x="1211381" y="244722"/>
                </a:lnTo>
                <a:lnTo>
                  <a:pt x="727" y="250133"/>
                </a:lnTo>
                <a:lnTo>
                  <a:pt x="727" y="241780"/>
                </a:lnTo>
                <a:lnTo>
                  <a:pt x="0" y="241780"/>
                </a:lnTo>
                <a:close/>
              </a:path>
            </a:pathLst>
          </a:custGeom>
          <a:solidFill>
            <a:schemeClr val="tx1">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9" name="Content Placeholder 2"/>
          <p:cNvSpPr txBox="1"/>
          <p:nvPr/>
        </p:nvSpPr>
        <p:spPr>
          <a:xfrm>
            <a:off x="1972028" y="2429357"/>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smtClean="0">
                <a:solidFill>
                  <a:srgbClr val="333D47"/>
                </a:solidFill>
              </a:rPr>
              <a:t>.</a:t>
            </a:r>
            <a:endParaRPr lang="en-US" dirty="0">
              <a:solidFill>
                <a:srgbClr val="333D47"/>
              </a:solidFill>
            </a:endParaRPr>
          </a:p>
        </p:txBody>
      </p:sp>
      <p:sp>
        <p:nvSpPr>
          <p:cNvPr id="35" name="Content Placeholder 2"/>
          <p:cNvSpPr txBox="1"/>
          <p:nvPr/>
        </p:nvSpPr>
        <p:spPr>
          <a:xfrm>
            <a:off x="422989" y="4119471"/>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smtClean="0">
                <a:solidFill>
                  <a:srgbClr val="333D47"/>
                </a:solidFill>
              </a:rPr>
              <a:t>.</a:t>
            </a:r>
            <a:endParaRPr lang="en-US" dirty="0">
              <a:solidFill>
                <a:srgbClr val="333D47"/>
              </a:solidFill>
            </a:endParaRPr>
          </a:p>
        </p:txBody>
      </p:sp>
      <p:sp>
        <p:nvSpPr>
          <p:cNvPr id="9" name="Rectangle 8"/>
          <p:cNvSpPr/>
          <p:nvPr/>
        </p:nvSpPr>
        <p:spPr>
          <a:xfrm>
            <a:off x="2758847" y="2385915"/>
            <a:ext cx="6268981" cy="584773"/>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Menjelaskan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definisi</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makna</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konsep</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tujuan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sejarah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perkembangan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Ilmu</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Falsafah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p:txBody>
      </p:sp>
      <p:sp>
        <p:nvSpPr>
          <p:cNvPr id="30" name="Rectangle 2"/>
          <p:cNvSpPr>
            <a:spLocks noChangeArrowheads="1"/>
          </p:cNvSpPr>
          <p:nvPr/>
        </p:nvSpPr>
        <p:spPr bwMode="auto">
          <a:xfrm>
            <a:off x="5655171" y="2656019"/>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r>
              <a:rPr lang="en-US" altLang="en-US">
                <a:latin typeface="Arial" pitchFamily="34" charset="0"/>
                <a:cs typeface="Arial" pitchFamily="34" charset="0"/>
              </a:rPr>
              <a:t/>
            </a:r>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6" name="Rectangle 3"/>
          <p:cNvSpPr>
            <a:spLocks noChangeArrowheads="1"/>
          </p:cNvSpPr>
          <p:nvPr/>
        </p:nvSpPr>
        <p:spPr bwMode="auto">
          <a:xfrm>
            <a:off x="5655171" y="2228981"/>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r>
              <a:rPr lang="en-US" altLang="en-US">
                <a:latin typeface="Arial" pitchFamily="34" charset="0"/>
                <a:cs typeface="Arial" pitchFamily="34" charset="0"/>
              </a:rPr>
              <a:t/>
            </a:r>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9" name="Rectangle 38"/>
          <p:cNvSpPr/>
          <p:nvPr/>
        </p:nvSpPr>
        <p:spPr>
          <a:xfrm>
            <a:off x="41887" y="5005440"/>
            <a:ext cx="5613284" cy="830995"/>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cs typeface="Andalus" panose="02020603050405020304" pitchFamily="18" charset="-78"/>
              </a:rPr>
              <a:t>Menganalisis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hubungan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antara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dalam</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Wawasan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Sejahtera </a:t>
            </a:r>
            <a:r>
              <a:rPr lang="en-MY" sz="1600" dirty="0" err="1">
                <a:solidFill>
                  <a:schemeClr val="accent6">
                    <a:lumMod val="95000"/>
                    <a:lumOff val="5000"/>
                  </a:schemeClr>
                </a:solidFill>
                <a:latin typeface="+mn-lt"/>
                <a:cs typeface="Andalus" panose="02020603050405020304" pitchFamily="18" charset="-78"/>
              </a:rPr>
              <a:t>menggunakan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pendekatan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Ilmu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endParaRPr lang="en-MY" sz="1600" dirty="0">
              <a:solidFill>
                <a:schemeClr val="accent6">
                  <a:lumMod val="95000"/>
                  <a:lumOff val="5000"/>
                </a:schemeClr>
              </a:solidFill>
              <a:latin typeface="+mn-lt"/>
              <a:cs typeface="Andalus" panose="02020603050405020304" pitchFamily="18" charset="-78"/>
            </a:endParaRPr>
          </a:p>
        </p:txBody>
      </p:sp>
      <p:sp>
        <p:nvSpPr>
          <p:cNvPr id="40" name="TextBox 39"/>
          <p:cNvSpPr txBox="1"/>
          <p:nvPr/>
        </p:nvSpPr>
        <p:spPr>
          <a:xfrm>
            <a:off x="885925" y="3096761"/>
            <a:ext cx="7480700" cy="584773"/>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Menjelaskan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wahana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penyediaan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rakyat</a:t>
            </a:r>
            <a:r>
              <a:rPr lang="en-MY" sz="1600" dirty="0">
                <a:solidFill>
                  <a:schemeClr val="accent6">
                    <a:lumMod val="95000"/>
                    <a:lumOff val="5000"/>
                  </a:schemeClr>
                </a:solidFill>
                <a:latin typeface="+mn-lt"/>
                <a:cs typeface="Andalus" panose="02020603050405020304" pitchFamily="18" charset="-78"/>
              </a:rPr>
              <a:t> Malaysia </a:t>
            </a:r>
            <a:r>
              <a:rPr lang="en-MY" sz="1600" dirty="0" err="1">
                <a:solidFill>
                  <a:schemeClr val="accent6">
                    <a:lumMod val="95000"/>
                    <a:lumOff val="5000"/>
                  </a:schemeClr>
                </a:solidFill>
                <a:latin typeface="+mn-lt"/>
                <a:cs typeface="Andalus" panose="02020603050405020304" pitchFamily="18" charset="-78"/>
              </a:rPr>
              <a:t>mendepani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cabaran</a:t>
            </a:r>
            <a:r>
              <a:rPr lang="en-MY" sz="1600" dirty="0">
                <a:solidFill>
                  <a:schemeClr val="accent6">
                    <a:lumMod val="95000"/>
                    <a:lumOff val="5000"/>
                  </a:schemeClr>
                </a:solidFill>
                <a:latin typeface="+mn-lt"/>
                <a:cs typeface="Andalus" panose="02020603050405020304" pitchFamily="18" charset="-78"/>
              </a:rPr>
              <a:t> global </a:t>
            </a:r>
            <a:r>
              <a:rPr lang="en-MY" sz="1600" dirty="0" err="1">
                <a:solidFill>
                  <a:schemeClr val="accent6">
                    <a:lumMod val="95000"/>
                    <a:lumOff val="5000"/>
                  </a:schemeClr>
                </a:solidFill>
                <a:latin typeface="+mn-lt"/>
                <a:cs typeface="Andalus" panose="02020603050405020304" pitchFamily="18" charset="-78"/>
              </a:rPr>
              <a:t>abad</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a:t>
            </a:r>
            <a:r>
              <a:rPr lang="en-MY" sz="1600" dirty="0">
                <a:solidFill>
                  <a:schemeClr val="accent6">
                    <a:lumMod val="95000"/>
                    <a:lumOff val="5000"/>
                  </a:schemeClr>
                </a:solidFill>
                <a:latin typeface="+mn-lt"/>
                <a:cs typeface="Andalus" panose="02020603050405020304" pitchFamily="18" charset="-78"/>
              </a:rPr>
              <a:t> 21</a:t>
            </a:r>
          </a:p>
        </p:txBody>
      </p:sp>
      <p:sp>
        <p:nvSpPr>
          <p:cNvPr id="41" name="TextBox 40"/>
          <p:cNvSpPr txBox="1"/>
          <p:nvPr/>
        </p:nvSpPr>
        <p:spPr>
          <a:xfrm>
            <a:off x="376791" y="3844953"/>
            <a:ext cx="6920769" cy="830995"/>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Menghuraikan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kedudukan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Rukun-Rukun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Tiang-Tiang</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pada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tahap</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Makro</a:t>
            </a:r>
            <a:r>
              <a:rPr lang="en-MY" sz="1600" dirty="0">
                <a:solidFill>
                  <a:schemeClr val="accent6">
                    <a:lumMod val="95000"/>
                    <a:lumOff val="5000"/>
                  </a:schemeClr>
                </a:solidFill>
                <a:latin typeface="+mn-lt"/>
                <a:cs typeface="Andalus" panose="02020603050405020304" pitchFamily="18" charset="-78"/>
              </a:rPr>
              <a:t>” yang </a:t>
            </a:r>
            <a:r>
              <a:rPr lang="en-MY" sz="1600" dirty="0" err="1">
                <a:solidFill>
                  <a:schemeClr val="accent6">
                    <a:lumMod val="95000"/>
                    <a:lumOff val="5000"/>
                  </a:schemeClr>
                </a:solidFill>
                <a:latin typeface="+mn-lt"/>
                <a:cs typeface="Andalus" panose="02020603050405020304" pitchFamily="18" charset="-78"/>
              </a:rPr>
              <a:t>didirikan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diatas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asas-asas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dasar</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Mikro</a:t>
            </a:r>
            <a:r>
              <a:rPr lang="en-MY" sz="1600" dirty="0">
                <a:solidFill>
                  <a:schemeClr val="accent6">
                    <a:lumMod val="95000"/>
                    <a:lumOff val="5000"/>
                  </a:schemeClr>
                </a:solidFill>
                <a:latin typeface="+mn-lt"/>
                <a:cs typeface="Andalus" panose="02020603050405020304" pitchFamily="18" charset="-78"/>
              </a:rPr>
              <a:t>”</a:t>
            </a:r>
          </a:p>
        </p:txBody>
      </p:sp>
    </p:spTree>
    <p:extLst>
      <p:ext uri="{BB962C8B-B14F-4D97-AF65-F5344CB8AC3E}">
        <p14:creationId xmlns:p14="http://schemas.microsoft.com/office/powerpoint/2010/main" val="307418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1538737"/>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a:t>
            </a:r>
            <a:r>
              <a:rPr lang="sv-SE" sz="3600" b="1" dirty="0" smtClean="0">
                <a:solidFill>
                  <a:srgbClr val="C00000"/>
                </a:solidFill>
                <a:effectLst>
                  <a:outerShdw blurRad="38100" dist="38100" dir="2700000" algn="tl">
                    <a:srgbClr val="000000">
                      <a:alpha val="43137"/>
                    </a:srgbClr>
                  </a:outerShdw>
                </a:effectLst>
              </a:rPr>
              <a:t>DISCUSSION 2</a:t>
            </a:r>
            <a:endParaRPr lang="en-US" sz="3600" b="1" dirty="0">
              <a:solidFill>
                <a:srgbClr val="C00000"/>
              </a:solidFill>
              <a:effectLst>
                <a:outerShdw blurRad="38100" dist="38100" dir="2700000" algn="tl">
                  <a:srgbClr val="000000">
                    <a:alpha val="43137"/>
                  </a:srgbClr>
                </a:outerShdw>
              </a:effectLst>
            </a:endParaRPr>
          </a:p>
        </p:txBody>
      </p:sp>
      <p:sp>
        <p:nvSpPr>
          <p:cNvPr id="13" name="Title 3"/>
          <p:cNvSpPr txBox="1">
            <a:spLocks/>
          </p:cNvSpPr>
          <p:nvPr/>
        </p:nvSpPr>
        <p:spPr bwMode="auto">
          <a:xfrm>
            <a:off x="4933043" y="3316564"/>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71500" indent="-571500" algn="l">
              <a:buFont typeface="Arial" charset="0"/>
              <a:buChar char="•"/>
            </a:pPr>
            <a:r>
              <a:rPr lang="sv-SE" sz="3600" b="1" dirty="0" err="1" smtClean="0">
                <a:effectLst>
                  <a:outerShdw blurRad="38100" dist="38100" dir="2700000" algn="tl">
                    <a:srgbClr val="000000">
                      <a:alpha val="43137"/>
                    </a:srgbClr>
                  </a:outerShdw>
                </a:effectLst>
              </a:rPr>
              <a:t>Cari</a:t>
            </a:r>
            <a:r>
              <a:rPr lang="sv-SE" sz="3600" b="1" dirty="0" smtClean="0">
                <a:effectLst>
                  <a:outerShdw blurRad="38100" dist="38100" dir="2700000" algn="tl">
                    <a:srgbClr val="000000">
                      <a:alpha val="43137"/>
                    </a:srgbClr>
                  </a:outerShdw>
                </a:effectLst>
              </a:rPr>
              <a:t> FPN/FPK </a:t>
            </a:r>
            <a:r>
              <a:rPr lang="sv-SE" sz="3600" b="1" dirty="0" err="1" smtClean="0">
                <a:effectLst>
                  <a:outerShdw blurRad="38100" dist="38100" dir="2700000" algn="tl">
                    <a:srgbClr val="000000">
                      <a:alpha val="43137"/>
                    </a:srgbClr>
                  </a:outerShdw>
                </a:effectLst>
              </a:rPr>
              <a:t>negara</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lain</a:t>
            </a:r>
            <a:r>
              <a:rPr lang="sv-SE" sz="3600" b="1" dirty="0" smtClean="0">
                <a:effectLst>
                  <a:outerShdw blurRad="38100" dist="38100" dir="2700000" algn="tl">
                    <a:srgbClr val="000000">
                      <a:alpha val="43137"/>
                    </a:srgbClr>
                  </a:outerShdw>
                </a:effectLst>
              </a:rPr>
              <a:t>.</a:t>
            </a:r>
          </a:p>
          <a:p>
            <a:pPr marL="571500" indent="-571500" algn="l">
              <a:buFont typeface="Arial" charset="0"/>
              <a:buChar char="•"/>
            </a:pPr>
            <a:r>
              <a:rPr lang="sv-SE" sz="3600" b="1" dirty="0" err="1" smtClean="0">
                <a:effectLst>
                  <a:outerShdw blurRad="38100" dist="38100" dir="2700000" algn="tl">
                    <a:srgbClr val="000000">
                      <a:alpha val="43137"/>
                    </a:srgbClr>
                  </a:outerShdw>
                </a:effectLst>
              </a:rPr>
              <a:t>Bandingkan</a:t>
            </a:r>
            <a:r>
              <a:rPr lang="sv-SE" sz="3600" b="1" dirty="0" smtClean="0">
                <a:effectLst>
                  <a:outerShdw blurRad="38100" dist="38100" dir="2700000" algn="tl">
                    <a:srgbClr val="000000">
                      <a:alpha val="43137"/>
                    </a:srgbClr>
                  </a:outerShdw>
                </a:effectLst>
              </a:rPr>
              <a:t> FPN/FPK </a:t>
            </a:r>
            <a:r>
              <a:rPr lang="sv-SE" sz="3600" b="1" dirty="0" err="1" smtClean="0">
                <a:effectLst>
                  <a:outerShdw blurRad="38100" dist="38100" dir="2700000" algn="tl">
                    <a:srgbClr val="000000">
                      <a:alpha val="43137"/>
                    </a:srgbClr>
                  </a:outerShdw>
                </a:effectLst>
              </a:rPr>
              <a:t>negara</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tersebut</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dengan</a:t>
            </a:r>
            <a:r>
              <a:rPr lang="sv-SE" sz="3600" b="1" dirty="0" smtClean="0">
                <a:effectLst>
                  <a:outerShdw blurRad="38100" dist="38100" dir="2700000" algn="tl">
                    <a:srgbClr val="000000">
                      <a:alpha val="43137"/>
                    </a:srgbClr>
                  </a:outerShdw>
                </a:effectLst>
              </a:rPr>
              <a:t> Malaysia</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7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a:t>
            </a:r>
            <a:r>
              <a:rPr lang="en-US" dirty="0"/>
              <a:t>Singapore Curriculum Philosophy</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6287" y="1825625"/>
            <a:ext cx="7379426" cy="4351338"/>
          </a:xfrm>
        </p:spPr>
      </p:pic>
    </p:spTree>
    <p:extLst>
      <p:ext uri="{BB962C8B-B14F-4D97-AF65-F5344CB8AC3E}">
        <p14:creationId xmlns:p14="http://schemas.microsoft.com/office/powerpoint/2010/main" val="221704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1624" y="607328"/>
            <a:ext cx="7560840" cy="2677656"/>
          </a:xfrm>
          <a:prstGeom prst="rect">
            <a:avLst/>
          </a:prstGeom>
        </p:spPr>
        <p:txBody>
          <a:bodyPr wrap="square">
            <a:spAutoFit/>
          </a:bodyPr>
          <a:lstStyle/>
          <a:p>
            <a:r>
              <a:rPr lang="en-MY" sz="2800" b="1" dirty="0"/>
              <a:t>   </a:t>
            </a:r>
            <a:r>
              <a:rPr lang="en-MY" sz="2800" b="1" dirty="0" err="1"/>
              <a:t>Hikmah</a:t>
            </a:r>
            <a:r>
              <a:rPr lang="en-MY" sz="2800" b="1" dirty="0"/>
              <a:t> 1 -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b="1" dirty="0"/>
              <a:t>(lifelong)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b="1" dirty="0"/>
              <a:t>(holistic) </a:t>
            </a:r>
            <a:r>
              <a:rPr lang="en-MY" sz="2800" dirty="0" err="1"/>
              <a:t>dan</a:t>
            </a:r>
            <a:r>
              <a:rPr lang="en-MY" sz="2800" b="1" dirty="0">
                <a:solidFill>
                  <a:srgbClr val="FF0000"/>
                </a:solidFill>
              </a:rPr>
              <a:t> </a:t>
            </a:r>
            <a:r>
              <a:rPr lang="en-MY" sz="2800" b="1" dirty="0" err="1">
                <a:solidFill>
                  <a:srgbClr val="FF0000"/>
                </a:solidFill>
              </a:rPr>
              <a:t>bersepadu</a:t>
            </a:r>
            <a:r>
              <a:rPr lang="en-MY" sz="2800" b="1" dirty="0">
                <a:solidFill>
                  <a:srgbClr val="FF0000"/>
                </a:solidFill>
              </a:rPr>
              <a:t> </a:t>
            </a:r>
            <a:r>
              <a:rPr lang="en-MY" sz="2800" b="1" dirty="0"/>
              <a:t>(integrated)</a:t>
            </a:r>
            <a:r>
              <a:rPr lang="en-MY" sz="2800" dirty="0"/>
              <a:t> …</a:t>
            </a:r>
          </a:p>
        </p:txBody>
      </p:sp>
      <p:sp>
        <p:nvSpPr>
          <p:cNvPr id="5" name="TextBox 4"/>
          <p:cNvSpPr txBox="1"/>
          <p:nvPr/>
        </p:nvSpPr>
        <p:spPr>
          <a:xfrm>
            <a:off x="1847666" y="1396515"/>
            <a:ext cx="647934" cy="646331"/>
          </a:xfrm>
          <a:prstGeom prst="rect">
            <a:avLst/>
          </a:prstGeom>
          <a:noFill/>
        </p:spPr>
        <p:txBody>
          <a:bodyPr wrap="none" rtlCol="0">
            <a:spAutoFit/>
          </a:bodyPr>
          <a:lstStyle/>
          <a:p>
            <a:r>
              <a:rPr lang="en-MY" sz="3600" b="1" dirty="0">
                <a:solidFill>
                  <a:srgbClr val="FF0000"/>
                </a:solidFill>
              </a:rPr>
              <a:t>1&gt;</a:t>
            </a:r>
          </a:p>
        </p:txBody>
      </p:sp>
      <p:sp>
        <p:nvSpPr>
          <p:cNvPr id="2" name="Bent-Up Arrow 1"/>
          <p:cNvSpPr/>
          <p:nvPr/>
        </p:nvSpPr>
        <p:spPr>
          <a:xfrm rot="5400000">
            <a:off x="6797016" y="3207256"/>
            <a:ext cx="720080"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p:cNvSpPr/>
          <p:nvPr/>
        </p:nvSpPr>
        <p:spPr>
          <a:xfrm>
            <a:off x="4714504" y="3485326"/>
            <a:ext cx="5574392" cy="1815882"/>
          </a:xfrm>
          <a:prstGeom prst="rect">
            <a:avLst/>
          </a:prstGeom>
        </p:spPr>
        <p:txBody>
          <a:bodyPr wrap="square">
            <a:spAutoFit/>
          </a:bodyPr>
          <a:lstStyle/>
          <a:p>
            <a:r>
              <a:rPr lang="en-MY" sz="2800" b="1" dirty="0">
                <a:solidFill>
                  <a:srgbClr val="FF0000"/>
                </a:solidFill>
              </a:rPr>
              <a:t>		            </a:t>
            </a:r>
            <a:r>
              <a:rPr lang="en-MY" sz="2800" b="1" dirty="0" err="1">
                <a:solidFill>
                  <a:srgbClr val="FF0000"/>
                </a:solidFill>
              </a:rPr>
              <a:t>Kualiti</a:t>
            </a:r>
            <a:r>
              <a:rPr lang="en-MY" sz="2800" b="1" dirty="0">
                <a:solidFill>
                  <a:srgbClr val="FF0000"/>
                </a:solidFill>
              </a:rPr>
              <a:t> (</a:t>
            </a:r>
            <a:r>
              <a:rPr lang="en-MY" sz="2800" b="1" dirty="0" err="1">
                <a:solidFill>
                  <a:srgbClr val="FF0000"/>
                </a:solidFill>
              </a:rPr>
              <a:t>Mutu</a:t>
            </a:r>
            <a:r>
              <a:rPr lang="en-MY" sz="2800" b="1" dirty="0">
                <a:solidFill>
                  <a:srgbClr val="FF0000"/>
                </a:solidFill>
              </a:rPr>
              <a:t>)</a:t>
            </a:r>
            <a:r>
              <a:rPr lang="en-MY" sz="2800" dirty="0"/>
              <a:t> </a:t>
            </a:r>
          </a:p>
          <a:p>
            <a:endParaRPr lang="en-MY" sz="2800" dirty="0"/>
          </a:p>
          <a:p>
            <a:r>
              <a:rPr lang="en-MY" sz="2800" i="1" dirty="0"/>
              <a:t>The whole is greater than the sums of its part = “complete person.”</a:t>
            </a:r>
          </a:p>
        </p:txBody>
      </p:sp>
      <p:sp>
        <p:nvSpPr>
          <p:cNvPr id="19" name="Bent-Up Arrow 18"/>
          <p:cNvSpPr/>
          <p:nvPr/>
        </p:nvSpPr>
        <p:spPr>
          <a:xfrm rot="5400000">
            <a:off x="3654187" y="4903364"/>
            <a:ext cx="1700029"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p:cNvSpPr/>
          <p:nvPr/>
        </p:nvSpPr>
        <p:spPr>
          <a:xfrm>
            <a:off x="4930528" y="5643246"/>
            <a:ext cx="2592288" cy="954107"/>
          </a:xfrm>
          <a:prstGeom prst="rect">
            <a:avLst/>
          </a:prstGeom>
        </p:spPr>
        <p:txBody>
          <a:bodyPr wrap="square">
            <a:spAutoFit/>
          </a:bodyPr>
          <a:lstStyle/>
          <a:p>
            <a:r>
              <a:rPr lang="en-MY" sz="2800" b="1" dirty="0" err="1">
                <a:solidFill>
                  <a:srgbClr val="FF0000"/>
                </a:solidFill>
              </a:rPr>
              <a:t>Menuntut</a:t>
            </a:r>
            <a:r>
              <a:rPr lang="en-MY" sz="2800" b="1" dirty="0">
                <a:solidFill>
                  <a:srgbClr val="FF0000"/>
                </a:solidFill>
              </a:rPr>
              <a:t> </a:t>
            </a:r>
            <a:r>
              <a:rPr lang="en-MY" sz="2800" b="1" dirty="0" err="1">
                <a:solidFill>
                  <a:srgbClr val="FF0000"/>
                </a:solidFill>
              </a:rPr>
              <a:t>ilmu</a:t>
            </a:r>
            <a:r>
              <a:rPr lang="en-MY" sz="2800" b="1" dirty="0">
                <a:solidFill>
                  <a:srgbClr val="FF0000"/>
                </a:solidFill>
              </a:rPr>
              <a:t> </a:t>
            </a:r>
            <a:r>
              <a:rPr lang="en-MY" sz="2800" dirty="0"/>
              <a:t> </a:t>
            </a:r>
          </a:p>
          <a:p>
            <a:endParaRPr lang="en-MY" sz="2800" dirty="0"/>
          </a:p>
        </p:txBody>
      </p:sp>
      <p:sp>
        <p:nvSpPr>
          <p:cNvPr id="21" name="Bent-Up Arrow 20"/>
          <p:cNvSpPr/>
          <p:nvPr/>
        </p:nvSpPr>
        <p:spPr>
          <a:xfrm rot="10800000">
            <a:off x="4066433" y="3645024"/>
            <a:ext cx="2562903"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Bent-Up Arrow 21"/>
          <p:cNvSpPr/>
          <p:nvPr/>
        </p:nvSpPr>
        <p:spPr>
          <a:xfrm>
            <a:off x="7378800" y="5289768"/>
            <a:ext cx="1482782"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Rectangle 22"/>
          <p:cNvSpPr/>
          <p:nvPr/>
        </p:nvSpPr>
        <p:spPr>
          <a:xfrm>
            <a:off x="4714505" y="6075294"/>
            <a:ext cx="3045647" cy="954107"/>
          </a:xfrm>
          <a:prstGeom prst="rect">
            <a:avLst/>
          </a:prstGeom>
        </p:spPr>
        <p:txBody>
          <a:bodyPr wrap="square">
            <a:spAutoFit/>
          </a:bodyPr>
          <a:lstStyle/>
          <a:p>
            <a:r>
              <a:rPr lang="en-MY" sz="2800" i="1" dirty="0">
                <a:solidFill>
                  <a:srgbClr val="FF0000"/>
                </a:solidFill>
              </a:rPr>
              <a:t>(</a:t>
            </a:r>
            <a:r>
              <a:rPr lang="en-MY" sz="2800" i="1" dirty="0" err="1">
                <a:solidFill>
                  <a:srgbClr val="FF0000"/>
                </a:solidFill>
              </a:rPr>
              <a:t>eg</a:t>
            </a:r>
            <a:r>
              <a:rPr lang="en-MY" sz="2800" i="1" dirty="0">
                <a:solidFill>
                  <a:srgbClr val="FF0000"/>
                </a:solidFill>
              </a:rPr>
              <a:t>. Martial arts)</a:t>
            </a:r>
            <a:endParaRPr lang="en-MY" sz="2800" i="1" dirty="0"/>
          </a:p>
          <a:p>
            <a:endParaRPr lang="en-MY" sz="2800" i="1" dirty="0"/>
          </a:p>
        </p:txBody>
      </p:sp>
      <p:sp>
        <p:nvSpPr>
          <p:cNvPr id="3" name="TextBox 2"/>
          <p:cNvSpPr txBox="1"/>
          <p:nvPr/>
        </p:nvSpPr>
        <p:spPr>
          <a:xfrm>
            <a:off x="4354464" y="3947572"/>
            <a:ext cx="6084168" cy="1569660"/>
          </a:xfrm>
          <a:prstGeom prst="rect">
            <a:avLst/>
          </a:prstGeom>
          <a:noFill/>
          <a:ln>
            <a:noFill/>
          </a:ln>
        </p:spPr>
        <p:txBody>
          <a:bodyPr wrap="square" rtlCol="0">
            <a:spAutoFit/>
          </a:bodyPr>
          <a:lstStyle/>
          <a:p>
            <a:r>
              <a:rPr lang="en-MY" sz="9600" dirty="0">
                <a:solidFill>
                  <a:schemeClr val="bg1">
                    <a:lumMod val="75000"/>
                  </a:schemeClr>
                </a:solidFill>
              </a:rPr>
              <a:t>[                  ]</a:t>
            </a:r>
          </a:p>
        </p:txBody>
      </p:sp>
      <p:sp>
        <p:nvSpPr>
          <p:cNvPr id="6" name="TextBox 5"/>
          <p:cNvSpPr txBox="1"/>
          <p:nvPr/>
        </p:nvSpPr>
        <p:spPr>
          <a:xfrm>
            <a:off x="1" y="4843027"/>
            <a:ext cx="4066431" cy="2031325"/>
          </a:xfrm>
          <a:prstGeom prst="rect">
            <a:avLst/>
          </a:prstGeom>
          <a:noFill/>
        </p:spPr>
        <p:txBody>
          <a:bodyPr wrap="square" rtlCol="0">
            <a:spAutoFit/>
          </a:bodyPr>
          <a:lstStyle/>
          <a:p>
            <a:pPr algn="ctr"/>
            <a:r>
              <a:rPr lang="en-US" b="1" dirty="0" err="1" smtClean="0"/>
              <a:t>Aprisiasi</a:t>
            </a:r>
            <a:endParaRPr lang="en-US" b="1" dirty="0" smtClean="0"/>
          </a:p>
          <a:p>
            <a:pPr algn="ctr"/>
            <a:r>
              <a:rPr lang="en-US" dirty="0" err="1" smtClean="0"/>
              <a:t>Istilah</a:t>
            </a:r>
            <a:r>
              <a:rPr lang="en-US" dirty="0" smtClean="0"/>
              <a:t> </a:t>
            </a:r>
            <a:r>
              <a:rPr lang="en-US" dirty="0" err="1" smtClean="0"/>
              <a:t>hikmah</a:t>
            </a:r>
            <a:r>
              <a:rPr lang="en-US" dirty="0" smtClean="0"/>
              <a:t> </a:t>
            </a:r>
            <a:r>
              <a:rPr lang="en-US" dirty="0" err="1" smtClean="0"/>
              <a:t>ini</a:t>
            </a:r>
            <a:r>
              <a:rPr lang="en-US" dirty="0" smtClean="0"/>
              <a:t> </a:t>
            </a:r>
            <a:r>
              <a:rPr lang="en-US" dirty="0" err="1" smtClean="0"/>
              <a:t>telah</a:t>
            </a:r>
            <a:r>
              <a:rPr lang="en-US" dirty="0" smtClean="0"/>
              <a:t> </a:t>
            </a:r>
            <a:r>
              <a:rPr lang="en-US" dirty="0" err="1" smtClean="0"/>
              <a:t>digunakan</a:t>
            </a:r>
            <a:r>
              <a:rPr lang="en-US" dirty="0" smtClean="0"/>
              <a:t> </a:t>
            </a:r>
            <a:r>
              <a:rPr lang="en-US" dirty="0" err="1" smtClean="0"/>
              <a:t>oleh</a:t>
            </a:r>
            <a:r>
              <a:rPr lang="en-US" dirty="0" smtClean="0"/>
              <a:t> Tan Sri Prof. Dr. </a:t>
            </a:r>
            <a:r>
              <a:rPr lang="en-US" dirty="0" err="1" smtClean="0"/>
              <a:t>Dzulkifli</a:t>
            </a:r>
            <a:r>
              <a:rPr lang="en-US" dirty="0" smtClean="0"/>
              <a:t> Abdul </a:t>
            </a:r>
            <a:r>
              <a:rPr lang="en-US" dirty="0" err="1" smtClean="0"/>
              <a:t>Razak</a:t>
            </a:r>
            <a:r>
              <a:rPr lang="en-US" dirty="0" smtClean="0"/>
              <a:t> </a:t>
            </a:r>
            <a:r>
              <a:rPr lang="en-US" dirty="0" err="1" smtClean="0"/>
              <a:t>digunakan</a:t>
            </a:r>
            <a:r>
              <a:rPr lang="en-US" dirty="0" smtClean="0"/>
              <a:t> </a:t>
            </a:r>
            <a:r>
              <a:rPr lang="en-US" dirty="0" err="1" smtClean="0"/>
              <a:t>oleh</a:t>
            </a:r>
            <a:r>
              <a:rPr lang="en-US" dirty="0" smtClean="0"/>
              <a:t> </a:t>
            </a:r>
            <a:r>
              <a:rPr lang="en-US" dirty="0" err="1" smtClean="0"/>
              <a:t>beliau</a:t>
            </a:r>
            <a:r>
              <a:rPr lang="en-US" dirty="0" smtClean="0"/>
              <a:t> </a:t>
            </a:r>
            <a:r>
              <a:rPr lang="en-US" dirty="0" err="1" smtClean="0"/>
              <a:t>ketika</a:t>
            </a:r>
            <a:r>
              <a:rPr lang="en-US" dirty="0" smtClean="0"/>
              <a:t> </a:t>
            </a:r>
            <a:r>
              <a:rPr lang="en-US" dirty="0" err="1" smtClean="0"/>
              <a:t>menghuraikan</a:t>
            </a:r>
            <a:r>
              <a:rPr lang="en-US" dirty="0" smtClean="0"/>
              <a:t> </a:t>
            </a:r>
            <a:r>
              <a:rPr lang="en-US" dirty="0" err="1" smtClean="0"/>
              <a:t>Falsafah</a:t>
            </a:r>
            <a:r>
              <a:rPr lang="en-US" dirty="0" smtClean="0"/>
              <a:t> </a:t>
            </a:r>
            <a:r>
              <a:rPr lang="en-US" dirty="0" err="1" smtClean="0"/>
              <a:t>Pendidikan</a:t>
            </a:r>
            <a:r>
              <a:rPr lang="en-US" dirty="0" smtClean="0"/>
              <a:t> Negara </a:t>
            </a:r>
            <a:r>
              <a:rPr lang="en-US" dirty="0" err="1" smtClean="0"/>
              <a:t>pada</a:t>
            </a:r>
            <a:r>
              <a:rPr lang="en-US" dirty="0" smtClean="0"/>
              <a:t> 10 </a:t>
            </a:r>
            <a:r>
              <a:rPr lang="en-US" dirty="0" err="1" smtClean="0"/>
              <a:t>Disember</a:t>
            </a:r>
            <a:r>
              <a:rPr lang="en-US" dirty="0" smtClean="0"/>
              <a:t> 2019 di Putrajaya. </a:t>
            </a:r>
            <a:endParaRPr lang="en-US" dirty="0"/>
          </a:p>
        </p:txBody>
      </p:sp>
    </p:spTree>
    <p:extLst>
      <p:ext uri="{BB962C8B-B14F-4D97-AF65-F5344CB8AC3E}">
        <p14:creationId xmlns:p14="http://schemas.microsoft.com/office/powerpoint/2010/main" val="16628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down)">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barn(inVertical)">
                                      <p:cBhvr>
                                        <p:cTn id="19" dur="5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animBg="1"/>
      <p:bldP spid="20" grpId="0"/>
      <p:bldP spid="21" grpId="0" animBg="1"/>
      <p:bldP spid="22" grpId="0" animBg="1"/>
      <p:bldP spid="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7686882" y="4055518"/>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19536" y="1340769"/>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pic>
        <p:nvPicPr>
          <p:cNvPr id="13"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rot="900000">
            <a:off x="5970651" y="5369470"/>
            <a:ext cx="970204" cy="828410"/>
          </a:xfrm>
          <a:prstGeom prst="rect">
            <a:avLst/>
          </a:prstGeom>
          <a:noFill/>
        </p:spPr>
      </p:pic>
      <p:sp>
        <p:nvSpPr>
          <p:cNvPr id="18" name="Up-Down Arrow 17"/>
          <p:cNvSpPr/>
          <p:nvPr/>
        </p:nvSpPr>
        <p:spPr>
          <a:xfrm rot="18932822" flipH="1">
            <a:off x="6259284" y="2311573"/>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19736" y="2721695"/>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0" name="TextBox 19"/>
          <p:cNvSpPr txBox="1"/>
          <p:nvPr/>
        </p:nvSpPr>
        <p:spPr>
          <a:xfrm>
            <a:off x="8201052" y="2757381"/>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1" name="TextBox 20"/>
          <p:cNvSpPr txBox="1"/>
          <p:nvPr/>
        </p:nvSpPr>
        <p:spPr>
          <a:xfrm>
            <a:off x="3647728" y="5919664"/>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2" name="TextBox 21"/>
          <p:cNvSpPr txBox="1"/>
          <p:nvPr/>
        </p:nvSpPr>
        <p:spPr>
          <a:xfrm>
            <a:off x="8335638" y="5919664"/>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3" name="Up-Down Arrow 22"/>
          <p:cNvSpPr/>
          <p:nvPr/>
        </p:nvSpPr>
        <p:spPr>
          <a:xfrm rot="2822600">
            <a:off x="6304899" y="2272760"/>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19936" y="3543399"/>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86397" y="3629923"/>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32" name="Heart 31"/>
          <p:cNvSpPr/>
          <p:nvPr/>
        </p:nvSpPr>
        <p:spPr>
          <a:xfrm>
            <a:off x="4727848" y="4149080"/>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120410" y="2656880"/>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560840" cy="2246769"/>
          </a:xfrm>
          <a:prstGeom prst="rect">
            <a:avLst/>
          </a:prstGeom>
        </p:spPr>
        <p:txBody>
          <a:bodyPr wrap="square">
            <a:spAutoFit/>
          </a:bodyPr>
          <a:lstStyle/>
          <a:p>
            <a:r>
              <a:rPr lang="en-MY" sz="2800" b="1" dirty="0"/>
              <a:t>  </a:t>
            </a:r>
            <a:r>
              <a:rPr lang="en-MY" sz="2800" b="1" dirty="0" err="1"/>
              <a:t>Hikmah</a:t>
            </a:r>
            <a:r>
              <a:rPr lang="en-MY" sz="2800" b="1" dirty="0"/>
              <a:t> 2 -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dirty="0" err="1"/>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solidFill>
                  <a:schemeClr val="accent2">
                    <a:lumMod val="75000"/>
                  </a:schemeClr>
                </a:solidFill>
              </a:rPr>
              <a:t>…</a:t>
            </a:r>
            <a:endParaRPr lang="en-MY" sz="2800" dirty="0"/>
          </a:p>
        </p:txBody>
      </p:sp>
      <p:sp>
        <p:nvSpPr>
          <p:cNvPr id="2" name="Block Arc 1"/>
          <p:cNvSpPr/>
          <p:nvPr/>
        </p:nvSpPr>
        <p:spPr>
          <a:xfrm rot="16200000">
            <a:off x="3935760"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7" name="Block Arc 16"/>
          <p:cNvSpPr/>
          <p:nvPr/>
        </p:nvSpPr>
        <p:spPr>
          <a:xfrm rot="5400000" flipH="1">
            <a:off x="7917904"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6" name="Block Arc 25"/>
          <p:cNvSpPr/>
          <p:nvPr/>
        </p:nvSpPr>
        <p:spPr>
          <a:xfrm rot="10800000">
            <a:off x="5807969" y="532291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7" name="Block Arc 26"/>
          <p:cNvSpPr/>
          <p:nvPr/>
        </p:nvSpPr>
        <p:spPr>
          <a:xfrm>
            <a:off x="5829672" y="2204864"/>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Isosceles Triangle 2"/>
          <p:cNvSpPr/>
          <p:nvPr/>
        </p:nvSpPr>
        <p:spPr>
          <a:xfrm rot="5400000">
            <a:off x="4510611"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Isosceles Triangle 27"/>
          <p:cNvSpPr/>
          <p:nvPr/>
        </p:nvSpPr>
        <p:spPr>
          <a:xfrm rot="10800000">
            <a:off x="674407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Isosceles Triangle 28"/>
          <p:cNvSpPr/>
          <p:nvPr/>
        </p:nvSpPr>
        <p:spPr>
          <a:xfrm rot="16200000">
            <a:off x="8112293"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Isosceles Triangle 29"/>
          <p:cNvSpPr/>
          <p:nvPr/>
        </p:nvSpPr>
        <p:spPr>
          <a:xfrm>
            <a:off x="5663952" y="5590522"/>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Isosceles Triangle 30"/>
          <p:cNvSpPr/>
          <p:nvPr/>
        </p:nvSpPr>
        <p:spPr>
          <a:xfrm rot="5400000">
            <a:off x="4510611"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Isosceles Triangle 34"/>
          <p:cNvSpPr/>
          <p:nvPr/>
        </p:nvSpPr>
        <p:spPr>
          <a:xfrm rot="10800000">
            <a:off x="566395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Isosceles Triangle 35"/>
          <p:cNvSpPr/>
          <p:nvPr/>
        </p:nvSpPr>
        <p:spPr>
          <a:xfrm rot="16200000">
            <a:off x="8112293"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Isosceles Triangle 36"/>
          <p:cNvSpPr/>
          <p:nvPr/>
        </p:nvSpPr>
        <p:spPr>
          <a:xfrm>
            <a:off x="6744072" y="5589240"/>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772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out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Horizontal)">
                                      <p:cBhvr>
                                        <p:cTn id="49" dur="500"/>
                                        <p:tgtEl>
                                          <p:spTgt spid="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outVertical)">
                                      <p:cBhvr>
                                        <p:cTn id="61" dur="500"/>
                                        <p:tgtEl>
                                          <p:spTgt spid="27"/>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42"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outHorizontal)">
                                      <p:cBhvr>
                                        <p:cTn id="73" dur="500"/>
                                        <p:tgtEl>
                                          <p:spTgt spid="17"/>
                                        </p:tgtEl>
                                      </p:cBhvr>
                                    </p:animEffect>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right)">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outVertical)">
                                      <p:cBhvr>
                                        <p:cTn id="85" dur="500"/>
                                        <p:tgtEl>
                                          <p:spTgt spid="26"/>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p:bldP spid="32" grpId="0" animBg="1"/>
      <p:bldP spid="2" grpId="0" animBg="1"/>
      <p:bldP spid="17" grpId="0" animBg="1"/>
      <p:bldP spid="26" grpId="0" animBg="1"/>
      <p:bldP spid="27" grpId="0" animBg="1"/>
      <p:bldP spid="3" grpId="0" animBg="1"/>
      <p:bldP spid="28" grpId="0" animBg="1"/>
      <p:bldP spid="29" grpId="0" animBg="1"/>
      <p:bldP spid="30" grpId="0" animBg="1"/>
      <p:bldP spid="31"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eart 31"/>
          <p:cNvSpPr/>
          <p:nvPr/>
        </p:nvSpPr>
        <p:spPr>
          <a:xfrm>
            <a:off x="5231904" y="4581128"/>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476618" y="3088928"/>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920880" cy="3108543"/>
          </a:xfrm>
          <a:prstGeom prst="rect">
            <a:avLst/>
          </a:prstGeom>
        </p:spPr>
        <p:txBody>
          <a:bodyPr wrap="square">
            <a:spAutoFit/>
          </a:bodyPr>
          <a:lstStyle/>
          <a:p>
            <a:r>
              <a:rPr lang="en-MY" sz="2800" b="1" dirty="0"/>
              <a:t> </a:t>
            </a:r>
            <a:r>
              <a:rPr lang="en-MY" sz="2800" b="1" dirty="0" err="1"/>
              <a:t>Hikmah</a:t>
            </a:r>
            <a:r>
              <a:rPr lang="en-MY" sz="2800" b="1" dirty="0"/>
              <a:t> 3 -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berdasarkan</a:t>
            </a:r>
            <a:r>
              <a:rPr lang="en-MY" sz="2800" dirty="0"/>
              <a:t> </a:t>
            </a:r>
            <a:r>
              <a:rPr lang="en-MY" sz="2800" b="1" dirty="0" err="1">
                <a:solidFill>
                  <a:schemeClr val="accent6">
                    <a:lumMod val="75000"/>
                  </a:schemeClr>
                </a:solidFill>
              </a:rPr>
              <a:t>kepercayaan</a:t>
            </a:r>
            <a:r>
              <a:rPr lang="en-MY" sz="2800" b="1" dirty="0">
                <a:solidFill>
                  <a:schemeClr val="accent6">
                    <a:lumMod val="75000"/>
                  </a:schemeClr>
                </a:solidFill>
              </a:rPr>
              <a:t> </a:t>
            </a:r>
            <a:r>
              <a:rPr lang="en-MY" sz="2800" dirty="0" err="1"/>
              <a:t>dan</a:t>
            </a:r>
            <a:r>
              <a:rPr lang="en-MY" sz="2800" b="1" dirty="0">
                <a:solidFill>
                  <a:schemeClr val="accent6">
                    <a:lumMod val="75000"/>
                  </a:schemeClr>
                </a:solidFill>
              </a:rPr>
              <a:t> </a:t>
            </a:r>
            <a:r>
              <a:rPr lang="en-MY" sz="2800" b="1" dirty="0" err="1">
                <a:solidFill>
                  <a:schemeClr val="accent6">
                    <a:lumMod val="75000"/>
                  </a:schemeClr>
                </a:solidFill>
              </a:rPr>
              <a:t>kepatuhan</a:t>
            </a:r>
            <a:r>
              <a:rPr lang="en-MY" sz="2800" b="1" dirty="0">
                <a:solidFill>
                  <a:schemeClr val="accent6">
                    <a:lumMod val="75000"/>
                  </a:schemeClr>
                </a:solidFill>
              </a:rPr>
              <a:t>      </a:t>
            </a:r>
            <a:r>
              <a:rPr lang="en-MY" sz="2800" b="1" dirty="0" err="1">
                <a:solidFill>
                  <a:schemeClr val="accent6">
                    <a:lumMod val="75000"/>
                  </a:schemeClr>
                </a:solidFill>
              </a:rPr>
              <a:t>kepada</a:t>
            </a:r>
            <a:r>
              <a:rPr lang="en-MY" sz="2800" b="1" dirty="0">
                <a:solidFill>
                  <a:schemeClr val="accent6">
                    <a:lumMod val="75000"/>
                  </a:schemeClr>
                </a:solidFill>
              </a:rPr>
              <a:t> </a:t>
            </a:r>
            <a:r>
              <a:rPr lang="en-MY" sz="2800" b="1" dirty="0" err="1">
                <a:solidFill>
                  <a:schemeClr val="accent6">
                    <a:lumMod val="75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6">
                    <a:lumMod val="75000"/>
                  </a:schemeClr>
                </a:solidFill>
              </a:rPr>
              <a:t>rakyat</a:t>
            </a:r>
            <a:r>
              <a:rPr lang="en-MY" sz="2800" b="1" dirty="0">
                <a:solidFill>
                  <a:schemeClr val="accent6">
                    <a:lumMod val="75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a:t>
            </a:r>
            <a:r>
              <a:rPr lang="en-MY" sz="2800" dirty="0"/>
              <a:t>- </a:t>
            </a:r>
            <a:r>
              <a:rPr lang="en-MY" sz="2800" dirty="0" err="1"/>
              <a:t>jawab</a:t>
            </a:r>
            <a:r>
              <a:rPr lang="en-MY" sz="2800" dirty="0"/>
              <a:t>…</a:t>
            </a:r>
          </a:p>
        </p:txBody>
      </p:sp>
      <p:sp>
        <p:nvSpPr>
          <p:cNvPr id="5" name="TextBox 4"/>
          <p:cNvSpPr txBox="1"/>
          <p:nvPr/>
        </p:nvSpPr>
        <p:spPr>
          <a:xfrm>
            <a:off x="1919536" y="1486526"/>
            <a:ext cx="647934" cy="646331"/>
          </a:xfrm>
          <a:prstGeom prst="rect">
            <a:avLst/>
          </a:prstGeom>
          <a:noFill/>
        </p:spPr>
        <p:txBody>
          <a:bodyPr wrap="none" rtlCol="0">
            <a:spAutoFit/>
          </a:bodyPr>
          <a:lstStyle/>
          <a:p>
            <a:r>
              <a:rPr lang="en-MY" sz="3600" b="1" dirty="0">
                <a:solidFill>
                  <a:srgbClr val="FF0000"/>
                </a:solidFill>
              </a:rPr>
              <a:t>3&gt;</a:t>
            </a:r>
          </a:p>
        </p:txBody>
      </p:sp>
      <p:pic>
        <p:nvPicPr>
          <p:cNvPr id="13" name="Picture 2" descr="Image result for 4 pillars of learning"/>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0000" r="29524" b="67358"/>
          <a:stretch/>
        </p:blipFill>
        <p:spPr bwMode="auto">
          <a:xfrm>
            <a:off x="7902906" y="4437113"/>
            <a:ext cx="1001407" cy="8136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4 pillars of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75630" r="4886" b="67358"/>
          <a:stretch/>
        </p:blipFill>
        <p:spPr bwMode="auto">
          <a:xfrm rot="900000">
            <a:off x="6402699" y="5801518"/>
            <a:ext cx="970204" cy="828410"/>
          </a:xfrm>
          <a:prstGeom prst="rect">
            <a:avLst/>
          </a:prstGeom>
          <a:noFill/>
        </p:spPr>
      </p:pic>
      <p:sp>
        <p:nvSpPr>
          <p:cNvPr id="18" name="Oval 17"/>
          <p:cNvSpPr/>
          <p:nvPr/>
        </p:nvSpPr>
        <p:spPr>
          <a:xfrm>
            <a:off x="5015878" y="3039344"/>
            <a:ext cx="3816426" cy="3746287"/>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rot="18932822" flipH="1">
            <a:off x="6619324" y="2743621"/>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79776" y="315374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1" name="TextBox 20"/>
          <p:cNvSpPr txBox="1"/>
          <p:nvPr/>
        </p:nvSpPr>
        <p:spPr>
          <a:xfrm>
            <a:off x="8561092" y="3189429"/>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2" name="TextBox 21"/>
          <p:cNvSpPr txBox="1"/>
          <p:nvPr/>
        </p:nvSpPr>
        <p:spPr>
          <a:xfrm>
            <a:off x="4007768" y="6351712"/>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3" name="TextBox 22"/>
          <p:cNvSpPr txBox="1"/>
          <p:nvPr/>
        </p:nvSpPr>
        <p:spPr>
          <a:xfrm>
            <a:off x="8695678" y="6351712"/>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4" name="Up-Down Arrow 23"/>
          <p:cNvSpPr/>
          <p:nvPr/>
        </p:nvSpPr>
        <p:spPr>
          <a:xfrm rot="2822600">
            <a:off x="6664939" y="2704808"/>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879976" y="3975447"/>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46437" y="4061971"/>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27" name="TextBox 26"/>
          <p:cNvSpPr txBox="1"/>
          <p:nvPr/>
        </p:nvSpPr>
        <p:spPr>
          <a:xfrm>
            <a:off x="6078328" y="3287305"/>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8" name="TextBox 27"/>
          <p:cNvSpPr txBox="1"/>
          <p:nvPr/>
        </p:nvSpPr>
        <p:spPr>
          <a:xfrm>
            <a:off x="6096001" y="576519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9" name="TextBox 28"/>
          <p:cNvSpPr txBox="1"/>
          <p:nvPr/>
        </p:nvSpPr>
        <p:spPr>
          <a:xfrm>
            <a:off x="6681007" y="3534107"/>
            <a:ext cx="538930"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6384033" y="6011996"/>
            <a:ext cx="861711"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TextBox 30"/>
          <p:cNvSpPr txBox="1"/>
          <p:nvPr/>
        </p:nvSpPr>
        <p:spPr>
          <a:xfrm>
            <a:off x="6290560" y="6279704"/>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2" name="TextBox 1"/>
          <p:cNvSpPr txBox="1"/>
          <p:nvPr/>
        </p:nvSpPr>
        <p:spPr>
          <a:xfrm>
            <a:off x="5075076" y="4561964"/>
            <a:ext cx="732893" cy="523220"/>
          </a:xfrm>
          <a:prstGeom prst="rect">
            <a:avLst/>
          </a:prstGeom>
          <a:noFill/>
        </p:spPr>
        <p:txBody>
          <a:bodyPr wrap="none" rtlCol="0">
            <a:spAutoFit/>
          </a:bodyPr>
          <a:lstStyle/>
          <a:p>
            <a:r>
              <a:rPr lang="en-MY" sz="2800" b="1" i="1" dirty="0">
                <a:solidFill>
                  <a:schemeClr val="bg1"/>
                </a:solidFill>
              </a:rPr>
              <a:t>360</a:t>
            </a:r>
          </a:p>
        </p:txBody>
      </p:sp>
      <p:sp>
        <p:nvSpPr>
          <p:cNvPr id="34" name="TextBox 33"/>
          <p:cNvSpPr txBox="1"/>
          <p:nvPr/>
        </p:nvSpPr>
        <p:spPr>
          <a:xfrm>
            <a:off x="7896201" y="4613067"/>
            <a:ext cx="998991" cy="461665"/>
          </a:xfrm>
          <a:prstGeom prst="rect">
            <a:avLst/>
          </a:prstGeom>
          <a:noFill/>
        </p:spPr>
        <p:txBody>
          <a:bodyPr wrap="none" rtlCol="0">
            <a:spAutoFit/>
          </a:bodyPr>
          <a:lstStyle/>
          <a:p>
            <a:r>
              <a:rPr lang="en-MY" sz="2400" i="1" dirty="0" err="1">
                <a:solidFill>
                  <a:schemeClr val="bg1"/>
                </a:solidFill>
              </a:rPr>
              <a:t>darjah</a:t>
            </a:r>
            <a:endParaRPr lang="en-MY" sz="2400" i="1" dirty="0">
              <a:solidFill>
                <a:schemeClr val="bg1"/>
              </a:solidFill>
            </a:endParaRPr>
          </a:p>
        </p:txBody>
      </p:sp>
    </p:spTree>
    <p:extLst>
      <p:ext uri="{BB962C8B-B14F-4D97-AF65-F5344CB8AC3E}">
        <p14:creationId xmlns:p14="http://schemas.microsoft.com/office/powerpoint/2010/main" val="10780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P spid="28" grpId="0"/>
      <p:bldP spid="29" grpId="0"/>
      <p:bldP spid="30" grpId="0"/>
      <p:bldP spid="31" grpId="0"/>
      <p:bldP spid="2"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3632" y="366623"/>
            <a:ext cx="7560840" cy="1815882"/>
          </a:xfrm>
          <a:prstGeom prst="rect">
            <a:avLst/>
          </a:prstGeom>
        </p:spPr>
        <p:txBody>
          <a:bodyPr wrap="square">
            <a:spAutoFit/>
          </a:bodyPr>
          <a:lstStyle/>
          <a:p>
            <a:r>
              <a:rPr lang="en-MY" sz="2800" b="1" dirty="0"/>
              <a:t> </a:t>
            </a:r>
            <a:r>
              <a:rPr lang="en-MY" sz="2800" b="1" dirty="0" err="1"/>
              <a:t>Huraian</a:t>
            </a:r>
            <a:r>
              <a:rPr lang="en-MY" sz="2800" b="1" dirty="0"/>
              <a:t> 4 -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endParaRPr lang="en-MY" sz="2800" dirty="0"/>
          </a:p>
          <a:p>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a:t>
            </a:r>
            <a:r>
              <a:rPr lang="en-MY" sz="2800" b="1" u="sng" dirty="0" err="1">
                <a:solidFill>
                  <a:srgbClr val="FF0000"/>
                </a:solidFill>
              </a:rPr>
              <a:t>sejahtera</a:t>
            </a:r>
            <a:r>
              <a:rPr lang="en-MY" sz="2800" b="1" dirty="0" err="1">
                <a:solidFill>
                  <a:srgbClr val="FF0000"/>
                </a:solidFill>
              </a:rPr>
              <a:t>an</a:t>
            </a:r>
            <a:r>
              <a:rPr lang="en-MY" sz="2800" b="1" dirty="0">
                <a:solidFill>
                  <a:srgbClr val="FF0000"/>
                </a:solidFill>
              </a:rPr>
              <a:t> </a:t>
            </a:r>
            <a:r>
              <a:rPr lang="en-MY" sz="2800" b="1" dirty="0" err="1">
                <a:solidFill>
                  <a:srgbClr val="FF0000"/>
                </a:solidFill>
              </a:rPr>
              <a:t>diri</a:t>
            </a:r>
            <a:r>
              <a:rPr lang="en-MY" sz="2800" dirty="0"/>
              <a:t>,  </a:t>
            </a:r>
          </a:p>
        </p:txBody>
      </p:sp>
      <p:sp>
        <p:nvSpPr>
          <p:cNvPr id="7" name="TextBox 6"/>
          <p:cNvSpPr txBox="1"/>
          <p:nvPr/>
        </p:nvSpPr>
        <p:spPr>
          <a:xfrm>
            <a:off x="1919536" y="1630542"/>
            <a:ext cx="647934" cy="646331"/>
          </a:xfrm>
          <a:prstGeom prst="rect">
            <a:avLst/>
          </a:prstGeom>
          <a:noFill/>
        </p:spPr>
        <p:txBody>
          <a:bodyPr wrap="none" rtlCol="0">
            <a:spAutoFit/>
          </a:bodyPr>
          <a:lstStyle/>
          <a:p>
            <a:r>
              <a:rPr lang="en-MY" sz="3600" b="1" dirty="0">
                <a:solidFill>
                  <a:srgbClr val="FF0000"/>
                </a:solidFill>
              </a:rPr>
              <a:t>4&gt;</a:t>
            </a:r>
          </a:p>
        </p:txBody>
      </p:sp>
      <p:sp>
        <p:nvSpPr>
          <p:cNvPr id="13" name="Rectangle 12"/>
          <p:cNvSpPr/>
          <p:nvPr/>
        </p:nvSpPr>
        <p:spPr>
          <a:xfrm>
            <a:off x="3180184" y="3048109"/>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tx1"/>
                </a:solidFill>
              </a:rPr>
              <a:t>AKAL</a:t>
            </a:r>
            <a:endParaRPr lang="en-MY" sz="3200" b="1" dirty="0">
              <a:solidFill>
                <a:schemeClr val="tx1"/>
              </a:solidFill>
            </a:endParaRPr>
          </a:p>
        </p:txBody>
      </p:sp>
      <p:sp>
        <p:nvSpPr>
          <p:cNvPr id="17" name="Rectangle 16"/>
          <p:cNvSpPr/>
          <p:nvPr/>
        </p:nvSpPr>
        <p:spPr>
          <a:xfrm>
            <a:off x="4764360" y="3040852"/>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18" name="Rectangle 17"/>
          <p:cNvSpPr/>
          <p:nvPr/>
        </p:nvSpPr>
        <p:spPr>
          <a:xfrm>
            <a:off x="7356649" y="3042104"/>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19" name="Rectangle 18"/>
          <p:cNvSpPr/>
          <p:nvPr/>
        </p:nvSpPr>
        <p:spPr>
          <a:xfrm>
            <a:off x="1806026" y="3049364"/>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0" name="Rectangle 19"/>
          <p:cNvSpPr/>
          <p:nvPr/>
        </p:nvSpPr>
        <p:spPr>
          <a:xfrm>
            <a:off x="9012832" y="3042107"/>
            <a:ext cx="1584830"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bg1"/>
                </a:solidFill>
              </a:rPr>
              <a:t>AGAMA</a:t>
            </a:r>
            <a:endParaRPr lang="en-MY" sz="3200" b="1" dirty="0">
              <a:solidFill>
                <a:schemeClr val="bg1"/>
              </a:solidFill>
            </a:endParaRPr>
          </a:p>
        </p:txBody>
      </p:sp>
      <p:sp>
        <p:nvSpPr>
          <p:cNvPr id="2" name="Curved Down Arrow 1"/>
          <p:cNvSpPr/>
          <p:nvPr/>
        </p:nvSpPr>
        <p:spPr>
          <a:xfrm>
            <a:off x="2575592"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Down Arrow 20"/>
          <p:cNvSpPr/>
          <p:nvPr/>
        </p:nvSpPr>
        <p:spPr>
          <a:xfrm>
            <a:off x="415976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Down Arrow 21"/>
          <p:cNvSpPr/>
          <p:nvPr/>
        </p:nvSpPr>
        <p:spPr>
          <a:xfrm>
            <a:off x="668004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3" name="Curved Down Arrow 22"/>
          <p:cNvSpPr/>
          <p:nvPr/>
        </p:nvSpPr>
        <p:spPr>
          <a:xfrm>
            <a:off x="8624264"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4" name="Curved Left Arrow 23"/>
          <p:cNvSpPr/>
          <p:nvPr/>
        </p:nvSpPr>
        <p:spPr>
          <a:xfrm rot="5400000">
            <a:off x="4799855" y="105273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5" name="TextBox 24"/>
          <p:cNvSpPr txBox="1"/>
          <p:nvPr/>
        </p:nvSpPr>
        <p:spPr>
          <a:xfrm>
            <a:off x="2927649" y="4293094"/>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endParaRPr lang="en-US" sz="3200" b="1" dirty="0">
              <a:ln w="11430"/>
              <a:solidFill>
                <a:schemeClr val="bg2">
                  <a:lumMod val="10000"/>
                </a:schemeClr>
              </a:solidFill>
              <a:effectLst>
                <a:outerShdw blurRad="80000" dist="40000" dir="5040000" algn="tl">
                  <a:srgbClr val="000000">
                    <a:alpha val="30000"/>
                  </a:srgbClr>
                </a:outerShdw>
              </a:effectLst>
            </a:endParaRPr>
          </a:p>
          <a:p>
            <a:pPr algn="ctr"/>
            <a:r>
              <a:rPr lang="en-US" sz="3200" b="1" dirty="0">
                <a:ln w="11430"/>
                <a:solidFill>
                  <a:schemeClr val="bg2">
                    <a:lumMod val="10000"/>
                  </a:schemeClr>
                </a:solidFill>
                <a:effectLst>
                  <a:outerShdw blurRad="80000" dist="40000" dir="5040000" algn="tl">
                    <a:srgbClr val="000000">
                      <a:alpha val="30000"/>
                    </a:srgbClr>
                  </a:outerShdw>
                </a:effectLst>
              </a:rPr>
              <a:t>TUHAN</a:t>
            </a:r>
          </a:p>
        </p:txBody>
      </p:sp>
    </p:spTree>
    <p:extLst>
      <p:ext uri="{BB962C8B-B14F-4D97-AF65-F5344CB8AC3E}">
        <p14:creationId xmlns:p14="http://schemas.microsoft.com/office/powerpoint/2010/main" val="9318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right)">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 grpId="0" animBg="1"/>
      <p:bldP spid="21" grpId="0" animBg="1"/>
      <p:bldP spid="22" grpId="0" animBg="1"/>
      <p:bldP spid="23" grpId="0" animBg="1"/>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7510" y="366624"/>
            <a:ext cx="7921018" cy="2246769"/>
          </a:xfrm>
          <a:prstGeom prst="rect">
            <a:avLst/>
          </a:prstGeom>
        </p:spPr>
        <p:txBody>
          <a:bodyPr wrap="square">
            <a:spAutoFit/>
          </a:bodyPr>
          <a:lstStyle/>
          <a:p>
            <a:r>
              <a:rPr lang="en-MY" sz="2800" b="1" dirty="0" err="1"/>
              <a:t>Huraian</a:t>
            </a:r>
            <a:r>
              <a:rPr lang="en-MY" sz="2800" b="1" dirty="0"/>
              <a:t> 5 -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a:t>
            </a:r>
          </a:p>
        </p:txBody>
      </p:sp>
      <p:sp>
        <p:nvSpPr>
          <p:cNvPr id="6" name="TextBox 5"/>
          <p:cNvSpPr txBox="1"/>
          <p:nvPr/>
        </p:nvSpPr>
        <p:spPr>
          <a:xfrm>
            <a:off x="1919536" y="1556793"/>
            <a:ext cx="647934" cy="646331"/>
          </a:xfrm>
          <a:prstGeom prst="rect">
            <a:avLst/>
          </a:prstGeom>
          <a:noFill/>
        </p:spPr>
        <p:txBody>
          <a:bodyPr wrap="none" rtlCol="0">
            <a:spAutoFit/>
          </a:bodyPr>
          <a:lstStyle/>
          <a:p>
            <a:r>
              <a:rPr lang="en-MY" sz="3600" b="1" dirty="0">
                <a:solidFill>
                  <a:srgbClr val="FF0000"/>
                </a:solidFill>
              </a:rPr>
              <a:t>5&gt;</a:t>
            </a:r>
          </a:p>
        </p:txBody>
      </p:sp>
      <p:sp>
        <p:nvSpPr>
          <p:cNvPr id="24" name="Rectangle 23"/>
          <p:cNvSpPr/>
          <p:nvPr/>
        </p:nvSpPr>
        <p:spPr>
          <a:xfrm>
            <a:off x="3180184" y="2716177"/>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tx1"/>
                </a:solidFill>
              </a:rPr>
              <a:t>AKAL</a:t>
            </a:r>
            <a:endParaRPr lang="en-MY" sz="3200" b="1" dirty="0">
              <a:solidFill>
                <a:schemeClr val="tx1"/>
              </a:solidFill>
            </a:endParaRPr>
          </a:p>
        </p:txBody>
      </p:sp>
      <p:sp>
        <p:nvSpPr>
          <p:cNvPr id="25" name="Rectangle 24"/>
          <p:cNvSpPr/>
          <p:nvPr/>
        </p:nvSpPr>
        <p:spPr>
          <a:xfrm>
            <a:off x="4764360" y="2708920"/>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26" name="Rectangle 25"/>
          <p:cNvSpPr/>
          <p:nvPr/>
        </p:nvSpPr>
        <p:spPr>
          <a:xfrm>
            <a:off x="7356649" y="2710172"/>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27" name="Rectangle 26"/>
          <p:cNvSpPr/>
          <p:nvPr/>
        </p:nvSpPr>
        <p:spPr>
          <a:xfrm>
            <a:off x="1806026" y="2717432"/>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8" name="Rectangle 27"/>
          <p:cNvSpPr/>
          <p:nvPr/>
        </p:nvSpPr>
        <p:spPr>
          <a:xfrm>
            <a:off x="9012831" y="2710175"/>
            <a:ext cx="1619999"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bg1"/>
                </a:solidFill>
              </a:rPr>
              <a:t>AGAMA</a:t>
            </a:r>
            <a:endParaRPr lang="en-MY" sz="3200" b="1" dirty="0">
              <a:solidFill>
                <a:schemeClr val="bg1"/>
              </a:solidFill>
            </a:endParaRPr>
          </a:p>
        </p:txBody>
      </p:sp>
      <p:sp>
        <p:nvSpPr>
          <p:cNvPr id="29" name="Curved Left Arrow 28"/>
          <p:cNvSpPr/>
          <p:nvPr/>
        </p:nvSpPr>
        <p:spPr>
          <a:xfrm rot="5400000">
            <a:off x="4799855" y="69269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0" name="TextBox 29"/>
          <p:cNvSpPr txBox="1"/>
          <p:nvPr/>
        </p:nvSpPr>
        <p:spPr>
          <a:xfrm>
            <a:off x="2922130" y="3889156"/>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a:t>
            </a:r>
          </a:p>
          <a:p>
            <a:pPr algn="ctr"/>
            <a:r>
              <a:rPr lang="en-US" sz="3200" b="1" dirty="0">
                <a:ln w="11430"/>
                <a:solidFill>
                  <a:schemeClr val="bg2">
                    <a:lumMod val="10000"/>
                  </a:schemeClr>
                </a:solidFill>
                <a:effectLst>
                  <a:outerShdw blurRad="80000" dist="40000" dir="5040000" algn="tl">
                    <a:srgbClr val="000000">
                      <a:alpha val="30000"/>
                    </a:srgbClr>
                  </a:outerShdw>
                </a:effectLst>
              </a:rPr>
              <a:t>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r>
              <a:rPr lang="en-US" sz="3200" b="1" dirty="0">
                <a:ln w="11430"/>
                <a:solidFill>
                  <a:schemeClr val="bg2">
                    <a:lumMod val="10000"/>
                  </a:schemeClr>
                </a:solidFill>
                <a:effectLst>
                  <a:outerShdw blurRad="80000" dist="40000" dir="5040000" algn="tl">
                    <a:srgbClr val="000000">
                      <a:alpha val="30000"/>
                    </a:srgbClr>
                  </a:outerShdw>
                </a:effectLst>
              </a:rPr>
              <a:t> TUHAN</a:t>
            </a:r>
          </a:p>
        </p:txBody>
      </p:sp>
      <p:sp>
        <p:nvSpPr>
          <p:cNvPr id="31" name="Curved Left Arrow 30"/>
          <p:cNvSpPr/>
          <p:nvPr/>
        </p:nvSpPr>
        <p:spPr>
          <a:xfrm rot="16200000" flipV="1">
            <a:off x="4754723" y="891699"/>
            <a:ext cx="2376266" cy="7651103"/>
          </a:xfrm>
          <a:prstGeom prst="curvedLeftArrow">
            <a:avLst>
              <a:gd name="adj1" fmla="val 21292"/>
              <a:gd name="adj2" fmla="val 50000"/>
              <a:gd name="adj3" fmla="val 25000"/>
            </a:avLst>
          </a:prstGeom>
          <a:solidFill>
            <a:srgbClr val="00B05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7" name="Rectangle 36"/>
          <p:cNvSpPr/>
          <p:nvPr/>
        </p:nvSpPr>
        <p:spPr>
          <a:xfrm>
            <a:off x="2495600" y="5929686"/>
            <a:ext cx="2357674" cy="667666"/>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KELUARGA</a:t>
            </a:r>
          </a:p>
        </p:txBody>
      </p:sp>
      <p:sp>
        <p:nvSpPr>
          <p:cNvPr id="38" name="Rectangle 37"/>
          <p:cNvSpPr/>
          <p:nvPr/>
        </p:nvSpPr>
        <p:spPr>
          <a:xfrm>
            <a:off x="4844752" y="5922429"/>
            <a:ext cx="2870448" cy="674923"/>
          </a:xfrm>
          <a:prstGeom prst="rect">
            <a:avLst/>
          </a:prstGeom>
          <a:solidFill>
            <a:schemeClr val="accent3">
              <a:lumMod val="50000"/>
            </a:schemeClr>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MASYARAKAT</a:t>
            </a:r>
          </a:p>
        </p:txBody>
      </p:sp>
      <p:sp>
        <p:nvSpPr>
          <p:cNvPr id="39" name="Rectangle 38"/>
          <p:cNvSpPr/>
          <p:nvPr/>
        </p:nvSpPr>
        <p:spPr>
          <a:xfrm>
            <a:off x="7715200" y="5923681"/>
            <a:ext cx="2053208" cy="673671"/>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NEGARA</a:t>
            </a:r>
          </a:p>
        </p:txBody>
      </p:sp>
    </p:spTree>
    <p:extLst>
      <p:ext uri="{BB962C8B-B14F-4D97-AF65-F5344CB8AC3E}">
        <p14:creationId xmlns:p14="http://schemas.microsoft.com/office/powerpoint/2010/main" val="18994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5" y="366624"/>
            <a:ext cx="8568952" cy="6555641"/>
          </a:xfrm>
          <a:prstGeom prst="rect">
            <a:avLst/>
          </a:prstGeom>
        </p:spPr>
        <p:txBody>
          <a:bodyPr wrap="square">
            <a:spAutoFit/>
          </a:bodyPr>
          <a:lstStyle/>
          <a:p>
            <a:r>
              <a:rPr lang="en-MY" sz="2800" b="1" dirty="0"/>
              <a:t>        </a:t>
            </a:r>
            <a:r>
              <a:rPr lang="en-MY" sz="2800" b="1" dirty="0" err="1"/>
              <a:t>Falsafah</a:t>
            </a:r>
            <a:r>
              <a:rPr lang="en-MY" sz="2800" b="1" dirty="0"/>
              <a:t> </a:t>
            </a:r>
            <a:r>
              <a:rPr lang="en-MY" sz="2800" b="1" dirty="0" err="1"/>
              <a:t>Pendidikan</a:t>
            </a:r>
            <a:r>
              <a:rPr lang="en-MY" sz="2800" b="1" dirty="0"/>
              <a:t> </a:t>
            </a:r>
            <a:r>
              <a:rPr lang="en-MY" sz="2800" b="1" dirty="0" err="1"/>
              <a:t>Kebangsaan</a:t>
            </a:r>
            <a:r>
              <a:rPr lang="en-MY" sz="2800" b="1" dirty="0"/>
              <a:t> (5 </a:t>
            </a:r>
            <a:r>
              <a:rPr lang="en-MY" sz="2800" b="1" dirty="0" err="1"/>
              <a:t>hikmah</a:t>
            </a:r>
            <a:r>
              <a:rPr lang="en-MY" sz="2800" b="1" dirty="0"/>
              <a:t>)</a:t>
            </a:r>
          </a:p>
          <a:p>
            <a:r>
              <a:rPr lang="en-MY" sz="2800" dirty="0"/>
              <a:t>	</a:t>
            </a:r>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dirty="0" err="1"/>
              <a:t>dan</a:t>
            </a:r>
            <a:r>
              <a:rPr lang="en-MY" sz="2800" dirty="0">
                <a:solidFill>
                  <a:srgbClr val="FF0000"/>
                </a:solidFill>
              </a:rPr>
              <a:t> </a:t>
            </a:r>
            <a:r>
              <a:rPr lang="en-MY" sz="2800" b="1" dirty="0">
                <a:solidFill>
                  <a:srgbClr val="FF0000"/>
                </a:solidFill>
              </a:rPr>
              <a:t> 	</a:t>
            </a:r>
            <a:r>
              <a:rPr lang="en-MY" sz="2800" b="1" dirty="0" err="1">
                <a:solidFill>
                  <a:srgbClr val="FF0000"/>
                </a:solidFill>
              </a:rPr>
              <a:t>bersepadu</a:t>
            </a:r>
            <a:r>
              <a:rPr lang="en-MY" sz="2800" dirty="0"/>
              <a:t> </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b="1" dirty="0" err="1">
                <a:solidFill>
                  <a:schemeClr val="accent2">
                    <a:lumMod val="75000"/>
                  </a:schemeClr>
                </a:solidFill>
              </a:rPr>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t> </a:t>
            </a:r>
            <a:r>
              <a:rPr lang="en-MY" sz="2800" dirty="0" err="1"/>
              <a:t>berdasarkan</a:t>
            </a:r>
            <a:r>
              <a:rPr lang="en-MY" sz="2800" dirty="0"/>
              <a:t> </a:t>
            </a:r>
            <a:r>
              <a:rPr lang="en-MY" sz="2800" b="1" dirty="0" err="1">
                <a:solidFill>
                  <a:schemeClr val="accent3">
                    <a:lumMod val="50000"/>
                  </a:schemeClr>
                </a:solidFill>
              </a:rPr>
              <a:t>kepercayaan</a:t>
            </a:r>
            <a:r>
              <a:rPr lang="en-MY" sz="2800" b="1" dirty="0">
                <a:solidFill>
                  <a:schemeClr val="accent3">
                    <a:lumMod val="50000"/>
                  </a:schemeClr>
                </a:solidFill>
              </a:rPr>
              <a:t> </a:t>
            </a:r>
            <a:r>
              <a:rPr lang="en-MY" sz="2800" b="1" dirty="0" err="1">
                <a:solidFill>
                  <a:schemeClr val="accent3">
                    <a:lumMod val="50000"/>
                  </a:schemeClr>
                </a:solidFill>
              </a:rPr>
              <a:t>dan</a:t>
            </a:r>
            <a:r>
              <a:rPr lang="en-MY" sz="2800" b="1" dirty="0">
                <a:solidFill>
                  <a:schemeClr val="accent3">
                    <a:lumMod val="50000"/>
                  </a:schemeClr>
                </a:solidFill>
              </a:rPr>
              <a:t> 	</a:t>
            </a:r>
            <a:r>
              <a:rPr lang="en-MY" sz="2800" b="1" dirty="0" err="1">
                <a:solidFill>
                  <a:schemeClr val="accent3">
                    <a:lumMod val="50000"/>
                  </a:schemeClr>
                </a:solidFill>
              </a:rPr>
              <a:t>kepatuhan</a:t>
            </a:r>
            <a:r>
              <a:rPr lang="en-MY" sz="2800" b="1" dirty="0">
                <a:solidFill>
                  <a:schemeClr val="accent3">
                    <a:lumMod val="50000"/>
                  </a:schemeClr>
                </a:solidFill>
              </a:rPr>
              <a:t> </a:t>
            </a:r>
            <a:r>
              <a:rPr lang="en-MY" sz="2800" b="1" dirty="0" err="1">
                <a:solidFill>
                  <a:schemeClr val="accent3">
                    <a:lumMod val="50000"/>
                  </a:schemeClr>
                </a:solidFill>
              </a:rPr>
              <a:t>kepada</a:t>
            </a:r>
            <a:r>
              <a:rPr lang="en-MY" sz="2800" b="1" dirty="0">
                <a:solidFill>
                  <a:schemeClr val="accent3">
                    <a:lumMod val="50000"/>
                  </a:schemeClr>
                </a:solidFill>
              </a:rPr>
              <a:t> </a:t>
            </a:r>
            <a:r>
              <a:rPr lang="en-MY" sz="2800" b="1" dirty="0" err="1">
                <a:solidFill>
                  <a:schemeClr val="accent3">
                    <a:lumMod val="50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3">
                    <a:lumMod val="50000"/>
                  </a:schemeClr>
                </a:solidFill>
              </a:rPr>
              <a:t>rakyat</a:t>
            </a:r>
            <a:r>
              <a:rPr lang="en-MY" sz="2800" b="1" dirty="0">
                <a:solidFill>
                  <a:schemeClr val="accent3">
                    <a:lumMod val="50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bertanggungjawab</a:t>
            </a:r>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kesejahteraan</a:t>
            </a:r>
            <a:r>
              <a:rPr lang="en-MY" sz="2800" b="1" dirty="0">
                <a:solidFill>
                  <a:srgbClr val="FF0000"/>
                </a:solidFill>
              </a:rPr>
              <a:t> </a:t>
            </a:r>
            <a:r>
              <a:rPr lang="en-MY" sz="2800" b="1" dirty="0" err="1">
                <a:solidFill>
                  <a:srgbClr val="FF0000"/>
                </a:solidFill>
              </a:rPr>
              <a:t>diri</a:t>
            </a:r>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 								(KPM, 1996)</a:t>
            </a:r>
          </a:p>
        </p:txBody>
      </p:sp>
      <p:sp>
        <p:nvSpPr>
          <p:cNvPr id="5" name="TextBox 4"/>
          <p:cNvSpPr txBox="1"/>
          <p:nvPr/>
        </p:nvSpPr>
        <p:spPr>
          <a:xfrm>
            <a:off x="2220912" y="1268761"/>
            <a:ext cx="647934" cy="646331"/>
          </a:xfrm>
          <a:prstGeom prst="rect">
            <a:avLst/>
          </a:prstGeom>
          <a:noFill/>
        </p:spPr>
        <p:txBody>
          <a:bodyPr wrap="none" rtlCol="0">
            <a:spAutoFit/>
          </a:bodyPr>
          <a:lstStyle/>
          <a:p>
            <a:r>
              <a:rPr lang="en-MY" sz="3600" b="1" dirty="0">
                <a:solidFill>
                  <a:srgbClr val="FF0000"/>
                </a:solidFill>
              </a:rPr>
              <a:t>1&gt;</a:t>
            </a:r>
          </a:p>
        </p:txBody>
      </p:sp>
      <p:sp>
        <p:nvSpPr>
          <p:cNvPr id="6" name="TextBox 5"/>
          <p:cNvSpPr txBox="1"/>
          <p:nvPr/>
        </p:nvSpPr>
        <p:spPr>
          <a:xfrm>
            <a:off x="2207568" y="2491156"/>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sp>
        <p:nvSpPr>
          <p:cNvPr id="7" name="TextBox 6"/>
          <p:cNvSpPr txBox="1"/>
          <p:nvPr/>
        </p:nvSpPr>
        <p:spPr>
          <a:xfrm>
            <a:off x="2279576" y="3571276"/>
            <a:ext cx="647934" cy="646331"/>
          </a:xfrm>
          <a:prstGeom prst="rect">
            <a:avLst/>
          </a:prstGeom>
          <a:noFill/>
        </p:spPr>
        <p:txBody>
          <a:bodyPr wrap="none" rtlCol="0">
            <a:spAutoFit/>
          </a:bodyPr>
          <a:lstStyle/>
          <a:p>
            <a:r>
              <a:rPr lang="en-MY" sz="3600" b="1" dirty="0">
                <a:solidFill>
                  <a:schemeClr val="accent3">
                    <a:lumMod val="50000"/>
                  </a:schemeClr>
                </a:solidFill>
              </a:rPr>
              <a:t>3&gt;</a:t>
            </a:r>
          </a:p>
        </p:txBody>
      </p:sp>
      <p:sp>
        <p:nvSpPr>
          <p:cNvPr id="8" name="TextBox 7"/>
          <p:cNvSpPr txBox="1"/>
          <p:nvPr/>
        </p:nvSpPr>
        <p:spPr>
          <a:xfrm>
            <a:off x="2207568" y="4867420"/>
            <a:ext cx="647934" cy="646331"/>
          </a:xfrm>
          <a:prstGeom prst="rect">
            <a:avLst/>
          </a:prstGeom>
          <a:noFill/>
        </p:spPr>
        <p:txBody>
          <a:bodyPr wrap="none" rtlCol="0">
            <a:spAutoFit/>
          </a:bodyPr>
          <a:lstStyle/>
          <a:p>
            <a:r>
              <a:rPr lang="en-MY" sz="3600" b="1" dirty="0">
                <a:solidFill>
                  <a:srgbClr val="FF0000"/>
                </a:solidFill>
              </a:rPr>
              <a:t>4&gt;</a:t>
            </a:r>
          </a:p>
        </p:txBody>
      </p:sp>
      <p:sp>
        <p:nvSpPr>
          <p:cNvPr id="9" name="TextBox 8"/>
          <p:cNvSpPr txBox="1"/>
          <p:nvPr/>
        </p:nvSpPr>
        <p:spPr>
          <a:xfrm>
            <a:off x="2279714" y="5733257"/>
            <a:ext cx="647934" cy="646331"/>
          </a:xfrm>
          <a:prstGeom prst="rect">
            <a:avLst/>
          </a:prstGeom>
          <a:noFill/>
        </p:spPr>
        <p:txBody>
          <a:bodyPr wrap="none" rtlCol="0">
            <a:spAutoFit/>
          </a:bodyPr>
          <a:lstStyle/>
          <a:p>
            <a:r>
              <a:rPr lang="en-MY" sz="3600" b="1" dirty="0">
                <a:solidFill>
                  <a:srgbClr val="FF0000"/>
                </a:solidFill>
              </a:rPr>
              <a:t>5&gt;</a:t>
            </a:r>
          </a:p>
        </p:txBody>
      </p:sp>
      <p:sp>
        <p:nvSpPr>
          <p:cNvPr id="10" name="Rectangle 9"/>
          <p:cNvSpPr/>
          <p:nvPr/>
        </p:nvSpPr>
        <p:spPr>
          <a:xfrm>
            <a:off x="2063690" y="256316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p:cNvSpPr/>
          <p:nvPr/>
        </p:nvSpPr>
        <p:spPr>
          <a:xfrm>
            <a:off x="2135698" y="364328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2135560" y="5009695"/>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6" name="Rectangle 15"/>
          <p:cNvSpPr/>
          <p:nvPr/>
        </p:nvSpPr>
        <p:spPr>
          <a:xfrm>
            <a:off x="2063552" y="5659508"/>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2" name="Rectangle 11"/>
          <p:cNvSpPr/>
          <p:nvPr/>
        </p:nvSpPr>
        <p:spPr>
          <a:xfrm>
            <a:off x="2063690" y="1337287"/>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Curved Right Arrow 1"/>
          <p:cNvSpPr/>
          <p:nvPr/>
        </p:nvSpPr>
        <p:spPr>
          <a:xfrm>
            <a:off x="1847528" y="1698197"/>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8" name="Curved Right Arrow 17"/>
          <p:cNvSpPr/>
          <p:nvPr/>
        </p:nvSpPr>
        <p:spPr>
          <a:xfrm>
            <a:off x="1841808" y="5272317"/>
            <a:ext cx="365760" cy="8192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Right Arrow 20"/>
          <p:cNvSpPr/>
          <p:nvPr/>
        </p:nvSpPr>
        <p:spPr>
          <a:xfrm>
            <a:off x="1847528" y="2922333"/>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Right Arrow 21"/>
          <p:cNvSpPr/>
          <p:nvPr/>
        </p:nvSpPr>
        <p:spPr>
          <a:xfrm>
            <a:off x="1841808" y="4074461"/>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040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6" presetClass="exit" presetSubtype="32" fill="hold" grpId="0" nodeType="after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6" presetClass="exit" presetSubtype="32" fill="hold" grpId="0" nodeType="afterEffect">
                                  <p:stCondLst>
                                    <p:cond delay="0"/>
                                  </p:stCondLst>
                                  <p:childTnLst>
                                    <p:animEffect transition="out" filter="circle(out)">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6" presetClass="exit" presetSubtype="32" fill="hold" grpId="0" nodeType="afterEffect">
                                  <p:stCondLst>
                                    <p:cond delay="0"/>
                                  </p:stCondLst>
                                  <p:childTnLst>
                                    <p:animEffect transition="out" filter="circle(out)">
                                      <p:cBhvr>
                                        <p:cTn id="33" dur="2000"/>
                                        <p:tgtEl>
                                          <p:spTgt spid="15"/>
                                        </p:tgtEl>
                                      </p:cBhvr>
                                    </p:animEffect>
                                    <p:set>
                                      <p:cBhvr>
                                        <p:cTn id="34" dur="1" fill="hold">
                                          <p:stCondLst>
                                            <p:cond delay="1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6" presetClass="exit" presetSubtype="32" fill="hold" grpId="0" nodeType="after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2" grpId="0" animBg="1"/>
      <p:bldP spid="2" grpId="0" animBg="1"/>
      <p:bldP spid="18"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a:off x="8833701" y="5624926"/>
            <a:ext cx="970204" cy="828410"/>
          </a:xfrm>
          <a:prstGeom prst="rect">
            <a:avLst/>
          </a:prstGeom>
          <a:noFill/>
        </p:spPr>
      </p:pic>
      <p:sp>
        <p:nvSpPr>
          <p:cNvPr id="10" name="Up-Down Arrow 9"/>
          <p:cNvSpPr/>
          <p:nvPr/>
        </p:nvSpPr>
        <p:spPr>
          <a:xfrm rot="5400000">
            <a:off x="5354977" y="-920231"/>
            <a:ext cx="2304257" cy="9751200"/>
          </a:xfrm>
          <a:prstGeom prst="upDownArrow">
            <a:avLst/>
          </a:prstGeom>
          <a:solidFill>
            <a:srgbClr val="C0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44059" y="1772816"/>
            <a:ext cx="4392490" cy="4163690"/>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rot="18932822" flipH="1">
            <a:off x="5736583" y="1727673"/>
            <a:ext cx="484632" cy="4308334"/>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67995" y="191683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11" name="TextBox 10"/>
          <p:cNvSpPr txBox="1"/>
          <p:nvPr/>
        </p:nvSpPr>
        <p:spPr>
          <a:xfrm>
            <a:off x="7660485" y="1887216"/>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12" name="TextBox 11"/>
          <p:cNvSpPr txBox="1"/>
          <p:nvPr/>
        </p:nvSpPr>
        <p:spPr>
          <a:xfrm>
            <a:off x="3107161" y="5301209"/>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13" name="TextBox 12"/>
          <p:cNvSpPr txBox="1"/>
          <p:nvPr/>
        </p:nvSpPr>
        <p:spPr>
          <a:xfrm>
            <a:off x="7795071" y="5301209"/>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14" name="TextBox 13"/>
          <p:cNvSpPr txBox="1"/>
          <p:nvPr/>
        </p:nvSpPr>
        <p:spPr>
          <a:xfrm>
            <a:off x="1810684" y="3717033"/>
            <a:ext cx="1693028"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KESEJAHTERAAN</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DIRI</a:t>
            </a:r>
          </a:p>
        </p:txBody>
      </p:sp>
      <p:sp>
        <p:nvSpPr>
          <p:cNvPr id="16" name="TextBox 15"/>
          <p:cNvSpPr txBox="1"/>
          <p:nvPr/>
        </p:nvSpPr>
        <p:spPr>
          <a:xfrm>
            <a:off x="9653673" y="3645025"/>
            <a:ext cx="1588512"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MENYUMBANG</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MASYARAKAT</a:t>
            </a:r>
          </a:p>
        </p:txBody>
      </p:sp>
      <p:sp>
        <p:nvSpPr>
          <p:cNvPr id="17" name="Up-Down Arrow 16"/>
          <p:cNvSpPr/>
          <p:nvPr/>
        </p:nvSpPr>
        <p:spPr>
          <a:xfrm rot="2822600">
            <a:off x="5800927" y="1672828"/>
            <a:ext cx="484632" cy="4361797"/>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96189" y="2924944"/>
            <a:ext cx="2016224" cy="2016224"/>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2713" y="3257690"/>
            <a:ext cx="1411669" cy="1323439"/>
          </a:xfrm>
          <a:prstGeom prst="rect">
            <a:avLst/>
          </a:prstGeom>
          <a:noFill/>
        </p:spPr>
        <p:txBody>
          <a:bodyPr wrap="none" rtlCol="0">
            <a:spAutoFit/>
          </a:bodyPr>
          <a:lstStyle/>
          <a:p>
            <a:pPr algn="ctr"/>
            <a:r>
              <a:rPr lang="en-US" sz="2000" b="1" dirty="0"/>
              <a:t>INSAN</a:t>
            </a:r>
          </a:p>
          <a:p>
            <a:pPr algn="ctr"/>
            <a:r>
              <a:rPr lang="en-US" sz="2000" b="1" dirty="0"/>
              <a:t>SEIMBANG </a:t>
            </a:r>
          </a:p>
          <a:p>
            <a:pPr algn="ctr"/>
            <a:r>
              <a:rPr lang="en-US" sz="2000" b="1" dirty="0"/>
              <a:t>&amp;</a:t>
            </a:r>
          </a:p>
          <a:p>
            <a:pPr algn="ctr"/>
            <a:r>
              <a:rPr lang="en-US" sz="2000" b="1" dirty="0"/>
              <a:t>HARMONIS</a:t>
            </a:r>
          </a:p>
        </p:txBody>
      </p:sp>
      <p:sp>
        <p:nvSpPr>
          <p:cNvPr id="15" name="TextBox 14"/>
          <p:cNvSpPr txBox="1"/>
          <p:nvPr/>
        </p:nvSpPr>
        <p:spPr>
          <a:xfrm>
            <a:off x="3359696" y="385500"/>
            <a:ext cx="5828840" cy="523220"/>
          </a:xfrm>
          <a:prstGeom prst="rect">
            <a:avLst/>
          </a:prstGeom>
          <a:noFill/>
        </p:spPr>
        <p:txBody>
          <a:bodyPr wrap="none" rtlCol="0">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FALSAFAH PENDIDIKAN KEBANGSAAN</a:t>
            </a:r>
          </a:p>
        </p:txBody>
      </p:sp>
      <p:sp>
        <p:nvSpPr>
          <p:cNvPr id="20" name="TextBox 19"/>
          <p:cNvSpPr txBox="1"/>
          <p:nvPr/>
        </p:nvSpPr>
        <p:spPr>
          <a:xfrm>
            <a:off x="5212213" y="1978387"/>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1" name="TextBox 20"/>
          <p:cNvSpPr txBox="1"/>
          <p:nvPr/>
        </p:nvSpPr>
        <p:spPr>
          <a:xfrm>
            <a:off x="5309960" y="252483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2" name="TextBox 21"/>
          <p:cNvSpPr txBox="1"/>
          <p:nvPr/>
        </p:nvSpPr>
        <p:spPr>
          <a:xfrm>
            <a:off x="5780400" y="2236802"/>
            <a:ext cx="577402"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5572013" y="5013176"/>
            <a:ext cx="937821"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5478781" y="5301209"/>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18" name="Oval 17"/>
          <p:cNvSpPr/>
          <p:nvPr/>
        </p:nvSpPr>
        <p:spPr>
          <a:xfrm>
            <a:off x="3844059" y="1556792"/>
            <a:ext cx="4464498" cy="458418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rt 1"/>
          <p:cNvSpPr/>
          <p:nvPr/>
        </p:nvSpPr>
        <p:spPr>
          <a:xfrm>
            <a:off x="2747121" y="5733256"/>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076"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r="50000" b="19095"/>
          <a:stretch/>
        </p:blipFill>
        <p:spPr bwMode="auto">
          <a:xfrm>
            <a:off x="2576085" y="1556792"/>
            <a:ext cx="819108" cy="8800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9083826" y="1772817"/>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37010" y="745540"/>
            <a:ext cx="4291239" cy="523220"/>
          </a:xfrm>
          <a:prstGeom prst="rect">
            <a:avLst/>
          </a:prstGeom>
          <a:noFill/>
        </p:spPr>
        <p:txBody>
          <a:bodyPr wrap="none" rtlCol="0">
            <a:spAutoFit/>
          </a:bodyPr>
          <a:lstStyle/>
          <a:p>
            <a:r>
              <a:rPr lang="en-US" sz="2800" b="1" dirty="0">
                <a:ln w="1905"/>
                <a:solidFill>
                  <a:schemeClr val="accent2">
                    <a:lumMod val="50000"/>
                  </a:schemeClr>
                </a:solidFill>
                <a:effectLst>
                  <a:innerShdw blurRad="69850" dist="43180" dir="5400000">
                    <a:srgbClr val="000000">
                      <a:alpha val="65000"/>
                    </a:srgbClr>
                  </a:innerShdw>
                </a:effectLst>
              </a:rPr>
              <a:t>&amp; PENDIDIKAN ABAD KE-21</a:t>
            </a:r>
          </a:p>
        </p:txBody>
      </p:sp>
      <p:pic>
        <p:nvPicPr>
          <p:cNvPr id="28" name="Picture 4" descr="Image result for global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5234" y="1556793"/>
            <a:ext cx="4666929" cy="458418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4295800" y="3652281"/>
            <a:ext cx="876984" cy="667666"/>
          </a:xfrm>
          <a:prstGeom prst="rect">
            <a:avLst/>
          </a:prstGeom>
          <a:solidFill>
            <a:srgbClr val="FFFF00"/>
          </a:solidFill>
          <a:ln w="38100">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AQAL</a:t>
            </a:r>
          </a:p>
        </p:txBody>
      </p:sp>
      <p:sp>
        <p:nvSpPr>
          <p:cNvPr id="30" name="Rectangle 29"/>
          <p:cNvSpPr/>
          <p:nvPr/>
        </p:nvSpPr>
        <p:spPr>
          <a:xfrm>
            <a:off x="5087889" y="3645024"/>
            <a:ext cx="1754889" cy="667666"/>
          </a:xfrm>
          <a:prstGeom prst="rect">
            <a:avLst/>
          </a:prstGeom>
          <a:solidFill>
            <a:srgbClr val="0DD72F"/>
          </a:solidFill>
          <a:ln w="38100">
            <a:solidFill>
              <a:srgbClr val="3EE242"/>
            </a:solidFill>
          </a:ln>
          <a:scene3d>
            <a:camera prst="perspectiveLef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KETURUNAN</a:t>
            </a:r>
          </a:p>
        </p:txBody>
      </p:sp>
      <p:sp>
        <p:nvSpPr>
          <p:cNvPr id="31" name="Rectangle 30"/>
          <p:cNvSpPr/>
          <p:nvPr/>
        </p:nvSpPr>
        <p:spPr>
          <a:xfrm>
            <a:off x="6816081" y="3645024"/>
            <a:ext cx="1062831" cy="667666"/>
          </a:xfrm>
          <a:prstGeom prst="rect">
            <a:avLst/>
          </a:prstGeom>
          <a:solidFill>
            <a:srgbClr val="FF9999"/>
          </a:solidFill>
          <a:ln w="38100">
            <a:solidFill>
              <a:schemeClr val="accent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HARTA</a:t>
            </a:r>
          </a:p>
        </p:txBody>
      </p:sp>
      <p:sp>
        <p:nvSpPr>
          <p:cNvPr id="32" name="Rectangle 31"/>
          <p:cNvSpPr/>
          <p:nvPr/>
        </p:nvSpPr>
        <p:spPr>
          <a:xfrm>
            <a:off x="3473302" y="3645024"/>
            <a:ext cx="822499" cy="667666"/>
          </a:xfrm>
          <a:prstGeom prst="rect">
            <a:avLst/>
          </a:prstGeom>
          <a:solidFill>
            <a:srgbClr val="FF0000"/>
          </a:solidFill>
          <a:ln w="38100">
            <a:solidFill>
              <a:srgbClr val="FF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JIWA</a:t>
            </a:r>
          </a:p>
        </p:txBody>
      </p:sp>
      <p:sp>
        <p:nvSpPr>
          <p:cNvPr id="33" name="Rectangle 32"/>
          <p:cNvSpPr/>
          <p:nvPr/>
        </p:nvSpPr>
        <p:spPr>
          <a:xfrm>
            <a:off x="7896199" y="3646279"/>
            <a:ext cx="1757473" cy="667666"/>
          </a:xfrm>
          <a:prstGeom prst="rect">
            <a:avLst/>
          </a:prstGeom>
          <a:solidFill>
            <a:schemeClr val="accent1">
              <a:lumMod val="75000"/>
            </a:schemeClr>
          </a:solidFill>
          <a:ln w="38100">
            <a:solidFill>
              <a:schemeClr val="tx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smtClean="0">
                <a:solidFill>
                  <a:schemeClr val="bg1"/>
                </a:solidFill>
              </a:rPr>
              <a:t>KEPERCAYAAN</a:t>
            </a:r>
            <a:endParaRPr lang="en-MY" sz="2000" b="1" dirty="0">
              <a:solidFill>
                <a:schemeClr val="bg1"/>
              </a:solidFill>
            </a:endParaRPr>
          </a:p>
        </p:txBody>
      </p:sp>
      <p:pic>
        <p:nvPicPr>
          <p:cNvPr id="34" name="Picture 2" descr="Image result for 4 pillars of learning"/>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8832304" y="5578498"/>
            <a:ext cx="1108912" cy="946846"/>
          </a:xfrm>
          <a:prstGeom prst="rect">
            <a:avLst/>
          </a:prstGeom>
          <a:noFill/>
        </p:spPr>
      </p:pic>
      <p:sp>
        <p:nvSpPr>
          <p:cNvPr id="35" name="Rectangle 34"/>
          <p:cNvSpPr/>
          <p:nvPr/>
        </p:nvSpPr>
        <p:spPr>
          <a:xfrm>
            <a:off x="4943872" y="6075294"/>
            <a:ext cx="2880320" cy="1200329"/>
          </a:xfrm>
          <a:prstGeom prst="rect">
            <a:avLst/>
          </a:prstGeom>
        </p:spPr>
        <p:txBody>
          <a:bodyPr wrap="square">
            <a:spAutoFit/>
          </a:bodyPr>
          <a:lstStyle/>
          <a:p>
            <a:r>
              <a:rPr lang="en-MY" sz="3600" b="1" dirty="0">
                <a:solidFill>
                  <a:srgbClr val="FF0000"/>
                </a:solidFill>
              </a:rPr>
              <a:t>…</a:t>
            </a:r>
            <a:r>
              <a:rPr lang="en-MY" sz="3600" b="1" dirty="0" err="1">
                <a:solidFill>
                  <a:srgbClr val="FF0000"/>
                </a:solidFill>
              </a:rPr>
              <a:t>sejahtera</a:t>
            </a:r>
            <a:r>
              <a:rPr lang="en-MY" sz="3600" b="1" dirty="0">
                <a:solidFill>
                  <a:srgbClr val="FF0000"/>
                </a:solidFill>
              </a:rPr>
              <a:t>… </a:t>
            </a:r>
            <a:r>
              <a:rPr lang="en-MY" sz="3600" dirty="0"/>
              <a:t> </a:t>
            </a:r>
          </a:p>
          <a:p>
            <a:endParaRPr lang="en-MY" sz="3600" dirty="0"/>
          </a:p>
        </p:txBody>
      </p:sp>
    </p:spTree>
    <p:extLst>
      <p:ext uri="{BB962C8B-B14F-4D97-AF65-F5344CB8AC3E}">
        <p14:creationId xmlns:p14="http://schemas.microsoft.com/office/powerpoint/2010/main" val="17124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outVertical)">
                                      <p:cBhvr>
                                        <p:cTn id="57" dur="2000"/>
                                        <p:tgtEl>
                                          <p:spTgt spid="10"/>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076"/>
                                        </p:tgtEl>
                                        <p:attrNameLst>
                                          <p:attrName>style.visibility</p:attrName>
                                        </p:attrNameLst>
                                      </p:cBhvr>
                                      <p:to>
                                        <p:strVal val="visible"/>
                                      </p:to>
                                    </p:set>
                                    <p:animEffect transition="in" filter="barn(inVertical)">
                                      <p:cBhvr>
                                        <p:cTn id="71" dur="500"/>
                                        <p:tgtEl>
                                          <p:spTgt spid="3076"/>
                                        </p:tgtEl>
                                      </p:cBhvr>
                                    </p:animEffect>
                                  </p:childTnLst>
                                </p:cTn>
                              </p:par>
                              <p:par>
                                <p:cTn id="72" presetID="16" presetClass="entr" presetSubtype="21"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500"/>
                                        <p:tgtEl>
                                          <p:spTgt spid="34"/>
                                        </p:tgtEl>
                                      </p:cBhvr>
                                    </p:animEffect>
                                  </p:childTnLst>
                                </p:cTn>
                              </p:par>
                              <p:par>
                                <p:cTn id="75" presetID="16" presetClass="entr" presetSubtype="21" fill="hold" nodeType="withEffect">
                                  <p:stCondLst>
                                    <p:cond delay="0"/>
                                  </p:stCondLst>
                                  <p:childTnLst>
                                    <p:set>
                                      <p:cBhvr>
                                        <p:cTn id="76" dur="1" fill="hold">
                                          <p:stCondLst>
                                            <p:cond delay="0"/>
                                          </p:stCondLst>
                                        </p:cTn>
                                        <p:tgtEl>
                                          <p:spTgt spid="3074"/>
                                        </p:tgtEl>
                                        <p:attrNameLst>
                                          <p:attrName>style.visibility</p:attrName>
                                        </p:attrNameLst>
                                      </p:cBhvr>
                                      <p:to>
                                        <p:strVal val="visible"/>
                                      </p:to>
                                    </p:set>
                                    <p:animEffect transition="in" filter="barn(inVertical)">
                                      <p:cBhvr>
                                        <p:cTn id="77" dur="500"/>
                                        <p:tgtEl>
                                          <p:spTgt spid="307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2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1000"/>
                                        <p:tgtEl>
                                          <p:spTgt spid="28"/>
                                        </p:tgtEl>
                                      </p:cBhvr>
                                    </p:animEffect>
                                    <p:anim calcmode="lin" valueType="num">
                                      <p:cBhvr>
                                        <p:cTn id="115" dur="1000" fill="hold"/>
                                        <p:tgtEl>
                                          <p:spTgt spid="28"/>
                                        </p:tgtEl>
                                        <p:attrNameLst>
                                          <p:attrName>ppt_x</p:attrName>
                                        </p:attrNameLst>
                                      </p:cBhvr>
                                      <p:tavLst>
                                        <p:tav tm="0">
                                          <p:val>
                                            <p:strVal val="#ppt_x"/>
                                          </p:val>
                                        </p:tav>
                                        <p:tav tm="100000">
                                          <p:val>
                                            <p:strVal val="#ppt_x"/>
                                          </p:val>
                                        </p:tav>
                                      </p:tavLst>
                                    </p:anim>
                                    <p:anim calcmode="lin" valueType="num">
                                      <p:cBhvr>
                                        <p:cTn id="1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left)">
                                      <p:cBhvr>
                                        <p:cTn id="1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8" grpId="0"/>
      <p:bldP spid="11" grpId="0"/>
      <p:bldP spid="12" grpId="0"/>
      <p:bldP spid="13" grpId="0"/>
      <p:bldP spid="14" grpId="0"/>
      <p:bldP spid="16" grpId="0"/>
      <p:bldP spid="17" grpId="0" animBg="1"/>
      <p:bldP spid="5" grpId="0" animBg="1"/>
      <p:bldP spid="4" grpId="0"/>
      <p:bldP spid="20" grpId="0"/>
      <p:bldP spid="21" grpId="0"/>
      <p:bldP spid="22" grpId="0"/>
      <p:bldP spid="23" grpId="0"/>
      <p:bldP spid="24" grpId="0"/>
      <p:bldP spid="18" grpId="0" animBg="1"/>
      <p:bldP spid="2" grpId="0" animBg="1"/>
      <p:bldP spid="29" grpId="0" animBg="1"/>
      <p:bldP spid="30" grpId="0" animBg="1"/>
      <p:bldP spid="31" grpId="0" animBg="1"/>
      <p:bldP spid="32" grpId="0" animBg="1"/>
      <p:bldP spid="33"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361858" y="1552881"/>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6" name="Rectangle 5"/>
          <p:cNvSpPr/>
          <p:nvPr/>
        </p:nvSpPr>
        <p:spPr>
          <a:xfrm>
            <a:off x="-7576" y="1552881"/>
            <a:ext cx="1044204" cy="774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01</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7" name="Pentagon 6"/>
          <p:cNvSpPr/>
          <p:nvPr/>
        </p:nvSpPr>
        <p:spPr>
          <a:xfrm>
            <a:off x="1747150" y="1851488"/>
            <a:ext cx="8215717" cy="774007"/>
          </a:xfrm>
          <a:prstGeom prst="homePlate">
            <a:avLst>
              <a:gd name="adj" fmla="val 41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algn="just"/>
            <a:r>
              <a:rPr lang="en-US" sz="2400" dirty="0" smtClean="0">
                <a:solidFill>
                  <a:schemeClr val="tx1"/>
                </a:solidFill>
              </a:rPr>
              <a:t>KEPERCAYAAN KEPADA TUHAN</a:t>
            </a:r>
            <a:endParaRPr lang="en-US" sz="2400" dirty="0">
              <a:solidFill>
                <a:schemeClr val="tx1"/>
              </a:solidFill>
            </a:endParaRPr>
          </a:p>
        </p:txBody>
      </p:sp>
      <p:sp>
        <p:nvSpPr>
          <p:cNvPr id="8" name="Parallelogram 7"/>
          <p:cNvSpPr/>
          <p:nvPr/>
        </p:nvSpPr>
        <p:spPr>
          <a:xfrm rot="16200000">
            <a:off x="878353" y="1711159"/>
            <a:ext cx="1072613" cy="756059"/>
          </a:xfrm>
          <a:prstGeom prst="parallelogram">
            <a:avLst>
              <a:gd name="adj" fmla="val 396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9" name="Pentagon 8"/>
          <p:cNvSpPr/>
          <p:nvPr/>
        </p:nvSpPr>
        <p:spPr>
          <a:xfrm>
            <a:off x="1747150" y="2825743"/>
            <a:ext cx="8674107" cy="774007"/>
          </a:xfrm>
          <a:prstGeom prst="homePlate">
            <a:avLst>
              <a:gd name="adj" fmla="val 41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smtClean="0">
                <a:solidFill>
                  <a:schemeClr val="dk1"/>
                </a:solidFill>
              </a:rPr>
              <a:t>KESETIAAN KEPADA RAJA DAN NEGARA</a:t>
            </a:r>
            <a:endParaRPr lang="en-GB" sz="2400" dirty="0">
              <a:solidFill>
                <a:schemeClr val="dk1"/>
              </a:solidFill>
            </a:endParaRPr>
          </a:p>
        </p:txBody>
      </p:sp>
      <p:sp>
        <p:nvSpPr>
          <p:cNvPr id="10" name="Rectangle 5"/>
          <p:cNvSpPr/>
          <p:nvPr/>
        </p:nvSpPr>
        <p:spPr>
          <a:xfrm>
            <a:off x="-361858" y="2527136"/>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1" name="Rectangle 10"/>
          <p:cNvSpPr/>
          <p:nvPr/>
        </p:nvSpPr>
        <p:spPr>
          <a:xfrm>
            <a:off x="-7576" y="2527136"/>
            <a:ext cx="1044204" cy="77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02</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2" name="Parallelogram 11"/>
          <p:cNvSpPr/>
          <p:nvPr/>
        </p:nvSpPr>
        <p:spPr>
          <a:xfrm rot="16200000">
            <a:off x="878353" y="2685414"/>
            <a:ext cx="1072613" cy="756059"/>
          </a:xfrm>
          <a:prstGeom prst="parallelogram">
            <a:avLst>
              <a:gd name="adj" fmla="val 3960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3" name="Pentagon 12"/>
          <p:cNvSpPr/>
          <p:nvPr/>
        </p:nvSpPr>
        <p:spPr>
          <a:xfrm>
            <a:off x="1747151" y="3799998"/>
            <a:ext cx="7759707" cy="774007"/>
          </a:xfrm>
          <a:prstGeom prst="homePlate">
            <a:avLst>
              <a:gd name="adj" fmla="val 414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r>
              <a:rPr lang="en-GB" sz="2400" dirty="0" smtClean="0">
                <a:solidFill>
                  <a:schemeClr val="bg1"/>
                </a:solidFill>
              </a:rPr>
              <a:t>KELUHURAN PERLEMBAGAAN</a:t>
            </a:r>
            <a:endParaRPr lang="en-GB" sz="2400" dirty="0">
              <a:solidFill>
                <a:schemeClr val="bg1"/>
              </a:solidFill>
            </a:endParaRPr>
          </a:p>
        </p:txBody>
      </p:sp>
      <p:sp>
        <p:nvSpPr>
          <p:cNvPr id="14" name="Rectangle 5"/>
          <p:cNvSpPr/>
          <p:nvPr/>
        </p:nvSpPr>
        <p:spPr>
          <a:xfrm>
            <a:off x="-361858" y="350138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7576" y="3501391"/>
            <a:ext cx="1044204" cy="774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03</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6" name="Parallelogram 15"/>
          <p:cNvSpPr/>
          <p:nvPr/>
        </p:nvSpPr>
        <p:spPr>
          <a:xfrm rot="16200000">
            <a:off x="878353" y="3659668"/>
            <a:ext cx="1072613" cy="756059"/>
          </a:xfrm>
          <a:prstGeom prst="parallelogram">
            <a:avLst>
              <a:gd name="adj" fmla="val 3960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7" name="Pentagon 16"/>
          <p:cNvSpPr/>
          <p:nvPr/>
        </p:nvSpPr>
        <p:spPr>
          <a:xfrm>
            <a:off x="1747150" y="4774252"/>
            <a:ext cx="6250221" cy="774007"/>
          </a:xfrm>
          <a:prstGeom prst="homePlate">
            <a:avLst>
              <a:gd name="adj" fmla="val 414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lgn="just"/>
            <a:r>
              <a:rPr lang="fi-FI" sz="2400" dirty="0" smtClean="0">
                <a:solidFill>
                  <a:schemeClr val="dk1"/>
                </a:solidFill>
              </a:rPr>
              <a:t>KEDAULATAN UNDANG</a:t>
            </a:r>
            <a:endParaRPr lang="fi-FI" sz="2400" dirty="0">
              <a:solidFill>
                <a:schemeClr val="dk1"/>
              </a:solidFill>
            </a:endParaRPr>
          </a:p>
        </p:txBody>
      </p:sp>
      <p:sp>
        <p:nvSpPr>
          <p:cNvPr id="18" name="Rectangle 5"/>
          <p:cNvSpPr/>
          <p:nvPr/>
        </p:nvSpPr>
        <p:spPr>
          <a:xfrm>
            <a:off x="-361858" y="4475644"/>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9" name="Rectangle 18"/>
          <p:cNvSpPr/>
          <p:nvPr/>
        </p:nvSpPr>
        <p:spPr>
          <a:xfrm>
            <a:off x="-7576" y="4475645"/>
            <a:ext cx="1044204" cy="77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04</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0" name="Parallelogram 19"/>
          <p:cNvSpPr/>
          <p:nvPr/>
        </p:nvSpPr>
        <p:spPr>
          <a:xfrm rot="16200000">
            <a:off x="878353" y="4633923"/>
            <a:ext cx="1072613" cy="756059"/>
          </a:xfrm>
          <a:prstGeom prst="parallelogram">
            <a:avLst>
              <a:gd name="adj" fmla="val 396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1" name="Pentagon 20"/>
          <p:cNvSpPr/>
          <p:nvPr/>
        </p:nvSpPr>
        <p:spPr>
          <a:xfrm>
            <a:off x="1747149" y="5748507"/>
            <a:ext cx="7643594" cy="774007"/>
          </a:xfrm>
          <a:prstGeom prst="homePlate">
            <a:avLst>
              <a:gd name="adj" fmla="val 414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smtClean="0">
                <a:solidFill>
                  <a:schemeClr val="dk1"/>
                </a:solidFill>
              </a:rPr>
              <a:t>KESOPANAN DAN KESUSILAAN</a:t>
            </a:r>
            <a:endParaRPr lang="en-GB" sz="2400" dirty="0">
              <a:solidFill>
                <a:schemeClr val="dk1"/>
              </a:solidFill>
            </a:endParaRPr>
          </a:p>
        </p:txBody>
      </p:sp>
      <p:sp>
        <p:nvSpPr>
          <p:cNvPr id="22" name="Rectangle 5"/>
          <p:cNvSpPr/>
          <p:nvPr/>
        </p:nvSpPr>
        <p:spPr>
          <a:xfrm>
            <a:off x="-361858" y="544989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3" name="Rectangle 22"/>
          <p:cNvSpPr/>
          <p:nvPr/>
        </p:nvSpPr>
        <p:spPr>
          <a:xfrm>
            <a:off x="-7576" y="5449900"/>
            <a:ext cx="1044204" cy="774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05</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4" name="Parallelogram 23"/>
          <p:cNvSpPr/>
          <p:nvPr/>
        </p:nvSpPr>
        <p:spPr>
          <a:xfrm rot="16200000">
            <a:off x="878353" y="5608178"/>
            <a:ext cx="1072613" cy="756059"/>
          </a:xfrm>
          <a:prstGeom prst="parallelogram">
            <a:avLst>
              <a:gd name="adj" fmla="val 3960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5" name="Title 3"/>
          <p:cNvSpPr txBox="1">
            <a:spLocks/>
          </p:cNvSpPr>
          <p:nvPr/>
        </p:nvSpPr>
        <p:spPr bwMode="auto">
          <a:xfrm>
            <a:off x="336789" y="159297"/>
            <a:ext cx="11494827" cy="10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b="1" dirty="0" smtClean="0">
                <a:solidFill>
                  <a:srgbClr val="C00000"/>
                </a:solidFill>
                <a:effectLst>
                  <a:outerShdw blurRad="38100" dist="38100" dir="2700000" algn="tl">
                    <a:srgbClr val="000000">
                      <a:alpha val="43137"/>
                    </a:srgbClr>
                  </a:outerShdw>
                </a:effectLst>
              </a:rPr>
              <a:t>RUKUN NEGARA</a:t>
            </a:r>
            <a:endParaRPr lang="en-US" sz="3600" b="1" dirty="0">
              <a:solidFill>
                <a:srgbClr val="C00000"/>
              </a:solidFill>
              <a:effectLst>
                <a:outerShdw blurRad="38100" dist="38100" dir="2700000" algn="tl">
                  <a:srgbClr val="000000">
                    <a:alpha val="43137"/>
                  </a:srgbClr>
                </a:outerShdw>
              </a:effectLst>
            </a:endParaRPr>
          </a:p>
        </p:txBody>
      </p:sp>
      <p:pic>
        <p:nvPicPr>
          <p:cNvPr id="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145870"/>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9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83" y="751040"/>
            <a:ext cx="11494827" cy="612519"/>
          </a:xfrm>
          <a:effectLst>
            <a:softEdge rad="127000"/>
          </a:effectLst>
        </p:spPr>
        <p:txBody>
          <a:bodyPr/>
          <a:lstStyle/>
          <a:p>
            <a:r>
              <a:rPr lang="en-US" sz="800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Bahnschrift SemiBold SemiConden" panose="020B0502040204020203" pitchFamily="34" charset="0"/>
              </a:rPr>
              <a:t>KANDUNGAN KULIAH</a:t>
            </a:r>
            <a:endParaRPr lang="en-US" sz="800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Bahnschrift SemiBold SemiConden" panose="020B0502040204020203" pitchFamily="34" charset="0"/>
            </a:endParaRPr>
          </a:p>
        </p:txBody>
      </p:sp>
      <p:grpSp>
        <p:nvGrpSpPr>
          <p:cNvPr id="39" name="Group 38"/>
          <p:cNvGrpSpPr/>
          <p:nvPr/>
        </p:nvGrpSpPr>
        <p:grpSpPr>
          <a:xfrm>
            <a:off x="4238278" y="2049173"/>
            <a:ext cx="3772770" cy="3773352"/>
            <a:chOff x="4308506" y="1641506"/>
            <a:chExt cx="3574990" cy="3574990"/>
          </a:xfrm>
        </p:grpSpPr>
        <p:sp>
          <p:nvSpPr>
            <p:cNvPr id="40" name="Freeform 39"/>
            <p:cNvSpPr/>
            <p:nvPr/>
          </p:nvSpPr>
          <p:spPr>
            <a:xfrm>
              <a:off x="6273800" y="1641506"/>
              <a:ext cx="960390" cy="636372"/>
            </a:xfrm>
            <a:custGeom>
              <a:avLst/>
              <a:gdLst>
                <a:gd name="connsiteX0" fmla="*/ 0 w 960390"/>
                <a:gd name="connsiteY0" fmla="*/ 0 h 636372"/>
                <a:gd name="connsiteX1" fmla="*/ 5880 w 960390"/>
                <a:gd name="connsiteY1" fmla="*/ 297 h 636372"/>
                <a:gd name="connsiteX2" fmla="*/ 826626 w 960390"/>
                <a:gd name="connsiteY2" fmla="*/ 297831 h 636372"/>
                <a:gd name="connsiteX3" fmla="*/ 960390 w 960390"/>
                <a:gd name="connsiteY3" fmla="*/ 397858 h 636372"/>
                <a:gd name="connsiteX4" fmla="*/ 721876 w 960390"/>
                <a:gd name="connsiteY4" fmla="*/ 636372 h 636372"/>
                <a:gd name="connsiteX5" fmla="*/ 639763 w 960390"/>
                <a:gd name="connsiteY5" fmla="*/ 574969 h 636372"/>
                <a:gd name="connsiteX6" fmla="*/ 116897 w 960390"/>
                <a:gd name="connsiteY6" fmla="*/ 354946 h 636372"/>
                <a:gd name="connsiteX7" fmla="*/ 0 w 960390"/>
                <a:gd name="connsiteY7" fmla="*/ 337105 h 636372"/>
                <a:gd name="connsiteX8" fmla="*/ 0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0" y="0"/>
                  </a:moveTo>
                  <a:lnTo>
                    <a:pt x="5880" y="297"/>
                  </a:lnTo>
                  <a:cubicBezTo>
                    <a:pt x="307841" y="30963"/>
                    <a:pt x="587694" y="136412"/>
                    <a:pt x="826626" y="297831"/>
                  </a:cubicBezTo>
                  <a:lnTo>
                    <a:pt x="960390" y="397858"/>
                  </a:lnTo>
                  <a:lnTo>
                    <a:pt x="721876" y="636372"/>
                  </a:lnTo>
                  <a:lnTo>
                    <a:pt x="639763" y="574969"/>
                  </a:lnTo>
                  <a:cubicBezTo>
                    <a:pt x="484178" y="469857"/>
                    <a:pt x="307276" y="393903"/>
                    <a:pt x="116897" y="354946"/>
                  </a:cubicBezTo>
                  <a:lnTo>
                    <a:pt x="0" y="33710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1" name="Freeform 40"/>
            <p:cNvSpPr/>
            <p:nvPr/>
          </p:nvSpPr>
          <p:spPr>
            <a:xfrm>
              <a:off x="4957811" y="1641506"/>
              <a:ext cx="960389" cy="636372"/>
            </a:xfrm>
            <a:custGeom>
              <a:avLst/>
              <a:gdLst>
                <a:gd name="connsiteX0" fmla="*/ 960389 w 960389"/>
                <a:gd name="connsiteY0" fmla="*/ 0 h 636372"/>
                <a:gd name="connsiteX1" fmla="*/ 960389 w 960389"/>
                <a:gd name="connsiteY1" fmla="*/ 337105 h 636372"/>
                <a:gd name="connsiteX2" fmla="*/ 843494 w 960389"/>
                <a:gd name="connsiteY2" fmla="*/ 354946 h 636372"/>
                <a:gd name="connsiteX3" fmla="*/ 320628 w 960389"/>
                <a:gd name="connsiteY3" fmla="*/ 574969 h 636372"/>
                <a:gd name="connsiteX4" fmla="*/ 238514 w 960389"/>
                <a:gd name="connsiteY4" fmla="*/ 636372 h 636372"/>
                <a:gd name="connsiteX5" fmla="*/ 0 w 960389"/>
                <a:gd name="connsiteY5" fmla="*/ 397858 h 636372"/>
                <a:gd name="connsiteX6" fmla="*/ 133765 w 960389"/>
                <a:gd name="connsiteY6" fmla="*/ 297831 h 636372"/>
                <a:gd name="connsiteX7" fmla="*/ 954511 w 960389"/>
                <a:gd name="connsiteY7" fmla="*/ 297 h 636372"/>
                <a:gd name="connsiteX8" fmla="*/ 960389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960389" y="0"/>
                  </a:moveTo>
                  <a:lnTo>
                    <a:pt x="960389" y="337105"/>
                  </a:lnTo>
                  <a:lnTo>
                    <a:pt x="843494" y="354946"/>
                  </a:lnTo>
                  <a:cubicBezTo>
                    <a:pt x="653116" y="393903"/>
                    <a:pt x="476214" y="469857"/>
                    <a:pt x="320628" y="574969"/>
                  </a:cubicBezTo>
                  <a:lnTo>
                    <a:pt x="238514" y="636372"/>
                  </a:lnTo>
                  <a:lnTo>
                    <a:pt x="0" y="397858"/>
                  </a:lnTo>
                  <a:lnTo>
                    <a:pt x="133765" y="297831"/>
                  </a:lnTo>
                  <a:cubicBezTo>
                    <a:pt x="372697" y="136412"/>
                    <a:pt x="652550" y="30963"/>
                    <a:pt x="954511" y="297"/>
                  </a:cubicBezTo>
                  <a:lnTo>
                    <a:pt x="96038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2" name="Freeform 41"/>
            <p:cNvSpPr/>
            <p:nvPr/>
          </p:nvSpPr>
          <p:spPr>
            <a:xfrm>
              <a:off x="7247124" y="2290811"/>
              <a:ext cx="636372" cy="960390"/>
            </a:xfrm>
            <a:custGeom>
              <a:avLst/>
              <a:gdLst>
                <a:gd name="connsiteX0" fmla="*/ 238514 w 636372"/>
                <a:gd name="connsiteY0" fmla="*/ 0 h 960390"/>
                <a:gd name="connsiteX1" fmla="*/ 338541 w 636372"/>
                <a:gd name="connsiteY1" fmla="*/ 133765 h 960390"/>
                <a:gd name="connsiteX2" fmla="*/ 636075 w 636372"/>
                <a:gd name="connsiteY2" fmla="*/ 954511 h 960390"/>
                <a:gd name="connsiteX3" fmla="*/ 636372 w 636372"/>
                <a:gd name="connsiteY3" fmla="*/ 960390 h 960390"/>
                <a:gd name="connsiteX4" fmla="*/ 299267 w 636372"/>
                <a:gd name="connsiteY4" fmla="*/ 960390 h 960390"/>
                <a:gd name="connsiteX5" fmla="*/ 281426 w 636372"/>
                <a:gd name="connsiteY5" fmla="*/ 843494 h 960390"/>
                <a:gd name="connsiteX6" fmla="*/ 61403 w 636372"/>
                <a:gd name="connsiteY6" fmla="*/ 320628 h 960390"/>
                <a:gd name="connsiteX7" fmla="*/ 0 w 636372"/>
                <a:gd name="connsiteY7" fmla="*/ 238514 h 960390"/>
                <a:gd name="connsiteX8" fmla="*/ 238514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38514" y="0"/>
                  </a:moveTo>
                  <a:lnTo>
                    <a:pt x="338541" y="133765"/>
                  </a:lnTo>
                  <a:cubicBezTo>
                    <a:pt x="499961" y="372697"/>
                    <a:pt x="605409" y="652550"/>
                    <a:pt x="636075" y="954511"/>
                  </a:cubicBezTo>
                  <a:lnTo>
                    <a:pt x="636372" y="960390"/>
                  </a:lnTo>
                  <a:lnTo>
                    <a:pt x="299267" y="960390"/>
                  </a:lnTo>
                  <a:lnTo>
                    <a:pt x="281426" y="843494"/>
                  </a:lnTo>
                  <a:cubicBezTo>
                    <a:pt x="242469" y="653116"/>
                    <a:pt x="166515" y="476214"/>
                    <a:pt x="61403" y="320628"/>
                  </a:cubicBezTo>
                  <a:lnTo>
                    <a:pt x="0" y="238514"/>
                  </a:lnTo>
                  <a:lnTo>
                    <a:pt x="238514"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3" name="Freeform 42"/>
            <p:cNvSpPr/>
            <p:nvPr/>
          </p:nvSpPr>
          <p:spPr>
            <a:xfrm>
              <a:off x="4308506" y="2290812"/>
              <a:ext cx="636372" cy="960389"/>
            </a:xfrm>
            <a:custGeom>
              <a:avLst/>
              <a:gdLst>
                <a:gd name="connsiteX0" fmla="*/ 397858 w 636372"/>
                <a:gd name="connsiteY0" fmla="*/ 0 h 960389"/>
                <a:gd name="connsiteX1" fmla="*/ 636372 w 636372"/>
                <a:gd name="connsiteY1" fmla="*/ 238514 h 960389"/>
                <a:gd name="connsiteX2" fmla="*/ 574969 w 636372"/>
                <a:gd name="connsiteY2" fmla="*/ 320627 h 960389"/>
                <a:gd name="connsiteX3" fmla="*/ 354946 w 636372"/>
                <a:gd name="connsiteY3" fmla="*/ 843493 h 960389"/>
                <a:gd name="connsiteX4" fmla="*/ 337105 w 636372"/>
                <a:gd name="connsiteY4" fmla="*/ 960389 h 960389"/>
                <a:gd name="connsiteX5" fmla="*/ 0 w 636372"/>
                <a:gd name="connsiteY5" fmla="*/ 960389 h 960389"/>
                <a:gd name="connsiteX6" fmla="*/ 297 w 636372"/>
                <a:gd name="connsiteY6" fmla="*/ 954510 h 960389"/>
                <a:gd name="connsiteX7" fmla="*/ 297831 w 636372"/>
                <a:gd name="connsiteY7" fmla="*/ 133764 h 960389"/>
                <a:gd name="connsiteX8" fmla="*/ 397858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397858" y="0"/>
                  </a:moveTo>
                  <a:lnTo>
                    <a:pt x="636372" y="238514"/>
                  </a:lnTo>
                  <a:lnTo>
                    <a:pt x="574969" y="320627"/>
                  </a:lnTo>
                  <a:cubicBezTo>
                    <a:pt x="469858" y="476213"/>
                    <a:pt x="393903" y="653115"/>
                    <a:pt x="354946" y="843493"/>
                  </a:cubicBezTo>
                  <a:lnTo>
                    <a:pt x="337105" y="960389"/>
                  </a:lnTo>
                  <a:lnTo>
                    <a:pt x="0" y="960389"/>
                  </a:lnTo>
                  <a:lnTo>
                    <a:pt x="297" y="954510"/>
                  </a:lnTo>
                  <a:cubicBezTo>
                    <a:pt x="30963" y="652549"/>
                    <a:pt x="136412" y="372696"/>
                    <a:pt x="297831" y="133764"/>
                  </a:cubicBezTo>
                  <a:lnTo>
                    <a:pt x="39785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4" name="Freeform 43"/>
            <p:cNvSpPr/>
            <p:nvPr/>
          </p:nvSpPr>
          <p:spPr>
            <a:xfrm>
              <a:off x="4308506" y="3606801"/>
              <a:ext cx="636372" cy="960389"/>
            </a:xfrm>
            <a:custGeom>
              <a:avLst/>
              <a:gdLst>
                <a:gd name="connsiteX0" fmla="*/ 0 w 636372"/>
                <a:gd name="connsiteY0" fmla="*/ 0 h 960389"/>
                <a:gd name="connsiteX1" fmla="*/ 337105 w 636372"/>
                <a:gd name="connsiteY1" fmla="*/ 0 h 960389"/>
                <a:gd name="connsiteX2" fmla="*/ 354946 w 636372"/>
                <a:gd name="connsiteY2" fmla="*/ 116896 h 960389"/>
                <a:gd name="connsiteX3" fmla="*/ 574969 w 636372"/>
                <a:gd name="connsiteY3" fmla="*/ 639762 h 960389"/>
                <a:gd name="connsiteX4" fmla="*/ 636372 w 636372"/>
                <a:gd name="connsiteY4" fmla="*/ 721875 h 960389"/>
                <a:gd name="connsiteX5" fmla="*/ 397858 w 636372"/>
                <a:gd name="connsiteY5" fmla="*/ 960389 h 960389"/>
                <a:gd name="connsiteX6" fmla="*/ 297831 w 636372"/>
                <a:gd name="connsiteY6" fmla="*/ 826625 h 960389"/>
                <a:gd name="connsiteX7" fmla="*/ 297 w 636372"/>
                <a:gd name="connsiteY7" fmla="*/ 5879 h 960389"/>
                <a:gd name="connsiteX8" fmla="*/ 0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0" y="0"/>
                  </a:moveTo>
                  <a:lnTo>
                    <a:pt x="337105" y="0"/>
                  </a:lnTo>
                  <a:lnTo>
                    <a:pt x="354946" y="116896"/>
                  </a:lnTo>
                  <a:cubicBezTo>
                    <a:pt x="393903" y="307275"/>
                    <a:pt x="469858" y="484177"/>
                    <a:pt x="574969" y="639762"/>
                  </a:cubicBezTo>
                  <a:lnTo>
                    <a:pt x="636372" y="721875"/>
                  </a:lnTo>
                  <a:lnTo>
                    <a:pt x="397858" y="960389"/>
                  </a:lnTo>
                  <a:lnTo>
                    <a:pt x="297831" y="826625"/>
                  </a:lnTo>
                  <a:cubicBezTo>
                    <a:pt x="136412" y="587693"/>
                    <a:pt x="30963" y="307840"/>
                    <a:pt x="297" y="587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5" name="Freeform 44"/>
            <p:cNvSpPr/>
            <p:nvPr/>
          </p:nvSpPr>
          <p:spPr>
            <a:xfrm>
              <a:off x="7247124" y="3606801"/>
              <a:ext cx="636372" cy="960390"/>
            </a:xfrm>
            <a:custGeom>
              <a:avLst/>
              <a:gdLst>
                <a:gd name="connsiteX0" fmla="*/ 299267 w 636372"/>
                <a:gd name="connsiteY0" fmla="*/ 0 h 960390"/>
                <a:gd name="connsiteX1" fmla="*/ 636372 w 636372"/>
                <a:gd name="connsiteY1" fmla="*/ 0 h 960390"/>
                <a:gd name="connsiteX2" fmla="*/ 636075 w 636372"/>
                <a:gd name="connsiteY2" fmla="*/ 5879 h 960390"/>
                <a:gd name="connsiteX3" fmla="*/ 338541 w 636372"/>
                <a:gd name="connsiteY3" fmla="*/ 826625 h 960390"/>
                <a:gd name="connsiteX4" fmla="*/ 238514 w 636372"/>
                <a:gd name="connsiteY4" fmla="*/ 960390 h 960390"/>
                <a:gd name="connsiteX5" fmla="*/ 0 w 636372"/>
                <a:gd name="connsiteY5" fmla="*/ 721876 h 960390"/>
                <a:gd name="connsiteX6" fmla="*/ 61403 w 636372"/>
                <a:gd name="connsiteY6" fmla="*/ 639762 h 960390"/>
                <a:gd name="connsiteX7" fmla="*/ 281426 w 636372"/>
                <a:gd name="connsiteY7" fmla="*/ 116896 h 960390"/>
                <a:gd name="connsiteX8" fmla="*/ 299267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99267" y="0"/>
                  </a:moveTo>
                  <a:lnTo>
                    <a:pt x="636372" y="0"/>
                  </a:lnTo>
                  <a:lnTo>
                    <a:pt x="636075" y="5879"/>
                  </a:lnTo>
                  <a:cubicBezTo>
                    <a:pt x="605409" y="307840"/>
                    <a:pt x="499961" y="587693"/>
                    <a:pt x="338541" y="826625"/>
                  </a:cubicBezTo>
                  <a:lnTo>
                    <a:pt x="238514" y="960390"/>
                  </a:lnTo>
                  <a:lnTo>
                    <a:pt x="0" y="721876"/>
                  </a:lnTo>
                  <a:lnTo>
                    <a:pt x="61403" y="639762"/>
                  </a:lnTo>
                  <a:cubicBezTo>
                    <a:pt x="166515" y="484177"/>
                    <a:pt x="242469" y="307275"/>
                    <a:pt x="281426" y="116896"/>
                  </a:cubicBezTo>
                  <a:lnTo>
                    <a:pt x="29926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6" name="Freeform 45"/>
            <p:cNvSpPr/>
            <p:nvPr/>
          </p:nvSpPr>
          <p:spPr>
            <a:xfrm>
              <a:off x="4957811" y="4580124"/>
              <a:ext cx="960389" cy="636372"/>
            </a:xfrm>
            <a:custGeom>
              <a:avLst/>
              <a:gdLst>
                <a:gd name="connsiteX0" fmla="*/ 238514 w 960389"/>
                <a:gd name="connsiteY0" fmla="*/ 0 h 636372"/>
                <a:gd name="connsiteX1" fmla="*/ 320628 w 960389"/>
                <a:gd name="connsiteY1" fmla="*/ 61403 h 636372"/>
                <a:gd name="connsiteX2" fmla="*/ 843494 w 960389"/>
                <a:gd name="connsiteY2" fmla="*/ 281426 h 636372"/>
                <a:gd name="connsiteX3" fmla="*/ 960389 w 960389"/>
                <a:gd name="connsiteY3" fmla="*/ 299267 h 636372"/>
                <a:gd name="connsiteX4" fmla="*/ 960389 w 960389"/>
                <a:gd name="connsiteY4" fmla="*/ 636372 h 636372"/>
                <a:gd name="connsiteX5" fmla="*/ 954511 w 960389"/>
                <a:gd name="connsiteY5" fmla="*/ 636075 h 636372"/>
                <a:gd name="connsiteX6" fmla="*/ 133765 w 960389"/>
                <a:gd name="connsiteY6" fmla="*/ 338541 h 636372"/>
                <a:gd name="connsiteX7" fmla="*/ 0 w 960389"/>
                <a:gd name="connsiteY7" fmla="*/ 238514 h 636372"/>
                <a:gd name="connsiteX8" fmla="*/ 238514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238514" y="0"/>
                  </a:moveTo>
                  <a:lnTo>
                    <a:pt x="320628" y="61403"/>
                  </a:lnTo>
                  <a:cubicBezTo>
                    <a:pt x="476214" y="166515"/>
                    <a:pt x="653116" y="242469"/>
                    <a:pt x="843494" y="281426"/>
                  </a:cubicBezTo>
                  <a:lnTo>
                    <a:pt x="960389" y="299267"/>
                  </a:lnTo>
                  <a:lnTo>
                    <a:pt x="960389" y="636372"/>
                  </a:lnTo>
                  <a:lnTo>
                    <a:pt x="954511" y="636075"/>
                  </a:lnTo>
                  <a:cubicBezTo>
                    <a:pt x="652550" y="605409"/>
                    <a:pt x="372697" y="499961"/>
                    <a:pt x="133765" y="338541"/>
                  </a:cubicBezTo>
                  <a:lnTo>
                    <a:pt x="0" y="238514"/>
                  </a:lnTo>
                  <a:lnTo>
                    <a:pt x="23851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7" name="Freeform 46"/>
            <p:cNvSpPr/>
            <p:nvPr/>
          </p:nvSpPr>
          <p:spPr>
            <a:xfrm>
              <a:off x="6273800" y="4580124"/>
              <a:ext cx="960390" cy="636372"/>
            </a:xfrm>
            <a:custGeom>
              <a:avLst/>
              <a:gdLst>
                <a:gd name="connsiteX0" fmla="*/ 721876 w 960390"/>
                <a:gd name="connsiteY0" fmla="*/ 0 h 636372"/>
                <a:gd name="connsiteX1" fmla="*/ 960390 w 960390"/>
                <a:gd name="connsiteY1" fmla="*/ 238514 h 636372"/>
                <a:gd name="connsiteX2" fmla="*/ 826626 w 960390"/>
                <a:gd name="connsiteY2" fmla="*/ 338541 h 636372"/>
                <a:gd name="connsiteX3" fmla="*/ 5880 w 960390"/>
                <a:gd name="connsiteY3" fmla="*/ 636075 h 636372"/>
                <a:gd name="connsiteX4" fmla="*/ 0 w 960390"/>
                <a:gd name="connsiteY4" fmla="*/ 636372 h 636372"/>
                <a:gd name="connsiteX5" fmla="*/ 0 w 960390"/>
                <a:gd name="connsiteY5" fmla="*/ 299267 h 636372"/>
                <a:gd name="connsiteX6" fmla="*/ 116897 w 960390"/>
                <a:gd name="connsiteY6" fmla="*/ 281426 h 636372"/>
                <a:gd name="connsiteX7" fmla="*/ 639763 w 960390"/>
                <a:gd name="connsiteY7" fmla="*/ 61403 h 636372"/>
                <a:gd name="connsiteX8" fmla="*/ 721876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721876" y="0"/>
                  </a:moveTo>
                  <a:lnTo>
                    <a:pt x="960390" y="238514"/>
                  </a:lnTo>
                  <a:lnTo>
                    <a:pt x="826626" y="338541"/>
                  </a:lnTo>
                  <a:cubicBezTo>
                    <a:pt x="587694" y="499961"/>
                    <a:pt x="307841" y="605409"/>
                    <a:pt x="5880" y="636075"/>
                  </a:cubicBezTo>
                  <a:lnTo>
                    <a:pt x="0" y="636372"/>
                  </a:lnTo>
                  <a:lnTo>
                    <a:pt x="0" y="299267"/>
                  </a:lnTo>
                  <a:lnTo>
                    <a:pt x="116897" y="281426"/>
                  </a:lnTo>
                  <a:cubicBezTo>
                    <a:pt x="307276" y="242469"/>
                    <a:pt x="484178" y="166515"/>
                    <a:pt x="639763" y="61403"/>
                  </a:cubicBezTo>
                  <a:lnTo>
                    <a:pt x="7218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grpSp>
      <p:grpSp>
        <p:nvGrpSpPr>
          <p:cNvPr id="51" name="Group 50"/>
          <p:cNvGrpSpPr/>
          <p:nvPr/>
        </p:nvGrpSpPr>
        <p:grpSpPr>
          <a:xfrm flipV="1">
            <a:off x="7339472" y="4887094"/>
            <a:ext cx="1808663" cy="675596"/>
            <a:chOff x="6995676" y="2094088"/>
            <a:chExt cx="1713848" cy="636372"/>
          </a:xfrm>
        </p:grpSpPr>
        <p:cxnSp>
          <p:nvCxnSpPr>
            <p:cNvPr id="52" name="Straight Connector 51"/>
            <p:cNvCxnSpPr/>
            <p:nvPr/>
          </p:nvCxnSpPr>
          <p:spPr>
            <a:xfrm flipV="1">
              <a:off x="7632048" y="2094088"/>
              <a:ext cx="107747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995676" y="2094088"/>
              <a:ext cx="636372" cy="6363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H="1">
            <a:off x="3084928" y="2307375"/>
            <a:ext cx="1822259" cy="671682"/>
            <a:chOff x="6995676" y="2094088"/>
            <a:chExt cx="1729146" cy="636372"/>
          </a:xfrm>
        </p:grpSpPr>
        <p:cxnSp>
          <p:nvCxnSpPr>
            <p:cNvPr id="55" name="Straight Connector 54"/>
            <p:cNvCxnSpPr/>
            <p:nvPr/>
          </p:nvCxnSpPr>
          <p:spPr>
            <a:xfrm>
              <a:off x="7632047" y="2094088"/>
              <a:ext cx="1092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95676" y="2094088"/>
              <a:ext cx="636372" cy="6363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7892581" y="3735726"/>
            <a:ext cx="14983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95674" y="4123514"/>
            <a:ext cx="1495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747061" y="3769567"/>
            <a:ext cx="2839696" cy="353947"/>
          </a:xfrm>
          <a:prstGeom prst="rect">
            <a:avLst/>
          </a:prstGeom>
        </p:spPr>
        <p:txBody>
          <a:bodyPr vert="horz" lIns="60962" tIns="30482" rIns="60962" bIns="30482" rtlCol="0">
            <a:spAutoFit/>
          </a:bodyPr>
          <a:lstStyle/>
          <a:p>
            <a:pPr algn="ctr" defTabSz="304810" eaLnBrk="1" fontAlgn="auto" hangingPunct="1">
              <a:spcBef>
                <a:spcPts val="0"/>
              </a:spcBef>
              <a:spcAft>
                <a:spcPts val="0"/>
              </a:spcAft>
            </a:pPr>
            <a:r>
              <a:rPr lang="en-US" sz="1900" b="1" dirty="0">
                <a:solidFill>
                  <a:srgbClr val="273339"/>
                </a:solidFill>
                <a:latin typeface="Arial"/>
              </a:rPr>
              <a:t>PENGENALAN</a:t>
            </a:r>
          </a:p>
        </p:txBody>
      </p:sp>
      <p:grpSp>
        <p:nvGrpSpPr>
          <p:cNvPr id="65" name="Group 64"/>
          <p:cNvGrpSpPr/>
          <p:nvPr/>
        </p:nvGrpSpPr>
        <p:grpSpPr>
          <a:xfrm flipH="1" flipV="1">
            <a:off x="3084927" y="5137191"/>
            <a:ext cx="2120301" cy="698986"/>
            <a:chOff x="6995676" y="2094088"/>
            <a:chExt cx="1967691" cy="636372"/>
          </a:xfrm>
        </p:grpSpPr>
        <p:cxnSp>
          <p:nvCxnSpPr>
            <p:cNvPr id="66" name="Straight Connector 65"/>
            <p:cNvCxnSpPr/>
            <p:nvPr/>
          </p:nvCxnSpPr>
          <p:spPr>
            <a:xfrm flipV="1">
              <a:off x="7632046" y="2094088"/>
              <a:ext cx="13313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995676" y="2094088"/>
              <a:ext cx="636372" cy="6363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55083" y="2394123"/>
            <a:ext cx="3856697" cy="646331"/>
          </a:xfrm>
          <a:prstGeom prst="rect">
            <a:avLst/>
          </a:prstGeom>
        </p:spPr>
        <p:txBody>
          <a:bodyPr wrap="none" anchor="ctr">
            <a:spAutoFit/>
          </a:bodyPr>
          <a:lstStyle/>
          <a:p>
            <a:r>
              <a:rPr lang="en-MY" dirty="0">
                <a:solidFill>
                  <a:schemeClr val="accent6">
                    <a:lumMod val="95000"/>
                    <a:lumOff val="5000"/>
                  </a:schemeClr>
                </a:solidFill>
                <a:latin typeface="Berlin Sans FB Demi" panose="020E0802020502020306" pitchFamily="34" charset="0"/>
              </a:rPr>
              <a:t>PENGENALAN </a:t>
            </a:r>
            <a:r>
              <a:rPr lang="en-MY" dirty="0" smtClean="0">
                <a:solidFill>
                  <a:schemeClr val="accent6">
                    <a:lumMod val="95000"/>
                    <a:lumOff val="5000"/>
                  </a:schemeClr>
                </a:solidFill>
                <a:latin typeface="Berlin Sans FB Demi" panose="020E0802020502020306" pitchFamily="34" charset="0"/>
              </a:rPr>
              <a:t>SUBJEK FALSAFAH</a:t>
            </a:r>
          </a:p>
          <a:p>
            <a:r>
              <a:rPr lang="en-MY" dirty="0" smtClean="0">
                <a:solidFill>
                  <a:schemeClr val="accent6">
                    <a:lumMod val="95000"/>
                    <a:lumOff val="5000"/>
                  </a:schemeClr>
                </a:solidFill>
                <a:latin typeface="Berlin Sans FB Demi" panose="020E0802020502020306" pitchFamily="34" charset="0"/>
              </a:rPr>
              <a:t>DAN ISU SEMASA</a:t>
            </a:r>
            <a:endParaRPr lang="en-MY" dirty="0">
              <a:solidFill>
                <a:schemeClr val="accent6">
                  <a:lumMod val="95000"/>
                  <a:lumOff val="5000"/>
                </a:schemeClr>
              </a:solidFill>
              <a:latin typeface="Berlin Sans FB Demi" panose="020E0802020502020306" pitchFamily="34" charset="0"/>
            </a:endParaRPr>
          </a:p>
        </p:txBody>
      </p:sp>
      <p:sp>
        <p:nvSpPr>
          <p:cNvPr id="6" name="Rectangle 5"/>
          <p:cNvSpPr/>
          <p:nvPr/>
        </p:nvSpPr>
        <p:spPr>
          <a:xfrm>
            <a:off x="1011704" y="4338586"/>
            <a:ext cx="3259208" cy="646331"/>
          </a:xfrm>
          <a:prstGeom prst="rect">
            <a:avLst/>
          </a:prstGeom>
        </p:spPr>
        <p:txBody>
          <a:bodyPr wrap="square" anchor="ctr">
            <a:spAutoFit/>
          </a:bodyPr>
          <a:lstStyle/>
          <a:p>
            <a:pPr algn="ctr"/>
            <a:r>
              <a:rPr lang="en-MY" dirty="0">
                <a:solidFill>
                  <a:schemeClr val="accent6">
                    <a:lumMod val="95000"/>
                    <a:lumOff val="5000"/>
                  </a:schemeClr>
                </a:solidFill>
                <a:latin typeface="Berlin Sans FB Demi" panose="020E0802020502020306" pitchFamily="34" charset="0"/>
              </a:rPr>
              <a:t>FALSAFAH PENDIDIKAN</a:t>
            </a:r>
          </a:p>
          <a:p>
            <a:pPr algn="ctr"/>
            <a:r>
              <a:rPr lang="en-MY" dirty="0">
                <a:solidFill>
                  <a:schemeClr val="accent6">
                    <a:lumMod val="95000"/>
                    <a:lumOff val="5000"/>
                  </a:schemeClr>
                </a:solidFill>
                <a:latin typeface="Berlin Sans FB Demi" panose="020E0802020502020306" pitchFamily="34" charset="0"/>
              </a:rPr>
              <a:t>KEBANGSAAN</a:t>
            </a:r>
          </a:p>
        </p:txBody>
      </p:sp>
      <p:sp>
        <p:nvSpPr>
          <p:cNvPr id="7" name="Rectangle 6"/>
          <p:cNvSpPr/>
          <p:nvPr/>
        </p:nvSpPr>
        <p:spPr>
          <a:xfrm>
            <a:off x="2570470" y="6013292"/>
            <a:ext cx="1960793"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RUKUN NEGARA</a:t>
            </a:r>
          </a:p>
        </p:txBody>
      </p:sp>
      <p:sp>
        <p:nvSpPr>
          <p:cNvPr id="10" name="Rectangle 9"/>
          <p:cNvSpPr/>
          <p:nvPr/>
        </p:nvSpPr>
        <p:spPr>
          <a:xfrm>
            <a:off x="8143232" y="3244334"/>
            <a:ext cx="2573140"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FALSAFAH SEJAHTERA</a:t>
            </a:r>
          </a:p>
        </p:txBody>
      </p:sp>
      <p:sp>
        <p:nvSpPr>
          <p:cNvPr id="11" name="Rectangle 10"/>
          <p:cNvSpPr/>
          <p:nvPr/>
        </p:nvSpPr>
        <p:spPr>
          <a:xfrm>
            <a:off x="8143232" y="4988022"/>
            <a:ext cx="2972289"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SENARIO DAN KAJIAN KES</a:t>
            </a:r>
          </a:p>
        </p:txBody>
      </p:sp>
    </p:spTree>
    <p:extLst>
      <p:ext uri="{BB962C8B-B14F-4D97-AF65-F5344CB8AC3E}">
        <p14:creationId xmlns:p14="http://schemas.microsoft.com/office/powerpoint/2010/main" val="2060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PENGENALAN RUKUN NEGARA</a:t>
            </a:r>
            <a:endParaRPr lang="en-US" b="1" dirty="0"/>
          </a:p>
        </p:txBody>
      </p:sp>
      <p:sp>
        <p:nvSpPr>
          <p:cNvPr id="3" name="Content Placeholder 2"/>
          <p:cNvSpPr>
            <a:spLocks noGrp="1"/>
          </p:cNvSpPr>
          <p:nvPr>
            <p:ph idx="1"/>
          </p:nvPr>
        </p:nvSpPr>
        <p:spPr/>
        <p:txBody>
          <a:bodyPr/>
          <a:lstStyle/>
          <a:p>
            <a:r>
              <a:rPr lang="en-US" dirty="0"/>
              <a:t>Malaysia </a:t>
            </a:r>
            <a:r>
              <a:rPr lang="en-US" dirty="0" err="1"/>
              <a:t>adalah</a:t>
            </a:r>
            <a:r>
              <a:rPr lang="en-US" dirty="0"/>
              <a:t> </a:t>
            </a:r>
            <a:r>
              <a:rPr lang="en-US" dirty="0" err="1"/>
              <a:t>sebuah</a:t>
            </a:r>
            <a:r>
              <a:rPr lang="en-US" dirty="0"/>
              <a:t> </a:t>
            </a:r>
            <a:r>
              <a:rPr lang="en-US" dirty="0" err="1"/>
              <a:t>negara</a:t>
            </a:r>
            <a:r>
              <a:rPr lang="en-US" dirty="0"/>
              <a:t> </a:t>
            </a:r>
            <a:r>
              <a:rPr lang="en-US" dirty="0" err="1"/>
              <a:t>majmuk</a:t>
            </a:r>
            <a:r>
              <a:rPr lang="en-US" dirty="0"/>
              <a:t> yang </a:t>
            </a:r>
            <a:r>
              <a:rPr lang="en-US" dirty="0" err="1"/>
              <a:t>didiami</a:t>
            </a:r>
            <a:r>
              <a:rPr lang="en-US" dirty="0"/>
              <a:t> </a:t>
            </a:r>
            <a:r>
              <a:rPr lang="en-US" dirty="0" err="1"/>
              <a:t>oleh</a:t>
            </a:r>
            <a:r>
              <a:rPr lang="en-US" dirty="0"/>
              <a:t> </a:t>
            </a:r>
            <a:r>
              <a:rPr lang="en-US" dirty="0" err="1"/>
              <a:t>rakyat</a:t>
            </a:r>
            <a:r>
              <a:rPr lang="en-US" dirty="0"/>
              <a:t> </a:t>
            </a:r>
            <a:r>
              <a:rPr lang="en-US" dirty="0" err="1"/>
              <a:t>pelbagai</a:t>
            </a:r>
            <a:r>
              <a:rPr lang="en-US" dirty="0"/>
              <a:t> </a:t>
            </a:r>
            <a:r>
              <a:rPr lang="en-US" dirty="0" err="1"/>
              <a:t>kaum</a:t>
            </a:r>
            <a:r>
              <a:rPr lang="en-US" dirty="0"/>
              <a:t>, </a:t>
            </a:r>
            <a:r>
              <a:rPr lang="en-US" dirty="0" err="1"/>
              <a:t>anutan</a:t>
            </a:r>
            <a:r>
              <a:rPr lang="en-US" dirty="0"/>
              <a:t> agama, </a:t>
            </a:r>
            <a:r>
              <a:rPr lang="en-US" dirty="0" err="1"/>
              <a:t>kebudayaan</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Perbezaan</a:t>
            </a:r>
            <a:r>
              <a:rPr lang="en-US" dirty="0"/>
              <a:t> agama, </a:t>
            </a:r>
            <a:r>
              <a:rPr lang="en-US" dirty="0" err="1"/>
              <a:t>kepelbagaian</a:t>
            </a:r>
            <a:r>
              <a:rPr lang="en-US" dirty="0"/>
              <a:t> </a:t>
            </a:r>
            <a:r>
              <a:rPr lang="en-US" dirty="0" err="1"/>
              <a:t>budaya</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antara</a:t>
            </a:r>
            <a:r>
              <a:rPr lang="en-US" dirty="0"/>
              <a:t> </a:t>
            </a:r>
            <a:r>
              <a:rPr lang="en-US" dirty="0" err="1"/>
              <a:t>kaum</a:t>
            </a:r>
            <a:r>
              <a:rPr lang="en-US" dirty="0"/>
              <a:t> </a:t>
            </a:r>
            <a:r>
              <a:rPr lang="en-US" dirty="0" err="1"/>
              <a:t>bukanlah</a:t>
            </a:r>
            <a:r>
              <a:rPr lang="en-US" dirty="0"/>
              <a:t> </a:t>
            </a:r>
            <a:r>
              <a:rPr lang="en-US" dirty="0" err="1"/>
              <a:t>titik</a:t>
            </a:r>
            <a:r>
              <a:rPr lang="en-US" dirty="0"/>
              <a:t> </a:t>
            </a:r>
            <a:r>
              <a:rPr lang="en-US" dirty="0" err="1"/>
              <a:t>pemisah</a:t>
            </a:r>
            <a:r>
              <a:rPr lang="en-US" dirty="0"/>
              <a:t> </a:t>
            </a:r>
            <a:r>
              <a:rPr lang="en-US" dirty="0" err="1"/>
              <a:t>untuk</a:t>
            </a:r>
            <a:r>
              <a:rPr lang="en-US" dirty="0"/>
              <a:t> </a:t>
            </a:r>
            <a:r>
              <a:rPr lang="en-US" dirty="0" err="1"/>
              <a:t>rakyat</a:t>
            </a:r>
            <a:r>
              <a:rPr lang="en-US" dirty="0"/>
              <a:t> </a:t>
            </a:r>
            <a:r>
              <a:rPr lang="en-US" dirty="0" err="1"/>
              <a:t>terus</a:t>
            </a:r>
            <a:r>
              <a:rPr lang="en-US" dirty="0"/>
              <a:t> </a:t>
            </a:r>
            <a:r>
              <a:rPr lang="en-US" dirty="0" err="1"/>
              <a:t>menikmati</a:t>
            </a:r>
            <a:r>
              <a:rPr lang="en-US" dirty="0"/>
              <a:t> </a:t>
            </a:r>
            <a:r>
              <a:rPr lang="en-US" dirty="0" err="1"/>
              <a:t>kehidupan</a:t>
            </a:r>
            <a:r>
              <a:rPr lang="en-US" dirty="0"/>
              <a:t> yang </a:t>
            </a:r>
            <a:r>
              <a:rPr lang="en-US" dirty="0" err="1"/>
              <a:t>harmoni</a:t>
            </a:r>
            <a:r>
              <a:rPr lang="en-US" dirty="0"/>
              <a:t> </a:t>
            </a:r>
            <a:r>
              <a:rPr lang="en-US" dirty="0" err="1"/>
              <a:t>dan</a:t>
            </a:r>
            <a:r>
              <a:rPr lang="en-US" dirty="0"/>
              <a:t> </a:t>
            </a:r>
            <a:r>
              <a:rPr lang="en-US" dirty="0" err="1"/>
              <a:t>sejahtera</a:t>
            </a:r>
            <a:r>
              <a:rPr lang="en-US" dirty="0"/>
              <a:t>. </a:t>
            </a:r>
            <a:endParaRPr lang="en-US" dirty="0" smtClean="0"/>
          </a:p>
          <a:p>
            <a:r>
              <a:rPr lang="en-US" dirty="0" err="1" smtClean="0"/>
              <a:t>Kejayaan</a:t>
            </a:r>
            <a:r>
              <a:rPr lang="en-US" dirty="0" smtClean="0"/>
              <a:t> </a:t>
            </a:r>
            <a:r>
              <a:rPr lang="en-US" dirty="0" err="1"/>
              <a:t>kerajaan</a:t>
            </a:r>
            <a:r>
              <a:rPr lang="en-US" dirty="0"/>
              <a:t> </a:t>
            </a:r>
            <a:r>
              <a:rPr lang="en-US" dirty="0" err="1"/>
              <a:t>membangunkan</a:t>
            </a:r>
            <a:r>
              <a:rPr lang="en-US" dirty="0"/>
              <a:t> </a:t>
            </a:r>
            <a:r>
              <a:rPr lang="en-US" dirty="0" err="1"/>
              <a:t>sebuah</a:t>
            </a:r>
            <a:r>
              <a:rPr lang="en-US" dirty="0"/>
              <a:t> </a:t>
            </a:r>
            <a:r>
              <a:rPr lang="en-US" dirty="0" err="1"/>
              <a:t>masyarakat</a:t>
            </a:r>
            <a:r>
              <a:rPr lang="en-US" dirty="0"/>
              <a:t> yang </a:t>
            </a:r>
            <a:r>
              <a:rPr lang="en-US" dirty="0" err="1"/>
              <a:t>progresif</a:t>
            </a:r>
            <a:r>
              <a:rPr lang="en-US" dirty="0"/>
              <a:t> demi </a:t>
            </a:r>
            <a:r>
              <a:rPr lang="en-US" dirty="0" err="1"/>
              <a:t>kemakmuran</a:t>
            </a:r>
            <a:r>
              <a:rPr lang="en-US" dirty="0"/>
              <a:t> </a:t>
            </a:r>
            <a:r>
              <a:rPr lang="en-US" dirty="0" err="1"/>
              <a:t>dan</a:t>
            </a:r>
            <a:r>
              <a:rPr lang="en-US" dirty="0"/>
              <a:t> </a:t>
            </a:r>
            <a:r>
              <a:rPr lang="en-US" dirty="0" err="1"/>
              <a:t>kestabilan</a:t>
            </a:r>
            <a:r>
              <a:rPr lang="en-US" dirty="0"/>
              <a:t> </a:t>
            </a:r>
            <a:r>
              <a:rPr lang="en-US" dirty="0" err="1"/>
              <a:t>politik</a:t>
            </a:r>
            <a:r>
              <a:rPr lang="en-US" dirty="0"/>
              <a:t> </a:t>
            </a:r>
            <a:r>
              <a:rPr lang="en-US" dirty="0" err="1"/>
              <a:t>bertitik</a:t>
            </a:r>
            <a:r>
              <a:rPr lang="en-US" dirty="0"/>
              <a:t> </a:t>
            </a:r>
            <a:r>
              <a:rPr lang="en-US" dirty="0" err="1"/>
              <a:t>tolak</a:t>
            </a:r>
            <a:r>
              <a:rPr lang="en-US" dirty="0"/>
              <a:t> </a:t>
            </a:r>
            <a:r>
              <a:rPr lang="en-US" dirty="0" err="1"/>
              <a:t>daripada</a:t>
            </a:r>
            <a:r>
              <a:rPr lang="en-US" dirty="0"/>
              <a:t> </a:t>
            </a:r>
            <a:r>
              <a:rPr lang="en-US" dirty="0" err="1"/>
              <a:t>kebijaksanaan</a:t>
            </a:r>
            <a:r>
              <a:rPr lang="en-US" dirty="0"/>
              <a:t> </a:t>
            </a:r>
            <a:r>
              <a:rPr lang="en-US" dirty="0" err="1"/>
              <a:t>pemimpin</a:t>
            </a:r>
            <a:r>
              <a:rPr lang="en-US" dirty="0"/>
              <a:t> </a:t>
            </a:r>
            <a:r>
              <a:rPr lang="en-US" dirty="0" err="1"/>
              <a:t>menerapkan</a:t>
            </a:r>
            <a:r>
              <a:rPr lang="en-US" dirty="0"/>
              <a:t> </a:t>
            </a:r>
            <a:r>
              <a:rPr lang="en-US" dirty="0" err="1"/>
              <a:t>semangat</a:t>
            </a:r>
            <a:r>
              <a:rPr lang="en-US" dirty="0"/>
              <a:t> </a:t>
            </a:r>
            <a:r>
              <a:rPr lang="en-US" dirty="0" err="1"/>
              <a:t>perpaduan</a:t>
            </a:r>
            <a:r>
              <a:rPr lang="en-US" dirty="0"/>
              <a:t> </a:t>
            </a:r>
            <a:r>
              <a:rPr lang="en-US" dirty="0" err="1"/>
              <a:t>dalam</a:t>
            </a:r>
            <a:r>
              <a:rPr lang="en-US" dirty="0"/>
              <a:t> </a:t>
            </a:r>
            <a:r>
              <a:rPr lang="en-US" dirty="0" err="1"/>
              <a:t>kalangan</a:t>
            </a:r>
            <a:r>
              <a:rPr lang="en-US" dirty="0"/>
              <a:t> </a:t>
            </a:r>
            <a:r>
              <a:rPr lang="en-US" dirty="0" err="1"/>
              <a:t>rakyat</a:t>
            </a:r>
            <a:r>
              <a:rPr lang="en-US" dirty="0"/>
              <a:t>. </a:t>
            </a:r>
          </a:p>
          <a:p>
            <a:endParaRPr lang="en-US" dirty="0"/>
          </a:p>
        </p:txBody>
      </p:sp>
    </p:spTree>
    <p:extLst>
      <p:ext uri="{BB962C8B-B14F-4D97-AF65-F5344CB8AC3E}">
        <p14:creationId xmlns:p14="http://schemas.microsoft.com/office/powerpoint/2010/main" val="183213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Tanpa</a:t>
            </a:r>
            <a:r>
              <a:rPr lang="en-US" sz="3200" dirty="0"/>
              <a:t> </a:t>
            </a:r>
            <a:r>
              <a:rPr lang="en-US" sz="3200" dirty="0" err="1"/>
              <a:t>perpaduan</a:t>
            </a:r>
            <a:r>
              <a:rPr lang="en-US" sz="3200" dirty="0"/>
              <a:t>, </a:t>
            </a:r>
            <a:r>
              <a:rPr lang="en-US" sz="3200" dirty="0" err="1"/>
              <a:t>negara</a:t>
            </a:r>
            <a:r>
              <a:rPr lang="en-US" sz="3200" dirty="0"/>
              <a:t> </a:t>
            </a:r>
            <a:r>
              <a:rPr lang="en-US" sz="3200" dirty="0" err="1"/>
              <a:t>akan</a:t>
            </a:r>
            <a:r>
              <a:rPr lang="en-US" sz="3200" dirty="0"/>
              <a:t> </a:t>
            </a:r>
            <a:r>
              <a:rPr lang="en-US" sz="3200" dirty="0" err="1"/>
              <a:t>menjadi</a:t>
            </a:r>
            <a:r>
              <a:rPr lang="en-US" sz="3200" dirty="0"/>
              <a:t> </a:t>
            </a:r>
            <a:r>
              <a:rPr lang="en-US" sz="3200" dirty="0" err="1"/>
              <a:t>lemah</a:t>
            </a:r>
            <a:r>
              <a:rPr lang="en-US" sz="3200" dirty="0"/>
              <a:t> </a:t>
            </a:r>
            <a:r>
              <a:rPr lang="en-US" sz="3200" dirty="0" err="1"/>
              <a:t>dan</a:t>
            </a:r>
            <a:r>
              <a:rPr lang="en-US" sz="3200" dirty="0"/>
              <a:t> </a:t>
            </a:r>
            <a:r>
              <a:rPr lang="en-US" sz="3200" dirty="0" err="1"/>
              <a:t>boleh</a:t>
            </a:r>
            <a:r>
              <a:rPr lang="en-US" sz="3200" dirty="0"/>
              <a:t> </a:t>
            </a:r>
            <a:r>
              <a:rPr lang="en-US" sz="3200" dirty="0" err="1"/>
              <a:t>mengakibatkan</a:t>
            </a:r>
            <a:r>
              <a:rPr lang="en-US" sz="3200" dirty="0"/>
              <a:t> </a:t>
            </a:r>
            <a:r>
              <a:rPr lang="en-US" sz="3200" dirty="0" err="1"/>
              <a:t>kedaulatan</a:t>
            </a:r>
            <a:r>
              <a:rPr lang="en-US" sz="3200" dirty="0"/>
              <a:t> </a:t>
            </a:r>
            <a:r>
              <a:rPr lang="en-US" sz="3200" dirty="0" err="1"/>
              <a:t>negara</a:t>
            </a:r>
            <a:r>
              <a:rPr lang="en-US" sz="3200" dirty="0"/>
              <a:t> </a:t>
            </a:r>
            <a:r>
              <a:rPr lang="en-US" sz="3200" dirty="0" err="1"/>
              <a:t>terjejas</a:t>
            </a:r>
            <a:r>
              <a:rPr lang="en-US" sz="3200" dirty="0"/>
              <a:t>, </a:t>
            </a:r>
            <a:r>
              <a:rPr lang="en-US" sz="3200" dirty="0" err="1"/>
              <a:t>pentadbiran</a:t>
            </a:r>
            <a:r>
              <a:rPr lang="en-US" sz="3200" dirty="0"/>
              <a:t> </a:t>
            </a:r>
            <a:r>
              <a:rPr lang="en-US" sz="3200" dirty="0" err="1"/>
              <a:t>kerajaan</a:t>
            </a:r>
            <a:r>
              <a:rPr lang="en-US" sz="3200" dirty="0"/>
              <a:t> </a:t>
            </a:r>
            <a:r>
              <a:rPr lang="en-US" sz="3200" dirty="0" err="1"/>
              <a:t>berkecamuk</a:t>
            </a:r>
            <a:r>
              <a:rPr lang="en-US" sz="3200" dirty="0"/>
              <a:t>, </a:t>
            </a:r>
            <a:r>
              <a:rPr lang="en-US" sz="3200" dirty="0" err="1"/>
              <a:t>berlaku</a:t>
            </a:r>
            <a:r>
              <a:rPr lang="en-US" sz="3200" dirty="0"/>
              <a:t> </a:t>
            </a:r>
            <a:r>
              <a:rPr lang="en-US" sz="3200" dirty="0" err="1"/>
              <a:t>huru</a:t>
            </a:r>
            <a:r>
              <a:rPr lang="en-US" sz="3200" dirty="0"/>
              <a:t> hara, </a:t>
            </a:r>
            <a:r>
              <a:rPr lang="en-US" sz="3200" dirty="0" err="1"/>
              <a:t>rusuhan</a:t>
            </a:r>
            <a:r>
              <a:rPr lang="en-US" sz="3200" dirty="0"/>
              <a:t>, </a:t>
            </a:r>
            <a:r>
              <a:rPr lang="en-US" sz="3200" dirty="0" err="1"/>
              <a:t>pergaduhan</a:t>
            </a:r>
            <a:r>
              <a:rPr lang="en-US" sz="3200" dirty="0"/>
              <a:t> </a:t>
            </a:r>
            <a:r>
              <a:rPr lang="en-US" sz="3200" dirty="0" err="1"/>
              <a:t>antara</a:t>
            </a:r>
            <a:r>
              <a:rPr lang="en-US" sz="3200" dirty="0"/>
              <a:t> </a:t>
            </a:r>
            <a:r>
              <a:rPr lang="en-US" sz="3200" dirty="0" err="1"/>
              <a:t>kaum</a:t>
            </a:r>
            <a:r>
              <a:rPr lang="en-US" sz="3200" dirty="0"/>
              <a:t> </a:t>
            </a:r>
            <a:r>
              <a:rPr lang="en-US" sz="3200" dirty="0" err="1"/>
              <a:t>dan</a:t>
            </a:r>
            <a:r>
              <a:rPr lang="en-US" sz="3200" dirty="0"/>
              <a:t> </a:t>
            </a:r>
            <a:r>
              <a:rPr lang="en-US" sz="3200" dirty="0" err="1"/>
              <a:t>sebagainya</a:t>
            </a:r>
            <a:r>
              <a:rPr lang="en-US" sz="3200" dirty="0"/>
              <a:t>. Rakyat Malaysia yang </a:t>
            </a:r>
            <a:r>
              <a:rPr lang="en-US" sz="3200" dirty="0" err="1"/>
              <a:t>hebat</a:t>
            </a:r>
            <a:r>
              <a:rPr lang="en-US" sz="3200" dirty="0"/>
              <a:t> </a:t>
            </a:r>
            <a:r>
              <a:rPr lang="en-US" sz="3200" dirty="0" err="1"/>
              <a:t>adalah</a:t>
            </a:r>
            <a:r>
              <a:rPr lang="en-US" sz="3200" dirty="0"/>
              <a:t> </a:t>
            </a:r>
            <a:r>
              <a:rPr lang="en-US" sz="3200" dirty="0" err="1"/>
              <a:t>rakyat</a:t>
            </a:r>
            <a:r>
              <a:rPr lang="en-US" sz="3200" dirty="0"/>
              <a:t> yang </a:t>
            </a:r>
            <a:r>
              <a:rPr lang="en-US" sz="3200" dirty="0" err="1"/>
              <a:t>memegang</a:t>
            </a:r>
            <a:r>
              <a:rPr lang="en-US" sz="3200" dirty="0"/>
              <a:t> </a:t>
            </a:r>
            <a:r>
              <a:rPr lang="en-US" sz="3200" dirty="0" err="1"/>
              <a:t>teguh</a:t>
            </a:r>
            <a:r>
              <a:rPr lang="en-US" sz="3200" dirty="0"/>
              <a:t> </a:t>
            </a:r>
            <a:r>
              <a:rPr lang="en-US" sz="3200" dirty="0" err="1"/>
              <a:t>kepada</a:t>
            </a:r>
            <a:r>
              <a:rPr lang="en-US" sz="3200" dirty="0"/>
              <a:t> </a:t>
            </a:r>
            <a:r>
              <a:rPr lang="en-US" sz="3200" dirty="0" err="1"/>
              <a:t>doktrin</a:t>
            </a:r>
            <a:r>
              <a:rPr lang="en-US" sz="3200" dirty="0"/>
              <a:t> </a:t>
            </a:r>
            <a:r>
              <a:rPr lang="en-US" sz="3200" dirty="0" err="1"/>
              <a:t>Rukun</a:t>
            </a:r>
            <a:r>
              <a:rPr lang="en-US" sz="3200" dirty="0"/>
              <a:t> Negara. </a:t>
            </a:r>
            <a:br>
              <a:rPr lang="en-US" sz="3200" dirty="0"/>
            </a:br>
            <a:endParaRPr lang="en-US" sz="3200" dirty="0"/>
          </a:p>
        </p:txBody>
      </p:sp>
      <p:sp>
        <p:nvSpPr>
          <p:cNvPr id="3" name="Text Placeholder 2"/>
          <p:cNvSpPr>
            <a:spLocks noGrp="1"/>
          </p:cNvSpPr>
          <p:nvPr>
            <p:ph type="body" sz="quarter" idx="13"/>
          </p:nvPr>
        </p:nvSpPr>
        <p:spPr/>
        <p:txBody>
          <a:bodyPr>
            <a:noAutofit/>
          </a:bodyPr>
          <a:lstStyle/>
          <a:p>
            <a:pPr marL="0" indent="0">
              <a:buNone/>
            </a:pPr>
            <a:r>
              <a:rPr lang="en-US" sz="3200" dirty="0"/>
              <a:t>Lima </a:t>
            </a:r>
            <a:r>
              <a:rPr lang="en-US" sz="3200" dirty="0" err="1"/>
              <a:t>prinsip</a:t>
            </a:r>
            <a:r>
              <a:rPr lang="en-US" sz="3200" dirty="0"/>
              <a:t> </a:t>
            </a:r>
            <a:r>
              <a:rPr lang="en-US" sz="3200" dirty="0" err="1"/>
              <a:t>Rukun</a:t>
            </a:r>
            <a:r>
              <a:rPr lang="en-US" sz="3200" dirty="0"/>
              <a:t> Negara </a:t>
            </a:r>
            <a:r>
              <a:rPr lang="en-US" sz="3200" dirty="0" err="1"/>
              <a:t>sekiranya</a:t>
            </a:r>
            <a:r>
              <a:rPr lang="en-US" sz="3200" dirty="0"/>
              <a:t> </a:t>
            </a:r>
            <a:r>
              <a:rPr lang="en-US" sz="3200" dirty="0" err="1"/>
              <a:t>diamalkan</a:t>
            </a:r>
            <a:r>
              <a:rPr lang="en-US" sz="3200" dirty="0"/>
              <a:t>, </a:t>
            </a:r>
            <a:r>
              <a:rPr lang="en-US" sz="3200" dirty="0" err="1"/>
              <a:t>dipraktikkan</a:t>
            </a:r>
            <a:r>
              <a:rPr lang="en-US" sz="3200" dirty="0"/>
              <a:t> </a:t>
            </a:r>
            <a:r>
              <a:rPr lang="en-US" sz="3200" dirty="0" err="1"/>
              <a:t>dan</a:t>
            </a:r>
            <a:r>
              <a:rPr lang="en-US" sz="3200" dirty="0"/>
              <a:t> </a:t>
            </a:r>
            <a:r>
              <a:rPr lang="en-US" sz="3200" dirty="0" err="1"/>
              <a:t>dijadikan</a:t>
            </a:r>
            <a:r>
              <a:rPr lang="en-US" sz="3200" dirty="0"/>
              <a:t> </a:t>
            </a:r>
            <a:r>
              <a:rPr lang="en-US" sz="3200" dirty="0" err="1"/>
              <a:t>pegangan</a:t>
            </a:r>
            <a:r>
              <a:rPr lang="en-US" sz="3200" dirty="0"/>
              <a:t> </a:t>
            </a:r>
            <a:r>
              <a:rPr lang="en-US" sz="3200" dirty="0" err="1"/>
              <a:t>setiap</a:t>
            </a:r>
            <a:r>
              <a:rPr lang="en-US" sz="3200" dirty="0"/>
              <a:t> </a:t>
            </a:r>
            <a:r>
              <a:rPr lang="en-US" sz="3200" dirty="0" err="1"/>
              <a:t>hari</a:t>
            </a:r>
            <a:r>
              <a:rPr lang="en-US" sz="3200" dirty="0"/>
              <a:t>, </a:t>
            </a:r>
            <a:r>
              <a:rPr lang="en-US" sz="3200" dirty="0" err="1"/>
              <a:t>mampu</a:t>
            </a:r>
            <a:r>
              <a:rPr lang="en-US" sz="3200" dirty="0"/>
              <a:t> </a:t>
            </a:r>
            <a:r>
              <a:rPr lang="en-US" sz="3200" dirty="0" err="1"/>
              <a:t>menjadikan</a:t>
            </a:r>
            <a:r>
              <a:rPr lang="en-US" sz="3200" dirty="0"/>
              <a:t> </a:t>
            </a:r>
            <a:r>
              <a:rPr lang="en-US" sz="3200" dirty="0" err="1"/>
              <a:t>seseorang</a:t>
            </a:r>
            <a:r>
              <a:rPr lang="en-US" sz="3200" dirty="0"/>
              <a:t> </a:t>
            </a:r>
            <a:r>
              <a:rPr lang="en-US" sz="3200" dirty="0" err="1"/>
              <a:t>itu</a:t>
            </a:r>
            <a:r>
              <a:rPr lang="en-US" sz="3200" dirty="0"/>
              <a:t> </a:t>
            </a:r>
            <a:r>
              <a:rPr lang="en-US" sz="3200" dirty="0" err="1"/>
              <a:t>hebat</a:t>
            </a:r>
            <a:r>
              <a:rPr lang="en-US" sz="3200" dirty="0"/>
              <a:t> </a:t>
            </a:r>
            <a:r>
              <a:rPr lang="en-US" sz="3200" dirty="0" err="1"/>
              <a:t>dan</a:t>
            </a:r>
            <a:r>
              <a:rPr lang="en-US" sz="3200" dirty="0"/>
              <a:t> </a:t>
            </a:r>
            <a:r>
              <a:rPr lang="en-US" sz="3200" dirty="0" err="1"/>
              <a:t>seterusnya</a:t>
            </a:r>
            <a:r>
              <a:rPr lang="en-US" sz="3200" dirty="0"/>
              <a:t> </a:t>
            </a:r>
            <a:r>
              <a:rPr lang="en-US" sz="3200" dirty="0" err="1"/>
              <a:t>mengukuhkan</a:t>
            </a:r>
            <a:r>
              <a:rPr lang="en-US" sz="3200" dirty="0"/>
              <a:t> </a:t>
            </a:r>
            <a:r>
              <a:rPr lang="en-US" sz="3200" dirty="0" err="1"/>
              <a:t>kedaulatan</a:t>
            </a:r>
            <a:r>
              <a:rPr lang="en-US" sz="3200" dirty="0"/>
              <a:t> </a:t>
            </a:r>
            <a:r>
              <a:rPr lang="en-US" sz="3200" dirty="0" err="1"/>
              <a:t>negara</a:t>
            </a:r>
            <a:r>
              <a:rPr lang="en-US" sz="3200" dirty="0"/>
              <a:t>. </a:t>
            </a:r>
          </a:p>
          <a:p>
            <a:endParaRPr lang="en-US" sz="3200" dirty="0"/>
          </a:p>
        </p:txBody>
      </p:sp>
    </p:spTree>
    <p:extLst>
      <p:ext uri="{BB962C8B-B14F-4D97-AF65-F5344CB8AC3E}">
        <p14:creationId xmlns:p14="http://schemas.microsoft.com/office/powerpoint/2010/main" val="825780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smtClean="0"/>
              <a:t>Kedatangan</a:t>
            </a:r>
            <a:r>
              <a:rPr lang="en-US" dirty="0" smtClean="0"/>
              <a:t> </a:t>
            </a:r>
            <a:r>
              <a:rPr lang="en-US" dirty="0" err="1" smtClean="0"/>
              <a:t>inggeris</a:t>
            </a:r>
            <a:endParaRPr lang="en-US" dirty="0"/>
          </a:p>
        </p:txBody>
      </p:sp>
      <p:sp>
        <p:nvSpPr>
          <p:cNvPr id="3" name="Text Placeholder 2"/>
          <p:cNvSpPr>
            <a:spLocks noGrp="1"/>
          </p:cNvSpPr>
          <p:nvPr>
            <p:ph type="body" sz="quarter" idx="14"/>
          </p:nvPr>
        </p:nvSpPr>
        <p:spPr/>
        <p:txBody>
          <a:bodyPr/>
          <a:lstStyle/>
          <a:p>
            <a:r>
              <a:rPr lang="en-US" dirty="0" err="1" smtClean="0"/>
              <a:t>Dasar</a:t>
            </a:r>
            <a:r>
              <a:rPr lang="en-US" dirty="0" smtClean="0"/>
              <a:t> </a:t>
            </a:r>
            <a:r>
              <a:rPr lang="en-US" dirty="0" err="1" smtClean="0"/>
              <a:t>pembahagian</a:t>
            </a:r>
            <a:r>
              <a:rPr lang="en-US" dirty="0" smtClean="0"/>
              <a:t> </a:t>
            </a:r>
            <a:r>
              <a:rPr lang="en-US" dirty="0" err="1" smtClean="0"/>
              <a:t>kaum</a:t>
            </a:r>
            <a:r>
              <a:rPr lang="en-US" dirty="0" smtClean="0"/>
              <a:t> </a:t>
            </a:r>
            <a:r>
              <a:rPr lang="en-US" dirty="0" err="1" smtClean="0"/>
              <a:t>mengikut</a:t>
            </a:r>
            <a:r>
              <a:rPr lang="en-US" dirty="0" smtClean="0"/>
              <a:t> </a:t>
            </a:r>
            <a:r>
              <a:rPr lang="en-US" dirty="0" err="1" smtClean="0"/>
              <a:t>tempat</a:t>
            </a:r>
            <a:r>
              <a:rPr lang="en-US" dirty="0" smtClean="0"/>
              <a:t> (divide and rule)</a:t>
            </a:r>
            <a:endParaRPr lang="en-US" dirty="0"/>
          </a:p>
        </p:txBody>
      </p:sp>
      <p:sp>
        <p:nvSpPr>
          <p:cNvPr id="4" name="Text Placeholder 3"/>
          <p:cNvSpPr>
            <a:spLocks noGrp="1"/>
          </p:cNvSpPr>
          <p:nvPr>
            <p:ph type="body" sz="quarter" idx="16"/>
          </p:nvPr>
        </p:nvSpPr>
        <p:spPr/>
        <p:txBody>
          <a:bodyPr/>
          <a:lstStyle/>
          <a:p>
            <a:r>
              <a:rPr lang="en-US" dirty="0" smtClean="0"/>
              <a:t>1969</a:t>
            </a:r>
            <a:endParaRPr lang="en-US" dirty="0"/>
          </a:p>
        </p:txBody>
      </p:sp>
      <p:sp>
        <p:nvSpPr>
          <p:cNvPr id="5" name="Text Placeholder 4"/>
          <p:cNvSpPr>
            <a:spLocks noGrp="1"/>
          </p:cNvSpPr>
          <p:nvPr>
            <p:ph type="body" sz="quarter" idx="18"/>
          </p:nvPr>
        </p:nvSpPr>
        <p:spPr/>
        <p:txBody>
          <a:bodyPr/>
          <a:lstStyle/>
          <a:p>
            <a:r>
              <a:rPr lang="en-US" dirty="0" err="1" smtClean="0"/>
              <a:t>Timbul</a:t>
            </a:r>
            <a:r>
              <a:rPr lang="en-US" dirty="0" smtClean="0"/>
              <a:t> </a:t>
            </a:r>
            <a:r>
              <a:rPr lang="en-US" dirty="0" err="1" smtClean="0"/>
              <a:t>ketegangan</a:t>
            </a:r>
            <a:r>
              <a:rPr lang="en-US" dirty="0" smtClean="0"/>
              <a:t> </a:t>
            </a:r>
            <a:r>
              <a:rPr lang="en-US" dirty="0" err="1" smtClean="0"/>
              <a:t>kaum</a:t>
            </a:r>
            <a:r>
              <a:rPr lang="en-US" dirty="0" smtClean="0"/>
              <a:t>, </a:t>
            </a:r>
            <a:r>
              <a:rPr lang="en-US" dirty="0" err="1" smtClean="0"/>
              <a:t>rusuhan</a:t>
            </a:r>
            <a:r>
              <a:rPr lang="en-US" dirty="0" smtClean="0"/>
              <a:t> 1969</a:t>
            </a:r>
            <a:endParaRPr lang="en-US" dirty="0"/>
          </a:p>
        </p:txBody>
      </p:sp>
      <p:sp>
        <p:nvSpPr>
          <p:cNvPr id="6" name="Text Placeholder 5"/>
          <p:cNvSpPr>
            <a:spLocks noGrp="1"/>
          </p:cNvSpPr>
          <p:nvPr>
            <p:ph type="body" sz="quarter" idx="19"/>
          </p:nvPr>
        </p:nvSpPr>
        <p:spPr/>
        <p:txBody>
          <a:bodyPr/>
          <a:lstStyle/>
          <a:p>
            <a:r>
              <a:rPr lang="en-US" dirty="0" err="1" smtClean="0"/>
              <a:t>mageran</a:t>
            </a:r>
            <a:endParaRPr lang="en-US" dirty="0"/>
          </a:p>
        </p:txBody>
      </p:sp>
      <p:sp>
        <p:nvSpPr>
          <p:cNvPr id="7" name="Text Placeholder 6"/>
          <p:cNvSpPr>
            <a:spLocks noGrp="1"/>
          </p:cNvSpPr>
          <p:nvPr>
            <p:ph type="body" sz="quarter" idx="21"/>
          </p:nvPr>
        </p:nvSpPr>
        <p:spPr/>
        <p:txBody>
          <a:bodyPr/>
          <a:lstStyle/>
          <a:p>
            <a:r>
              <a:rPr lang="en-US" dirty="0" err="1" smtClean="0"/>
              <a:t>Ditubuhkan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masalah</a:t>
            </a:r>
            <a:r>
              <a:rPr lang="en-US" dirty="0" smtClean="0"/>
              <a:t> </a:t>
            </a:r>
            <a:r>
              <a:rPr lang="en-US" dirty="0" err="1" smtClean="0"/>
              <a:t>ketegangan</a:t>
            </a:r>
            <a:r>
              <a:rPr lang="en-US" dirty="0" smtClean="0"/>
              <a:t> </a:t>
            </a:r>
            <a:r>
              <a:rPr lang="en-US" dirty="0" err="1" smtClean="0"/>
              <a:t>kaum</a:t>
            </a:r>
            <a:r>
              <a:rPr lang="en-US" dirty="0" smtClean="0"/>
              <a:t>.</a:t>
            </a:r>
            <a:endParaRPr lang="en-US" dirty="0"/>
          </a:p>
        </p:txBody>
      </p:sp>
      <p:sp>
        <p:nvSpPr>
          <p:cNvPr id="8" name="Text Placeholder 7"/>
          <p:cNvSpPr>
            <a:spLocks noGrp="1"/>
          </p:cNvSpPr>
          <p:nvPr>
            <p:ph type="body" sz="quarter" idx="22"/>
          </p:nvPr>
        </p:nvSpPr>
        <p:spPr/>
        <p:txBody>
          <a:bodyPr/>
          <a:lstStyle/>
          <a:p>
            <a:r>
              <a:rPr lang="en-US" dirty="0" err="1" smtClean="0"/>
              <a:t>Majlis</a:t>
            </a:r>
            <a:r>
              <a:rPr lang="en-US" dirty="0" smtClean="0"/>
              <a:t> </a:t>
            </a:r>
            <a:r>
              <a:rPr lang="en-US" dirty="0" err="1" smtClean="0"/>
              <a:t>perundingan</a:t>
            </a:r>
            <a:r>
              <a:rPr lang="en-US" dirty="0" smtClean="0"/>
              <a:t> </a:t>
            </a:r>
            <a:r>
              <a:rPr lang="en-US" dirty="0" err="1" smtClean="0"/>
              <a:t>negara</a:t>
            </a:r>
            <a:endParaRPr lang="en-US" dirty="0"/>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dirty="0" smtClean="0"/>
              <a:t>1970</a:t>
            </a:r>
            <a:endParaRPr lang="en-US" dirty="0"/>
          </a:p>
        </p:txBody>
      </p:sp>
      <p:sp>
        <p:nvSpPr>
          <p:cNvPr id="11" name="Text Placeholder 10"/>
          <p:cNvSpPr>
            <a:spLocks noGrp="1"/>
          </p:cNvSpPr>
          <p:nvPr>
            <p:ph type="body" sz="quarter" idx="27"/>
          </p:nvPr>
        </p:nvSpPr>
        <p:spPr/>
        <p:txBody>
          <a:bodyPr/>
          <a:lstStyle/>
          <a:p>
            <a:r>
              <a:rPr lang="en-US" dirty="0" err="1" smtClean="0"/>
              <a:t>Pengisytiharan</a:t>
            </a:r>
            <a:r>
              <a:rPr lang="en-US" dirty="0" smtClean="0"/>
              <a:t> </a:t>
            </a:r>
            <a:r>
              <a:rPr lang="en-US" dirty="0" err="1" smtClean="0"/>
              <a:t>Rukun</a:t>
            </a:r>
            <a:r>
              <a:rPr lang="en-US" dirty="0" smtClean="0"/>
              <a:t> Negara </a:t>
            </a:r>
            <a:r>
              <a:rPr lang="en-US" dirty="0" err="1" smtClean="0"/>
              <a:t>oleh</a:t>
            </a:r>
            <a:r>
              <a:rPr lang="en-US" dirty="0" smtClean="0"/>
              <a:t> YDPA </a:t>
            </a:r>
            <a:r>
              <a:rPr lang="en-US" dirty="0" err="1" smtClean="0"/>
              <a:t>pada</a:t>
            </a:r>
            <a:r>
              <a:rPr lang="en-US" dirty="0" smtClean="0"/>
              <a:t> 31 </a:t>
            </a:r>
            <a:r>
              <a:rPr lang="en-US" dirty="0" err="1" smtClean="0"/>
              <a:t>Ogos</a:t>
            </a:r>
            <a:r>
              <a:rPr lang="en-US" dirty="0" smtClean="0"/>
              <a:t> 1970</a:t>
            </a:r>
            <a:endParaRPr lang="en-US" dirty="0"/>
          </a:p>
        </p:txBody>
      </p:sp>
      <p:sp>
        <p:nvSpPr>
          <p:cNvPr id="12" name="Title 11"/>
          <p:cNvSpPr>
            <a:spLocks noGrp="1"/>
          </p:cNvSpPr>
          <p:nvPr>
            <p:ph type="title"/>
          </p:nvPr>
        </p:nvSpPr>
        <p:spPr>
          <a:xfrm>
            <a:off x="140677" y="2016943"/>
            <a:ext cx="4875295" cy="2824114"/>
          </a:xfrm>
        </p:spPr>
        <p:txBody>
          <a:bodyPr/>
          <a:lstStyle/>
          <a:p>
            <a:r>
              <a:rPr lang="en-US" dirty="0" err="1" smtClean="0"/>
              <a:t>Sejarah</a:t>
            </a:r>
            <a:r>
              <a:rPr lang="en-US" dirty="0" smtClean="0"/>
              <a:t> </a:t>
            </a:r>
            <a:r>
              <a:rPr lang="en-US" dirty="0" err="1" smtClean="0"/>
              <a:t>pembentukan</a:t>
            </a:r>
            <a:r>
              <a:rPr lang="en-US" dirty="0" smtClean="0"/>
              <a:t> </a:t>
            </a:r>
            <a:r>
              <a:rPr lang="en-US" dirty="0" err="1" smtClean="0"/>
              <a:t>rukun</a:t>
            </a:r>
            <a:r>
              <a:rPr lang="en-US" dirty="0" smtClean="0"/>
              <a:t> </a:t>
            </a:r>
            <a:r>
              <a:rPr lang="en-US" dirty="0" err="1" smtClean="0"/>
              <a:t>negara</a:t>
            </a: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4700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SEJARAH PEMBENTUKAN RUKUN NEGARA </a:t>
            </a:r>
            <a:endParaRPr lang="en-US" dirty="0"/>
          </a:p>
        </p:txBody>
      </p:sp>
      <p:sp>
        <p:nvSpPr>
          <p:cNvPr id="3" name="Content Placeholder 2"/>
          <p:cNvSpPr>
            <a:spLocks noGrp="1"/>
          </p:cNvSpPr>
          <p:nvPr>
            <p:ph idx="1"/>
          </p:nvPr>
        </p:nvSpPr>
        <p:spPr/>
        <p:txBody>
          <a:bodyPr/>
          <a:lstStyle/>
          <a:p>
            <a:r>
              <a:rPr lang="en-US" dirty="0" err="1"/>
              <a:t>Kedatangan</a:t>
            </a:r>
            <a:r>
              <a:rPr lang="en-US" dirty="0"/>
              <a:t> </a:t>
            </a:r>
            <a:r>
              <a:rPr lang="en-US" dirty="0" err="1"/>
              <a:t>penjajah</a:t>
            </a:r>
            <a:r>
              <a:rPr lang="en-US" dirty="0"/>
              <a:t> </a:t>
            </a:r>
            <a:r>
              <a:rPr lang="en-US" dirty="0" err="1"/>
              <a:t>Inggeris</a:t>
            </a:r>
            <a:r>
              <a:rPr lang="en-US" dirty="0"/>
              <a:t> </a:t>
            </a:r>
            <a:r>
              <a:rPr lang="en-US" dirty="0" err="1"/>
              <a:t>telah</a:t>
            </a:r>
            <a:r>
              <a:rPr lang="en-US" dirty="0"/>
              <a:t> </a:t>
            </a:r>
            <a:r>
              <a:rPr lang="en-US" dirty="0" err="1"/>
              <a:t>menukar</a:t>
            </a:r>
            <a:r>
              <a:rPr lang="en-US" dirty="0"/>
              <a:t> </a:t>
            </a:r>
            <a:r>
              <a:rPr lang="en-US" dirty="0" err="1"/>
              <a:t>pola</a:t>
            </a:r>
            <a:r>
              <a:rPr lang="en-US" dirty="0"/>
              <a:t> </a:t>
            </a:r>
            <a:r>
              <a:rPr lang="en-US" dirty="0" err="1"/>
              <a:t>masyarakat</a:t>
            </a:r>
            <a:r>
              <a:rPr lang="en-US" dirty="0"/>
              <a:t> di </a:t>
            </a:r>
            <a:r>
              <a:rPr lang="en-US" dirty="0" err="1"/>
              <a:t>negara</a:t>
            </a:r>
            <a:r>
              <a:rPr lang="en-US" dirty="0"/>
              <a:t> </a:t>
            </a:r>
            <a:r>
              <a:rPr lang="en-US" dirty="0" err="1"/>
              <a:t>ini</a:t>
            </a:r>
            <a:r>
              <a:rPr lang="en-US" dirty="0"/>
              <a:t>. </a:t>
            </a:r>
            <a:r>
              <a:rPr lang="en-US" dirty="0" err="1"/>
              <a:t>Kaedah</a:t>
            </a:r>
            <a:r>
              <a:rPr lang="en-US" dirty="0"/>
              <a:t> </a:t>
            </a:r>
            <a:r>
              <a:rPr lang="en-US" dirty="0" err="1"/>
              <a:t>pengurusan</a:t>
            </a:r>
            <a:r>
              <a:rPr lang="en-US" dirty="0"/>
              <a:t> </a:t>
            </a:r>
            <a:r>
              <a:rPr lang="en-US" dirty="0" err="1"/>
              <a:t>kaum</a:t>
            </a:r>
            <a:r>
              <a:rPr lang="en-US" dirty="0"/>
              <a:t> di </a:t>
            </a:r>
            <a:r>
              <a:rPr lang="en-US" dirty="0" err="1"/>
              <a:t>bawah</a:t>
            </a:r>
            <a:r>
              <a:rPr lang="en-US" dirty="0"/>
              <a:t> </a:t>
            </a:r>
            <a:r>
              <a:rPr lang="en-US" dirty="0" err="1"/>
              <a:t>dasar</a:t>
            </a:r>
            <a:r>
              <a:rPr lang="en-US" dirty="0"/>
              <a:t> </a:t>
            </a:r>
            <a:r>
              <a:rPr lang="en-US" dirty="0" err="1"/>
              <a:t>pecah</a:t>
            </a:r>
            <a:r>
              <a:rPr lang="en-US" dirty="0"/>
              <a:t> </a:t>
            </a:r>
            <a:r>
              <a:rPr lang="en-US" dirty="0" err="1"/>
              <a:t>dan</a:t>
            </a:r>
            <a:r>
              <a:rPr lang="en-US" dirty="0"/>
              <a:t> </a:t>
            </a:r>
            <a:r>
              <a:rPr lang="en-US" dirty="0" err="1"/>
              <a:t>perintah</a:t>
            </a:r>
            <a:r>
              <a:rPr lang="en-US" dirty="0"/>
              <a:t> </a:t>
            </a:r>
            <a:r>
              <a:rPr lang="en-US" dirty="0" err="1"/>
              <a:t>oleh</a:t>
            </a:r>
            <a:r>
              <a:rPr lang="en-US" dirty="0"/>
              <a:t> </a:t>
            </a:r>
            <a:r>
              <a:rPr lang="en-US" dirty="0" err="1"/>
              <a:t>Kerajaan</a:t>
            </a:r>
            <a:r>
              <a:rPr lang="en-US" dirty="0"/>
              <a:t> </a:t>
            </a:r>
            <a:r>
              <a:rPr lang="en-US" dirty="0" err="1"/>
              <a:t>Koloni</a:t>
            </a:r>
            <a:r>
              <a:rPr lang="en-US" dirty="0"/>
              <a:t> </a:t>
            </a:r>
            <a:r>
              <a:rPr lang="en-US" dirty="0" err="1"/>
              <a:t>Inggeris</a:t>
            </a:r>
            <a:r>
              <a:rPr lang="en-US" dirty="0"/>
              <a:t> </a:t>
            </a:r>
            <a:r>
              <a:rPr lang="en-US" dirty="0" err="1"/>
              <a:t>adalah</a:t>
            </a:r>
            <a:r>
              <a:rPr lang="en-US" dirty="0"/>
              <a:t> </a:t>
            </a:r>
            <a:r>
              <a:rPr lang="en-US" dirty="0" err="1"/>
              <a:t>untuk</a:t>
            </a:r>
            <a:r>
              <a:rPr lang="en-US" dirty="0"/>
              <a:t> </a:t>
            </a:r>
            <a:r>
              <a:rPr lang="en-US" dirty="0" err="1"/>
              <a:t>menjaga</a:t>
            </a:r>
            <a:r>
              <a:rPr lang="en-US" dirty="0"/>
              <a:t> </a:t>
            </a:r>
            <a:r>
              <a:rPr lang="en-US" dirty="0" err="1"/>
              <a:t>kedamaian</a:t>
            </a:r>
            <a:r>
              <a:rPr lang="en-US" dirty="0"/>
              <a:t> </a:t>
            </a:r>
            <a:r>
              <a:rPr lang="en-US" dirty="0" err="1"/>
              <a:t>kaum</a:t>
            </a:r>
            <a:r>
              <a:rPr lang="en-US" dirty="0"/>
              <a:t> </a:t>
            </a:r>
            <a:r>
              <a:rPr lang="en-US" dirty="0" err="1"/>
              <a:t>mengikut</a:t>
            </a:r>
            <a:r>
              <a:rPr lang="en-US" dirty="0"/>
              <a:t> </a:t>
            </a:r>
            <a:r>
              <a:rPr lang="en-US" dirty="0" err="1"/>
              <a:t>cara</a:t>
            </a:r>
            <a:r>
              <a:rPr lang="en-US" dirty="0"/>
              <a:t> </a:t>
            </a:r>
            <a:r>
              <a:rPr lang="en-US" dirty="0" err="1"/>
              <a:t>dan</a:t>
            </a:r>
            <a:r>
              <a:rPr lang="en-US" dirty="0"/>
              <a:t> </a:t>
            </a:r>
            <a:r>
              <a:rPr lang="en-US" dirty="0" err="1"/>
              <a:t>kaca</a:t>
            </a:r>
            <a:r>
              <a:rPr lang="en-US" dirty="0"/>
              <a:t> </a:t>
            </a:r>
            <a:r>
              <a:rPr lang="en-US" dirty="0" err="1"/>
              <a:t>mata</a:t>
            </a:r>
            <a:r>
              <a:rPr lang="en-US" dirty="0"/>
              <a:t> </a:t>
            </a:r>
            <a:r>
              <a:rPr lang="en-US" dirty="0" err="1"/>
              <a:t>mereka</a:t>
            </a:r>
            <a:r>
              <a:rPr lang="en-US" dirty="0"/>
              <a:t>, </a:t>
            </a:r>
            <a:r>
              <a:rPr lang="en-US" dirty="0" err="1"/>
              <a:t>tiga</a:t>
            </a:r>
            <a:r>
              <a:rPr lang="en-US" dirty="0"/>
              <a:t> </a:t>
            </a:r>
            <a:r>
              <a:rPr lang="en-US" dirty="0" err="1" smtClean="0"/>
              <a:t>kumpulan</a:t>
            </a:r>
            <a:r>
              <a:rPr lang="en-US" dirty="0"/>
              <a:t> </a:t>
            </a:r>
            <a:r>
              <a:rPr lang="en-US" dirty="0" err="1"/>
              <a:t>etnik</a:t>
            </a:r>
            <a:r>
              <a:rPr lang="en-US" dirty="0"/>
              <a:t> </a:t>
            </a:r>
            <a:r>
              <a:rPr lang="en-US" dirty="0" err="1"/>
              <a:t>iaitu</a:t>
            </a:r>
            <a:r>
              <a:rPr lang="en-US" dirty="0"/>
              <a:t> </a:t>
            </a:r>
            <a:r>
              <a:rPr lang="en-US" dirty="0" err="1"/>
              <a:t>Melayu</a:t>
            </a:r>
            <a:r>
              <a:rPr lang="en-US" dirty="0"/>
              <a:t>, </a:t>
            </a:r>
            <a:r>
              <a:rPr lang="en-US" dirty="0" err="1"/>
              <a:t>Cina</a:t>
            </a:r>
            <a:r>
              <a:rPr lang="en-US" dirty="0"/>
              <a:t> </a:t>
            </a:r>
            <a:r>
              <a:rPr lang="en-US" dirty="0" err="1"/>
              <a:t>dan</a:t>
            </a:r>
            <a:r>
              <a:rPr lang="en-US" dirty="0"/>
              <a:t> India </a:t>
            </a:r>
            <a:r>
              <a:rPr lang="en-US" dirty="0" err="1"/>
              <a:t>telah</a:t>
            </a:r>
            <a:r>
              <a:rPr lang="en-US" dirty="0"/>
              <a:t> </a:t>
            </a:r>
            <a:r>
              <a:rPr lang="en-US" dirty="0" err="1"/>
              <a:t>dipisahkan</a:t>
            </a:r>
            <a:r>
              <a:rPr lang="en-US" dirty="0"/>
              <a:t> </a:t>
            </a:r>
            <a:r>
              <a:rPr lang="en-US" dirty="0" err="1"/>
              <a:t>dari</a:t>
            </a:r>
            <a:r>
              <a:rPr lang="en-US" dirty="0"/>
              <a:t> </a:t>
            </a:r>
            <a:r>
              <a:rPr lang="en-US" dirty="0" err="1"/>
              <a:t>segi</a:t>
            </a:r>
            <a:r>
              <a:rPr lang="en-US" dirty="0"/>
              <a:t> </a:t>
            </a:r>
            <a:r>
              <a:rPr lang="en-US" dirty="0" err="1"/>
              <a:t>tempat</a:t>
            </a:r>
            <a:r>
              <a:rPr lang="en-US" dirty="0"/>
              <a:t> </a:t>
            </a:r>
            <a:r>
              <a:rPr lang="en-US" dirty="0" err="1"/>
              <a:t>tinggal</a:t>
            </a:r>
            <a:r>
              <a:rPr lang="en-US" dirty="0"/>
              <a:t> </a:t>
            </a:r>
            <a:r>
              <a:rPr lang="en-US" dirty="0" err="1"/>
              <a:t>dan</a:t>
            </a:r>
            <a:r>
              <a:rPr lang="en-US" dirty="0"/>
              <a:t> </a:t>
            </a:r>
            <a:r>
              <a:rPr lang="en-US" dirty="0" err="1"/>
              <a:t>pekerjaan</a:t>
            </a:r>
            <a:r>
              <a:rPr lang="en-US" dirty="0"/>
              <a:t>, </a:t>
            </a:r>
            <a:r>
              <a:rPr lang="en-US" dirty="0" err="1"/>
              <a:t>situasi</a:t>
            </a:r>
            <a:r>
              <a:rPr lang="en-US" dirty="0"/>
              <a:t> </a:t>
            </a:r>
            <a:r>
              <a:rPr lang="en-US" dirty="0" err="1"/>
              <a:t>ini</a:t>
            </a:r>
            <a:r>
              <a:rPr lang="en-US" dirty="0"/>
              <a:t> </a:t>
            </a:r>
            <a:r>
              <a:rPr lang="en-US" dirty="0" err="1"/>
              <a:t>menyebabkan</a:t>
            </a:r>
            <a:r>
              <a:rPr lang="en-US" dirty="0"/>
              <a:t> </a:t>
            </a:r>
            <a:r>
              <a:rPr lang="en-US" dirty="0" err="1"/>
              <a:t>hubungan</a:t>
            </a:r>
            <a:r>
              <a:rPr lang="en-US" dirty="0"/>
              <a:t> di </a:t>
            </a:r>
            <a:r>
              <a:rPr lang="en-US" dirty="0" err="1"/>
              <a:t>antara</a:t>
            </a:r>
            <a:r>
              <a:rPr lang="en-US" dirty="0"/>
              <a:t> </a:t>
            </a:r>
            <a:r>
              <a:rPr lang="en-US" dirty="0" err="1"/>
              <a:t>kaum</a:t>
            </a:r>
            <a:r>
              <a:rPr lang="en-US" dirty="0"/>
              <a:t> </a:t>
            </a:r>
            <a:r>
              <a:rPr lang="en-US" dirty="0" err="1"/>
              <a:t>terbatas</a:t>
            </a:r>
            <a:r>
              <a:rPr lang="en-US" dirty="0"/>
              <a:t>. </a:t>
            </a:r>
            <a:r>
              <a:rPr lang="en-US" dirty="0" err="1"/>
              <a:t>Keadaan</a:t>
            </a:r>
            <a:r>
              <a:rPr lang="en-US" dirty="0"/>
              <a:t> </a:t>
            </a:r>
            <a:r>
              <a:rPr lang="en-US" dirty="0" err="1"/>
              <a:t>ini</a:t>
            </a:r>
            <a:r>
              <a:rPr lang="en-US" dirty="0"/>
              <a:t> </a:t>
            </a:r>
            <a:r>
              <a:rPr lang="en-US" dirty="0" err="1"/>
              <a:t>lebih</a:t>
            </a:r>
            <a:r>
              <a:rPr lang="en-US" dirty="0"/>
              <a:t> </a:t>
            </a:r>
            <a:r>
              <a:rPr lang="en-US" dirty="0" err="1"/>
              <a:t>merumitkan</a:t>
            </a:r>
            <a:r>
              <a:rPr lang="en-US" dirty="0"/>
              <a:t> </a:t>
            </a:r>
            <a:r>
              <a:rPr lang="en-US" dirty="0" err="1"/>
              <a:t>dan</a:t>
            </a:r>
            <a:r>
              <a:rPr lang="en-US" dirty="0"/>
              <a:t> </a:t>
            </a:r>
            <a:r>
              <a:rPr lang="en-US" dirty="0" err="1"/>
              <a:t>telah</a:t>
            </a:r>
            <a:r>
              <a:rPr lang="en-US" dirty="0"/>
              <a:t> </a:t>
            </a:r>
            <a:r>
              <a:rPr lang="en-US" dirty="0" err="1"/>
              <a:t>menimbulkan</a:t>
            </a:r>
            <a:r>
              <a:rPr lang="en-US" dirty="0"/>
              <a:t> rasa </a:t>
            </a:r>
            <a:r>
              <a:rPr lang="en-US" dirty="0" err="1"/>
              <a:t>tidak</a:t>
            </a:r>
            <a:r>
              <a:rPr lang="en-US" dirty="0"/>
              <a:t> </a:t>
            </a:r>
            <a:r>
              <a:rPr lang="en-US" dirty="0" err="1"/>
              <a:t>puas</a:t>
            </a:r>
            <a:r>
              <a:rPr lang="en-US" dirty="0"/>
              <a:t> </a:t>
            </a:r>
            <a:r>
              <a:rPr lang="en-US" dirty="0" err="1"/>
              <a:t>hati</a:t>
            </a:r>
            <a:r>
              <a:rPr lang="en-US" dirty="0"/>
              <a:t> </a:t>
            </a:r>
            <a:r>
              <a:rPr lang="en-US" dirty="0" err="1"/>
              <a:t>dalam</a:t>
            </a:r>
            <a:r>
              <a:rPr lang="en-US" dirty="0"/>
              <a:t> </a:t>
            </a:r>
            <a:r>
              <a:rPr lang="en-US" dirty="0" err="1"/>
              <a:t>kalangan</a:t>
            </a:r>
            <a:r>
              <a:rPr lang="en-US" dirty="0"/>
              <a:t> </a:t>
            </a:r>
            <a:r>
              <a:rPr lang="en-US" dirty="0" err="1"/>
              <a:t>setiap</a:t>
            </a:r>
            <a:r>
              <a:rPr lang="en-US" dirty="0"/>
              <a:t> </a:t>
            </a:r>
            <a:r>
              <a:rPr lang="en-US" dirty="0" err="1"/>
              <a:t>kaum</a:t>
            </a:r>
            <a:r>
              <a:rPr lang="en-US" dirty="0"/>
              <a:t>. </a:t>
            </a:r>
          </a:p>
          <a:p>
            <a:endParaRPr lang="en-US" dirty="0"/>
          </a:p>
        </p:txBody>
      </p:sp>
    </p:spTree>
    <p:extLst>
      <p:ext uri="{BB962C8B-B14F-4D97-AF65-F5344CB8AC3E}">
        <p14:creationId xmlns:p14="http://schemas.microsoft.com/office/powerpoint/2010/main" val="1535158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2708"/>
            <a:ext cx="10515600" cy="5614255"/>
          </a:xfrm>
        </p:spPr>
        <p:txBody>
          <a:bodyPr/>
          <a:lstStyle/>
          <a:p>
            <a:r>
              <a:rPr lang="en-US" dirty="0" err="1"/>
              <a:t>Kebanyakan</a:t>
            </a:r>
            <a:r>
              <a:rPr lang="en-US" dirty="0"/>
              <a:t> orang </a:t>
            </a:r>
            <a:r>
              <a:rPr lang="en-US" dirty="0" err="1"/>
              <a:t>Melayu</a:t>
            </a:r>
            <a:r>
              <a:rPr lang="en-US" dirty="0"/>
              <a:t> </a:t>
            </a:r>
            <a:r>
              <a:rPr lang="en-US" dirty="0" err="1"/>
              <a:t>tinggal</a:t>
            </a:r>
            <a:r>
              <a:rPr lang="en-US" dirty="0"/>
              <a:t> di </a:t>
            </a:r>
            <a:r>
              <a:rPr lang="en-US" dirty="0" err="1"/>
              <a:t>desa</a:t>
            </a:r>
            <a:r>
              <a:rPr lang="en-US" dirty="0"/>
              <a:t> </a:t>
            </a:r>
            <a:r>
              <a:rPr lang="en-US" dirty="0" err="1"/>
              <a:t>dan</a:t>
            </a:r>
            <a:r>
              <a:rPr lang="en-US" dirty="0"/>
              <a:t> </a:t>
            </a:r>
            <a:r>
              <a:rPr lang="en-US" dirty="0" err="1"/>
              <a:t>bekerja</a:t>
            </a:r>
            <a:r>
              <a:rPr lang="en-US" dirty="0"/>
              <a:t> di </a:t>
            </a:r>
            <a:r>
              <a:rPr lang="en-US" dirty="0" err="1"/>
              <a:t>sektor</a:t>
            </a:r>
            <a:r>
              <a:rPr lang="en-US" dirty="0"/>
              <a:t> </a:t>
            </a:r>
            <a:r>
              <a:rPr lang="en-US" dirty="0" err="1"/>
              <a:t>pertanian</a:t>
            </a:r>
            <a:r>
              <a:rPr lang="en-US" dirty="0"/>
              <a:t>. </a:t>
            </a:r>
            <a:r>
              <a:rPr lang="en-US" dirty="0" err="1"/>
              <a:t>Kaum</a:t>
            </a:r>
            <a:r>
              <a:rPr lang="en-US" dirty="0"/>
              <a:t> </a:t>
            </a:r>
            <a:r>
              <a:rPr lang="en-US" dirty="0" err="1"/>
              <a:t>Cina</a:t>
            </a:r>
            <a:r>
              <a:rPr lang="en-US" dirty="0"/>
              <a:t> pula </a:t>
            </a:r>
            <a:r>
              <a:rPr lang="en-US" dirty="0" err="1"/>
              <a:t>tinggal</a:t>
            </a:r>
            <a:r>
              <a:rPr lang="en-US" dirty="0"/>
              <a:t> di </a:t>
            </a:r>
            <a:r>
              <a:rPr lang="en-US" dirty="0" err="1"/>
              <a:t>bandar</a:t>
            </a:r>
            <a:r>
              <a:rPr lang="en-US" dirty="0"/>
              <a:t> </a:t>
            </a:r>
            <a:r>
              <a:rPr lang="en-US" dirty="0" err="1"/>
              <a:t>dan</a:t>
            </a:r>
            <a:r>
              <a:rPr lang="en-US" dirty="0"/>
              <a:t> </a:t>
            </a:r>
            <a:r>
              <a:rPr lang="en-US" dirty="0" err="1"/>
              <a:t>melibatkan</a:t>
            </a:r>
            <a:r>
              <a:rPr lang="en-US" dirty="0"/>
              <a:t> </a:t>
            </a:r>
            <a:r>
              <a:rPr lang="en-US" dirty="0" err="1"/>
              <a:t>diri</a:t>
            </a:r>
            <a:r>
              <a:rPr lang="en-US" dirty="0"/>
              <a:t> </a:t>
            </a:r>
            <a:r>
              <a:rPr lang="en-US" dirty="0" err="1"/>
              <a:t>dalam</a:t>
            </a:r>
            <a:r>
              <a:rPr lang="en-US" dirty="0"/>
              <a:t> </a:t>
            </a:r>
            <a:r>
              <a:rPr lang="en-US" dirty="0" err="1"/>
              <a:t>perniagaan</a:t>
            </a:r>
            <a:r>
              <a:rPr lang="en-US" dirty="0"/>
              <a:t> </a:t>
            </a:r>
            <a:r>
              <a:rPr lang="en-US" dirty="0" err="1"/>
              <a:t>manakala</a:t>
            </a:r>
            <a:r>
              <a:rPr lang="en-US" dirty="0"/>
              <a:t> </a:t>
            </a:r>
            <a:r>
              <a:rPr lang="en-US" dirty="0" err="1"/>
              <a:t>kaum</a:t>
            </a:r>
            <a:r>
              <a:rPr lang="en-US" dirty="0"/>
              <a:t> India </a:t>
            </a:r>
            <a:r>
              <a:rPr lang="en-US" dirty="0" err="1"/>
              <a:t>tinggal</a:t>
            </a:r>
            <a:r>
              <a:rPr lang="en-US" dirty="0"/>
              <a:t> </a:t>
            </a:r>
            <a:r>
              <a:rPr lang="en-US" dirty="0" err="1"/>
              <a:t>dan</a:t>
            </a:r>
            <a:r>
              <a:rPr lang="en-US" dirty="0"/>
              <a:t> </a:t>
            </a:r>
            <a:r>
              <a:rPr lang="en-US" dirty="0" err="1"/>
              <a:t>bekerja</a:t>
            </a:r>
            <a:r>
              <a:rPr lang="en-US" dirty="0"/>
              <a:t> di </a:t>
            </a:r>
            <a:r>
              <a:rPr lang="en-US" dirty="0" err="1"/>
              <a:t>estet-estet</a:t>
            </a:r>
            <a:r>
              <a:rPr lang="en-US" dirty="0"/>
              <a:t>. </a:t>
            </a:r>
            <a:r>
              <a:rPr lang="en-US" dirty="0" err="1"/>
              <a:t>Setiap</a:t>
            </a:r>
            <a:r>
              <a:rPr lang="en-US" dirty="0"/>
              <a:t> </a:t>
            </a:r>
            <a:r>
              <a:rPr lang="en-US" dirty="0" err="1"/>
              <a:t>kaum</a:t>
            </a:r>
            <a:r>
              <a:rPr lang="en-US" dirty="0"/>
              <a:t> juga </a:t>
            </a:r>
            <a:r>
              <a:rPr lang="en-US" dirty="0" err="1"/>
              <a:t>dipisahkan</a:t>
            </a:r>
            <a:r>
              <a:rPr lang="en-US" dirty="0"/>
              <a:t> </a:t>
            </a:r>
            <a:r>
              <a:rPr lang="en-US" dirty="0" err="1"/>
              <a:t>dari</a:t>
            </a:r>
            <a:r>
              <a:rPr lang="en-US" dirty="0"/>
              <a:t> </a:t>
            </a:r>
            <a:r>
              <a:rPr lang="en-US" dirty="0" err="1"/>
              <a:t>segi</a:t>
            </a:r>
            <a:r>
              <a:rPr lang="en-US" dirty="0"/>
              <a:t> </a:t>
            </a:r>
            <a:r>
              <a:rPr lang="en-US" dirty="0" err="1"/>
              <a:t>pendidikan</a:t>
            </a:r>
            <a:r>
              <a:rPr lang="en-US" dirty="0"/>
              <a:t> </a:t>
            </a:r>
            <a:r>
              <a:rPr lang="en-US" dirty="0" err="1"/>
              <a:t>dengan</a:t>
            </a:r>
            <a:r>
              <a:rPr lang="en-US" dirty="0"/>
              <a:t> </a:t>
            </a:r>
            <a:r>
              <a:rPr lang="en-US" dirty="0" err="1"/>
              <a:t>mempunyai</a:t>
            </a:r>
            <a:r>
              <a:rPr lang="en-US" dirty="0"/>
              <a:t> </a:t>
            </a:r>
            <a:r>
              <a:rPr lang="en-US" dirty="0" err="1"/>
              <a:t>sekolah</a:t>
            </a:r>
            <a:r>
              <a:rPr lang="en-US" dirty="0"/>
              <a:t> </a:t>
            </a:r>
            <a:r>
              <a:rPr lang="en-US" dirty="0" err="1"/>
              <a:t>aliran</a:t>
            </a:r>
            <a:r>
              <a:rPr lang="en-US" dirty="0"/>
              <a:t> </a:t>
            </a:r>
            <a:r>
              <a:rPr lang="en-US" dirty="0" err="1"/>
              <a:t>masing-masing</a:t>
            </a:r>
            <a:r>
              <a:rPr lang="en-US" dirty="0"/>
              <a:t> </a:t>
            </a:r>
            <a:r>
              <a:rPr lang="en-US" dirty="0" err="1"/>
              <a:t>tanpa</a:t>
            </a:r>
            <a:r>
              <a:rPr lang="en-US" dirty="0"/>
              <a:t> </a:t>
            </a:r>
            <a:r>
              <a:rPr lang="en-US" dirty="0" err="1"/>
              <a:t>sukatan</a:t>
            </a:r>
            <a:r>
              <a:rPr lang="en-US" dirty="0"/>
              <a:t> </a:t>
            </a:r>
            <a:r>
              <a:rPr lang="en-US" dirty="0" err="1"/>
              <a:t>pelajaran</a:t>
            </a:r>
            <a:r>
              <a:rPr lang="en-US" dirty="0"/>
              <a:t> </a:t>
            </a:r>
            <a:r>
              <a:rPr lang="en-US" dirty="0" err="1"/>
              <a:t>atau</a:t>
            </a:r>
            <a:r>
              <a:rPr lang="en-US" dirty="0"/>
              <a:t> </a:t>
            </a:r>
            <a:r>
              <a:rPr lang="en-US" dirty="0" err="1"/>
              <a:t>kurikulum</a:t>
            </a:r>
            <a:r>
              <a:rPr lang="en-US" dirty="0"/>
              <a:t> yang </a:t>
            </a:r>
            <a:r>
              <a:rPr lang="en-US" dirty="0" err="1"/>
              <a:t>sama</a:t>
            </a:r>
            <a:r>
              <a:rPr lang="en-US" dirty="0"/>
              <a:t>. </a:t>
            </a:r>
          </a:p>
          <a:p>
            <a:r>
              <a:rPr lang="en-US" dirty="0" err="1"/>
              <a:t>Hubungan</a:t>
            </a:r>
            <a:r>
              <a:rPr lang="en-US" dirty="0"/>
              <a:t> </a:t>
            </a:r>
            <a:r>
              <a:rPr lang="en-US" dirty="0" err="1"/>
              <a:t>kaum</a:t>
            </a:r>
            <a:r>
              <a:rPr lang="en-US" dirty="0"/>
              <a:t> </a:t>
            </a:r>
            <a:r>
              <a:rPr lang="en-US" dirty="0" err="1"/>
              <a:t>semakin</a:t>
            </a:r>
            <a:r>
              <a:rPr lang="en-US" dirty="0"/>
              <a:t> </a:t>
            </a:r>
            <a:r>
              <a:rPr lang="en-US" dirty="0" err="1"/>
              <a:t>keruh</a:t>
            </a:r>
            <a:r>
              <a:rPr lang="en-US" dirty="0"/>
              <a:t> </a:t>
            </a:r>
            <a:r>
              <a:rPr lang="en-US" dirty="0" err="1"/>
              <a:t>apabila</a:t>
            </a:r>
            <a:r>
              <a:rPr lang="en-US" dirty="0"/>
              <a:t> </a:t>
            </a:r>
            <a:r>
              <a:rPr lang="en-US" dirty="0" err="1"/>
              <a:t>parti-parti</a:t>
            </a:r>
            <a:r>
              <a:rPr lang="en-US" dirty="0"/>
              <a:t> </a:t>
            </a:r>
            <a:r>
              <a:rPr lang="en-US" dirty="0" err="1"/>
              <a:t>politik</a:t>
            </a:r>
            <a:r>
              <a:rPr lang="en-US" dirty="0"/>
              <a:t> </a:t>
            </a:r>
            <a:r>
              <a:rPr lang="en-US" dirty="0" err="1"/>
              <a:t>membuat</a:t>
            </a:r>
            <a:r>
              <a:rPr lang="en-US" dirty="0"/>
              <a:t> </a:t>
            </a:r>
            <a:r>
              <a:rPr lang="en-US" dirty="0" err="1"/>
              <a:t>provokasi</a:t>
            </a:r>
            <a:r>
              <a:rPr lang="en-US" dirty="0"/>
              <a:t> </a:t>
            </a:r>
            <a:r>
              <a:rPr lang="en-US" dirty="0" err="1"/>
              <a:t>antara</a:t>
            </a:r>
            <a:r>
              <a:rPr lang="en-US" dirty="0"/>
              <a:t> </a:t>
            </a:r>
            <a:r>
              <a:rPr lang="en-US" dirty="0" err="1"/>
              <a:t>satu</a:t>
            </a:r>
            <a:r>
              <a:rPr lang="en-US" dirty="0"/>
              <a:t> </a:t>
            </a:r>
            <a:r>
              <a:rPr lang="en-US" dirty="0" err="1"/>
              <a:t>sama</a:t>
            </a:r>
            <a:r>
              <a:rPr lang="en-US" dirty="0"/>
              <a:t> lain yang </a:t>
            </a:r>
            <a:r>
              <a:rPr lang="en-US" dirty="0" err="1"/>
              <a:t>akhirnya</a:t>
            </a:r>
            <a:r>
              <a:rPr lang="en-US" dirty="0"/>
              <a:t> </a:t>
            </a:r>
            <a:r>
              <a:rPr lang="en-US" dirty="0" err="1"/>
              <a:t>menjurus</a:t>
            </a:r>
            <a:r>
              <a:rPr lang="en-US" dirty="0"/>
              <a:t> </a:t>
            </a:r>
            <a:r>
              <a:rPr lang="en-US" dirty="0" err="1"/>
              <a:t>kepada</a:t>
            </a:r>
            <a:r>
              <a:rPr lang="en-US" dirty="0"/>
              <a:t> </a:t>
            </a:r>
            <a:r>
              <a:rPr lang="en-US" dirty="0" err="1"/>
              <a:t>pergaduhan</a:t>
            </a:r>
            <a:r>
              <a:rPr lang="en-US" dirty="0"/>
              <a:t>. </a:t>
            </a:r>
            <a:r>
              <a:rPr lang="en-US" dirty="0" err="1"/>
              <a:t>Ia</a:t>
            </a:r>
            <a:r>
              <a:rPr lang="en-US" dirty="0"/>
              <a:t> </a:t>
            </a:r>
            <a:r>
              <a:rPr lang="en-US" dirty="0" err="1"/>
              <a:t>semakin</a:t>
            </a:r>
            <a:r>
              <a:rPr lang="en-US" dirty="0"/>
              <a:t> </a:t>
            </a:r>
            <a:r>
              <a:rPr lang="en-US" dirty="0" err="1"/>
              <a:t>serius</a:t>
            </a:r>
            <a:r>
              <a:rPr lang="en-US" dirty="0"/>
              <a:t> </a:t>
            </a:r>
            <a:r>
              <a:rPr lang="en-US" dirty="0" err="1"/>
              <a:t>sehingga</a:t>
            </a:r>
            <a:r>
              <a:rPr lang="en-US" dirty="0"/>
              <a:t> </a:t>
            </a:r>
            <a:r>
              <a:rPr lang="en-US" dirty="0" err="1"/>
              <a:t>mencetuskan</a:t>
            </a:r>
            <a:r>
              <a:rPr lang="en-US" dirty="0"/>
              <a:t> </a:t>
            </a:r>
            <a:r>
              <a:rPr lang="en-US" dirty="0" err="1"/>
              <a:t>Peristiwa</a:t>
            </a:r>
            <a:r>
              <a:rPr lang="en-US" dirty="0"/>
              <a:t> </a:t>
            </a:r>
            <a:r>
              <a:rPr lang="en-US" dirty="0" err="1"/>
              <a:t>Berdarah</a:t>
            </a:r>
            <a:r>
              <a:rPr lang="en-US" dirty="0"/>
              <a:t> 13 Mei 1969. </a:t>
            </a:r>
            <a:r>
              <a:rPr lang="en-US" dirty="0" err="1"/>
              <a:t>Kesan</a:t>
            </a:r>
            <a:r>
              <a:rPr lang="en-US" dirty="0"/>
              <a:t> </a:t>
            </a:r>
            <a:r>
              <a:rPr lang="en-US" dirty="0" err="1"/>
              <a:t>daripada</a:t>
            </a:r>
            <a:r>
              <a:rPr lang="en-US" dirty="0"/>
              <a:t> </a:t>
            </a:r>
            <a:r>
              <a:rPr lang="en-US" dirty="0" err="1"/>
              <a:t>peristiwa</a:t>
            </a:r>
            <a:r>
              <a:rPr lang="en-US" dirty="0"/>
              <a:t> </a:t>
            </a:r>
            <a:r>
              <a:rPr lang="en-US" dirty="0" err="1"/>
              <a:t>itu</a:t>
            </a:r>
            <a:r>
              <a:rPr lang="en-US" dirty="0"/>
              <a:t>, </a:t>
            </a:r>
            <a:r>
              <a:rPr lang="en-US" dirty="0" err="1"/>
              <a:t>kerajaan</a:t>
            </a:r>
            <a:r>
              <a:rPr lang="en-US" dirty="0"/>
              <a:t> </a:t>
            </a:r>
            <a:r>
              <a:rPr lang="en-US" dirty="0" err="1"/>
              <a:t>telah</a:t>
            </a:r>
            <a:r>
              <a:rPr lang="en-US" dirty="0"/>
              <a:t> </a:t>
            </a:r>
            <a:r>
              <a:rPr lang="en-US" dirty="0" err="1"/>
              <a:t>mencari</a:t>
            </a:r>
            <a:r>
              <a:rPr lang="en-US" dirty="0"/>
              <a:t> </a:t>
            </a:r>
            <a:r>
              <a:rPr lang="en-US" dirty="0" err="1"/>
              <a:t>satu</a:t>
            </a:r>
            <a:r>
              <a:rPr lang="en-US" dirty="0"/>
              <a:t> formula </a:t>
            </a:r>
            <a:r>
              <a:rPr lang="en-US" dirty="0" err="1"/>
              <a:t>bagi</a:t>
            </a:r>
            <a:r>
              <a:rPr lang="en-US" dirty="0"/>
              <a:t> </a:t>
            </a:r>
            <a:r>
              <a:rPr lang="en-US" dirty="0" err="1"/>
              <a:t>mengatasi</a:t>
            </a:r>
            <a:r>
              <a:rPr lang="en-US" dirty="0"/>
              <a:t> </a:t>
            </a:r>
            <a:r>
              <a:rPr lang="en-US" dirty="0" err="1"/>
              <a:t>masalah</a:t>
            </a:r>
            <a:r>
              <a:rPr lang="en-US" dirty="0"/>
              <a:t> </a:t>
            </a:r>
            <a:r>
              <a:rPr lang="en-US" dirty="0" err="1"/>
              <a:t>pergaduhan</a:t>
            </a:r>
            <a:r>
              <a:rPr lang="en-US" dirty="0"/>
              <a:t> </a:t>
            </a:r>
            <a:r>
              <a:rPr lang="en-US" dirty="0" err="1"/>
              <a:t>kaum</a:t>
            </a:r>
            <a:r>
              <a:rPr lang="en-US" dirty="0"/>
              <a:t> </a:t>
            </a:r>
            <a:r>
              <a:rPr lang="en-US" dirty="0" err="1"/>
              <a:t>supaya</a:t>
            </a:r>
            <a:r>
              <a:rPr lang="en-US" dirty="0"/>
              <a:t> </a:t>
            </a:r>
            <a:r>
              <a:rPr lang="en-US" dirty="0" err="1"/>
              <a:t>dapat</a:t>
            </a:r>
            <a:r>
              <a:rPr lang="en-US" dirty="0"/>
              <a:t> </a:t>
            </a:r>
            <a:r>
              <a:rPr lang="en-US" dirty="0" err="1"/>
              <a:t>dibendung</a:t>
            </a:r>
            <a:r>
              <a:rPr lang="en-US" dirty="0"/>
              <a:t> </a:t>
            </a:r>
            <a:r>
              <a:rPr lang="en-US" dirty="0" err="1"/>
              <a:t>dan</a:t>
            </a:r>
            <a:r>
              <a:rPr lang="en-US" dirty="0"/>
              <a:t> </a:t>
            </a:r>
            <a:r>
              <a:rPr lang="en-US" dirty="0" err="1"/>
              <a:t>ia</a:t>
            </a:r>
            <a:r>
              <a:rPr lang="en-US" dirty="0"/>
              <a:t> </a:t>
            </a:r>
            <a:r>
              <a:rPr lang="en-US" dirty="0" err="1"/>
              <a:t>tidak</a:t>
            </a:r>
            <a:r>
              <a:rPr lang="en-US" dirty="0"/>
              <a:t> </a:t>
            </a:r>
            <a:r>
              <a:rPr lang="en-US" dirty="0" err="1"/>
              <a:t>akan</a:t>
            </a:r>
            <a:r>
              <a:rPr lang="en-US" dirty="0"/>
              <a:t> </a:t>
            </a:r>
            <a:r>
              <a:rPr lang="en-US" dirty="0" err="1"/>
              <a:t>berulang</a:t>
            </a:r>
            <a:r>
              <a:rPr lang="en-US" dirty="0"/>
              <a:t> </a:t>
            </a:r>
            <a:r>
              <a:rPr lang="en-US" dirty="0" err="1"/>
              <a:t>lagi</a:t>
            </a:r>
            <a:r>
              <a:rPr lang="en-US" dirty="0"/>
              <a:t>. </a:t>
            </a:r>
          </a:p>
          <a:p>
            <a:endParaRPr lang="en-US" dirty="0"/>
          </a:p>
        </p:txBody>
      </p:sp>
    </p:spTree>
    <p:extLst>
      <p:ext uri="{BB962C8B-B14F-4D97-AF65-F5344CB8AC3E}">
        <p14:creationId xmlns:p14="http://schemas.microsoft.com/office/powerpoint/2010/main" val="8697496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5726797"/>
          </a:xfrm>
        </p:spPr>
        <p:txBody>
          <a:bodyPr/>
          <a:lstStyle/>
          <a:p>
            <a:r>
              <a:rPr lang="en-US" dirty="0" err="1"/>
              <a:t>Berikutan</a:t>
            </a:r>
            <a:r>
              <a:rPr lang="en-US" dirty="0"/>
              <a:t> </a:t>
            </a:r>
            <a:r>
              <a:rPr lang="en-US" dirty="0" err="1"/>
              <a:t>itu</a:t>
            </a:r>
            <a:r>
              <a:rPr lang="en-US" dirty="0"/>
              <a:t>, </a:t>
            </a:r>
            <a:r>
              <a:rPr lang="en-US" dirty="0" err="1"/>
              <a:t>sistem</a:t>
            </a:r>
            <a:r>
              <a:rPr lang="en-US" dirty="0"/>
              <a:t> </a:t>
            </a:r>
            <a:r>
              <a:rPr lang="en-US" dirty="0" err="1"/>
              <a:t>kerajaan</a:t>
            </a:r>
            <a:r>
              <a:rPr lang="en-US" dirty="0"/>
              <a:t> </a:t>
            </a:r>
            <a:r>
              <a:rPr lang="en-US" dirty="0" err="1"/>
              <a:t>berparlimen</a:t>
            </a:r>
            <a:r>
              <a:rPr lang="en-US" dirty="0"/>
              <a:t> </a:t>
            </a:r>
            <a:r>
              <a:rPr lang="en-US" dirty="0" err="1"/>
              <a:t>telah</a:t>
            </a:r>
            <a:r>
              <a:rPr lang="en-US" dirty="0"/>
              <a:t> </a:t>
            </a:r>
            <a:r>
              <a:rPr lang="en-US" dirty="0" err="1"/>
              <a:t>digantung</a:t>
            </a:r>
            <a:r>
              <a:rPr lang="en-US" dirty="0"/>
              <a:t> </a:t>
            </a:r>
            <a:r>
              <a:rPr lang="en-US" dirty="0" err="1"/>
              <a:t>dan</a:t>
            </a:r>
            <a:r>
              <a:rPr lang="en-US" dirty="0"/>
              <a:t> </a:t>
            </a:r>
            <a:r>
              <a:rPr lang="en-US" dirty="0" err="1"/>
              <a:t>Majlis</a:t>
            </a:r>
            <a:r>
              <a:rPr lang="en-US" dirty="0"/>
              <a:t> </a:t>
            </a:r>
            <a:r>
              <a:rPr lang="en-US" dirty="0" err="1"/>
              <a:t>Gerakan</a:t>
            </a:r>
            <a:r>
              <a:rPr lang="en-US" dirty="0"/>
              <a:t> Negara (MAGERAN) </a:t>
            </a:r>
            <a:r>
              <a:rPr lang="en-US" dirty="0" err="1"/>
              <a:t>ditubuhkan</a:t>
            </a:r>
            <a:r>
              <a:rPr lang="en-US" dirty="0"/>
              <a:t> </a:t>
            </a:r>
            <a:r>
              <a:rPr lang="en-US" dirty="0" err="1"/>
              <a:t>bertujuan</a:t>
            </a:r>
            <a:r>
              <a:rPr lang="en-US" dirty="0"/>
              <a:t> </a:t>
            </a:r>
            <a:r>
              <a:rPr lang="en-US" dirty="0" err="1"/>
              <a:t>untuk</a:t>
            </a:r>
            <a:r>
              <a:rPr lang="en-US" dirty="0"/>
              <a:t> </a:t>
            </a:r>
            <a:r>
              <a:rPr lang="en-US" dirty="0" err="1"/>
              <a:t>mengembalikan</a:t>
            </a:r>
            <a:r>
              <a:rPr lang="en-US" dirty="0"/>
              <a:t> </a:t>
            </a:r>
            <a:r>
              <a:rPr lang="en-US" dirty="0" err="1"/>
              <a:t>keamanan</a:t>
            </a:r>
            <a:r>
              <a:rPr lang="en-US" dirty="0"/>
              <a:t>, </a:t>
            </a:r>
            <a:r>
              <a:rPr lang="en-US" dirty="0" err="1"/>
              <a:t>menegakkan</a:t>
            </a:r>
            <a:r>
              <a:rPr lang="en-US" dirty="0"/>
              <a:t> </a:t>
            </a:r>
            <a:r>
              <a:rPr lang="en-US" dirty="0" err="1"/>
              <a:t>semula</a:t>
            </a:r>
            <a:r>
              <a:rPr lang="en-US" dirty="0"/>
              <a:t> </a:t>
            </a:r>
            <a:r>
              <a:rPr lang="en-US" dirty="0" err="1"/>
              <a:t>undang-undang</a:t>
            </a:r>
            <a:r>
              <a:rPr lang="en-US" dirty="0"/>
              <a:t> </a:t>
            </a:r>
            <a:r>
              <a:rPr lang="en-US" dirty="0" err="1"/>
              <a:t>negara</a:t>
            </a:r>
            <a:r>
              <a:rPr lang="en-US" dirty="0"/>
              <a:t> </a:t>
            </a:r>
            <a:r>
              <a:rPr lang="en-US" dirty="0" err="1"/>
              <a:t>dan</a:t>
            </a:r>
            <a:r>
              <a:rPr lang="en-US" dirty="0"/>
              <a:t> </a:t>
            </a:r>
            <a:r>
              <a:rPr lang="en-US" dirty="0" err="1"/>
              <a:t>memupuk</a:t>
            </a:r>
            <a:r>
              <a:rPr lang="en-US" dirty="0"/>
              <a:t> </a:t>
            </a:r>
            <a:r>
              <a:rPr lang="en-US" dirty="0" err="1"/>
              <a:t>suasana</a:t>
            </a:r>
            <a:r>
              <a:rPr lang="en-US" dirty="0"/>
              <a:t> </a:t>
            </a:r>
            <a:r>
              <a:rPr lang="en-US" dirty="0" err="1"/>
              <a:t>harmoni</a:t>
            </a:r>
            <a:r>
              <a:rPr lang="en-US" dirty="0"/>
              <a:t> </a:t>
            </a:r>
            <a:r>
              <a:rPr lang="en-US" dirty="0" err="1"/>
              <a:t>serta</a:t>
            </a:r>
            <a:r>
              <a:rPr lang="en-US" dirty="0"/>
              <a:t> </a:t>
            </a:r>
            <a:r>
              <a:rPr lang="en-US" dirty="0" err="1"/>
              <a:t>saling</a:t>
            </a:r>
            <a:r>
              <a:rPr lang="en-US" dirty="0"/>
              <a:t> </a:t>
            </a:r>
            <a:r>
              <a:rPr lang="en-US" dirty="0" err="1"/>
              <a:t>mempercayai</a:t>
            </a:r>
            <a:r>
              <a:rPr lang="en-US" dirty="0"/>
              <a:t> di </a:t>
            </a:r>
            <a:r>
              <a:rPr lang="en-US" dirty="0" err="1"/>
              <a:t>antara</a:t>
            </a:r>
            <a:r>
              <a:rPr lang="en-US" dirty="0"/>
              <a:t> </a:t>
            </a:r>
            <a:r>
              <a:rPr lang="en-US" dirty="0" err="1"/>
              <a:t>masyarakat</a:t>
            </a:r>
            <a:r>
              <a:rPr lang="en-US" dirty="0"/>
              <a:t> </a:t>
            </a:r>
            <a:r>
              <a:rPr lang="en-US" dirty="0" err="1"/>
              <a:t>berbilang</a:t>
            </a:r>
            <a:r>
              <a:rPr lang="en-US" dirty="0"/>
              <a:t> </a:t>
            </a:r>
            <a:r>
              <a:rPr lang="en-US" dirty="0" err="1"/>
              <a:t>kaum</a:t>
            </a:r>
            <a:r>
              <a:rPr lang="en-US" dirty="0"/>
              <a:t> di </a:t>
            </a:r>
            <a:r>
              <a:rPr lang="en-US" dirty="0" err="1"/>
              <a:t>negara</a:t>
            </a:r>
            <a:r>
              <a:rPr lang="en-US" dirty="0"/>
              <a:t> </a:t>
            </a:r>
            <a:r>
              <a:rPr lang="en-US" dirty="0" err="1"/>
              <a:t>ini</a:t>
            </a:r>
            <a:r>
              <a:rPr lang="en-US" dirty="0"/>
              <a:t>. </a:t>
            </a:r>
          </a:p>
          <a:p>
            <a:r>
              <a:rPr lang="en-US" dirty="0" err="1"/>
              <a:t>Anggota-anggota</a:t>
            </a:r>
            <a:r>
              <a:rPr lang="en-US" dirty="0"/>
              <a:t> </a:t>
            </a:r>
            <a:r>
              <a:rPr lang="en-US" dirty="0" err="1"/>
              <a:t>Majlis</a:t>
            </a:r>
            <a:r>
              <a:rPr lang="en-US" dirty="0"/>
              <a:t> </a:t>
            </a:r>
            <a:r>
              <a:rPr lang="en-US" dirty="0" err="1"/>
              <a:t>Perundingan</a:t>
            </a:r>
            <a:r>
              <a:rPr lang="en-US" dirty="0"/>
              <a:t> Negara </a:t>
            </a:r>
            <a:r>
              <a:rPr lang="en-US" dirty="0" err="1"/>
              <a:t>terdiri</a:t>
            </a:r>
            <a:r>
              <a:rPr lang="en-US" dirty="0"/>
              <a:t> </a:t>
            </a:r>
            <a:r>
              <a:rPr lang="en-US" dirty="0" err="1"/>
              <a:t>daripada</a:t>
            </a:r>
            <a:r>
              <a:rPr lang="en-US" dirty="0"/>
              <a:t> </a:t>
            </a:r>
            <a:r>
              <a:rPr lang="en-US" dirty="0" err="1"/>
              <a:t>seorang</a:t>
            </a:r>
            <a:r>
              <a:rPr lang="en-US" dirty="0"/>
              <a:t> </a:t>
            </a:r>
            <a:r>
              <a:rPr lang="en-US" dirty="0" err="1"/>
              <a:t>Pengerusi</a:t>
            </a:r>
            <a:r>
              <a:rPr lang="en-US" dirty="0"/>
              <a:t> (</a:t>
            </a:r>
            <a:r>
              <a:rPr lang="en-US" dirty="0" err="1"/>
              <a:t>Allahyarham</a:t>
            </a:r>
            <a:r>
              <a:rPr lang="en-US" dirty="0"/>
              <a:t> </a:t>
            </a:r>
            <a:r>
              <a:rPr lang="en-US" dirty="0" err="1"/>
              <a:t>Tun</a:t>
            </a:r>
            <a:r>
              <a:rPr lang="en-US" dirty="0"/>
              <a:t> Abdul </a:t>
            </a:r>
            <a:r>
              <a:rPr lang="en-US" dirty="0" err="1"/>
              <a:t>Razak</a:t>
            </a:r>
            <a:r>
              <a:rPr lang="en-US" dirty="0"/>
              <a:t> bin </a:t>
            </a:r>
            <a:r>
              <a:rPr lang="en-US" dirty="0" err="1"/>
              <a:t>Dato</a:t>
            </a:r>
            <a:r>
              <a:rPr lang="en-US" dirty="0"/>
              <a:t>’ Hussein </a:t>
            </a:r>
            <a:r>
              <a:rPr lang="en-US" dirty="0" err="1"/>
              <a:t>merangkap</a:t>
            </a:r>
            <a:r>
              <a:rPr lang="en-US" dirty="0"/>
              <a:t> </a:t>
            </a:r>
            <a:r>
              <a:rPr lang="en-US" dirty="0" err="1"/>
              <a:t>Pengarah</a:t>
            </a:r>
            <a:r>
              <a:rPr lang="en-US" dirty="0"/>
              <a:t> MAGERAN), </a:t>
            </a:r>
            <a:r>
              <a:rPr lang="en-US" dirty="0" err="1"/>
              <a:t>tiga</a:t>
            </a:r>
            <a:r>
              <a:rPr lang="en-US" dirty="0"/>
              <a:t> orang </a:t>
            </a:r>
            <a:r>
              <a:rPr lang="en-US" dirty="0" err="1"/>
              <a:t>menteri</a:t>
            </a:r>
            <a:r>
              <a:rPr lang="en-US" dirty="0"/>
              <a:t> (</a:t>
            </a:r>
            <a:r>
              <a:rPr lang="en-US" dirty="0" err="1"/>
              <a:t>Allahyarham</a:t>
            </a:r>
            <a:r>
              <a:rPr lang="en-US" dirty="0"/>
              <a:t> </a:t>
            </a:r>
            <a:r>
              <a:rPr lang="en-US" dirty="0" err="1"/>
              <a:t>Tun</a:t>
            </a:r>
            <a:r>
              <a:rPr lang="en-US" dirty="0"/>
              <a:t> Dr. Ismail bin </a:t>
            </a:r>
            <a:r>
              <a:rPr lang="en-US" dirty="0" err="1"/>
              <a:t>Dato</a:t>
            </a:r>
            <a:r>
              <a:rPr lang="en-US" dirty="0"/>
              <a:t>’ Abdul Rahman, </a:t>
            </a:r>
            <a:r>
              <a:rPr lang="en-US" dirty="0" err="1"/>
              <a:t>mendiang</a:t>
            </a:r>
            <a:r>
              <a:rPr lang="en-US" dirty="0"/>
              <a:t> </a:t>
            </a:r>
            <a:r>
              <a:rPr lang="en-US" dirty="0" err="1"/>
              <a:t>Tun</a:t>
            </a:r>
            <a:r>
              <a:rPr lang="en-US" dirty="0"/>
              <a:t> Tan Siew Sin </a:t>
            </a:r>
            <a:r>
              <a:rPr lang="en-US" dirty="0" err="1"/>
              <a:t>dan</a:t>
            </a:r>
            <a:r>
              <a:rPr lang="en-US" dirty="0"/>
              <a:t> </a:t>
            </a:r>
            <a:r>
              <a:rPr lang="en-US" dirty="0" err="1"/>
              <a:t>Mendiang</a:t>
            </a:r>
            <a:r>
              <a:rPr lang="en-US" dirty="0"/>
              <a:t> </a:t>
            </a:r>
            <a:r>
              <a:rPr lang="en-US" dirty="0" err="1"/>
              <a:t>Tun</a:t>
            </a:r>
            <a:r>
              <a:rPr lang="en-US" dirty="0"/>
              <a:t> V.T </a:t>
            </a:r>
            <a:r>
              <a:rPr lang="en-US" dirty="0" err="1"/>
              <a:t>Sambanthan</a:t>
            </a:r>
            <a:r>
              <a:rPr lang="en-US" dirty="0"/>
              <a:t>), wakil-wakil </a:t>
            </a:r>
            <a:r>
              <a:rPr lang="en-US" dirty="0" err="1"/>
              <a:t>Kerajaan</a:t>
            </a:r>
            <a:r>
              <a:rPr lang="en-US" dirty="0"/>
              <a:t> </a:t>
            </a:r>
            <a:r>
              <a:rPr lang="en-US" dirty="0" err="1"/>
              <a:t>Negeri</a:t>
            </a:r>
            <a:r>
              <a:rPr lang="en-US" dirty="0"/>
              <a:t> </a:t>
            </a:r>
            <a:r>
              <a:rPr lang="en-US" dirty="0" err="1"/>
              <a:t>dan</a:t>
            </a:r>
            <a:r>
              <a:rPr lang="en-US" dirty="0"/>
              <a:t> wakil-wakil </a:t>
            </a:r>
            <a:r>
              <a:rPr lang="en-US" dirty="0" err="1"/>
              <a:t>daripada</a:t>
            </a:r>
            <a:r>
              <a:rPr lang="en-US" dirty="0"/>
              <a:t> </a:t>
            </a:r>
            <a:r>
              <a:rPr lang="en-US" dirty="0" err="1"/>
              <a:t>tokoh-tokoh</a:t>
            </a:r>
            <a:r>
              <a:rPr lang="en-US" dirty="0"/>
              <a:t> agama, </a:t>
            </a:r>
            <a:r>
              <a:rPr lang="en-US" dirty="0" err="1"/>
              <a:t>badan-badan</a:t>
            </a:r>
            <a:r>
              <a:rPr lang="en-US" dirty="0"/>
              <a:t> </a:t>
            </a:r>
            <a:r>
              <a:rPr lang="en-US" dirty="0" err="1" smtClean="0"/>
              <a:t>profesional</a:t>
            </a:r>
            <a:r>
              <a:rPr lang="en-US" dirty="0"/>
              <a:t>, </a:t>
            </a:r>
            <a:r>
              <a:rPr lang="en-US" dirty="0" err="1"/>
              <a:t>perkhidmatan</a:t>
            </a:r>
            <a:r>
              <a:rPr lang="en-US" dirty="0"/>
              <a:t> </a:t>
            </a:r>
            <a:r>
              <a:rPr lang="en-US" dirty="0" err="1"/>
              <a:t>awam</a:t>
            </a:r>
            <a:r>
              <a:rPr lang="en-US" dirty="0"/>
              <a:t>, </a:t>
            </a:r>
            <a:r>
              <a:rPr lang="en-US" dirty="0" err="1"/>
              <a:t>kesatuan</a:t>
            </a:r>
            <a:r>
              <a:rPr lang="en-US" dirty="0"/>
              <a:t> </a:t>
            </a:r>
            <a:r>
              <a:rPr lang="en-US" dirty="0" err="1"/>
              <a:t>sekerja</a:t>
            </a:r>
            <a:r>
              <a:rPr lang="en-US" dirty="0"/>
              <a:t>, </a:t>
            </a:r>
            <a:r>
              <a:rPr lang="en-US" dirty="0" err="1"/>
              <a:t>wartawan</a:t>
            </a:r>
            <a:r>
              <a:rPr lang="en-US" dirty="0"/>
              <a:t>, </a:t>
            </a:r>
            <a:r>
              <a:rPr lang="en-US" dirty="0" err="1"/>
              <a:t>persatuan</a:t>
            </a:r>
            <a:r>
              <a:rPr lang="en-US" dirty="0"/>
              <a:t> guru-guru </a:t>
            </a:r>
            <a:r>
              <a:rPr lang="en-US" dirty="0" err="1"/>
              <a:t>dan</a:t>
            </a:r>
            <a:r>
              <a:rPr lang="en-US" dirty="0"/>
              <a:t> wakil-wakil </a:t>
            </a:r>
            <a:r>
              <a:rPr lang="en-US" dirty="0" err="1"/>
              <a:t>kumpulan</a:t>
            </a:r>
            <a:r>
              <a:rPr lang="en-US" dirty="0"/>
              <a:t> </a:t>
            </a:r>
            <a:r>
              <a:rPr lang="en-US" dirty="0" err="1"/>
              <a:t>kecil</a:t>
            </a:r>
            <a:r>
              <a:rPr lang="en-US" dirty="0"/>
              <a:t>. </a:t>
            </a:r>
          </a:p>
          <a:p>
            <a:endParaRPr lang="en-US" dirty="0" smtClean="0"/>
          </a:p>
        </p:txBody>
      </p:sp>
    </p:spTree>
    <p:extLst>
      <p:ext uri="{BB962C8B-B14F-4D97-AF65-F5344CB8AC3E}">
        <p14:creationId xmlns:p14="http://schemas.microsoft.com/office/powerpoint/2010/main" val="943880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4572"/>
            <a:ext cx="10515600" cy="5642391"/>
          </a:xfrm>
        </p:spPr>
        <p:txBody>
          <a:bodyPr/>
          <a:lstStyle/>
          <a:p>
            <a:r>
              <a:rPr lang="en-US" dirty="0" err="1"/>
              <a:t>Setelah</a:t>
            </a:r>
            <a:r>
              <a:rPr lang="en-US" dirty="0"/>
              <a:t> </a:t>
            </a:r>
            <a:r>
              <a:rPr lang="en-US" dirty="0" err="1"/>
              <a:t>berbincang</a:t>
            </a:r>
            <a:r>
              <a:rPr lang="en-US" dirty="0"/>
              <a:t> </a:t>
            </a:r>
            <a:r>
              <a:rPr lang="en-US" dirty="0" err="1"/>
              <a:t>serta</a:t>
            </a:r>
            <a:r>
              <a:rPr lang="en-US" dirty="0"/>
              <a:t> </a:t>
            </a:r>
            <a:r>
              <a:rPr lang="en-US" dirty="0" err="1"/>
              <a:t>mengkaji</a:t>
            </a:r>
            <a:r>
              <a:rPr lang="en-US" dirty="0"/>
              <a:t> </a:t>
            </a:r>
            <a:r>
              <a:rPr lang="en-US" dirty="0" err="1"/>
              <a:t>sedalam-dalamnya</a:t>
            </a:r>
            <a:r>
              <a:rPr lang="en-US" dirty="0"/>
              <a:t> </a:t>
            </a:r>
            <a:r>
              <a:rPr lang="en-US" dirty="0" err="1"/>
              <a:t>selama</a:t>
            </a:r>
            <a:r>
              <a:rPr lang="en-US" dirty="0"/>
              <a:t> </a:t>
            </a:r>
            <a:r>
              <a:rPr lang="en-US" dirty="0" err="1"/>
              <a:t>beberapa</a:t>
            </a:r>
            <a:r>
              <a:rPr lang="en-US" dirty="0"/>
              <a:t> </a:t>
            </a:r>
            <a:r>
              <a:rPr lang="en-US" dirty="0" err="1"/>
              <a:t>bulan</a:t>
            </a:r>
            <a:r>
              <a:rPr lang="en-US" dirty="0"/>
              <a:t>, </a:t>
            </a:r>
            <a:r>
              <a:rPr lang="en-US" dirty="0" err="1"/>
              <a:t>Majlis</a:t>
            </a:r>
            <a:r>
              <a:rPr lang="en-US" dirty="0"/>
              <a:t> </a:t>
            </a:r>
            <a:r>
              <a:rPr lang="en-US" dirty="0" err="1"/>
              <a:t>Perundingan</a:t>
            </a:r>
            <a:r>
              <a:rPr lang="en-US" dirty="0"/>
              <a:t> Negara </a:t>
            </a:r>
            <a:r>
              <a:rPr lang="en-US" dirty="0" err="1"/>
              <a:t>telah</a:t>
            </a:r>
            <a:r>
              <a:rPr lang="en-US" dirty="0"/>
              <a:t> </a:t>
            </a:r>
            <a:r>
              <a:rPr lang="en-US" dirty="0" err="1"/>
              <a:t>merumuskan</a:t>
            </a:r>
            <a:r>
              <a:rPr lang="en-US" dirty="0"/>
              <a:t> </a:t>
            </a:r>
            <a:r>
              <a:rPr lang="en-US" dirty="0" err="1"/>
              <a:t>bahawa</a:t>
            </a:r>
            <a:r>
              <a:rPr lang="en-US" dirty="0"/>
              <a:t> </a:t>
            </a:r>
            <a:r>
              <a:rPr lang="en-US" dirty="0" err="1"/>
              <a:t>satu</a:t>
            </a:r>
            <a:r>
              <a:rPr lang="en-US" dirty="0"/>
              <a:t> </a:t>
            </a:r>
            <a:r>
              <a:rPr lang="en-US" dirty="0" err="1"/>
              <a:t>ideologi</a:t>
            </a:r>
            <a:r>
              <a:rPr lang="en-US" dirty="0"/>
              <a:t> yang </a:t>
            </a:r>
            <a:r>
              <a:rPr lang="en-US" dirty="0" err="1"/>
              <a:t>mampu</a:t>
            </a:r>
            <a:r>
              <a:rPr lang="en-US" dirty="0"/>
              <a:t> </a:t>
            </a:r>
            <a:r>
              <a:rPr lang="en-US" dirty="0" err="1"/>
              <a:t>mengatasi</a:t>
            </a:r>
            <a:r>
              <a:rPr lang="en-US" dirty="0"/>
              <a:t> </a:t>
            </a:r>
            <a:r>
              <a:rPr lang="en-US" dirty="0" err="1"/>
              <a:t>garis</a:t>
            </a:r>
            <a:r>
              <a:rPr lang="en-US" dirty="0"/>
              <a:t> </a:t>
            </a:r>
            <a:r>
              <a:rPr lang="en-US" dirty="0" err="1"/>
              <a:t>pemisah</a:t>
            </a:r>
            <a:r>
              <a:rPr lang="en-US" dirty="0"/>
              <a:t> </a:t>
            </a:r>
            <a:r>
              <a:rPr lang="en-US" dirty="0" err="1"/>
              <a:t>antara</a:t>
            </a:r>
            <a:r>
              <a:rPr lang="en-US" dirty="0"/>
              <a:t> </a:t>
            </a:r>
            <a:r>
              <a:rPr lang="en-US" dirty="0" err="1"/>
              <a:t>kaum</a:t>
            </a:r>
            <a:r>
              <a:rPr lang="en-US" dirty="0"/>
              <a:t> </a:t>
            </a:r>
            <a:r>
              <a:rPr lang="en-US" dirty="0" err="1"/>
              <a:t>perlu</a:t>
            </a:r>
            <a:r>
              <a:rPr lang="en-US" dirty="0"/>
              <a:t> </a:t>
            </a:r>
            <a:r>
              <a:rPr lang="en-US" dirty="0" err="1"/>
              <a:t>diwujudkan</a:t>
            </a:r>
            <a:r>
              <a:rPr lang="en-US" dirty="0"/>
              <a:t> di </a:t>
            </a:r>
            <a:r>
              <a:rPr lang="en-US" dirty="0" err="1"/>
              <a:t>negara</a:t>
            </a:r>
            <a:r>
              <a:rPr lang="en-US" dirty="0"/>
              <a:t> </a:t>
            </a:r>
            <a:r>
              <a:rPr lang="en-US" dirty="0" err="1"/>
              <a:t>ini</a:t>
            </a:r>
            <a:r>
              <a:rPr lang="en-US" dirty="0"/>
              <a:t>. </a:t>
            </a:r>
            <a:endParaRPr lang="en-US" dirty="0" smtClean="0"/>
          </a:p>
          <a:p>
            <a:r>
              <a:rPr lang="en-US" dirty="0" err="1" smtClean="0"/>
              <a:t>Berasaskan</a:t>
            </a:r>
            <a:r>
              <a:rPr lang="en-US" dirty="0" smtClean="0"/>
              <a:t> </a:t>
            </a:r>
            <a:r>
              <a:rPr lang="en-US" dirty="0" err="1"/>
              <a:t>keputusan</a:t>
            </a:r>
            <a:r>
              <a:rPr lang="en-US" dirty="0"/>
              <a:t> </a:t>
            </a:r>
            <a:r>
              <a:rPr lang="en-US" dirty="0" err="1"/>
              <a:t>tersebut</a:t>
            </a:r>
            <a:r>
              <a:rPr lang="en-US" dirty="0"/>
              <a:t>, </a:t>
            </a:r>
            <a:r>
              <a:rPr lang="en-US" dirty="0" err="1"/>
              <a:t>maka</a:t>
            </a:r>
            <a:r>
              <a:rPr lang="en-US" dirty="0"/>
              <a:t> </a:t>
            </a:r>
            <a:r>
              <a:rPr lang="en-US" dirty="0" err="1"/>
              <a:t>lahirlah</a:t>
            </a:r>
            <a:r>
              <a:rPr lang="en-US" dirty="0"/>
              <a:t> </a:t>
            </a:r>
            <a:r>
              <a:rPr lang="en-US" dirty="0" err="1"/>
              <a:t>Rukun</a:t>
            </a:r>
            <a:r>
              <a:rPr lang="en-US" dirty="0"/>
              <a:t> Negara yang </a:t>
            </a:r>
            <a:r>
              <a:rPr lang="en-US" dirty="0" err="1"/>
              <a:t>telah</a:t>
            </a:r>
            <a:r>
              <a:rPr lang="en-US" dirty="0"/>
              <a:t> </a:t>
            </a:r>
            <a:r>
              <a:rPr lang="en-US" dirty="0" err="1"/>
              <a:t>diisytiharkan</a:t>
            </a:r>
            <a:r>
              <a:rPr lang="en-US" dirty="0"/>
              <a:t> </a:t>
            </a:r>
            <a:r>
              <a:rPr lang="en-US" dirty="0" err="1"/>
              <a:t>oleh</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r>
              <a:rPr lang="en-US" dirty="0" err="1"/>
              <a:t>Almarhum</a:t>
            </a:r>
            <a:r>
              <a:rPr lang="en-US" dirty="0"/>
              <a:t> </a:t>
            </a:r>
            <a:r>
              <a:rPr lang="en-US" dirty="0" err="1"/>
              <a:t>Tuanku</a:t>
            </a:r>
            <a:r>
              <a:rPr lang="en-US" dirty="0"/>
              <a:t> Ismail </a:t>
            </a:r>
            <a:r>
              <a:rPr lang="en-US" dirty="0" err="1"/>
              <a:t>Nasiruddin</a:t>
            </a:r>
            <a:r>
              <a:rPr lang="en-US" dirty="0"/>
              <a:t> Shah </a:t>
            </a:r>
            <a:r>
              <a:rPr lang="en-US" dirty="0" err="1"/>
              <a:t>Ibni</a:t>
            </a:r>
            <a:r>
              <a:rPr lang="en-US" dirty="0"/>
              <a:t> </a:t>
            </a:r>
            <a:r>
              <a:rPr lang="en-US" dirty="0" err="1"/>
              <a:t>Almarhum</a:t>
            </a:r>
            <a:r>
              <a:rPr lang="en-US" dirty="0"/>
              <a:t> Sultan Zainal </a:t>
            </a:r>
            <a:r>
              <a:rPr lang="en-US" dirty="0" err="1"/>
              <a:t>Abidin</a:t>
            </a:r>
            <a:r>
              <a:rPr lang="en-US" dirty="0"/>
              <a:t> Yang di-</a:t>
            </a:r>
            <a:r>
              <a:rPr lang="en-US" dirty="0" err="1"/>
              <a:t>Pertuan</a:t>
            </a:r>
            <a:r>
              <a:rPr lang="en-US" dirty="0"/>
              <a:t> </a:t>
            </a:r>
            <a:r>
              <a:rPr lang="en-US" dirty="0" err="1"/>
              <a:t>Agong</a:t>
            </a:r>
            <a:r>
              <a:rPr lang="en-US" dirty="0"/>
              <a:t> IV </a:t>
            </a:r>
            <a:r>
              <a:rPr lang="en-US" dirty="0" err="1"/>
              <a:t>pada</a:t>
            </a:r>
            <a:r>
              <a:rPr lang="en-US" dirty="0"/>
              <a:t> 31 </a:t>
            </a:r>
            <a:r>
              <a:rPr lang="en-US" dirty="0" err="1"/>
              <a:t>Ogos</a:t>
            </a:r>
            <a:r>
              <a:rPr lang="en-US" dirty="0"/>
              <a:t> 1970 </a:t>
            </a:r>
            <a:r>
              <a:rPr lang="en-US" dirty="0" err="1"/>
              <a:t>sempena</a:t>
            </a:r>
            <a:r>
              <a:rPr lang="en-US" dirty="0"/>
              <a:t> </a:t>
            </a:r>
            <a:r>
              <a:rPr lang="en-US" dirty="0" err="1"/>
              <a:t>ulang</a:t>
            </a:r>
            <a:r>
              <a:rPr lang="en-US" dirty="0"/>
              <a:t> </a:t>
            </a:r>
            <a:r>
              <a:rPr lang="en-US" dirty="0" err="1"/>
              <a:t>tahun</a:t>
            </a:r>
            <a:r>
              <a:rPr lang="en-US" dirty="0"/>
              <a:t> ke-13 </a:t>
            </a:r>
            <a:r>
              <a:rPr lang="en-US" dirty="0" err="1"/>
              <a:t>kemerdekaan</a:t>
            </a:r>
            <a:r>
              <a:rPr lang="en-US" dirty="0"/>
              <a:t> </a:t>
            </a:r>
            <a:r>
              <a:rPr lang="en-US" dirty="0" err="1"/>
              <a:t>negara</a:t>
            </a:r>
            <a:r>
              <a:rPr lang="en-US" dirty="0"/>
              <a:t>. </a:t>
            </a:r>
          </a:p>
          <a:p>
            <a:endParaRPr lang="en-US" dirty="0"/>
          </a:p>
        </p:txBody>
      </p:sp>
    </p:spTree>
    <p:extLst>
      <p:ext uri="{BB962C8B-B14F-4D97-AF65-F5344CB8AC3E}">
        <p14:creationId xmlns:p14="http://schemas.microsoft.com/office/powerpoint/2010/main" val="711404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967012"/>
            <a:ext cx="5758150" cy="556466"/>
          </a:xfrm>
        </p:spPr>
        <p:txBody>
          <a:bodyPr/>
          <a:lstStyle/>
          <a:p>
            <a:r>
              <a:rPr lang="en-US" sz="2000" dirty="0" err="1"/>
              <a:t>Perlembagaan</a:t>
            </a:r>
            <a:r>
              <a:rPr lang="en-US" sz="2000" dirty="0"/>
              <a:t> Persekutuan </a:t>
            </a:r>
            <a:r>
              <a:rPr lang="en-US" sz="2000" dirty="0" err="1"/>
              <a:t>memperuntukkan</a:t>
            </a:r>
            <a:r>
              <a:rPr lang="en-US" sz="2000" dirty="0"/>
              <a:t> </a:t>
            </a:r>
            <a:r>
              <a:rPr lang="en-US" sz="2000" dirty="0" err="1"/>
              <a:t>bahawa</a:t>
            </a:r>
            <a:r>
              <a:rPr lang="en-US" sz="2000" dirty="0"/>
              <a:t> Islam </a:t>
            </a:r>
            <a:r>
              <a:rPr lang="en-US" sz="2000" dirty="0" err="1"/>
              <a:t>adalah</a:t>
            </a:r>
            <a:r>
              <a:rPr lang="en-US" sz="2000" dirty="0"/>
              <a:t> agama </a:t>
            </a:r>
            <a:r>
              <a:rPr lang="en-US" sz="2000" dirty="0" err="1"/>
              <a:t>rasmi</a:t>
            </a:r>
            <a:r>
              <a:rPr lang="en-US" sz="2000" dirty="0"/>
              <a:t> Persekutuan.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758150" cy="556466"/>
          </a:xfrm>
        </p:spPr>
        <p:txBody>
          <a:bodyPr/>
          <a:lstStyle/>
          <a:p>
            <a:r>
              <a:rPr lang="en-US" sz="2000" dirty="0" err="1"/>
              <a:t>Tindakan</a:t>
            </a:r>
            <a:r>
              <a:rPr lang="en-US" sz="2000" dirty="0"/>
              <a:t> </a:t>
            </a:r>
            <a:r>
              <a:rPr lang="en-US" sz="2000" dirty="0" err="1"/>
              <a:t>membeza-bezakan</a:t>
            </a:r>
            <a:r>
              <a:rPr lang="en-US" sz="2000" dirty="0"/>
              <a:t> </a:t>
            </a:r>
            <a:r>
              <a:rPr lang="en-US" sz="2000" dirty="0" err="1"/>
              <a:t>terhadap</a:t>
            </a:r>
            <a:r>
              <a:rPr lang="en-US" sz="2000" dirty="0"/>
              <a:t> </a:t>
            </a:r>
            <a:r>
              <a:rPr lang="en-US" sz="2000" dirty="0" err="1"/>
              <a:t>seseorang</a:t>
            </a:r>
            <a:r>
              <a:rPr lang="en-US" sz="2000" dirty="0"/>
              <a:t> </a:t>
            </a:r>
            <a:r>
              <a:rPr lang="en-US" sz="2000" dirty="0" err="1"/>
              <a:t>warganegara</a:t>
            </a:r>
            <a:r>
              <a:rPr lang="en-US" sz="2000" dirty="0"/>
              <a:t> </a:t>
            </a:r>
            <a:r>
              <a:rPr lang="en-US" sz="2000" dirty="0" err="1"/>
              <a:t>atas</a:t>
            </a:r>
            <a:r>
              <a:rPr lang="en-US" sz="2000" dirty="0"/>
              <a:t> </a:t>
            </a:r>
            <a:r>
              <a:rPr lang="en-US" sz="2000" dirty="0" err="1"/>
              <a:t>alasan</a:t>
            </a:r>
            <a:r>
              <a:rPr lang="en-US" sz="2000" dirty="0"/>
              <a:t> agama </a:t>
            </a:r>
            <a:r>
              <a:rPr lang="en-US" sz="2000" dirty="0" err="1"/>
              <a:t>adalah</a:t>
            </a:r>
            <a:r>
              <a:rPr lang="en-US" sz="2000" dirty="0"/>
              <a:t> </a:t>
            </a:r>
            <a:r>
              <a:rPr lang="en-US" sz="2000" dirty="0" err="1"/>
              <a:t>dilarang</a:t>
            </a:r>
            <a:r>
              <a:rPr lang="en-US" sz="2000" dirty="0"/>
              <a:t> </a:t>
            </a:r>
            <a:r>
              <a:rPr lang="en-US" sz="2000" dirty="0" err="1"/>
              <a:t>sama</a:t>
            </a:r>
            <a:r>
              <a:rPr lang="en-US" sz="2000" dirty="0"/>
              <a:t> </a:t>
            </a:r>
            <a:r>
              <a:rPr lang="en-US" sz="2000" dirty="0" err="1"/>
              <a:t>sekali</a:t>
            </a:r>
            <a:r>
              <a:rPr lang="en-US" sz="20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a:xfrm>
            <a:off x="6255659" y="3032534"/>
            <a:ext cx="5758150" cy="556466"/>
          </a:xfrm>
        </p:spPr>
        <p:txBody>
          <a:bodyPr/>
          <a:lstStyle/>
          <a:p>
            <a:r>
              <a:rPr lang="en-US" sz="1800" dirty="0"/>
              <a:t>Agama-agama </a:t>
            </a:r>
            <a:r>
              <a:rPr lang="en-US" sz="1800" dirty="0" err="1"/>
              <a:t>dan</a:t>
            </a:r>
            <a:r>
              <a:rPr lang="en-US" sz="1800" dirty="0"/>
              <a:t> </a:t>
            </a:r>
            <a:r>
              <a:rPr lang="en-US" sz="1800" dirty="0" err="1"/>
              <a:t>kepercayaan</a:t>
            </a:r>
            <a:r>
              <a:rPr lang="en-US" sz="1800" dirty="0"/>
              <a:t> lain </a:t>
            </a:r>
            <a:r>
              <a:rPr lang="en-US" sz="1800" dirty="0" err="1"/>
              <a:t>boleh</a:t>
            </a:r>
            <a:r>
              <a:rPr lang="en-US" sz="1800" dirty="0"/>
              <a:t> </a:t>
            </a:r>
            <a:r>
              <a:rPr lang="en-US" sz="1800" dirty="0" err="1"/>
              <a:t>diamalkan</a:t>
            </a:r>
            <a:r>
              <a:rPr lang="en-US" sz="1800" dirty="0"/>
              <a:t> </a:t>
            </a:r>
            <a:r>
              <a:rPr lang="en-US" sz="1800" dirty="0" err="1"/>
              <a:t>dengan</a:t>
            </a:r>
            <a:r>
              <a:rPr lang="en-US" sz="1800" dirty="0"/>
              <a:t> </a:t>
            </a:r>
            <a:r>
              <a:rPr lang="en-US" sz="1800" dirty="0" err="1"/>
              <a:t>aman</a:t>
            </a:r>
            <a:r>
              <a:rPr lang="en-US" sz="1800" dirty="0"/>
              <a:t> </a:t>
            </a:r>
            <a:r>
              <a:rPr lang="en-US" sz="1800" dirty="0" err="1"/>
              <a:t>dan</a:t>
            </a:r>
            <a:r>
              <a:rPr lang="en-US" sz="1800" dirty="0"/>
              <a:t> </a:t>
            </a:r>
            <a:r>
              <a:rPr lang="en-US" sz="1800" dirty="0" err="1"/>
              <a:t>tenteram</a:t>
            </a:r>
            <a:r>
              <a:rPr lang="en-US" sz="1800" dirty="0"/>
              <a:t> di mana- mana </a:t>
            </a:r>
            <a:r>
              <a:rPr lang="en-US" sz="1800" dirty="0" err="1"/>
              <a:t>bahagian</a:t>
            </a:r>
            <a:r>
              <a:rPr lang="en-US" sz="1800" dirty="0"/>
              <a:t> di </a:t>
            </a:r>
            <a:r>
              <a:rPr lang="en-US" sz="1800" dirty="0" err="1"/>
              <a:t>dalam</a:t>
            </a:r>
            <a:r>
              <a:rPr lang="en-US" sz="1800" dirty="0"/>
              <a:t> Persekutuan.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2000" dirty="0" err="1"/>
              <a:t>Bangsa</a:t>
            </a:r>
            <a:r>
              <a:rPr lang="en-US" sz="2000" dirty="0"/>
              <a:t> </a:t>
            </a:r>
            <a:r>
              <a:rPr lang="en-US" sz="2000" dirty="0" err="1"/>
              <a:t>dan</a:t>
            </a:r>
            <a:r>
              <a:rPr lang="en-US" sz="2000" dirty="0"/>
              <a:t> </a:t>
            </a:r>
            <a:r>
              <a:rPr lang="en-US" sz="2000" dirty="0" err="1"/>
              <a:t>negara</a:t>
            </a:r>
            <a:r>
              <a:rPr lang="en-US" sz="2000" dirty="0"/>
              <a:t> </a:t>
            </a:r>
            <a:r>
              <a:rPr lang="en-US" sz="2000" dirty="0" err="1"/>
              <a:t>ini</a:t>
            </a:r>
            <a:r>
              <a:rPr lang="en-US" sz="2000" dirty="0"/>
              <a:t> </a:t>
            </a:r>
            <a:r>
              <a:rPr lang="en-US" sz="2000" dirty="0" err="1"/>
              <a:t>telah</a:t>
            </a:r>
            <a:r>
              <a:rPr lang="en-US" sz="2000" dirty="0"/>
              <a:t> </a:t>
            </a:r>
            <a:r>
              <a:rPr lang="en-US" sz="2000" dirty="0" err="1"/>
              <a:t>diwujudkan</a:t>
            </a:r>
            <a:r>
              <a:rPr lang="en-US" sz="2000" dirty="0"/>
              <a:t> </a:t>
            </a:r>
            <a:r>
              <a:rPr lang="en-US" sz="2000" dirty="0" err="1"/>
              <a:t>atas</a:t>
            </a:r>
            <a:r>
              <a:rPr lang="en-US" sz="2000" dirty="0"/>
              <a:t> </a:t>
            </a:r>
            <a:r>
              <a:rPr lang="en-US" sz="2000" dirty="0" err="1"/>
              <a:t>kepercayaan</a:t>
            </a:r>
            <a:r>
              <a:rPr lang="en-US" sz="2000" dirty="0"/>
              <a:t> yang </a:t>
            </a:r>
            <a:r>
              <a:rPr lang="en-US" sz="2000" dirty="0" err="1"/>
              <a:t>kukuh</a:t>
            </a:r>
            <a:r>
              <a:rPr lang="en-US" sz="2000" dirty="0"/>
              <a:t> </a:t>
            </a:r>
            <a:r>
              <a:rPr lang="en-US" sz="2000" dirty="0" err="1"/>
              <a:t>kepada</a:t>
            </a:r>
            <a:r>
              <a:rPr lang="en-US" sz="2000" dirty="0"/>
              <a:t> </a:t>
            </a:r>
            <a:r>
              <a:rPr lang="en-US" sz="2000" dirty="0" err="1"/>
              <a:t>Tuhan</a:t>
            </a:r>
            <a:r>
              <a:rPr lang="en-US" sz="20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sz="2000" dirty="0" err="1"/>
              <a:t>Ketiadaan</a:t>
            </a:r>
            <a:r>
              <a:rPr lang="en-US" sz="2000" dirty="0"/>
              <a:t> agama </a:t>
            </a:r>
            <a:r>
              <a:rPr lang="en-US" sz="2000" dirty="0" err="1"/>
              <a:t>boleh</a:t>
            </a:r>
            <a:r>
              <a:rPr lang="en-US" sz="2000" dirty="0"/>
              <a:t> </a:t>
            </a:r>
            <a:r>
              <a:rPr lang="en-US" sz="2000" dirty="0" err="1"/>
              <a:t>meruntuhkan</a:t>
            </a:r>
            <a:r>
              <a:rPr lang="en-US" sz="2000" dirty="0"/>
              <a:t> </a:t>
            </a:r>
            <a:r>
              <a:rPr lang="en-US" sz="2000" dirty="0" err="1"/>
              <a:t>keperibadian</a:t>
            </a:r>
            <a:r>
              <a:rPr lang="en-US" sz="2000" dirty="0"/>
              <a:t> </a:t>
            </a:r>
            <a:r>
              <a:rPr lang="en-US" sz="2000" dirty="0" err="1"/>
              <a:t>seseorang</a:t>
            </a:r>
            <a:r>
              <a:rPr lang="en-US" sz="2000" dirty="0"/>
              <a:t> </a:t>
            </a:r>
            <a:r>
              <a:rPr lang="en-US" sz="2000" dirty="0" err="1"/>
              <a:t>dan</a:t>
            </a:r>
            <a:r>
              <a:rPr lang="en-US" sz="2000" dirty="0"/>
              <a:t> juga </a:t>
            </a:r>
            <a:r>
              <a:rPr lang="en-US" sz="2000" dirty="0" err="1"/>
              <a:t>sesuatu</a:t>
            </a:r>
            <a:r>
              <a:rPr lang="en-US" sz="2000" dirty="0"/>
              <a:t> </a:t>
            </a:r>
            <a:r>
              <a:rPr lang="en-US" sz="2000" dirty="0" err="1"/>
              <a:t>peradaban</a:t>
            </a:r>
            <a:r>
              <a:rPr lang="en-US" sz="2000" dirty="0"/>
              <a:t> </a:t>
            </a:r>
            <a:r>
              <a:rPr lang="en-US" sz="2000" dirty="0" err="1"/>
              <a:t>bangsa</a:t>
            </a:r>
            <a:r>
              <a:rPr lang="en-US" sz="2000" dirty="0"/>
              <a:t> </a:t>
            </a:r>
            <a:r>
              <a:rPr lang="en-US" sz="2000" dirty="0" err="1"/>
              <a:t>dan</a:t>
            </a:r>
            <a:r>
              <a:rPr lang="en-US" sz="2000" dirty="0"/>
              <a:t> </a:t>
            </a:r>
            <a:r>
              <a:rPr lang="en-US" sz="2000" dirty="0" err="1"/>
              <a:t>negara</a:t>
            </a:r>
            <a:r>
              <a:rPr lang="en-US" sz="2000" dirty="0"/>
              <a:t>. </a:t>
            </a:r>
          </a:p>
        </p:txBody>
      </p:sp>
      <p:sp>
        <p:nvSpPr>
          <p:cNvPr id="11" name="Text Placeholder 10"/>
          <p:cNvSpPr>
            <a:spLocks noGrp="1"/>
          </p:cNvSpPr>
          <p:nvPr>
            <p:ph type="body" sz="quarter" idx="27"/>
          </p:nvPr>
        </p:nvSpPr>
        <p:spPr/>
        <p:txBody>
          <a:bodyPr/>
          <a:lstStyle/>
          <a:p>
            <a:endParaRPr lang="en-US" dirty="0"/>
          </a:p>
        </p:txBody>
      </p:sp>
      <p:sp>
        <p:nvSpPr>
          <p:cNvPr id="12" name="Title 11"/>
          <p:cNvSpPr>
            <a:spLocks noGrp="1"/>
          </p:cNvSpPr>
          <p:nvPr>
            <p:ph type="title"/>
          </p:nvPr>
        </p:nvSpPr>
        <p:spPr>
          <a:xfrm>
            <a:off x="211015" y="2016943"/>
            <a:ext cx="4804957" cy="2824114"/>
          </a:xfrm>
        </p:spPr>
        <p:txBody>
          <a:bodyPr/>
          <a:lstStyle/>
          <a:p>
            <a:pPr algn="r"/>
            <a:r>
              <a:rPr lang="en-US" dirty="0" err="1" smtClean="0"/>
              <a:t>Rukun</a:t>
            </a:r>
            <a:r>
              <a:rPr lang="en-US" dirty="0" smtClean="0"/>
              <a:t> 1: </a:t>
            </a:r>
            <a:br>
              <a:rPr lang="en-US" dirty="0" smtClean="0"/>
            </a:br>
            <a:r>
              <a:rPr lang="en-US" dirty="0" err="1"/>
              <a:t>Kepercayaan</a:t>
            </a:r>
            <a:r>
              <a:rPr lang="en-US" dirty="0"/>
              <a:t> </a:t>
            </a:r>
            <a:r>
              <a:rPr lang="en-US" dirty="0" err="1"/>
              <a:t>Kepada</a:t>
            </a:r>
            <a:r>
              <a:rPr lang="en-US" dirty="0"/>
              <a:t> </a:t>
            </a:r>
            <a:r>
              <a:rPr lang="en-US" dirty="0" err="1"/>
              <a:t>Tuhan</a:t>
            </a:r>
            <a:r>
              <a:rPr lang="en-US" dirty="0"/>
              <a:t> </a:t>
            </a:r>
            <a:br>
              <a:rPr lang="en-US" dirty="0"/>
            </a:b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4716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7" y="1311970"/>
            <a:ext cx="5141595" cy="506497"/>
          </a:xfrm>
        </p:spPr>
        <p:txBody>
          <a:bodyPr>
            <a:noAutofit/>
          </a:bodyPr>
          <a:lstStyle/>
          <a:p>
            <a:r>
              <a:rPr lang="en-US" dirty="0" err="1"/>
              <a:t>Setiap</a:t>
            </a:r>
            <a:r>
              <a:rPr lang="en-US" dirty="0"/>
              <a:t> </a:t>
            </a:r>
            <a:r>
              <a:rPr lang="en-US" dirty="0" err="1"/>
              <a:t>warganegara</a:t>
            </a:r>
            <a:r>
              <a:rPr lang="en-US" dirty="0"/>
              <a:t> </a:t>
            </a:r>
            <a:r>
              <a:rPr lang="en-US" dirty="0" err="1"/>
              <a:t>hendaklah</a:t>
            </a:r>
            <a:r>
              <a:rPr lang="en-US" dirty="0"/>
              <a:t> </a:t>
            </a:r>
            <a:r>
              <a:rPr lang="en-US" dirty="0" err="1"/>
              <a:t>menumpukan</a:t>
            </a:r>
            <a:r>
              <a:rPr lang="en-US" dirty="0"/>
              <a:t> </a:t>
            </a:r>
            <a:r>
              <a:rPr lang="en-US" dirty="0" err="1"/>
              <a:t>sepenuh</a:t>
            </a:r>
            <a:r>
              <a:rPr lang="en-US" dirty="0"/>
              <a:t> </a:t>
            </a:r>
            <a:r>
              <a:rPr lang="en-US" dirty="0" err="1"/>
              <a:t>taat</a:t>
            </a:r>
            <a:r>
              <a:rPr lang="en-US" dirty="0"/>
              <a:t> </a:t>
            </a:r>
            <a:r>
              <a:rPr lang="en-US" dirty="0" err="1"/>
              <a:t>setia</a:t>
            </a:r>
            <a:r>
              <a:rPr lang="en-US" dirty="0"/>
              <a:t>, </a:t>
            </a:r>
            <a:r>
              <a:rPr lang="en-US" dirty="0" err="1"/>
              <a:t>jujur</a:t>
            </a:r>
            <a:r>
              <a:rPr lang="en-US" dirty="0"/>
              <a:t> </a:t>
            </a:r>
            <a:r>
              <a:rPr lang="en-US" dirty="0" err="1"/>
              <a:t>dan</a:t>
            </a:r>
            <a:r>
              <a:rPr lang="en-US" dirty="0"/>
              <a:t> </a:t>
            </a:r>
            <a:r>
              <a:rPr lang="en-US" dirty="0" err="1"/>
              <a:t>ikhlas</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4" name="Text Placeholder 3"/>
          <p:cNvSpPr>
            <a:spLocks noGrp="1"/>
          </p:cNvSpPr>
          <p:nvPr>
            <p:ph type="body" sz="quarter" idx="16"/>
          </p:nvPr>
        </p:nvSpPr>
        <p:spPr>
          <a:xfrm>
            <a:off x="6382327" y="4155788"/>
            <a:ext cx="5141595" cy="1154251"/>
          </a:xfrm>
        </p:spPr>
        <p:txBody>
          <a:bodyPr/>
          <a:lstStyle/>
          <a:p>
            <a:endParaRPr lang="en-US"/>
          </a:p>
        </p:txBody>
      </p:sp>
      <p:sp>
        <p:nvSpPr>
          <p:cNvPr id="5" name="Text Placeholder 4"/>
          <p:cNvSpPr>
            <a:spLocks noGrp="1"/>
          </p:cNvSpPr>
          <p:nvPr>
            <p:ph type="body" sz="quarter" idx="17"/>
          </p:nvPr>
        </p:nvSpPr>
        <p:spPr/>
        <p:txBody>
          <a:bodyPr>
            <a:noAutofit/>
          </a:bodyPr>
          <a:lstStyle/>
          <a:p>
            <a:endParaRPr lang="en-US" dirty="0" smtClean="0"/>
          </a:p>
          <a:p>
            <a:endParaRPr lang="en-US" dirty="0"/>
          </a:p>
          <a:p>
            <a:r>
              <a:rPr lang="en-US" dirty="0" smtClean="0"/>
              <a:t>Di </a:t>
            </a:r>
            <a:r>
              <a:rPr lang="en-US" dirty="0" err="1"/>
              <a:t>peringkat</a:t>
            </a:r>
            <a:r>
              <a:rPr lang="en-US" dirty="0"/>
              <a:t> </a:t>
            </a:r>
            <a:r>
              <a:rPr lang="en-US" dirty="0" err="1"/>
              <a:t>negeri</a:t>
            </a:r>
            <a:r>
              <a:rPr lang="en-US" dirty="0"/>
              <a:t> pula, </a:t>
            </a:r>
            <a:r>
              <a:rPr lang="en-US" dirty="0" err="1"/>
              <a:t>rakyat</a:t>
            </a:r>
            <a:r>
              <a:rPr lang="en-US" dirty="0"/>
              <a:t> </a:t>
            </a:r>
            <a:r>
              <a:rPr lang="en-US" dirty="0" err="1"/>
              <a:t>dikehendaki</a:t>
            </a:r>
            <a:r>
              <a:rPr lang="en-US" dirty="0"/>
              <a:t> </a:t>
            </a:r>
            <a:r>
              <a:rPr lang="en-US" dirty="0" err="1"/>
              <a:t>menumpukan</a:t>
            </a:r>
            <a:r>
              <a:rPr lang="en-US" dirty="0"/>
              <a:t> </a:t>
            </a:r>
            <a:r>
              <a:rPr lang="en-US" dirty="0" err="1"/>
              <a:t>taat</a:t>
            </a:r>
            <a:r>
              <a:rPr lang="en-US" dirty="0"/>
              <a:t> </a:t>
            </a:r>
            <a:r>
              <a:rPr lang="en-US" dirty="0" err="1"/>
              <a:t>setia</a:t>
            </a:r>
            <a:r>
              <a:rPr lang="en-US" dirty="0"/>
              <a:t> </a:t>
            </a:r>
            <a:r>
              <a:rPr lang="en-US" dirty="0" err="1"/>
              <a:t>kepada</a:t>
            </a:r>
            <a:r>
              <a:rPr lang="en-US" dirty="0"/>
              <a:t> raja yang </a:t>
            </a:r>
            <a:r>
              <a:rPr lang="en-US" dirty="0" err="1"/>
              <a:t>memerintah</a:t>
            </a:r>
            <a:r>
              <a:rPr lang="en-US" dirty="0"/>
              <a:t> </a:t>
            </a:r>
            <a:r>
              <a:rPr lang="en-US" dirty="0" err="1"/>
              <a:t>negeri</a:t>
            </a:r>
            <a:r>
              <a:rPr lang="en-US" dirty="0"/>
              <a:t> </a:t>
            </a:r>
            <a:r>
              <a:rPr lang="en-US" dirty="0" err="1"/>
              <a:t>tempat</a:t>
            </a:r>
            <a:r>
              <a:rPr lang="en-US" dirty="0"/>
              <a:t> </a:t>
            </a:r>
            <a:r>
              <a:rPr lang="en-US" dirty="0" err="1"/>
              <a:t>mereka</a:t>
            </a:r>
            <a:r>
              <a:rPr lang="en-US" dirty="0"/>
              <a:t> </a:t>
            </a:r>
            <a:r>
              <a:rPr lang="en-US" dirty="0" err="1"/>
              <a:t>bermastautin</a:t>
            </a:r>
            <a:r>
              <a:rPr lang="en-US" dirty="0"/>
              <a:t> </a:t>
            </a:r>
            <a:r>
              <a:rPr lang="en-US" dirty="0" err="1"/>
              <a:t>tanpa</a:t>
            </a:r>
            <a:r>
              <a:rPr lang="en-US" dirty="0"/>
              <a:t> </a:t>
            </a:r>
            <a:r>
              <a:rPr lang="en-US" dirty="0" err="1"/>
              <a:t>mengurangkan</a:t>
            </a:r>
            <a:r>
              <a:rPr lang="en-US" dirty="0"/>
              <a:t> </a:t>
            </a:r>
            <a:r>
              <a:rPr lang="en-US" dirty="0" err="1"/>
              <a:t>taat</a:t>
            </a:r>
            <a:r>
              <a:rPr lang="en-US" dirty="0"/>
              <a:t> </a:t>
            </a:r>
            <a:r>
              <a:rPr lang="en-US" dirty="0" err="1"/>
              <a:t>setia</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6" name="Title 5"/>
          <p:cNvSpPr>
            <a:spLocks noGrp="1"/>
          </p:cNvSpPr>
          <p:nvPr>
            <p:ph type="title"/>
          </p:nvPr>
        </p:nvSpPr>
        <p:spPr/>
        <p:txBody>
          <a:bodyPr/>
          <a:lstStyle/>
          <a:p>
            <a:r>
              <a:rPr lang="en-US" dirty="0" err="1" smtClean="0"/>
              <a:t>Rukun</a:t>
            </a:r>
            <a:r>
              <a:rPr lang="en-US" dirty="0" smtClean="0"/>
              <a:t> 2:</a:t>
            </a:r>
            <a:br>
              <a:rPr lang="en-US" dirty="0" smtClean="0"/>
            </a:br>
            <a:r>
              <a:rPr lang="en-US" dirty="0" err="1" smtClean="0"/>
              <a:t>kesetiaan</a:t>
            </a:r>
            <a:r>
              <a:rPr lang="en-US" dirty="0" smtClean="0"/>
              <a:t> </a:t>
            </a:r>
            <a:r>
              <a:rPr lang="en-US" dirty="0" err="1" smtClean="0"/>
              <a:t>kepada</a:t>
            </a:r>
            <a:r>
              <a:rPr lang="en-US" dirty="0" smtClean="0"/>
              <a:t> raja </a:t>
            </a:r>
            <a:r>
              <a:rPr lang="en-US" dirty="0" err="1" smtClean="0"/>
              <a:t>dan</a:t>
            </a:r>
            <a:r>
              <a:rPr lang="en-US" dirty="0" smtClean="0"/>
              <a:t> </a:t>
            </a:r>
            <a:r>
              <a:rPr lang="en-US" dirty="0" err="1" smtClean="0"/>
              <a:t>negara</a:t>
            </a:r>
            <a:r>
              <a:rPr lang="en-US" dirty="0" smtClean="0"/>
              <a:t> </a:t>
            </a:r>
            <a:endParaRPr lang="en-US" dirty="0"/>
          </a:p>
        </p:txBody>
      </p:sp>
    </p:spTree>
    <p:extLst>
      <p:ext uri="{BB962C8B-B14F-4D97-AF65-F5344CB8AC3E}">
        <p14:creationId xmlns:p14="http://schemas.microsoft.com/office/powerpoint/2010/main" val="1530839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1800" dirty="0" err="1"/>
              <a:t>Fungsinya</a:t>
            </a:r>
            <a:r>
              <a:rPr lang="en-US" sz="1800" dirty="0"/>
              <a:t> </a:t>
            </a:r>
            <a:r>
              <a:rPr lang="en-US" sz="1800" dirty="0" err="1"/>
              <a:t>untuk</a:t>
            </a:r>
            <a:r>
              <a:rPr lang="en-US" sz="1800" dirty="0"/>
              <a:t> </a:t>
            </a:r>
            <a:r>
              <a:rPr lang="en-US" sz="1800" dirty="0" err="1"/>
              <a:t>memberi</a:t>
            </a:r>
            <a:r>
              <a:rPr lang="en-US" sz="1800" dirty="0"/>
              <a:t> </a:t>
            </a:r>
            <a:r>
              <a:rPr lang="en-US" sz="1800" dirty="0" err="1"/>
              <a:t>perlindungan</a:t>
            </a:r>
            <a:r>
              <a:rPr lang="en-US" sz="1800" dirty="0"/>
              <a:t> </a:t>
            </a:r>
            <a:r>
              <a:rPr lang="en-US" sz="1800" dirty="0" err="1"/>
              <a:t>kepada</a:t>
            </a:r>
            <a:r>
              <a:rPr lang="en-US" sz="1800" dirty="0"/>
              <a:t> </a:t>
            </a:r>
            <a:r>
              <a:rPr lang="en-US" sz="1800" dirty="0" err="1"/>
              <a:t>setiap</a:t>
            </a:r>
            <a:r>
              <a:rPr lang="en-US" sz="1800" dirty="0"/>
              <a:t> </a:t>
            </a:r>
            <a:r>
              <a:rPr lang="en-US" sz="1800" dirty="0" err="1"/>
              <a:t>rakyat</a:t>
            </a:r>
            <a:r>
              <a:rPr lang="en-US" sz="1800" dirty="0"/>
              <a:t> </a:t>
            </a:r>
            <a:r>
              <a:rPr lang="en-US" sz="1800" dirty="0" err="1"/>
              <a:t>negara</a:t>
            </a:r>
            <a:r>
              <a:rPr lang="en-US" sz="1800" dirty="0"/>
              <a:t> </a:t>
            </a:r>
            <a:r>
              <a:rPr lang="en-US" sz="1800" dirty="0" err="1"/>
              <a:t>ini</a:t>
            </a:r>
            <a:r>
              <a:rPr lang="en-US" sz="1800" dirty="0"/>
              <a:t> </a:t>
            </a:r>
            <a:r>
              <a:rPr lang="en-US" sz="1800" dirty="0" err="1"/>
              <a:t>akan</a:t>
            </a:r>
            <a:r>
              <a:rPr lang="en-US" sz="1800" dirty="0"/>
              <a:t> </a:t>
            </a:r>
            <a:r>
              <a:rPr lang="en-US" sz="1800" dirty="0" err="1"/>
              <a:t>hak</a:t>
            </a:r>
            <a:r>
              <a:rPr lang="en-US" sz="1800" dirty="0"/>
              <a:t> </a:t>
            </a:r>
            <a:r>
              <a:rPr lang="en-US" sz="1800" dirty="0" err="1"/>
              <a:t>dan</a:t>
            </a:r>
            <a:r>
              <a:rPr lang="en-US" sz="1800" dirty="0"/>
              <a:t> </a:t>
            </a:r>
            <a:r>
              <a:rPr lang="en-US" sz="1800" dirty="0" err="1"/>
              <a:t>keistimewaan</a:t>
            </a:r>
            <a:r>
              <a:rPr lang="en-US" sz="1800" dirty="0"/>
              <a:t> </a:t>
            </a:r>
            <a:r>
              <a:rPr lang="en-US" sz="1800" dirty="0" err="1"/>
              <a:t>mereka</a:t>
            </a:r>
            <a:r>
              <a:rPr lang="en-US" sz="1800" dirty="0"/>
              <a:t> </a:t>
            </a:r>
            <a:r>
              <a:rPr lang="en-US" sz="1800" dirty="0" err="1"/>
              <a:t>sebagai</a:t>
            </a:r>
            <a:r>
              <a:rPr lang="en-US" sz="1800" dirty="0"/>
              <a:t> </a:t>
            </a:r>
            <a:r>
              <a:rPr lang="en-US" sz="1800" dirty="0" err="1"/>
              <a:t>warganegara</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p:txBody>
          <a:bodyPr/>
          <a:lstStyle/>
          <a:p>
            <a:r>
              <a:rPr lang="en-US" sz="1800" dirty="0" err="1"/>
              <a:t>Setiap</a:t>
            </a:r>
            <a:r>
              <a:rPr lang="en-US" sz="1800" dirty="0"/>
              <a:t> </a:t>
            </a:r>
            <a:r>
              <a:rPr lang="en-US" sz="1800" dirty="0" err="1"/>
              <a:t>warganegara</a:t>
            </a:r>
            <a:r>
              <a:rPr lang="en-US" sz="1800" dirty="0"/>
              <a:t> Malaysia </a:t>
            </a:r>
            <a:r>
              <a:rPr lang="en-US" sz="1800" dirty="0" err="1"/>
              <a:t>dikehendaki</a:t>
            </a:r>
            <a:r>
              <a:rPr lang="en-US" sz="1800" dirty="0"/>
              <a:t> </a:t>
            </a:r>
            <a:r>
              <a:rPr lang="en-US" sz="1800" dirty="0" err="1"/>
              <a:t>menghormati</a:t>
            </a:r>
            <a:r>
              <a:rPr lang="en-US" sz="1800" dirty="0"/>
              <a:t>, </a:t>
            </a:r>
            <a:r>
              <a:rPr lang="en-US" sz="1800" dirty="0" err="1"/>
              <a:t>menghargai</a:t>
            </a:r>
            <a:r>
              <a:rPr lang="en-US" sz="1800" dirty="0"/>
              <a:t>, </a:t>
            </a:r>
            <a:r>
              <a:rPr lang="en-US" sz="1800" dirty="0" err="1"/>
              <a:t>memahami</a:t>
            </a:r>
            <a:r>
              <a:rPr lang="en-US" sz="1800" dirty="0"/>
              <a:t> </a:t>
            </a:r>
            <a:r>
              <a:rPr lang="en-US" sz="1800" dirty="0" err="1"/>
              <a:t>maksud</a:t>
            </a:r>
            <a:r>
              <a:rPr lang="en-US" sz="1800" dirty="0"/>
              <a:t> </a:t>
            </a:r>
            <a:r>
              <a:rPr lang="en-US" sz="1800" dirty="0" err="1"/>
              <a:t>dan</a:t>
            </a:r>
            <a:r>
              <a:rPr lang="en-US" sz="1800" dirty="0"/>
              <a:t> </a:t>
            </a:r>
            <a:r>
              <a:rPr lang="en-US" sz="1800" dirty="0" err="1"/>
              <a:t>kandungan</a:t>
            </a:r>
            <a:r>
              <a:rPr lang="en-US" sz="1800" dirty="0"/>
              <a:t> </a:t>
            </a:r>
            <a:r>
              <a:rPr lang="en-US" sz="1800" dirty="0" err="1"/>
              <a:t>serta</a:t>
            </a:r>
            <a:r>
              <a:rPr lang="en-US" sz="1800" dirty="0"/>
              <a:t> </a:t>
            </a:r>
            <a:r>
              <a:rPr lang="en-US" sz="1800" dirty="0" err="1"/>
              <a:t>latar</a:t>
            </a:r>
            <a:r>
              <a:rPr lang="en-US" sz="1800" dirty="0"/>
              <a:t> </a:t>
            </a:r>
            <a:r>
              <a:rPr lang="en-US" sz="1800" dirty="0" err="1"/>
              <a:t>belakang</a:t>
            </a:r>
            <a:r>
              <a:rPr lang="en-US" sz="1800" dirty="0"/>
              <a:t> </a:t>
            </a:r>
            <a:r>
              <a:rPr lang="en-US" sz="1800" dirty="0" err="1"/>
              <a:t>sejarah</a:t>
            </a:r>
            <a:r>
              <a:rPr lang="en-US" sz="18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sz="1800" dirty="0" err="1"/>
              <a:t>Perlembagaan</a:t>
            </a:r>
            <a:r>
              <a:rPr lang="en-US" sz="1800" dirty="0"/>
              <a:t> </a:t>
            </a:r>
            <a:r>
              <a:rPr lang="en-US" sz="1800" dirty="0" err="1"/>
              <a:t>negara</a:t>
            </a:r>
            <a:r>
              <a:rPr lang="en-US" sz="1800" dirty="0"/>
              <a:t> </a:t>
            </a:r>
            <a:r>
              <a:rPr lang="en-US" sz="1800" dirty="0" err="1"/>
              <a:t>ini</a:t>
            </a:r>
            <a:r>
              <a:rPr lang="en-US" sz="1800" dirty="0"/>
              <a:t> </a:t>
            </a:r>
            <a:r>
              <a:rPr lang="en-US" sz="1800" dirty="0" err="1"/>
              <a:t>telah</a:t>
            </a:r>
            <a:r>
              <a:rPr lang="en-US" sz="1800" dirty="0"/>
              <a:t> </a:t>
            </a:r>
            <a:r>
              <a:rPr lang="en-US" sz="1800" dirty="0" err="1"/>
              <a:t>digubal</a:t>
            </a:r>
            <a:r>
              <a:rPr lang="en-US" sz="1800" dirty="0"/>
              <a:t> </a:t>
            </a:r>
            <a:r>
              <a:rPr lang="en-US" sz="1800" dirty="0" err="1"/>
              <a:t>berasaskan</a:t>
            </a:r>
            <a:r>
              <a:rPr lang="en-US" sz="1800" dirty="0"/>
              <a:t> </a:t>
            </a:r>
            <a:r>
              <a:rPr lang="en-US" sz="1800" dirty="0" err="1"/>
              <a:t>kesepakatan</a:t>
            </a:r>
            <a:r>
              <a:rPr lang="en-US" sz="1800" dirty="0"/>
              <a:t> </a:t>
            </a:r>
            <a:r>
              <a:rPr lang="en-US" sz="1800" dirty="0" err="1"/>
              <a:t>semua</a:t>
            </a:r>
            <a:r>
              <a:rPr lang="en-US" sz="1800" dirty="0"/>
              <a:t> </a:t>
            </a:r>
            <a:r>
              <a:rPr lang="en-US" sz="1800" dirty="0" err="1"/>
              <a:t>kaum</a:t>
            </a:r>
            <a:r>
              <a:rPr lang="en-US" sz="1800" dirty="0"/>
              <a:t> </a:t>
            </a:r>
            <a:r>
              <a:rPr lang="en-US" sz="1800" dirty="0" err="1"/>
              <a:t>dan</a:t>
            </a:r>
            <a:r>
              <a:rPr lang="en-US" sz="1800" dirty="0"/>
              <a:t> </a:t>
            </a:r>
            <a:r>
              <a:rPr lang="en-US" sz="1800" dirty="0" err="1"/>
              <a:t>semua</a:t>
            </a:r>
            <a:r>
              <a:rPr lang="en-US" sz="1800" dirty="0"/>
              <a:t> </a:t>
            </a:r>
            <a:r>
              <a:rPr lang="en-US" sz="1800" dirty="0" err="1"/>
              <a:t>pihak</a:t>
            </a:r>
            <a:r>
              <a:rPr lang="en-US" sz="1800" dirty="0"/>
              <a:t> di </a:t>
            </a:r>
            <a:r>
              <a:rPr lang="en-US" sz="1800" dirty="0" err="1"/>
              <a:t>negara</a:t>
            </a:r>
            <a:r>
              <a:rPr lang="en-US" sz="1800" dirty="0"/>
              <a:t> </a:t>
            </a:r>
            <a:r>
              <a:rPr lang="en-US" sz="1800" dirty="0" err="1"/>
              <a:t>ini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Ianya</a:t>
            </a:r>
            <a:r>
              <a:rPr lang="en-US" sz="1800" dirty="0"/>
              <a:t> </a:t>
            </a:r>
            <a:r>
              <a:rPr lang="en-US" sz="1800" dirty="0" err="1"/>
              <a:t>adalah</a:t>
            </a:r>
            <a:r>
              <a:rPr lang="en-US" sz="1800" dirty="0"/>
              <a:t> </a:t>
            </a:r>
            <a:r>
              <a:rPr lang="en-US" sz="1800" dirty="0" err="1"/>
              <a:t>kontrak</a:t>
            </a:r>
            <a:r>
              <a:rPr lang="en-US" sz="1800" dirty="0"/>
              <a:t> </a:t>
            </a:r>
            <a:r>
              <a:rPr lang="en-US" sz="1800" dirty="0" err="1"/>
              <a:t>sosial</a:t>
            </a:r>
            <a:r>
              <a:rPr lang="en-US" sz="1800" dirty="0"/>
              <a:t> </a:t>
            </a:r>
            <a:r>
              <a:rPr lang="en-US" sz="1800" dirty="0" err="1"/>
              <a:t>rakyat</a:t>
            </a:r>
            <a:r>
              <a:rPr lang="en-US" sz="1800" dirty="0"/>
              <a:t> yang </a:t>
            </a:r>
            <a:r>
              <a:rPr lang="en-US" sz="1800" dirty="0" err="1"/>
              <a:t>tidak</a:t>
            </a:r>
            <a:r>
              <a:rPr lang="en-US" sz="1800" dirty="0"/>
              <a:t> </a:t>
            </a:r>
            <a:r>
              <a:rPr lang="en-US" sz="1800" dirty="0" err="1"/>
              <a:t>boleh</a:t>
            </a:r>
            <a:r>
              <a:rPr lang="en-US" sz="1800" dirty="0"/>
              <a:t> </a:t>
            </a:r>
            <a:r>
              <a:rPr lang="en-US" sz="1800" dirty="0" err="1"/>
              <a:t>dipersoalkan</a:t>
            </a:r>
            <a:r>
              <a:rPr lang="en-US" sz="1800" dirty="0"/>
              <a:t> </a:t>
            </a:r>
            <a:r>
              <a:rPr lang="en-US" sz="1800" dirty="0" err="1"/>
              <a:t>dan</a:t>
            </a:r>
            <a:r>
              <a:rPr lang="en-US" sz="1800" dirty="0"/>
              <a:t> </a:t>
            </a:r>
            <a:r>
              <a:rPr lang="en-US" sz="1800" dirty="0" err="1"/>
              <a:t>diganggu</a:t>
            </a:r>
            <a:r>
              <a:rPr lang="en-US" sz="1800" dirty="0"/>
              <a:t> </a:t>
            </a:r>
            <a:r>
              <a:rPr lang="en-US" sz="1800" dirty="0" err="1"/>
              <a:t>gugat</a:t>
            </a:r>
            <a:r>
              <a:rPr lang="en-US" sz="1800" dirty="0"/>
              <a:t> </a:t>
            </a:r>
            <a:r>
              <a:rPr lang="en-US" sz="1800" dirty="0" err="1"/>
              <a:t>oleh</a:t>
            </a:r>
            <a:r>
              <a:rPr lang="en-US" sz="1800" dirty="0"/>
              <a:t> mana-mana </a:t>
            </a:r>
            <a:r>
              <a:rPr lang="en-US" sz="1800" dirty="0" err="1"/>
              <a:t>individu</a:t>
            </a:r>
            <a:r>
              <a:rPr lang="en-US" sz="1800" dirty="0"/>
              <a:t> </a:t>
            </a:r>
            <a:r>
              <a:rPr lang="en-US" sz="1800" dirty="0" err="1"/>
              <a:t>atau</a:t>
            </a:r>
            <a:r>
              <a:rPr lang="en-US" sz="1800" dirty="0"/>
              <a:t> mana-mana </a:t>
            </a:r>
            <a:r>
              <a:rPr lang="en-US" sz="1800" dirty="0" err="1"/>
              <a:t>pihak</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sz="1800" dirty="0" smtClean="0"/>
          </a:p>
          <a:p>
            <a:r>
              <a:rPr lang="en-US" sz="1800" dirty="0" err="1" smtClean="0"/>
              <a:t>Merupakan</a:t>
            </a:r>
            <a:r>
              <a:rPr lang="en-US" sz="1800" dirty="0" smtClean="0"/>
              <a:t> </a:t>
            </a:r>
            <a:r>
              <a:rPr lang="en-US" sz="1800" dirty="0" err="1"/>
              <a:t>sumber</a:t>
            </a:r>
            <a:r>
              <a:rPr lang="en-US" sz="1800" dirty="0"/>
              <a:t> </a:t>
            </a:r>
            <a:r>
              <a:rPr lang="en-US" sz="1800" dirty="0" err="1"/>
              <a:t>rujukan</a:t>
            </a:r>
            <a:r>
              <a:rPr lang="en-US" sz="1800" dirty="0"/>
              <a:t> </a:t>
            </a:r>
            <a:r>
              <a:rPr lang="en-US" sz="1800" dirty="0" err="1"/>
              <a:t>bagi</a:t>
            </a:r>
            <a:r>
              <a:rPr lang="en-US" sz="1800" dirty="0"/>
              <a:t> </a:t>
            </a:r>
            <a:r>
              <a:rPr lang="en-US" sz="1800" dirty="0" err="1"/>
              <a:t>segala</a:t>
            </a:r>
            <a:r>
              <a:rPr lang="en-US" sz="1800" dirty="0"/>
              <a:t> </a:t>
            </a:r>
            <a:r>
              <a:rPr lang="en-US" sz="1800" dirty="0" err="1"/>
              <a:t>hal</a:t>
            </a:r>
            <a:r>
              <a:rPr lang="en-US" sz="1800" dirty="0"/>
              <a:t> yang </a:t>
            </a:r>
            <a:r>
              <a:rPr lang="en-US" sz="1800" dirty="0" err="1"/>
              <a:t>berkaitan</a:t>
            </a:r>
            <a:r>
              <a:rPr lang="en-US" sz="1800" dirty="0"/>
              <a:t> </a:t>
            </a:r>
            <a:r>
              <a:rPr lang="en-US" sz="1800" dirty="0" err="1"/>
              <a:t>dengan</a:t>
            </a:r>
            <a:r>
              <a:rPr lang="en-US" sz="1800" dirty="0"/>
              <a:t> </a:t>
            </a:r>
            <a:r>
              <a:rPr lang="en-US" sz="1800" dirty="0" err="1"/>
              <a:t>sistem</a:t>
            </a:r>
            <a:r>
              <a:rPr lang="en-US" sz="1800" dirty="0"/>
              <a:t> </a:t>
            </a:r>
            <a:r>
              <a:rPr lang="en-US" sz="1800" dirty="0" err="1"/>
              <a:t>pemerintahan</a:t>
            </a:r>
            <a:r>
              <a:rPr lang="en-US" sz="1800" dirty="0"/>
              <a:t>, </a:t>
            </a:r>
            <a:r>
              <a:rPr lang="en-US" sz="1800" dirty="0" err="1"/>
              <a:t>perundangan</a:t>
            </a:r>
            <a:r>
              <a:rPr lang="en-US" sz="1800" dirty="0"/>
              <a:t>, </a:t>
            </a:r>
            <a:r>
              <a:rPr lang="en-US" sz="1800" dirty="0" err="1"/>
              <a:t>kedudukan</a:t>
            </a:r>
            <a:r>
              <a:rPr lang="en-US" sz="1800" dirty="0"/>
              <a:t> </a:t>
            </a:r>
            <a:r>
              <a:rPr lang="en-US" sz="1800" dirty="0" err="1"/>
              <a:t>dan</a:t>
            </a:r>
            <a:r>
              <a:rPr lang="en-US" sz="1800" dirty="0"/>
              <a:t> </a:t>
            </a:r>
            <a:r>
              <a:rPr lang="en-US" sz="1800" dirty="0" err="1"/>
              <a:t>hak</a:t>
            </a:r>
            <a:r>
              <a:rPr lang="en-US" sz="1800" dirty="0"/>
              <a:t> </a:t>
            </a:r>
            <a:r>
              <a:rPr lang="en-US" sz="1800" dirty="0" err="1"/>
              <a:t>sosioekonomi</a:t>
            </a:r>
            <a:r>
              <a:rPr lang="en-US" sz="1800" dirty="0"/>
              <a:t> </a:t>
            </a:r>
            <a:r>
              <a:rPr lang="en-US" sz="1800" dirty="0" err="1"/>
              <a:t>rakyat</a:t>
            </a:r>
            <a:r>
              <a:rPr lang="en-US" sz="1800" dirty="0"/>
              <a:t>. </a:t>
            </a:r>
            <a:endParaRPr lang="en-US" sz="1800" dirty="0">
              <a:effectLst/>
            </a:endParaRP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sz="6000" dirty="0" err="1" smtClean="0"/>
              <a:t>Rukun</a:t>
            </a:r>
            <a:r>
              <a:rPr lang="en-US" sz="6000" dirty="0" smtClean="0"/>
              <a:t> 3:</a:t>
            </a:r>
            <a:br>
              <a:rPr lang="en-US" sz="6000" dirty="0" smtClean="0"/>
            </a:br>
            <a:r>
              <a:rPr lang="en-US" sz="4800" dirty="0" err="1" smtClean="0"/>
              <a:t>keluhuran</a:t>
            </a:r>
            <a:r>
              <a:rPr lang="en-US" sz="4800" dirty="0" smtClean="0"/>
              <a:t> </a:t>
            </a:r>
            <a:r>
              <a:rPr lang="en-US" sz="4800" dirty="0" err="1" smtClean="0"/>
              <a:t>perlembagaan</a:t>
            </a:r>
            <a:endParaRPr lang="en-US" sz="6000"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491150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501623" y="373751"/>
            <a:ext cx="10470601" cy="923330"/>
            <a:chOff x="1763079" y="203935"/>
            <a:chExt cx="20937538" cy="1846622"/>
          </a:xfrm>
        </p:grpSpPr>
        <p:sp>
          <p:nvSpPr>
            <p:cNvPr id="77" name="TextBox 76"/>
            <p:cNvSpPr txBox="1"/>
            <p:nvPr/>
          </p:nvSpPr>
          <p:spPr>
            <a:xfrm>
              <a:off x="1763079" y="203935"/>
              <a:ext cx="20937538" cy="1846622"/>
            </a:xfrm>
            <a:prstGeom prst="rect">
              <a:avLst/>
            </a:prstGeom>
            <a:noFill/>
          </p:spPr>
          <p:txBody>
            <a:bodyPr wrap="square" rtlCol="0">
              <a:spAutoFit/>
            </a:bodyPr>
            <a:lstStyle/>
            <a:p>
              <a:pPr lvl="0" algn="ctr" defTabSz="457176" eaLnBrk="1" fontAlgn="auto" hangingPunct="1">
                <a:spcBef>
                  <a:spcPts val="0"/>
                </a:spcBef>
                <a:spcAft>
                  <a:spcPts val="0"/>
                </a:spcAft>
              </a:pPr>
              <a:r>
                <a:rPr lang="en-US" sz="5400" b="1" dirty="0">
                  <a:ln/>
                  <a:solidFill>
                    <a:srgbClr val="38763B"/>
                  </a:solidFill>
                  <a:latin typeface="Century Gothic"/>
                </a:rPr>
                <a:t>PENDEKATAN KULIAH</a:t>
              </a:r>
            </a:p>
          </p:txBody>
        </p:sp>
        <p:grpSp>
          <p:nvGrpSpPr>
            <p:cNvPr id="79" name="Group 78"/>
            <p:cNvGrpSpPr/>
            <p:nvPr/>
          </p:nvGrpSpPr>
          <p:grpSpPr>
            <a:xfrm>
              <a:off x="10842089" y="1977406"/>
              <a:ext cx="2738812" cy="73151"/>
              <a:chOff x="1775295" y="2020905"/>
              <a:chExt cx="3631535" cy="45719"/>
            </a:xfrm>
          </p:grpSpPr>
          <p:sp>
            <p:nvSpPr>
              <p:cNvPr id="82" name="Rectangle 81"/>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3" name="Rectangle 82"/>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4" name="Rectangle 83"/>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6" name="Rectangle 85"/>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1" name="Rectangle 90"/>
              <p:cNvSpPr/>
              <p:nvPr/>
            </p:nvSpPr>
            <p:spPr>
              <a:xfrm flipV="1">
                <a:off x="4256852" y="2020905"/>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3" name="Rectangle 92"/>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grpSp>
      </p:grpSp>
      <p:grpSp>
        <p:nvGrpSpPr>
          <p:cNvPr id="2" name="Group 1"/>
          <p:cNvGrpSpPr/>
          <p:nvPr/>
        </p:nvGrpSpPr>
        <p:grpSpPr>
          <a:xfrm>
            <a:off x="974781" y="1687132"/>
            <a:ext cx="10431189" cy="4404575"/>
            <a:chOff x="6734070" y="3150613"/>
            <a:chExt cx="13141856" cy="6225193"/>
          </a:xfrm>
        </p:grpSpPr>
        <p:grpSp>
          <p:nvGrpSpPr>
            <p:cNvPr id="148" name="Group 147"/>
            <p:cNvGrpSpPr/>
            <p:nvPr/>
          </p:nvGrpSpPr>
          <p:grpSpPr>
            <a:xfrm>
              <a:off x="8955267" y="5418454"/>
              <a:ext cx="1404921" cy="1294259"/>
              <a:chOff x="13296060" y="10607543"/>
              <a:chExt cx="1265761" cy="1166060"/>
            </a:xfrm>
            <a:solidFill>
              <a:schemeClr val="accent2"/>
            </a:solidFill>
          </p:grpSpPr>
          <p:sp>
            <p:nvSpPr>
              <p:cNvPr id="14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0" name="Freeform 270"/>
              <p:cNvSpPr>
                <a:spLocks noChangeArrowheads="1"/>
              </p:cNvSpPr>
              <p:nvPr/>
            </p:nvSpPr>
            <p:spPr bwMode="auto">
              <a:xfrm>
                <a:off x="13296060" y="10607543"/>
                <a:ext cx="1265761"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1" name="Group 150"/>
            <p:cNvGrpSpPr/>
            <p:nvPr/>
          </p:nvGrpSpPr>
          <p:grpSpPr>
            <a:xfrm>
              <a:off x="11552343" y="4337794"/>
              <a:ext cx="1404923" cy="1294259"/>
              <a:chOff x="13296064" y="10607541"/>
              <a:chExt cx="1265763" cy="1166060"/>
            </a:xfrm>
          </p:grpSpPr>
          <p:sp>
            <p:nvSpPr>
              <p:cNvPr id="15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4" name="Group 153"/>
            <p:cNvGrpSpPr/>
            <p:nvPr/>
          </p:nvGrpSpPr>
          <p:grpSpPr>
            <a:xfrm>
              <a:off x="14085042" y="5416314"/>
              <a:ext cx="1404923" cy="1294259"/>
              <a:chOff x="13296064" y="10607541"/>
              <a:chExt cx="1265763" cy="1166060"/>
            </a:xfrm>
          </p:grpSpPr>
          <p:sp>
            <p:nvSpPr>
              <p:cNvPr id="15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22" name="Freeform 257"/>
            <p:cNvSpPr>
              <a:spLocks noChangeArrowheads="1"/>
            </p:cNvSpPr>
            <p:nvPr/>
          </p:nvSpPr>
          <p:spPr bwMode="auto">
            <a:xfrm>
              <a:off x="9156370" y="6555590"/>
              <a:ext cx="56310" cy="56273"/>
            </a:xfrm>
            <a:custGeom>
              <a:avLst/>
              <a:gdLst>
                <a:gd name="T0" fmla="*/ 40 w 92"/>
                <a:gd name="T1" fmla="*/ 91 h 92"/>
                <a:gd name="T2" fmla="*/ 40 w 92"/>
                <a:gd name="T3" fmla="*/ 91 h 92"/>
                <a:gd name="T4" fmla="*/ 17 w 92"/>
                <a:gd name="T5" fmla="*/ 85 h 92"/>
                <a:gd name="T6" fmla="*/ 11 w 92"/>
                <a:gd name="T7" fmla="*/ 34 h 92"/>
                <a:gd name="T8" fmla="*/ 17 w 92"/>
                <a:gd name="T9" fmla="*/ 22 h 92"/>
                <a:gd name="T10" fmla="*/ 68 w 92"/>
                <a:gd name="T11" fmla="*/ 11 h 92"/>
                <a:gd name="T12" fmla="*/ 80 w 92"/>
                <a:gd name="T13" fmla="*/ 63 h 92"/>
                <a:gd name="T14" fmla="*/ 68 w 92"/>
                <a:gd name="T15" fmla="*/ 74 h 92"/>
                <a:gd name="T16" fmla="*/ 40 w 92"/>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40" y="91"/>
                  </a:moveTo>
                  <a:lnTo>
                    <a:pt x="40" y="91"/>
                  </a:lnTo>
                  <a:cubicBezTo>
                    <a:pt x="34" y="91"/>
                    <a:pt x="23" y="91"/>
                    <a:pt x="17" y="85"/>
                  </a:cubicBezTo>
                  <a:cubicBezTo>
                    <a:pt x="5" y="74"/>
                    <a:pt x="0" y="51"/>
                    <a:pt x="11" y="34"/>
                  </a:cubicBezTo>
                  <a:cubicBezTo>
                    <a:pt x="17" y="22"/>
                    <a:pt x="17" y="22"/>
                    <a:pt x="17" y="22"/>
                  </a:cubicBezTo>
                  <a:cubicBezTo>
                    <a:pt x="28" y="5"/>
                    <a:pt x="51" y="0"/>
                    <a:pt x="68" y="11"/>
                  </a:cubicBezTo>
                  <a:cubicBezTo>
                    <a:pt x="85" y="22"/>
                    <a:pt x="91" y="45"/>
                    <a:pt x="80" y="63"/>
                  </a:cubicBezTo>
                  <a:cubicBezTo>
                    <a:pt x="68" y="74"/>
                    <a:pt x="68" y="74"/>
                    <a:pt x="68" y="74"/>
                  </a:cubicBezTo>
                  <a:cubicBezTo>
                    <a:pt x="62" y="85"/>
                    <a:pt x="51" y="91"/>
                    <a:pt x="40" y="91"/>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 name="Freeform 259"/>
            <p:cNvSpPr>
              <a:spLocks noChangeArrowheads="1"/>
            </p:cNvSpPr>
            <p:nvPr/>
          </p:nvSpPr>
          <p:spPr bwMode="auto">
            <a:xfrm>
              <a:off x="8612985" y="7855477"/>
              <a:ext cx="47863" cy="39391"/>
            </a:xfrm>
            <a:custGeom>
              <a:avLst/>
              <a:gdLst>
                <a:gd name="T0" fmla="*/ 75 w 81"/>
                <a:gd name="T1" fmla="*/ 63 h 64"/>
                <a:gd name="T2" fmla="*/ 75 w 81"/>
                <a:gd name="T3" fmla="*/ 63 h 64"/>
                <a:gd name="T4" fmla="*/ 35 w 81"/>
                <a:gd name="T5" fmla="*/ 57 h 64"/>
                <a:gd name="T6" fmla="*/ 0 w 81"/>
                <a:gd name="T7" fmla="*/ 52 h 64"/>
                <a:gd name="T8" fmla="*/ 6 w 81"/>
                <a:gd name="T9" fmla="*/ 34 h 64"/>
                <a:gd name="T10" fmla="*/ 46 w 81"/>
                <a:gd name="T11" fmla="*/ 6 h 64"/>
                <a:gd name="T12" fmla="*/ 75 w 81"/>
                <a:gd name="T13" fmla="*/ 46 h 64"/>
                <a:gd name="T14" fmla="*/ 75 w 81"/>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75" y="63"/>
                  </a:moveTo>
                  <a:lnTo>
                    <a:pt x="75" y="63"/>
                  </a:lnTo>
                  <a:cubicBezTo>
                    <a:pt x="35" y="57"/>
                    <a:pt x="35" y="57"/>
                    <a:pt x="35" y="57"/>
                  </a:cubicBezTo>
                  <a:cubicBezTo>
                    <a:pt x="0" y="52"/>
                    <a:pt x="0" y="52"/>
                    <a:pt x="0" y="52"/>
                  </a:cubicBezTo>
                  <a:cubicBezTo>
                    <a:pt x="6" y="34"/>
                    <a:pt x="6" y="34"/>
                    <a:pt x="6" y="34"/>
                  </a:cubicBezTo>
                  <a:cubicBezTo>
                    <a:pt x="12" y="12"/>
                    <a:pt x="29" y="0"/>
                    <a:pt x="46" y="6"/>
                  </a:cubicBezTo>
                  <a:cubicBezTo>
                    <a:pt x="69" y="6"/>
                    <a:pt x="80" y="29"/>
                    <a:pt x="75" y="46"/>
                  </a:cubicBezTo>
                  <a:lnTo>
                    <a:pt x="75" y="63"/>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 name="Freeform 260"/>
            <p:cNvSpPr>
              <a:spLocks noChangeArrowheads="1"/>
            </p:cNvSpPr>
            <p:nvPr/>
          </p:nvSpPr>
          <p:spPr bwMode="auto">
            <a:xfrm>
              <a:off x="11496033" y="4996854"/>
              <a:ext cx="59125" cy="47832"/>
            </a:xfrm>
            <a:custGeom>
              <a:avLst/>
              <a:gdLst>
                <a:gd name="T0" fmla="*/ 40 w 98"/>
                <a:gd name="T1" fmla="*/ 80 h 81"/>
                <a:gd name="T2" fmla="*/ 40 w 98"/>
                <a:gd name="T3" fmla="*/ 80 h 81"/>
                <a:gd name="T4" fmla="*/ 5 w 98"/>
                <a:gd name="T5" fmla="*/ 52 h 81"/>
                <a:gd name="T6" fmla="*/ 34 w 98"/>
                <a:gd name="T7" fmla="*/ 6 h 81"/>
                <a:gd name="T8" fmla="*/ 51 w 98"/>
                <a:gd name="T9" fmla="*/ 6 h 81"/>
                <a:gd name="T10" fmla="*/ 91 w 98"/>
                <a:gd name="T11" fmla="*/ 35 h 81"/>
                <a:gd name="T12" fmla="*/ 63 w 98"/>
                <a:gd name="T13" fmla="*/ 75 h 81"/>
                <a:gd name="T14" fmla="*/ 45 w 98"/>
                <a:gd name="T15" fmla="*/ 80 h 81"/>
                <a:gd name="T16" fmla="*/ 40 w 98"/>
                <a:gd name="T1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1">
                  <a:moveTo>
                    <a:pt x="40" y="80"/>
                  </a:moveTo>
                  <a:lnTo>
                    <a:pt x="40" y="80"/>
                  </a:lnTo>
                  <a:cubicBezTo>
                    <a:pt x="22" y="80"/>
                    <a:pt x="5" y="69"/>
                    <a:pt x="5" y="52"/>
                  </a:cubicBezTo>
                  <a:cubicBezTo>
                    <a:pt x="0" y="29"/>
                    <a:pt x="11" y="12"/>
                    <a:pt x="34" y="6"/>
                  </a:cubicBezTo>
                  <a:cubicBezTo>
                    <a:pt x="51" y="6"/>
                    <a:pt x="51" y="6"/>
                    <a:pt x="51" y="6"/>
                  </a:cubicBezTo>
                  <a:cubicBezTo>
                    <a:pt x="68" y="0"/>
                    <a:pt x="85" y="12"/>
                    <a:pt x="91" y="35"/>
                  </a:cubicBezTo>
                  <a:cubicBezTo>
                    <a:pt x="97" y="52"/>
                    <a:pt x="85" y="69"/>
                    <a:pt x="63" y="75"/>
                  </a:cubicBezTo>
                  <a:cubicBezTo>
                    <a:pt x="45" y="80"/>
                    <a:pt x="45" y="80"/>
                    <a:pt x="45" y="80"/>
                  </a:cubicBezTo>
                  <a:lnTo>
                    <a:pt x="40" y="80"/>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 name="Freeform 261"/>
            <p:cNvSpPr>
              <a:spLocks noChangeArrowheads="1"/>
            </p:cNvSpPr>
            <p:nvPr/>
          </p:nvSpPr>
          <p:spPr bwMode="auto">
            <a:xfrm>
              <a:off x="10245961" y="5019363"/>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 name="Freeform 262"/>
            <p:cNvSpPr>
              <a:spLocks noChangeArrowheads="1"/>
            </p:cNvSpPr>
            <p:nvPr/>
          </p:nvSpPr>
          <p:spPr bwMode="auto">
            <a:xfrm>
              <a:off x="10161497" y="5548321"/>
              <a:ext cx="56310" cy="53458"/>
            </a:xfrm>
            <a:custGeom>
              <a:avLst/>
              <a:gdLst>
                <a:gd name="T0" fmla="*/ 40 w 93"/>
                <a:gd name="T1" fmla="*/ 86 h 87"/>
                <a:gd name="T2" fmla="*/ 40 w 93"/>
                <a:gd name="T3" fmla="*/ 86 h 87"/>
                <a:gd name="T4" fmla="*/ 6 w 93"/>
                <a:gd name="T5" fmla="*/ 68 h 87"/>
                <a:gd name="T6" fmla="*/ 17 w 93"/>
                <a:gd name="T7" fmla="*/ 23 h 87"/>
                <a:gd name="T8" fmla="*/ 35 w 93"/>
                <a:gd name="T9" fmla="*/ 11 h 87"/>
                <a:gd name="T10" fmla="*/ 80 w 93"/>
                <a:gd name="T11" fmla="*/ 23 h 87"/>
                <a:gd name="T12" fmla="*/ 75 w 93"/>
                <a:gd name="T13" fmla="*/ 68 h 87"/>
                <a:gd name="T14" fmla="*/ 57 w 93"/>
                <a:gd name="T15" fmla="*/ 80 h 87"/>
                <a:gd name="T16" fmla="*/ 40 w 93"/>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7">
                  <a:moveTo>
                    <a:pt x="40" y="86"/>
                  </a:moveTo>
                  <a:lnTo>
                    <a:pt x="40" y="86"/>
                  </a:lnTo>
                  <a:cubicBezTo>
                    <a:pt x="29" y="86"/>
                    <a:pt x="17" y="80"/>
                    <a:pt x="6" y="68"/>
                  </a:cubicBezTo>
                  <a:cubicBezTo>
                    <a:pt x="0" y="57"/>
                    <a:pt x="0" y="34"/>
                    <a:pt x="17" y="23"/>
                  </a:cubicBezTo>
                  <a:cubicBezTo>
                    <a:pt x="35" y="11"/>
                    <a:pt x="35" y="11"/>
                    <a:pt x="35" y="11"/>
                  </a:cubicBezTo>
                  <a:cubicBezTo>
                    <a:pt x="52" y="0"/>
                    <a:pt x="69" y="6"/>
                    <a:pt x="80" y="23"/>
                  </a:cubicBezTo>
                  <a:cubicBezTo>
                    <a:pt x="92" y="40"/>
                    <a:pt x="86" y="57"/>
                    <a:pt x="75" y="68"/>
                  </a:cubicBezTo>
                  <a:cubicBezTo>
                    <a:pt x="57" y="80"/>
                    <a:pt x="57" y="80"/>
                    <a:pt x="57" y="80"/>
                  </a:cubicBezTo>
                  <a:cubicBezTo>
                    <a:pt x="52" y="86"/>
                    <a:pt x="46" y="86"/>
                    <a:pt x="40"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8" name="Freeform 263"/>
            <p:cNvSpPr>
              <a:spLocks noChangeArrowheads="1"/>
            </p:cNvSpPr>
            <p:nvPr/>
          </p:nvSpPr>
          <p:spPr bwMode="auto">
            <a:xfrm>
              <a:off x="14255202" y="5545507"/>
              <a:ext cx="59125" cy="53458"/>
            </a:xfrm>
            <a:custGeom>
              <a:avLst/>
              <a:gdLst>
                <a:gd name="T0" fmla="*/ 58 w 98"/>
                <a:gd name="T1" fmla="*/ 86 h 87"/>
                <a:gd name="T2" fmla="*/ 58 w 98"/>
                <a:gd name="T3" fmla="*/ 86 h 87"/>
                <a:gd name="T4" fmla="*/ 35 w 98"/>
                <a:gd name="T5" fmla="*/ 80 h 87"/>
                <a:gd name="T6" fmla="*/ 23 w 98"/>
                <a:gd name="T7" fmla="*/ 69 h 87"/>
                <a:gd name="T8" fmla="*/ 12 w 98"/>
                <a:gd name="T9" fmla="*/ 23 h 87"/>
                <a:gd name="T10" fmla="*/ 63 w 98"/>
                <a:gd name="T11" fmla="*/ 12 h 87"/>
                <a:gd name="T12" fmla="*/ 75 w 98"/>
                <a:gd name="T13" fmla="*/ 23 h 87"/>
                <a:gd name="T14" fmla="*/ 86 w 98"/>
                <a:gd name="T15" fmla="*/ 69 h 87"/>
                <a:gd name="T16" fmla="*/ 58 w 98"/>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7">
                  <a:moveTo>
                    <a:pt x="58" y="86"/>
                  </a:moveTo>
                  <a:lnTo>
                    <a:pt x="58" y="86"/>
                  </a:lnTo>
                  <a:cubicBezTo>
                    <a:pt x="52" y="86"/>
                    <a:pt x="46" y="86"/>
                    <a:pt x="35" y="80"/>
                  </a:cubicBezTo>
                  <a:cubicBezTo>
                    <a:pt x="23" y="69"/>
                    <a:pt x="23" y="69"/>
                    <a:pt x="23" y="69"/>
                  </a:cubicBezTo>
                  <a:cubicBezTo>
                    <a:pt x="6" y="63"/>
                    <a:pt x="0" y="40"/>
                    <a:pt x="12" y="23"/>
                  </a:cubicBezTo>
                  <a:cubicBezTo>
                    <a:pt x="23" y="6"/>
                    <a:pt x="46" y="0"/>
                    <a:pt x="63" y="12"/>
                  </a:cubicBezTo>
                  <a:cubicBezTo>
                    <a:pt x="75" y="23"/>
                    <a:pt x="75" y="23"/>
                    <a:pt x="75" y="23"/>
                  </a:cubicBezTo>
                  <a:cubicBezTo>
                    <a:pt x="92" y="34"/>
                    <a:pt x="97" y="57"/>
                    <a:pt x="86" y="69"/>
                  </a:cubicBezTo>
                  <a:cubicBezTo>
                    <a:pt x="80" y="80"/>
                    <a:pt x="69" y="86"/>
                    <a:pt x="58"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9" name="Freeform 264"/>
            <p:cNvSpPr>
              <a:spLocks noChangeArrowheads="1"/>
            </p:cNvSpPr>
            <p:nvPr/>
          </p:nvSpPr>
          <p:spPr bwMode="auto">
            <a:xfrm>
              <a:off x="12999499" y="5013735"/>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0" name="Freeform 265"/>
            <p:cNvSpPr>
              <a:spLocks noChangeArrowheads="1"/>
            </p:cNvSpPr>
            <p:nvPr/>
          </p:nvSpPr>
          <p:spPr bwMode="auto">
            <a:xfrm>
              <a:off x="12900957" y="4994040"/>
              <a:ext cx="56310" cy="45018"/>
            </a:xfrm>
            <a:custGeom>
              <a:avLst/>
              <a:gdLst>
                <a:gd name="T0" fmla="*/ 51 w 92"/>
                <a:gd name="T1" fmla="*/ 74 h 75"/>
                <a:gd name="T2" fmla="*/ 51 w 92"/>
                <a:gd name="T3" fmla="*/ 74 h 75"/>
                <a:gd name="T4" fmla="*/ 45 w 92"/>
                <a:gd name="T5" fmla="*/ 74 h 75"/>
                <a:gd name="T6" fmla="*/ 28 w 92"/>
                <a:gd name="T7" fmla="*/ 74 h 75"/>
                <a:gd name="T8" fmla="*/ 0 w 92"/>
                <a:gd name="T9" fmla="*/ 28 h 75"/>
                <a:gd name="T10" fmla="*/ 45 w 92"/>
                <a:gd name="T11" fmla="*/ 0 h 75"/>
                <a:gd name="T12" fmla="*/ 63 w 92"/>
                <a:gd name="T13" fmla="*/ 5 h 75"/>
                <a:gd name="T14" fmla="*/ 91 w 92"/>
                <a:gd name="T15" fmla="*/ 45 h 75"/>
                <a:gd name="T16" fmla="*/ 51 w 92"/>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5">
                  <a:moveTo>
                    <a:pt x="51" y="74"/>
                  </a:moveTo>
                  <a:lnTo>
                    <a:pt x="51" y="74"/>
                  </a:lnTo>
                  <a:cubicBezTo>
                    <a:pt x="51" y="74"/>
                    <a:pt x="51" y="74"/>
                    <a:pt x="45" y="74"/>
                  </a:cubicBezTo>
                  <a:cubicBezTo>
                    <a:pt x="28" y="74"/>
                    <a:pt x="28" y="74"/>
                    <a:pt x="28" y="74"/>
                  </a:cubicBezTo>
                  <a:cubicBezTo>
                    <a:pt x="11" y="68"/>
                    <a:pt x="0" y="51"/>
                    <a:pt x="0" y="28"/>
                  </a:cubicBezTo>
                  <a:cubicBezTo>
                    <a:pt x="6" y="11"/>
                    <a:pt x="23" y="0"/>
                    <a:pt x="45" y="0"/>
                  </a:cubicBezTo>
                  <a:cubicBezTo>
                    <a:pt x="63" y="5"/>
                    <a:pt x="63" y="5"/>
                    <a:pt x="63" y="5"/>
                  </a:cubicBezTo>
                  <a:cubicBezTo>
                    <a:pt x="80" y="11"/>
                    <a:pt x="91" y="28"/>
                    <a:pt x="91" y="45"/>
                  </a:cubicBezTo>
                  <a:cubicBezTo>
                    <a:pt x="85" y="62"/>
                    <a:pt x="68" y="74"/>
                    <a:pt x="51" y="74"/>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1" name="Freeform 266"/>
            <p:cNvSpPr>
              <a:spLocks noChangeArrowheads="1"/>
            </p:cNvSpPr>
            <p:nvPr/>
          </p:nvSpPr>
          <p:spPr bwMode="auto">
            <a:xfrm>
              <a:off x="15826238" y="7894868"/>
              <a:ext cx="47863" cy="56272"/>
            </a:xfrm>
            <a:custGeom>
              <a:avLst/>
              <a:gdLst>
                <a:gd name="T0" fmla="*/ 45 w 81"/>
                <a:gd name="T1" fmla="*/ 91 h 92"/>
                <a:gd name="T2" fmla="*/ 45 w 81"/>
                <a:gd name="T3" fmla="*/ 91 h 92"/>
                <a:gd name="T4" fmla="*/ 11 w 81"/>
                <a:gd name="T5" fmla="*/ 63 h 92"/>
                <a:gd name="T6" fmla="*/ 5 w 81"/>
                <a:gd name="T7" fmla="*/ 46 h 92"/>
                <a:gd name="T8" fmla="*/ 34 w 81"/>
                <a:gd name="T9" fmla="*/ 6 h 92"/>
                <a:gd name="T10" fmla="*/ 74 w 81"/>
                <a:gd name="T11" fmla="*/ 28 h 92"/>
                <a:gd name="T12" fmla="*/ 80 w 81"/>
                <a:gd name="T13" fmla="*/ 51 h 92"/>
                <a:gd name="T14" fmla="*/ 51 w 81"/>
                <a:gd name="T15" fmla="*/ 91 h 92"/>
                <a:gd name="T16" fmla="*/ 45 w 81"/>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2">
                  <a:moveTo>
                    <a:pt x="45" y="91"/>
                  </a:moveTo>
                  <a:lnTo>
                    <a:pt x="45" y="91"/>
                  </a:lnTo>
                  <a:cubicBezTo>
                    <a:pt x="28" y="91"/>
                    <a:pt x="11" y="80"/>
                    <a:pt x="11" y="63"/>
                  </a:cubicBezTo>
                  <a:cubicBezTo>
                    <a:pt x="5" y="46"/>
                    <a:pt x="5" y="46"/>
                    <a:pt x="5" y="46"/>
                  </a:cubicBezTo>
                  <a:cubicBezTo>
                    <a:pt x="0" y="23"/>
                    <a:pt x="17" y="6"/>
                    <a:pt x="34" y="6"/>
                  </a:cubicBezTo>
                  <a:cubicBezTo>
                    <a:pt x="51" y="0"/>
                    <a:pt x="74" y="11"/>
                    <a:pt x="74" y="28"/>
                  </a:cubicBezTo>
                  <a:cubicBezTo>
                    <a:pt x="80" y="51"/>
                    <a:pt x="80" y="51"/>
                    <a:pt x="80" y="51"/>
                  </a:cubicBezTo>
                  <a:cubicBezTo>
                    <a:pt x="80" y="69"/>
                    <a:pt x="68" y="86"/>
                    <a:pt x="51" y="91"/>
                  </a:cubicBezTo>
                  <a:lnTo>
                    <a:pt x="45" y="91"/>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3" name="Freeform 268"/>
            <p:cNvSpPr>
              <a:spLocks noChangeArrowheads="1"/>
            </p:cNvSpPr>
            <p:nvPr/>
          </p:nvSpPr>
          <p:spPr bwMode="auto">
            <a:xfrm>
              <a:off x="15251881" y="6521829"/>
              <a:ext cx="53494" cy="56272"/>
            </a:xfrm>
            <a:custGeom>
              <a:avLst/>
              <a:gdLst>
                <a:gd name="T0" fmla="*/ 46 w 87"/>
                <a:gd name="T1" fmla="*/ 92 h 93"/>
                <a:gd name="T2" fmla="*/ 46 w 87"/>
                <a:gd name="T3" fmla="*/ 92 h 93"/>
                <a:gd name="T4" fmla="*/ 17 w 87"/>
                <a:gd name="T5" fmla="*/ 80 h 93"/>
                <a:gd name="T6" fmla="*/ 11 w 87"/>
                <a:gd name="T7" fmla="*/ 63 h 93"/>
                <a:gd name="T8" fmla="*/ 17 w 87"/>
                <a:gd name="T9" fmla="*/ 12 h 93"/>
                <a:gd name="T10" fmla="*/ 68 w 87"/>
                <a:gd name="T11" fmla="*/ 23 h 93"/>
                <a:gd name="T12" fmla="*/ 80 w 87"/>
                <a:gd name="T13" fmla="*/ 40 h 93"/>
                <a:gd name="T14" fmla="*/ 68 w 87"/>
                <a:gd name="T15" fmla="*/ 86 h 93"/>
                <a:gd name="T16" fmla="*/ 46 w 87"/>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3">
                  <a:moveTo>
                    <a:pt x="46" y="92"/>
                  </a:moveTo>
                  <a:lnTo>
                    <a:pt x="46" y="92"/>
                  </a:lnTo>
                  <a:cubicBezTo>
                    <a:pt x="34" y="92"/>
                    <a:pt x="23" y="86"/>
                    <a:pt x="17" y="80"/>
                  </a:cubicBezTo>
                  <a:cubicBezTo>
                    <a:pt x="11" y="63"/>
                    <a:pt x="11" y="63"/>
                    <a:pt x="11" y="63"/>
                  </a:cubicBezTo>
                  <a:cubicBezTo>
                    <a:pt x="0" y="46"/>
                    <a:pt x="0" y="23"/>
                    <a:pt x="17" y="12"/>
                  </a:cubicBezTo>
                  <a:cubicBezTo>
                    <a:pt x="34" y="0"/>
                    <a:pt x="57" y="6"/>
                    <a:pt x="68" y="23"/>
                  </a:cubicBezTo>
                  <a:cubicBezTo>
                    <a:pt x="80" y="40"/>
                    <a:pt x="80" y="40"/>
                    <a:pt x="80" y="40"/>
                  </a:cubicBezTo>
                  <a:cubicBezTo>
                    <a:pt x="86" y="52"/>
                    <a:pt x="86" y="74"/>
                    <a:pt x="68" y="86"/>
                  </a:cubicBezTo>
                  <a:cubicBezTo>
                    <a:pt x="63" y="92"/>
                    <a:pt x="57" y="92"/>
                    <a:pt x="46" y="92"/>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8" name="Group 7"/>
            <p:cNvGrpSpPr/>
            <p:nvPr/>
          </p:nvGrpSpPr>
          <p:grpSpPr>
            <a:xfrm>
              <a:off x="8615800" y="5632729"/>
              <a:ext cx="304072" cy="303870"/>
              <a:chOff x="8571240" y="5550087"/>
              <a:chExt cx="304072" cy="303870"/>
            </a:xfrm>
          </p:grpSpPr>
          <p:sp>
            <p:nvSpPr>
              <p:cNvPr id="17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7" name="Group 6"/>
              <p:cNvGrpSpPr/>
              <p:nvPr/>
            </p:nvGrpSpPr>
            <p:grpSpPr>
              <a:xfrm>
                <a:off x="8633181" y="5620427"/>
                <a:ext cx="183006" cy="180070"/>
                <a:chOff x="8633181" y="5620427"/>
                <a:chExt cx="183006" cy="180070"/>
              </a:xfrm>
              <a:solidFill>
                <a:schemeClr val="bg1"/>
              </a:solidFill>
            </p:grpSpPr>
            <p:sp>
              <p:nvSpPr>
                <p:cNvPr id="1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9" name="Group 8"/>
            <p:cNvGrpSpPr/>
            <p:nvPr/>
          </p:nvGrpSpPr>
          <p:grpSpPr>
            <a:xfrm>
              <a:off x="12037580" y="6971674"/>
              <a:ext cx="380090" cy="616179"/>
              <a:chOff x="12082140" y="7044992"/>
              <a:chExt cx="380090" cy="616179"/>
            </a:xfrm>
          </p:grpSpPr>
          <p:sp>
            <p:nvSpPr>
              <p:cNvPr id="115"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6"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7"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8"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9"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1" name="Group 10"/>
            <p:cNvGrpSpPr/>
            <p:nvPr/>
          </p:nvGrpSpPr>
          <p:grpSpPr>
            <a:xfrm>
              <a:off x="13394158" y="7285324"/>
              <a:ext cx="380090" cy="618994"/>
              <a:chOff x="12876105" y="7022482"/>
              <a:chExt cx="380090" cy="618994"/>
            </a:xfrm>
          </p:grpSpPr>
          <p:sp>
            <p:nvSpPr>
              <p:cNvPr id="1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0" name="Group 9"/>
            <p:cNvGrpSpPr/>
            <p:nvPr/>
          </p:nvGrpSpPr>
          <p:grpSpPr>
            <a:xfrm>
              <a:off x="12772420" y="7686329"/>
              <a:ext cx="380090" cy="618994"/>
              <a:chOff x="12816980" y="7759647"/>
              <a:chExt cx="380090" cy="618994"/>
            </a:xfrm>
          </p:grpSpPr>
          <p:sp>
            <p:nvSpPr>
              <p:cNvPr id="125"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6"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7"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8"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9"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0" name="Group 19"/>
            <p:cNvGrpSpPr/>
            <p:nvPr/>
          </p:nvGrpSpPr>
          <p:grpSpPr>
            <a:xfrm>
              <a:off x="11730694" y="8257492"/>
              <a:ext cx="380090" cy="618992"/>
              <a:chOff x="11775254" y="8330810"/>
              <a:chExt cx="380090" cy="618992"/>
            </a:xfrm>
          </p:grpSpPr>
          <p:sp>
            <p:nvSpPr>
              <p:cNvPr id="130"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1"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2"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3"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4"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5" name="Group 4"/>
            <p:cNvGrpSpPr/>
            <p:nvPr/>
          </p:nvGrpSpPr>
          <p:grpSpPr>
            <a:xfrm>
              <a:off x="11159151" y="6541192"/>
              <a:ext cx="380090" cy="618994"/>
              <a:chOff x="11241419" y="7484529"/>
              <a:chExt cx="342441" cy="557681"/>
            </a:xfrm>
          </p:grpSpPr>
          <p:sp>
            <p:nvSpPr>
              <p:cNvPr id="135"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6"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7"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8"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9"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9" name="Group 18"/>
            <p:cNvGrpSpPr/>
            <p:nvPr/>
          </p:nvGrpSpPr>
          <p:grpSpPr>
            <a:xfrm>
              <a:off x="11443515" y="7359952"/>
              <a:ext cx="380090" cy="618992"/>
              <a:chOff x="11488075" y="7433270"/>
              <a:chExt cx="380090" cy="618992"/>
            </a:xfrm>
          </p:grpSpPr>
          <p:sp>
            <p:nvSpPr>
              <p:cNvPr id="140"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1"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2"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3"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4"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162" name="TextBox 161"/>
            <p:cNvSpPr txBox="1"/>
            <p:nvPr/>
          </p:nvSpPr>
          <p:spPr>
            <a:xfrm>
              <a:off x="6734070" y="5793103"/>
              <a:ext cx="1554649" cy="587237"/>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kern="0" dirty="0" err="1">
                  <a:solidFill>
                    <a:schemeClr val="accent6">
                      <a:lumMod val="50000"/>
                    </a:schemeClr>
                  </a:solidFill>
                  <a:latin typeface="Yu Gothic UI Semibold" panose="020B0700000000000000" pitchFamily="34" charset="-128"/>
                  <a:ea typeface="Yu Gothic UI Semibold" panose="020B0700000000000000" pitchFamily="34" charset="-128"/>
                </a:rPr>
                <a:t>Syarahan</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4" name="TextBox 163"/>
            <p:cNvSpPr txBox="1"/>
            <p:nvPr/>
          </p:nvSpPr>
          <p:spPr>
            <a:xfrm>
              <a:off x="10874716" y="3616093"/>
              <a:ext cx="2984499" cy="543739"/>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600" kern="0" dirty="0" err="1" smtClean="0">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sz="1600" kern="0" dirty="0" smtClean="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sz="1600" kern="0" dirty="0" err="1">
                  <a:solidFill>
                    <a:schemeClr val="accent6">
                      <a:lumMod val="50000"/>
                    </a:schemeClr>
                  </a:solidFill>
                  <a:latin typeface="Yu Gothic UI Semibold" panose="020B0700000000000000" pitchFamily="34" charset="-128"/>
                  <a:ea typeface="Yu Gothic UI Semibold" panose="020B0700000000000000" pitchFamily="34" charset="-128"/>
                </a:rPr>
                <a:t>Teradun</a:t>
              </a:r>
              <a:endParaRPr lang="en-MY" sz="1600"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6" name="TextBox 165"/>
            <p:cNvSpPr txBox="1"/>
            <p:nvPr/>
          </p:nvSpPr>
          <p:spPr>
            <a:xfrm>
              <a:off x="15767114" y="5579341"/>
              <a:ext cx="4108812" cy="978733"/>
            </a:xfrm>
            <a:prstGeom prst="rect">
              <a:avLst/>
            </a:prstGeom>
            <a:noFill/>
          </p:spPr>
          <p:txBody>
            <a:bodyPr wrap="square" lIns="137156" tIns="68578" rIns="137156" bIns="68578" rtlCol="0">
              <a:spAutoFit/>
            </a:bodyPr>
            <a:lstStyle/>
            <a:p>
              <a:pPr lvl="0" algn="ct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Berpusatkan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endParaRPr lang="en-MY" dirty="0" smtClean="0">
                <a:solidFill>
                  <a:schemeClr val="accent6">
                    <a:lumMod val="50000"/>
                  </a:schemeClr>
                </a:solidFill>
                <a:latin typeface="Yu Gothic UI Semibold" panose="020B0700000000000000" pitchFamily="34" charset="-128"/>
                <a:ea typeface="Yu Gothic UI Semibold" panose="020B0700000000000000" pitchFamily="34" charset="-128"/>
              </a:endParaRPr>
            </a:p>
            <a:p>
              <a:pPr lvl="0" algn="ctr"/>
              <a:r>
                <a:rPr lang="en-MY" dirty="0" err="1" smtClean="0">
                  <a:solidFill>
                    <a:schemeClr val="accent6">
                      <a:lumMod val="50000"/>
                    </a:schemeClr>
                  </a:solidFill>
                  <a:latin typeface="Yu Gothic UI Semibold" panose="020B0700000000000000" pitchFamily="34" charset="-128"/>
                  <a:ea typeface="Yu Gothic UI Semibold" panose="020B0700000000000000" pitchFamily="34" charset="-128"/>
                </a:rPr>
                <a:t>Pelajar</a:t>
              </a:r>
              <a:r>
                <a:rPr lang="en-MY" dirty="0" smtClean="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(SCL</a:t>
              </a:r>
              <a:r>
                <a:rPr lang="en-MY" dirty="0" smtClean="0">
                  <a:solidFill>
                    <a:schemeClr val="accent6">
                      <a:lumMod val="50000"/>
                    </a:schemeClr>
                  </a:solidFill>
                  <a:latin typeface="Yu Gothic UI Semibold" panose="020B0700000000000000" pitchFamily="34" charset="-128"/>
                  <a:ea typeface="Yu Gothic UI Semibold" panose="020B0700000000000000" pitchFamily="34" charset="-128"/>
                </a:rPr>
                <a:t>)</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grpSp>
          <p:nvGrpSpPr>
            <p:cNvPr id="187" name="Group 186"/>
            <p:cNvGrpSpPr/>
            <p:nvPr/>
          </p:nvGrpSpPr>
          <p:grpSpPr>
            <a:xfrm>
              <a:off x="12073849" y="3150613"/>
              <a:ext cx="304073" cy="303870"/>
              <a:chOff x="8571240" y="5550086"/>
              <a:chExt cx="304073" cy="303870"/>
            </a:xfrm>
          </p:grpSpPr>
          <p:sp>
            <p:nvSpPr>
              <p:cNvPr id="188" name="Freeform 324"/>
              <p:cNvSpPr>
                <a:spLocks noChangeArrowheads="1"/>
              </p:cNvSpPr>
              <p:nvPr/>
            </p:nvSpPr>
            <p:spPr bwMode="auto">
              <a:xfrm>
                <a:off x="8571240" y="5550086"/>
                <a:ext cx="304073"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89" name="Group 188"/>
              <p:cNvGrpSpPr/>
              <p:nvPr/>
            </p:nvGrpSpPr>
            <p:grpSpPr>
              <a:xfrm>
                <a:off x="8633181" y="5620427"/>
                <a:ext cx="183006" cy="180070"/>
                <a:chOff x="8633181" y="5620427"/>
                <a:chExt cx="183006" cy="180070"/>
              </a:xfrm>
              <a:solidFill>
                <a:schemeClr val="bg1"/>
              </a:solidFill>
            </p:grpSpPr>
            <p:sp>
              <p:nvSpPr>
                <p:cNvPr id="19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9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197" name="Group 196"/>
            <p:cNvGrpSpPr/>
            <p:nvPr/>
          </p:nvGrpSpPr>
          <p:grpSpPr>
            <a:xfrm>
              <a:off x="15522166" y="5745494"/>
              <a:ext cx="304072" cy="303870"/>
              <a:chOff x="8571240" y="5550087"/>
              <a:chExt cx="304072" cy="303870"/>
            </a:xfrm>
          </p:grpSpPr>
          <p:sp>
            <p:nvSpPr>
              <p:cNvPr id="19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99" name="Group 198"/>
              <p:cNvGrpSpPr/>
              <p:nvPr/>
            </p:nvGrpSpPr>
            <p:grpSpPr>
              <a:xfrm>
                <a:off x="8633181" y="5620427"/>
                <a:ext cx="183006" cy="180070"/>
                <a:chOff x="8633181" y="5620427"/>
                <a:chExt cx="183006" cy="180070"/>
              </a:xfrm>
              <a:solidFill>
                <a:schemeClr val="bg1"/>
              </a:solidFill>
            </p:grpSpPr>
            <p:sp>
              <p:nvSpPr>
                <p:cNvPr id="2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209" name="Group 208"/>
            <p:cNvGrpSpPr/>
            <p:nvPr/>
          </p:nvGrpSpPr>
          <p:grpSpPr>
            <a:xfrm>
              <a:off x="16757918" y="8535123"/>
              <a:ext cx="183006" cy="180070"/>
              <a:chOff x="8633181" y="5620427"/>
              <a:chExt cx="183006" cy="180070"/>
            </a:xfrm>
            <a:solidFill>
              <a:schemeClr val="bg1"/>
            </a:solidFill>
          </p:grpSpPr>
          <p:sp>
            <p:nvSpPr>
              <p:cNvPr id="21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3" name="Group 212"/>
            <p:cNvGrpSpPr/>
            <p:nvPr/>
          </p:nvGrpSpPr>
          <p:grpSpPr>
            <a:xfrm>
              <a:off x="11148786" y="8382376"/>
              <a:ext cx="380090" cy="616179"/>
              <a:chOff x="12082140" y="7044992"/>
              <a:chExt cx="380090" cy="616179"/>
            </a:xfrm>
          </p:grpSpPr>
          <p:sp>
            <p:nvSpPr>
              <p:cNvPr id="214"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5"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6"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7"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8"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9" name="Group 218"/>
            <p:cNvGrpSpPr/>
            <p:nvPr/>
          </p:nvGrpSpPr>
          <p:grpSpPr>
            <a:xfrm>
              <a:off x="12257528" y="7875698"/>
              <a:ext cx="380090" cy="618994"/>
              <a:chOff x="12876105" y="7022482"/>
              <a:chExt cx="380090" cy="618994"/>
            </a:xfrm>
          </p:grpSpPr>
          <p:sp>
            <p:nvSpPr>
              <p:cNvPr id="2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25" name="Group 224"/>
            <p:cNvGrpSpPr/>
            <p:nvPr/>
          </p:nvGrpSpPr>
          <p:grpSpPr>
            <a:xfrm>
              <a:off x="13522263" y="8283043"/>
              <a:ext cx="380090" cy="618994"/>
              <a:chOff x="12816980" y="7759647"/>
              <a:chExt cx="380090" cy="618994"/>
            </a:xfrm>
          </p:grpSpPr>
          <p:sp>
            <p:nvSpPr>
              <p:cNvPr id="22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1" name="Group 230"/>
            <p:cNvGrpSpPr/>
            <p:nvPr/>
          </p:nvGrpSpPr>
          <p:grpSpPr>
            <a:xfrm>
              <a:off x="12530289" y="6282342"/>
              <a:ext cx="380090" cy="618992"/>
              <a:chOff x="11775254" y="8330810"/>
              <a:chExt cx="380090" cy="618992"/>
            </a:xfrm>
          </p:grpSpPr>
          <p:sp>
            <p:nvSpPr>
              <p:cNvPr id="232"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3"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4"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5"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6"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7" name="Group 236"/>
            <p:cNvGrpSpPr/>
            <p:nvPr/>
          </p:nvGrpSpPr>
          <p:grpSpPr>
            <a:xfrm>
              <a:off x="10690374" y="7321180"/>
              <a:ext cx="380090" cy="618994"/>
              <a:chOff x="11241419" y="7484529"/>
              <a:chExt cx="342441" cy="557681"/>
            </a:xfrm>
          </p:grpSpPr>
          <p:sp>
            <p:nvSpPr>
              <p:cNvPr id="238"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9"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0"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1"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2"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3" name="Group 242"/>
            <p:cNvGrpSpPr/>
            <p:nvPr/>
          </p:nvGrpSpPr>
          <p:grpSpPr>
            <a:xfrm>
              <a:off x="11758737" y="6307664"/>
              <a:ext cx="380090" cy="618992"/>
              <a:chOff x="11488075" y="7433270"/>
              <a:chExt cx="380090" cy="618992"/>
            </a:xfrm>
          </p:grpSpPr>
          <p:sp>
            <p:nvSpPr>
              <p:cNvPr id="244"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5"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6"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7"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8"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9" name="Group 248"/>
            <p:cNvGrpSpPr/>
            <p:nvPr/>
          </p:nvGrpSpPr>
          <p:grpSpPr>
            <a:xfrm>
              <a:off x="12835662" y="6994536"/>
              <a:ext cx="380090" cy="618994"/>
              <a:chOff x="12876105" y="7022482"/>
              <a:chExt cx="380090" cy="618994"/>
            </a:xfrm>
          </p:grpSpPr>
          <p:sp>
            <p:nvSpPr>
              <p:cNvPr id="25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55" name="Group 254"/>
            <p:cNvGrpSpPr/>
            <p:nvPr/>
          </p:nvGrpSpPr>
          <p:grpSpPr>
            <a:xfrm>
              <a:off x="12772420" y="8555911"/>
              <a:ext cx="380090" cy="618994"/>
              <a:chOff x="12816980" y="7759647"/>
              <a:chExt cx="380090" cy="618994"/>
            </a:xfrm>
          </p:grpSpPr>
          <p:sp>
            <p:nvSpPr>
              <p:cNvPr id="25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1" name="Group 260"/>
            <p:cNvGrpSpPr/>
            <p:nvPr/>
          </p:nvGrpSpPr>
          <p:grpSpPr>
            <a:xfrm>
              <a:off x="10703913" y="8154414"/>
              <a:ext cx="380090" cy="618994"/>
              <a:chOff x="12816980" y="7759647"/>
              <a:chExt cx="380090" cy="618994"/>
            </a:xfrm>
          </p:grpSpPr>
          <p:sp>
            <p:nvSpPr>
              <p:cNvPr id="262"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3"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4"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5"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6"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7" name="Group 266"/>
            <p:cNvGrpSpPr/>
            <p:nvPr/>
          </p:nvGrpSpPr>
          <p:grpSpPr>
            <a:xfrm>
              <a:off x="12237400" y="8756812"/>
              <a:ext cx="380090" cy="618994"/>
              <a:chOff x="12816980" y="7759647"/>
              <a:chExt cx="380090" cy="618994"/>
            </a:xfrm>
          </p:grpSpPr>
          <p:sp>
            <p:nvSpPr>
              <p:cNvPr id="268"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9"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0"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1"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2"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000" l="0" r="90000">
                        <a14:foregroundMark x1="19000" y1="48000" x2="19000" y2="48000"/>
                        <a14:foregroundMark x1="20500" y1="46500" x2="20500" y2="46500"/>
                      </a14:backgroundRemoval>
                    </a14:imgEffect>
                  </a14:imgLayer>
                </a14:imgProps>
              </a:ext>
              <a:ext uri="{28A0092B-C50C-407E-A947-70E740481C1C}">
                <a14:useLocalDpi xmlns:a14="http://schemas.microsoft.com/office/drawing/2010/main" val="0"/>
              </a:ext>
            </a:extLst>
          </a:blip>
          <a:stretch>
            <a:fillRect/>
          </a:stretch>
        </p:blipFill>
        <p:spPr>
          <a:xfrm>
            <a:off x="2992686" y="3405761"/>
            <a:ext cx="655112" cy="655112"/>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95319" l="0" r="99535">
                        <a14:foregroundMark x1="10233" y1="10638" x2="10233" y2="10638"/>
                        <a14:foregroundMark x1="59535" y1="40000" x2="59535" y2="40000"/>
                        <a14:foregroundMark x1="82791" y1="24681" x2="82791" y2="24681"/>
                        <a14:foregroundMark x1="75349" y1="48085" x2="75349" y2="48085"/>
                        <a14:foregroundMark x1="26047" y1="74043" x2="26047" y2="74043"/>
                        <a14:foregroundMark x1="46977" y1="95319" x2="46977" y2="95319"/>
                      </a14:backgroundRemoval>
                    </a14:imgEffect>
                  </a14:imgLayer>
                </a14:imgProps>
              </a:ext>
              <a:ext uri="{28A0092B-C50C-407E-A947-70E740481C1C}">
                <a14:useLocalDpi xmlns:a14="http://schemas.microsoft.com/office/drawing/2010/main" val="0"/>
              </a:ext>
            </a:extLst>
          </a:blip>
          <a:stretch>
            <a:fillRect/>
          </a:stretch>
        </p:blipFill>
        <p:spPr>
          <a:xfrm>
            <a:off x="5082298" y="2711579"/>
            <a:ext cx="546675" cy="597528"/>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8" b="97500" l="0" r="70098"/>
                    </a14:imgEffect>
                  </a14:imgLayer>
                </a14:imgProps>
              </a:ext>
              <a:ext uri="{28A0092B-C50C-407E-A947-70E740481C1C}">
                <a14:useLocalDpi xmlns:a14="http://schemas.microsoft.com/office/drawing/2010/main" val="0"/>
              </a:ext>
            </a:extLst>
          </a:blip>
          <a:srcRect l="19293" r="29016" b="12328"/>
          <a:stretch/>
        </p:blipFill>
        <p:spPr>
          <a:xfrm>
            <a:off x="6939434" y="3515028"/>
            <a:ext cx="895988" cy="498246"/>
          </a:xfrm>
          <a:prstGeom prst="rect">
            <a:avLst/>
          </a:prstGeom>
        </p:spPr>
      </p:pic>
    </p:spTree>
    <p:extLst>
      <p:ext uri="{BB962C8B-B14F-4D97-AF65-F5344CB8AC3E}">
        <p14:creationId xmlns:p14="http://schemas.microsoft.com/office/powerpoint/2010/main" val="277362554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p:txBody>
          <a:bodyPr>
            <a:noAutofit/>
          </a:bodyPr>
          <a:lstStyle/>
          <a:p>
            <a:r>
              <a:rPr lang="en-US" sz="2000" dirty="0" err="1"/>
              <a:t>Menjamin</a:t>
            </a:r>
            <a:r>
              <a:rPr lang="en-US" sz="2000" dirty="0"/>
              <a:t> </a:t>
            </a:r>
            <a:r>
              <a:rPr lang="en-US" sz="2000" dirty="0" err="1"/>
              <a:t>kehidupan</a:t>
            </a:r>
            <a:r>
              <a:rPr lang="en-US" sz="2000" dirty="0"/>
              <a:t> </a:t>
            </a:r>
            <a:r>
              <a:rPr lang="en-US" sz="2000" dirty="0" err="1"/>
              <a:t>anggota</a:t>
            </a:r>
            <a:r>
              <a:rPr lang="en-US" sz="2000" dirty="0"/>
              <a:t> </a:t>
            </a:r>
            <a:r>
              <a:rPr lang="en-US" sz="2000" dirty="0" err="1"/>
              <a:t>masyarakat</a:t>
            </a:r>
            <a:r>
              <a:rPr lang="en-US" sz="2000" dirty="0"/>
              <a:t> </a:t>
            </a:r>
            <a:r>
              <a:rPr lang="en-US" sz="2000" dirty="0" err="1"/>
              <a:t>dapat</a:t>
            </a:r>
            <a:r>
              <a:rPr lang="en-US" sz="2000" dirty="0"/>
              <a:t> </a:t>
            </a:r>
            <a:r>
              <a:rPr lang="en-US" sz="2000" dirty="0" err="1"/>
              <a:t>bergerak</a:t>
            </a:r>
            <a:r>
              <a:rPr lang="en-US" sz="2000" dirty="0"/>
              <a:t> </a:t>
            </a:r>
            <a:r>
              <a:rPr lang="en-US" sz="2000" dirty="0" err="1"/>
              <a:t>lancar</a:t>
            </a:r>
            <a:r>
              <a:rPr lang="en-US" sz="2000" dirty="0"/>
              <a:t> </a:t>
            </a:r>
            <a:r>
              <a:rPr lang="en-US" sz="2000" dirty="0" err="1"/>
              <a:t>dan</a:t>
            </a:r>
            <a:r>
              <a:rPr lang="en-US" sz="2000" dirty="0"/>
              <a:t> </a:t>
            </a:r>
            <a:r>
              <a:rPr lang="en-US" sz="2000" dirty="0" err="1"/>
              <a:t>teratur</a:t>
            </a:r>
            <a:r>
              <a:rPr lang="en-US" sz="2000" dirty="0"/>
              <a:t> </a:t>
            </a:r>
            <a:r>
              <a:rPr lang="en-US" sz="2000" dirty="0" err="1"/>
              <a:t>tanpa</a:t>
            </a:r>
            <a:r>
              <a:rPr lang="en-US" sz="2000" dirty="0"/>
              <a:t> </a:t>
            </a:r>
            <a:r>
              <a:rPr lang="en-US" sz="2000" dirty="0" err="1"/>
              <a:t>sebarang</a:t>
            </a:r>
            <a:r>
              <a:rPr lang="en-US" sz="2000" dirty="0"/>
              <a:t> </a:t>
            </a:r>
            <a:r>
              <a:rPr lang="en-US" sz="2000" dirty="0" err="1"/>
              <a:t>kekacauan</a:t>
            </a:r>
            <a:r>
              <a:rPr lang="en-US" sz="2000" dirty="0"/>
              <a:t>, di mana </a:t>
            </a:r>
            <a:r>
              <a:rPr lang="en-US" sz="2000" dirty="0" err="1"/>
              <a:t>semua</a:t>
            </a:r>
            <a:r>
              <a:rPr lang="en-US" sz="2000" dirty="0"/>
              <a:t> </a:t>
            </a:r>
            <a:r>
              <a:rPr lang="en-US" sz="2000" dirty="0" err="1"/>
              <a:t>anggota</a:t>
            </a:r>
            <a:r>
              <a:rPr lang="en-US" sz="2000" dirty="0"/>
              <a:t> </a:t>
            </a:r>
            <a:r>
              <a:rPr lang="en-US" sz="2000" dirty="0" err="1"/>
              <a:t>masyarakat</a:t>
            </a:r>
            <a:r>
              <a:rPr lang="en-US" sz="2000" dirty="0"/>
              <a:t> </a:t>
            </a:r>
            <a:r>
              <a:rPr lang="en-US" sz="2000" dirty="0" err="1"/>
              <a:t>akan</a:t>
            </a:r>
            <a:r>
              <a:rPr lang="en-US" sz="2000" dirty="0"/>
              <a:t> </a:t>
            </a:r>
            <a:r>
              <a:rPr lang="en-US" sz="2000" dirty="0" err="1"/>
              <a:t>merasa</a:t>
            </a:r>
            <a:r>
              <a:rPr lang="en-US" sz="2000" dirty="0"/>
              <a:t> </a:t>
            </a:r>
            <a:r>
              <a:rPr lang="en-US" sz="2000" dirty="0" err="1"/>
              <a:t>selamat</a:t>
            </a:r>
            <a:r>
              <a:rPr lang="en-US" sz="2000"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noAutofit/>
          </a:bodyPr>
          <a:lstStyle/>
          <a:p>
            <a:r>
              <a:rPr lang="en-US" sz="2000" dirty="0" err="1"/>
              <a:t>Hak-haksemuarakyatbolehdiamalkandengan</a:t>
            </a:r>
            <a:r>
              <a:rPr lang="en-US" sz="2000" dirty="0"/>
              <a:t> </a:t>
            </a:r>
            <a:r>
              <a:rPr lang="en-US" sz="2000" dirty="0" err="1"/>
              <a:t>bebas</a:t>
            </a:r>
            <a:r>
              <a:rPr lang="en-US" sz="2000" dirty="0"/>
              <a:t> </a:t>
            </a:r>
            <a:r>
              <a:rPr lang="en-US" sz="2000" dirty="0" err="1"/>
              <a:t>asalkan</a:t>
            </a:r>
            <a:r>
              <a:rPr lang="en-US" sz="2000" dirty="0"/>
              <a:t> </a:t>
            </a:r>
            <a:r>
              <a:rPr lang="en-US" sz="2000" dirty="0" err="1"/>
              <a:t>tidak</a:t>
            </a:r>
            <a:r>
              <a:rPr lang="en-US" sz="2000" dirty="0"/>
              <a:t> </a:t>
            </a:r>
            <a:r>
              <a:rPr lang="en-US" sz="2000" dirty="0" err="1"/>
              <a:t>melanggar</a:t>
            </a:r>
            <a:r>
              <a:rPr lang="en-US" sz="2000" dirty="0"/>
              <a:t> </a:t>
            </a:r>
            <a:r>
              <a:rPr lang="en-US" sz="2000" dirty="0" err="1"/>
              <a:t>undang</a:t>
            </a:r>
            <a:r>
              <a:rPr lang="en-US" sz="2000" dirty="0"/>
              <a:t>- </a:t>
            </a:r>
            <a:r>
              <a:rPr lang="en-US" sz="2000" dirty="0" err="1"/>
              <a:t>undang</a:t>
            </a:r>
            <a:r>
              <a:rPr lang="en-US" sz="2000" dirty="0"/>
              <a:t> </a:t>
            </a:r>
            <a:r>
              <a:rPr lang="en-US" sz="2000" dirty="0" err="1"/>
              <a:t>serta</a:t>
            </a:r>
            <a:r>
              <a:rPr lang="en-US" sz="2000" dirty="0"/>
              <a:t> </a:t>
            </a:r>
            <a:r>
              <a:rPr lang="en-US" sz="2000" dirty="0" err="1"/>
              <a:t>perkara-perkara</a:t>
            </a:r>
            <a:r>
              <a:rPr lang="en-US" sz="2000" dirty="0"/>
              <a:t> </a:t>
            </a:r>
            <a:r>
              <a:rPr lang="en-US" sz="2000" dirty="0" err="1"/>
              <a:t>sebagaimana</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p>
        </p:txBody>
      </p:sp>
      <p:sp>
        <p:nvSpPr>
          <p:cNvPr id="6" name="Text Placeholder 5"/>
          <p:cNvSpPr>
            <a:spLocks noGrp="1"/>
          </p:cNvSpPr>
          <p:nvPr>
            <p:ph type="body" sz="quarter" idx="18"/>
          </p:nvPr>
        </p:nvSpPr>
        <p:spPr/>
        <p:txBody>
          <a:bodyPr/>
          <a:lstStyle/>
          <a:p>
            <a:endParaRPr lang="en-US"/>
          </a:p>
        </p:txBody>
      </p:sp>
      <p:sp>
        <p:nvSpPr>
          <p:cNvPr id="7" name="Text Placeholder 6"/>
          <p:cNvSpPr>
            <a:spLocks noGrp="1"/>
          </p:cNvSpPr>
          <p:nvPr>
            <p:ph type="body" sz="quarter" idx="19"/>
          </p:nvPr>
        </p:nvSpPr>
        <p:spPr/>
        <p:txBody>
          <a:bodyPr>
            <a:noAutofit/>
          </a:bodyPr>
          <a:lstStyle/>
          <a:p>
            <a:r>
              <a:rPr lang="en-US" sz="2000" dirty="0" err="1"/>
              <a:t>Hak-hak</a:t>
            </a:r>
            <a:r>
              <a:rPr lang="en-US" sz="2000" dirty="0"/>
              <a:t> </a:t>
            </a:r>
            <a:r>
              <a:rPr lang="en-US" sz="2000" dirty="0" err="1"/>
              <a:t>dan</a:t>
            </a:r>
            <a:r>
              <a:rPr lang="en-US" sz="2000" dirty="0"/>
              <a:t> </a:t>
            </a:r>
            <a:r>
              <a:rPr lang="en-US" sz="2000" dirty="0" err="1"/>
              <a:t>kebebasan</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r>
              <a:rPr lang="en-US" sz="2000" dirty="0" err="1"/>
              <a:t>itu</a:t>
            </a:r>
            <a:r>
              <a:rPr lang="en-US" sz="2000" dirty="0"/>
              <a:t> </a:t>
            </a:r>
            <a:r>
              <a:rPr lang="en-US" sz="2000" dirty="0" err="1"/>
              <a:t>tidaklah</a:t>
            </a:r>
            <a:r>
              <a:rPr lang="en-US" sz="2000" dirty="0"/>
              <a:t> </a:t>
            </a:r>
            <a:r>
              <a:rPr lang="en-US" sz="2000" dirty="0" err="1"/>
              <a:t>termasuk</a:t>
            </a:r>
            <a:r>
              <a:rPr lang="en-US" sz="2000" dirty="0"/>
              <a:t> </a:t>
            </a:r>
            <a:r>
              <a:rPr lang="en-US" sz="2000" dirty="0" err="1"/>
              <a:t>hak</a:t>
            </a:r>
            <a:r>
              <a:rPr lang="en-US" sz="2000" dirty="0"/>
              <a:t> </a:t>
            </a:r>
            <a:r>
              <a:rPr lang="en-US" sz="2000" dirty="0" err="1"/>
              <a:t>menggulingkan</a:t>
            </a:r>
            <a:r>
              <a:rPr lang="en-US" sz="2000" dirty="0"/>
              <a:t> </a:t>
            </a:r>
            <a:r>
              <a:rPr lang="en-US" sz="2000" dirty="0" err="1"/>
              <a:t>kerajaan</a:t>
            </a:r>
            <a:r>
              <a:rPr lang="en-US" sz="2000" dirty="0"/>
              <a:t> </a:t>
            </a:r>
            <a:r>
              <a:rPr lang="en-US" sz="2000" dirty="0" err="1"/>
              <a:t>sama</a:t>
            </a:r>
            <a:r>
              <a:rPr lang="en-US" sz="2000" dirty="0"/>
              <a:t> </a:t>
            </a:r>
            <a:r>
              <a:rPr lang="en-US" sz="2000" dirty="0" err="1"/>
              <a:t>ada</a:t>
            </a:r>
            <a:r>
              <a:rPr lang="en-US" sz="2000" dirty="0"/>
              <a:t> </a:t>
            </a:r>
            <a:r>
              <a:rPr lang="en-US" sz="2000" dirty="0" err="1"/>
              <a:t>dengan</a:t>
            </a:r>
            <a:r>
              <a:rPr lang="en-US" sz="2000" dirty="0"/>
              <a:t> </a:t>
            </a:r>
            <a:r>
              <a:rPr lang="en-US" sz="2000" dirty="0" err="1"/>
              <a:t>kekerasan</a:t>
            </a:r>
            <a:r>
              <a:rPr lang="en-US" sz="2000" dirty="0"/>
              <a:t> </a:t>
            </a:r>
            <a:r>
              <a:rPr lang="en-US" sz="2000" dirty="0" err="1"/>
              <a:t>atau</a:t>
            </a:r>
            <a:r>
              <a:rPr lang="en-US" sz="2000" dirty="0"/>
              <a:t> </a:t>
            </a:r>
            <a:r>
              <a:rPr lang="en-US" sz="2000" dirty="0" err="1"/>
              <a:t>dengan</a:t>
            </a:r>
            <a:r>
              <a:rPr lang="en-US" sz="2000" dirty="0"/>
              <a:t> </a:t>
            </a:r>
            <a:r>
              <a:rPr lang="en-US" sz="2000" dirty="0" err="1"/>
              <a:t>cara-cara</a:t>
            </a:r>
            <a:r>
              <a:rPr lang="en-US" sz="2000" dirty="0"/>
              <a:t> yang </a:t>
            </a:r>
            <a:r>
              <a:rPr lang="en-US" sz="2000" dirty="0" err="1"/>
              <a:t>tidak</a:t>
            </a:r>
            <a:r>
              <a:rPr lang="en-US" sz="2000" dirty="0"/>
              <a:t> </a:t>
            </a:r>
            <a:r>
              <a:rPr lang="en-US" sz="2000" dirty="0" err="1"/>
              <a:t>menurut</a:t>
            </a:r>
            <a:r>
              <a:rPr lang="en-US" sz="2000" dirty="0"/>
              <a:t> </a:t>
            </a:r>
            <a:r>
              <a:rPr lang="en-US" sz="2000" dirty="0" err="1"/>
              <a:t>Perlembagaan</a:t>
            </a:r>
            <a:r>
              <a:rPr lang="en-US" sz="2000" dirty="0"/>
              <a:t>. </a:t>
            </a:r>
          </a:p>
        </p:txBody>
      </p:sp>
      <p:sp>
        <p:nvSpPr>
          <p:cNvPr id="8" name="Title 7"/>
          <p:cNvSpPr>
            <a:spLocks noGrp="1"/>
          </p:cNvSpPr>
          <p:nvPr>
            <p:ph type="title"/>
          </p:nvPr>
        </p:nvSpPr>
        <p:spPr>
          <a:xfrm>
            <a:off x="182880" y="1807988"/>
            <a:ext cx="5448663" cy="3242024"/>
          </a:xfrm>
        </p:spPr>
        <p:txBody>
          <a:bodyPr/>
          <a:lstStyle/>
          <a:p>
            <a:r>
              <a:rPr lang="en-US" dirty="0" err="1" smtClean="0"/>
              <a:t>Rukun</a:t>
            </a:r>
            <a:r>
              <a:rPr lang="en-US" dirty="0" smtClean="0"/>
              <a:t> 4:</a:t>
            </a:r>
            <a:br>
              <a:rPr lang="en-US" dirty="0" smtClean="0"/>
            </a:br>
            <a:r>
              <a:rPr lang="en-US" dirty="0" err="1" smtClean="0"/>
              <a:t>Kedaulatan</a:t>
            </a:r>
            <a:r>
              <a:rPr lang="en-US" dirty="0" smtClean="0"/>
              <a:t> </a:t>
            </a:r>
            <a:r>
              <a:rPr lang="en-US" dirty="0" err="1" smtClean="0"/>
              <a:t>undang-undang</a:t>
            </a:r>
            <a:endParaRPr lang="en-US" dirty="0"/>
          </a:p>
        </p:txBody>
      </p:sp>
    </p:spTree>
    <p:extLst>
      <p:ext uri="{BB962C8B-B14F-4D97-AF65-F5344CB8AC3E}">
        <p14:creationId xmlns:p14="http://schemas.microsoft.com/office/powerpoint/2010/main" val="896490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643454"/>
            <a:ext cx="5936341" cy="556466"/>
          </a:xfrm>
        </p:spPr>
        <p:txBody>
          <a:bodyPr/>
          <a:lstStyle/>
          <a:p>
            <a:r>
              <a:rPr lang="en-US" sz="1800" dirty="0" err="1"/>
              <a:t>Membentuk</a:t>
            </a:r>
            <a:r>
              <a:rPr lang="en-US" sz="1800" dirty="0"/>
              <a:t> </a:t>
            </a:r>
            <a:r>
              <a:rPr lang="en-US" sz="1800" dirty="0" err="1"/>
              <a:t>warga</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selaras</a:t>
            </a:r>
            <a:r>
              <a:rPr lang="en-US" sz="1800" dirty="0"/>
              <a:t> </a:t>
            </a:r>
            <a:r>
              <a:rPr lang="en-US" sz="1800" dirty="0" err="1"/>
              <a:t>dengan</a:t>
            </a:r>
            <a:r>
              <a:rPr lang="en-US" sz="1800" dirty="0"/>
              <a:t> </a:t>
            </a:r>
            <a:r>
              <a:rPr lang="en-US" sz="1800" dirty="0" err="1"/>
              <a:t>kempen</a:t>
            </a:r>
            <a:r>
              <a:rPr lang="en-US" sz="1800" dirty="0"/>
              <a:t> Budi Bahasa </a:t>
            </a:r>
            <a:r>
              <a:rPr lang="en-US" sz="1800" dirty="0" err="1"/>
              <a:t>dan</a:t>
            </a:r>
            <a:r>
              <a:rPr lang="en-US" sz="1800" dirty="0"/>
              <a:t> </a:t>
            </a:r>
            <a:r>
              <a:rPr lang="en-US" sz="1800" dirty="0" err="1"/>
              <a:t>Nilai-Nilai</a:t>
            </a:r>
            <a:r>
              <a:rPr lang="en-US" sz="1800" dirty="0"/>
              <a:t> </a:t>
            </a:r>
            <a:r>
              <a:rPr lang="en-US" sz="1800" dirty="0" err="1"/>
              <a:t>Murni</a:t>
            </a:r>
            <a:r>
              <a:rPr lang="en-US" sz="1800" dirty="0"/>
              <a:t>. </a:t>
            </a:r>
            <a:r>
              <a:rPr lang="en-US" sz="1800" dirty="0" err="1"/>
              <a:t>Individu</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adalah</a:t>
            </a:r>
            <a:r>
              <a:rPr lang="en-US" sz="1800" dirty="0"/>
              <a:t> </a:t>
            </a:r>
            <a:r>
              <a:rPr lang="en-US" sz="1800" dirty="0" err="1"/>
              <a:t>amat</a:t>
            </a:r>
            <a:r>
              <a:rPr lang="en-US" sz="1800" dirty="0"/>
              <a:t> </a:t>
            </a:r>
            <a:r>
              <a:rPr lang="en-US" sz="1800" dirty="0" err="1"/>
              <a:t>penting</a:t>
            </a:r>
            <a:r>
              <a:rPr lang="en-US" sz="1800" dirty="0"/>
              <a:t> </a:t>
            </a:r>
            <a:r>
              <a:rPr lang="en-US" sz="1800" dirty="0" err="1"/>
              <a:t>dalam</a:t>
            </a:r>
            <a:r>
              <a:rPr lang="en-US" sz="1800" dirty="0"/>
              <a:t> </a:t>
            </a:r>
            <a:r>
              <a:rPr lang="en-US" sz="1800" dirty="0" err="1"/>
              <a:t>konteks</a:t>
            </a:r>
            <a:r>
              <a:rPr lang="en-US" sz="1800" dirty="0"/>
              <a:t> </a:t>
            </a:r>
            <a:r>
              <a:rPr lang="en-US" sz="1800" dirty="0" err="1"/>
              <a:t>perhubungan</a:t>
            </a:r>
            <a:r>
              <a:rPr lang="en-US" sz="1800" dirty="0"/>
              <a:t> </a:t>
            </a:r>
            <a:r>
              <a:rPr lang="en-US" sz="1800" dirty="0" err="1"/>
              <a:t>pelbagai</a:t>
            </a:r>
            <a:r>
              <a:rPr lang="en-US" sz="1800" dirty="0"/>
              <a:t> </a:t>
            </a:r>
            <a:r>
              <a:rPr lang="en-US" sz="1800" dirty="0" err="1"/>
              <a:t>kaum</a:t>
            </a:r>
            <a:r>
              <a:rPr lang="en-US" sz="1800" dirty="0"/>
              <a:t> di </a:t>
            </a:r>
            <a:r>
              <a:rPr lang="en-US" sz="1800" dirty="0" err="1"/>
              <a:t>negara</a:t>
            </a:r>
            <a:r>
              <a:rPr lang="en-US" sz="1800" dirty="0"/>
              <a:t> </a:t>
            </a:r>
            <a:r>
              <a:rPr lang="en-US" sz="1800" dirty="0" err="1"/>
              <a:t>ini</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800353" cy="556466"/>
          </a:xfrm>
        </p:spPr>
        <p:txBody>
          <a:bodyPr/>
          <a:lstStyle/>
          <a:p>
            <a:r>
              <a:rPr lang="en-US" sz="1800" dirty="0" err="1"/>
              <a:t>Mengutuk</a:t>
            </a:r>
            <a:r>
              <a:rPr lang="en-US" sz="1800" dirty="0"/>
              <a:t> </a:t>
            </a:r>
            <a:r>
              <a:rPr lang="en-US" sz="1800" dirty="0" err="1"/>
              <a:t>tingkah</a:t>
            </a:r>
            <a:r>
              <a:rPr lang="en-US" sz="1800" dirty="0"/>
              <a:t> </a:t>
            </a:r>
            <a:r>
              <a:rPr lang="en-US" sz="1800" dirty="0" err="1"/>
              <a:t>laku</a:t>
            </a:r>
            <a:r>
              <a:rPr lang="en-US" sz="1800" dirty="0"/>
              <a:t> </a:t>
            </a:r>
            <a:r>
              <a:rPr lang="en-US" sz="1800" dirty="0" err="1"/>
              <a:t>atau</a:t>
            </a:r>
            <a:r>
              <a:rPr lang="en-US" sz="1800" dirty="0"/>
              <a:t> </a:t>
            </a:r>
            <a:r>
              <a:rPr lang="en-US" sz="1800" dirty="0" err="1"/>
              <a:t>perbuatan</a:t>
            </a:r>
            <a:r>
              <a:rPr lang="en-US" sz="1800" dirty="0"/>
              <a:t> yang </a:t>
            </a:r>
            <a:r>
              <a:rPr lang="en-US" sz="1800" dirty="0" err="1"/>
              <a:t>angkuh</a:t>
            </a:r>
            <a:r>
              <a:rPr lang="en-US" sz="1800" dirty="0"/>
              <a:t> </a:t>
            </a:r>
            <a:r>
              <a:rPr lang="en-US" sz="1800" dirty="0" err="1"/>
              <a:t>atau</a:t>
            </a:r>
            <a:r>
              <a:rPr lang="en-US" sz="1800" dirty="0"/>
              <a:t> </a:t>
            </a:r>
            <a:r>
              <a:rPr lang="en-US" sz="1800" dirty="0" err="1"/>
              <a:t>menyinggung</a:t>
            </a:r>
            <a:r>
              <a:rPr lang="en-US" sz="1800" dirty="0"/>
              <a:t> </a:t>
            </a:r>
            <a:r>
              <a:rPr lang="en-US" sz="1800" dirty="0" err="1"/>
              <a:t>perasaan</a:t>
            </a:r>
            <a:r>
              <a:rPr lang="en-US" sz="1800" dirty="0"/>
              <a:t> </a:t>
            </a:r>
            <a:r>
              <a:rPr lang="en-US" sz="1800" dirty="0" err="1"/>
              <a:t>seseorang</a:t>
            </a:r>
            <a:r>
              <a:rPr lang="en-US" sz="1800" dirty="0"/>
              <a:t> </a:t>
            </a:r>
            <a:r>
              <a:rPr lang="en-US" sz="1800" dirty="0" err="1"/>
              <a:t>atau</a:t>
            </a:r>
            <a:r>
              <a:rPr lang="en-US" sz="1800" dirty="0"/>
              <a:t> </a:t>
            </a:r>
            <a:r>
              <a:rPr lang="en-US" sz="1800" dirty="0" err="1"/>
              <a:t>sesuatu</a:t>
            </a:r>
            <a:r>
              <a:rPr lang="en-US" sz="1800" dirty="0"/>
              <a:t> </a:t>
            </a:r>
            <a:r>
              <a:rPr lang="en-US" sz="1800" dirty="0" err="1"/>
              <a:t>golongan</a:t>
            </a:r>
            <a:r>
              <a:rPr lang="en-US" sz="1800" dirty="0"/>
              <a:t>. </a:t>
            </a:r>
          </a:p>
        </p:txBody>
      </p:sp>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19"/>
          </p:nvPr>
        </p:nvSpPr>
        <p:spPr>
          <a:xfrm>
            <a:off x="6255659" y="3032534"/>
            <a:ext cx="5800353" cy="556466"/>
          </a:xfrm>
        </p:spPr>
        <p:txBody>
          <a:bodyPr/>
          <a:lstStyle/>
          <a:p>
            <a:r>
              <a:rPr lang="en-US" sz="1800" dirty="0" err="1"/>
              <a:t>Prinsip</a:t>
            </a:r>
            <a:r>
              <a:rPr lang="en-US" sz="1800" dirty="0"/>
              <a:t> </a:t>
            </a:r>
            <a:r>
              <a:rPr lang="en-US" sz="1800" dirty="0" err="1"/>
              <a:t>ini</a:t>
            </a:r>
            <a:r>
              <a:rPr lang="en-US" sz="1800" dirty="0"/>
              <a:t> </a:t>
            </a:r>
            <a:r>
              <a:rPr lang="en-US" sz="1800" dirty="0" err="1"/>
              <a:t>menjadi</a:t>
            </a:r>
            <a:r>
              <a:rPr lang="en-US" sz="1800" dirty="0"/>
              <a:t> </a:t>
            </a:r>
            <a:r>
              <a:rPr lang="en-US" sz="1800" dirty="0" err="1"/>
              <a:t>panduan</a:t>
            </a:r>
            <a:r>
              <a:rPr lang="en-US" sz="1800" dirty="0"/>
              <a:t> </a:t>
            </a:r>
            <a:r>
              <a:rPr lang="en-US" sz="1800" dirty="0" err="1"/>
              <a:t>supaya</a:t>
            </a:r>
            <a:r>
              <a:rPr lang="en-US" sz="1800" dirty="0"/>
              <a:t> </a:t>
            </a:r>
            <a:r>
              <a:rPr lang="en-US" sz="1800" dirty="0" err="1"/>
              <a:t>perilaku</a:t>
            </a:r>
            <a:r>
              <a:rPr lang="en-US" sz="1800" dirty="0"/>
              <a:t> </a:t>
            </a:r>
            <a:r>
              <a:rPr lang="en-US" sz="1800" dirty="0" err="1"/>
              <a:t>masyarakat</a:t>
            </a:r>
            <a:r>
              <a:rPr lang="en-US" sz="1800" dirty="0"/>
              <a:t> </a:t>
            </a:r>
            <a:r>
              <a:rPr lang="en-US" sz="1800" dirty="0" err="1"/>
              <a:t>sentiasa</a:t>
            </a:r>
            <a:r>
              <a:rPr lang="en-US" sz="1800" dirty="0"/>
              <a:t> </a:t>
            </a:r>
            <a:r>
              <a:rPr lang="en-US" sz="1800" dirty="0" err="1"/>
              <a:t>terpelihara</a:t>
            </a:r>
            <a:r>
              <a:rPr lang="en-US" sz="1800" dirty="0"/>
              <a:t> </a:t>
            </a:r>
            <a:r>
              <a:rPr lang="en-US" sz="1800" dirty="0" err="1"/>
              <a:t>dan</a:t>
            </a:r>
            <a:r>
              <a:rPr lang="en-US" sz="1800" dirty="0"/>
              <a:t> </a:t>
            </a:r>
            <a:r>
              <a:rPr lang="en-US" sz="1800" dirty="0" err="1"/>
              <a:t>berkembang</a:t>
            </a:r>
            <a:r>
              <a:rPr lang="en-US" sz="1800" dirty="0"/>
              <a:t> </a:t>
            </a:r>
            <a:r>
              <a:rPr lang="en-US" sz="1800" dirty="0" err="1"/>
              <a:t>sesuai</a:t>
            </a:r>
            <a:r>
              <a:rPr lang="en-US" sz="1800" dirty="0"/>
              <a:t> </a:t>
            </a:r>
            <a:r>
              <a:rPr lang="en-US" sz="1800" dirty="0" err="1"/>
              <a:t>dengan</a:t>
            </a:r>
            <a:r>
              <a:rPr lang="en-US" sz="1800" dirty="0"/>
              <a:t> </a:t>
            </a:r>
            <a:r>
              <a:rPr lang="en-US" sz="1800" dirty="0" err="1"/>
              <a:t>keperibadian</a:t>
            </a:r>
            <a:r>
              <a:rPr lang="en-US" sz="1800" dirty="0"/>
              <a:t> </a:t>
            </a:r>
            <a:r>
              <a:rPr lang="en-US" sz="1800" dirty="0" err="1"/>
              <a:t>bangsa</a:t>
            </a:r>
            <a:r>
              <a:rPr lang="en-US" sz="1800" dirty="0"/>
              <a:t> </a:t>
            </a:r>
            <a:r>
              <a:rPr lang="en-US" sz="1800" dirty="0" err="1"/>
              <a:t>dan</a:t>
            </a:r>
            <a:r>
              <a:rPr lang="en-US" sz="1800" dirty="0"/>
              <a:t> </a:t>
            </a:r>
            <a:r>
              <a:rPr lang="en-US" sz="1800" dirty="0" err="1"/>
              <a:t>nilai-nilai</a:t>
            </a:r>
            <a:r>
              <a:rPr lang="en-US" sz="1800" dirty="0"/>
              <a:t> </a:t>
            </a:r>
            <a:r>
              <a:rPr lang="en-US" sz="1800" dirty="0" err="1"/>
              <a:t>murni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Kesopanan</a:t>
            </a:r>
            <a:r>
              <a:rPr lang="en-US" sz="1800" dirty="0"/>
              <a:t> </a:t>
            </a:r>
            <a:r>
              <a:rPr lang="en-US" sz="1800" dirty="0" err="1"/>
              <a:t>dan</a:t>
            </a:r>
            <a:r>
              <a:rPr lang="en-US" sz="1800" dirty="0"/>
              <a:t> </a:t>
            </a:r>
            <a:r>
              <a:rPr lang="en-US" sz="1800" dirty="0" err="1"/>
              <a:t>kesusilaan</a:t>
            </a:r>
            <a:r>
              <a:rPr lang="en-US" sz="1800" dirty="0"/>
              <a:t> </a:t>
            </a:r>
            <a:r>
              <a:rPr lang="en-US" sz="1800" dirty="0" err="1"/>
              <a:t>dapat</a:t>
            </a:r>
            <a:r>
              <a:rPr lang="en-US" sz="1800" dirty="0"/>
              <a:t> </a:t>
            </a:r>
            <a:r>
              <a:rPr lang="en-US" sz="1800" dirty="0" err="1"/>
              <a:t>dilihat</a:t>
            </a:r>
            <a:r>
              <a:rPr lang="en-US" sz="1800" dirty="0"/>
              <a:t> </a:t>
            </a:r>
            <a:r>
              <a:rPr lang="en-US" sz="1800" dirty="0" err="1"/>
              <a:t>pada</a:t>
            </a:r>
            <a:r>
              <a:rPr lang="en-US" sz="1800" dirty="0"/>
              <a:t> </a:t>
            </a:r>
            <a:r>
              <a:rPr lang="en-US" sz="1800" dirty="0" err="1"/>
              <a:t>tingkah</a:t>
            </a:r>
            <a:r>
              <a:rPr lang="en-US" sz="1800" dirty="0"/>
              <a:t> </a:t>
            </a:r>
            <a:r>
              <a:rPr lang="en-US" sz="1800" dirty="0" err="1"/>
              <a:t>laku</a:t>
            </a:r>
            <a:r>
              <a:rPr lang="en-US" sz="1800" dirty="0"/>
              <a:t> </a:t>
            </a:r>
            <a:r>
              <a:rPr lang="en-US" sz="1800" dirty="0" err="1"/>
              <a:t>dan</a:t>
            </a:r>
            <a:r>
              <a:rPr lang="en-US" sz="1800" dirty="0"/>
              <a:t> </a:t>
            </a:r>
            <a:r>
              <a:rPr lang="en-US" sz="1800" dirty="0" err="1"/>
              <a:t>tutur</a:t>
            </a:r>
            <a:r>
              <a:rPr lang="en-US" sz="1800" dirty="0"/>
              <a:t> kata </a:t>
            </a:r>
            <a:r>
              <a:rPr lang="en-US" sz="1800" dirty="0" err="1"/>
              <a:t>seseorang</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6255659" y="5323141"/>
            <a:ext cx="5800353" cy="556466"/>
          </a:xfrm>
        </p:spPr>
        <p:txBody>
          <a:bodyPr/>
          <a:lstStyle/>
          <a:p>
            <a:r>
              <a:rPr lang="en-US" sz="1800" dirty="0" err="1"/>
              <a:t>Membentuk</a:t>
            </a:r>
            <a:r>
              <a:rPr lang="en-US" sz="1800" dirty="0"/>
              <a:t> </a:t>
            </a:r>
            <a:r>
              <a:rPr lang="en-US" sz="1800" dirty="0" err="1"/>
              <a:t>individu</a:t>
            </a:r>
            <a:r>
              <a:rPr lang="en-US" sz="1800" dirty="0"/>
              <a:t> </a:t>
            </a:r>
            <a:r>
              <a:rPr lang="en-US" sz="1800" dirty="0" err="1"/>
              <a:t>berdisiplin</a:t>
            </a:r>
            <a:r>
              <a:rPr lang="en-US" sz="1800" dirty="0"/>
              <a:t> </a:t>
            </a:r>
            <a:r>
              <a:rPr lang="en-US" sz="1800" dirty="0" err="1"/>
              <a:t>dan</a:t>
            </a:r>
            <a:r>
              <a:rPr lang="en-US" sz="1800" dirty="0"/>
              <a:t> </a:t>
            </a:r>
            <a:r>
              <a:rPr lang="en-US" sz="1800" dirty="0" err="1"/>
              <a:t>bermoral</a:t>
            </a:r>
            <a:r>
              <a:rPr lang="en-US" sz="1800" dirty="0"/>
              <a:t> yang </a:t>
            </a:r>
            <a:r>
              <a:rPr lang="en-US" sz="1800" dirty="0" err="1"/>
              <a:t>akan</a:t>
            </a:r>
            <a:r>
              <a:rPr lang="en-US" sz="1800" dirty="0"/>
              <a:t> </a:t>
            </a:r>
            <a:r>
              <a:rPr lang="en-US" sz="1800" dirty="0" err="1"/>
              <a:t>membantu</a:t>
            </a:r>
            <a:r>
              <a:rPr lang="en-US" sz="1800" dirty="0"/>
              <a:t> </a:t>
            </a:r>
            <a:r>
              <a:rPr lang="en-US" sz="1800" dirty="0" err="1"/>
              <a:t>mewujudkan</a:t>
            </a:r>
            <a:r>
              <a:rPr lang="en-US" sz="1800" dirty="0"/>
              <a:t> </a:t>
            </a:r>
            <a:r>
              <a:rPr lang="en-US" sz="1800" dirty="0" err="1"/>
              <a:t>sesebuah</a:t>
            </a:r>
            <a:r>
              <a:rPr lang="en-US" sz="1800" dirty="0"/>
              <a:t> </a:t>
            </a:r>
            <a:r>
              <a:rPr lang="en-US" sz="1800" dirty="0" err="1"/>
              <a:t>masyarakat</a:t>
            </a:r>
            <a:r>
              <a:rPr lang="en-US" sz="1800" dirty="0"/>
              <a:t> yang </a:t>
            </a:r>
            <a:r>
              <a:rPr lang="en-US" sz="1800" dirty="0" err="1"/>
              <a:t>baik</a:t>
            </a:r>
            <a:r>
              <a:rPr lang="en-US" sz="1800" dirty="0"/>
              <a:t>, </a:t>
            </a:r>
            <a:r>
              <a:rPr lang="en-US" sz="1800" dirty="0" err="1"/>
              <a:t>berbudi</a:t>
            </a:r>
            <a:r>
              <a:rPr lang="en-US" sz="1800" dirty="0"/>
              <a:t> </a:t>
            </a:r>
            <a:r>
              <a:rPr lang="en-US" sz="1800" dirty="0" err="1"/>
              <a:t>bahasa</a:t>
            </a:r>
            <a:r>
              <a:rPr lang="en-US" sz="1800" dirty="0"/>
              <a:t>,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serta</a:t>
            </a:r>
            <a:r>
              <a:rPr lang="en-US" sz="1800" dirty="0"/>
              <a:t> </a:t>
            </a:r>
            <a:r>
              <a:rPr lang="en-US" sz="1800" dirty="0" err="1"/>
              <a:t>dapat</a:t>
            </a:r>
            <a:r>
              <a:rPr lang="en-US" sz="1800" dirty="0"/>
              <a:t> </a:t>
            </a:r>
            <a:r>
              <a:rPr lang="en-US" sz="1800" dirty="0" err="1"/>
              <a:t>mewujudkan</a:t>
            </a:r>
            <a:r>
              <a:rPr lang="en-US" sz="1800" dirty="0"/>
              <a:t> </a:t>
            </a:r>
            <a:r>
              <a:rPr lang="en-US" sz="1800" dirty="0" err="1"/>
              <a:t>sebuah</a:t>
            </a:r>
            <a:r>
              <a:rPr lang="en-US" sz="1800" dirty="0"/>
              <a:t> </a:t>
            </a:r>
            <a:r>
              <a:rPr lang="en-US" sz="1800" dirty="0" err="1"/>
              <a:t>masyarakat</a:t>
            </a:r>
            <a:r>
              <a:rPr lang="en-US" sz="1800" dirty="0"/>
              <a:t> Malaysia yang </a:t>
            </a:r>
            <a:r>
              <a:rPr lang="en-US" sz="1800" dirty="0" err="1"/>
              <a:t>harmoni</a:t>
            </a:r>
            <a:r>
              <a:rPr lang="en-US" sz="1800" dirty="0"/>
              <a:t> </a:t>
            </a:r>
            <a:r>
              <a:rPr lang="en-US" sz="1800" dirty="0" err="1"/>
              <a:t>dan</a:t>
            </a:r>
            <a:r>
              <a:rPr lang="en-US" sz="1800" dirty="0"/>
              <a:t> </a:t>
            </a:r>
            <a:r>
              <a:rPr lang="en-US" sz="1800" dirty="0" err="1"/>
              <a:t>bersatu</a:t>
            </a:r>
            <a:r>
              <a:rPr lang="en-US" sz="1800" dirty="0"/>
              <a:t> </a:t>
            </a:r>
            <a:r>
              <a:rPr lang="en-US" sz="1800" dirty="0" err="1"/>
              <a:t>padu</a:t>
            </a:r>
            <a:r>
              <a:rPr lang="en-US" sz="1800" dirty="0"/>
              <a:t>. </a:t>
            </a: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dirty="0"/>
              <a:t>RUKUN 5:</a:t>
            </a:r>
            <a:br>
              <a:rPr lang="en-US" dirty="0"/>
            </a:br>
            <a:r>
              <a:rPr lang="en-US" dirty="0"/>
              <a:t>KESOPANAN DAN KESUSILAAN</a:t>
            </a:r>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942197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807988"/>
            <a:ext cx="5697415" cy="3242024"/>
          </a:xfrm>
        </p:spPr>
        <p:txBody>
          <a:bodyPr/>
          <a:lstStyle/>
          <a:p>
            <a:r>
              <a:rPr lang="en-US" sz="3600" dirty="0" err="1"/>
              <a:t>Perpaduan</a:t>
            </a:r>
            <a:r>
              <a:rPr lang="en-US" sz="3600" dirty="0"/>
              <a:t> </a:t>
            </a:r>
            <a:r>
              <a:rPr lang="en-US" sz="3600" dirty="0" err="1"/>
              <a:t>kaum</a:t>
            </a:r>
            <a:r>
              <a:rPr lang="en-US" sz="3600" dirty="0"/>
              <a:t> </a:t>
            </a:r>
            <a:r>
              <a:rPr lang="en-US" sz="3600" dirty="0" err="1"/>
              <a:t>adalah</a:t>
            </a:r>
            <a:r>
              <a:rPr lang="en-US" sz="3600" dirty="0"/>
              <a:t> </a:t>
            </a:r>
            <a:r>
              <a:rPr lang="en-US" sz="3600" dirty="0" err="1"/>
              <a:t>asas</a:t>
            </a:r>
            <a:r>
              <a:rPr lang="en-US" sz="3600" dirty="0"/>
              <a:t> yang </a:t>
            </a:r>
            <a:r>
              <a:rPr lang="en-US" sz="3600" dirty="0" err="1"/>
              <a:t>kukuh</a:t>
            </a:r>
            <a:r>
              <a:rPr lang="en-US" sz="3600" dirty="0"/>
              <a:t> </a:t>
            </a:r>
            <a:r>
              <a:rPr lang="en-US" sz="3600" dirty="0" err="1"/>
              <a:t>dan</a:t>
            </a:r>
            <a:r>
              <a:rPr lang="en-US" sz="3600" dirty="0"/>
              <a:t> </a:t>
            </a:r>
            <a:r>
              <a:rPr lang="en-US" sz="3600" dirty="0" err="1"/>
              <a:t>matlamat</a:t>
            </a:r>
            <a:r>
              <a:rPr lang="en-US" sz="3600" dirty="0"/>
              <a:t> </a:t>
            </a:r>
            <a:r>
              <a:rPr lang="en-US" sz="3600" dirty="0" err="1"/>
              <a:t>penting</a:t>
            </a:r>
            <a:r>
              <a:rPr lang="en-US" sz="3600" dirty="0"/>
              <a:t> yang </a:t>
            </a:r>
            <a:r>
              <a:rPr lang="en-US" sz="3600" dirty="0" err="1"/>
              <a:t>ingin</a:t>
            </a:r>
            <a:r>
              <a:rPr lang="en-US" sz="3600" dirty="0"/>
              <a:t> </a:t>
            </a:r>
            <a:r>
              <a:rPr lang="en-US" sz="3600" dirty="0" err="1"/>
              <a:t>dicapai</a:t>
            </a:r>
            <a:r>
              <a:rPr lang="en-US" sz="3600" dirty="0"/>
              <a:t> </a:t>
            </a:r>
            <a:r>
              <a:rPr lang="en-US" sz="3600" dirty="0" err="1"/>
              <a:t>oleh</a:t>
            </a:r>
            <a:r>
              <a:rPr lang="en-US" sz="3600" dirty="0"/>
              <a:t> </a:t>
            </a:r>
            <a:r>
              <a:rPr lang="en-US" sz="3600" dirty="0" err="1"/>
              <a:t>semua</a:t>
            </a:r>
            <a:r>
              <a:rPr lang="en-US" sz="3600" dirty="0"/>
              <a:t> </a:t>
            </a:r>
            <a:r>
              <a:rPr lang="en-US" sz="3600" dirty="0" err="1"/>
              <a:t>negara</a:t>
            </a:r>
            <a:r>
              <a:rPr lang="en-US" sz="3600" dirty="0"/>
              <a:t> </a:t>
            </a:r>
            <a:r>
              <a:rPr lang="en-US" sz="3600" dirty="0" err="1"/>
              <a:t>termasuklah</a:t>
            </a:r>
            <a:r>
              <a:rPr lang="en-US" sz="3600" dirty="0"/>
              <a:t> Malaysia. </a:t>
            </a:r>
            <a:r>
              <a:rPr lang="en-US" sz="3600" dirty="0" err="1"/>
              <a:t>Ia</a:t>
            </a:r>
            <a:r>
              <a:rPr lang="en-US" sz="3600" dirty="0"/>
              <a:t> </a:t>
            </a:r>
            <a:r>
              <a:rPr lang="en-US" sz="3600" dirty="0" err="1"/>
              <a:t>penting</a:t>
            </a:r>
            <a:r>
              <a:rPr lang="en-US" sz="3600" dirty="0"/>
              <a:t> </a:t>
            </a:r>
            <a:r>
              <a:rPr lang="en-US" sz="3600" dirty="0" err="1"/>
              <a:t>kerana</a:t>
            </a:r>
            <a:r>
              <a:rPr lang="en-US" sz="3600" dirty="0"/>
              <a:t> </a:t>
            </a:r>
            <a:r>
              <a:rPr lang="en-US" sz="3600" dirty="0" err="1"/>
              <a:t>tanpa</a:t>
            </a:r>
            <a:r>
              <a:rPr lang="en-US" sz="3600" dirty="0"/>
              <a:t> </a:t>
            </a:r>
            <a:r>
              <a:rPr lang="en-US" sz="3600" dirty="0" err="1"/>
              <a:t>perpaduan</a:t>
            </a:r>
            <a:r>
              <a:rPr lang="en-US" sz="3600" dirty="0"/>
              <a:t>, </a:t>
            </a:r>
            <a:r>
              <a:rPr lang="en-US" sz="3600" dirty="0" err="1"/>
              <a:t>sesebuah</a:t>
            </a:r>
            <a:r>
              <a:rPr lang="en-US" sz="3600" dirty="0"/>
              <a:t> </a:t>
            </a:r>
            <a:r>
              <a:rPr lang="en-US" sz="3600" dirty="0" err="1"/>
              <a:t>negara</a:t>
            </a:r>
            <a:r>
              <a:rPr lang="en-US" sz="3600" dirty="0"/>
              <a:t> </a:t>
            </a:r>
            <a:r>
              <a:rPr lang="en-US" sz="3600" dirty="0" err="1"/>
              <a:t>itu</a:t>
            </a:r>
            <a:r>
              <a:rPr lang="en-US" sz="3600" dirty="0"/>
              <a:t> </a:t>
            </a:r>
            <a:r>
              <a:rPr lang="en-US" sz="3600" dirty="0" err="1"/>
              <a:t>akan</a:t>
            </a:r>
            <a:r>
              <a:rPr lang="en-US" sz="3600" dirty="0"/>
              <a:t> </a:t>
            </a:r>
            <a:r>
              <a:rPr lang="en-US" sz="3600" dirty="0" err="1"/>
              <a:t>menjadi</a:t>
            </a:r>
            <a:r>
              <a:rPr lang="en-US" sz="3600" dirty="0"/>
              <a:t> </a:t>
            </a:r>
            <a:r>
              <a:rPr lang="en-US" sz="3600" dirty="0" err="1"/>
              <a:t>lemah</a:t>
            </a:r>
            <a:r>
              <a:rPr lang="en-US" sz="3600" dirty="0"/>
              <a:t>, </a:t>
            </a:r>
            <a:r>
              <a:rPr lang="en-US" sz="3600" dirty="0" err="1"/>
              <a:t>sukar</a:t>
            </a:r>
            <a:r>
              <a:rPr lang="en-US" sz="3600" dirty="0"/>
              <a:t> </a:t>
            </a:r>
            <a:r>
              <a:rPr lang="en-US" sz="3600" dirty="0" err="1"/>
              <a:t>untuk</a:t>
            </a:r>
            <a:r>
              <a:rPr lang="en-US" sz="3600" dirty="0"/>
              <a:t> </a:t>
            </a:r>
            <a:r>
              <a:rPr lang="en-US" sz="3600" dirty="0" err="1"/>
              <a:t>dibangunkan</a:t>
            </a:r>
            <a:r>
              <a:rPr lang="en-US" sz="3600" dirty="0"/>
              <a:t> </a:t>
            </a:r>
            <a:r>
              <a:rPr lang="en-US" sz="3600" dirty="0" err="1"/>
              <a:t>dan</a:t>
            </a:r>
            <a:r>
              <a:rPr lang="en-US" sz="3600" dirty="0"/>
              <a:t> </a:t>
            </a:r>
            <a:r>
              <a:rPr lang="en-US" sz="3600" dirty="0" err="1"/>
              <a:t>mudah</a:t>
            </a:r>
            <a:r>
              <a:rPr lang="en-US" sz="3600" dirty="0"/>
              <a:t> </a:t>
            </a:r>
            <a:r>
              <a:rPr lang="en-US" sz="3600" dirty="0" err="1"/>
              <a:t>diancam</a:t>
            </a:r>
            <a:r>
              <a:rPr lang="en-US" sz="3600" dirty="0"/>
              <a:t> </a:t>
            </a:r>
            <a:r>
              <a:rPr lang="en-US" sz="3600" dirty="0" err="1"/>
              <a:t>sama</a:t>
            </a:r>
            <a:r>
              <a:rPr lang="en-US" sz="3600" dirty="0"/>
              <a:t> </a:t>
            </a:r>
            <a:r>
              <a:rPr lang="en-US" sz="3600" dirty="0" err="1"/>
              <a:t>ada</a:t>
            </a:r>
            <a:r>
              <a:rPr lang="en-US" sz="3600" dirty="0"/>
              <a:t> </a:t>
            </a:r>
            <a:r>
              <a:rPr lang="en-US" sz="3600" dirty="0" err="1"/>
              <a:t>oleh</a:t>
            </a:r>
            <a:r>
              <a:rPr lang="en-US" sz="3600" dirty="0"/>
              <a:t> </a:t>
            </a:r>
            <a:r>
              <a:rPr lang="en-US" sz="3600" dirty="0" err="1"/>
              <a:t>anasir</a:t>
            </a:r>
            <a:r>
              <a:rPr lang="en-US" sz="3600" dirty="0"/>
              <a:t> </a:t>
            </a:r>
            <a:r>
              <a:rPr lang="en-US" sz="3600" dirty="0" err="1"/>
              <a:t>kuasa</a:t>
            </a:r>
            <a:r>
              <a:rPr lang="en-US" sz="3600" dirty="0"/>
              <a:t> </a:t>
            </a:r>
            <a:r>
              <a:rPr lang="en-US" sz="3600" dirty="0" err="1"/>
              <a:t>luar</a:t>
            </a:r>
            <a:r>
              <a:rPr lang="en-US" sz="3600" dirty="0"/>
              <a:t> </a:t>
            </a:r>
            <a:r>
              <a:rPr lang="en-US" sz="3600" dirty="0" err="1"/>
              <a:t>mahupun</a:t>
            </a:r>
            <a:r>
              <a:rPr lang="en-US" sz="3600" dirty="0"/>
              <a:t> </a:t>
            </a:r>
            <a:r>
              <a:rPr lang="en-US" sz="3600" dirty="0" err="1"/>
              <a:t>dalam</a:t>
            </a:r>
            <a:r>
              <a:rPr lang="en-US" sz="3600" dirty="0"/>
              <a:t> </a:t>
            </a:r>
            <a:r>
              <a:rPr lang="en-US" sz="3600" dirty="0" err="1"/>
              <a:t>negara</a:t>
            </a:r>
            <a:r>
              <a:rPr lang="en-US" sz="3600" dirty="0"/>
              <a:t> </a:t>
            </a:r>
            <a:r>
              <a:rPr lang="en-US" sz="3600" dirty="0" err="1"/>
              <a:t>itu</a:t>
            </a:r>
            <a:r>
              <a:rPr lang="en-US" sz="3600" dirty="0"/>
              <a:t> </a:t>
            </a:r>
            <a:r>
              <a:rPr lang="en-US" sz="3600" dirty="0" err="1"/>
              <a:t>sendiri</a:t>
            </a:r>
            <a:r>
              <a:rPr lang="en-US" sz="3600" dirty="0"/>
              <a:t>. </a:t>
            </a:r>
          </a:p>
        </p:txBody>
      </p:sp>
      <p:sp>
        <p:nvSpPr>
          <p:cNvPr id="3" name="Text Placeholder 2"/>
          <p:cNvSpPr>
            <a:spLocks noGrp="1"/>
          </p:cNvSpPr>
          <p:nvPr>
            <p:ph type="body" sz="quarter" idx="13"/>
          </p:nvPr>
        </p:nvSpPr>
        <p:spPr>
          <a:xfrm>
            <a:off x="6299200" y="1501592"/>
            <a:ext cx="5756812" cy="3854819"/>
          </a:xfrm>
        </p:spPr>
        <p:txBody>
          <a:bodyPr>
            <a:noAutofit/>
          </a:bodyPr>
          <a:lstStyle/>
          <a:p>
            <a:pPr marL="0" indent="0">
              <a:buNone/>
            </a:pPr>
            <a:r>
              <a:rPr lang="en-US" sz="2800" dirty="0" err="1"/>
              <a:t>Rukun</a:t>
            </a:r>
            <a:r>
              <a:rPr lang="en-US" sz="2800" dirty="0"/>
              <a:t> Negara </a:t>
            </a:r>
            <a:r>
              <a:rPr lang="en-US" sz="2800" dirty="0" err="1"/>
              <a:t>diwujudkan</a:t>
            </a:r>
            <a:r>
              <a:rPr lang="en-US" sz="2800" dirty="0"/>
              <a:t> </a:t>
            </a:r>
            <a:r>
              <a:rPr lang="en-US" sz="2800" dirty="0" err="1"/>
              <a:t>rentetan</a:t>
            </a:r>
            <a:r>
              <a:rPr lang="en-US" sz="2800" dirty="0"/>
              <a:t> </a:t>
            </a:r>
            <a:r>
              <a:rPr lang="en-US" sz="2800" dirty="0" err="1"/>
              <a:t>daripada</a:t>
            </a:r>
            <a:r>
              <a:rPr lang="en-US" sz="2800" dirty="0"/>
              <a:t> </a:t>
            </a:r>
            <a:r>
              <a:rPr lang="en-US" sz="2800" dirty="0" err="1"/>
              <a:t>peristiwa</a:t>
            </a:r>
            <a:r>
              <a:rPr lang="en-US" sz="2800" dirty="0"/>
              <a:t> </a:t>
            </a:r>
            <a:r>
              <a:rPr lang="en-US" sz="2800" dirty="0" err="1"/>
              <a:t>rusuhan</a:t>
            </a:r>
            <a:r>
              <a:rPr lang="en-US" sz="2800" dirty="0"/>
              <a:t> </a:t>
            </a:r>
            <a:r>
              <a:rPr lang="en-US" sz="2800" dirty="0" err="1"/>
              <a:t>kaum</a:t>
            </a:r>
            <a:r>
              <a:rPr lang="en-US" sz="2800" dirty="0"/>
              <a:t> yang </a:t>
            </a:r>
            <a:r>
              <a:rPr lang="en-US" sz="2800" dirty="0" err="1"/>
              <a:t>berlaku</a:t>
            </a:r>
            <a:r>
              <a:rPr lang="en-US" sz="2800" dirty="0"/>
              <a:t> </a:t>
            </a:r>
            <a:r>
              <a:rPr lang="en-US" sz="2800" dirty="0" err="1"/>
              <a:t>pada</a:t>
            </a:r>
            <a:r>
              <a:rPr lang="en-US" sz="2800" dirty="0"/>
              <a:t> 13 Mei 1969. </a:t>
            </a:r>
            <a:r>
              <a:rPr lang="en-US" sz="2800" dirty="0" err="1"/>
              <a:t>Tragedi</a:t>
            </a:r>
            <a:r>
              <a:rPr lang="en-US" sz="2800" dirty="0"/>
              <a:t> </a:t>
            </a:r>
            <a:r>
              <a:rPr lang="en-US" sz="2800" dirty="0" err="1"/>
              <a:t>ini</a:t>
            </a:r>
            <a:r>
              <a:rPr lang="en-US" sz="2800" dirty="0"/>
              <a:t> </a:t>
            </a:r>
            <a:r>
              <a:rPr lang="en-US" sz="2800" dirty="0" err="1"/>
              <a:t>telah</a:t>
            </a:r>
            <a:r>
              <a:rPr lang="en-US" sz="2800" dirty="0"/>
              <a:t> </a:t>
            </a:r>
            <a:r>
              <a:rPr lang="en-US" sz="2800" dirty="0" err="1"/>
              <a:t>membuka</a:t>
            </a:r>
            <a:r>
              <a:rPr lang="en-US" sz="2800" dirty="0"/>
              <a:t> </a:t>
            </a:r>
            <a:r>
              <a:rPr lang="en-US" sz="2800" dirty="0" err="1"/>
              <a:t>mata</a:t>
            </a:r>
            <a:r>
              <a:rPr lang="en-US" sz="2800" dirty="0"/>
              <a:t> </a:t>
            </a:r>
            <a:r>
              <a:rPr lang="en-US" sz="2800" dirty="0" err="1"/>
              <a:t>dan</a:t>
            </a:r>
            <a:r>
              <a:rPr lang="en-US" sz="2800" dirty="0"/>
              <a:t> </a:t>
            </a:r>
            <a:r>
              <a:rPr lang="en-US" sz="2800" dirty="0" err="1"/>
              <a:t>menyedarkan</a:t>
            </a:r>
            <a:r>
              <a:rPr lang="en-US" sz="2800" dirty="0"/>
              <a:t> </a:t>
            </a:r>
            <a:r>
              <a:rPr lang="en-US" sz="2800" dirty="0" err="1"/>
              <a:t>kita</a:t>
            </a:r>
            <a:r>
              <a:rPr lang="en-US" sz="2800" dirty="0"/>
              <a:t> </a:t>
            </a:r>
            <a:r>
              <a:rPr lang="en-US" sz="2800" dirty="0" err="1"/>
              <a:t>semua</a:t>
            </a:r>
            <a:r>
              <a:rPr lang="en-US" sz="2800" dirty="0"/>
              <a:t>, </a:t>
            </a:r>
            <a:r>
              <a:rPr lang="en-US" sz="2800" dirty="0" err="1"/>
              <a:t>betapa</a:t>
            </a:r>
            <a:r>
              <a:rPr lang="en-US" sz="2800" dirty="0"/>
              <a:t> </a:t>
            </a:r>
            <a:r>
              <a:rPr lang="en-US" sz="2800" dirty="0" err="1"/>
              <a:t>peri</a:t>
            </a:r>
            <a:r>
              <a:rPr lang="en-US" sz="2800" dirty="0"/>
              <a:t> </a:t>
            </a:r>
            <a:r>
              <a:rPr lang="en-US" sz="2800" dirty="0" err="1"/>
              <a:t>pentingnya</a:t>
            </a:r>
            <a:r>
              <a:rPr lang="en-US" sz="2800" dirty="0"/>
              <a:t> </a:t>
            </a:r>
            <a:r>
              <a:rPr lang="en-US" sz="2800" dirty="0" err="1"/>
              <a:t>bersatu</a:t>
            </a:r>
            <a:r>
              <a:rPr lang="en-US" sz="2800" dirty="0"/>
              <a:t> </a:t>
            </a:r>
            <a:r>
              <a:rPr lang="en-US" sz="2800" dirty="0" err="1"/>
              <a:t>padu</a:t>
            </a:r>
            <a:r>
              <a:rPr lang="en-US" sz="2800" dirty="0"/>
              <a:t> </a:t>
            </a:r>
            <a:r>
              <a:rPr lang="en-US" sz="2800" dirty="0" err="1"/>
              <a:t>dan</a:t>
            </a:r>
            <a:r>
              <a:rPr lang="en-US" sz="2800" dirty="0"/>
              <a:t> </a:t>
            </a:r>
            <a:r>
              <a:rPr lang="en-US" sz="2800" dirty="0" err="1"/>
              <a:t>hidup</a:t>
            </a:r>
            <a:r>
              <a:rPr lang="en-US" sz="2800" dirty="0"/>
              <a:t> </a:t>
            </a:r>
            <a:r>
              <a:rPr lang="en-US" sz="2800" dirty="0" err="1"/>
              <a:t>dengan</a:t>
            </a:r>
            <a:r>
              <a:rPr lang="en-US" sz="2800" dirty="0"/>
              <a:t> </a:t>
            </a:r>
            <a:r>
              <a:rPr lang="en-US" sz="2800" dirty="0" err="1"/>
              <a:t>aman</a:t>
            </a:r>
            <a:r>
              <a:rPr lang="en-US" sz="2800" dirty="0"/>
              <a:t> </a:t>
            </a:r>
            <a:r>
              <a:rPr lang="en-US" sz="2800" dirty="0" err="1"/>
              <a:t>dan</a:t>
            </a:r>
            <a:r>
              <a:rPr lang="en-US" sz="2800" dirty="0"/>
              <a:t> </a:t>
            </a:r>
            <a:r>
              <a:rPr lang="en-US" sz="2800" dirty="0" err="1"/>
              <a:t>damai</a:t>
            </a:r>
            <a:r>
              <a:rPr lang="en-US" sz="2800" dirty="0"/>
              <a:t> </a:t>
            </a:r>
            <a:r>
              <a:rPr lang="en-US" sz="2800" dirty="0" err="1"/>
              <a:t>serta</a:t>
            </a:r>
            <a:r>
              <a:rPr lang="en-US" sz="2800" dirty="0"/>
              <a:t> </a:t>
            </a:r>
            <a:r>
              <a:rPr lang="en-US" sz="2800" dirty="0" err="1"/>
              <a:t>menghindari</a:t>
            </a:r>
            <a:r>
              <a:rPr lang="en-US" sz="2800" dirty="0"/>
              <a:t> </a:t>
            </a:r>
            <a:r>
              <a:rPr lang="en-US" sz="2800" dirty="0" err="1"/>
              <a:t>sifat</a:t>
            </a:r>
            <a:r>
              <a:rPr lang="en-US" sz="2800" dirty="0"/>
              <a:t> </a:t>
            </a:r>
            <a:r>
              <a:rPr lang="en-US" sz="2800" dirty="0" err="1"/>
              <a:t>curiga</a:t>
            </a:r>
            <a:r>
              <a:rPr lang="en-US" sz="2800" dirty="0"/>
              <a:t> </a:t>
            </a:r>
            <a:r>
              <a:rPr lang="en-US" sz="2800" dirty="0" err="1"/>
              <a:t>mencurigai</a:t>
            </a:r>
            <a:r>
              <a:rPr lang="en-US" sz="2800" dirty="0"/>
              <a:t> </a:t>
            </a:r>
            <a:r>
              <a:rPr lang="en-US" sz="2800" dirty="0" err="1"/>
              <a:t>antara</a:t>
            </a:r>
            <a:r>
              <a:rPr lang="en-US" sz="2800" dirty="0"/>
              <a:t> </a:t>
            </a:r>
            <a:r>
              <a:rPr lang="en-US" sz="2800" dirty="0" err="1"/>
              <a:t>satu</a:t>
            </a:r>
            <a:r>
              <a:rPr lang="en-US" sz="2800" dirty="0"/>
              <a:t> </a:t>
            </a:r>
            <a:r>
              <a:rPr lang="en-US" sz="2800" dirty="0" err="1"/>
              <a:t>sama</a:t>
            </a:r>
            <a:r>
              <a:rPr lang="en-US" sz="2800" dirty="0"/>
              <a:t> lain. </a:t>
            </a:r>
          </a:p>
        </p:txBody>
      </p:sp>
    </p:spTree>
    <p:extLst>
      <p:ext uri="{BB962C8B-B14F-4D97-AF65-F5344CB8AC3E}">
        <p14:creationId xmlns:p14="http://schemas.microsoft.com/office/powerpoint/2010/main" val="113046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3" name="Text Placeholder 2"/>
          <p:cNvSpPr>
            <a:spLocks noGrp="1"/>
          </p:cNvSpPr>
          <p:nvPr>
            <p:ph type="body" sz="quarter" idx="25"/>
          </p:nvPr>
        </p:nvSpPr>
        <p:spPr/>
        <p:txBody>
          <a:bodyPr/>
          <a:lstStyle/>
          <a:p>
            <a:endParaRPr lang="en-US"/>
          </a:p>
        </p:txBody>
      </p:sp>
      <p:sp>
        <p:nvSpPr>
          <p:cNvPr id="4" name="Text Placeholder 3"/>
          <p:cNvSpPr>
            <a:spLocks noGrp="1"/>
          </p:cNvSpPr>
          <p:nvPr>
            <p:ph type="body" sz="quarter" idx="24"/>
          </p:nvPr>
        </p:nvSpPr>
        <p:spPr/>
        <p:txBody>
          <a:bodyPr>
            <a:normAutofit/>
          </a:bodyPr>
          <a:lstStyle/>
          <a:p>
            <a:r>
              <a:rPr lang="en-US" altLang="en-US" sz="3600" dirty="0"/>
              <a:t>bersatu </a:t>
            </a:r>
            <a:r>
              <a:rPr lang="en-US" altLang="en-US" sz="3600" dirty="0" err="1"/>
              <a:t>padu</a:t>
            </a:r>
            <a:r>
              <a:rPr lang="en-US" altLang="en-US" sz="3600" dirty="0"/>
              <a:t> </a:t>
            </a:r>
            <a:endParaRPr lang="en-US" sz="3600" dirty="0"/>
          </a:p>
        </p:txBody>
      </p:sp>
      <p:sp>
        <p:nvSpPr>
          <p:cNvPr id="5" name="Text Placeholder 4"/>
          <p:cNvSpPr>
            <a:spLocks noGrp="1"/>
          </p:cNvSpPr>
          <p:nvPr>
            <p:ph type="body" sz="quarter" idx="26"/>
          </p:nvPr>
        </p:nvSpPr>
        <p:spPr/>
        <p:txBody>
          <a:bodyPr/>
          <a:lstStyle/>
          <a:p>
            <a:endParaRPr lang="en-US"/>
          </a:p>
        </p:txBody>
      </p:sp>
      <p:sp>
        <p:nvSpPr>
          <p:cNvPr id="6" name="Text Placeholder 5"/>
          <p:cNvSpPr>
            <a:spLocks noGrp="1"/>
          </p:cNvSpPr>
          <p:nvPr>
            <p:ph type="body" sz="quarter" idx="27"/>
          </p:nvPr>
        </p:nvSpPr>
        <p:spPr/>
        <p:txBody>
          <a:bodyPr/>
          <a:lstStyle/>
          <a:p>
            <a:endParaRPr lang="en-US"/>
          </a:p>
        </p:txBody>
      </p:sp>
      <p:sp>
        <p:nvSpPr>
          <p:cNvPr id="7" name="Text Placeholder 6"/>
          <p:cNvSpPr>
            <a:spLocks noGrp="1"/>
          </p:cNvSpPr>
          <p:nvPr>
            <p:ph type="body" sz="quarter" idx="28"/>
          </p:nvPr>
        </p:nvSpPr>
        <p:spPr/>
        <p:txBody>
          <a:bodyPr/>
          <a:lstStyle/>
          <a:p>
            <a:endParaRPr lang="en-US"/>
          </a:p>
        </p:txBody>
      </p:sp>
      <p:sp>
        <p:nvSpPr>
          <p:cNvPr id="8" name="Text Placeholder 7"/>
          <p:cNvSpPr>
            <a:spLocks noGrp="1"/>
          </p:cNvSpPr>
          <p:nvPr>
            <p:ph type="body" sz="quarter" idx="29"/>
          </p:nvPr>
        </p:nvSpPr>
        <p:spPr/>
        <p:txBody>
          <a:bodyPr>
            <a:noAutofit/>
          </a:bodyPr>
          <a:lstStyle/>
          <a:p>
            <a:r>
              <a:rPr lang="en-US" altLang="en-US" sz="2800" dirty="0"/>
              <a:t>muhibah tanpa mengira </a:t>
            </a:r>
            <a:r>
              <a:rPr lang="en-US" altLang="en-US" sz="2800" dirty="0" err="1"/>
              <a:t>kaum</a:t>
            </a:r>
            <a:r>
              <a:rPr lang="en-US" altLang="en-US" sz="2800" dirty="0"/>
              <a:t> </a:t>
            </a:r>
            <a:endParaRPr lang="en-US" sz="2800" dirty="0"/>
          </a:p>
        </p:txBody>
      </p:sp>
      <p:sp>
        <p:nvSpPr>
          <p:cNvPr id="9" name="Text Placeholder 8"/>
          <p:cNvSpPr>
            <a:spLocks noGrp="1"/>
          </p:cNvSpPr>
          <p:nvPr>
            <p:ph type="body" sz="quarter" idx="30"/>
          </p:nvPr>
        </p:nvSpPr>
        <p:spPr/>
        <p:txBody>
          <a:bodyPr/>
          <a:lstStyle/>
          <a:p>
            <a:endParaRPr lang="en-US"/>
          </a:p>
        </p:txBody>
      </p:sp>
      <p:sp>
        <p:nvSpPr>
          <p:cNvPr id="10" name="Text Placeholder 9"/>
          <p:cNvSpPr>
            <a:spLocks noGrp="1"/>
          </p:cNvSpPr>
          <p:nvPr>
            <p:ph type="body" sz="quarter" idx="31"/>
          </p:nvPr>
        </p:nvSpPr>
        <p:spPr/>
        <p:txBody>
          <a:bodyPr/>
          <a:lstStyle/>
          <a:p>
            <a:endParaRPr lang="en-US"/>
          </a:p>
        </p:txBody>
      </p:sp>
      <p:sp>
        <p:nvSpPr>
          <p:cNvPr id="11" name="Text Placeholder 10"/>
          <p:cNvSpPr>
            <a:spLocks noGrp="1"/>
          </p:cNvSpPr>
          <p:nvPr>
            <p:ph type="body" sz="quarter" idx="33"/>
          </p:nvPr>
        </p:nvSpPr>
        <p:spPr>
          <a:xfrm>
            <a:off x="8324444" y="1725185"/>
            <a:ext cx="3126658" cy="1030414"/>
          </a:xfrm>
        </p:spPr>
        <p:txBody>
          <a:bodyPr>
            <a:noAutofit/>
          </a:bodyPr>
          <a:lstStyle/>
          <a:p>
            <a:r>
              <a:rPr lang="en-US" altLang="en-US" sz="2400" dirty="0"/>
              <a:t>bersikap saling hormat </a:t>
            </a:r>
            <a:r>
              <a:rPr lang="en-US" altLang="en-US" sz="2400" dirty="0" err="1"/>
              <a:t>menghormati</a:t>
            </a:r>
            <a:r>
              <a:rPr lang="en-US" altLang="en-US" sz="2400" dirty="0"/>
              <a:t> </a:t>
            </a:r>
            <a:endParaRPr lang="en-US" sz="2400" dirty="0"/>
          </a:p>
        </p:txBody>
      </p:sp>
      <p:sp>
        <p:nvSpPr>
          <p:cNvPr id="12" name="Title 11"/>
          <p:cNvSpPr>
            <a:spLocks noGrp="1"/>
          </p:cNvSpPr>
          <p:nvPr>
            <p:ph type="title"/>
          </p:nvPr>
        </p:nvSpPr>
        <p:spPr/>
        <p:txBody>
          <a:bodyPr>
            <a:normAutofit fontScale="90000"/>
          </a:bodyPr>
          <a:lstStyle/>
          <a:p>
            <a:r>
              <a:rPr lang="en-US" sz="4400" dirty="0" err="1"/>
              <a:t>Mengamalkan</a:t>
            </a:r>
            <a:r>
              <a:rPr lang="en-US" sz="4400" dirty="0"/>
              <a:t> </a:t>
            </a:r>
            <a:r>
              <a:rPr lang="en-US" sz="4400" dirty="0" err="1"/>
              <a:t>Rukun</a:t>
            </a:r>
            <a:r>
              <a:rPr lang="en-US" sz="4400" dirty="0"/>
              <a:t> Negara </a:t>
            </a:r>
            <a:r>
              <a:rPr lang="en-US" sz="4400" dirty="0" err="1"/>
              <a:t>akan</a:t>
            </a:r>
            <a:r>
              <a:rPr lang="en-US" sz="4400" dirty="0"/>
              <a:t> </a:t>
            </a:r>
            <a:r>
              <a:rPr lang="en-US" sz="4400" dirty="0" err="1"/>
              <a:t>melahirkan</a:t>
            </a:r>
            <a:r>
              <a:rPr lang="en-US" sz="4400" dirty="0"/>
              <a:t> </a:t>
            </a:r>
            <a:r>
              <a:rPr lang="en-US" sz="4400" dirty="0" err="1"/>
              <a:t>masyarakat</a:t>
            </a:r>
            <a:r>
              <a:rPr lang="en-US" sz="4400" dirty="0"/>
              <a:t> yang </a:t>
            </a:r>
          </a:p>
        </p:txBody>
      </p:sp>
    </p:spTree>
    <p:extLst>
      <p:ext uri="{BB962C8B-B14F-4D97-AF65-F5344CB8AC3E}">
        <p14:creationId xmlns:p14="http://schemas.microsoft.com/office/powerpoint/2010/main" val="13373601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7044" y="4858360"/>
            <a:ext cx="3767761" cy="1154251"/>
          </a:xfrm>
        </p:spPr>
        <p:txBody>
          <a:bodyPr/>
          <a:lstStyle/>
          <a:p>
            <a:endParaRPr lang="en-US"/>
          </a:p>
        </p:txBody>
      </p:sp>
      <p:sp>
        <p:nvSpPr>
          <p:cNvPr id="3" name="Text Placeholder 2"/>
          <p:cNvSpPr>
            <a:spLocks noGrp="1"/>
          </p:cNvSpPr>
          <p:nvPr>
            <p:ph type="body" sz="quarter" idx="15"/>
          </p:nvPr>
        </p:nvSpPr>
        <p:spPr>
          <a:xfrm>
            <a:off x="917044" y="4858360"/>
            <a:ext cx="3767761" cy="480074"/>
          </a:xfrm>
        </p:spPr>
        <p:txBody>
          <a:bodyPr>
            <a:noAutofit/>
          </a:bodyPr>
          <a:lstStyle/>
          <a:p>
            <a:pPr algn="l"/>
            <a:endParaRPr lang="en-US" dirty="0" smtClean="0"/>
          </a:p>
          <a:p>
            <a:pPr algn="l"/>
            <a:endParaRPr lang="en-US" dirty="0"/>
          </a:p>
          <a:p>
            <a:pPr algn="l"/>
            <a:endParaRPr lang="en-US" dirty="0" smtClean="0"/>
          </a:p>
          <a:p>
            <a:pPr algn="l"/>
            <a:r>
              <a:rPr lang="en-US" dirty="0" err="1" smtClean="0"/>
              <a:t>Mempertingkatkan</a:t>
            </a:r>
            <a:r>
              <a:rPr lang="en-US" dirty="0" smtClean="0"/>
              <a:t> </a:t>
            </a:r>
            <a:r>
              <a:rPr lang="en-US" dirty="0" err="1"/>
              <a:t>dan</a:t>
            </a:r>
            <a:r>
              <a:rPr lang="en-US" dirty="0"/>
              <a:t> </a:t>
            </a:r>
            <a:r>
              <a:rPr lang="en-US" dirty="0" err="1"/>
              <a:t>mempergiatkan</a:t>
            </a:r>
            <a:r>
              <a:rPr lang="en-US" dirty="0"/>
              <a:t> </a:t>
            </a:r>
            <a:r>
              <a:rPr lang="en-US" dirty="0" err="1"/>
              <a:t>lagi</a:t>
            </a:r>
            <a:r>
              <a:rPr lang="en-US" dirty="0"/>
              <a:t> </a:t>
            </a:r>
            <a:r>
              <a:rPr lang="en-US" dirty="0" err="1"/>
              <a:t>daya</a:t>
            </a:r>
            <a:r>
              <a:rPr lang="en-US" dirty="0"/>
              <a:t> </a:t>
            </a:r>
            <a:r>
              <a:rPr lang="en-US" dirty="0" err="1"/>
              <a:t>saing</a:t>
            </a:r>
            <a:r>
              <a:rPr lang="en-US" dirty="0"/>
              <a:t> </a:t>
            </a:r>
            <a:r>
              <a:rPr lang="en-US" dirty="0" err="1"/>
              <a:t>pertumbuhan</a:t>
            </a:r>
            <a:r>
              <a:rPr lang="en-US" dirty="0"/>
              <a:t> </a:t>
            </a:r>
            <a:r>
              <a:rPr lang="en-US" dirty="0" err="1"/>
              <a:t>ekonomi</a:t>
            </a:r>
            <a:r>
              <a:rPr lang="en-US"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a:t>mengekalkan</a:t>
            </a:r>
            <a:r>
              <a:rPr lang="en-US" dirty="0"/>
              <a:t> </a:t>
            </a:r>
            <a:r>
              <a:rPr lang="en-US" dirty="0" err="1"/>
              <a:t>kestabilan</a:t>
            </a:r>
            <a:r>
              <a:rPr lang="en-US" dirty="0"/>
              <a:t> </a:t>
            </a:r>
            <a:r>
              <a:rPr lang="en-US" dirty="0" err="1"/>
              <a:t>politik</a:t>
            </a:r>
            <a:r>
              <a:rPr lang="en-US" dirty="0"/>
              <a:t> </a:t>
            </a:r>
          </a:p>
        </p:txBody>
      </p:sp>
      <p:sp>
        <p:nvSpPr>
          <p:cNvPr id="6" name="Text Placeholder 5"/>
          <p:cNvSpPr>
            <a:spLocks noGrp="1"/>
          </p:cNvSpPr>
          <p:nvPr>
            <p:ph type="body" sz="quarter" idx="18"/>
          </p:nvPr>
        </p:nvSpPr>
        <p:spPr>
          <a:xfrm>
            <a:off x="3826412" y="5428547"/>
            <a:ext cx="4121833" cy="1154251"/>
          </a:xfrm>
        </p:spPr>
        <p:txBody>
          <a:bodyPr>
            <a:noAutofit/>
          </a:bodyPr>
          <a:lstStyle/>
          <a:p>
            <a:pPr algn="ctr"/>
            <a:r>
              <a:rPr lang="en-US" altLang="en-US" sz="2000" dirty="0"/>
              <a:t>berlandaskan acuan yang termaktub dalam Rukun Negara. </a:t>
            </a:r>
            <a:endParaRPr lang="en-US" sz="2000" dirty="0"/>
          </a:p>
        </p:txBody>
      </p:sp>
      <p:sp>
        <p:nvSpPr>
          <p:cNvPr id="7" name="Text Placeholder 6"/>
          <p:cNvSpPr>
            <a:spLocks noGrp="1"/>
          </p:cNvSpPr>
          <p:nvPr>
            <p:ph type="body" sz="quarter" idx="19"/>
          </p:nvPr>
        </p:nvSpPr>
        <p:spPr/>
        <p:txBody>
          <a:bodyPr>
            <a:noAutofit/>
          </a:bodyPr>
          <a:lstStyle/>
          <a:p>
            <a:r>
              <a:rPr lang="en-US" dirty="0" err="1"/>
              <a:t>mengekalkan</a:t>
            </a:r>
            <a:r>
              <a:rPr lang="en-US" dirty="0"/>
              <a:t> </a:t>
            </a:r>
            <a:r>
              <a:rPr lang="en-US" dirty="0" err="1" smtClean="0"/>
              <a:t>sistem</a:t>
            </a:r>
            <a:r>
              <a:rPr lang="en-US" dirty="0" smtClean="0"/>
              <a:t> </a:t>
            </a:r>
            <a:r>
              <a:rPr lang="en-US" dirty="0" err="1"/>
              <a:t>pemerintahan</a:t>
            </a:r>
            <a:r>
              <a:rPr lang="en-US" dirty="0"/>
              <a:t> </a:t>
            </a:r>
            <a:r>
              <a:rPr lang="en-US" dirty="0" err="1"/>
              <a:t>negara</a:t>
            </a:r>
            <a:r>
              <a:rPr lang="en-US" dirty="0"/>
              <a:t> yang </a:t>
            </a:r>
            <a:r>
              <a:rPr lang="en-US" dirty="0" err="1"/>
              <a:t>demokratik</a:t>
            </a:r>
            <a:r>
              <a:rPr lang="en-US" dirty="0"/>
              <a:t> </a:t>
            </a:r>
          </a:p>
        </p:txBody>
      </p:sp>
      <p:sp>
        <p:nvSpPr>
          <p:cNvPr id="8" name="Title 7"/>
          <p:cNvSpPr>
            <a:spLocks noGrp="1"/>
          </p:cNvSpPr>
          <p:nvPr>
            <p:ph type="title"/>
          </p:nvPr>
        </p:nvSpPr>
        <p:spPr>
          <a:xfrm>
            <a:off x="126609" y="481614"/>
            <a:ext cx="6119446" cy="1667975"/>
          </a:xfrm>
        </p:spPr>
        <p:txBody>
          <a:bodyPr/>
          <a:lstStyle/>
          <a:p>
            <a:r>
              <a:rPr lang="en-US" sz="4400" dirty="0" err="1"/>
              <a:t>Melalui</a:t>
            </a:r>
            <a:r>
              <a:rPr lang="en-US" sz="4400" dirty="0"/>
              <a:t> </a:t>
            </a:r>
            <a:r>
              <a:rPr lang="en-US" sz="4400" dirty="0" err="1"/>
              <a:t>perpaduan</a:t>
            </a:r>
            <a:r>
              <a:rPr lang="en-US" sz="4400" dirty="0"/>
              <a:t> yang </a:t>
            </a:r>
            <a:r>
              <a:rPr lang="en-US" sz="4400" dirty="0" err="1"/>
              <a:t>mampan</a:t>
            </a:r>
            <a:r>
              <a:rPr lang="en-US" sz="4400" dirty="0"/>
              <a:t> </a:t>
            </a:r>
            <a:r>
              <a:rPr lang="en-US" sz="4400" dirty="0" err="1"/>
              <a:t>akan</a:t>
            </a:r>
            <a:r>
              <a:rPr lang="en-US" sz="4400" dirty="0"/>
              <a:t> </a:t>
            </a:r>
            <a:r>
              <a:rPr lang="en-US" sz="4400" dirty="0" err="1"/>
              <a:t>dapat</a:t>
            </a:r>
            <a:r>
              <a:rPr lang="en-US" sz="4400" dirty="0"/>
              <a:t> </a:t>
            </a:r>
            <a:r>
              <a:rPr lang="en-US" sz="4400" dirty="0" err="1"/>
              <a:t>membantu</a:t>
            </a:r>
            <a:r>
              <a:rPr lang="en-US" sz="4400" dirty="0"/>
              <a:t> </a:t>
            </a:r>
            <a:r>
              <a:rPr lang="en-US" sz="4400" dirty="0" err="1"/>
              <a:t>negara</a:t>
            </a:r>
            <a:r>
              <a:rPr lang="en-US" sz="4400" dirty="0"/>
              <a:t> </a:t>
            </a:r>
          </a:p>
        </p:txBody>
      </p:sp>
    </p:spTree>
    <p:extLst>
      <p:ext uri="{BB962C8B-B14F-4D97-AF65-F5344CB8AC3E}">
        <p14:creationId xmlns:p14="http://schemas.microsoft.com/office/powerpoint/2010/main" val="1671952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70" y="1881352"/>
            <a:ext cx="10938132" cy="2879834"/>
          </a:xfrm>
        </p:spPr>
        <p:txBody>
          <a:bodyPr/>
          <a:lstStyle/>
          <a:p>
            <a:pPr algn="ctr"/>
            <a:r>
              <a:rPr lang="en-US" dirty="0" err="1" smtClean="0"/>
              <a:t>Perkaitan</a:t>
            </a:r>
            <a:r>
              <a:rPr lang="en-US" dirty="0" smtClean="0"/>
              <a:t> </a:t>
            </a:r>
            <a:r>
              <a:rPr lang="en-US" dirty="0" err="1" smtClean="0"/>
              <a:t>antara</a:t>
            </a:r>
            <a:r>
              <a:rPr lang="en-US" dirty="0" smtClean="0"/>
              <a:t>:</a:t>
            </a:r>
            <a:br>
              <a:rPr lang="en-US" dirty="0" smtClean="0"/>
            </a:br>
            <a:r>
              <a:rPr lang="en-US" dirty="0" err="1" smtClean="0"/>
              <a:t>i</a:t>
            </a:r>
            <a:r>
              <a:rPr lang="en-US" dirty="0" smtClean="0"/>
              <a:t>. </a:t>
            </a:r>
            <a:r>
              <a:rPr lang="en-US" dirty="0" err="1" smtClean="0"/>
              <a:t>falsafah</a:t>
            </a:r>
            <a:r>
              <a:rPr lang="en-US" dirty="0" smtClean="0"/>
              <a:t> </a:t>
            </a:r>
            <a:r>
              <a:rPr lang="en-US" dirty="0" err="1" smtClean="0"/>
              <a:t>pendidikan</a:t>
            </a:r>
            <a:r>
              <a:rPr lang="en-US" dirty="0" smtClean="0"/>
              <a:t> </a:t>
            </a:r>
            <a:r>
              <a:rPr lang="en-US" dirty="0" err="1" smtClean="0"/>
              <a:t>negara</a:t>
            </a:r>
            <a:r>
              <a:rPr lang="en-US" dirty="0" smtClean="0"/>
              <a:t/>
            </a:r>
            <a:br>
              <a:rPr lang="en-US" dirty="0" smtClean="0"/>
            </a:br>
            <a:r>
              <a:rPr lang="en-US" dirty="0" smtClean="0"/>
              <a:t>ii. </a:t>
            </a:r>
            <a:r>
              <a:rPr lang="en-US" dirty="0" err="1" smtClean="0"/>
              <a:t>Rukun</a:t>
            </a:r>
            <a:r>
              <a:rPr lang="en-US" dirty="0" smtClean="0"/>
              <a:t> </a:t>
            </a:r>
            <a:r>
              <a:rPr lang="en-US" dirty="0" err="1" smtClean="0"/>
              <a:t>negara</a:t>
            </a:r>
            <a:r>
              <a:rPr lang="en-US" dirty="0" smtClean="0"/>
              <a:t/>
            </a:r>
            <a:br>
              <a:rPr lang="en-US" dirty="0" smtClean="0"/>
            </a:br>
            <a:r>
              <a:rPr lang="en-US" dirty="0" smtClean="0"/>
              <a:t>iii. </a:t>
            </a:r>
            <a:r>
              <a:rPr lang="en-US" dirty="0" err="1" smtClean="0"/>
              <a:t>falsafah</a:t>
            </a:r>
            <a:r>
              <a:rPr lang="en-US" dirty="0" smtClean="0"/>
              <a:t> </a:t>
            </a:r>
            <a:r>
              <a:rPr lang="en-US" dirty="0" err="1" smtClean="0"/>
              <a:t>sejahtera</a:t>
            </a:r>
            <a:endParaRPr lang="en-US" dirty="0"/>
          </a:p>
        </p:txBody>
      </p:sp>
    </p:spTree>
    <p:extLst>
      <p:ext uri="{BB962C8B-B14F-4D97-AF65-F5344CB8AC3E}">
        <p14:creationId xmlns:p14="http://schemas.microsoft.com/office/powerpoint/2010/main" val="1888489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95845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78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2373288" y="265720"/>
            <a:ext cx="6819056" cy="6403640"/>
          </a:xfrm>
          <a:prstGeom prst="ellipse">
            <a:avLst/>
          </a:prstGeom>
          <a:solidFill>
            <a:srgbClr val="008000"/>
          </a:solidFill>
          <a:ln>
            <a:solidFill>
              <a:srgbClr val="008000"/>
            </a:solidFill>
            <a:prstDash val="dash"/>
          </a:ln>
          <a:effectLst>
            <a:glow rad="304800">
              <a:srgbClr val="006600">
                <a:alpha val="40000"/>
              </a:srgbClr>
            </a:glow>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Oval 32"/>
          <p:cNvSpPr/>
          <p:nvPr/>
        </p:nvSpPr>
        <p:spPr>
          <a:xfrm>
            <a:off x="3252898" y="908720"/>
            <a:ext cx="5125654" cy="5004556"/>
          </a:xfrm>
          <a:prstGeom prst="ellipse">
            <a:avLst/>
          </a:prstGeom>
          <a:solidFill>
            <a:srgbClr val="C00000"/>
          </a:solid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Oval 31"/>
          <p:cNvSpPr/>
          <p:nvPr/>
        </p:nvSpPr>
        <p:spPr>
          <a:xfrm>
            <a:off x="4136378" y="1772816"/>
            <a:ext cx="3306070" cy="3205028"/>
          </a:xfrm>
          <a:prstGeom prst="ellipse">
            <a:avLst/>
          </a:prstGeom>
          <a:blipFill>
            <a:blip r:embed="rId2"/>
            <a:tile tx="0" ty="0" sx="100000" sy="100000" flip="none" algn="tl"/>
          </a:blip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Oval 3"/>
          <p:cNvSpPr/>
          <p:nvPr/>
        </p:nvSpPr>
        <p:spPr>
          <a:xfrm>
            <a:off x="5109592" y="2753544"/>
            <a:ext cx="1274440" cy="1224136"/>
          </a:xfrm>
          <a:prstGeom prst="ellipse">
            <a:avLst/>
          </a:prstGeom>
          <a:solidFill>
            <a:srgbClr val="00B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Oval 4"/>
          <p:cNvSpPr/>
          <p:nvPr/>
        </p:nvSpPr>
        <p:spPr>
          <a:xfrm>
            <a:off x="5138192" y="1313384"/>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6" name="Oval 5"/>
          <p:cNvSpPr/>
          <p:nvPr/>
        </p:nvSpPr>
        <p:spPr>
          <a:xfrm>
            <a:off x="3791744"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b="1" dirty="0">
              <a:solidFill>
                <a:schemeClr val="tx1"/>
              </a:solidFill>
            </a:endParaRPr>
          </a:p>
        </p:txBody>
      </p:sp>
      <p:sp>
        <p:nvSpPr>
          <p:cNvPr id="7" name="Oval 6"/>
          <p:cNvSpPr/>
          <p:nvPr/>
        </p:nvSpPr>
        <p:spPr>
          <a:xfrm>
            <a:off x="6528048"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8" name="Oval 7"/>
          <p:cNvSpPr/>
          <p:nvPr/>
        </p:nvSpPr>
        <p:spPr>
          <a:xfrm>
            <a:off x="2927648"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9" name="Oval 8"/>
          <p:cNvSpPr/>
          <p:nvPr/>
        </p:nvSpPr>
        <p:spPr>
          <a:xfrm>
            <a:off x="5159896" y="5129808"/>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0" name="Oval 9"/>
          <p:cNvSpPr/>
          <p:nvPr/>
        </p:nvSpPr>
        <p:spPr>
          <a:xfrm>
            <a:off x="7392144"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4" name="Oval 13"/>
          <p:cNvSpPr/>
          <p:nvPr/>
        </p:nvSpPr>
        <p:spPr>
          <a:xfrm>
            <a:off x="7845896"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5" name="Oval 14"/>
          <p:cNvSpPr/>
          <p:nvPr/>
        </p:nvSpPr>
        <p:spPr>
          <a:xfrm>
            <a:off x="2589312"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6" name="Oval 15"/>
          <p:cNvSpPr/>
          <p:nvPr/>
        </p:nvSpPr>
        <p:spPr>
          <a:xfrm>
            <a:off x="777388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7" name="TextBox 16"/>
          <p:cNvSpPr txBox="1"/>
          <p:nvPr/>
        </p:nvSpPr>
        <p:spPr>
          <a:xfrm>
            <a:off x="7392144" y="2123564"/>
            <a:ext cx="1252138" cy="369332"/>
          </a:xfrm>
          <a:prstGeom prst="rect">
            <a:avLst/>
          </a:prstGeom>
          <a:noFill/>
          <a:scene3d>
            <a:camera prst="orthographicFront"/>
            <a:lightRig rig="threePt" dir="t"/>
          </a:scene3d>
          <a:sp3d>
            <a:bevelT prst="angle"/>
          </a:sp3d>
        </p:spPr>
        <p:txBody>
          <a:bodyPr wrap="none" rtlCol="0">
            <a:spAutoFit/>
          </a:bodyPr>
          <a:lstStyle/>
          <a:p>
            <a:r>
              <a:rPr lang="en-MY" b="1" u="sng" dirty="0">
                <a:solidFill>
                  <a:schemeClr val="bg1"/>
                </a:solidFill>
              </a:rPr>
              <a:t>intellectual</a:t>
            </a:r>
          </a:p>
        </p:txBody>
      </p:sp>
      <p:sp>
        <p:nvSpPr>
          <p:cNvPr id="18" name="TextBox 17"/>
          <p:cNvSpPr txBox="1"/>
          <p:nvPr/>
        </p:nvSpPr>
        <p:spPr>
          <a:xfrm>
            <a:off x="6763546" y="3752364"/>
            <a:ext cx="822918" cy="369332"/>
          </a:xfrm>
          <a:prstGeom prst="rect">
            <a:avLst/>
          </a:prstGeom>
          <a:noFill/>
          <a:scene3d>
            <a:camera prst="orthographicFront"/>
            <a:lightRig rig="threePt" dir="t"/>
          </a:scene3d>
          <a:sp3d>
            <a:bevelT prst="angle"/>
          </a:sp3d>
        </p:spPr>
        <p:txBody>
          <a:bodyPr wrap="none" rtlCol="0">
            <a:spAutoFit/>
          </a:bodyPr>
          <a:lstStyle/>
          <a:p>
            <a:r>
              <a:rPr lang="en-MY" b="1" dirty="0"/>
              <a:t>ethical</a:t>
            </a:r>
          </a:p>
        </p:txBody>
      </p:sp>
      <p:sp>
        <p:nvSpPr>
          <p:cNvPr id="19" name="TextBox 18"/>
          <p:cNvSpPr txBox="1"/>
          <p:nvPr/>
        </p:nvSpPr>
        <p:spPr>
          <a:xfrm>
            <a:off x="5303913" y="1484784"/>
            <a:ext cx="966931" cy="369332"/>
          </a:xfrm>
          <a:prstGeom prst="rect">
            <a:avLst/>
          </a:prstGeom>
          <a:noFill/>
          <a:scene3d>
            <a:camera prst="orthographicFront"/>
            <a:lightRig rig="threePt" dir="t"/>
          </a:scene3d>
          <a:sp3d>
            <a:bevelT prst="angle"/>
          </a:sp3d>
        </p:spPr>
        <p:txBody>
          <a:bodyPr wrap="none" rtlCol="0">
            <a:spAutoFit/>
          </a:bodyPr>
          <a:lstStyle/>
          <a:p>
            <a:r>
              <a:rPr lang="en-MY" b="1" u="sng" dirty="0"/>
              <a:t>spiritual</a:t>
            </a:r>
          </a:p>
        </p:txBody>
      </p:sp>
      <p:sp>
        <p:nvSpPr>
          <p:cNvPr id="21" name="TextBox 20"/>
          <p:cNvSpPr txBox="1"/>
          <p:nvPr/>
        </p:nvSpPr>
        <p:spPr>
          <a:xfrm>
            <a:off x="8015446" y="5661248"/>
            <a:ext cx="910570" cy="369332"/>
          </a:xfrm>
          <a:prstGeom prst="rect">
            <a:avLst/>
          </a:prstGeom>
          <a:noFill/>
          <a:scene3d>
            <a:camera prst="orthographicFront"/>
            <a:lightRig rig="threePt" dir="t"/>
          </a:scene3d>
          <a:sp3d>
            <a:bevelT prst="angle"/>
          </a:sp3d>
        </p:spPr>
        <p:txBody>
          <a:bodyPr wrap="none" rtlCol="0">
            <a:spAutoFit/>
          </a:bodyPr>
          <a:lstStyle/>
          <a:p>
            <a:r>
              <a:rPr lang="en-MY" b="1" dirty="0"/>
              <a:t>cultural</a:t>
            </a:r>
          </a:p>
        </p:txBody>
      </p:sp>
      <p:sp>
        <p:nvSpPr>
          <p:cNvPr id="22" name="TextBox 21"/>
          <p:cNvSpPr txBox="1"/>
          <p:nvPr/>
        </p:nvSpPr>
        <p:spPr>
          <a:xfrm>
            <a:off x="3056258" y="2267580"/>
            <a:ext cx="105022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cognitive</a:t>
            </a:r>
          </a:p>
        </p:txBody>
      </p:sp>
      <p:sp>
        <p:nvSpPr>
          <p:cNvPr id="24" name="TextBox 23"/>
          <p:cNvSpPr txBox="1"/>
          <p:nvPr/>
        </p:nvSpPr>
        <p:spPr>
          <a:xfrm>
            <a:off x="7990920" y="683404"/>
            <a:ext cx="913392" cy="369332"/>
          </a:xfrm>
          <a:prstGeom prst="rect">
            <a:avLst/>
          </a:prstGeom>
          <a:noFill/>
          <a:scene3d>
            <a:camera prst="orthographicFront"/>
            <a:lightRig rig="threePt" dir="t"/>
          </a:scene3d>
          <a:sp3d>
            <a:bevelT prst="angle"/>
          </a:sp3d>
        </p:spPr>
        <p:txBody>
          <a:bodyPr wrap="none" rtlCol="0">
            <a:spAutoFit/>
          </a:bodyPr>
          <a:lstStyle/>
          <a:p>
            <a:r>
              <a:rPr lang="en-MY" b="1" dirty="0"/>
              <a:t>societal</a:t>
            </a:r>
          </a:p>
        </p:txBody>
      </p:sp>
      <p:sp>
        <p:nvSpPr>
          <p:cNvPr id="25" name="TextBox 24"/>
          <p:cNvSpPr txBox="1"/>
          <p:nvPr/>
        </p:nvSpPr>
        <p:spPr>
          <a:xfrm>
            <a:off x="2639616" y="5651956"/>
            <a:ext cx="1196610" cy="369332"/>
          </a:xfrm>
          <a:prstGeom prst="rect">
            <a:avLst/>
          </a:prstGeom>
          <a:noFill/>
          <a:scene3d>
            <a:camera prst="orthographicFront"/>
            <a:lightRig rig="threePt" dir="t"/>
          </a:scene3d>
          <a:sp3d>
            <a:bevelT prst="angle"/>
          </a:sp3d>
        </p:spPr>
        <p:txBody>
          <a:bodyPr wrap="none" rtlCol="0">
            <a:spAutoFit/>
          </a:bodyPr>
          <a:lstStyle/>
          <a:p>
            <a:r>
              <a:rPr lang="en-MY" b="1" dirty="0"/>
              <a:t>economics</a:t>
            </a:r>
          </a:p>
        </p:txBody>
      </p:sp>
      <p:grpSp>
        <p:nvGrpSpPr>
          <p:cNvPr id="30" name="Group 29"/>
          <p:cNvGrpSpPr/>
          <p:nvPr/>
        </p:nvGrpSpPr>
        <p:grpSpPr>
          <a:xfrm>
            <a:off x="5303912" y="5229200"/>
            <a:ext cx="936104" cy="873388"/>
            <a:chOff x="7020272" y="2646204"/>
            <a:chExt cx="936104" cy="873388"/>
          </a:xfrm>
        </p:grpSpPr>
        <p:sp>
          <p:nvSpPr>
            <p:cNvPr id="27" name="TextBox 26"/>
            <p:cNvSpPr txBox="1"/>
            <p:nvPr/>
          </p:nvSpPr>
          <p:spPr>
            <a:xfrm>
              <a:off x="7055552" y="2646204"/>
              <a:ext cx="900824" cy="369332"/>
            </a:xfrm>
            <a:prstGeom prst="rect">
              <a:avLst/>
            </a:prstGeom>
            <a:noFill/>
            <a:scene3d>
              <a:camera prst="orthographicFront"/>
              <a:lightRig rig="threePt" dir="t"/>
            </a:scene3d>
            <a:sp3d>
              <a:bevelT prst="angle"/>
            </a:sp3d>
          </p:spPr>
          <p:txBody>
            <a:bodyPr wrap="none" rtlCol="0">
              <a:spAutoFit/>
            </a:bodyPr>
            <a:lstStyle/>
            <a:p>
              <a:pPr algn="ctr"/>
              <a:r>
                <a:rPr lang="en-MY" b="1" u="sng" dirty="0" err="1">
                  <a:solidFill>
                    <a:schemeClr val="bg1"/>
                  </a:solidFill>
                </a:rPr>
                <a:t>physico</a:t>
              </a:r>
              <a:endParaRPr lang="en-MY" b="1" u="sng" dirty="0">
                <a:solidFill>
                  <a:schemeClr val="bg1"/>
                </a:solidFill>
              </a:endParaRPr>
            </a:p>
          </p:txBody>
        </p:sp>
        <p:sp>
          <p:nvSpPr>
            <p:cNvPr id="28" name="TextBox 27"/>
            <p:cNvSpPr txBox="1"/>
            <p:nvPr/>
          </p:nvSpPr>
          <p:spPr>
            <a:xfrm>
              <a:off x="7020272" y="2924944"/>
              <a:ext cx="914481"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-psycho</a:t>
              </a:r>
            </a:p>
          </p:txBody>
        </p:sp>
        <p:sp>
          <p:nvSpPr>
            <p:cNvPr id="29" name="TextBox 28"/>
            <p:cNvSpPr txBox="1"/>
            <p:nvPr/>
          </p:nvSpPr>
          <p:spPr>
            <a:xfrm>
              <a:off x="7020272" y="3150260"/>
              <a:ext cx="864596"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-logical</a:t>
              </a:r>
            </a:p>
          </p:txBody>
        </p:sp>
      </p:grpSp>
      <p:sp>
        <p:nvSpPr>
          <p:cNvPr id="36" name="TextBox 35"/>
          <p:cNvSpPr txBox="1"/>
          <p:nvPr/>
        </p:nvSpPr>
        <p:spPr>
          <a:xfrm>
            <a:off x="5215402" y="2924944"/>
            <a:ext cx="498855"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the</a:t>
            </a:r>
          </a:p>
        </p:txBody>
      </p:sp>
      <p:sp>
        <p:nvSpPr>
          <p:cNvPr id="37" name="TextBox 36"/>
          <p:cNvSpPr txBox="1"/>
          <p:nvPr/>
        </p:nvSpPr>
        <p:spPr>
          <a:xfrm>
            <a:off x="5429188" y="3429000"/>
            <a:ext cx="780983"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model</a:t>
            </a:r>
          </a:p>
        </p:txBody>
      </p:sp>
      <p:pic>
        <p:nvPicPr>
          <p:cNvPr id="35" name="Picture 4" descr="Image result for beating heart animation"/>
          <p:cNvPicPr>
            <a:picLocks noChangeAspect="1" noChangeArrowheads="1" noCrop="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169" y="2646204"/>
            <a:ext cx="1663317" cy="18629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180402" y="3140968"/>
            <a:ext cx="1181927" cy="400110"/>
          </a:xfrm>
          <a:prstGeom prst="rect">
            <a:avLst/>
          </a:prstGeom>
          <a:noFill/>
          <a:scene3d>
            <a:camera prst="orthographicFront"/>
            <a:lightRig rig="threePt" dir="t"/>
          </a:scene3d>
          <a:sp3d>
            <a:bevelT prst="angle"/>
          </a:sp3d>
        </p:spPr>
        <p:txBody>
          <a:bodyPr wrap="none" rtlCol="0">
            <a:spAutoFit/>
          </a:bodyPr>
          <a:lstStyle/>
          <a:p>
            <a:r>
              <a:rPr lang="en-MY" sz="2000" b="1" i="1" dirty="0" err="1">
                <a:solidFill>
                  <a:schemeClr val="bg1"/>
                </a:solidFill>
              </a:rPr>
              <a:t>sejahtera</a:t>
            </a:r>
            <a:endParaRPr lang="en-MY" sz="2000" b="1" i="1" dirty="0">
              <a:solidFill>
                <a:schemeClr val="bg1"/>
              </a:solidFill>
            </a:endParaRPr>
          </a:p>
        </p:txBody>
      </p:sp>
      <p:sp>
        <p:nvSpPr>
          <p:cNvPr id="2" name="TextBox 1"/>
          <p:cNvSpPr txBox="1"/>
          <p:nvPr/>
        </p:nvSpPr>
        <p:spPr>
          <a:xfrm>
            <a:off x="6495158" y="2060848"/>
            <a:ext cx="320922" cy="400110"/>
          </a:xfrm>
          <a:prstGeom prst="rect">
            <a:avLst/>
          </a:prstGeom>
          <a:noFill/>
        </p:spPr>
        <p:txBody>
          <a:bodyPr wrap="none" rtlCol="0">
            <a:spAutoFit/>
          </a:bodyPr>
          <a:lstStyle/>
          <a:p>
            <a:r>
              <a:rPr lang="en-MY"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p>
        </p:txBody>
      </p:sp>
      <p:sp>
        <p:nvSpPr>
          <p:cNvPr id="41" name="TextBox 40"/>
          <p:cNvSpPr txBox="1"/>
          <p:nvPr/>
        </p:nvSpPr>
        <p:spPr>
          <a:xfrm>
            <a:off x="6744072" y="1412776"/>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8F8F8"/>
                </a:solidFill>
                <a:effectLst>
                  <a:outerShdw blurRad="25400" algn="tl" rotWithShape="0">
                    <a:srgbClr val="000000">
                      <a:alpha val="43000"/>
                    </a:srgbClr>
                  </a:outerShdw>
                </a:effectLst>
              </a:rPr>
              <a:t>2</a:t>
            </a:r>
          </a:p>
        </p:txBody>
      </p:sp>
      <p:sp>
        <p:nvSpPr>
          <p:cNvPr id="43" name="TextBox 42"/>
          <p:cNvSpPr txBox="1"/>
          <p:nvPr/>
        </p:nvSpPr>
        <p:spPr>
          <a:xfrm>
            <a:off x="7058398" y="764704"/>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FFF00"/>
                </a:solidFill>
                <a:effectLst>
                  <a:outerShdw blurRad="25400" algn="tl" rotWithShape="0">
                    <a:srgbClr val="000000">
                      <a:alpha val="43000"/>
                    </a:srgbClr>
                  </a:outerShdw>
                </a:effectLst>
              </a:rPr>
              <a:t>3</a:t>
            </a:r>
          </a:p>
        </p:txBody>
      </p:sp>
      <p:pic>
        <p:nvPicPr>
          <p:cNvPr id="44" name="Picture 2" descr="Related image"/>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b="7924"/>
          <a:stretch/>
        </p:blipFill>
        <p:spPr bwMode="auto">
          <a:xfrm>
            <a:off x="8870136" y="2350926"/>
            <a:ext cx="2338433" cy="2302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27129" y="3419708"/>
            <a:ext cx="540533" cy="369332"/>
          </a:xfrm>
          <a:prstGeom prst="rect">
            <a:avLst/>
          </a:prstGeom>
          <a:noFill/>
        </p:spPr>
        <p:txBody>
          <a:bodyPr wrap="none" rtlCol="0">
            <a:spAutoFit/>
          </a:bodyPr>
          <a:lstStyle/>
          <a:p>
            <a:r>
              <a:rPr lang="en-MY" b="1" dirty="0"/>
              <a:t>FPK</a:t>
            </a:r>
          </a:p>
        </p:txBody>
      </p:sp>
      <p:grpSp>
        <p:nvGrpSpPr>
          <p:cNvPr id="12" name="Group 11"/>
          <p:cNvGrpSpPr/>
          <p:nvPr/>
        </p:nvGrpSpPr>
        <p:grpSpPr>
          <a:xfrm>
            <a:off x="9161928" y="1268760"/>
            <a:ext cx="1398569" cy="936104"/>
            <a:chOff x="7696769" y="1412776"/>
            <a:chExt cx="1398569" cy="936104"/>
          </a:xfrm>
        </p:grpSpPr>
        <p:sp>
          <p:nvSpPr>
            <p:cNvPr id="11" name="TextBox 10"/>
            <p:cNvSpPr txBox="1"/>
            <p:nvPr/>
          </p:nvSpPr>
          <p:spPr>
            <a:xfrm>
              <a:off x="7696769" y="1412776"/>
              <a:ext cx="1267719" cy="338554"/>
            </a:xfrm>
            <a:prstGeom prst="rect">
              <a:avLst/>
            </a:prstGeom>
            <a:noFill/>
          </p:spPr>
          <p:txBody>
            <a:bodyPr wrap="none" rtlCol="0">
              <a:spAutoFit/>
            </a:bodyPr>
            <a:lstStyle/>
            <a:p>
              <a:r>
                <a:rPr lang="en-MY" sz="1600" dirty="0"/>
                <a:t>1-berterusan</a:t>
              </a:r>
            </a:p>
          </p:txBody>
        </p:sp>
        <p:sp>
          <p:nvSpPr>
            <p:cNvPr id="46" name="TextBox 45"/>
            <p:cNvSpPr txBox="1"/>
            <p:nvPr/>
          </p:nvSpPr>
          <p:spPr>
            <a:xfrm>
              <a:off x="7740352" y="1700808"/>
              <a:ext cx="1354986" cy="338554"/>
            </a:xfrm>
            <a:prstGeom prst="rect">
              <a:avLst/>
            </a:prstGeom>
            <a:noFill/>
          </p:spPr>
          <p:txBody>
            <a:bodyPr wrap="none" rtlCol="0">
              <a:spAutoFit/>
            </a:bodyPr>
            <a:lstStyle/>
            <a:p>
              <a:r>
                <a:rPr lang="en-MY" sz="1600" dirty="0"/>
                <a:t>2-menyeluruh</a:t>
              </a:r>
            </a:p>
          </p:txBody>
        </p:sp>
        <p:sp>
          <p:nvSpPr>
            <p:cNvPr id="47" name="TextBox 46"/>
            <p:cNvSpPr txBox="1"/>
            <p:nvPr/>
          </p:nvSpPr>
          <p:spPr>
            <a:xfrm>
              <a:off x="7768777" y="2010326"/>
              <a:ext cx="1232710" cy="338554"/>
            </a:xfrm>
            <a:prstGeom prst="rect">
              <a:avLst/>
            </a:prstGeom>
            <a:noFill/>
          </p:spPr>
          <p:txBody>
            <a:bodyPr wrap="none" rtlCol="0">
              <a:spAutoFit/>
            </a:bodyPr>
            <a:lstStyle/>
            <a:p>
              <a:r>
                <a:rPr lang="en-MY" sz="1600" dirty="0"/>
                <a:t>3-bersepadu</a:t>
              </a:r>
            </a:p>
          </p:txBody>
        </p:sp>
      </p:grpSp>
      <p:pic>
        <p:nvPicPr>
          <p:cNvPr id="49"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00" r="50000" b="19095"/>
          <a:stretch/>
        </p:blipFill>
        <p:spPr bwMode="auto">
          <a:xfrm>
            <a:off x="7824192" y="2420888"/>
            <a:ext cx="476530" cy="5119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4065688" y="3933057"/>
            <a:ext cx="662161" cy="565387"/>
          </a:xfrm>
          <a:prstGeom prst="rect">
            <a:avLst/>
          </a:prstGeom>
          <a:noFill/>
        </p:spPr>
      </p:pic>
      <p:sp>
        <p:nvSpPr>
          <p:cNvPr id="51" name="Heart 50"/>
          <p:cNvSpPr/>
          <p:nvPr/>
        </p:nvSpPr>
        <p:spPr>
          <a:xfrm>
            <a:off x="5563196" y="1891250"/>
            <a:ext cx="424433" cy="38562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2"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50000" r="29524" b="67358"/>
          <a:stretch/>
        </p:blipFill>
        <p:spPr bwMode="auto">
          <a:xfrm>
            <a:off x="5477905" y="6021288"/>
            <a:ext cx="740488" cy="601646"/>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7953532" y="2932880"/>
            <a:ext cx="203174"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flipH="1">
            <a:off x="9170634" y="4686310"/>
            <a:ext cx="1749903" cy="1118955"/>
            <a:chOff x="1981200" y="3295650"/>
            <a:chExt cx="4324350" cy="3638550"/>
          </a:xfrm>
        </p:grpSpPr>
        <p:grpSp>
          <p:nvGrpSpPr>
            <p:cNvPr id="54" name="Group 53"/>
            <p:cNvGrpSpPr/>
            <p:nvPr/>
          </p:nvGrpSpPr>
          <p:grpSpPr>
            <a:xfrm>
              <a:off x="1981200" y="3295650"/>
              <a:ext cx="4324350" cy="3638550"/>
              <a:chOff x="1981200" y="3295650"/>
              <a:chExt cx="4324350" cy="3638550"/>
            </a:xfrm>
          </p:grpSpPr>
          <p:sp>
            <p:nvSpPr>
              <p:cNvPr id="56" name="Freeform 55"/>
              <p:cNvSpPr/>
              <p:nvPr/>
            </p:nvSpPr>
            <p:spPr>
              <a:xfrm>
                <a:off x="1981200" y="6096000"/>
                <a:ext cx="3124200" cy="762000"/>
              </a:xfrm>
              <a:custGeom>
                <a:avLst/>
                <a:gdLst>
                  <a:gd name="connsiteX0" fmla="*/ 627797 w 1978925"/>
                  <a:gd name="connsiteY0" fmla="*/ 401 h 791971"/>
                  <a:gd name="connsiteX1" fmla="*/ 696036 w 1978925"/>
                  <a:gd name="connsiteY1" fmla="*/ 27696 h 791971"/>
                  <a:gd name="connsiteX2" fmla="*/ 777922 w 1978925"/>
                  <a:gd name="connsiteY2" fmla="*/ 82287 h 791971"/>
                  <a:gd name="connsiteX3" fmla="*/ 805218 w 1978925"/>
                  <a:gd name="connsiteY3" fmla="*/ 123230 h 791971"/>
                  <a:gd name="connsiteX4" fmla="*/ 900752 w 1978925"/>
                  <a:gd name="connsiteY4" fmla="*/ 150526 h 791971"/>
                  <a:gd name="connsiteX5" fmla="*/ 982639 w 1978925"/>
                  <a:gd name="connsiteY5" fmla="*/ 177821 h 791971"/>
                  <a:gd name="connsiteX6" fmla="*/ 1105469 w 1978925"/>
                  <a:gd name="connsiteY6" fmla="*/ 246060 h 791971"/>
                  <a:gd name="connsiteX7" fmla="*/ 1187355 w 1978925"/>
                  <a:gd name="connsiteY7" fmla="*/ 314299 h 791971"/>
                  <a:gd name="connsiteX8" fmla="*/ 1269242 w 1978925"/>
                  <a:gd name="connsiteY8" fmla="*/ 341595 h 791971"/>
                  <a:gd name="connsiteX9" fmla="*/ 1392072 w 1978925"/>
                  <a:gd name="connsiteY9" fmla="*/ 327947 h 791971"/>
                  <a:gd name="connsiteX10" fmla="*/ 1487606 w 1978925"/>
                  <a:gd name="connsiteY10" fmla="*/ 314299 h 791971"/>
                  <a:gd name="connsiteX11" fmla="*/ 1514901 w 1978925"/>
                  <a:gd name="connsiteY11" fmla="*/ 205117 h 791971"/>
                  <a:gd name="connsiteX12" fmla="*/ 1542197 w 1978925"/>
                  <a:gd name="connsiteY12" fmla="*/ 246060 h 791971"/>
                  <a:gd name="connsiteX13" fmla="*/ 1624084 w 1978925"/>
                  <a:gd name="connsiteY13" fmla="*/ 259708 h 791971"/>
                  <a:gd name="connsiteX14" fmla="*/ 1705970 w 1978925"/>
                  <a:gd name="connsiteY14" fmla="*/ 300651 h 791971"/>
                  <a:gd name="connsiteX15" fmla="*/ 1746913 w 1978925"/>
                  <a:gd name="connsiteY15" fmla="*/ 314299 h 791971"/>
                  <a:gd name="connsiteX16" fmla="*/ 1856095 w 1978925"/>
                  <a:gd name="connsiteY16" fmla="*/ 382538 h 791971"/>
                  <a:gd name="connsiteX17" fmla="*/ 1897039 w 1978925"/>
                  <a:gd name="connsiteY17" fmla="*/ 396186 h 791971"/>
                  <a:gd name="connsiteX18" fmla="*/ 1951630 w 1978925"/>
                  <a:gd name="connsiteY18" fmla="*/ 478072 h 791971"/>
                  <a:gd name="connsiteX19" fmla="*/ 1978925 w 1978925"/>
                  <a:gd name="connsiteY19" fmla="*/ 519015 h 791971"/>
                  <a:gd name="connsiteX20" fmla="*/ 1965278 w 1978925"/>
                  <a:gd name="connsiteY20" fmla="*/ 723732 h 791971"/>
                  <a:gd name="connsiteX21" fmla="*/ 1951630 w 1978925"/>
                  <a:gd name="connsiteY21" fmla="*/ 764675 h 791971"/>
                  <a:gd name="connsiteX22" fmla="*/ 1733266 w 1978925"/>
                  <a:gd name="connsiteY22" fmla="*/ 778323 h 791971"/>
                  <a:gd name="connsiteX23" fmla="*/ 1132764 w 1978925"/>
                  <a:gd name="connsiteY23" fmla="*/ 791971 h 791971"/>
                  <a:gd name="connsiteX24" fmla="*/ 491319 w 1978925"/>
                  <a:gd name="connsiteY24" fmla="*/ 778323 h 791971"/>
                  <a:gd name="connsiteX25" fmla="*/ 341194 w 1978925"/>
                  <a:gd name="connsiteY25" fmla="*/ 737380 h 791971"/>
                  <a:gd name="connsiteX26" fmla="*/ 300251 w 1978925"/>
                  <a:gd name="connsiteY26" fmla="*/ 723732 h 791971"/>
                  <a:gd name="connsiteX27" fmla="*/ 232012 w 1978925"/>
                  <a:gd name="connsiteY27" fmla="*/ 710084 h 791971"/>
                  <a:gd name="connsiteX28" fmla="*/ 150125 w 1978925"/>
                  <a:gd name="connsiteY28" fmla="*/ 682789 h 791971"/>
                  <a:gd name="connsiteX29" fmla="*/ 122830 w 1978925"/>
                  <a:gd name="connsiteY29" fmla="*/ 641845 h 791971"/>
                  <a:gd name="connsiteX30" fmla="*/ 54591 w 1978925"/>
                  <a:gd name="connsiteY30" fmla="*/ 491720 h 791971"/>
                  <a:gd name="connsiteX31" fmla="*/ 0 w 1978925"/>
                  <a:gd name="connsiteY31" fmla="*/ 368890 h 791971"/>
                  <a:gd name="connsiteX32" fmla="*/ 13648 w 1978925"/>
                  <a:gd name="connsiteY32" fmla="*/ 327947 h 791971"/>
                  <a:gd name="connsiteX33" fmla="*/ 204716 w 1978925"/>
                  <a:gd name="connsiteY33" fmla="*/ 259708 h 791971"/>
                  <a:gd name="connsiteX34" fmla="*/ 286603 w 1978925"/>
                  <a:gd name="connsiteY34" fmla="*/ 232412 h 791971"/>
                  <a:gd name="connsiteX35" fmla="*/ 586854 w 1978925"/>
                  <a:gd name="connsiteY35" fmla="*/ 205117 h 791971"/>
                  <a:gd name="connsiteX36" fmla="*/ 600501 w 1978925"/>
                  <a:gd name="connsiteY36" fmla="*/ 54992 h 791971"/>
                  <a:gd name="connsiteX37" fmla="*/ 614149 w 1978925"/>
                  <a:gd name="connsiteY37" fmla="*/ 14048 h 791971"/>
                  <a:gd name="connsiteX38" fmla="*/ 627797 w 1978925"/>
                  <a:gd name="connsiteY38" fmla="*/ 401 h 7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78925" h="791971">
                    <a:moveTo>
                      <a:pt x="627797" y="401"/>
                    </a:moveTo>
                    <a:cubicBezTo>
                      <a:pt x="641445" y="2676"/>
                      <a:pt x="674529" y="15965"/>
                      <a:pt x="696036" y="27696"/>
                    </a:cubicBezTo>
                    <a:cubicBezTo>
                      <a:pt x="724835" y="43405"/>
                      <a:pt x="777922" y="82287"/>
                      <a:pt x="777922" y="82287"/>
                    </a:cubicBezTo>
                    <a:cubicBezTo>
                      <a:pt x="787021" y="95935"/>
                      <a:pt x="792410" y="112983"/>
                      <a:pt x="805218" y="123230"/>
                    </a:cubicBezTo>
                    <a:cubicBezTo>
                      <a:pt x="814392" y="130569"/>
                      <a:pt x="896828" y="149349"/>
                      <a:pt x="900752" y="150526"/>
                    </a:cubicBezTo>
                    <a:cubicBezTo>
                      <a:pt x="928311" y="158794"/>
                      <a:pt x="982639" y="177821"/>
                      <a:pt x="982639" y="177821"/>
                    </a:cubicBezTo>
                    <a:cubicBezTo>
                      <a:pt x="1076495" y="240392"/>
                      <a:pt x="1033403" y="222038"/>
                      <a:pt x="1105469" y="246060"/>
                    </a:cubicBezTo>
                    <a:cubicBezTo>
                      <a:pt x="1131182" y="271774"/>
                      <a:pt x="1153152" y="299098"/>
                      <a:pt x="1187355" y="314299"/>
                    </a:cubicBezTo>
                    <a:cubicBezTo>
                      <a:pt x="1213647" y="325984"/>
                      <a:pt x="1269242" y="341595"/>
                      <a:pt x="1269242" y="341595"/>
                    </a:cubicBezTo>
                    <a:lnTo>
                      <a:pt x="1392072" y="327947"/>
                    </a:lnTo>
                    <a:cubicBezTo>
                      <a:pt x="1423992" y="323957"/>
                      <a:pt x="1472202" y="342539"/>
                      <a:pt x="1487606" y="314299"/>
                    </a:cubicBezTo>
                    <a:cubicBezTo>
                      <a:pt x="1544650" y="209717"/>
                      <a:pt x="1409970" y="135161"/>
                      <a:pt x="1514901" y="205117"/>
                    </a:cubicBezTo>
                    <a:cubicBezTo>
                      <a:pt x="1524000" y="218765"/>
                      <a:pt x="1527526" y="238725"/>
                      <a:pt x="1542197" y="246060"/>
                    </a:cubicBezTo>
                    <a:cubicBezTo>
                      <a:pt x="1566948" y="258435"/>
                      <a:pt x="1597071" y="253705"/>
                      <a:pt x="1624084" y="259708"/>
                    </a:cubicBezTo>
                    <a:cubicBezTo>
                      <a:pt x="1685829" y="273429"/>
                      <a:pt x="1647081" y="271207"/>
                      <a:pt x="1705970" y="300651"/>
                    </a:cubicBezTo>
                    <a:cubicBezTo>
                      <a:pt x="1718837" y="307085"/>
                      <a:pt x="1733265" y="309750"/>
                      <a:pt x="1746913" y="314299"/>
                    </a:cubicBezTo>
                    <a:cubicBezTo>
                      <a:pt x="1790169" y="379181"/>
                      <a:pt x="1758648" y="350055"/>
                      <a:pt x="1856095" y="382538"/>
                    </a:cubicBezTo>
                    <a:lnTo>
                      <a:pt x="1897039" y="396186"/>
                    </a:lnTo>
                    <a:lnTo>
                      <a:pt x="1951630" y="478072"/>
                    </a:lnTo>
                    <a:lnTo>
                      <a:pt x="1978925" y="519015"/>
                    </a:lnTo>
                    <a:cubicBezTo>
                      <a:pt x="1974376" y="587254"/>
                      <a:pt x="1972830" y="655760"/>
                      <a:pt x="1965278" y="723732"/>
                    </a:cubicBezTo>
                    <a:cubicBezTo>
                      <a:pt x="1963689" y="738030"/>
                      <a:pt x="1965634" y="761380"/>
                      <a:pt x="1951630" y="764675"/>
                    </a:cubicBezTo>
                    <a:cubicBezTo>
                      <a:pt x="1880639" y="781379"/>
                      <a:pt x="1806156" y="775893"/>
                      <a:pt x="1733266" y="778323"/>
                    </a:cubicBezTo>
                    <a:cubicBezTo>
                      <a:pt x="1533158" y="784993"/>
                      <a:pt x="1332931" y="787422"/>
                      <a:pt x="1132764" y="791971"/>
                    </a:cubicBezTo>
                    <a:lnTo>
                      <a:pt x="491319" y="778323"/>
                    </a:lnTo>
                    <a:cubicBezTo>
                      <a:pt x="447710" y="776646"/>
                      <a:pt x="379543" y="750163"/>
                      <a:pt x="341194" y="737380"/>
                    </a:cubicBezTo>
                    <a:cubicBezTo>
                      <a:pt x="327546" y="732831"/>
                      <a:pt x="314358" y="726553"/>
                      <a:pt x="300251" y="723732"/>
                    </a:cubicBezTo>
                    <a:cubicBezTo>
                      <a:pt x="277505" y="719183"/>
                      <a:pt x="254391" y="716187"/>
                      <a:pt x="232012" y="710084"/>
                    </a:cubicBezTo>
                    <a:cubicBezTo>
                      <a:pt x="204254" y="702514"/>
                      <a:pt x="150125" y="682789"/>
                      <a:pt x="150125" y="682789"/>
                    </a:cubicBezTo>
                    <a:cubicBezTo>
                      <a:pt x="141027" y="669141"/>
                      <a:pt x="130796" y="656184"/>
                      <a:pt x="122830" y="641845"/>
                    </a:cubicBezTo>
                    <a:cubicBezTo>
                      <a:pt x="94520" y="590887"/>
                      <a:pt x="74284" y="545874"/>
                      <a:pt x="54591" y="491720"/>
                    </a:cubicBezTo>
                    <a:cubicBezTo>
                      <a:pt x="15611" y="384527"/>
                      <a:pt x="46959" y="439329"/>
                      <a:pt x="0" y="368890"/>
                    </a:cubicBezTo>
                    <a:cubicBezTo>
                      <a:pt x="4549" y="355242"/>
                      <a:pt x="3476" y="338119"/>
                      <a:pt x="13648" y="327947"/>
                    </a:cubicBezTo>
                    <a:cubicBezTo>
                      <a:pt x="83231" y="258364"/>
                      <a:pt x="110857" y="271441"/>
                      <a:pt x="204716" y="259708"/>
                    </a:cubicBezTo>
                    <a:lnTo>
                      <a:pt x="286603" y="232412"/>
                    </a:lnTo>
                    <a:cubicBezTo>
                      <a:pt x="409654" y="191395"/>
                      <a:pt x="313216" y="219519"/>
                      <a:pt x="586854" y="205117"/>
                    </a:cubicBezTo>
                    <a:cubicBezTo>
                      <a:pt x="591403" y="155075"/>
                      <a:pt x="593395" y="104735"/>
                      <a:pt x="600501" y="54992"/>
                    </a:cubicBezTo>
                    <a:cubicBezTo>
                      <a:pt x="602535" y="40750"/>
                      <a:pt x="605517" y="25557"/>
                      <a:pt x="614149" y="14048"/>
                    </a:cubicBezTo>
                    <a:cubicBezTo>
                      <a:pt x="620253" y="5910"/>
                      <a:pt x="614149" y="-1874"/>
                      <a:pt x="627797" y="40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57" name="Straight Connector 56"/>
              <p:cNvCxnSpPr/>
              <p:nvPr/>
            </p:nvCxnSpPr>
            <p:spPr>
              <a:xfrm>
                <a:off x="2622210" y="5791201"/>
                <a:ext cx="2126763" cy="90258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91000" y="6193199"/>
                <a:ext cx="1981200" cy="74100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819400" y="3295650"/>
                <a:ext cx="3486150" cy="3486150"/>
              </a:xfrm>
              <a:prstGeom prst="rect">
                <a:avLst/>
              </a:prstGeom>
            </p:spPr>
          </p:pic>
          <p:sp>
            <p:nvSpPr>
              <p:cNvPr id="60" name="Freeform 59"/>
              <p:cNvSpPr/>
              <p:nvPr/>
            </p:nvSpPr>
            <p:spPr>
              <a:xfrm>
                <a:off x="3085531" y="5635849"/>
                <a:ext cx="2730108" cy="1078850"/>
              </a:xfrm>
              <a:custGeom>
                <a:avLst/>
                <a:gdLst>
                  <a:gd name="connsiteX0" fmla="*/ 300251 w 2730108"/>
                  <a:gd name="connsiteY0" fmla="*/ 123506 h 1078850"/>
                  <a:gd name="connsiteX1" fmla="*/ 450376 w 2730108"/>
                  <a:gd name="connsiteY1" fmla="*/ 137154 h 1078850"/>
                  <a:gd name="connsiteX2" fmla="*/ 491320 w 2730108"/>
                  <a:gd name="connsiteY2" fmla="*/ 164450 h 1078850"/>
                  <a:gd name="connsiteX3" fmla="*/ 586854 w 2730108"/>
                  <a:gd name="connsiteY3" fmla="*/ 178097 h 1078850"/>
                  <a:gd name="connsiteX4" fmla="*/ 641445 w 2730108"/>
                  <a:gd name="connsiteY4" fmla="*/ 191745 h 1078850"/>
                  <a:gd name="connsiteX5" fmla="*/ 723332 w 2730108"/>
                  <a:gd name="connsiteY5" fmla="*/ 232688 h 1078850"/>
                  <a:gd name="connsiteX6" fmla="*/ 818866 w 2730108"/>
                  <a:gd name="connsiteY6" fmla="*/ 259984 h 1078850"/>
                  <a:gd name="connsiteX7" fmla="*/ 996287 w 2730108"/>
                  <a:gd name="connsiteY7" fmla="*/ 287279 h 1078850"/>
                  <a:gd name="connsiteX8" fmla="*/ 1091821 w 2730108"/>
                  <a:gd name="connsiteY8" fmla="*/ 328223 h 1078850"/>
                  <a:gd name="connsiteX9" fmla="*/ 1187356 w 2730108"/>
                  <a:gd name="connsiteY9" fmla="*/ 382814 h 1078850"/>
                  <a:gd name="connsiteX10" fmla="*/ 1228299 w 2730108"/>
                  <a:gd name="connsiteY10" fmla="*/ 369166 h 1078850"/>
                  <a:gd name="connsiteX11" fmla="*/ 1241947 w 2730108"/>
                  <a:gd name="connsiteY11" fmla="*/ 328223 h 1078850"/>
                  <a:gd name="connsiteX12" fmla="*/ 1255594 w 2730108"/>
                  <a:gd name="connsiteY12" fmla="*/ 178097 h 1078850"/>
                  <a:gd name="connsiteX13" fmla="*/ 1337481 w 2730108"/>
                  <a:gd name="connsiteY13" fmla="*/ 205393 h 1078850"/>
                  <a:gd name="connsiteX14" fmla="*/ 1378424 w 2730108"/>
                  <a:gd name="connsiteY14" fmla="*/ 219041 h 1078850"/>
                  <a:gd name="connsiteX15" fmla="*/ 1460311 w 2730108"/>
                  <a:gd name="connsiteY15" fmla="*/ 273632 h 1078850"/>
                  <a:gd name="connsiteX16" fmla="*/ 1583141 w 2730108"/>
                  <a:gd name="connsiteY16" fmla="*/ 328223 h 1078850"/>
                  <a:gd name="connsiteX17" fmla="*/ 1665027 w 2730108"/>
                  <a:gd name="connsiteY17" fmla="*/ 451052 h 1078850"/>
                  <a:gd name="connsiteX18" fmla="*/ 1692323 w 2730108"/>
                  <a:gd name="connsiteY18" fmla="*/ 491996 h 1078850"/>
                  <a:gd name="connsiteX19" fmla="*/ 1760562 w 2730108"/>
                  <a:gd name="connsiteY19" fmla="*/ 546587 h 1078850"/>
                  <a:gd name="connsiteX20" fmla="*/ 1801505 w 2730108"/>
                  <a:gd name="connsiteY20" fmla="*/ 560235 h 1078850"/>
                  <a:gd name="connsiteX21" fmla="*/ 1924335 w 2730108"/>
                  <a:gd name="connsiteY21" fmla="*/ 614826 h 1078850"/>
                  <a:gd name="connsiteX22" fmla="*/ 2142699 w 2730108"/>
                  <a:gd name="connsiteY22" fmla="*/ 628473 h 1078850"/>
                  <a:gd name="connsiteX23" fmla="*/ 2292824 w 2730108"/>
                  <a:gd name="connsiteY23" fmla="*/ 628473 h 1078850"/>
                  <a:gd name="connsiteX24" fmla="*/ 2333768 w 2730108"/>
                  <a:gd name="connsiteY24" fmla="*/ 601178 h 1078850"/>
                  <a:gd name="connsiteX25" fmla="*/ 2374711 w 2730108"/>
                  <a:gd name="connsiteY25" fmla="*/ 587530 h 1078850"/>
                  <a:gd name="connsiteX26" fmla="*/ 2715905 w 2730108"/>
                  <a:gd name="connsiteY26" fmla="*/ 601178 h 1078850"/>
                  <a:gd name="connsiteX27" fmla="*/ 2729553 w 2730108"/>
                  <a:gd name="connsiteY27" fmla="*/ 655769 h 1078850"/>
                  <a:gd name="connsiteX28" fmla="*/ 2715905 w 2730108"/>
                  <a:gd name="connsiteY28" fmla="*/ 805894 h 1078850"/>
                  <a:gd name="connsiteX29" fmla="*/ 2674962 w 2730108"/>
                  <a:gd name="connsiteY29" fmla="*/ 833190 h 1078850"/>
                  <a:gd name="connsiteX30" fmla="*/ 2634018 w 2730108"/>
                  <a:gd name="connsiteY30" fmla="*/ 846838 h 1078850"/>
                  <a:gd name="connsiteX31" fmla="*/ 2524836 w 2730108"/>
                  <a:gd name="connsiteY31" fmla="*/ 887781 h 1078850"/>
                  <a:gd name="connsiteX32" fmla="*/ 2402006 w 2730108"/>
                  <a:gd name="connsiteY32" fmla="*/ 942372 h 1078850"/>
                  <a:gd name="connsiteX33" fmla="*/ 2347415 w 2730108"/>
                  <a:gd name="connsiteY33" fmla="*/ 969667 h 1078850"/>
                  <a:gd name="connsiteX34" fmla="*/ 2306472 w 2730108"/>
                  <a:gd name="connsiteY34" fmla="*/ 996963 h 1078850"/>
                  <a:gd name="connsiteX35" fmla="*/ 2224585 w 2730108"/>
                  <a:gd name="connsiteY35" fmla="*/ 1010611 h 1078850"/>
                  <a:gd name="connsiteX36" fmla="*/ 1801505 w 2730108"/>
                  <a:gd name="connsiteY36" fmla="*/ 1024258 h 1078850"/>
                  <a:gd name="connsiteX37" fmla="*/ 1337481 w 2730108"/>
                  <a:gd name="connsiteY37" fmla="*/ 1010611 h 1078850"/>
                  <a:gd name="connsiteX38" fmla="*/ 1296538 w 2730108"/>
                  <a:gd name="connsiteY38" fmla="*/ 996963 h 1078850"/>
                  <a:gd name="connsiteX39" fmla="*/ 1091821 w 2730108"/>
                  <a:gd name="connsiteY39" fmla="*/ 1010611 h 1078850"/>
                  <a:gd name="connsiteX40" fmla="*/ 968991 w 2730108"/>
                  <a:gd name="connsiteY40" fmla="*/ 1051554 h 1078850"/>
                  <a:gd name="connsiteX41" fmla="*/ 928048 w 2730108"/>
                  <a:gd name="connsiteY41" fmla="*/ 1065202 h 1078850"/>
                  <a:gd name="connsiteX42" fmla="*/ 887105 w 2730108"/>
                  <a:gd name="connsiteY42" fmla="*/ 1078850 h 1078850"/>
                  <a:gd name="connsiteX43" fmla="*/ 354842 w 2730108"/>
                  <a:gd name="connsiteY43" fmla="*/ 996963 h 1078850"/>
                  <a:gd name="connsiteX44" fmla="*/ 272956 w 2730108"/>
                  <a:gd name="connsiteY44" fmla="*/ 956020 h 1078850"/>
                  <a:gd name="connsiteX45" fmla="*/ 191069 w 2730108"/>
                  <a:gd name="connsiteY45" fmla="*/ 887781 h 1078850"/>
                  <a:gd name="connsiteX46" fmla="*/ 95535 w 2730108"/>
                  <a:gd name="connsiteY46" fmla="*/ 805894 h 1078850"/>
                  <a:gd name="connsiteX47" fmla="*/ 27296 w 2730108"/>
                  <a:gd name="connsiteY47" fmla="*/ 669417 h 1078850"/>
                  <a:gd name="connsiteX48" fmla="*/ 0 w 2730108"/>
                  <a:gd name="connsiteY48" fmla="*/ 614826 h 1078850"/>
                  <a:gd name="connsiteX49" fmla="*/ 27296 w 2730108"/>
                  <a:gd name="connsiteY49" fmla="*/ 328223 h 1078850"/>
                  <a:gd name="connsiteX50" fmla="*/ 54591 w 2730108"/>
                  <a:gd name="connsiteY50" fmla="*/ 246336 h 1078850"/>
                  <a:gd name="connsiteX51" fmla="*/ 95535 w 2730108"/>
                  <a:gd name="connsiteY51" fmla="*/ 219041 h 1078850"/>
                  <a:gd name="connsiteX52" fmla="*/ 136478 w 2730108"/>
                  <a:gd name="connsiteY52" fmla="*/ 164450 h 1078850"/>
                  <a:gd name="connsiteX53" fmla="*/ 218365 w 2730108"/>
                  <a:gd name="connsiteY53" fmla="*/ 82563 h 1078850"/>
                  <a:gd name="connsiteX54" fmla="*/ 204717 w 2730108"/>
                  <a:gd name="connsiteY54" fmla="*/ 27972 h 1078850"/>
                  <a:gd name="connsiteX55" fmla="*/ 245660 w 2730108"/>
                  <a:gd name="connsiteY55" fmla="*/ 676 h 1078850"/>
                  <a:gd name="connsiteX56" fmla="*/ 436729 w 2730108"/>
                  <a:gd name="connsiteY56" fmla="*/ 14324 h 1078850"/>
                  <a:gd name="connsiteX57" fmla="*/ 477672 w 2730108"/>
                  <a:gd name="connsiteY57" fmla="*/ 41620 h 1078850"/>
                  <a:gd name="connsiteX58" fmla="*/ 573206 w 2730108"/>
                  <a:gd name="connsiteY58" fmla="*/ 68915 h 1078850"/>
                  <a:gd name="connsiteX59" fmla="*/ 614150 w 2730108"/>
                  <a:gd name="connsiteY59" fmla="*/ 55267 h 1078850"/>
                  <a:gd name="connsiteX60" fmla="*/ 641445 w 2730108"/>
                  <a:gd name="connsiteY60" fmla="*/ 96211 h 1078850"/>
                  <a:gd name="connsiteX61" fmla="*/ 682388 w 2730108"/>
                  <a:gd name="connsiteY61" fmla="*/ 109858 h 1078850"/>
                  <a:gd name="connsiteX62" fmla="*/ 777923 w 2730108"/>
                  <a:gd name="connsiteY62" fmla="*/ 137154 h 1078850"/>
                  <a:gd name="connsiteX63" fmla="*/ 818866 w 2730108"/>
                  <a:gd name="connsiteY63" fmla="*/ 164450 h 1078850"/>
                  <a:gd name="connsiteX64" fmla="*/ 928048 w 2730108"/>
                  <a:gd name="connsiteY64" fmla="*/ 259984 h 1078850"/>
                  <a:gd name="connsiteX65" fmla="*/ 1023582 w 2730108"/>
                  <a:gd name="connsiteY65" fmla="*/ 273632 h 1078850"/>
                  <a:gd name="connsiteX66" fmla="*/ 1091821 w 2730108"/>
                  <a:gd name="connsiteY66" fmla="*/ 328223 h 1078850"/>
                  <a:gd name="connsiteX67" fmla="*/ 1132765 w 2730108"/>
                  <a:gd name="connsiteY67" fmla="*/ 341870 h 1078850"/>
                  <a:gd name="connsiteX68" fmla="*/ 1160060 w 2730108"/>
                  <a:gd name="connsiteY68" fmla="*/ 369166 h 107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730108" h="1078850">
                    <a:moveTo>
                      <a:pt x="300251" y="123506"/>
                    </a:moveTo>
                    <a:cubicBezTo>
                      <a:pt x="350293" y="128055"/>
                      <a:pt x="401243" y="126625"/>
                      <a:pt x="450376" y="137154"/>
                    </a:cubicBezTo>
                    <a:cubicBezTo>
                      <a:pt x="466415" y="140591"/>
                      <a:pt x="475609" y="159737"/>
                      <a:pt x="491320" y="164450"/>
                    </a:cubicBezTo>
                    <a:cubicBezTo>
                      <a:pt x="522131" y="173693"/>
                      <a:pt x="555205" y="172343"/>
                      <a:pt x="586854" y="178097"/>
                    </a:cubicBezTo>
                    <a:cubicBezTo>
                      <a:pt x="605309" y="181452"/>
                      <a:pt x="623410" y="186592"/>
                      <a:pt x="641445" y="191745"/>
                    </a:cubicBezTo>
                    <a:cubicBezTo>
                      <a:pt x="721484" y="214614"/>
                      <a:pt x="643583" y="192814"/>
                      <a:pt x="723332" y="232688"/>
                    </a:cubicBezTo>
                    <a:cubicBezTo>
                      <a:pt x="745149" y="243596"/>
                      <a:pt x="798457" y="254153"/>
                      <a:pt x="818866" y="259984"/>
                    </a:cubicBezTo>
                    <a:cubicBezTo>
                      <a:pt x="924801" y="290252"/>
                      <a:pt x="776787" y="265330"/>
                      <a:pt x="996287" y="287279"/>
                    </a:cubicBezTo>
                    <a:cubicBezTo>
                      <a:pt x="1029700" y="298417"/>
                      <a:pt x="1062307" y="307142"/>
                      <a:pt x="1091821" y="328223"/>
                    </a:cubicBezTo>
                    <a:cubicBezTo>
                      <a:pt x="1179385" y="390768"/>
                      <a:pt x="1081624" y="356380"/>
                      <a:pt x="1187356" y="382814"/>
                    </a:cubicBezTo>
                    <a:cubicBezTo>
                      <a:pt x="1201004" y="378265"/>
                      <a:pt x="1218127" y="379338"/>
                      <a:pt x="1228299" y="369166"/>
                    </a:cubicBezTo>
                    <a:cubicBezTo>
                      <a:pt x="1238471" y="358994"/>
                      <a:pt x="1239913" y="342464"/>
                      <a:pt x="1241947" y="328223"/>
                    </a:cubicBezTo>
                    <a:cubicBezTo>
                      <a:pt x="1249053" y="278480"/>
                      <a:pt x="1251045" y="228139"/>
                      <a:pt x="1255594" y="178097"/>
                    </a:cubicBezTo>
                    <a:lnTo>
                      <a:pt x="1337481" y="205393"/>
                    </a:lnTo>
                    <a:cubicBezTo>
                      <a:pt x="1351129" y="209942"/>
                      <a:pt x="1366454" y="211061"/>
                      <a:pt x="1378424" y="219041"/>
                    </a:cubicBezTo>
                    <a:cubicBezTo>
                      <a:pt x="1405720" y="237238"/>
                      <a:pt x="1429189" y="263258"/>
                      <a:pt x="1460311" y="273632"/>
                    </a:cubicBezTo>
                    <a:cubicBezTo>
                      <a:pt x="1557758" y="306114"/>
                      <a:pt x="1518257" y="284967"/>
                      <a:pt x="1583141" y="328223"/>
                    </a:cubicBezTo>
                    <a:lnTo>
                      <a:pt x="1665027" y="451052"/>
                    </a:lnTo>
                    <a:cubicBezTo>
                      <a:pt x="1674126" y="464700"/>
                      <a:pt x="1679515" y="481749"/>
                      <a:pt x="1692323" y="491996"/>
                    </a:cubicBezTo>
                    <a:cubicBezTo>
                      <a:pt x="1715069" y="510193"/>
                      <a:pt x="1735860" y="531148"/>
                      <a:pt x="1760562" y="546587"/>
                    </a:cubicBezTo>
                    <a:cubicBezTo>
                      <a:pt x="1772761" y="554212"/>
                      <a:pt x="1788638" y="553801"/>
                      <a:pt x="1801505" y="560235"/>
                    </a:cubicBezTo>
                    <a:cubicBezTo>
                      <a:pt x="1856713" y="587839"/>
                      <a:pt x="1843858" y="609796"/>
                      <a:pt x="1924335" y="614826"/>
                    </a:cubicBezTo>
                    <a:lnTo>
                      <a:pt x="2142699" y="628473"/>
                    </a:lnTo>
                    <a:cubicBezTo>
                      <a:pt x="2206634" y="649785"/>
                      <a:pt x="2199458" y="653936"/>
                      <a:pt x="2292824" y="628473"/>
                    </a:cubicBezTo>
                    <a:cubicBezTo>
                      <a:pt x="2308649" y="624157"/>
                      <a:pt x="2319097" y="608513"/>
                      <a:pt x="2333768" y="601178"/>
                    </a:cubicBezTo>
                    <a:cubicBezTo>
                      <a:pt x="2346635" y="594744"/>
                      <a:pt x="2361063" y="592079"/>
                      <a:pt x="2374711" y="587530"/>
                    </a:cubicBezTo>
                    <a:lnTo>
                      <a:pt x="2715905" y="601178"/>
                    </a:lnTo>
                    <a:cubicBezTo>
                      <a:pt x="2734325" y="604720"/>
                      <a:pt x="2729553" y="637012"/>
                      <a:pt x="2729553" y="655769"/>
                    </a:cubicBezTo>
                    <a:cubicBezTo>
                      <a:pt x="2729553" y="706017"/>
                      <a:pt x="2730682" y="757868"/>
                      <a:pt x="2715905" y="805894"/>
                    </a:cubicBezTo>
                    <a:cubicBezTo>
                      <a:pt x="2711081" y="821571"/>
                      <a:pt x="2689633" y="825854"/>
                      <a:pt x="2674962" y="833190"/>
                    </a:cubicBezTo>
                    <a:cubicBezTo>
                      <a:pt x="2662095" y="839624"/>
                      <a:pt x="2647241" y="841171"/>
                      <a:pt x="2634018" y="846838"/>
                    </a:cubicBezTo>
                    <a:cubicBezTo>
                      <a:pt x="2534103" y="889658"/>
                      <a:pt x="2625484" y="862619"/>
                      <a:pt x="2524836" y="887781"/>
                    </a:cubicBezTo>
                    <a:cubicBezTo>
                      <a:pt x="2404405" y="968067"/>
                      <a:pt x="2596893" y="844930"/>
                      <a:pt x="2402006" y="942372"/>
                    </a:cubicBezTo>
                    <a:cubicBezTo>
                      <a:pt x="2383809" y="951470"/>
                      <a:pt x="2365079" y="959573"/>
                      <a:pt x="2347415" y="969667"/>
                    </a:cubicBezTo>
                    <a:cubicBezTo>
                      <a:pt x="2333174" y="977805"/>
                      <a:pt x="2322033" y="991776"/>
                      <a:pt x="2306472" y="996963"/>
                    </a:cubicBezTo>
                    <a:cubicBezTo>
                      <a:pt x="2280220" y="1005714"/>
                      <a:pt x="2252217" y="1009117"/>
                      <a:pt x="2224585" y="1010611"/>
                    </a:cubicBezTo>
                    <a:cubicBezTo>
                      <a:pt x="2083691" y="1018227"/>
                      <a:pt x="1942532" y="1019709"/>
                      <a:pt x="1801505" y="1024258"/>
                    </a:cubicBezTo>
                    <a:cubicBezTo>
                      <a:pt x="1646830" y="1019709"/>
                      <a:pt x="1491997" y="1018963"/>
                      <a:pt x="1337481" y="1010611"/>
                    </a:cubicBezTo>
                    <a:cubicBezTo>
                      <a:pt x="1323116" y="1009835"/>
                      <a:pt x="1310924" y="996963"/>
                      <a:pt x="1296538" y="996963"/>
                    </a:cubicBezTo>
                    <a:cubicBezTo>
                      <a:pt x="1228148" y="996963"/>
                      <a:pt x="1160060" y="1006062"/>
                      <a:pt x="1091821" y="1010611"/>
                    </a:cubicBezTo>
                    <a:lnTo>
                      <a:pt x="968991" y="1051554"/>
                    </a:lnTo>
                    <a:lnTo>
                      <a:pt x="928048" y="1065202"/>
                    </a:lnTo>
                    <a:lnTo>
                      <a:pt x="887105" y="1078850"/>
                    </a:lnTo>
                    <a:cubicBezTo>
                      <a:pt x="256031" y="1023166"/>
                      <a:pt x="580253" y="1119914"/>
                      <a:pt x="354842" y="996963"/>
                    </a:cubicBezTo>
                    <a:cubicBezTo>
                      <a:pt x="328051" y="982350"/>
                      <a:pt x="298348" y="972948"/>
                      <a:pt x="272956" y="956020"/>
                    </a:cubicBezTo>
                    <a:cubicBezTo>
                      <a:pt x="243392" y="936311"/>
                      <a:pt x="218814" y="909977"/>
                      <a:pt x="191069" y="887781"/>
                    </a:cubicBezTo>
                    <a:cubicBezTo>
                      <a:pt x="167704" y="869089"/>
                      <a:pt x="112963" y="834215"/>
                      <a:pt x="95535" y="805894"/>
                    </a:cubicBezTo>
                    <a:cubicBezTo>
                      <a:pt x="68878" y="762577"/>
                      <a:pt x="50042" y="714909"/>
                      <a:pt x="27296" y="669417"/>
                    </a:cubicBezTo>
                    <a:lnTo>
                      <a:pt x="0" y="614826"/>
                    </a:lnTo>
                    <a:cubicBezTo>
                      <a:pt x="9099" y="519292"/>
                      <a:pt x="-3051" y="419265"/>
                      <a:pt x="27296" y="328223"/>
                    </a:cubicBezTo>
                    <a:cubicBezTo>
                      <a:pt x="36394" y="300927"/>
                      <a:pt x="30651" y="262295"/>
                      <a:pt x="54591" y="246336"/>
                    </a:cubicBezTo>
                    <a:lnTo>
                      <a:pt x="95535" y="219041"/>
                    </a:lnTo>
                    <a:cubicBezTo>
                      <a:pt x="109183" y="200844"/>
                      <a:pt x="121262" y="181357"/>
                      <a:pt x="136478" y="164450"/>
                    </a:cubicBezTo>
                    <a:cubicBezTo>
                      <a:pt x="162301" y="135757"/>
                      <a:pt x="218365" y="82563"/>
                      <a:pt x="218365" y="82563"/>
                    </a:cubicBezTo>
                    <a:cubicBezTo>
                      <a:pt x="213816" y="64366"/>
                      <a:pt x="198786" y="45767"/>
                      <a:pt x="204717" y="27972"/>
                    </a:cubicBezTo>
                    <a:cubicBezTo>
                      <a:pt x="209904" y="12411"/>
                      <a:pt x="229286" y="1639"/>
                      <a:pt x="245660" y="676"/>
                    </a:cubicBezTo>
                    <a:cubicBezTo>
                      <a:pt x="309402" y="-3074"/>
                      <a:pt x="373039" y="9775"/>
                      <a:pt x="436729" y="14324"/>
                    </a:cubicBezTo>
                    <a:cubicBezTo>
                      <a:pt x="450377" y="23423"/>
                      <a:pt x="463001" y="34285"/>
                      <a:pt x="477672" y="41620"/>
                    </a:cubicBezTo>
                    <a:cubicBezTo>
                      <a:pt x="497247" y="51407"/>
                      <a:pt x="555722" y="64544"/>
                      <a:pt x="573206" y="68915"/>
                    </a:cubicBezTo>
                    <a:cubicBezTo>
                      <a:pt x="586854" y="64366"/>
                      <a:pt x="600793" y="49924"/>
                      <a:pt x="614150" y="55267"/>
                    </a:cubicBezTo>
                    <a:cubicBezTo>
                      <a:pt x="629379" y="61359"/>
                      <a:pt x="628637" y="85964"/>
                      <a:pt x="641445" y="96211"/>
                    </a:cubicBezTo>
                    <a:cubicBezTo>
                      <a:pt x="652678" y="105198"/>
                      <a:pt x="668556" y="105906"/>
                      <a:pt x="682388" y="109858"/>
                    </a:cubicBezTo>
                    <a:cubicBezTo>
                      <a:pt x="802329" y="144126"/>
                      <a:pt x="679767" y="104435"/>
                      <a:pt x="777923" y="137154"/>
                    </a:cubicBezTo>
                    <a:cubicBezTo>
                      <a:pt x="791571" y="146253"/>
                      <a:pt x="807268" y="152852"/>
                      <a:pt x="818866" y="164450"/>
                    </a:cubicBezTo>
                    <a:cubicBezTo>
                      <a:pt x="861704" y="207288"/>
                      <a:pt x="837825" y="247095"/>
                      <a:pt x="928048" y="259984"/>
                    </a:cubicBezTo>
                    <a:lnTo>
                      <a:pt x="1023582" y="273632"/>
                    </a:lnTo>
                    <a:cubicBezTo>
                      <a:pt x="1126496" y="307934"/>
                      <a:pt x="1003632" y="257672"/>
                      <a:pt x="1091821" y="328223"/>
                    </a:cubicBezTo>
                    <a:cubicBezTo>
                      <a:pt x="1103055" y="337210"/>
                      <a:pt x="1120429" y="334468"/>
                      <a:pt x="1132765" y="341870"/>
                    </a:cubicBezTo>
                    <a:cubicBezTo>
                      <a:pt x="1143799" y="348490"/>
                      <a:pt x="1150962" y="360067"/>
                      <a:pt x="1160060" y="369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cxnSp>
          <p:nvCxnSpPr>
            <p:cNvPr id="55" name="Straight Connector 54"/>
            <p:cNvCxnSpPr/>
            <p:nvPr/>
          </p:nvCxnSpPr>
          <p:spPr>
            <a:xfrm>
              <a:off x="2438400" y="5095164"/>
              <a:ext cx="2407693" cy="11532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1631504" y="44625"/>
            <a:ext cx="1296144" cy="1317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Oval 12"/>
          <p:cNvSpPr/>
          <p:nvPr/>
        </p:nvSpPr>
        <p:spPr>
          <a:xfrm>
            <a:off x="256760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23" name="TextBox 22"/>
          <p:cNvSpPr txBox="1"/>
          <p:nvPr/>
        </p:nvSpPr>
        <p:spPr>
          <a:xfrm>
            <a:off x="2731644" y="648072"/>
            <a:ext cx="916085" cy="369332"/>
          </a:xfrm>
          <a:prstGeom prst="rect">
            <a:avLst/>
          </a:prstGeom>
          <a:noFill/>
          <a:scene3d>
            <a:camera prst="orthographicFront"/>
            <a:lightRig rig="threePt" dir="t"/>
          </a:scene3d>
          <a:sp3d>
            <a:bevelT prst="angle"/>
          </a:sp3d>
        </p:spPr>
        <p:txBody>
          <a:bodyPr wrap="none" rtlCol="0">
            <a:spAutoFit/>
          </a:bodyPr>
          <a:lstStyle/>
          <a:p>
            <a:r>
              <a:rPr lang="en-MY" b="1" dirty="0"/>
              <a:t>ecology</a:t>
            </a:r>
          </a:p>
        </p:txBody>
      </p:sp>
      <p:pic>
        <p:nvPicPr>
          <p:cNvPr id="1026" name="Picture 2" descr="Image result for five senses 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065" y="2091627"/>
            <a:ext cx="2412335" cy="25904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5159896" y="971436"/>
            <a:ext cx="1224246"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microcosm</a:t>
            </a:r>
          </a:p>
        </p:txBody>
      </p:sp>
      <p:sp>
        <p:nvSpPr>
          <p:cNvPr id="64" name="TextBox 63"/>
          <p:cNvSpPr txBox="1"/>
          <p:nvPr/>
        </p:nvSpPr>
        <p:spPr>
          <a:xfrm>
            <a:off x="5159896" y="332656"/>
            <a:ext cx="128195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macrocosm</a:t>
            </a:r>
          </a:p>
        </p:txBody>
      </p:sp>
      <p:sp>
        <p:nvSpPr>
          <p:cNvPr id="26" name="Up-Down Arrow 25"/>
          <p:cNvSpPr/>
          <p:nvPr/>
        </p:nvSpPr>
        <p:spPr>
          <a:xfrm>
            <a:off x="5692254" y="692696"/>
            <a:ext cx="187722" cy="341264"/>
          </a:xfrm>
          <a:prstGeom prst="upDownArrow">
            <a:avLst>
              <a:gd name="adj1" fmla="val 33103"/>
              <a:gd name="adj2" fmla="val 44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TextBox 19"/>
          <p:cNvSpPr txBox="1"/>
          <p:nvPr/>
        </p:nvSpPr>
        <p:spPr>
          <a:xfrm>
            <a:off x="3830076" y="3573016"/>
            <a:ext cx="1164101" cy="369332"/>
          </a:xfrm>
          <a:prstGeom prst="rect">
            <a:avLst/>
          </a:prstGeom>
          <a:noFill/>
          <a:scene3d>
            <a:camera prst="orthographicFront"/>
            <a:lightRig rig="threePt" dir="t"/>
          </a:scene3d>
          <a:sp3d>
            <a:bevelT prst="angle"/>
          </a:sp3d>
        </p:spPr>
        <p:txBody>
          <a:bodyPr wrap="none" rtlCol="0">
            <a:spAutoFit/>
          </a:bodyPr>
          <a:lstStyle/>
          <a:p>
            <a:r>
              <a:rPr lang="en-MY" b="1" u="sng" dirty="0"/>
              <a:t>emotional</a:t>
            </a:r>
          </a:p>
        </p:txBody>
      </p:sp>
    </p:spTree>
    <p:extLst>
      <p:ext uri="{BB962C8B-B14F-4D97-AF65-F5344CB8AC3E}">
        <p14:creationId xmlns:p14="http://schemas.microsoft.com/office/powerpoint/2010/main" val="18951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3000"/>
                                        <p:tgtEl>
                                          <p:spTgt spid="3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childTnLst>
                          </p:cTn>
                        </p:par>
                        <p:par>
                          <p:cTn id="27" fill="hold">
                            <p:stCondLst>
                              <p:cond delay="4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5000"/>
                            </p:stCondLst>
                            <p:childTnLst>
                              <p:par>
                                <p:cTn id="32" presetID="6"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out)">
                                      <p:cBhvr>
                                        <p:cTn id="51" dur="3000"/>
                                        <p:tgtEl>
                                          <p:spTgt spid="33"/>
                                        </p:tgtEl>
                                      </p:cBhvr>
                                    </p:animEffec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par>
                          <p:cTn id="60" fill="hold">
                            <p:stCondLst>
                              <p:cond delay="2000"/>
                            </p:stCondLst>
                            <p:childTnLst>
                              <p:par>
                                <p:cTn id="61" presetID="6"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par>
                                <p:cTn id="64" presetID="16" presetClass="entr" presetSubtype="2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par>
                                <p:cTn id="67" presetID="16" presetClass="entr" presetSubtype="21"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arn(inVertical)">
                                      <p:cBhvr>
                                        <p:cTn id="69" dur="500"/>
                                        <p:tgtEl>
                                          <p:spTgt spid="49"/>
                                        </p:tgtEl>
                                      </p:cBhvr>
                                    </p:animEffect>
                                  </p:childTnLst>
                                </p:cTn>
                              </p:par>
                            </p:childTnLst>
                          </p:cTn>
                        </p:par>
                        <p:par>
                          <p:cTn id="70" fill="hold">
                            <p:stCondLst>
                              <p:cond delay="4000"/>
                            </p:stCondLst>
                            <p:childTnLst>
                              <p:par>
                                <p:cTn id="71" presetID="6" presetClass="entr" presetSubtype="16"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2000"/>
                                        <p:tgtEl>
                                          <p:spTgt spid="8"/>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ircle(in)">
                                      <p:cBhvr>
                                        <p:cTn id="76" dur="2000"/>
                                        <p:tgtEl>
                                          <p:spTgt spid="22"/>
                                        </p:tgtEl>
                                      </p:cBhvr>
                                    </p:animEffect>
                                  </p:childTnLst>
                                </p:cTn>
                              </p:par>
                            </p:childTnLst>
                          </p:cTn>
                        </p:par>
                        <p:par>
                          <p:cTn id="77" fill="hold">
                            <p:stCondLst>
                              <p:cond delay="6000"/>
                            </p:stCondLst>
                            <p:childTnLst>
                              <p:par>
                                <p:cTn id="78" presetID="6"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circle(in)">
                                      <p:cBhvr>
                                        <p:cTn id="80" dur="2000"/>
                                        <p:tgtEl>
                                          <p:spTgt spid="9"/>
                                        </p:tgtEl>
                                      </p:cBhvr>
                                    </p:animEffect>
                                  </p:childTnLst>
                                </p:cTn>
                              </p:par>
                              <p:par>
                                <p:cTn id="81" presetID="6"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circle(in)">
                                      <p:cBhvr>
                                        <p:cTn id="83" dur="2000"/>
                                        <p:tgtEl>
                                          <p:spTgt spid="30"/>
                                        </p:tgtEl>
                                      </p:cBhvr>
                                    </p:animEffect>
                                  </p:childTnLst>
                                </p:cTn>
                              </p:par>
                              <p:par>
                                <p:cTn id="84" presetID="22" presetClass="entr" presetSubtype="4"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1026"/>
                                        </p:tgtEl>
                                        <p:attrNameLst>
                                          <p:attrName>style.visibility</p:attrName>
                                        </p:attrNameLst>
                                      </p:cBhvr>
                                      <p:to>
                                        <p:strVal val="visible"/>
                                      </p:to>
                                    </p:set>
                                    <p:animEffect transition="in" filter="circle(in)">
                                      <p:cBhvr>
                                        <p:cTn id="91" dur="2000"/>
                                        <p:tgtEl>
                                          <p:spTgt spid="102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barn(inHorizontal)">
                                      <p:cBhvr>
                                        <p:cTn id="96" dur="2000"/>
                                        <p:tgtEl>
                                          <p:spTgt spid="44"/>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arn(inVertical)">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circle(out)">
                                      <p:cBhvr>
                                        <p:cTn id="104" dur="20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out)">
                                      <p:cBhvr>
                                        <p:cTn id="109" dur="3000"/>
                                        <p:tgtEl>
                                          <p:spTgt spid="34"/>
                                        </p:tgtEl>
                                      </p:cBhvr>
                                    </p:animEffect>
                                  </p:childTnLst>
                                </p:cTn>
                              </p:par>
                            </p:childTnLst>
                          </p:cTn>
                        </p:par>
                        <p:par>
                          <p:cTn id="110" fill="hold">
                            <p:stCondLst>
                              <p:cond delay="3000"/>
                            </p:stCondLst>
                            <p:childTnLst>
                              <p:par>
                                <p:cTn id="111" presetID="1"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barn(inVertical)">
                                      <p:cBhvr>
                                        <p:cTn id="117" dur="500"/>
                                        <p:tgtEl>
                                          <p:spTgt spid="1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arn(inVertical)">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circle(in)">
                                      <p:cBhvr>
                                        <p:cTn id="125" dur="2000"/>
                                        <p:tgtEl>
                                          <p:spTgt spid="13"/>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circle(in)">
                                      <p:cBhvr>
                                        <p:cTn id="128" dur="2000"/>
                                        <p:tgtEl>
                                          <p:spTgt spid="23"/>
                                        </p:tgtEl>
                                      </p:cBhvr>
                                    </p:animEffect>
                                  </p:childTnLst>
                                </p:cTn>
                              </p:par>
                            </p:childTnLst>
                          </p:cTn>
                        </p:par>
                        <p:par>
                          <p:cTn id="129" fill="hold">
                            <p:stCondLst>
                              <p:cond delay="2000"/>
                            </p:stCondLst>
                            <p:childTnLst>
                              <p:par>
                                <p:cTn id="130" presetID="6" presetClass="entr" presetSubtype="16"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circle(in)">
                                      <p:cBhvr>
                                        <p:cTn id="135" dur="2000"/>
                                        <p:tgtEl>
                                          <p:spTgt spid="24"/>
                                        </p:tgtEl>
                                      </p:cBhvr>
                                    </p:animEffect>
                                  </p:childTnLst>
                                </p:cTn>
                              </p:par>
                            </p:childTnLst>
                          </p:cTn>
                        </p:par>
                        <p:par>
                          <p:cTn id="136" fill="hold">
                            <p:stCondLst>
                              <p:cond delay="4000"/>
                            </p:stCondLst>
                            <p:childTnLst>
                              <p:par>
                                <p:cTn id="137" presetID="6" presetClass="entr" presetSubtype="16" fill="hold" grpId="0"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circle(in)">
                                      <p:cBhvr>
                                        <p:cTn id="139" dur="2000"/>
                                        <p:tgtEl>
                                          <p:spTgt spid="14"/>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circle(in)">
                                      <p:cBhvr>
                                        <p:cTn id="142" dur="2000"/>
                                        <p:tgtEl>
                                          <p:spTgt spid="21"/>
                                        </p:tgtEl>
                                      </p:cBhvr>
                                    </p:animEffect>
                                  </p:childTnLst>
                                </p:cTn>
                              </p:par>
                            </p:childTnLst>
                          </p:cTn>
                        </p:par>
                        <p:par>
                          <p:cTn id="143" fill="hold">
                            <p:stCondLst>
                              <p:cond delay="6000"/>
                            </p:stCondLst>
                            <p:childTnLst>
                              <p:par>
                                <p:cTn id="144" presetID="6" presetClass="entr" presetSubtype="16"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circle(in)">
                                      <p:cBhvr>
                                        <p:cTn id="146" dur="2000"/>
                                        <p:tgtEl>
                                          <p:spTgt spid="15"/>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circle(in)">
                                      <p:cBhvr>
                                        <p:cTn id="1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p:bldP spid="18" grpId="0"/>
      <p:bldP spid="19" grpId="0"/>
      <p:bldP spid="21" grpId="0"/>
      <p:bldP spid="22" grpId="0"/>
      <p:bldP spid="24" grpId="0"/>
      <p:bldP spid="25" grpId="0"/>
      <p:bldP spid="2" grpId="0"/>
      <p:bldP spid="41" grpId="0"/>
      <p:bldP spid="43" grpId="0"/>
      <p:bldP spid="3" grpId="0"/>
      <p:bldP spid="51" grpId="0" animBg="1"/>
      <p:bldP spid="13" grpId="0" animBg="1"/>
      <p:bldP spid="23" grpId="0"/>
      <p:bldP spid="26" grpId="0" animBg="1"/>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286" b="97000" l="3953" r="94862"/>
                    </a14:imgEffect>
                  </a14:imgLayer>
                </a14:imgProps>
              </a:ext>
            </a:extLst>
          </a:blip>
          <a:stretch>
            <a:fillRect/>
          </a:stretch>
        </p:blipFill>
        <p:spPr>
          <a:xfrm>
            <a:off x="552451" y="3128288"/>
            <a:ext cx="2247900" cy="3109743"/>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1852" b="91204" l="11823" r="53177">
                        <a14:foregroundMark x1="16302" y1="32778" x2="16198" y2="43333"/>
                        <a14:foregroundMark x1="46406" y1="51111" x2="44948" y2="63519"/>
                        <a14:foregroundMark x1="28073" y1="49630" x2="26615" y2="60185"/>
                      </a14:backgroundRemoval>
                    </a14:imgEffect>
                  </a14:imgLayer>
                </a14:imgProps>
              </a:ext>
            </a:extLst>
          </a:blip>
          <a:srcRect l="11562" t="21111" r="45567" b="7778"/>
          <a:stretch/>
        </p:blipFill>
        <p:spPr>
          <a:xfrm>
            <a:off x="3922445" y="2343150"/>
            <a:ext cx="2895328" cy="2701470"/>
          </a:xfrm>
          <a:prstGeom prst="rect">
            <a:avLst/>
          </a:prstGeom>
        </p:spPr>
      </p:pic>
      <p:grpSp>
        <p:nvGrpSpPr>
          <p:cNvPr id="7" name="Group 6"/>
          <p:cNvGrpSpPr/>
          <p:nvPr/>
        </p:nvGrpSpPr>
        <p:grpSpPr>
          <a:xfrm>
            <a:off x="7296150" y="781049"/>
            <a:ext cx="4755626" cy="2647951"/>
            <a:chOff x="6968601" y="564595"/>
            <a:chExt cx="5273675" cy="2864406"/>
          </a:xfrm>
        </p:grpSpPr>
        <p:pic>
          <p:nvPicPr>
            <p:cNvPr id="1030" name="Picture 6" descr="http://www.flagz.co.nz/wp-content/uploads/2013/08/malaysia-fla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601" y="564596"/>
              <a:ext cx="5273675" cy="2864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1837" y1="92105" x2="15612" y2="99761"/>
                          <a14:foregroundMark x1="30612" y1="43301" x2="34898" y2="50239"/>
                          <a14:foregroundMark x1="30408" y1="44498" x2="32143" y2="48565"/>
                          <a14:foregroundMark x1="26939" y1="53589" x2="24184" y2="58612"/>
                          <a14:foregroundMark x1="77347" y1="53110" x2="74286" y2="64115"/>
                          <a14:foregroundMark x1="87041" y1="82057" x2="83469" y2="98325"/>
                          <a14:foregroundMark x1="86122" y1="95215" x2="98163" y2="97608"/>
                        </a14:backgroundRemoval>
                      </a14:imgEffect>
                    </a14:imgLayer>
                  </a14:imgProps>
                </a:ext>
              </a:extLst>
            </a:blip>
            <a:stretch>
              <a:fillRect/>
            </a:stretch>
          </p:blipFill>
          <p:spPr>
            <a:xfrm>
              <a:off x="7410450" y="564595"/>
              <a:ext cx="4781550" cy="2864405"/>
            </a:xfrm>
            <a:prstGeom prst="rect">
              <a:avLst/>
            </a:prstGeom>
          </p:spPr>
        </p:pic>
      </p:grpSp>
      <p:sp>
        <p:nvSpPr>
          <p:cNvPr id="8" name="Curved Down Arrow 7"/>
          <p:cNvSpPr/>
          <p:nvPr/>
        </p:nvSpPr>
        <p:spPr>
          <a:xfrm rot="20548072">
            <a:off x="1160489" y="1721233"/>
            <a:ext cx="3445672"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2" name="Curved Down Arrow 11"/>
          <p:cNvSpPr/>
          <p:nvPr/>
        </p:nvSpPr>
        <p:spPr>
          <a:xfrm rot="20548072">
            <a:off x="3980838" y="461751"/>
            <a:ext cx="4822596"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798245" y="616238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smtClean="0">
                <a:solidFill>
                  <a:srgbClr val="FF0000"/>
                </a:solidFill>
              </a:rPr>
              <a:t>FPN</a:t>
            </a:r>
            <a:endParaRPr lang="en-MY" sz="2800" b="1" dirty="0">
              <a:solidFill>
                <a:srgbClr val="FF0000"/>
              </a:solidFill>
            </a:endParaRPr>
          </a:p>
        </p:txBody>
      </p:sp>
      <p:sp>
        <p:nvSpPr>
          <p:cNvPr id="14" name="Rounded Rectangle 13"/>
          <p:cNvSpPr/>
          <p:nvPr/>
        </p:nvSpPr>
        <p:spPr>
          <a:xfrm>
            <a:off x="4627295" y="50384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FF0000"/>
                </a:solidFill>
              </a:rPr>
              <a:t>R</a:t>
            </a:r>
            <a:r>
              <a:rPr lang="en-MY" sz="2800" b="1" dirty="0" smtClean="0">
                <a:solidFill>
                  <a:srgbClr val="FF0000"/>
                </a:solidFill>
              </a:rPr>
              <a:t>N</a:t>
            </a:r>
            <a:endParaRPr lang="en-MY" sz="2800" b="1" dirty="0">
              <a:solidFill>
                <a:srgbClr val="FF0000"/>
              </a:solidFill>
            </a:endParaRPr>
          </a:p>
        </p:txBody>
      </p:sp>
      <p:sp>
        <p:nvSpPr>
          <p:cNvPr id="15" name="Rounded Rectangle 14"/>
          <p:cNvSpPr/>
          <p:nvPr/>
        </p:nvSpPr>
        <p:spPr>
          <a:xfrm>
            <a:off x="9084995" y="34382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smtClean="0">
                <a:solidFill>
                  <a:srgbClr val="FF0000"/>
                </a:solidFill>
              </a:rPr>
              <a:t>FS</a:t>
            </a:r>
            <a:endParaRPr lang="en-MY" sz="2800" b="1" dirty="0">
              <a:solidFill>
                <a:srgbClr val="FF0000"/>
              </a:solidFill>
            </a:endParaRPr>
          </a:p>
        </p:txBody>
      </p:sp>
      <p:sp>
        <p:nvSpPr>
          <p:cNvPr id="17" name="Title 1"/>
          <p:cNvSpPr txBox="1">
            <a:spLocks/>
          </p:cNvSpPr>
          <p:nvPr/>
        </p:nvSpPr>
        <p:spPr>
          <a:xfrm>
            <a:off x="2762250" y="5508625"/>
            <a:ext cx="942975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accent6">
                    <a:lumMod val="50000"/>
                  </a:schemeClr>
                </a:solidFill>
              </a:rPr>
              <a:t>FALSAFAH SEJAHTERA </a:t>
            </a:r>
            <a:br>
              <a:rPr lang="en-US" b="1" dirty="0" smtClean="0">
                <a:solidFill>
                  <a:schemeClr val="accent6">
                    <a:lumMod val="50000"/>
                  </a:schemeClr>
                </a:solidFill>
              </a:rPr>
            </a:br>
            <a:r>
              <a:rPr lang="en-US" b="1" dirty="0" smtClean="0">
                <a:solidFill>
                  <a:schemeClr val="accent6">
                    <a:lumMod val="50000"/>
                  </a:schemeClr>
                </a:solidFill>
              </a:rPr>
              <a:t>SEBAGAI PENTAFSIRAN RUKUNEGARA</a:t>
            </a:r>
            <a:endParaRPr lang="en-MY" b="1" dirty="0">
              <a:solidFill>
                <a:schemeClr val="accent6">
                  <a:lumMod val="50000"/>
                </a:schemeClr>
              </a:solidFill>
            </a:endParaRPr>
          </a:p>
        </p:txBody>
      </p:sp>
    </p:spTree>
    <p:extLst>
      <p:ext uri="{BB962C8B-B14F-4D97-AF65-F5344CB8AC3E}">
        <p14:creationId xmlns:p14="http://schemas.microsoft.com/office/powerpoint/2010/main" val="1914948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874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0" y="4087491"/>
            <a:ext cx="12496800" cy="3884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28" y="5270266"/>
            <a:ext cx="7632700" cy="1130300"/>
          </a:xfrm>
          <a:prstGeom prst="rect">
            <a:avLst/>
          </a:prstGeom>
        </p:spPr>
      </p:pic>
    </p:spTree>
    <p:extLst>
      <p:ext uri="{BB962C8B-B14F-4D97-AF65-F5344CB8AC3E}">
        <p14:creationId xmlns:p14="http://schemas.microsoft.com/office/powerpoint/2010/main" val="197166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368" y="840703"/>
            <a:ext cx="5283058" cy="561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19"/>
          <p:cNvSpPr>
            <a:spLocks noChangeArrowheads="1"/>
          </p:cNvSpPr>
          <p:nvPr/>
        </p:nvSpPr>
        <p:spPr bwMode="auto">
          <a:xfrm>
            <a:off x="8889168" y="2757879"/>
            <a:ext cx="2104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FFFFFF"/>
                </a:solidFill>
                <a:latin typeface="Open Sans Semibold" panose="020B0706030804020204" pitchFamily="34" charset="0"/>
              </a:rPr>
              <a:t>PENDAHULUAN</a:t>
            </a:r>
            <a:endParaRPr lang="en-US" altLang="en-US" dirty="0"/>
          </a:p>
        </p:txBody>
      </p:sp>
      <p:sp>
        <p:nvSpPr>
          <p:cNvPr id="2" name="Rectangle 1"/>
          <p:cNvSpPr/>
          <p:nvPr/>
        </p:nvSpPr>
        <p:spPr>
          <a:xfrm>
            <a:off x="286603" y="840704"/>
            <a:ext cx="6605516"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pic>
        <p:nvPicPr>
          <p:cNvPr id="5"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6248" y="511110"/>
            <a:ext cx="5866226" cy="5909310"/>
          </a:xfrm>
          <a:prstGeom prst="rect">
            <a:avLst/>
          </a:prstGeom>
          <a:noFill/>
        </p:spPr>
        <p:txBody>
          <a:bodyPr wrap="square" rtlCol="0">
            <a:spAutoFit/>
          </a:bodyPr>
          <a:lstStyle/>
          <a:p>
            <a:r>
              <a:rPr lang="en-US" dirty="0" smtClean="0"/>
              <a:t>SILA NYANYI BERSAMA DALAM KELAS.</a:t>
            </a:r>
          </a:p>
          <a:p>
            <a:endParaRPr lang="en-US" dirty="0"/>
          </a:p>
          <a:p>
            <a:r>
              <a:rPr lang="en-US" dirty="0" smtClean="0"/>
              <a:t>TAJUK LAGU: “SETIA”</a:t>
            </a:r>
          </a:p>
          <a:p>
            <a:endParaRPr lang="en-US" dirty="0"/>
          </a:p>
          <a:p>
            <a:r>
              <a:rPr lang="en-US" dirty="0" err="1"/>
              <a:t>y</a:t>
            </a:r>
            <a:r>
              <a:rPr lang="en-US" dirty="0" err="1" smtClean="0"/>
              <a:t>outube.com</a:t>
            </a:r>
            <a:r>
              <a:rPr lang="en-US" dirty="0" smtClean="0"/>
              <a:t>/</a:t>
            </a:r>
            <a:r>
              <a:rPr lang="en-US" dirty="0" err="1" smtClean="0"/>
              <a:t>watch?v</a:t>
            </a:r>
            <a:r>
              <a:rPr lang="en-US" dirty="0" smtClean="0"/>
              <a:t>=1iLuUL07eVk</a:t>
            </a:r>
          </a:p>
          <a:p>
            <a:endParaRPr lang="en-US" dirty="0" smtClean="0"/>
          </a:p>
          <a:p>
            <a:r>
              <a:rPr lang="en-US" dirty="0"/>
              <a:t>Demi </a:t>
            </a:r>
            <a:r>
              <a:rPr lang="en-US" dirty="0" err="1"/>
              <a:t>negara</a:t>
            </a:r>
            <a:r>
              <a:rPr lang="en-US" dirty="0"/>
              <a:t> yang </a:t>
            </a:r>
            <a:r>
              <a:rPr lang="en-US" dirty="0" err="1"/>
              <a:t>tercinta</a:t>
            </a:r>
            <a:r>
              <a:rPr lang="en-US" dirty="0"/>
              <a:t/>
            </a:r>
            <a:br>
              <a:rPr lang="en-US" dirty="0"/>
            </a:br>
            <a:r>
              <a:rPr lang="en-US" dirty="0"/>
              <a:t>Di </a:t>
            </a:r>
            <a:r>
              <a:rPr lang="en-US" dirty="0" err="1"/>
              <a:t>curahkan</a:t>
            </a:r>
            <a:r>
              <a:rPr lang="en-US" dirty="0"/>
              <a:t> </a:t>
            </a:r>
            <a:r>
              <a:rPr lang="en-US" dirty="0" err="1"/>
              <a:t>bakti</a:t>
            </a:r>
            <a:r>
              <a:rPr lang="en-US" dirty="0"/>
              <a:t> </a:t>
            </a:r>
            <a:r>
              <a:rPr lang="en-US" dirty="0" err="1"/>
              <a:t>penuh</a:t>
            </a:r>
            <a:r>
              <a:rPr lang="en-US" dirty="0"/>
              <a:t> </a:t>
            </a:r>
            <a:r>
              <a:rPr lang="en-US" dirty="0" err="1"/>
              <a:t>setia</a:t>
            </a:r>
            <a:r>
              <a:rPr lang="en-US" dirty="0"/>
              <a:t/>
            </a:r>
            <a:br>
              <a:rPr lang="en-US" dirty="0"/>
            </a:br>
            <a:r>
              <a:rPr lang="en-US" dirty="0"/>
              <a:t>Demi raja yang </a:t>
            </a:r>
            <a:r>
              <a:rPr lang="en-US" dirty="0" err="1"/>
              <a:t>disanjung</a:t>
            </a:r>
            <a:r>
              <a:rPr lang="en-US" dirty="0"/>
              <a:t> </a:t>
            </a:r>
            <a:r>
              <a:rPr lang="en-US" dirty="0" err="1"/>
              <a:t>tinggi</a:t>
            </a:r>
            <a:r>
              <a:rPr lang="en-US" dirty="0"/>
              <a:t/>
            </a:r>
            <a:br>
              <a:rPr lang="en-US" dirty="0"/>
            </a:br>
            <a:r>
              <a:rPr lang="en-US" dirty="0" err="1"/>
              <a:t>Kesetiaan</a:t>
            </a:r>
            <a:r>
              <a:rPr lang="en-US" dirty="0"/>
              <a:t> </a:t>
            </a:r>
            <a:r>
              <a:rPr lang="en-US" dirty="0" err="1"/>
              <a:t>tak</a:t>
            </a:r>
            <a:r>
              <a:rPr lang="en-US" dirty="0"/>
              <a:t> </a:t>
            </a:r>
            <a:r>
              <a:rPr lang="en-US" dirty="0" err="1"/>
              <a:t>berbelah</a:t>
            </a:r>
            <a:r>
              <a:rPr lang="en-US" dirty="0"/>
              <a:t> </a:t>
            </a:r>
            <a:r>
              <a:rPr lang="en-US" dirty="0" err="1" smtClean="0"/>
              <a:t>bagi</a:t>
            </a:r>
            <a:endParaRPr lang="en-US" dirty="0" smtClean="0"/>
          </a:p>
          <a:p>
            <a:endParaRPr lang="en-US" dirty="0"/>
          </a:p>
          <a:p>
            <a:r>
              <a:rPr lang="en-US" dirty="0" err="1"/>
              <a:t>Kepada</a:t>
            </a:r>
            <a:r>
              <a:rPr lang="en-US" dirty="0"/>
              <a:t> </a:t>
            </a:r>
            <a:r>
              <a:rPr lang="en-US" dirty="0" err="1"/>
              <a:t>pemimpin</a:t>
            </a:r>
            <a:r>
              <a:rPr lang="en-US" dirty="0"/>
              <a:t> </a:t>
            </a:r>
            <a:r>
              <a:rPr lang="en-US" dirty="0" err="1"/>
              <a:t>kepada</a:t>
            </a:r>
            <a:r>
              <a:rPr lang="en-US" dirty="0"/>
              <a:t> </a:t>
            </a:r>
            <a:r>
              <a:rPr lang="en-US" dirty="0" err="1"/>
              <a:t>rakyat</a:t>
            </a:r>
            <a:r>
              <a:rPr lang="en-US" dirty="0"/>
              <a:t/>
            </a:r>
            <a:br>
              <a:rPr lang="en-US" dirty="0"/>
            </a:br>
            <a:r>
              <a:rPr lang="en-US" dirty="0" err="1"/>
              <a:t>Khidmat</a:t>
            </a:r>
            <a:r>
              <a:rPr lang="en-US" dirty="0"/>
              <a:t> </a:t>
            </a:r>
            <a:r>
              <a:rPr lang="en-US" dirty="0" err="1"/>
              <a:t>diberi</a:t>
            </a:r>
            <a:r>
              <a:rPr lang="en-US" dirty="0"/>
              <a:t> </a:t>
            </a:r>
            <a:r>
              <a:rPr lang="en-US" dirty="0" err="1"/>
              <a:t>penuh</a:t>
            </a:r>
            <a:r>
              <a:rPr lang="en-US" dirty="0"/>
              <a:t> </a:t>
            </a:r>
            <a:r>
              <a:rPr lang="en-US" dirty="0" err="1"/>
              <a:t>taat</a:t>
            </a:r>
            <a:r>
              <a:rPr lang="en-US" dirty="0"/>
              <a:t/>
            </a:r>
            <a:br>
              <a:rPr lang="en-US" dirty="0"/>
            </a:br>
            <a:r>
              <a:rPr lang="en-US" dirty="0" err="1"/>
              <a:t>Sama</a:t>
            </a:r>
            <a:r>
              <a:rPr lang="en-US" dirty="0"/>
              <a:t> </a:t>
            </a:r>
            <a:r>
              <a:rPr lang="en-US" dirty="0" err="1"/>
              <a:t>bekerja</a:t>
            </a:r>
            <a:r>
              <a:rPr lang="en-US" dirty="0"/>
              <a:t> </a:t>
            </a:r>
            <a:r>
              <a:rPr lang="en-US" dirty="0" err="1"/>
              <a:t>sama</a:t>
            </a:r>
            <a:r>
              <a:rPr lang="en-US" dirty="0"/>
              <a:t> </a:t>
            </a:r>
            <a:r>
              <a:rPr lang="en-US" dirty="0" err="1"/>
              <a:t>berusaha</a:t>
            </a:r>
            <a:r>
              <a:rPr lang="en-US" dirty="0"/>
              <a:t/>
            </a:r>
            <a:br>
              <a:rPr lang="en-US" dirty="0"/>
            </a:br>
            <a:r>
              <a:rPr lang="en-US" dirty="0" err="1"/>
              <a:t>Setia</a:t>
            </a:r>
            <a:r>
              <a:rPr lang="en-US" dirty="0"/>
              <a:t> </a:t>
            </a:r>
            <a:r>
              <a:rPr lang="en-US" dirty="0" err="1"/>
              <a:t>berkhidmat</a:t>
            </a:r>
            <a:r>
              <a:rPr lang="en-US" dirty="0"/>
              <a:t> </a:t>
            </a:r>
            <a:r>
              <a:rPr lang="en-US" dirty="0" err="1"/>
              <a:t>untuk</a:t>
            </a:r>
            <a:r>
              <a:rPr lang="en-US" dirty="0"/>
              <a:t> </a:t>
            </a:r>
            <a:r>
              <a:rPr lang="en-US" dirty="0" err="1" smtClean="0"/>
              <a:t>semua</a:t>
            </a:r>
            <a:endParaRPr lang="en-US" dirty="0" smtClean="0"/>
          </a:p>
          <a:p>
            <a:endParaRPr lang="en-US" dirty="0"/>
          </a:p>
          <a:p>
            <a:r>
              <a:rPr lang="en-US" dirty="0" err="1"/>
              <a:t>Rela</a:t>
            </a:r>
            <a:r>
              <a:rPr lang="en-US" dirty="0"/>
              <a:t> </a:t>
            </a:r>
            <a:r>
              <a:rPr lang="en-US" dirty="0" err="1"/>
              <a:t>berkorban</a:t>
            </a:r>
            <a:r>
              <a:rPr lang="en-US" dirty="0"/>
              <a:t> </a:t>
            </a:r>
            <a:r>
              <a:rPr lang="en-US" dirty="0" err="1"/>
              <a:t>apa</a:t>
            </a:r>
            <a:r>
              <a:rPr lang="en-US" dirty="0"/>
              <a:t> </a:t>
            </a:r>
            <a:r>
              <a:rPr lang="en-US" dirty="0" err="1"/>
              <a:t>saja</a:t>
            </a:r>
            <a:r>
              <a:rPr lang="en-US" dirty="0"/>
              <a:t/>
            </a:r>
            <a:br>
              <a:rPr lang="en-US" dirty="0"/>
            </a:br>
            <a:r>
              <a:rPr lang="en-US" dirty="0" err="1"/>
              <a:t>Amanah</a:t>
            </a:r>
            <a:r>
              <a:rPr lang="en-US" dirty="0"/>
              <a:t> </a:t>
            </a:r>
            <a:r>
              <a:rPr lang="en-US" dirty="0" err="1"/>
              <a:t>bangsa</a:t>
            </a:r>
            <a:r>
              <a:rPr lang="en-US" dirty="0"/>
              <a:t> </a:t>
            </a:r>
            <a:r>
              <a:rPr lang="en-US" dirty="0" err="1"/>
              <a:t>tetap</a:t>
            </a:r>
            <a:r>
              <a:rPr lang="en-US" dirty="0"/>
              <a:t> </a:t>
            </a:r>
            <a:r>
              <a:rPr lang="en-US" dirty="0" err="1"/>
              <a:t>dijaga</a:t>
            </a:r>
            <a:r>
              <a:rPr lang="en-US" dirty="0"/>
              <a:t/>
            </a:r>
            <a:br>
              <a:rPr lang="en-US" dirty="0"/>
            </a:br>
            <a:r>
              <a:rPr lang="en-US" dirty="0"/>
              <a:t>Kami </a:t>
            </a:r>
            <a:r>
              <a:rPr lang="en-US" dirty="0" err="1"/>
              <a:t>berikrar</a:t>
            </a:r>
            <a:r>
              <a:rPr lang="en-US" dirty="0"/>
              <a:t> </a:t>
            </a:r>
            <a:r>
              <a:rPr lang="en-US" dirty="0" err="1"/>
              <a:t>penuh</a:t>
            </a:r>
            <a:r>
              <a:rPr lang="en-US" dirty="0"/>
              <a:t> </a:t>
            </a:r>
            <a:r>
              <a:rPr lang="en-US" dirty="0" err="1"/>
              <a:t>setia</a:t>
            </a:r>
            <a:r>
              <a:rPr lang="en-US" dirty="0"/>
              <a:t/>
            </a:r>
            <a:br>
              <a:rPr lang="en-US" dirty="0"/>
            </a:br>
            <a:r>
              <a:rPr lang="en-US" dirty="0" err="1"/>
              <a:t>Untuk</a:t>
            </a:r>
            <a:r>
              <a:rPr lang="en-US" dirty="0"/>
              <a:t> agama, </a:t>
            </a:r>
            <a:r>
              <a:rPr lang="en-US" dirty="0" err="1"/>
              <a:t>bangsa</a:t>
            </a:r>
            <a:r>
              <a:rPr lang="en-US" dirty="0"/>
              <a:t> </a:t>
            </a:r>
            <a:r>
              <a:rPr lang="en-US" dirty="0" err="1"/>
              <a:t>dan</a:t>
            </a:r>
            <a:r>
              <a:rPr lang="en-US" dirty="0"/>
              <a:t> </a:t>
            </a:r>
            <a:r>
              <a:rPr lang="en-US" dirty="0" err="1"/>
              <a:t>negara</a:t>
            </a:r>
            <a:endParaRPr lang="en-US" dirty="0"/>
          </a:p>
          <a:p>
            <a:endParaRPr lang="en-US" dirty="0"/>
          </a:p>
        </p:txBody>
      </p:sp>
    </p:spTree>
    <p:extLst>
      <p:ext uri="{BB962C8B-B14F-4D97-AF65-F5344CB8AC3E}">
        <p14:creationId xmlns:p14="http://schemas.microsoft.com/office/powerpoint/2010/main" val="1300553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KESIMPULAN</a:t>
            </a:r>
            <a:endParaRPr lang="en-MY" b="1" dirty="0"/>
          </a:p>
        </p:txBody>
      </p:sp>
      <p:sp>
        <p:nvSpPr>
          <p:cNvPr id="3" name="Content Placeholder 2"/>
          <p:cNvSpPr>
            <a:spLocks noGrp="1"/>
          </p:cNvSpPr>
          <p:nvPr>
            <p:ph idx="1"/>
          </p:nvPr>
        </p:nvSpPr>
        <p:spPr/>
        <p:txBody>
          <a:bodyPr/>
          <a:lstStyle/>
          <a:p>
            <a:pPr marL="0" indent="0" algn="just" eaLnBrk="1" hangingPunct="1">
              <a:buClr>
                <a:schemeClr val="tx1"/>
              </a:buClr>
              <a:buNone/>
            </a:pPr>
            <a:endParaRPr lang="en-US" dirty="0"/>
          </a:p>
          <a:p>
            <a:r>
              <a:rPr lang="en-MY" dirty="0" smtClean="0"/>
              <a:t>TUJUAN UTAMA FPN/FPN </a:t>
            </a:r>
            <a:r>
              <a:rPr lang="en-MY" dirty="0" err="1" smtClean="0"/>
              <a:t>dan</a:t>
            </a:r>
            <a:r>
              <a:rPr lang="en-MY" dirty="0" smtClean="0"/>
              <a:t> RUKUN NEGARA </a:t>
            </a:r>
            <a:r>
              <a:rPr lang="en-MY" dirty="0" err="1" smtClean="0"/>
              <a:t>digubal</a:t>
            </a:r>
            <a:r>
              <a:rPr lang="en-MY" dirty="0" smtClean="0"/>
              <a:t> </a:t>
            </a:r>
            <a:r>
              <a:rPr lang="en-MY" dirty="0" err="1" smtClean="0"/>
              <a:t>untuk</a:t>
            </a:r>
            <a:r>
              <a:rPr lang="en-MY" dirty="0" smtClean="0"/>
              <a:t> </a:t>
            </a:r>
            <a:r>
              <a:rPr lang="en-MY" dirty="0" err="1" smtClean="0"/>
              <a:t>KeSEJAHTERAan</a:t>
            </a:r>
            <a:r>
              <a:rPr lang="en-MY" dirty="0" smtClean="0"/>
              <a:t> </a:t>
            </a:r>
            <a:r>
              <a:rPr lang="en-MY" dirty="0" err="1" smtClean="0"/>
              <a:t>individu</a:t>
            </a:r>
            <a:r>
              <a:rPr lang="en-MY" dirty="0" smtClean="0"/>
              <a:t>, </a:t>
            </a:r>
            <a:r>
              <a:rPr lang="en-MY" dirty="0" err="1" smtClean="0"/>
              <a:t>keluarga</a:t>
            </a:r>
            <a:r>
              <a:rPr lang="en-MY" dirty="0" smtClean="0"/>
              <a:t>, </a:t>
            </a:r>
            <a:r>
              <a:rPr lang="en-MY" dirty="0" err="1" smtClean="0"/>
              <a:t>masyarakat</a:t>
            </a:r>
            <a:r>
              <a:rPr lang="en-MY" dirty="0" smtClean="0"/>
              <a:t>, </a:t>
            </a:r>
            <a:r>
              <a:rPr lang="en-MY" dirty="0" err="1" smtClean="0"/>
              <a:t>negara</a:t>
            </a:r>
            <a:r>
              <a:rPr lang="en-MY" dirty="0" smtClean="0"/>
              <a:t> </a:t>
            </a:r>
            <a:r>
              <a:rPr lang="en-MY" dirty="0" err="1" smtClean="0"/>
              <a:t>dan</a:t>
            </a:r>
            <a:r>
              <a:rPr lang="en-MY" dirty="0" smtClean="0"/>
              <a:t> </a:t>
            </a:r>
            <a:r>
              <a:rPr lang="en-MY" dirty="0" err="1" smtClean="0"/>
              <a:t>dunia</a:t>
            </a:r>
            <a:r>
              <a:rPr lang="en-MY" dirty="0" smtClean="0"/>
              <a:t>.</a:t>
            </a:r>
          </a:p>
          <a:p>
            <a:endParaRPr lang="en-MY" dirty="0"/>
          </a:p>
        </p:txBody>
      </p:sp>
    </p:spTree>
    <p:extLst>
      <p:ext uri="{BB962C8B-B14F-4D97-AF65-F5344CB8AC3E}">
        <p14:creationId xmlns:p14="http://schemas.microsoft.com/office/powerpoint/2010/main" val="3762496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RUJUKAN</a:t>
            </a:r>
            <a:endParaRPr lang="en-US" b="1" dirty="0"/>
          </a:p>
        </p:txBody>
      </p:sp>
      <p:sp>
        <p:nvSpPr>
          <p:cNvPr id="3" name="Content Placeholder 2"/>
          <p:cNvSpPr>
            <a:spLocks noGrp="1"/>
          </p:cNvSpPr>
          <p:nvPr>
            <p:ph idx="1"/>
          </p:nvPr>
        </p:nvSpPr>
        <p:spPr/>
        <p:txBody>
          <a:bodyPr/>
          <a:lstStyle/>
          <a:p>
            <a:r>
              <a:rPr lang="en-US" dirty="0" smtClean="0"/>
              <a:t>Wan Abdul Halim </a:t>
            </a:r>
            <a:r>
              <a:rPr lang="en-US" dirty="0" err="1" smtClean="0"/>
              <a:t>Yaakub</a:t>
            </a:r>
            <a:r>
              <a:rPr lang="en-US" dirty="0"/>
              <a:t> </a:t>
            </a:r>
            <a:r>
              <a:rPr lang="en-US" dirty="0" smtClean="0"/>
              <a:t>(</a:t>
            </a:r>
            <a:r>
              <a:rPr lang="en-US" dirty="0" err="1" smtClean="0"/>
              <a:t>ed</a:t>
            </a:r>
            <a:r>
              <a:rPr lang="en-US" dirty="0" smtClean="0"/>
              <a:t>). </a:t>
            </a:r>
            <a:r>
              <a:rPr lang="en-US" i="1" dirty="0" err="1" smtClean="0"/>
              <a:t>Rukun</a:t>
            </a:r>
            <a:r>
              <a:rPr lang="en-US" i="1" dirty="0" smtClean="0"/>
              <a:t> Negara</a:t>
            </a:r>
            <a:r>
              <a:rPr lang="en-US" dirty="0" smtClean="0"/>
              <a:t>. </a:t>
            </a:r>
            <a:r>
              <a:rPr lang="en-US" dirty="0" err="1" smtClean="0"/>
              <a:t>Jabatan</a:t>
            </a:r>
            <a:r>
              <a:rPr lang="en-US" dirty="0" smtClean="0"/>
              <a:t> </a:t>
            </a:r>
            <a:r>
              <a:rPr lang="en-US" dirty="0" err="1" smtClean="0"/>
              <a:t>Perpaduan</a:t>
            </a:r>
            <a:r>
              <a:rPr lang="en-US" dirty="0" smtClean="0"/>
              <a:t> Negara </a:t>
            </a:r>
            <a:r>
              <a:rPr lang="en-US" dirty="0" err="1" smtClean="0"/>
              <a:t>dan</a:t>
            </a:r>
            <a:r>
              <a:rPr lang="en-US" dirty="0" smtClean="0"/>
              <a:t> </a:t>
            </a:r>
            <a:r>
              <a:rPr lang="en-US" dirty="0" err="1" smtClean="0"/>
              <a:t>Jabatan</a:t>
            </a:r>
            <a:r>
              <a:rPr lang="en-US" dirty="0" smtClean="0"/>
              <a:t> </a:t>
            </a:r>
            <a:r>
              <a:rPr lang="en-US" dirty="0" err="1" smtClean="0"/>
              <a:t>Penerangan</a:t>
            </a:r>
            <a:r>
              <a:rPr lang="en-US" dirty="0" smtClean="0"/>
              <a:t> Malaysia.</a:t>
            </a:r>
          </a:p>
          <a:p>
            <a:r>
              <a:rPr lang="en-US" dirty="0"/>
              <a:t>Wan </a:t>
            </a:r>
            <a:r>
              <a:rPr lang="en-US" dirty="0" err="1"/>
              <a:t>Mohd</a:t>
            </a:r>
            <a:r>
              <a:rPr lang="en-US" dirty="0"/>
              <a:t> Zahid </a:t>
            </a:r>
            <a:r>
              <a:rPr lang="en-US" dirty="0" err="1"/>
              <a:t>Mohd</a:t>
            </a:r>
            <a:r>
              <a:rPr lang="en-US" dirty="0"/>
              <a:t> </a:t>
            </a:r>
            <a:r>
              <a:rPr lang="en-US" dirty="0" err="1"/>
              <a:t>Noordin</a:t>
            </a:r>
            <a:r>
              <a:rPr lang="en-US" dirty="0"/>
              <a:t>. 2019. </a:t>
            </a:r>
            <a:r>
              <a:rPr lang="en-US" i="1" dirty="0" err="1"/>
              <a:t>Falsafah</a:t>
            </a:r>
            <a:r>
              <a:rPr lang="en-US" i="1" dirty="0"/>
              <a:t> </a:t>
            </a:r>
            <a:r>
              <a:rPr lang="en-US" i="1" dirty="0" err="1"/>
              <a:t>Pendidikan</a:t>
            </a:r>
            <a:r>
              <a:rPr lang="en-US" i="1" dirty="0"/>
              <a:t> </a:t>
            </a:r>
            <a:r>
              <a:rPr lang="en-US" i="1" dirty="0" err="1"/>
              <a:t>Kebangsaan</a:t>
            </a:r>
            <a:r>
              <a:rPr lang="en-US" i="1" dirty="0"/>
              <a:t>: </a:t>
            </a:r>
            <a:r>
              <a:rPr lang="en-US" i="1" dirty="0" err="1"/>
              <a:t>Sejarah</a:t>
            </a:r>
            <a:r>
              <a:rPr lang="en-US" i="1" dirty="0"/>
              <a:t> </a:t>
            </a:r>
            <a:r>
              <a:rPr lang="en-US" i="1" dirty="0" err="1"/>
              <a:t>dan</a:t>
            </a:r>
            <a:r>
              <a:rPr lang="en-US" i="1" dirty="0"/>
              <a:t> </a:t>
            </a:r>
            <a:r>
              <a:rPr lang="en-US" i="1" dirty="0" err="1"/>
              <a:t>Matlamat</a:t>
            </a:r>
            <a:r>
              <a:rPr lang="en-US" dirty="0"/>
              <a:t>, </a:t>
            </a:r>
            <a:r>
              <a:rPr lang="en-US" dirty="0" err="1"/>
              <a:t>dalam</a:t>
            </a:r>
            <a:r>
              <a:rPr lang="en-US" dirty="0"/>
              <a:t> </a:t>
            </a:r>
            <a:r>
              <a:rPr lang="en-US" dirty="0" err="1"/>
              <a:t>Dzulkifli</a:t>
            </a:r>
            <a:r>
              <a:rPr lang="en-US" dirty="0"/>
              <a:t> Abdul </a:t>
            </a:r>
            <a:r>
              <a:rPr lang="en-US" dirty="0" err="1"/>
              <a:t>Razak</a:t>
            </a:r>
            <a:r>
              <a:rPr lang="en-US" dirty="0"/>
              <a:t> </a:t>
            </a:r>
            <a:r>
              <a:rPr lang="en-US" dirty="0" err="1"/>
              <a:t>dan</a:t>
            </a:r>
            <a:r>
              <a:rPr lang="en-US" dirty="0"/>
              <a:t> </a:t>
            </a:r>
            <a:r>
              <a:rPr lang="en-US" dirty="0" err="1"/>
              <a:t>Rosnani</a:t>
            </a:r>
            <a:r>
              <a:rPr lang="en-US" dirty="0"/>
              <a:t> </a:t>
            </a:r>
            <a:r>
              <a:rPr lang="en-US" dirty="0" err="1"/>
              <a:t>Hashim</a:t>
            </a:r>
            <a:r>
              <a:rPr lang="en-US" dirty="0"/>
              <a:t>, </a:t>
            </a:r>
            <a:r>
              <a:rPr lang="en-US" i="1" dirty="0" err="1"/>
              <a:t>Pentafsiran</a:t>
            </a:r>
            <a:r>
              <a:rPr lang="en-US" i="1" dirty="0"/>
              <a:t> Baharu </a:t>
            </a:r>
            <a:r>
              <a:rPr lang="en-US" i="1" dirty="0" err="1"/>
              <a:t>Falsafah</a:t>
            </a:r>
            <a:r>
              <a:rPr lang="en-US" i="1" dirty="0"/>
              <a:t> </a:t>
            </a:r>
            <a:r>
              <a:rPr lang="en-US" i="1" dirty="0" err="1"/>
              <a:t>Pendidikan</a:t>
            </a:r>
            <a:r>
              <a:rPr lang="en-US" i="1" dirty="0"/>
              <a:t> </a:t>
            </a:r>
            <a:r>
              <a:rPr lang="en-US" i="1" dirty="0" err="1"/>
              <a:t>Kebangsaan</a:t>
            </a:r>
            <a:r>
              <a:rPr lang="en-US" i="1" dirty="0"/>
              <a:t> </a:t>
            </a:r>
            <a:r>
              <a:rPr lang="en-US" i="1" dirty="0" err="1"/>
              <a:t>dan</a:t>
            </a:r>
            <a:r>
              <a:rPr lang="en-US" i="1" dirty="0"/>
              <a:t> </a:t>
            </a:r>
            <a:r>
              <a:rPr lang="en-US" i="1" dirty="0" err="1"/>
              <a:t>Pelaksanaannya</a:t>
            </a:r>
            <a:r>
              <a:rPr lang="en-US" i="1" dirty="0"/>
              <a:t> </a:t>
            </a:r>
            <a:r>
              <a:rPr lang="en-US" i="1" dirty="0" err="1"/>
              <a:t>Pasca</a:t>
            </a:r>
            <a:r>
              <a:rPr lang="en-US" i="1" dirty="0"/>
              <a:t> 2020</a:t>
            </a:r>
            <a:r>
              <a:rPr lang="en-US" dirty="0"/>
              <a:t>. Kuala Lumpur: IIUM Press, 3-20</a:t>
            </a:r>
            <a:r>
              <a:rPr lang="en-US" dirty="0" smtClean="0"/>
              <a:t>.</a:t>
            </a:r>
            <a:endParaRPr lang="en-US" dirty="0"/>
          </a:p>
        </p:txBody>
      </p:sp>
    </p:spTree>
    <p:extLst>
      <p:ext uri="{BB962C8B-B14F-4D97-AF65-F5344CB8AC3E}">
        <p14:creationId xmlns:p14="http://schemas.microsoft.com/office/powerpoint/2010/main" val="91466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9" y="2759983"/>
            <a:ext cx="10515600" cy="1325563"/>
          </a:xfrm>
        </p:spPr>
        <p:txBody>
          <a:bodyPr/>
          <a:lstStyle/>
          <a:p>
            <a:pPr algn="ctr"/>
            <a:r>
              <a:rPr lang="en-MY" sz="7200" b="1" dirty="0"/>
              <a:t>TERIMA KASIH</a:t>
            </a:r>
          </a:p>
        </p:txBody>
      </p:sp>
      <p:pic>
        <p:nvPicPr>
          <p:cNvPr id="4"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yp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Freeform 19"/>
          <p:cNvSpPr/>
          <p:nvPr/>
        </p:nvSpPr>
        <p:spPr bwMode="auto">
          <a:xfrm>
            <a:off x="8474299" y="4878615"/>
            <a:ext cx="3063875" cy="1439863"/>
          </a:xfrm>
          <a:custGeom>
            <a:avLst/>
            <a:gdLst>
              <a:gd name="T0" fmla="*/ 2147483646 w 743"/>
              <a:gd name="T1" fmla="*/ 2147483646 h 349"/>
              <a:gd name="T2" fmla="*/ 2147483646 w 743"/>
              <a:gd name="T3" fmla="*/ 2147483646 h 349"/>
              <a:gd name="T4" fmla="*/ 2147483646 w 743"/>
              <a:gd name="T5" fmla="*/ 2147483646 h 349"/>
              <a:gd name="T6" fmla="*/ 2147483646 w 743"/>
              <a:gd name="T7" fmla="*/ 2147483646 h 349"/>
              <a:gd name="T8" fmla="*/ 2147483646 w 743"/>
              <a:gd name="T9" fmla="*/ 2147483646 h 349"/>
              <a:gd name="T10" fmla="*/ 2147483646 w 743"/>
              <a:gd name="T11" fmla="*/ 2147483646 h 349"/>
              <a:gd name="T12" fmla="*/ 2147483646 w 743"/>
              <a:gd name="T13" fmla="*/ 2147483646 h 349"/>
              <a:gd name="T14" fmla="*/ 2147483646 w 743"/>
              <a:gd name="T15" fmla="*/ 0 h 349"/>
              <a:gd name="T16" fmla="*/ 2147483646 w 743"/>
              <a:gd name="T17" fmla="*/ 0 h 349"/>
              <a:gd name="T18" fmla="*/ 2147483646 w 743"/>
              <a:gd name="T19" fmla="*/ 2147483646 h 349"/>
              <a:gd name="T20" fmla="*/ 2147483646 w 743"/>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349">
                <a:moveTo>
                  <a:pt x="1" y="27"/>
                </a:moveTo>
                <a:cubicBezTo>
                  <a:pt x="0" y="40"/>
                  <a:pt x="24" y="60"/>
                  <a:pt x="24" y="73"/>
                </a:cubicBezTo>
                <a:cubicBezTo>
                  <a:pt x="25" y="86"/>
                  <a:pt x="3" y="120"/>
                  <a:pt x="13" y="155"/>
                </a:cubicBezTo>
                <a:cubicBezTo>
                  <a:pt x="30" y="213"/>
                  <a:pt x="223" y="151"/>
                  <a:pt x="238" y="165"/>
                </a:cubicBezTo>
                <a:cubicBezTo>
                  <a:pt x="262" y="187"/>
                  <a:pt x="235" y="251"/>
                  <a:pt x="247" y="273"/>
                </a:cubicBezTo>
                <a:cubicBezTo>
                  <a:pt x="267" y="305"/>
                  <a:pt x="566" y="349"/>
                  <a:pt x="715" y="245"/>
                </a:cubicBezTo>
                <a:cubicBezTo>
                  <a:pt x="743" y="226"/>
                  <a:pt x="709" y="164"/>
                  <a:pt x="728" y="8"/>
                </a:cubicBezTo>
                <a:cubicBezTo>
                  <a:pt x="729" y="4"/>
                  <a:pt x="725" y="0"/>
                  <a:pt x="721" y="0"/>
                </a:cubicBezTo>
                <a:cubicBezTo>
                  <a:pt x="23" y="0"/>
                  <a:pt x="23" y="0"/>
                  <a:pt x="23" y="0"/>
                </a:cubicBezTo>
                <a:cubicBezTo>
                  <a:pt x="21" y="0"/>
                  <a:pt x="18" y="1"/>
                  <a:pt x="16" y="3"/>
                </a:cubicBezTo>
                <a:cubicBezTo>
                  <a:pt x="9" y="11"/>
                  <a:pt x="1" y="21"/>
                  <a:pt x="1" y="27"/>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8" name="Freeform 20"/>
          <p:cNvSpPr/>
          <p:nvPr/>
        </p:nvSpPr>
        <p:spPr bwMode="auto">
          <a:xfrm>
            <a:off x="10020524" y="3781652"/>
            <a:ext cx="1863725" cy="1039812"/>
          </a:xfrm>
          <a:custGeom>
            <a:avLst/>
            <a:gdLst>
              <a:gd name="T0" fmla="*/ 2147483646 w 452"/>
              <a:gd name="T1" fmla="*/ 2147483646 h 252"/>
              <a:gd name="T2" fmla="*/ 2147483646 w 452"/>
              <a:gd name="T3" fmla="*/ 2147483646 h 252"/>
              <a:gd name="T4" fmla="*/ 2147483646 w 452"/>
              <a:gd name="T5" fmla="*/ 2147483646 h 252"/>
              <a:gd name="T6" fmla="*/ 2147483646 w 452"/>
              <a:gd name="T7" fmla="*/ 2147483646 h 252"/>
              <a:gd name="T8" fmla="*/ 2147483646 w 452"/>
              <a:gd name="T9" fmla="*/ 0 h 252"/>
              <a:gd name="T10" fmla="*/ 2147483646 w 452"/>
              <a:gd name="T11" fmla="*/ 0 h 252"/>
              <a:gd name="T12" fmla="*/ 2147483646 w 452"/>
              <a:gd name="T13" fmla="*/ 2147483646 h 252"/>
              <a:gd name="T14" fmla="*/ 2147483646 w 452"/>
              <a:gd name="T15" fmla="*/ 2147483646 h 252"/>
              <a:gd name="T16" fmla="*/ 2147483646 w 452"/>
              <a:gd name="T17" fmla="*/ 2147483646 h 252"/>
              <a:gd name="T18" fmla="*/ 2147483646 w 452"/>
              <a:gd name="T19" fmla="*/ 2147483646 h 252"/>
              <a:gd name="T20" fmla="*/ 2147483646 w 452"/>
              <a:gd name="T21" fmla="*/ 2147483646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52">
                <a:moveTo>
                  <a:pt x="356" y="251"/>
                </a:moveTo>
                <a:cubicBezTo>
                  <a:pt x="357" y="250"/>
                  <a:pt x="357" y="249"/>
                  <a:pt x="357" y="249"/>
                </a:cubicBezTo>
                <a:cubicBezTo>
                  <a:pt x="370" y="157"/>
                  <a:pt x="410" y="91"/>
                  <a:pt x="449" y="10"/>
                </a:cubicBezTo>
                <a:cubicBezTo>
                  <a:pt x="449" y="10"/>
                  <a:pt x="449" y="10"/>
                  <a:pt x="449" y="10"/>
                </a:cubicBezTo>
                <a:cubicBezTo>
                  <a:pt x="452" y="6"/>
                  <a:pt x="448" y="0"/>
                  <a:pt x="443" y="0"/>
                </a:cubicBezTo>
                <a:cubicBezTo>
                  <a:pt x="42" y="0"/>
                  <a:pt x="42" y="0"/>
                  <a:pt x="42" y="0"/>
                </a:cubicBezTo>
                <a:cubicBezTo>
                  <a:pt x="36" y="0"/>
                  <a:pt x="30" y="5"/>
                  <a:pt x="30" y="11"/>
                </a:cubicBezTo>
                <a:cubicBezTo>
                  <a:pt x="1" y="238"/>
                  <a:pt x="1" y="238"/>
                  <a:pt x="1" y="238"/>
                </a:cubicBezTo>
                <a:cubicBezTo>
                  <a:pt x="0" y="245"/>
                  <a:pt x="5" y="252"/>
                  <a:pt x="13" y="252"/>
                </a:cubicBezTo>
                <a:cubicBezTo>
                  <a:pt x="354" y="252"/>
                  <a:pt x="354" y="252"/>
                  <a:pt x="354" y="252"/>
                </a:cubicBezTo>
                <a:cubicBezTo>
                  <a:pt x="354" y="252"/>
                  <a:pt x="355" y="252"/>
                  <a:pt x="356" y="251"/>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9" name="Freeform 21"/>
          <p:cNvSpPr/>
          <p:nvPr/>
        </p:nvSpPr>
        <p:spPr bwMode="auto">
          <a:xfrm>
            <a:off x="8118698" y="3781652"/>
            <a:ext cx="1968500" cy="1039812"/>
          </a:xfrm>
          <a:custGeom>
            <a:avLst/>
            <a:gdLst>
              <a:gd name="T0" fmla="*/ 2147483646 w 477"/>
              <a:gd name="T1" fmla="*/ 0 h 252"/>
              <a:gd name="T2" fmla="*/ 2147483646 w 477"/>
              <a:gd name="T3" fmla="*/ 2147483646 h 252"/>
              <a:gd name="T4" fmla="*/ 2147483646 w 477"/>
              <a:gd name="T5" fmla="*/ 2147483646 h 252"/>
              <a:gd name="T6" fmla="*/ 2147483646 w 477"/>
              <a:gd name="T7" fmla="*/ 2147483646 h 252"/>
              <a:gd name="T8" fmla="*/ 2147483646 w 477"/>
              <a:gd name="T9" fmla="*/ 2147483646 h 252"/>
              <a:gd name="T10" fmla="*/ 2147483646 w 477"/>
              <a:gd name="T11" fmla="*/ 2147483646 h 252"/>
              <a:gd name="T12" fmla="*/ 2147483646 w 477"/>
              <a:gd name="T13" fmla="*/ 2147483646 h 252"/>
              <a:gd name="T14" fmla="*/ 2147483646 w 477"/>
              <a:gd name="T15" fmla="*/ 2147483646 h 252"/>
              <a:gd name="T16" fmla="*/ 2147483646 w 477"/>
              <a:gd name="T17" fmla="*/ 2147483646 h 252"/>
              <a:gd name="T18" fmla="*/ 2147483646 w 477"/>
              <a:gd name="T19" fmla="*/ 2147483646 h 252"/>
              <a:gd name="T20" fmla="*/ 2147483646 w 477"/>
              <a:gd name="T21" fmla="*/ 0 h 252"/>
              <a:gd name="T22" fmla="*/ 2147483646 w 477"/>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7" h="252">
                <a:moveTo>
                  <a:pt x="75" y="0"/>
                </a:moveTo>
                <a:cubicBezTo>
                  <a:pt x="73" y="0"/>
                  <a:pt x="71" y="1"/>
                  <a:pt x="69" y="3"/>
                </a:cubicBezTo>
                <a:cubicBezTo>
                  <a:pt x="38" y="39"/>
                  <a:pt x="3" y="77"/>
                  <a:pt x="2" y="107"/>
                </a:cubicBezTo>
                <a:cubicBezTo>
                  <a:pt x="0" y="143"/>
                  <a:pt x="72" y="157"/>
                  <a:pt x="85" y="182"/>
                </a:cubicBezTo>
                <a:cubicBezTo>
                  <a:pt x="91" y="192"/>
                  <a:pt x="75" y="216"/>
                  <a:pt x="76" y="231"/>
                </a:cubicBezTo>
                <a:cubicBezTo>
                  <a:pt x="77" y="238"/>
                  <a:pt x="89" y="246"/>
                  <a:pt x="98" y="251"/>
                </a:cubicBezTo>
                <a:cubicBezTo>
                  <a:pt x="100" y="252"/>
                  <a:pt x="101" y="252"/>
                  <a:pt x="103" y="252"/>
                </a:cubicBezTo>
                <a:cubicBezTo>
                  <a:pt x="435" y="252"/>
                  <a:pt x="435" y="252"/>
                  <a:pt x="435" y="252"/>
                </a:cubicBezTo>
                <a:cubicBezTo>
                  <a:pt x="441" y="252"/>
                  <a:pt x="447" y="247"/>
                  <a:pt x="447" y="241"/>
                </a:cubicBezTo>
                <a:cubicBezTo>
                  <a:pt x="476" y="14"/>
                  <a:pt x="476" y="14"/>
                  <a:pt x="476" y="14"/>
                </a:cubicBezTo>
                <a:cubicBezTo>
                  <a:pt x="477" y="7"/>
                  <a:pt x="472" y="0"/>
                  <a:pt x="464" y="0"/>
                </a:cubicBezTo>
                <a:lnTo>
                  <a:pt x="75" y="0"/>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0" name="Freeform 22"/>
          <p:cNvSpPr/>
          <p:nvPr/>
        </p:nvSpPr>
        <p:spPr bwMode="auto">
          <a:xfrm>
            <a:off x="8486998" y="2687864"/>
            <a:ext cx="1739900" cy="1035050"/>
          </a:xfrm>
          <a:custGeom>
            <a:avLst/>
            <a:gdLst>
              <a:gd name="T0" fmla="*/ 2147483646 w 422"/>
              <a:gd name="T1" fmla="*/ 0 h 251"/>
              <a:gd name="T2" fmla="*/ 2147483646 w 422"/>
              <a:gd name="T3" fmla="*/ 2147483646 h 251"/>
              <a:gd name="T4" fmla="*/ 2147483646 w 422"/>
              <a:gd name="T5" fmla="*/ 2147483646 h 251"/>
              <a:gd name="T6" fmla="*/ 2147483646 w 422"/>
              <a:gd name="T7" fmla="*/ 2147483646 h 251"/>
              <a:gd name="T8" fmla="*/ 2147483646 w 422"/>
              <a:gd name="T9" fmla="*/ 2147483646 h 251"/>
              <a:gd name="T10" fmla="*/ 2147483646 w 422"/>
              <a:gd name="T11" fmla="*/ 2147483646 h 251"/>
              <a:gd name="T12" fmla="*/ 2147483646 w 422"/>
              <a:gd name="T13" fmla="*/ 2147483646 h 251"/>
              <a:gd name="T14" fmla="*/ 2147483646 w 422"/>
              <a:gd name="T15" fmla="*/ 2147483646 h 251"/>
              <a:gd name="T16" fmla="*/ 2147483646 w 422"/>
              <a:gd name="T17" fmla="*/ 2147483646 h 251"/>
              <a:gd name="T18" fmla="*/ 2147483646 w 422"/>
              <a:gd name="T19" fmla="*/ 0 h 251"/>
              <a:gd name="T20" fmla="*/ 2147483646 w 422"/>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 h="251">
                <a:moveTo>
                  <a:pt x="34" y="0"/>
                </a:moveTo>
                <a:cubicBezTo>
                  <a:pt x="31" y="0"/>
                  <a:pt x="28" y="1"/>
                  <a:pt x="27" y="4"/>
                </a:cubicBezTo>
                <a:cubicBezTo>
                  <a:pt x="17" y="37"/>
                  <a:pt x="11" y="68"/>
                  <a:pt x="8" y="95"/>
                </a:cubicBezTo>
                <a:cubicBezTo>
                  <a:pt x="3" y="138"/>
                  <a:pt x="31" y="169"/>
                  <a:pt x="28" y="194"/>
                </a:cubicBezTo>
                <a:cubicBezTo>
                  <a:pt x="26" y="207"/>
                  <a:pt x="17" y="223"/>
                  <a:pt x="4" y="240"/>
                </a:cubicBezTo>
                <a:cubicBezTo>
                  <a:pt x="0" y="245"/>
                  <a:pt x="3" y="251"/>
                  <a:pt x="9" y="251"/>
                </a:cubicBezTo>
                <a:cubicBezTo>
                  <a:pt x="380" y="251"/>
                  <a:pt x="380" y="251"/>
                  <a:pt x="380" y="251"/>
                </a:cubicBezTo>
                <a:cubicBezTo>
                  <a:pt x="386" y="251"/>
                  <a:pt x="392" y="247"/>
                  <a:pt x="392" y="240"/>
                </a:cubicBezTo>
                <a:cubicBezTo>
                  <a:pt x="421" y="13"/>
                  <a:pt x="421" y="13"/>
                  <a:pt x="421" y="13"/>
                </a:cubicBezTo>
                <a:cubicBezTo>
                  <a:pt x="422" y="6"/>
                  <a:pt x="417" y="0"/>
                  <a:pt x="409" y="0"/>
                </a:cubicBezTo>
                <a:lnTo>
                  <a:pt x="34" y="0"/>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1" name="Freeform 23"/>
          <p:cNvSpPr/>
          <p:nvPr/>
        </p:nvSpPr>
        <p:spPr bwMode="auto">
          <a:xfrm>
            <a:off x="10160224" y="2687864"/>
            <a:ext cx="1901825" cy="1035050"/>
          </a:xfrm>
          <a:custGeom>
            <a:avLst/>
            <a:gdLst>
              <a:gd name="T0" fmla="*/ 2147483646 w 461"/>
              <a:gd name="T1" fmla="*/ 2147483646 h 251"/>
              <a:gd name="T2" fmla="*/ 2147483646 w 461"/>
              <a:gd name="T3" fmla="*/ 0 h 251"/>
              <a:gd name="T4" fmla="*/ 2147483646 w 461"/>
              <a:gd name="T5" fmla="*/ 0 h 251"/>
              <a:gd name="T6" fmla="*/ 2147483646 w 461"/>
              <a:gd name="T7" fmla="*/ 2147483646 h 251"/>
              <a:gd name="T8" fmla="*/ 2147483646 w 461"/>
              <a:gd name="T9" fmla="*/ 2147483646 h 251"/>
              <a:gd name="T10" fmla="*/ 2147483646 w 461"/>
              <a:gd name="T11" fmla="*/ 2147483646 h 251"/>
              <a:gd name="T12" fmla="*/ 2147483646 w 461"/>
              <a:gd name="T13" fmla="*/ 2147483646 h 251"/>
              <a:gd name="T14" fmla="*/ 2147483646 w 461"/>
              <a:gd name="T15" fmla="*/ 2147483646 h 251"/>
              <a:gd name="T16" fmla="*/ 2147483646 w 461"/>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51">
                <a:moveTo>
                  <a:pt x="444" y="5"/>
                </a:moveTo>
                <a:cubicBezTo>
                  <a:pt x="443" y="2"/>
                  <a:pt x="440" y="0"/>
                  <a:pt x="437" y="0"/>
                </a:cubicBezTo>
                <a:cubicBezTo>
                  <a:pt x="42" y="0"/>
                  <a:pt x="42" y="0"/>
                  <a:pt x="42" y="0"/>
                </a:cubicBezTo>
                <a:cubicBezTo>
                  <a:pt x="36" y="0"/>
                  <a:pt x="30" y="4"/>
                  <a:pt x="30" y="10"/>
                </a:cubicBezTo>
                <a:cubicBezTo>
                  <a:pt x="1" y="237"/>
                  <a:pt x="1" y="237"/>
                  <a:pt x="1" y="237"/>
                </a:cubicBezTo>
                <a:cubicBezTo>
                  <a:pt x="0" y="245"/>
                  <a:pt x="5" y="251"/>
                  <a:pt x="13" y="251"/>
                </a:cubicBezTo>
                <a:cubicBezTo>
                  <a:pt x="421" y="251"/>
                  <a:pt x="421" y="251"/>
                  <a:pt x="421" y="251"/>
                </a:cubicBezTo>
                <a:cubicBezTo>
                  <a:pt x="424" y="251"/>
                  <a:pt x="426" y="249"/>
                  <a:pt x="427" y="246"/>
                </a:cubicBezTo>
                <a:cubicBezTo>
                  <a:pt x="446" y="190"/>
                  <a:pt x="461" y="95"/>
                  <a:pt x="444" y="5"/>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2" name="Freeform 24"/>
          <p:cNvSpPr/>
          <p:nvPr/>
        </p:nvSpPr>
        <p:spPr bwMode="auto">
          <a:xfrm>
            <a:off x="8631460" y="1578203"/>
            <a:ext cx="1735138" cy="1047750"/>
          </a:xfrm>
          <a:custGeom>
            <a:avLst/>
            <a:gdLst>
              <a:gd name="T0" fmla="*/ 2147483646 w 421"/>
              <a:gd name="T1" fmla="*/ 2147483646 h 254"/>
              <a:gd name="T2" fmla="*/ 2147483646 w 421"/>
              <a:gd name="T3" fmla="*/ 2147483646 h 254"/>
              <a:gd name="T4" fmla="*/ 2147483646 w 421"/>
              <a:gd name="T5" fmla="*/ 2147483646 h 254"/>
              <a:gd name="T6" fmla="*/ 2147483646 w 421"/>
              <a:gd name="T7" fmla="*/ 2147483646 h 254"/>
              <a:gd name="T8" fmla="*/ 2147483646 w 421"/>
              <a:gd name="T9" fmla="*/ 2147483646 h 254"/>
              <a:gd name="T10" fmla="*/ 2147483646 w 421"/>
              <a:gd name="T11" fmla="*/ 2147483646 h 254"/>
              <a:gd name="T12" fmla="*/ 2147483646 w 421"/>
              <a:gd name="T13" fmla="*/ 2147483646 h 254"/>
              <a:gd name="T14" fmla="*/ 2147483646 w 421"/>
              <a:gd name="T15" fmla="*/ 2147483646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1" h="254">
                <a:moveTo>
                  <a:pt x="176" y="48"/>
                </a:moveTo>
                <a:cubicBezTo>
                  <a:pt x="82" y="97"/>
                  <a:pt x="30" y="172"/>
                  <a:pt x="2" y="245"/>
                </a:cubicBezTo>
                <a:cubicBezTo>
                  <a:pt x="0" y="249"/>
                  <a:pt x="4" y="254"/>
                  <a:pt x="8" y="254"/>
                </a:cubicBezTo>
                <a:cubicBezTo>
                  <a:pt x="379" y="254"/>
                  <a:pt x="379" y="254"/>
                  <a:pt x="379" y="254"/>
                </a:cubicBezTo>
                <a:cubicBezTo>
                  <a:pt x="385" y="254"/>
                  <a:pt x="390" y="250"/>
                  <a:pt x="391" y="244"/>
                </a:cubicBezTo>
                <a:cubicBezTo>
                  <a:pt x="420" y="18"/>
                  <a:pt x="420" y="18"/>
                  <a:pt x="420" y="18"/>
                </a:cubicBezTo>
                <a:cubicBezTo>
                  <a:pt x="421" y="10"/>
                  <a:pt x="416" y="4"/>
                  <a:pt x="408" y="4"/>
                </a:cubicBezTo>
                <a:cubicBezTo>
                  <a:pt x="314" y="0"/>
                  <a:pt x="231" y="18"/>
                  <a:pt x="176" y="48"/>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3" name="Freeform 25"/>
          <p:cNvSpPr/>
          <p:nvPr/>
        </p:nvSpPr>
        <p:spPr bwMode="auto">
          <a:xfrm>
            <a:off x="10301510" y="1602014"/>
            <a:ext cx="1665288" cy="1023938"/>
          </a:xfrm>
          <a:custGeom>
            <a:avLst/>
            <a:gdLst>
              <a:gd name="T0" fmla="*/ 2147483646 w 404"/>
              <a:gd name="T1" fmla="*/ 2147483646 h 248"/>
              <a:gd name="T2" fmla="*/ 2147483646 w 404"/>
              <a:gd name="T3" fmla="*/ 2147483646 h 248"/>
              <a:gd name="T4" fmla="*/ 2147483646 w 404"/>
              <a:gd name="T5" fmla="*/ 2147483646 h 248"/>
              <a:gd name="T6" fmla="*/ 2147483646 w 404"/>
              <a:gd name="T7" fmla="*/ 2147483646 h 248"/>
              <a:gd name="T8" fmla="*/ 2147483646 w 404"/>
              <a:gd name="T9" fmla="*/ 2147483646 h 248"/>
              <a:gd name="T10" fmla="*/ 2147483646 w 404"/>
              <a:gd name="T11" fmla="*/ 2147483646 h 248"/>
              <a:gd name="T12" fmla="*/ 2147483646 w 404"/>
              <a:gd name="T13" fmla="*/ 2147483646 h 248"/>
              <a:gd name="T14" fmla="*/ 2147483646 w 404"/>
              <a:gd name="T15" fmla="*/ 2147483646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48">
                <a:moveTo>
                  <a:pt x="396" y="248"/>
                </a:moveTo>
                <a:cubicBezTo>
                  <a:pt x="401" y="248"/>
                  <a:pt x="404" y="244"/>
                  <a:pt x="403" y="240"/>
                </a:cubicBezTo>
                <a:cubicBezTo>
                  <a:pt x="384" y="170"/>
                  <a:pt x="343" y="106"/>
                  <a:pt x="267" y="68"/>
                </a:cubicBezTo>
                <a:cubicBezTo>
                  <a:pt x="190" y="29"/>
                  <a:pt x="114" y="8"/>
                  <a:pt x="43" y="1"/>
                </a:cubicBezTo>
                <a:cubicBezTo>
                  <a:pt x="36" y="0"/>
                  <a:pt x="30" y="5"/>
                  <a:pt x="29" y="11"/>
                </a:cubicBezTo>
                <a:cubicBezTo>
                  <a:pt x="1" y="234"/>
                  <a:pt x="1" y="234"/>
                  <a:pt x="1" y="234"/>
                </a:cubicBezTo>
                <a:cubicBezTo>
                  <a:pt x="0" y="242"/>
                  <a:pt x="5" y="248"/>
                  <a:pt x="13" y="248"/>
                </a:cubicBezTo>
                <a:lnTo>
                  <a:pt x="396" y="24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pic>
        <p:nvPicPr>
          <p:cNvPr id="11"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776244" y="0"/>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b="1" dirty="0" smtClean="0">
                <a:solidFill>
                  <a:prstClr val="black"/>
                </a:solidFill>
                <a:effectLst>
                  <a:outerShdw blurRad="38100" dist="38100" dir="2700000" algn="tl">
                    <a:srgbClr val="000000">
                      <a:alpha val="43137"/>
                    </a:srgbClr>
                  </a:outerShdw>
                </a:effectLst>
              </a:rPr>
              <a:t>OBJEKTIF</a:t>
            </a:r>
            <a:endParaRPr lang="en-US" sz="4800" b="1" dirty="0">
              <a:solidFill>
                <a:prstClr val="black"/>
              </a:solidFill>
              <a:effectLst>
                <a:outerShdw blurRad="38100" dist="38100" dir="2700000" algn="tl">
                  <a:srgbClr val="000000">
                    <a:alpha val="43137"/>
                  </a:srgbClr>
                </a:outerShdw>
              </a:effectLst>
            </a:endParaRPr>
          </a:p>
        </p:txBody>
      </p:sp>
      <p:sp>
        <p:nvSpPr>
          <p:cNvPr id="14" name="Content Placeholder 2"/>
          <p:cNvSpPr txBox="1">
            <a:spLocks/>
          </p:cNvSpPr>
          <p:nvPr/>
        </p:nvSpPr>
        <p:spPr bwMode="auto">
          <a:xfrm>
            <a:off x="493486" y="1772529"/>
            <a:ext cx="7625212" cy="479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err="1"/>
              <a:t>Menjelaskan</a:t>
            </a:r>
            <a:r>
              <a:rPr lang="en-US" dirty="0"/>
              <a:t> </a:t>
            </a:r>
            <a:r>
              <a:rPr lang="en-US" dirty="0" err="1"/>
              <a:t>kepentingan</a:t>
            </a:r>
            <a:r>
              <a:rPr lang="en-US" dirty="0"/>
              <a:t> </a:t>
            </a:r>
            <a:r>
              <a:rPr lang="en-US" dirty="0" err="1"/>
              <a:t>subjek</a:t>
            </a:r>
            <a:r>
              <a:rPr lang="en-US" dirty="0"/>
              <a:t> ‘</a:t>
            </a:r>
            <a:r>
              <a:rPr lang="en-US" dirty="0" err="1"/>
              <a:t>Falsafah</a:t>
            </a:r>
            <a:r>
              <a:rPr lang="en-US" dirty="0"/>
              <a:t> </a:t>
            </a:r>
            <a:r>
              <a:rPr lang="en-US" dirty="0" err="1"/>
              <a:t>dan</a:t>
            </a:r>
            <a:r>
              <a:rPr lang="en-US" dirty="0"/>
              <a:t> </a:t>
            </a:r>
            <a:r>
              <a:rPr lang="en-US" dirty="0" err="1"/>
              <a:t>Isu</a:t>
            </a:r>
            <a:r>
              <a:rPr lang="en-US" dirty="0"/>
              <a:t> </a:t>
            </a:r>
            <a:r>
              <a:rPr lang="en-US" dirty="0" err="1"/>
              <a:t>Semasa</a:t>
            </a:r>
            <a:r>
              <a:rPr lang="en-US" dirty="0"/>
              <a:t>’ </a:t>
            </a:r>
            <a:r>
              <a:rPr lang="en-US" dirty="0" err="1"/>
              <a:t>dalam</a:t>
            </a:r>
            <a:r>
              <a:rPr lang="en-US" dirty="0"/>
              <a:t> </a:t>
            </a:r>
            <a:r>
              <a:rPr lang="en-US" dirty="0" err="1"/>
              <a:t>pembentukan</a:t>
            </a:r>
            <a:r>
              <a:rPr lang="en-US" dirty="0"/>
              <a:t> </a:t>
            </a:r>
            <a:r>
              <a:rPr lang="en-US" dirty="0" err="1"/>
              <a:t>negara</a:t>
            </a:r>
            <a:r>
              <a:rPr lang="en-US" dirty="0"/>
              <a:t> Malaysia (</a:t>
            </a:r>
            <a:r>
              <a:rPr lang="en-US" dirty="0" err="1"/>
              <a:t>majmuk</a:t>
            </a:r>
            <a:r>
              <a:rPr lang="en-US" dirty="0"/>
              <a:t>, lain </a:t>
            </a:r>
            <a:r>
              <a:rPr lang="en-US" dirty="0" err="1"/>
              <a:t>dari</a:t>
            </a:r>
            <a:r>
              <a:rPr lang="en-US" dirty="0"/>
              <a:t> </a:t>
            </a:r>
            <a:r>
              <a:rPr lang="en-US" dirty="0" err="1"/>
              <a:t>negara</a:t>
            </a:r>
            <a:r>
              <a:rPr lang="en-US" dirty="0"/>
              <a:t> lain)</a:t>
            </a:r>
          </a:p>
          <a:p>
            <a:pPr marL="457200" lvl="0" indent="-457200" algn="l">
              <a:buFont typeface="+mj-lt"/>
              <a:buAutoNum type="arabicPeriod"/>
            </a:pPr>
            <a:r>
              <a:rPr lang="ar-SA" dirty="0" err="1"/>
              <a:t>Menjelaskan</a:t>
            </a:r>
            <a:r>
              <a:rPr lang="en-US" dirty="0"/>
              <a:t> </a:t>
            </a:r>
            <a:r>
              <a:rPr lang="en-US" dirty="0" err="1"/>
              <a:t>peranan</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sebagai</a:t>
            </a:r>
            <a:r>
              <a:rPr lang="en-US" dirty="0"/>
              <a:t> </a:t>
            </a:r>
            <a:r>
              <a:rPr lang="en-US" dirty="0" err="1"/>
              <a:t>wahana</a:t>
            </a:r>
            <a:r>
              <a:rPr lang="en-US" dirty="0"/>
              <a:t> </a:t>
            </a:r>
            <a:r>
              <a:rPr lang="en-US" dirty="0" err="1"/>
              <a:t>penyediaan</a:t>
            </a:r>
            <a:r>
              <a:rPr lang="en-US" dirty="0"/>
              <a:t> </a:t>
            </a:r>
            <a:r>
              <a:rPr lang="en-US" dirty="0" err="1"/>
              <a:t>rakyat</a:t>
            </a:r>
            <a:r>
              <a:rPr lang="en-US" dirty="0"/>
              <a:t> Malaysia </a:t>
            </a:r>
            <a:r>
              <a:rPr lang="en-US" dirty="0" err="1"/>
              <a:t>mendepani</a:t>
            </a:r>
            <a:r>
              <a:rPr lang="en-US" dirty="0"/>
              <a:t> </a:t>
            </a:r>
            <a:r>
              <a:rPr lang="en-US" dirty="0" err="1"/>
              <a:t>cabaran</a:t>
            </a:r>
            <a:r>
              <a:rPr lang="en-US" dirty="0"/>
              <a:t> global </a:t>
            </a:r>
            <a:r>
              <a:rPr lang="en-US" dirty="0" err="1"/>
              <a:t>abad</a:t>
            </a:r>
            <a:r>
              <a:rPr lang="en-US" dirty="0"/>
              <a:t> </a:t>
            </a:r>
            <a:r>
              <a:rPr lang="en-US" dirty="0" err="1"/>
              <a:t>ke</a:t>
            </a:r>
            <a:r>
              <a:rPr lang="en-US" dirty="0"/>
              <a:t> 21</a:t>
            </a:r>
            <a:endParaRPr lang="en-GB" dirty="0"/>
          </a:p>
          <a:p>
            <a:pPr marL="457200" lvl="0" indent="-457200" algn="l">
              <a:buFont typeface="+mj-lt"/>
              <a:buAutoNum type="arabicPeriod"/>
            </a:pPr>
            <a:r>
              <a:rPr lang="en-US" dirty="0" err="1"/>
              <a:t>Menganalisis</a:t>
            </a:r>
            <a:r>
              <a:rPr lang="en-US" dirty="0"/>
              <a:t> </a:t>
            </a:r>
            <a:r>
              <a:rPr lang="en-US" dirty="0" err="1"/>
              <a:t>hubungan</a:t>
            </a:r>
            <a:r>
              <a:rPr lang="en-US" dirty="0"/>
              <a:t> </a:t>
            </a:r>
            <a:r>
              <a:rPr lang="en-US" dirty="0" err="1"/>
              <a:t>antara</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dengan</a:t>
            </a:r>
            <a:r>
              <a:rPr lang="en-US" dirty="0"/>
              <a:t> </a:t>
            </a:r>
            <a:r>
              <a:rPr lang="en-US" dirty="0" err="1"/>
              <a:t>Rukun</a:t>
            </a:r>
            <a:r>
              <a:rPr lang="en-US" dirty="0"/>
              <a:t> Negara </a:t>
            </a:r>
          </a:p>
          <a:p>
            <a:pPr marL="457200" indent="-457200" algn="l">
              <a:buFont typeface="+mj-lt"/>
              <a:buAutoNum type="arabicPeriod"/>
            </a:pPr>
            <a:endParaRPr lang="en-US" dirty="0"/>
          </a:p>
        </p:txBody>
      </p:sp>
      <p:sp>
        <p:nvSpPr>
          <p:cNvPr id="15" name="Rectangle 14"/>
          <p:cNvSpPr/>
          <p:nvPr/>
        </p:nvSpPr>
        <p:spPr>
          <a:xfrm>
            <a:off x="218364" y="1375816"/>
            <a:ext cx="7900334"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spTree>
    <p:extLst>
      <p:ext uri="{BB962C8B-B14F-4D97-AF65-F5344CB8AC3E}">
        <p14:creationId xmlns:p14="http://schemas.microsoft.com/office/powerpoint/2010/main" val="277145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672132" y="1138238"/>
            <a:ext cx="3476643"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sz="2000" dirty="0" smtClean="0"/>
          </a:p>
          <a:p>
            <a:r>
              <a:rPr lang="en-US" sz="2000" dirty="0" err="1" smtClean="0"/>
              <a:t>Memperkenalkan</a:t>
            </a:r>
            <a:r>
              <a:rPr lang="en-US" sz="2000" dirty="0" smtClean="0"/>
              <a:t> </a:t>
            </a:r>
            <a:r>
              <a:rPr lang="en-US" sz="2000" dirty="0" err="1"/>
              <a:t>pelajar</a:t>
            </a:r>
            <a:r>
              <a:rPr lang="en-US" sz="2000" dirty="0"/>
              <a:t> </a:t>
            </a:r>
            <a:r>
              <a:rPr lang="en-US" sz="2000" dirty="0" err="1"/>
              <a:t>dengan</a:t>
            </a:r>
            <a:r>
              <a:rPr lang="en-US" sz="2000" dirty="0"/>
              <a:t> </a:t>
            </a:r>
            <a:r>
              <a:rPr lang="en-US" sz="2000" dirty="0" err="1"/>
              <a:t>aliran</a:t>
            </a:r>
            <a:r>
              <a:rPr lang="en-US" sz="2000" dirty="0"/>
              <a:t> </a:t>
            </a:r>
            <a:r>
              <a:rPr lang="en-US" sz="2000" dirty="0" err="1"/>
              <a:t>pemikiran</a:t>
            </a:r>
            <a:r>
              <a:rPr lang="en-US" sz="2000" dirty="0"/>
              <a:t> </a:t>
            </a:r>
            <a:r>
              <a:rPr lang="en-US" sz="2000" dirty="0" err="1"/>
              <a:t>falsafah</a:t>
            </a:r>
            <a:r>
              <a:rPr lang="en-US" sz="2000" dirty="0"/>
              <a:t> </a:t>
            </a:r>
            <a:r>
              <a:rPr lang="en-US" sz="2000" dirty="0" err="1"/>
              <a:t>klasik</a:t>
            </a:r>
            <a:r>
              <a:rPr lang="en-US" sz="2000" dirty="0"/>
              <a:t> </a:t>
            </a:r>
            <a:r>
              <a:rPr lang="en-US" sz="2000" dirty="0" err="1"/>
              <a:t>dan</a:t>
            </a:r>
            <a:r>
              <a:rPr lang="en-US" sz="2000" dirty="0"/>
              <a:t> </a:t>
            </a:r>
            <a:r>
              <a:rPr lang="en-US" sz="2000" dirty="0" err="1"/>
              <a:t>moden</a:t>
            </a:r>
            <a:r>
              <a:rPr lang="en-US" sz="2000" dirty="0"/>
              <a:t>.</a:t>
            </a:r>
          </a:p>
        </p:txBody>
      </p:sp>
      <p:sp>
        <p:nvSpPr>
          <p:cNvPr id="16397" name="Freeform 30"/>
          <p:cNvSpPr/>
          <p:nvPr/>
        </p:nvSpPr>
        <p:spPr bwMode="auto">
          <a:xfrm>
            <a:off x="3889870"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dirty="0" smtClean="0"/>
          </a:p>
          <a:p>
            <a:endParaRPr lang="en-US" dirty="0"/>
          </a:p>
          <a:p>
            <a:endParaRPr lang="en-US" dirty="0" smtClean="0"/>
          </a:p>
          <a:p>
            <a:endParaRPr lang="en-US" dirty="0"/>
          </a:p>
          <a:p>
            <a:endParaRPr lang="en-US" dirty="0" smtClean="0"/>
          </a:p>
          <a:p>
            <a:pPr algn="r"/>
            <a:r>
              <a:rPr lang="en-US" dirty="0" err="1" smtClean="0"/>
              <a:t>Menghubungkait</a:t>
            </a:r>
            <a:r>
              <a:rPr lang="en-US" dirty="0" smtClean="0"/>
              <a:t> </a:t>
            </a:r>
            <a:r>
              <a:rPr lang="en-US" dirty="0" err="1"/>
              <a:t>pemikiran</a:t>
            </a:r>
            <a:r>
              <a:rPr lang="en-US" dirty="0"/>
              <a:t> </a:t>
            </a:r>
            <a:r>
              <a:rPr lang="en-US" dirty="0" err="1"/>
              <a:t>semasa</a:t>
            </a:r>
            <a:r>
              <a:rPr lang="en-US" dirty="0"/>
              <a:t> </a:t>
            </a:r>
            <a:r>
              <a:rPr lang="en-US" dirty="0" err="1"/>
              <a:t>dengan</a:t>
            </a:r>
            <a:r>
              <a:rPr lang="en-US" dirty="0"/>
              <a:t> </a:t>
            </a:r>
            <a:r>
              <a:rPr lang="en-US" dirty="0" err="1"/>
              <a:t>falsafah</a:t>
            </a:r>
            <a:r>
              <a:rPr lang="en-US" dirty="0"/>
              <a:t> </a:t>
            </a:r>
            <a:r>
              <a:rPr lang="en-US" dirty="0" err="1"/>
              <a:t>klasik</a:t>
            </a:r>
            <a:r>
              <a:rPr lang="en-US" dirty="0"/>
              <a:t>.</a:t>
            </a:r>
          </a:p>
        </p:txBody>
      </p:sp>
      <p:sp>
        <p:nvSpPr>
          <p:cNvPr id="16398" name="Freeform 31"/>
          <p:cNvSpPr/>
          <p:nvPr/>
        </p:nvSpPr>
        <p:spPr bwMode="auto">
          <a:xfrm>
            <a:off x="2156319"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1"/>
          </a:solidFill>
          <a:ln>
            <a:noFill/>
          </a:ln>
          <a:extLst/>
        </p:spPr>
        <p:txBody>
          <a:bodyPr lIns="91439" tIns="45719" rIns="91439" bIns="45719"/>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err="1" smtClean="0"/>
              <a:t>Membentuk</a:t>
            </a:r>
            <a:r>
              <a:rPr lang="en-US" dirty="0" smtClean="0"/>
              <a:t> </a:t>
            </a:r>
            <a:r>
              <a:rPr lang="en-US" dirty="0" err="1"/>
              <a:t>cara</a:t>
            </a:r>
            <a:r>
              <a:rPr lang="en-US" dirty="0"/>
              <a:t> </a:t>
            </a:r>
            <a:r>
              <a:rPr lang="en-US" dirty="0" err="1"/>
              <a:t>berfikir</a:t>
            </a:r>
            <a:r>
              <a:rPr lang="en-US" dirty="0"/>
              <a:t> yang </a:t>
            </a:r>
            <a:r>
              <a:rPr lang="en-US" dirty="0" err="1"/>
              <a:t>betul</a:t>
            </a:r>
            <a:r>
              <a:rPr lang="en-US" dirty="0"/>
              <a:t> </a:t>
            </a:r>
            <a:r>
              <a:rPr lang="en-US" dirty="0" err="1"/>
              <a:t>dalam</a:t>
            </a:r>
            <a:r>
              <a:rPr lang="en-US" dirty="0"/>
              <a:t> </a:t>
            </a:r>
            <a:r>
              <a:rPr lang="en-US" dirty="0" err="1"/>
              <a:t>pembentukan</a:t>
            </a:r>
            <a:r>
              <a:rPr lang="en-US" dirty="0"/>
              <a:t> </a:t>
            </a:r>
            <a:r>
              <a:rPr lang="en-US" dirty="0" err="1"/>
              <a:t>negara</a:t>
            </a:r>
            <a:r>
              <a:rPr lang="en-US" dirty="0"/>
              <a:t> Malaysia.</a:t>
            </a:r>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9045" y="135167"/>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3153353" y="135168"/>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sv-SE" sz="3600" b="1" dirty="0">
              <a:solidFill>
                <a:srgbClr val="C00000"/>
              </a:solidFill>
              <a:effectLst>
                <a:outerShdw blurRad="38100" dist="38100" dir="2700000" algn="tl">
                  <a:srgbClr val="000000">
                    <a:alpha val="43137"/>
                  </a:srgbClr>
                </a:outerShdw>
              </a:effectLst>
            </a:endParaRPr>
          </a:p>
        </p:txBody>
      </p:sp>
      <p:sp>
        <p:nvSpPr>
          <p:cNvPr id="13" name="Title 1"/>
          <p:cNvSpPr txBox="1">
            <a:spLocks/>
          </p:cNvSpPr>
          <p:nvPr/>
        </p:nvSpPr>
        <p:spPr bwMode="auto">
          <a:xfrm>
            <a:off x="6180444" y="2112403"/>
            <a:ext cx="5725550" cy="19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dirty="0" err="1"/>
              <a:t>Kepentingan</a:t>
            </a:r>
            <a:r>
              <a:rPr lang="en-US" sz="4800" dirty="0"/>
              <a:t> </a:t>
            </a:r>
            <a:r>
              <a:rPr lang="en-US" sz="4800" dirty="0" err="1"/>
              <a:t>subjek</a:t>
            </a:r>
            <a:r>
              <a:rPr lang="en-US" sz="4800" dirty="0"/>
              <a:t> </a:t>
            </a:r>
            <a:r>
              <a:rPr lang="en-US" sz="4800" dirty="0" err="1"/>
              <a:t>Falsafah</a:t>
            </a:r>
            <a:r>
              <a:rPr lang="en-US" sz="4800" dirty="0"/>
              <a:t> </a:t>
            </a:r>
            <a:r>
              <a:rPr lang="en-US" sz="4800" dirty="0" err="1"/>
              <a:t>dan</a:t>
            </a:r>
            <a:r>
              <a:rPr lang="en-US" sz="4800" dirty="0"/>
              <a:t> </a:t>
            </a:r>
            <a:r>
              <a:rPr lang="en-US" sz="4800" dirty="0" err="1"/>
              <a:t>Isu</a:t>
            </a:r>
            <a:r>
              <a:rPr lang="en-US" sz="4800" dirty="0"/>
              <a:t> </a:t>
            </a:r>
            <a:r>
              <a:rPr lang="en-US" sz="4800" dirty="0" err="1"/>
              <a:t>Semasa</a:t>
            </a:r>
            <a:r>
              <a:rPr lang="en-US" sz="4800" dirty="0"/>
              <a:t> (UHIS )</a:t>
            </a:r>
            <a:endParaRPr lang="en-US" sz="4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8" y="1691798"/>
            <a:ext cx="5141595" cy="1009199"/>
          </a:xfrm>
        </p:spPr>
        <p:txBody>
          <a:bodyPr>
            <a:normAutofit/>
          </a:bodyPr>
          <a:lstStyle/>
          <a:p>
            <a:r>
              <a:rPr lang="en-US" dirty="0" err="1" smtClean="0"/>
              <a:t>Falsafah</a:t>
            </a:r>
            <a:r>
              <a:rPr lang="en-US" dirty="0" smtClean="0"/>
              <a:t> </a:t>
            </a:r>
            <a:r>
              <a:rPr lang="en-US" dirty="0" err="1" smtClean="0"/>
              <a:t>pendidikan</a:t>
            </a:r>
            <a:r>
              <a:rPr lang="en-US" dirty="0" smtClean="0"/>
              <a:t> </a:t>
            </a:r>
            <a:r>
              <a:rPr lang="en-US" dirty="0" err="1" smtClean="0"/>
              <a:t>negara</a:t>
            </a:r>
            <a:r>
              <a:rPr lang="en-US" dirty="0" smtClean="0"/>
              <a:t>/ </a:t>
            </a:r>
            <a:r>
              <a:rPr lang="en-US" dirty="0" err="1" smtClean="0"/>
              <a:t>falsafah</a:t>
            </a:r>
            <a:r>
              <a:rPr lang="en-US" dirty="0" smtClean="0"/>
              <a:t> </a:t>
            </a:r>
            <a:r>
              <a:rPr lang="en-US" dirty="0" err="1" smtClean="0"/>
              <a:t>pendidikan</a:t>
            </a:r>
            <a:r>
              <a:rPr lang="en-US" dirty="0" smtClean="0"/>
              <a:t> </a:t>
            </a:r>
            <a:r>
              <a:rPr lang="en-US" dirty="0" err="1" smtClean="0"/>
              <a:t>kebangsaan</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smtClean="0"/>
              <a:t>Rukun</a:t>
            </a:r>
            <a:r>
              <a:rPr lang="en-US" dirty="0" smtClean="0"/>
              <a:t> </a:t>
            </a:r>
            <a:r>
              <a:rPr lang="en-US" dirty="0" err="1" smtClean="0"/>
              <a:t>negara</a:t>
            </a:r>
            <a:endParaRPr lang="en-US" dirty="0"/>
          </a:p>
        </p:txBody>
      </p:sp>
      <p:sp>
        <p:nvSpPr>
          <p:cNvPr id="6" name="Title 5"/>
          <p:cNvSpPr>
            <a:spLocks noGrp="1"/>
          </p:cNvSpPr>
          <p:nvPr>
            <p:ph type="title"/>
          </p:nvPr>
        </p:nvSpPr>
        <p:spPr/>
        <p:txBody>
          <a:bodyPr/>
          <a:lstStyle/>
          <a:p>
            <a:r>
              <a:rPr lang="en-US" dirty="0" err="1" smtClean="0"/>
              <a:t>Implementasi</a:t>
            </a:r>
            <a:r>
              <a:rPr lang="en-US" dirty="0" smtClean="0"/>
              <a:t> </a:t>
            </a:r>
            <a:r>
              <a:rPr lang="en-US" dirty="0" err="1" smtClean="0"/>
              <a:t>falsafah</a:t>
            </a:r>
            <a:r>
              <a:rPr lang="en-US" dirty="0" smtClean="0"/>
              <a:t> di </a:t>
            </a:r>
            <a:r>
              <a:rPr lang="en-US" dirty="0" err="1" smtClean="0"/>
              <a:t>malaysia</a:t>
            </a:r>
            <a:endParaRPr lang="en-US" dirty="0"/>
          </a:p>
        </p:txBody>
      </p:sp>
    </p:spTree>
    <p:extLst>
      <p:ext uri="{BB962C8B-B14F-4D97-AF65-F5344CB8AC3E}">
        <p14:creationId xmlns:p14="http://schemas.microsoft.com/office/powerpoint/2010/main" val="496769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ext Placeholder 2"/>
          <p:cNvSpPr>
            <a:spLocks noGrp="1"/>
          </p:cNvSpPr>
          <p:nvPr>
            <p:ph type="body" sz="quarter" idx="24"/>
          </p:nvPr>
        </p:nvSpPr>
        <p:spPr/>
        <p:txBody>
          <a:bodyPr/>
          <a:lstStyle/>
          <a:p>
            <a:endParaRPr lang="en-US"/>
          </a:p>
        </p:txBody>
      </p:sp>
      <p:sp>
        <p:nvSpPr>
          <p:cNvPr id="4" name="Text Placeholder 3"/>
          <p:cNvSpPr>
            <a:spLocks noGrp="1"/>
          </p:cNvSpPr>
          <p:nvPr>
            <p:ph type="body" sz="quarter" idx="25"/>
          </p:nvPr>
        </p:nvSpPr>
        <p:spPr/>
        <p:txBody>
          <a:bodyPr/>
          <a:lstStyle/>
          <a:p>
            <a:endParaRPr lang="en-US"/>
          </a:p>
        </p:txBody>
      </p:sp>
      <p:sp>
        <p:nvSpPr>
          <p:cNvPr id="5" name="Text Placeholder 4"/>
          <p:cNvSpPr>
            <a:spLocks noGrp="1"/>
          </p:cNvSpPr>
          <p:nvPr>
            <p:ph type="body" sz="quarter" idx="17"/>
          </p:nvPr>
        </p:nvSpPr>
        <p:spPr/>
        <p:txBody>
          <a:bodyPr>
            <a:normAutofit fontScale="70000" lnSpcReduction="20000"/>
          </a:bodyPr>
          <a:lstStyle/>
          <a:p>
            <a:r>
              <a:rPr lang="en-US" dirty="0" err="1"/>
              <a:t>u</a:t>
            </a:r>
            <a:r>
              <a:rPr lang="en-US" smtClean="0"/>
              <a:t>ntuk</a:t>
            </a:r>
            <a:r>
              <a:rPr lang="en-US" dirty="0" smtClean="0"/>
              <a:t> </a:t>
            </a:r>
            <a:r>
              <a:rPr lang="en-US" dirty="0" err="1" smtClean="0"/>
              <a:t>mengatur</a:t>
            </a:r>
            <a:r>
              <a:rPr lang="en-US" dirty="0" smtClean="0"/>
              <a:t>, </a:t>
            </a:r>
            <a:r>
              <a:rPr lang="en-US" dirty="0" err="1" smtClean="0"/>
              <a:t>menyelaras</a:t>
            </a:r>
            <a:r>
              <a:rPr lang="en-US" dirty="0" smtClean="0"/>
              <a:t> </a:t>
            </a:r>
            <a:r>
              <a:rPr lang="en-US" dirty="0" err="1" smtClean="0"/>
              <a:t>dan</a:t>
            </a:r>
            <a:r>
              <a:rPr lang="en-US" dirty="0" smtClean="0"/>
              <a:t> </a:t>
            </a:r>
            <a:r>
              <a:rPr lang="en-US" dirty="0" err="1" smtClean="0"/>
              <a:t>menggerakkan</a:t>
            </a:r>
            <a:r>
              <a:rPr lang="en-US" dirty="0" smtClean="0"/>
              <a:t> proses </a:t>
            </a:r>
            <a:r>
              <a:rPr lang="en-US" dirty="0" err="1" smtClean="0"/>
              <a:t>pendidikan</a:t>
            </a:r>
            <a:endParaRPr lang="en-US" dirty="0"/>
          </a:p>
        </p:txBody>
      </p:sp>
      <p:sp>
        <p:nvSpPr>
          <p:cNvPr id="6" name="Text Placeholder 5"/>
          <p:cNvSpPr>
            <a:spLocks noGrp="1"/>
          </p:cNvSpPr>
          <p:nvPr>
            <p:ph type="body" sz="quarter" idx="26"/>
          </p:nvPr>
        </p:nvSpPr>
        <p:spPr/>
        <p:txBody>
          <a:bodyPr/>
          <a:lstStyle/>
          <a:p>
            <a:endParaRPr lang="en-US"/>
          </a:p>
        </p:txBody>
      </p:sp>
      <p:sp>
        <p:nvSpPr>
          <p:cNvPr id="7" name="Text Placeholder 6"/>
          <p:cNvSpPr>
            <a:spLocks noGrp="1"/>
          </p:cNvSpPr>
          <p:nvPr>
            <p:ph type="body" sz="quarter" idx="27"/>
          </p:nvPr>
        </p:nvSpPr>
        <p:spPr/>
        <p:txBody>
          <a:bodyPr/>
          <a:lstStyle/>
          <a:p>
            <a:r>
              <a:rPr lang="en-US" dirty="0" err="1" smtClean="0"/>
              <a:t>Nilai</a:t>
            </a:r>
            <a:r>
              <a:rPr lang="en-US" dirty="0" smtClean="0"/>
              <a:t> yang </a:t>
            </a:r>
            <a:r>
              <a:rPr lang="en-US" dirty="0" err="1" smtClean="0"/>
              <a:t>didukung</a:t>
            </a:r>
            <a:endParaRPr lang="en-US" dirty="0"/>
          </a:p>
        </p:txBody>
      </p:sp>
      <p:sp>
        <p:nvSpPr>
          <p:cNvPr id="8" name="Text Placeholder 7"/>
          <p:cNvSpPr>
            <a:spLocks noGrp="1"/>
          </p:cNvSpPr>
          <p:nvPr>
            <p:ph type="body" sz="quarter" idx="28"/>
          </p:nvPr>
        </p:nvSpPr>
        <p:spPr/>
        <p:txBody>
          <a:bodyPr/>
          <a:lstStyle/>
          <a:p>
            <a:endParaRPr lang="en-US"/>
          </a:p>
        </p:txBody>
      </p:sp>
      <p:sp>
        <p:nvSpPr>
          <p:cNvPr id="9" name="Text Placeholder 8"/>
          <p:cNvSpPr>
            <a:spLocks noGrp="1"/>
          </p:cNvSpPr>
          <p:nvPr>
            <p:ph type="body" sz="quarter" idx="29"/>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smtClean="0"/>
              <a:t>Matlamat</a:t>
            </a:r>
            <a:r>
              <a:rPr lang="en-US" dirty="0" smtClean="0"/>
              <a:t> </a:t>
            </a:r>
            <a:r>
              <a:rPr lang="en-US" dirty="0" err="1" smtClean="0"/>
              <a:t>akhir</a:t>
            </a:r>
            <a:r>
              <a:rPr lang="en-US" dirty="0" smtClean="0"/>
              <a:t> </a:t>
            </a:r>
            <a:r>
              <a:rPr lang="en-US" dirty="0" err="1" smtClean="0"/>
              <a:t>pendidikan</a:t>
            </a:r>
            <a:endParaRPr lang="en-US" dirty="0"/>
          </a:p>
        </p:txBody>
      </p:sp>
      <p:sp>
        <p:nvSpPr>
          <p:cNvPr id="10" name="Text Placeholder 9"/>
          <p:cNvSpPr>
            <a:spLocks noGrp="1"/>
          </p:cNvSpPr>
          <p:nvPr>
            <p:ph type="body" sz="quarter" idx="30"/>
          </p:nvPr>
        </p:nvSpPr>
        <p:spPr/>
        <p:txBody>
          <a:bodyPr/>
          <a:lstStyle/>
          <a:p>
            <a:endParaRPr lang="en-US"/>
          </a:p>
        </p:txBody>
      </p:sp>
      <p:sp>
        <p:nvSpPr>
          <p:cNvPr id="11" name="Text Placeholder 10"/>
          <p:cNvSpPr>
            <a:spLocks noGrp="1"/>
          </p:cNvSpPr>
          <p:nvPr>
            <p:ph type="body" sz="quarter" idx="31"/>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smtClean="0"/>
              <a:t>Jalan</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matlamat</a:t>
            </a:r>
            <a:r>
              <a:rPr lang="en-US" dirty="0" smtClean="0"/>
              <a:t> </a:t>
            </a:r>
            <a:r>
              <a:rPr lang="en-US" dirty="0" err="1" smtClean="0"/>
              <a:t>tersebut</a:t>
            </a:r>
            <a:endParaRPr lang="en-US" dirty="0"/>
          </a:p>
        </p:txBody>
      </p:sp>
      <p:sp>
        <p:nvSpPr>
          <p:cNvPr id="12" name="Title 11"/>
          <p:cNvSpPr>
            <a:spLocks noGrp="1"/>
          </p:cNvSpPr>
          <p:nvPr>
            <p:ph type="title"/>
          </p:nvPr>
        </p:nvSpPr>
        <p:spPr/>
        <p:txBody>
          <a:bodyPr/>
          <a:lstStyle/>
          <a:p>
            <a:r>
              <a:rPr lang="en-US" sz="4000" dirty="0" err="1" smtClean="0"/>
              <a:t>Falsafah</a:t>
            </a:r>
            <a:r>
              <a:rPr lang="en-US" sz="4000" dirty="0" smtClean="0"/>
              <a:t> </a:t>
            </a:r>
            <a:r>
              <a:rPr lang="en-US" sz="4000" dirty="0" err="1" smtClean="0"/>
              <a:t>pendidikan</a:t>
            </a:r>
            <a:r>
              <a:rPr lang="en-US" sz="4000" dirty="0" smtClean="0"/>
              <a:t> </a:t>
            </a:r>
            <a:r>
              <a:rPr lang="en-US" sz="4000" dirty="0" err="1" smtClean="0"/>
              <a:t>menjelaskan</a:t>
            </a:r>
            <a:endParaRPr lang="en-US" sz="4000" dirty="0"/>
          </a:p>
        </p:txBody>
      </p:sp>
    </p:spTree>
    <p:extLst>
      <p:ext uri="{BB962C8B-B14F-4D97-AF65-F5344CB8AC3E}">
        <p14:creationId xmlns:p14="http://schemas.microsoft.com/office/powerpoint/2010/main" val="1110676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s">
  <a:themeElements>
    <a:clrScheme name="Custom 9">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5646</TotalTime>
  <Words>2164</Words>
  <Application>Microsoft Office PowerPoint</Application>
  <PresentationFormat>Widescreen</PresentationFormat>
  <Paragraphs>365</Paragraphs>
  <Slides>52</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52</vt:i4>
      </vt:variant>
    </vt:vector>
  </HeadingPairs>
  <TitlesOfParts>
    <vt:vector size="71" baseType="lpstr">
      <vt:lpstr>游ゴシック Light</vt:lpstr>
      <vt:lpstr>Yu Gothic UI Semibold</vt:lpstr>
      <vt:lpstr>Andalus</vt:lpstr>
      <vt:lpstr>Arial</vt:lpstr>
      <vt:lpstr>Arial Black</vt:lpstr>
      <vt:lpstr>Arial Narrow</vt:lpstr>
      <vt:lpstr>Arial Unicode MS</vt:lpstr>
      <vt:lpstr>Bahnschrift SemiBold SemiConden</vt:lpstr>
      <vt:lpstr>Berlin Sans FB Demi</vt:lpstr>
      <vt:lpstr>Calibri</vt:lpstr>
      <vt:lpstr>Calibri Light</vt:lpstr>
      <vt:lpstr>Century Gothic</vt:lpstr>
      <vt:lpstr>Lato</vt:lpstr>
      <vt:lpstr>Lato Regular</vt:lpstr>
      <vt:lpstr>Open Sans Light</vt:lpstr>
      <vt:lpstr>Open Sans Semibold</vt:lpstr>
      <vt:lpstr>Wingdings</vt:lpstr>
      <vt:lpstr>Тема Office</vt:lpstr>
      <vt:lpstr>Texts</vt:lpstr>
      <vt:lpstr>PowerPoint Presentation</vt:lpstr>
      <vt:lpstr>HASIL PEMBELAJARAN KULIAH</vt:lpstr>
      <vt:lpstr>KANDUNGAN KULIAH</vt:lpstr>
      <vt:lpstr>PowerPoint Presentation</vt:lpstr>
      <vt:lpstr>PowerPoint Presentation</vt:lpstr>
      <vt:lpstr>PowerPoint Presentation</vt:lpstr>
      <vt:lpstr>PowerPoint Presentation</vt:lpstr>
      <vt:lpstr>Implementasi falsafah di malaysia</vt:lpstr>
      <vt:lpstr>Falsafah pendidikan menjelaskan</vt:lpstr>
      <vt:lpstr>Fungsi falsafah pendidikan secara umum</vt:lpstr>
      <vt:lpstr>Fungsi falsafah pendidikan secara umum</vt:lpstr>
      <vt:lpstr>SUMBER FALSAFAH PENDIDIKAN</vt:lpstr>
      <vt:lpstr>SEJARAH PERKEMBANGAN FPN</vt:lpstr>
      <vt:lpstr>FALSAFAH PENDIDIKAN NEGARA</vt:lpstr>
      <vt:lpstr>FALSAFAH PENDIDIKAN KEBANGSAAN</vt:lpstr>
      <vt:lpstr>PowerPoint Presentation</vt:lpstr>
      <vt:lpstr>SOALAN:</vt:lpstr>
      <vt:lpstr>FUNGSI FPN/FPK SETIAP NEGARA</vt:lpstr>
      <vt:lpstr>PowerPoint Presentation</vt:lpstr>
      <vt:lpstr>PowerPoint Presentation</vt:lpstr>
      <vt:lpstr>CONTOH: Singapore Curriculum Philosophy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PENGENALAN RUKUN NEGARA</vt:lpstr>
      <vt:lpstr>Tanpa perpaduan, negara akan menjadi lemah dan boleh mengakibatkan kedaulatan negara terjejas, pentadbiran kerajaan berkecamuk, berlaku huru hara, rusuhan, pergaduhan antara kaum dan sebagainya. Rakyat Malaysia yang hebat adalah rakyat yang memegang teguh kepada doktrin Rukun Negara.  </vt:lpstr>
      <vt:lpstr>Sejarah pembentukan rukun negara</vt:lpstr>
      <vt:lpstr>SEJARAH PEMBENTUKAN RUKUN NEGARA </vt:lpstr>
      <vt:lpstr>PowerPoint Presentation</vt:lpstr>
      <vt:lpstr>PowerPoint Presentation</vt:lpstr>
      <vt:lpstr>PowerPoint Presentation</vt:lpstr>
      <vt:lpstr>Rukun 1:  Kepercayaan Kepada Tuhan  </vt:lpstr>
      <vt:lpstr>Rukun 2: kesetiaan kepada raja dan negara </vt:lpstr>
      <vt:lpstr>Rukun 3: keluhuran perlembagaan</vt:lpstr>
      <vt:lpstr>Rukun 4: Kedaulatan undang-undang</vt:lpstr>
      <vt:lpstr>RUKUN 5: KESOPANAN DAN KESUSILAAN</vt:lpstr>
      <vt:lpstr>Perpaduan kaum adalah asas yang kukuh dan matlamat penting yang ingin dicapai oleh semua negara termasuklah Malaysia. Ia penting kerana tanpa perpaduan, sesebuah negara itu akan menjadi lemah, sukar untuk dibangunkan dan mudah diancam sama ada oleh anasir kuasa luar mahupun dalam negara itu sendiri. </vt:lpstr>
      <vt:lpstr>Mengamalkan Rukun Negara akan melahirkan masyarakat yang </vt:lpstr>
      <vt:lpstr>Melalui perpaduan yang mampan akan dapat membantu negara </vt:lpstr>
      <vt:lpstr>Perkaitan antara: i. falsafah pendidikan negara ii. Rukun negara iii. falsafah sejahtera</vt:lpstr>
      <vt:lpstr>PowerPoint Presentation</vt:lpstr>
      <vt:lpstr>PowerPoint Presentation</vt:lpstr>
      <vt:lpstr>PowerPoint Presentation</vt:lpstr>
      <vt:lpstr>PowerPoint Presentation</vt:lpstr>
      <vt:lpstr>KESIMPULAN</vt:lpstr>
      <vt:lpstr>RUJUKAN</vt:lpstr>
      <vt:lpstr>TERIMA KASIH</vt:lpstr>
    </vt:vector>
  </TitlesOfParts>
  <Manager>Slide Easy</Manager>
  <Company>Slide Easy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Dr Nurazmallail</cp:lastModifiedBy>
  <cp:revision>141</cp:revision>
  <dcterms:created xsi:type="dcterms:W3CDTF">2016-06-26T10:53:00Z</dcterms:created>
  <dcterms:modified xsi:type="dcterms:W3CDTF">2020-09-30T03:39:40Z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