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0" r:id="rId2"/>
    <p:sldId id="259" r:id="rId3"/>
    <p:sldId id="261" r:id="rId4"/>
    <p:sldId id="262" r:id="rId5"/>
    <p:sldId id="263" r:id="rId6"/>
    <p:sldId id="294" r:id="rId7"/>
    <p:sldId id="264" r:id="rId8"/>
    <p:sldId id="288" r:id="rId9"/>
    <p:sldId id="265" r:id="rId10"/>
    <p:sldId id="266" r:id="rId11"/>
    <p:sldId id="267" r:id="rId12"/>
    <p:sldId id="290" r:id="rId13"/>
    <p:sldId id="292" r:id="rId14"/>
    <p:sldId id="293" r:id="rId15"/>
    <p:sldId id="272" r:id="rId16"/>
    <p:sldId id="273" r:id="rId17"/>
    <p:sldId id="295" r:id="rId18"/>
    <p:sldId id="274" r:id="rId19"/>
    <p:sldId id="275" r:id="rId20"/>
    <p:sldId id="277" r:id="rId21"/>
    <p:sldId id="296" r:id="rId22"/>
    <p:sldId id="286" r:id="rId23"/>
    <p:sldId id="280" r:id="rId24"/>
    <p:sldId id="281" r:id="rId25"/>
    <p:sldId id="282" r:id="rId26"/>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3E3FF"/>
    <a:srgbClr val="FF5050"/>
    <a:srgbClr val="9FE648"/>
    <a:srgbClr val="EDB1D8"/>
    <a:srgbClr val="FEB15C"/>
    <a:srgbClr val="F1AB77"/>
    <a:srgbClr val="2BC339"/>
    <a:srgbClr val="F56F79"/>
    <a:srgbClr val="ADF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10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CBB19-04B4-4E4E-A6D7-838FD1E8F6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MY"/>
        </a:p>
      </dgm:t>
    </dgm:pt>
    <dgm:pt modelId="{AE942BC7-3EDC-45BE-BD19-457AF023D710}">
      <dgm:prSet/>
      <dgm:spPr/>
      <dgm:t>
        <a:bodyPr/>
        <a:lstStyle/>
        <a:p>
          <a:r>
            <a:rPr lang="en-MY" dirty="0" err="1" smtClean="0">
              <a:solidFill>
                <a:schemeClr val="tx1"/>
              </a:solidFill>
              <a:latin typeface="Trebuchet MS" panose="020B0603020202020204" pitchFamily="34" charset="0"/>
            </a:rPr>
            <a:t>Perlembagaan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atau</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undang-undang</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merupakan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salah</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satu</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daripada</a:t>
          </a:r>
          <a:r>
            <a:rPr lang="en-MY" dirty="0" smtClean="0">
              <a:solidFill>
                <a:schemeClr val="tx1"/>
              </a:solidFill>
              <a:latin typeface="Trebuchet MS" panose="020B0603020202020204" pitchFamily="34" charset="0"/>
            </a:rPr>
            <a:t> lima </a:t>
          </a:r>
          <a:r>
            <a:rPr lang="en-MY" dirty="0" err="1" smtClean="0">
              <a:solidFill>
                <a:schemeClr val="tx1"/>
              </a:solidFill>
              <a:latin typeface="Trebuchet MS" panose="020B0603020202020204" pitchFamily="34" charset="0"/>
            </a:rPr>
            <a:t>syarat</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sesebuah</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negara</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dipanggil</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negara</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selain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daripada</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perlu</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adanya</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penduduk</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kerajaan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wilayah</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dan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kedaulatan</a:t>
          </a:r>
          <a:r>
            <a:rPr lang="en-MY" dirty="0" smtClean="0">
              <a:solidFill>
                <a:schemeClr val="tx1"/>
              </a:solidFill>
              <a:latin typeface="Trebuchet MS" panose="020B0603020202020204" pitchFamily="34" charset="0"/>
            </a:rPr>
            <a:t>.</a:t>
          </a:r>
        </a:p>
      </dgm:t>
    </dgm:pt>
    <dgm:pt modelId="{5ACFC071-4DF9-483D-9FF6-269D98B01171}" type="parTrans" cxnId="{9A6DA9B0-A109-4643-8D43-046E04D4D99F}">
      <dgm:prSet/>
      <dgm:spPr/>
      <dgm:t>
        <a:bodyPr/>
        <a:lstStyle/>
        <a:p>
          <a:endParaRPr lang="en-MY">
            <a:solidFill>
              <a:srgbClr val="FF0000"/>
            </a:solidFill>
          </a:endParaRPr>
        </a:p>
      </dgm:t>
    </dgm:pt>
    <dgm:pt modelId="{396128E8-2A11-47DF-B181-5CE48B4B0636}" type="sibTrans" cxnId="{9A6DA9B0-A109-4643-8D43-046E04D4D99F}">
      <dgm:prSet/>
      <dgm:spPr/>
      <dgm:t>
        <a:bodyPr/>
        <a:lstStyle/>
        <a:p>
          <a:endParaRPr lang="en-MY">
            <a:solidFill>
              <a:srgbClr val="FF0000"/>
            </a:solidFill>
          </a:endParaRPr>
        </a:p>
      </dgm:t>
    </dgm:pt>
    <dgm:pt modelId="{D3BE1E6A-8A9C-432B-9EA5-36C3EBADF38E}">
      <dgm:prSet/>
      <dgm:spPr/>
      <dgm:t>
        <a:bodyPr/>
        <a:lstStyle/>
        <a:p>
          <a:r>
            <a:rPr lang="en-US" dirty="0" err="1" smtClean="0">
              <a:solidFill>
                <a:schemeClr val="tx1"/>
              </a:solidFill>
              <a:latin typeface="Trebuchet MS" panose="020B0603020202020204" pitchFamily="34" charset="0"/>
              <a:cs typeface="Times New Roman" pitchFamily="18" charset="0"/>
            </a:rPr>
            <a:t>Semua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negara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merdeka</a:t>
          </a:r>
          <a:r>
            <a:rPr lang="en-US" dirty="0" smtClean="0">
              <a:solidFill>
                <a:schemeClr val="tx1"/>
              </a:solidFill>
              <a:latin typeface="Trebuchet MS" panose="020B0603020202020204" pitchFamily="34" charset="0"/>
              <a:cs typeface="Times New Roman" pitchFamily="18" charset="0"/>
            </a:rPr>
            <a:t> di </a:t>
          </a:r>
          <a:r>
            <a:rPr lang="en-US" dirty="0" err="1" smtClean="0">
              <a:solidFill>
                <a:schemeClr val="tx1"/>
              </a:solidFill>
              <a:latin typeface="Trebuchet MS" panose="020B0603020202020204" pitchFamily="34" charset="0"/>
              <a:cs typeface="Times New Roman" pitchFamily="18" charset="0"/>
            </a:rPr>
            <a:t>dunia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mempunyai</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perlembagaan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sama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ada</a:t>
          </a:r>
          <a:r>
            <a:rPr lang="en-US"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perlembagaan</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bertulis</a:t>
          </a:r>
          <a:r>
            <a:rPr lang="en-US" b="1"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atau</a:t>
          </a:r>
          <a:r>
            <a:rPr lang="en-US"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perlembagaan</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tidak</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bertulis</a:t>
          </a:r>
          <a:r>
            <a:rPr lang="en-US" dirty="0" smtClean="0">
              <a:solidFill>
                <a:schemeClr val="tx1"/>
              </a:solidFill>
              <a:latin typeface="Trebuchet MS" panose="020B0603020202020204" pitchFamily="34" charset="0"/>
              <a:cs typeface="Times New Roman" pitchFamily="18" charset="0"/>
            </a:rPr>
            <a:t>. </a:t>
          </a:r>
          <a:endParaRPr lang="en-US" dirty="0">
            <a:solidFill>
              <a:schemeClr val="tx1"/>
            </a:solidFill>
            <a:latin typeface="Trebuchet MS" panose="020B0603020202020204" pitchFamily="34" charset="0"/>
            <a:cs typeface="Times New Roman" pitchFamily="18" charset="0"/>
          </a:endParaRPr>
        </a:p>
      </dgm:t>
    </dgm:pt>
    <dgm:pt modelId="{BDC24E6C-7856-4D6E-B86D-96805639F5B4}" type="parTrans" cxnId="{DB843120-FCBB-4B5B-B637-2AA0D0D902D0}">
      <dgm:prSet/>
      <dgm:spPr/>
      <dgm:t>
        <a:bodyPr/>
        <a:lstStyle/>
        <a:p>
          <a:endParaRPr lang="en-MY">
            <a:solidFill>
              <a:srgbClr val="FF0000"/>
            </a:solidFill>
          </a:endParaRPr>
        </a:p>
      </dgm:t>
    </dgm:pt>
    <dgm:pt modelId="{453A0E76-7E8F-443D-9AB7-DC9ADE90341B}" type="sibTrans" cxnId="{DB843120-FCBB-4B5B-B637-2AA0D0D902D0}">
      <dgm:prSet/>
      <dgm:spPr/>
      <dgm:t>
        <a:bodyPr/>
        <a:lstStyle/>
        <a:p>
          <a:endParaRPr lang="en-MY">
            <a:solidFill>
              <a:srgbClr val="FF0000"/>
            </a:solidFill>
          </a:endParaRPr>
        </a:p>
      </dgm:t>
    </dgm:pt>
    <dgm:pt modelId="{6798FC99-3082-417C-9929-BB8CD5DCC51D}">
      <dgm:prSet/>
      <dgm:spPr/>
      <dgm:t>
        <a:bodyPr/>
        <a:lstStyle/>
        <a:p>
          <a:r>
            <a:rPr lang="en-US" dirty="0" err="1" smtClean="0">
              <a:solidFill>
                <a:schemeClr val="tx1"/>
              </a:solidFill>
              <a:latin typeface="Trebuchet MS" panose="020B0603020202020204" pitchFamily="34" charset="0"/>
              <a:cs typeface="Times New Roman" pitchFamily="18" charset="0"/>
            </a:rPr>
            <a:t>Perlembagaan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negara</a:t>
          </a:r>
          <a:r>
            <a:rPr lang="en-US" dirty="0" smtClean="0">
              <a:solidFill>
                <a:schemeClr val="tx1"/>
              </a:solidFill>
              <a:latin typeface="Trebuchet MS" panose="020B0603020202020204" pitchFamily="34" charset="0"/>
              <a:cs typeface="Times New Roman" pitchFamily="18" charset="0"/>
            </a:rPr>
            <a:t> Malaysia </a:t>
          </a:r>
          <a:r>
            <a:rPr lang="en-US" dirty="0" err="1" smtClean="0">
              <a:solidFill>
                <a:schemeClr val="tx1"/>
              </a:solidFill>
              <a:latin typeface="Trebuchet MS" panose="020B0603020202020204" pitchFamily="34" charset="0"/>
              <a:cs typeface="Times New Roman" pitchFamily="18" charset="0"/>
            </a:rPr>
            <a:t>dibentuk</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berdasarkan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sejarah</a:t>
          </a:r>
          <a:r>
            <a:rPr lang="en-US" dirty="0" smtClean="0">
              <a:solidFill>
                <a:schemeClr val="tx1"/>
              </a:solidFill>
              <a:latin typeface="Trebuchet MS" panose="020B0603020202020204" pitchFamily="34" charset="0"/>
              <a:cs typeface="Times New Roman" pitchFamily="18" charset="0"/>
            </a:rPr>
            <a:t> yang </a:t>
          </a:r>
          <a:r>
            <a:rPr lang="en-US" dirty="0" err="1" smtClean="0">
              <a:solidFill>
                <a:schemeClr val="tx1"/>
              </a:solidFill>
              <a:latin typeface="Trebuchet MS" panose="020B0603020202020204" pitchFamily="34" charset="0"/>
              <a:cs typeface="Times New Roman" pitchFamily="18" charset="0"/>
            </a:rPr>
            <a:t>sangat</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panjang</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berteraskan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perjuangan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rakyat</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serta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kerjasama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pelbagai</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etnik</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dalam</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menghadapi</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ujian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getir</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penjajahan</a:t>
          </a:r>
          <a:r>
            <a:rPr lang="en-US" dirty="0" smtClean="0">
              <a:solidFill>
                <a:schemeClr val="tx1"/>
              </a:solidFill>
              <a:latin typeface="Trebuchet MS" panose="020B0603020202020204" pitchFamily="34" charset="0"/>
              <a:cs typeface="Times New Roman" pitchFamily="18" charset="0"/>
            </a:rPr>
            <a:t> British.</a:t>
          </a:r>
          <a:endParaRPr lang="en-MY" dirty="0">
            <a:solidFill>
              <a:schemeClr val="tx1"/>
            </a:solidFill>
            <a:latin typeface="Trebuchet MS" panose="020B0603020202020204" pitchFamily="34" charset="0"/>
          </a:endParaRPr>
        </a:p>
      </dgm:t>
    </dgm:pt>
    <dgm:pt modelId="{8EE99D74-EF99-4E46-B86F-FA58710681FD}" type="parTrans" cxnId="{E5CBA018-B9E5-43AD-BDC0-61C18512E573}">
      <dgm:prSet/>
      <dgm:spPr/>
      <dgm:t>
        <a:bodyPr/>
        <a:lstStyle/>
        <a:p>
          <a:endParaRPr lang="en-MY">
            <a:solidFill>
              <a:srgbClr val="FF0000"/>
            </a:solidFill>
          </a:endParaRPr>
        </a:p>
      </dgm:t>
    </dgm:pt>
    <dgm:pt modelId="{92AF34D0-592A-47AE-B5DB-488333471E82}" type="sibTrans" cxnId="{E5CBA018-B9E5-43AD-BDC0-61C18512E573}">
      <dgm:prSet/>
      <dgm:spPr/>
      <dgm:t>
        <a:bodyPr/>
        <a:lstStyle/>
        <a:p>
          <a:endParaRPr lang="en-MY">
            <a:solidFill>
              <a:srgbClr val="FF0000"/>
            </a:solidFill>
          </a:endParaRPr>
        </a:p>
      </dgm:t>
    </dgm:pt>
    <dgm:pt modelId="{FC76D71C-6DD9-475B-9437-7DD3E8E4953D}">
      <dgm:prSet/>
      <dgm:spPr/>
      <dgm:t>
        <a:bodyPr/>
        <a:lstStyle/>
        <a:p>
          <a:r>
            <a:rPr lang="en-US" dirty="0" err="1" smtClean="0">
              <a:solidFill>
                <a:schemeClr val="tx1"/>
              </a:solidFill>
              <a:latin typeface="Trebuchet MS" panose="020B0603020202020204" pitchFamily="34" charset="0"/>
              <a:cs typeface="Times New Roman" pitchFamily="18" charset="0"/>
            </a:rPr>
            <a:t>Perlembagaan</a:t>
          </a:r>
          <a:r>
            <a:rPr lang="en-US" dirty="0" smtClean="0">
              <a:solidFill>
                <a:schemeClr val="tx1"/>
              </a:solidFill>
              <a:latin typeface="Trebuchet MS" panose="020B0603020202020204" pitchFamily="34" charset="0"/>
              <a:cs typeface="Times New Roman" pitchFamily="18" charset="0"/>
            </a:rPr>
            <a:t> Malaya </a:t>
          </a:r>
          <a:r>
            <a:rPr lang="en-US" dirty="0" err="1" smtClean="0">
              <a:solidFill>
                <a:schemeClr val="tx1"/>
              </a:solidFill>
              <a:latin typeface="Trebuchet MS" panose="020B0603020202020204" pitchFamily="34" charset="0"/>
              <a:cs typeface="Times New Roman" pitchFamily="18" charset="0"/>
            </a:rPr>
            <a:t>dan</a:t>
          </a:r>
          <a:r>
            <a:rPr lang="en-US" dirty="0" smtClean="0">
              <a:solidFill>
                <a:schemeClr val="tx1"/>
              </a:solidFill>
              <a:latin typeface="Trebuchet MS" panose="020B0603020202020204" pitchFamily="34" charset="0"/>
              <a:cs typeface="Times New Roman" pitchFamily="18" charset="0"/>
            </a:rPr>
            <a:t> Malaysia </a:t>
          </a:r>
          <a:r>
            <a:rPr lang="en-US" dirty="0" err="1" smtClean="0">
              <a:solidFill>
                <a:schemeClr val="tx1"/>
              </a:solidFill>
              <a:latin typeface="Trebuchet MS" panose="020B0603020202020204" pitchFamily="34" charset="0"/>
              <a:cs typeface="Times New Roman" pitchFamily="18" charset="0"/>
            </a:rPr>
            <a:t>telah</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cuba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sedaya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upaya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untuk</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memberi</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peluang</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kepada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setiap</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rakyat</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supaya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mendapat</a:t>
          </a:r>
          <a:r>
            <a:rPr lang="en-US"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hak</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dalam</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kerukunan</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hidup</a:t>
          </a:r>
          <a:r>
            <a:rPr lang="en-US" b="1" dirty="0" smtClean="0">
              <a:solidFill>
                <a:schemeClr val="tx1"/>
              </a:solidFill>
              <a:latin typeface="Trebuchet MS" panose="020B0603020202020204" pitchFamily="34" charset="0"/>
              <a:cs typeface="Times New Roman" pitchFamily="18" charset="0"/>
            </a:rPr>
            <a:t> </a:t>
          </a:r>
          <a:r>
            <a:rPr lang="en-US" b="1" dirty="0" err="1" smtClean="0">
              <a:solidFill>
                <a:schemeClr val="tx1"/>
              </a:solidFill>
              <a:latin typeface="Trebuchet MS" panose="020B0603020202020204" pitchFamily="34" charset="0"/>
              <a:cs typeface="Times New Roman" pitchFamily="18" charset="0"/>
            </a:rPr>
            <a:t>bernegara</a:t>
          </a:r>
          <a:r>
            <a:rPr lang="en-US" b="1"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dengan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menjiwai</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perjanjian</a:t>
          </a:r>
          <a:r>
            <a:rPr lang="en-US" dirty="0" smtClean="0">
              <a:solidFill>
                <a:schemeClr val="tx1"/>
              </a:solidFill>
              <a:latin typeface="Trebuchet MS" panose="020B0603020202020204" pitchFamily="34" charset="0"/>
              <a:cs typeface="Times New Roman" pitchFamily="18" charset="0"/>
            </a:rPr>
            <a:t> yang </a:t>
          </a:r>
          <a:r>
            <a:rPr lang="en-US" dirty="0" err="1" smtClean="0">
              <a:solidFill>
                <a:schemeClr val="tx1"/>
              </a:solidFill>
              <a:latin typeface="Trebuchet MS" panose="020B0603020202020204" pitchFamily="34" charset="0"/>
              <a:cs typeface="Times New Roman" pitchFamily="18" charset="0"/>
            </a:rPr>
            <a:t>mengambilkira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hak</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dan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peranan</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semua</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golongan</a:t>
          </a:r>
          <a:r>
            <a:rPr lang="en-US" dirty="0" smtClean="0">
              <a:solidFill>
                <a:schemeClr val="tx1"/>
              </a:solidFill>
              <a:latin typeface="Trebuchet MS" panose="020B0603020202020204" pitchFamily="34" charset="0"/>
              <a:cs typeface="Times New Roman" pitchFamily="18" charset="0"/>
            </a:rPr>
            <a:t> yang </a:t>
          </a:r>
          <a:r>
            <a:rPr lang="en-US" dirty="0" err="1" smtClean="0">
              <a:solidFill>
                <a:schemeClr val="tx1"/>
              </a:solidFill>
              <a:latin typeface="Trebuchet MS" panose="020B0603020202020204" pitchFamily="34" charset="0"/>
              <a:cs typeface="Times New Roman" pitchFamily="18" charset="0"/>
            </a:rPr>
            <a:t>bergelar</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pemerintah</a:t>
          </a:r>
          <a:r>
            <a:rPr lang="en-US" dirty="0" smtClean="0">
              <a:solidFill>
                <a:schemeClr val="tx1"/>
              </a:solidFill>
              <a:latin typeface="Trebuchet MS" panose="020B0603020202020204" pitchFamily="34" charset="0"/>
              <a:cs typeface="Times New Roman" pitchFamily="18" charset="0"/>
            </a:rPr>
            <a:t> </a:t>
          </a:r>
          <a:r>
            <a:rPr lang="en-US" dirty="0" err="1" smtClean="0">
              <a:solidFill>
                <a:schemeClr val="tx1"/>
              </a:solidFill>
              <a:latin typeface="Trebuchet MS" panose="020B0603020202020204" pitchFamily="34" charset="0"/>
              <a:cs typeface="Times New Roman" pitchFamily="18" charset="0"/>
            </a:rPr>
            <a:t>dan</a:t>
          </a:r>
          <a:r>
            <a:rPr lang="en-US" dirty="0" smtClean="0">
              <a:solidFill>
                <a:schemeClr val="tx1"/>
              </a:solidFill>
              <a:latin typeface="Trebuchet MS" panose="020B0603020202020204" pitchFamily="34" charset="0"/>
              <a:cs typeface="Times New Roman" pitchFamily="18" charset="0"/>
            </a:rPr>
            <a:t> yang </a:t>
          </a:r>
          <a:r>
            <a:rPr lang="en-US" dirty="0" err="1" smtClean="0">
              <a:solidFill>
                <a:schemeClr val="tx1"/>
              </a:solidFill>
              <a:latin typeface="Trebuchet MS" panose="020B0603020202020204" pitchFamily="34" charset="0"/>
              <a:cs typeface="Times New Roman" pitchFamily="18" charset="0"/>
            </a:rPr>
            <a:t>diperintah</a:t>
          </a:r>
          <a:r>
            <a:rPr lang="en-US" dirty="0" smtClean="0">
              <a:solidFill>
                <a:schemeClr val="tx1"/>
              </a:solidFill>
              <a:latin typeface="Trebuchet MS" panose="020B0603020202020204" pitchFamily="34" charset="0"/>
              <a:cs typeface="Times New Roman" pitchFamily="18" charset="0"/>
            </a:rPr>
            <a:t>.</a:t>
          </a:r>
          <a:endParaRPr lang="en-US" dirty="0">
            <a:solidFill>
              <a:schemeClr val="tx1"/>
            </a:solidFill>
            <a:latin typeface="Trebuchet MS" panose="020B0603020202020204" pitchFamily="34" charset="0"/>
            <a:cs typeface="Times New Roman" pitchFamily="18" charset="0"/>
          </a:endParaRPr>
        </a:p>
      </dgm:t>
    </dgm:pt>
    <dgm:pt modelId="{529BE83E-7AA6-4606-BA34-65901A6D5A77}" type="parTrans" cxnId="{622BA3B0-C711-4E85-ADA0-CA6441365C07}">
      <dgm:prSet/>
      <dgm:spPr/>
      <dgm:t>
        <a:bodyPr/>
        <a:lstStyle/>
        <a:p>
          <a:endParaRPr lang="en-MY">
            <a:solidFill>
              <a:srgbClr val="FF0000"/>
            </a:solidFill>
          </a:endParaRPr>
        </a:p>
      </dgm:t>
    </dgm:pt>
    <dgm:pt modelId="{4AC4EEA2-8CE9-42B1-ADA6-C0CC82A261CD}" type="sibTrans" cxnId="{622BA3B0-C711-4E85-ADA0-CA6441365C07}">
      <dgm:prSet/>
      <dgm:spPr/>
      <dgm:t>
        <a:bodyPr/>
        <a:lstStyle/>
        <a:p>
          <a:endParaRPr lang="en-MY">
            <a:solidFill>
              <a:srgbClr val="FF0000"/>
            </a:solidFill>
          </a:endParaRPr>
        </a:p>
      </dgm:t>
    </dgm:pt>
    <dgm:pt modelId="{B4F2A658-4409-4875-8EC2-87FF34064751}" type="pres">
      <dgm:prSet presAssocID="{4E0CBB19-04B4-4E4E-A6D7-838FD1E8F6D5}" presName="diagram" presStyleCnt="0">
        <dgm:presLayoutVars>
          <dgm:dir/>
          <dgm:resizeHandles val="exact"/>
        </dgm:presLayoutVars>
      </dgm:prSet>
      <dgm:spPr/>
      <dgm:t>
        <a:bodyPr/>
        <a:lstStyle/>
        <a:p>
          <a:endParaRPr lang="en-MY"/>
        </a:p>
      </dgm:t>
    </dgm:pt>
    <dgm:pt modelId="{18BDFAA2-0729-45A6-B1BD-DB711639D2CC}" type="pres">
      <dgm:prSet presAssocID="{AE942BC7-3EDC-45BE-BD19-457AF023D710}" presName="node" presStyleLbl="node1" presStyleIdx="0" presStyleCnt="4">
        <dgm:presLayoutVars>
          <dgm:bulletEnabled val="1"/>
        </dgm:presLayoutVars>
      </dgm:prSet>
      <dgm:spPr/>
      <dgm:t>
        <a:bodyPr/>
        <a:lstStyle/>
        <a:p>
          <a:endParaRPr lang="en-MY"/>
        </a:p>
      </dgm:t>
    </dgm:pt>
    <dgm:pt modelId="{C1C9CF72-9E7F-4DB2-B7C4-7D6C616C57AB}" type="pres">
      <dgm:prSet presAssocID="{396128E8-2A11-47DF-B181-5CE48B4B0636}" presName="sibTrans" presStyleCnt="0"/>
      <dgm:spPr/>
      <dgm:t>
        <a:bodyPr/>
        <a:lstStyle/>
        <a:p>
          <a:endParaRPr lang="en-US"/>
        </a:p>
      </dgm:t>
    </dgm:pt>
    <dgm:pt modelId="{B59EA488-D005-4746-80E4-6943775049C1}" type="pres">
      <dgm:prSet presAssocID="{D3BE1E6A-8A9C-432B-9EA5-36C3EBADF38E}" presName="node" presStyleLbl="node1" presStyleIdx="1" presStyleCnt="4">
        <dgm:presLayoutVars>
          <dgm:bulletEnabled val="1"/>
        </dgm:presLayoutVars>
      </dgm:prSet>
      <dgm:spPr/>
      <dgm:t>
        <a:bodyPr/>
        <a:lstStyle/>
        <a:p>
          <a:endParaRPr lang="en-MY"/>
        </a:p>
      </dgm:t>
    </dgm:pt>
    <dgm:pt modelId="{4CB6C202-5B7F-49BB-B32E-C7E389F9A845}" type="pres">
      <dgm:prSet presAssocID="{453A0E76-7E8F-443D-9AB7-DC9ADE90341B}" presName="sibTrans" presStyleCnt="0"/>
      <dgm:spPr/>
      <dgm:t>
        <a:bodyPr/>
        <a:lstStyle/>
        <a:p>
          <a:endParaRPr lang="en-US"/>
        </a:p>
      </dgm:t>
    </dgm:pt>
    <dgm:pt modelId="{AEF51DD0-7061-435C-87F0-F0696B819506}" type="pres">
      <dgm:prSet presAssocID="{6798FC99-3082-417C-9929-BB8CD5DCC51D}" presName="node" presStyleLbl="node1" presStyleIdx="2" presStyleCnt="4">
        <dgm:presLayoutVars>
          <dgm:bulletEnabled val="1"/>
        </dgm:presLayoutVars>
      </dgm:prSet>
      <dgm:spPr/>
      <dgm:t>
        <a:bodyPr/>
        <a:lstStyle/>
        <a:p>
          <a:endParaRPr lang="en-MY"/>
        </a:p>
      </dgm:t>
    </dgm:pt>
    <dgm:pt modelId="{85C09844-C730-4300-AFC3-D1C8FB1328AD}" type="pres">
      <dgm:prSet presAssocID="{92AF34D0-592A-47AE-B5DB-488333471E82}" presName="sibTrans" presStyleCnt="0"/>
      <dgm:spPr/>
      <dgm:t>
        <a:bodyPr/>
        <a:lstStyle/>
        <a:p>
          <a:endParaRPr lang="en-US"/>
        </a:p>
      </dgm:t>
    </dgm:pt>
    <dgm:pt modelId="{330F35CE-CB94-4C13-9C9C-B40B4CF064D9}" type="pres">
      <dgm:prSet presAssocID="{FC76D71C-6DD9-475B-9437-7DD3E8E4953D}" presName="node" presStyleLbl="node1" presStyleIdx="3" presStyleCnt="4">
        <dgm:presLayoutVars>
          <dgm:bulletEnabled val="1"/>
        </dgm:presLayoutVars>
      </dgm:prSet>
      <dgm:spPr/>
      <dgm:t>
        <a:bodyPr/>
        <a:lstStyle/>
        <a:p>
          <a:endParaRPr lang="en-MY"/>
        </a:p>
      </dgm:t>
    </dgm:pt>
  </dgm:ptLst>
  <dgm:cxnLst>
    <dgm:cxn modelId="{DB843120-FCBB-4B5B-B637-2AA0D0D902D0}" srcId="{4E0CBB19-04B4-4E4E-A6D7-838FD1E8F6D5}" destId="{D3BE1E6A-8A9C-432B-9EA5-36C3EBADF38E}" srcOrd="1" destOrd="0" parTransId="{BDC24E6C-7856-4D6E-B86D-96805639F5B4}" sibTransId="{453A0E76-7E8F-443D-9AB7-DC9ADE90341B}"/>
    <dgm:cxn modelId="{B742F916-2385-432F-8413-F207F03E9E72}" type="presOf" srcId="{6798FC99-3082-417C-9929-BB8CD5DCC51D}" destId="{AEF51DD0-7061-435C-87F0-F0696B819506}" srcOrd="0" destOrd="0" presId="urn:microsoft.com/office/officeart/2005/8/layout/default"/>
    <dgm:cxn modelId="{8D9DDB80-0B6F-42A5-BA09-9340E5EDE0FC}" type="presOf" srcId="{4E0CBB19-04B4-4E4E-A6D7-838FD1E8F6D5}" destId="{B4F2A658-4409-4875-8EC2-87FF34064751}" srcOrd="0" destOrd="0" presId="urn:microsoft.com/office/officeart/2005/8/layout/default"/>
    <dgm:cxn modelId="{463247D0-C668-4EE6-9DE6-69F46E9164BE}" type="presOf" srcId="{FC76D71C-6DD9-475B-9437-7DD3E8E4953D}" destId="{330F35CE-CB94-4C13-9C9C-B40B4CF064D9}" srcOrd="0" destOrd="0" presId="urn:microsoft.com/office/officeart/2005/8/layout/default"/>
    <dgm:cxn modelId="{F65C0141-D0D2-437D-B063-024D80334576}" type="presOf" srcId="{AE942BC7-3EDC-45BE-BD19-457AF023D710}" destId="{18BDFAA2-0729-45A6-B1BD-DB711639D2CC}" srcOrd="0" destOrd="0" presId="urn:microsoft.com/office/officeart/2005/8/layout/default"/>
    <dgm:cxn modelId="{622BA3B0-C711-4E85-ADA0-CA6441365C07}" srcId="{4E0CBB19-04B4-4E4E-A6D7-838FD1E8F6D5}" destId="{FC76D71C-6DD9-475B-9437-7DD3E8E4953D}" srcOrd="3" destOrd="0" parTransId="{529BE83E-7AA6-4606-BA34-65901A6D5A77}" sibTransId="{4AC4EEA2-8CE9-42B1-ADA6-C0CC82A261CD}"/>
    <dgm:cxn modelId="{E5CBA018-B9E5-43AD-BDC0-61C18512E573}" srcId="{4E0CBB19-04B4-4E4E-A6D7-838FD1E8F6D5}" destId="{6798FC99-3082-417C-9929-BB8CD5DCC51D}" srcOrd="2" destOrd="0" parTransId="{8EE99D74-EF99-4E46-B86F-FA58710681FD}" sibTransId="{92AF34D0-592A-47AE-B5DB-488333471E82}"/>
    <dgm:cxn modelId="{9139CDCE-5101-4D21-B7B7-FBAEBE4A794E}" type="presOf" srcId="{D3BE1E6A-8A9C-432B-9EA5-36C3EBADF38E}" destId="{B59EA488-D005-4746-80E4-6943775049C1}" srcOrd="0" destOrd="0" presId="urn:microsoft.com/office/officeart/2005/8/layout/default"/>
    <dgm:cxn modelId="{9A6DA9B0-A109-4643-8D43-046E04D4D99F}" srcId="{4E0CBB19-04B4-4E4E-A6D7-838FD1E8F6D5}" destId="{AE942BC7-3EDC-45BE-BD19-457AF023D710}" srcOrd="0" destOrd="0" parTransId="{5ACFC071-4DF9-483D-9FF6-269D98B01171}" sibTransId="{396128E8-2A11-47DF-B181-5CE48B4B0636}"/>
    <dgm:cxn modelId="{0988871A-62B4-450B-ACB5-43A1E475E4D9}" type="presParOf" srcId="{B4F2A658-4409-4875-8EC2-87FF34064751}" destId="{18BDFAA2-0729-45A6-B1BD-DB711639D2CC}" srcOrd="0" destOrd="0" presId="urn:microsoft.com/office/officeart/2005/8/layout/default"/>
    <dgm:cxn modelId="{471F9D5D-2ACE-4815-BADB-4FB35E81BBB8}" type="presParOf" srcId="{B4F2A658-4409-4875-8EC2-87FF34064751}" destId="{C1C9CF72-9E7F-4DB2-B7C4-7D6C616C57AB}" srcOrd="1" destOrd="0" presId="urn:microsoft.com/office/officeart/2005/8/layout/default"/>
    <dgm:cxn modelId="{180D0568-A59C-40E3-9C07-A23C8D4E9D64}" type="presParOf" srcId="{B4F2A658-4409-4875-8EC2-87FF34064751}" destId="{B59EA488-D005-4746-80E4-6943775049C1}" srcOrd="2" destOrd="0" presId="urn:microsoft.com/office/officeart/2005/8/layout/default"/>
    <dgm:cxn modelId="{1AC79FAA-0E46-4947-B2CE-32BE875BE656}" type="presParOf" srcId="{B4F2A658-4409-4875-8EC2-87FF34064751}" destId="{4CB6C202-5B7F-49BB-B32E-C7E389F9A845}" srcOrd="3" destOrd="0" presId="urn:microsoft.com/office/officeart/2005/8/layout/default"/>
    <dgm:cxn modelId="{9072165A-CD25-4E39-B53B-B91EFB139BB4}" type="presParOf" srcId="{B4F2A658-4409-4875-8EC2-87FF34064751}" destId="{AEF51DD0-7061-435C-87F0-F0696B819506}" srcOrd="4" destOrd="0" presId="urn:microsoft.com/office/officeart/2005/8/layout/default"/>
    <dgm:cxn modelId="{A6E759DA-FCC2-4F86-8C70-8B647CADC422}" type="presParOf" srcId="{B4F2A658-4409-4875-8EC2-87FF34064751}" destId="{85C09844-C730-4300-AFC3-D1C8FB1328AD}" srcOrd="5" destOrd="0" presId="urn:microsoft.com/office/officeart/2005/8/layout/default"/>
    <dgm:cxn modelId="{1FB90FA8-AAC9-4EF3-AC79-6CE4A88930D2}" type="presParOf" srcId="{B4F2A658-4409-4875-8EC2-87FF34064751}" destId="{330F35CE-CB94-4C13-9C9C-B40B4CF064D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A2E235-4590-41C2-B27F-830585714C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MY"/>
        </a:p>
      </dgm:t>
    </dgm:pt>
    <dgm:pt modelId="{99D1E12F-C00C-4E54-96CA-CD2B57059FFB}">
      <dgm:prSet phldrT="[Text]" custT="1"/>
      <dgm:spPr/>
      <dgm:t>
        <a:bodyPr/>
        <a:lstStyle/>
        <a:p>
          <a:pPr algn="just"/>
          <a:r>
            <a:rPr lang="en-US" sz="1600" b="0" dirty="0" smtClean="0">
              <a:latin typeface="Trebuchet MS" panose="020B0603020202020204" pitchFamily="34" charset="0"/>
            </a:rPr>
            <a:t>Suruhanjaya </a:t>
          </a:r>
          <a:r>
            <a:rPr lang="en-US" sz="1600" b="0" dirty="0" err="1" smtClean="0">
              <a:latin typeface="Trebuchet MS" panose="020B0603020202020204" pitchFamily="34" charset="0"/>
            </a:rPr>
            <a:t>ini</a:t>
          </a:r>
          <a:r>
            <a:rPr lang="en-US" sz="1600" b="0" dirty="0" smtClean="0">
              <a:latin typeface="Trebuchet MS" panose="020B0603020202020204" pitchFamily="34" charset="0"/>
            </a:rPr>
            <a:t> </a:t>
          </a:r>
          <a:r>
            <a:rPr lang="en-US" sz="1600" b="0" dirty="0" err="1" smtClean="0">
              <a:latin typeface="Trebuchet MS" panose="020B0603020202020204" pitchFamily="34" charset="0"/>
            </a:rPr>
            <a:t>dinamakan</a:t>
          </a:r>
          <a:r>
            <a:rPr lang="en-US" sz="1600" b="0" dirty="0" smtClean="0">
              <a:latin typeface="Trebuchet MS" panose="020B0603020202020204" pitchFamily="34" charset="0"/>
            </a:rPr>
            <a:t> </a:t>
          </a:r>
          <a:r>
            <a:rPr lang="en-US" sz="1600" b="1" dirty="0" smtClean="0">
              <a:latin typeface="Trebuchet MS" panose="020B0603020202020204" pitchFamily="34" charset="0"/>
            </a:rPr>
            <a:t>Suruhanjaya Reid </a:t>
          </a:r>
          <a:r>
            <a:rPr lang="en-US" sz="1600" b="0" dirty="0" err="1" smtClean="0">
              <a:latin typeface="Trebuchet MS" panose="020B0603020202020204" pitchFamily="34" charset="0"/>
            </a:rPr>
            <a:t>bersempena</a:t>
          </a:r>
          <a:r>
            <a:rPr lang="en-US" sz="1600" b="0" dirty="0" smtClean="0">
              <a:latin typeface="Trebuchet MS" panose="020B0603020202020204" pitchFamily="34" charset="0"/>
            </a:rPr>
            <a:t> </a:t>
          </a:r>
          <a:r>
            <a:rPr lang="en-US" sz="1600" b="0" dirty="0" err="1" smtClean="0">
              <a:latin typeface="Trebuchet MS" panose="020B0603020202020204" pitchFamily="34" charset="0"/>
            </a:rPr>
            <a:t>nama</a:t>
          </a:r>
          <a:r>
            <a:rPr lang="en-US" sz="1600" b="0" dirty="0" smtClean="0">
              <a:latin typeface="Trebuchet MS" panose="020B0603020202020204" pitchFamily="34" charset="0"/>
            </a:rPr>
            <a:t> </a:t>
          </a:r>
          <a:r>
            <a:rPr lang="en-US" sz="1600" b="0" dirty="0" err="1" smtClean="0">
              <a:latin typeface="Trebuchet MS" panose="020B0603020202020204" pitchFamily="34" charset="0"/>
            </a:rPr>
            <a:t>pengerusinya</a:t>
          </a:r>
          <a:r>
            <a:rPr lang="en-US" sz="1600" b="0" dirty="0" smtClean="0">
              <a:latin typeface="Trebuchet MS" panose="020B0603020202020204" pitchFamily="34" charset="0"/>
            </a:rPr>
            <a:t> </a:t>
          </a:r>
          <a:r>
            <a:rPr lang="en-US" sz="1600" b="0" dirty="0" err="1" smtClean="0">
              <a:latin typeface="Trebuchet MS" panose="020B0603020202020204" pitchFamily="34" charset="0"/>
            </a:rPr>
            <a:t>iaitu</a:t>
          </a:r>
          <a:r>
            <a:rPr lang="en-US" sz="1600" b="0" dirty="0" smtClean="0">
              <a:latin typeface="Trebuchet MS" panose="020B0603020202020204" pitchFamily="34" charset="0"/>
            </a:rPr>
            <a:t> </a:t>
          </a:r>
          <a:r>
            <a:rPr lang="en-US" sz="1600" b="0" dirty="0" smtClean="0">
              <a:latin typeface="Trebuchet MS" panose="020B0603020202020204" pitchFamily="34" charset="0"/>
            </a:rPr>
            <a:t>Lord Reid </a:t>
          </a:r>
          <a:r>
            <a:rPr lang="en-US" sz="1600" b="0" dirty="0" err="1" smtClean="0">
              <a:latin typeface="Trebuchet MS" panose="020B0603020202020204" pitchFamily="34" charset="0"/>
            </a:rPr>
            <a:t>dari</a:t>
          </a:r>
          <a:r>
            <a:rPr lang="en-US" sz="1600" b="0" dirty="0" smtClean="0">
              <a:latin typeface="Trebuchet MS" panose="020B0603020202020204" pitchFamily="34" charset="0"/>
            </a:rPr>
            <a:t> Britain </a:t>
          </a:r>
          <a:r>
            <a:rPr lang="en-US" sz="1600" b="0" dirty="0" err="1" smtClean="0">
              <a:latin typeface="Trebuchet MS" panose="020B0603020202020204" pitchFamily="34" charset="0"/>
            </a:rPr>
            <a:t>manakala</a:t>
          </a:r>
          <a:r>
            <a:rPr lang="en-US" sz="1600" b="0" dirty="0" smtClean="0">
              <a:latin typeface="Trebuchet MS" panose="020B0603020202020204" pitchFamily="34" charset="0"/>
            </a:rPr>
            <a:t> </a:t>
          </a:r>
          <a:r>
            <a:rPr lang="en-US" sz="1600" b="0" dirty="0" err="1" smtClean="0">
              <a:latin typeface="Trebuchet MS" panose="020B0603020202020204" pitchFamily="34" charset="0"/>
            </a:rPr>
            <a:t>ahlinya</a:t>
          </a:r>
          <a:r>
            <a:rPr lang="en-US" sz="1600" b="0" dirty="0" smtClean="0">
              <a:latin typeface="Trebuchet MS" panose="020B0603020202020204" pitchFamily="34" charset="0"/>
            </a:rPr>
            <a:t> </a:t>
          </a:r>
          <a:r>
            <a:rPr lang="en-US" sz="1600" b="0" dirty="0" err="1" smtClean="0">
              <a:latin typeface="Trebuchet MS" panose="020B0603020202020204" pitchFamily="34" charset="0"/>
            </a:rPr>
            <a:t>ialah</a:t>
          </a:r>
          <a:r>
            <a:rPr lang="en-US" sz="1600" b="0" dirty="0" smtClean="0">
              <a:latin typeface="Trebuchet MS" panose="020B0603020202020204" pitchFamily="34" charset="0"/>
            </a:rPr>
            <a:t> Sir Ivor Jennings juga </a:t>
          </a:r>
          <a:r>
            <a:rPr lang="en-US" sz="1600" b="0" dirty="0" err="1" smtClean="0">
              <a:latin typeface="Trebuchet MS" panose="020B0603020202020204" pitchFamily="34" charset="0"/>
            </a:rPr>
            <a:t>dari</a:t>
          </a:r>
          <a:r>
            <a:rPr lang="en-US" sz="1600" b="0" dirty="0" smtClean="0">
              <a:latin typeface="Trebuchet MS" panose="020B0603020202020204" pitchFamily="34" charset="0"/>
            </a:rPr>
            <a:t> Britain, Sir William </a:t>
          </a:r>
          <a:r>
            <a:rPr lang="en-US" sz="1600" b="0" dirty="0" err="1" smtClean="0">
              <a:latin typeface="Trebuchet MS" panose="020B0603020202020204" pitchFamily="34" charset="0"/>
            </a:rPr>
            <a:t>Mckell</a:t>
          </a:r>
          <a:r>
            <a:rPr lang="en-US" sz="1600" b="0" dirty="0" smtClean="0">
              <a:latin typeface="Trebuchet MS" panose="020B0603020202020204" pitchFamily="34" charset="0"/>
            </a:rPr>
            <a:t> </a:t>
          </a:r>
          <a:r>
            <a:rPr lang="en-US" sz="1600" b="0" dirty="0" err="1" smtClean="0">
              <a:latin typeface="Trebuchet MS" panose="020B0603020202020204" pitchFamily="34" charset="0"/>
            </a:rPr>
            <a:t>dari</a:t>
          </a:r>
          <a:r>
            <a:rPr lang="en-US" sz="1600" b="0" dirty="0" smtClean="0">
              <a:latin typeface="Trebuchet MS" panose="020B0603020202020204" pitchFamily="34" charset="0"/>
            </a:rPr>
            <a:t> Australia, B. Malik </a:t>
          </a:r>
          <a:r>
            <a:rPr lang="en-US" sz="1600" b="0" dirty="0" err="1" smtClean="0">
              <a:latin typeface="Trebuchet MS" panose="020B0603020202020204" pitchFamily="34" charset="0"/>
            </a:rPr>
            <a:t>dari</a:t>
          </a:r>
          <a:r>
            <a:rPr lang="en-US" sz="1600" b="0" dirty="0" smtClean="0">
              <a:latin typeface="Trebuchet MS" panose="020B0603020202020204" pitchFamily="34" charset="0"/>
            </a:rPr>
            <a:t> India </a:t>
          </a:r>
          <a:r>
            <a:rPr lang="en-US" sz="1600" b="0" dirty="0" err="1" smtClean="0">
              <a:latin typeface="Trebuchet MS" panose="020B0603020202020204" pitchFamily="34" charset="0"/>
            </a:rPr>
            <a:t>dan</a:t>
          </a:r>
          <a:r>
            <a:rPr lang="en-US" sz="1600" b="0" dirty="0" smtClean="0">
              <a:latin typeface="Trebuchet MS" panose="020B0603020202020204" pitchFamily="34" charset="0"/>
            </a:rPr>
            <a:t> Hakim Abdul </a:t>
          </a:r>
          <a:r>
            <a:rPr lang="en-US" sz="1600" b="0" dirty="0" smtClean="0">
              <a:latin typeface="Trebuchet MS" panose="020B0603020202020204" pitchFamily="34" charset="0"/>
            </a:rPr>
            <a:t>Hamid </a:t>
          </a:r>
          <a:r>
            <a:rPr lang="en-US" sz="1600" b="0" dirty="0" err="1" smtClean="0">
              <a:latin typeface="Trebuchet MS" panose="020B0603020202020204" pitchFamily="34" charset="0"/>
            </a:rPr>
            <a:t>dari</a:t>
          </a:r>
          <a:r>
            <a:rPr lang="en-US" sz="1600" b="0" dirty="0" smtClean="0">
              <a:latin typeface="Trebuchet MS" panose="020B0603020202020204" pitchFamily="34" charset="0"/>
            </a:rPr>
            <a:t> Pakistan. </a:t>
          </a:r>
          <a:endParaRPr lang="en-MY" sz="1600" b="0" dirty="0">
            <a:latin typeface="Trebuchet MS" panose="020B0603020202020204" pitchFamily="34" charset="0"/>
          </a:endParaRPr>
        </a:p>
      </dgm:t>
    </dgm:pt>
    <dgm:pt modelId="{B86EF87A-C5D3-48AF-A6A4-4221A181E4CC}" type="sibTrans" cxnId="{313064B5-851A-42D7-AE00-9B3F56F945E5}">
      <dgm:prSet/>
      <dgm:spPr/>
      <dgm:t>
        <a:bodyPr/>
        <a:lstStyle/>
        <a:p>
          <a:endParaRPr lang="en-US"/>
        </a:p>
      </dgm:t>
    </dgm:pt>
    <dgm:pt modelId="{70C9E768-C5BF-4FF8-9717-6C8F4FD169D8}" type="parTrans" cxnId="{313064B5-851A-42D7-AE00-9B3F56F945E5}">
      <dgm:prSet/>
      <dgm:spPr/>
      <dgm:t>
        <a:bodyPr/>
        <a:lstStyle/>
        <a:p>
          <a:endParaRPr lang="en-US"/>
        </a:p>
      </dgm:t>
    </dgm:pt>
    <dgm:pt modelId="{545391F3-29AB-44E6-BDFA-D8B2BAE86C3C}">
      <dgm:prSet phldrT="[Text]" custT="1"/>
      <dgm:spPr/>
      <dgm:t>
        <a:bodyPr/>
        <a:lstStyle/>
        <a:p>
          <a:pPr algn="just"/>
          <a:r>
            <a:rPr lang="en-US" sz="1600" b="0" dirty="0" err="1" smtClean="0">
              <a:latin typeface="Trebuchet MS" panose="020B0603020202020204" pitchFamily="34" charset="0"/>
            </a:rPr>
            <a:t>Keahlian</a:t>
          </a:r>
          <a:r>
            <a:rPr lang="en-US" sz="1600" b="0" dirty="0" smtClean="0">
              <a:latin typeface="Trebuchet MS" panose="020B0603020202020204" pitchFamily="34" charset="0"/>
            </a:rPr>
            <a:t> Suruhanjaya </a:t>
          </a:r>
          <a:r>
            <a:rPr lang="en-US" sz="1600" b="0" dirty="0" err="1" smtClean="0">
              <a:latin typeface="Trebuchet MS" panose="020B0603020202020204" pitchFamily="34" charset="0"/>
            </a:rPr>
            <a:t>ini</a:t>
          </a:r>
          <a:r>
            <a:rPr lang="en-US" sz="1600" b="0" dirty="0" smtClean="0">
              <a:latin typeface="Trebuchet MS" panose="020B0603020202020204" pitchFamily="34" charset="0"/>
            </a:rPr>
            <a:t> </a:t>
          </a:r>
          <a:r>
            <a:rPr lang="en-US" sz="1600" b="0" dirty="0" err="1" smtClean="0">
              <a:latin typeface="Trebuchet MS" panose="020B0603020202020204" pitchFamily="34" charset="0"/>
            </a:rPr>
            <a:t>telah</a:t>
          </a:r>
          <a:r>
            <a:rPr lang="en-US" sz="1600" b="0" dirty="0" smtClean="0">
              <a:latin typeface="Trebuchet MS" panose="020B0603020202020204" pitchFamily="34" charset="0"/>
            </a:rPr>
            <a:t> </a:t>
          </a:r>
          <a:r>
            <a:rPr lang="en-US" sz="1600" b="0" dirty="0" err="1" smtClean="0">
              <a:latin typeface="Trebuchet MS" panose="020B0603020202020204" pitchFamily="34" charset="0"/>
            </a:rPr>
            <a:t>dipersetujui</a:t>
          </a:r>
          <a:r>
            <a:rPr lang="en-US" sz="1600" b="0" dirty="0" smtClean="0">
              <a:latin typeface="Trebuchet MS" panose="020B0603020202020204" pitchFamily="34" charset="0"/>
            </a:rPr>
            <a:t> </a:t>
          </a:r>
          <a:r>
            <a:rPr lang="en-US" sz="1600" b="0" dirty="0" err="1" smtClean="0">
              <a:latin typeface="Trebuchet MS" panose="020B0603020202020204" pitchFamily="34" charset="0"/>
            </a:rPr>
            <a:t>oleh</a:t>
          </a:r>
          <a:r>
            <a:rPr lang="en-US" sz="1600" b="0" dirty="0" smtClean="0">
              <a:latin typeface="Trebuchet MS" panose="020B0603020202020204" pitchFamily="34" charset="0"/>
            </a:rPr>
            <a:t> </a:t>
          </a:r>
          <a:r>
            <a:rPr lang="en-US" sz="1600" b="0" dirty="0" err="1" smtClean="0">
              <a:latin typeface="Trebuchet MS" panose="020B0603020202020204" pitchFamily="34" charset="0"/>
            </a:rPr>
            <a:t>Parti</a:t>
          </a:r>
          <a:r>
            <a:rPr lang="en-US" sz="1600" b="0" dirty="0" smtClean="0">
              <a:latin typeface="Trebuchet MS" panose="020B0603020202020204" pitchFamily="34" charset="0"/>
            </a:rPr>
            <a:t> </a:t>
          </a:r>
          <a:r>
            <a:rPr lang="en-US" sz="1600" b="0" dirty="0" err="1" smtClean="0">
              <a:latin typeface="Trebuchet MS" panose="020B0603020202020204" pitchFamily="34" charset="0"/>
            </a:rPr>
            <a:t>Perikatan</a:t>
          </a:r>
          <a:r>
            <a:rPr lang="en-US" sz="1600" b="0" dirty="0" smtClean="0">
              <a:latin typeface="Trebuchet MS" panose="020B0603020202020204" pitchFamily="34" charset="0"/>
            </a:rPr>
            <a:t> </a:t>
          </a:r>
          <a:r>
            <a:rPr lang="en-US" sz="1600" b="0" dirty="0" err="1" smtClean="0">
              <a:latin typeface="Trebuchet MS" panose="020B0603020202020204" pitchFamily="34" charset="0"/>
            </a:rPr>
            <a:t>dengan</a:t>
          </a:r>
          <a:r>
            <a:rPr lang="en-US" sz="1600" b="0" dirty="0" smtClean="0">
              <a:latin typeface="Trebuchet MS" panose="020B0603020202020204" pitchFamily="34" charset="0"/>
            </a:rPr>
            <a:t> </a:t>
          </a:r>
          <a:r>
            <a:rPr lang="en-US" sz="1600" b="0" dirty="0" err="1" smtClean="0">
              <a:latin typeface="Trebuchet MS" panose="020B0603020202020204" pitchFamily="34" charset="0"/>
            </a:rPr>
            <a:t>anggota</a:t>
          </a:r>
          <a:r>
            <a:rPr lang="en-US" sz="1600" b="0" dirty="0" smtClean="0">
              <a:latin typeface="Trebuchet MS" panose="020B0603020202020204" pitchFamily="34" charset="0"/>
            </a:rPr>
            <a:t> Suruhanjaya </a:t>
          </a:r>
          <a:r>
            <a:rPr lang="en-US" sz="1600" b="0" dirty="0" err="1" smtClean="0">
              <a:latin typeface="Trebuchet MS" panose="020B0603020202020204" pitchFamily="34" charset="0"/>
            </a:rPr>
            <a:t>telah</a:t>
          </a:r>
          <a:r>
            <a:rPr lang="en-US" sz="1600" b="0" dirty="0" smtClean="0">
              <a:latin typeface="Trebuchet MS" panose="020B0603020202020204" pitchFamily="34" charset="0"/>
            </a:rPr>
            <a:t> </a:t>
          </a:r>
          <a:r>
            <a:rPr lang="en-US" sz="1600" b="0" dirty="0" err="1" smtClean="0">
              <a:latin typeface="Trebuchet MS" panose="020B0603020202020204" pitchFamily="34" charset="0"/>
            </a:rPr>
            <a:t>dipilih</a:t>
          </a:r>
          <a:r>
            <a:rPr lang="en-US" sz="1600" b="0" dirty="0" smtClean="0">
              <a:latin typeface="Trebuchet MS" panose="020B0603020202020204" pitchFamily="34" charset="0"/>
            </a:rPr>
            <a:t> </a:t>
          </a:r>
          <a:r>
            <a:rPr lang="en-US" sz="1600" b="0" dirty="0" err="1" smtClean="0">
              <a:latin typeface="Trebuchet MS" panose="020B0603020202020204" pitchFamily="34" charset="0"/>
            </a:rPr>
            <a:t>oleh</a:t>
          </a:r>
          <a:r>
            <a:rPr lang="en-US" sz="1600" b="0" dirty="0" smtClean="0">
              <a:latin typeface="Trebuchet MS" panose="020B0603020202020204" pitchFamily="34" charset="0"/>
            </a:rPr>
            <a:t> </a:t>
          </a:r>
          <a:r>
            <a:rPr lang="en-US" sz="1600" b="0" dirty="0" err="1" smtClean="0">
              <a:latin typeface="Trebuchet MS" panose="020B0603020202020204" pitchFamily="34" charset="0"/>
            </a:rPr>
            <a:t>Penjajah</a:t>
          </a:r>
          <a:r>
            <a:rPr lang="en-US" sz="1600" b="0" dirty="0" smtClean="0">
              <a:latin typeface="Trebuchet MS" panose="020B0603020202020204" pitchFamily="34" charset="0"/>
            </a:rPr>
            <a:t> British </a:t>
          </a:r>
          <a:r>
            <a:rPr lang="en-US" sz="1600" b="0" dirty="0" err="1" smtClean="0">
              <a:latin typeface="Trebuchet MS" panose="020B0603020202020204" pitchFamily="34" charset="0"/>
            </a:rPr>
            <a:t>tanpa</a:t>
          </a:r>
          <a:r>
            <a:rPr lang="en-US" sz="1600" b="0" dirty="0" smtClean="0">
              <a:latin typeface="Trebuchet MS" panose="020B0603020202020204" pitchFamily="34" charset="0"/>
            </a:rPr>
            <a:t> </a:t>
          </a:r>
          <a:r>
            <a:rPr lang="en-US" sz="1600" b="0" dirty="0" err="1" smtClean="0">
              <a:latin typeface="Trebuchet MS" panose="020B0603020202020204" pitchFamily="34" charset="0"/>
            </a:rPr>
            <a:t>melibatkan</a:t>
          </a:r>
          <a:r>
            <a:rPr lang="en-US" sz="1600" b="0" dirty="0" smtClean="0">
              <a:latin typeface="Trebuchet MS" panose="020B0603020202020204" pitchFamily="34" charset="0"/>
            </a:rPr>
            <a:t> </a:t>
          </a:r>
          <a:r>
            <a:rPr lang="en-US" sz="1600" b="0" dirty="0" err="1" smtClean="0">
              <a:latin typeface="Trebuchet MS" panose="020B0603020202020204" pitchFamily="34" charset="0"/>
            </a:rPr>
            <a:t>rakyat</a:t>
          </a:r>
          <a:r>
            <a:rPr lang="en-US" sz="1600" b="0" dirty="0" smtClean="0">
              <a:latin typeface="Trebuchet MS" panose="020B0603020202020204" pitchFamily="34" charset="0"/>
            </a:rPr>
            <a:t> Tanah </a:t>
          </a:r>
          <a:r>
            <a:rPr lang="en-US" sz="1600" b="0" dirty="0" err="1" smtClean="0">
              <a:latin typeface="Trebuchet MS" panose="020B0603020202020204" pitchFamily="34" charset="0"/>
            </a:rPr>
            <a:t>Melayu</a:t>
          </a:r>
          <a:r>
            <a:rPr lang="en-US" sz="1600" b="0" dirty="0" smtClean="0">
              <a:latin typeface="Trebuchet MS" panose="020B0603020202020204" pitchFamily="34" charset="0"/>
            </a:rPr>
            <a:t> </a:t>
          </a:r>
          <a:r>
            <a:rPr lang="en-US" sz="1600" b="0" dirty="0" err="1" smtClean="0">
              <a:latin typeface="Trebuchet MS" panose="020B0603020202020204" pitchFamily="34" charset="0"/>
            </a:rPr>
            <a:t>bertujuan</a:t>
          </a:r>
          <a:r>
            <a:rPr lang="en-US" sz="1600" b="0" dirty="0" smtClean="0">
              <a:latin typeface="Trebuchet MS" panose="020B0603020202020204" pitchFamily="34" charset="0"/>
            </a:rPr>
            <a:t> </a:t>
          </a:r>
          <a:r>
            <a:rPr lang="en-US" sz="1600" b="0" dirty="0" err="1" smtClean="0">
              <a:latin typeface="Trebuchet MS" panose="020B0603020202020204" pitchFamily="34" charset="0"/>
            </a:rPr>
            <a:t>untuk</a:t>
          </a:r>
          <a:r>
            <a:rPr lang="en-US" sz="1600" b="0" dirty="0" smtClean="0">
              <a:latin typeface="Trebuchet MS" panose="020B0603020202020204" pitchFamily="34" charset="0"/>
            </a:rPr>
            <a:t>  </a:t>
          </a:r>
          <a:r>
            <a:rPr lang="en-US" sz="1600" b="0" dirty="0" err="1" smtClean="0">
              <a:latin typeface="Trebuchet MS" panose="020B0603020202020204" pitchFamily="34" charset="0"/>
            </a:rPr>
            <a:t>menentukan</a:t>
          </a:r>
          <a:r>
            <a:rPr lang="en-US" sz="1600" b="0" dirty="0" smtClean="0">
              <a:latin typeface="Trebuchet MS" panose="020B0603020202020204" pitchFamily="34" charset="0"/>
            </a:rPr>
            <a:t> </a:t>
          </a:r>
          <a:r>
            <a:rPr lang="en-US" sz="1600" b="0" dirty="0" err="1" smtClean="0">
              <a:latin typeface="Trebuchet MS" panose="020B0603020202020204" pitchFamily="34" charset="0"/>
            </a:rPr>
            <a:t>dan</a:t>
          </a:r>
          <a:r>
            <a:rPr lang="en-US" sz="1600" b="0" dirty="0" smtClean="0">
              <a:latin typeface="Trebuchet MS" panose="020B0603020202020204" pitchFamily="34" charset="0"/>
            </a:rPr>
            <a:t> </a:t>
          </a:r>
          <a:r>
            <a:rPr lang="en-US" sz="1600" b="0" dirty="0" err="1" smtClean="0">
              <a:latin typeface="Trebuchet MS" panose="020B0603020202020204" pitchFamily="34" charset="0"/>
            </a:rPr>
            <a:t>bertanggungjawab</a:t>
          </a:r>
          <a:r>
            <a:rPr lang="en-US" sz="1600" b="0" dirty="0" smtClean="0">
              <a:latin typeface="Trebuchet MS" panose="020B0603020202020204" pitchFamily="34" charset="0"/>
            </a:rPr>
            <a:t> </a:t>
          </a:r>
          <a:r>
            <a:rPr lang="en-US" sz="1600" b="0" dirty="0" err="1" smtClean="0">
              <a:latin typeface="Trebuchet MS" panose="020B0603020202020204" pitchFamily="34" charset="0"/>
            </a:rPr>
            <a:t>merangka</a:t>
          </a:r>
          <a:r>
            <a:rPr lang="en-US" sz="1600" b="0" dirty="0" smtClean="0">
              <a:latin typeface="Trebuchet MS" panose="020B0603020202020204" pitchFamily="34" charset="0"/>
            </a:rPr>
            <a:t> </a:t>
          </a:r>
          <a:r>
            <a:rPr lang="en-US" sz="1600" b="0" dirty="0" err="1" smtClean="0">
              <a:latin typeface="Trebuchet MS" panose="020B0603020202020204" pitchFamily="34" charset="0"/>
            </a:rPr>
            <a:t>perlembagaan</a:t>
          </a:r>
          <a:r>
            <a:rPr lang="en-US" sz="1600" b="0" dirty="0" smtClean="0">
              <a:latin typeface="Trebuchet MS" panose="020B0603020202020204" pitchFamily="34" charset="0"/>
            </a:rPr>
            <a:t> yang </a:t>
          </a:r>
          <a:r>
            <a:rPr lang="en-US" sz="1600" b="0" dirty="0" err="1" smtClean="0">
              <a:latin typeface="Trebuchet MS" panose="020B0603020202020204" pitchFamily="34" charset="0"/>
            </a:rPr>
            <a:t>lebih</a:t>
          </a:r>
          <a:r>
            <a:rPr lang="en-US" sz="1600" b="0" dirty="0" smtClean="0">
              <a:latin typeface="Trebuchet MS" panose="020B0603020202020204" pitchFamily="34" charset="0"/>
            </a:rPr>
            <a:t> </a:t>
          </a:r>
          <a:r>
            <a:rPr lang="en-US" sz="1600" b="0" dirty="0" err="1" smtClean="0">
              <a:latin typeface="Trebuchet MS" panose="020B0603020202020204" pitchFamily="34" charset="0"/>
            </a:rPr>
            <a:t>telus</a:t>
          </a:r>
          <a:r>
            <a:rPr lang="en-US" sz="1600" b="0" dirty="0" smtClean="0">
              <a:latin typeface="Trebuchet MS" panose="020B0603020202020204" pitchFamily="34" charset="0"/>
            </a:rPr>
            <a:t>. </a:t>
          </a:r>
          <a:endParaRPr lang="en-MY" sz="1600" b="0" dirty="0">
            <a:latin typeface="Trebuchet MS" panose="020B0603020202020204" pitchFamily="34" charset="0"/>
          </a:endParaRPr>
        </a:p>
      </dgm:t>
    </dgm:pt>
    <dgm:pt modelId="{84367B27-B387-4D79-8713-A7CB8246C367}" type="sibTrans" cxnId="{539A3AC2-8295-4794-A4A8-A8DA9B301694}">
      <dgm:prSet/>
      <dgm:spPr/>
      <dgm:t>
        <a:bodyPr/>
        <a:lstStyle/>
        <a:p>
          <a:endParaRPr lang="en-US"/>
        </a:p>
      </dgm:t>
    </dgm:pt>
    <dgm:pt modelId="{F9CD77F3-43BC-4262-9CA4-74A79A3AE928}" type="parTrans" cxnId="{539A3AC2-8295-4794-A4A8-A8DA9B301694}">
      <dgm:prSet/>
      <dgm:spPr/>
      <dgm:t>
        <a:bodyPr/>
        <a:lstStyle/>
        <a:p>
          <a:endParaRPr lang="en-US"/>
        </a:p>
      </dgm:t>
    </dgm:pt>
    <dgm:pt modelId="{34E4431D-C608-428B-9A59-BAA9CB0ED0C7}">
      <dgm:prSet phldrT="[Text]" custT="1"/>
      <dgm:spPr/>
      <dgm:t>
        <a:bodyPr/>
        <a:lstStyle/>
        <a:p>
          <a:pPr algn="just"/>
          <a:r>
            <a:rPr lang="en-US" sz="1600" b="0" dirty="0" smtClean="0">
              <a:latin typeface="Trebuchet MS" panose="020B0603020202020204" pitchFamily="34" charset="0"/>
            </a:rPr>
            <a:t>Suruhanjaya </a:t>
          </a:r>
          <a:r>
            <a:rPr lang="en-US" sz="1600" b="0" dirty="0" err="1" smtClean="0">
              <a:latin typeface="Trebuchet MS" panose="020B0603020202020204" pitchFamily="34" charset="0"/>
            </a:rPr>
            <a:t>ini</a:t>
          </a:r>
          <a:r>
            <a:rPr lang="en-US" sz="1600" b="0" dirty="0" smtClean="0">
              <a:latin typeface="Trebuchet MS" panose="020B0603020202020204" pitchFamily="34" charset="0"/>
            </a:rPr>
            <a:t> </a:t>
          </a:r>
          <a:r>
            <a:rPr lang="en-US" sz="1600" b="0" dirty="0" err="1" smtClean="0">
              <a:latin typeface="Trebuchet MS" panose="020B0603020202020204" pitchFamily="34" charset="0"/>
            </a:rPr>
            <a:t>diamanahkan</a:t>
          </a:r>
          <a:r>
            <a:rPr lang="en-US" sz="1600" b="0" dirty="0" smtClean="0">
              <a:latin typeface="Trebuchet MS" panose="020B0603020202020204" pitchFamily="34" charset="0"/>
            </a:rPr>
            <a:t> </a:t>
          </a:r>
          <a:r>
            <a:rPr lang="en-US" sz="1600" b="0" dirty="0" err="1" smtClean="0">
              <a:latin typeface="Trebuchet MS" panose="020B0603020202020204" pitchFamily="34" charset="0"/>
            </a:rPr>
            <a:t>untuk</a:t>
          </a:r>
          <a:r>
            <a:rPr lang="en-US" sz="1600" b="0" dirty="0" smtClean="0">
              <a:latin typeface="Trebuchet MS" panose="020B0603020202020204" pitchFamily="34" charset="0"/>
            </a:rPr>
            <a:t> </a:t>
          </a:r>
          <a:r>
            <a:rPr lang="en-US" sz="1600" b="1" dirty="0" err="1" smtClean="0">
              <a:latin typeface="Trebuchet MS" panose="020B0603020202020204" pitchFamily="34" charset="0"/>
            </a:rPr>
            <a:t>menggubal</a:t>
          </a:r>
          <a:r>
            <a:rPr lang="en-US" sz="1600" b="1" dirty="0" smtClean="0">
              <a:latin typeface="Trebuchet MS" panose="020B0603020202020204" pitchFamily="34" charset="0"/>
            </a:rPr>
            <a:t> </a:t>
          </a:r>
          <a:r>
            <a:rPr lang="en-US" sz="1600" b="1" dirty="0" err="1" smtClean="0">
              <a:latin typeface="Trebuchet MS" panose="020B0603020202020204" pitchFamily="34" charset="0"/>
            </a:rPr>
            <a:t>perlembagaan</a:t>
          </a:r>
          <a:r>
            <a:rPr lang="en-US" sz="1600" b="1" dirty="0" smtClean="0">
              <a:latin typeface="Trebuchet MS" panose="020B0603020202020204" pitchFamily="34" charset="0"/>
            </a:rPr>
            <a:t> </a:t>
          </a:r>
          <a:r>
            <a:rPr lang="en-US" sz="1600" b="1" dirty="0" err="1" smtClean="0">
              <a:latin typeface="Trebuchet MS" panose="020B0603020202020204" pitchFamily="34" charset="0"/>
            </a:rPr>
            <a:t>bagi</a:t>
          </a:r>
          <a:r>
            <a:rPr lang="en-US" sz="1600" b="1" dirty="0" smtClean="0">
              <a:latin typeface="Trebuchet MS" panose="020B0603020202020204" pitchFamily="34" charset="0"/>
            </a:rPr>
            <a:t> Tanah </a:t>
          </a:r>
          <a:r>
            <a:rPr lang="en-US" sz="1600" b="1" dirty="0" err="1" smtClean="0">
              <a:latin typeface="Trebuchet MS" panose="020B0603020202020204" pitchFamily="34" charset="0"/>
            </a:rPr>
            <a:t>Melayu</a:t>
          </a:r>
          <a:r>
            <a:rPr lang="en-US" sz="1600" b="0" dirty="0" smtClean="0">
              <a:latin typeface="Trebuchet MS" panose="020B0603020202020204" pitchFamily="34" charset="0"/>
            </a:rPr>
            <a:t> yang </a:t>
          </a:r>
          <a:r>
            <a:rPr lang="en-US" sz="1600" b="1" dirty="0" err="1" smtClean="0">
              <a:latin typeface="Trebuchet MS" panose="020B0603020202020204" pitchFamily="34" charset="0"/>
            </a:rPr>
            <a:t>memegang</a:t>
          </a:r>
          <a:r>
            <a:rPr lang="en-US" sz="1600" b="1" dirty="0" smtClean="0">
              <a:latin typeface="Trebuchet MS" panose="020B0603020202020204" pitchFamily="34" charset="0"/>
            </a:rPr>
            <a:t> </a:t>
          </a:r>
          <a:r>
            <a:rPr lang="en-US" sz="1600" b="1" dirty="0" err="1" smtClean="0">
              <a:latin typeface="Trebuchet MS" panose="020B0603020202020204" pitchFamily="34" charset="0"/>
            </a:rPr>
            <a:t>asas</a:t>
          </a:r>
          <a:r>
            <a:rPr lang="en-US" sz="1600" b="1" dirty="0" smtClean="0">
              <a:latin typeface="Trebuchet MS" panose="020B0603020202020204" pitchFamily="34" charset="0"/>
            </a:rPr>
            <a:t> </a:t>
          </a:r>
          <a:r>
            <a:rPr lang="en-US" sz="1600" b="1" dirty="0" err="1" smtClean="0">
              <a:latin typeface="Trebuchet MS" panose="020B0603020202020204" pitchFamily="34" charset="0"/>
            </a:rPr>
            <a:t>pemerintahan</a:t>
          </a:r>
          <a:r>
            <a:rPr lang="en-US" sz="1600" b="1" dirty="0" smtClean="0">
              <a:latin typeface="Trebuchet MS" panose="020B0603020202020204" pitchFamily="34" charset="0"/>
            </a:rPr>
            <a:t> </a:t>
          </a:r>
          <a:r>
            <a:rPr lang="en-US" sz="1600" b="1" dirty="0" err="1" smtClean="0">
              <a:latin typeface="Trebuchet MS" panose="020B0603020202020204" pitchFamily="34" charset="0"/>
            </a:rPr>
            <a:t>demokrasi</a:t>
          </a:r>
          <a:r>
            <a:rPr lang="en-US" sz="1600" b="1" dirty="0" smtClean="0">
              <a:latin typeface="Trebuchet MS" panose="020B0603020202020204" pitchFamily="34" charset="0"/>
            </a:rPr>
            <a:t> </a:t>
          </a:r>
          <a:r>
            <a:rPr lang="en-US" sz="1600" b="1" dirty="0" err="1" smtClean="0">
              <a:latin typeface="Trebuchet MS" panose="020B0603020202020204" pitchFamily="34" charset="0"/>
            </a:rPr>
            <a:t>berparlimen</a:t>
          </a:r>
          <a:r>
            <a:rPr lang="en-US" sz="1600" b="0" dirty="0" smtClean="0">
              <a:latin typeface="Trebuchet MS" panose="020B0603020202020204" pitchFamily="34" charset="0"/>
            </a:rPr>
            <a:t>. </a:t>
          </a:r>
          <a:endParaRPr lang="en-MY" sz="1600" b="0" dirty="0">
            <a:latin typeface="Trebuchet MS" panose="020B0603020202020204" pitchFamily="34" charset="0"/>
          </a:endParaRPr>
        </a:p>
      </dgm:t>
    </dgm:pt>
    <dgm:pt modelId="{CEEAC02D-E220-44FE-9470-E199C2107A8D}" type="sibTrans" cxnId="{FAFB7C39-2A92-4316-840B-063EF22E32D5}">
      <dgm:prSet/>
      <dgm:spPr/>
      <dgm:t>
        <a:bodyPr/>
        <a:lstStyle/>
        <a:p>
          <a:endParaRPr lang="en-US"/>
        </a:p>
      </dgm:t>
    </dgm:pt>
    <dgm:pt modelId="{3E68D88D-907D-4B6A-936E-1FC493B41660}" type="parTrans" cxnId="{FAFB7C39-2A92-4316-840B-063EF22E32D5}">
      <dgm:prSet/>
      <dgm:spPr/>
      <dgm:t>
        <a:bodyPr/>
        <a:lstStyle/>
        <a:p>
          <a:endParaRPr lang="en-US"/>
        </a:p>
      </dgm:t>
    </dgm:pt>
    <dgm:pt modelId="{C8491E76-A0AE-4B6B-9082-348B9E00C854}">
      <dgm:prSet custT="1"/>
      <dgm:spPr/>
      <dgm:t>
        <a:bodyPr/>
        <a:lstStyle/>
        <a:p>
          <a:pPr algn="just"/>
          <a:endParaRPr lang="en-US" sz="1000" b="0" dirty="0" smtClean="0">
            <a:latin typeface="Trebuchet MS" panose="020B0603020202020204" pitchFamily="34" charset="0"/>
          </a:endParaRPr>
        </a:p>
      </dgm:t>
    </dgm:pt>
    <dgm:pt modelId="{E90646AC-78B6-4FB4-8D3E-28253E1673BC}" type="sibTrans" cxnId="{F23C9869-713F-4B9D-809D-92986E8AF7AA}">
      <dgm:prSet/>
      <dgm:spPr/>
      <dgm:t>
        <a:bodyPr/>
        <a:lstStyle/>
        <a:p>
          <a:endParaRPr lang="en-US"/>
        </a:p>
      </dgm:t>
    </dgm:pt>
    <dgm:pt modelId="{3D3E71EC-3363-4816-9740-638349626AEF}" type="parTrans" cxnId="{F23C9869-713F-4B9D-809D-92986E8AF7AA}">
      <dgm:prSet/>
      <dgm:spPr/>
      <dgm:t>
        <a:bodyPr/>
        <a:lstStyle/>
        <a:p>
          <a:endParaRPr lang="en-US"/>
        </a:p>
      </dgm:t>
    </dgm:pt>
    <dgm:pt modelId="{33B2542A-4F29-43FC-AD35-300DC3234597}">
      <dgm:prSet phldrT="[Text]" custT="1"/>
      <dgm:spPr/>
      <dgm:t>
        <a:bodyPr/>
        <a:lstStyle/>
        <a:p>
          <a:pPr algn="just"/>
          <a:r>
            <a:rPr lang="en-US" sz="1600" b="0" dirty="0" err="1" smtClean="0">
              <a:latin typeface="Trebuchet MS" panose="020B0603020202020204" pitchFamily="34" charset="0"/>
            </a:rPr>
            <a:t>Satu</a:t>
          </a:r>
          <a:r>
            <a:rPr lang="en-US" sz="1600" b="0" dirty="0" smtClean="0">
              <a:latin typeface="Trebuchet MS" panose="020B0603020202020204" pitchFamily="34" charset="0"/>
            </a:rPr>
            <a:t> Suruhanjaya </a:t>
          </a:r>
          <a:r>
            <a:rPr lang="en-US" sz="1600" b="0" dirty="0" err="1" smtClean="0">
              <a:latin typeface="Trebuchet MS" panose="020B0603020202020204" pitchFamily="34" charset="0"/>
            </a:rPr>
            <a:t>telah</a:t>
          </a:r>
          <a:r>
            <a:rPr lang="en-US" sz="1600" b="0" dirty="0" smtClean="0">
              <a:latin typeface="Trebuchet MS" panose="020B0603020202020204" pitchFamily="34" charset="0"/>
            </a:rPr>
            <a:t> </a:t>
          </a:r>
          <a:r>
            <a:rPr lang="en-US" sz="1600" b="0" dirty="0" err="1" smtClean="0">
              <a:latin typeface="Trebuchet MS" panose="020B0603020202020204" pitchFamily="34" charset="0"/>
            </a:rPr>
            <a:t>dibentuk</a:t>
          </a:r>
          <a:r>
            <a:rPr lang="en-US" sz="1600" b="0" dirty="0" smtClean="0">
              <a:latin typeface="Trebuchet MS" panose="020B0603020202020204" pitchFamily="34" charset="0"/>
            </a:rPr>
            <a:t> </a:t>
          </a:r>
          <a:r>
            <a:rPr lang="en-US" sz="1600" b="0" dirty="0" err="1" smtClean="0">
              <a:latin typeface="Trebuchet MS" panose="020B0603020202020204" pitchFamily="34" charset="0"/>
            </a:rPr>
            <a:t>pada</a:t>
          </a:r>
          <a:r>
            <a:rPr lang="en-US" sz="1600" b="0" dirty="0" smtClean="0">
              <a:latin typeface="Trebuchet MS" panose="020B0603020202020204" pitchFamily="34" charset="0"/>
            </a:rPr>
            <a:t> </a:t>
          </a:r>
          <a:r>
            <a:rPr lang="en-US" sz="1600" b="0" dirty="0" err="1" smtClean="0">
              <a:latin typeface="Trebuchet MS" panose="020B0603020202020204" pitchFamily="34" charset="0"/>
            </a:rPr>
            <a:t>bulan</a:t>
          </a:r>
          <a:r>
            <a:rPr lang="en-US" sz="1600" b="0" dirty="0" smtClean="0">
              <a:latin typeface="Trebuchet MS" panose="020B0603020202020204" pitchFamily="34" charset="0"/>
            </a:rPr>
            <a:t> </a:t>
          </a:r>
          <a:r>
            <a:rPr lang="en-US" sz="1600" b="1" dirty="0" smtClean="0">
              <a:latin typeface="Trebuchet MS" panose="020B0603020202020204" pitchFamily="34" charset="0"/>
            </a:rPr>
            <a:t>Mac 1956 </a:t>
          </a:r>
          <a:r>
            <a:rPr lang="en-US" sz="1600" b="0" dirty="0" err="1" smtClean="0">
              <a:latin typeface="Trebuchet MS" panose="020B0603020202020204" pitchFamily="34" charset="0"/>
            </a:rPr>
            <a:t>bagi</a:t>
          </a:r>
          <a:r>
            <a:rPr lang="en-US" sz="1600" b="0" dirty="0" smtClean="0">
              <a:latin typeface="Trebuchet MS" panose="020B0603020202020204" pitchFamily="34" charset="0"/>
            </a:rPr>
            <a:t> </a:t>
          </a:r>
          <a:r>
            <a:rPr lang="en-US" sz="1600" b="0" dirty="0" err="1" smtClean="0">
              <a:latin typeface="Trebuchet MS" panose="020B0603020202020204" pitchFamily="34" charset="0"/>
            </a:rPr>
            <a:t>menggubal</a:t>
          </a:r>
          <a:r>
            <a:rPr lang="en-US" sz="1600" b="0" dirty="0" smtClean="0">
              <a:latin typeface="Trebuchet MS" panose="020B0603020202020204" pitchFamily="34" charset="0"/>
            </a:rPr>
            <a:t> </a:t>
          </a:r>
          <a:r>
            <a:rPr lang="en-US" sz="1600" b="1" dirty="0" err="1" smtClean="0">
              <a:latin typeface="Trebuchet MS" panose="020B0603020202020204" pitchFamily="34" charset="0"/>
            </a:rPr>
            <a:t>Perlembagaan</a:t>
          </a:r>
          <a:r>
            <a:rPr lang="en-US" sz="1600" b="1" dirty="0" smtClean="0">
              <a:latin typeface="Trebuchet MS" panose="020B0603020202020204" pitchFamily="34" charset="0"/>
            </a:rPr>
            <a:t> Persekutuan Tanah </a:t>
          </a:r>
          <a:r>
            <a:rPr lang="en-US" sz="1600" b="1" dirty="0" err="1" smtClean="0">
              <a:latin typeface="Trebuchet MS" panose="020B0603020202020204" pitchFamily="34" charset="0"/>
            </a:rPr>
            <a:t>Melayu</a:t>
          </a:r>
          <a:r>
            <a:rPr lang="en-US" sz="1600" b="0" dirty="0" smtClean="0">
              <a:latin typeface="Trebuchet MS" panose="020B0603020202020204" pitchFamily="34" charset="0"/>
            </a:rPr>
            <a:t>. </a:t>
          </a:r>
          <a:endParaRPr lang="en-MY" sz="1600" b="0" dirty="0">
            <a:latin typeface="Trebuchet MS" panose="020B0603020202020204" pitchFamily="34" charset="0"/>
          </a:endParaRPr>
        </a:p>
      </dgm:t>
    </dgm:pt>
    <dgm:pt modelId="{F05DE760-38A3-4C4C-86B2-23556324DD93}" type="sibTrans" cxnId="{29FF2FE6-57C4-470B-BA7C-60B34028E946}">
      <dgm:prSet/>
      <dgm:spPr/>
      <dgm:t>
        <a:bodyPr/>
        <a:lstStyle/>
        <a:p>
          <a:endParaRPr lang="en-MY"/>
        </a:p>
      </dgm:t>
    </dgm:pt>
    <dgm:pt modelId="{ED70A6F5-E415-4359-B00B-48439F122C71}" type="parTrans" cxnId="{29FF2FE6-57C4-470B-BA7C-60B34028E946}">
      <dgm:prSet/>
      <dgm:spPr/>
      <dgm:t>
        <a:bodyPr/>
        <a:lstStyle/>
        <a:p>
          <a:endParaRPr lang="en-MY"/>
        </a:p>
      </dgm:t>
    </dgm:pt>
    <dgm:pt modelId="{2BC0B6E5-0C84-4AB9-AF00-AEF76F6381BE}">
      <dgm:prSet phldrT="[Text]" custT="1"/>
      <dgm:spPr>
        <a:blipFill rotWithShape="0">
          <a:blip xmlns:r="http://schemas.openxmlformats.org/officeDocument/2006/relationships" r:embed="rId1"/>
          <a:stretch>
            <a:fillRect/>
          </a:stretch>
        </a:blipFill>
      </dgm:spPr>
      <dgm:t>
        <a:bodyPr/>
        <a:lstStyle/>
        <a:p>
          <a:endParaRPr lang="en-MY" sz="7200" b="0" dirty="0">
            <a:latin typeface="Trebuchet MS" panose="020B0603020202020204" pitchFamily="34" charset="0"/>
          </a:endParaRPr>
        </a:p>
      </dgm:t>
    </dgm:pt>
    <dgm:pt modelId="{FB902EED-BA98-4238-B5C1-77F8AAEEB69D}" type="sibTrans" cxnId="{A99D850F-158A-483B-B255-FEDDC4CF623E}">
      <dgm:prSet/>
      <dgm:spPr/>
      <dgm:t>
        <a:bodyPr/>
        <a:lstStyle/>
        <a:p>
          <a:endParaRPr lang="en-MY"/>
        </a:p>
      </dgm:t>
    </dgm:pt>
    <dgm:pt modelId="{66BF6010-647D-4C73-850E-6413C887ABAD}" type="parTrans" cxnId="{A99D850F-158A-483B-B255-FEDDC4CF623E}">
      <dgm:prSet/>
      <dgm:spPr/>
      <dgm:t>
        <a:bodyPr/>
        <a:lstStyle/>
        <a:p>
          <a:endParaRPr lang="en-MY"/>
        </a:p>
      </dgm:t>
    </dgm:pt>
    <dgm:pt modelId="{288F4C1C-7B52-457F-9D9A-1530D008EF6C}" type="pres">
      <dgm:prSet presAssocID="{64A2E235-4590-41C2-B27F-830585714CAF}" presName="Name0" presStyleCnt="0">
        <dgm:presLayoutVars>
          <dgm:dir val="rev"/>
          <dgm:animLvl val="lvl"/>
          <dgm:resizeHandles val="exact"/>
        </dgm:presLayoutVars>
      </dgm:prSet>
      <dgm:spPr/>
      <dgm:t>
        <a:bodyPr/>
        <a:lstStyle/>
        <a:p>
          <a:endParaRPr lang="en-US"/>
        </a:p>
      </dgm:t>
    </dgm:pt>
    <dgm:pt modelId="{078DB6B7-83C9-4DCB-8C03-1830682FDFE8}" type="pres">
      <dgm:prSet presAssocID="{2BC0B6E5-0C84-4AB9-AF00-AEF76F6381BE}" presName="linNode" presStyleCnt="0"/>
      <dgm:spPr/>
    </dgm:pt>
    <dgm:pt modelId="{97712E8E-E7CD-4401-BF25-4CE7DD88E228}" type="pres">
      <dgm:prSet presAssocID="{2BC0B6E5-0C84-4AB9-AF00-AEF76F6381BE}" presName="parentText" presStyleLbl="node1" presStyleIdx="0" presStyleCnt="1" custScaleX="90079" custScaleY="39683">
        <dgm:presLayoutVars>
          <dgm:chMax val="1"/>
          <dgm:bulletEnabled val="1"/>
        </dgm:presLayoutVars>
      </dgm:prSet>
      <dgm:spPr/>
      <dgm:t>
        <a:bodyPr/>
        <a:lstStyle/>
        <a:p>
          <a:endParaRPr lang="en-US"/>
        </a:p>
      </dgm:t>
    </dgm:pt>
    <dgm:pt modelId="{D8509A14-A9CB-4629-BF07-5F9652047B69}" type="pres">
      <dgm:prSet presAssocID="{2BC0B6E5-0C84-4AB9-AF00-AEF76F6381BE}" presName="descendantText" presStyleLbl="alignAccFollowNode1" presStyleIdx="0" presStyleCnt="1" custScaleX="103683" custScaleY="109234">
        <dgm:presLayoutVars>
          <dgm:bulletEnabled val="1"/>
        </dgm:presLayoutVars>
      </dgm:prSet>
      <dgm:spPr/>
      <dgm:t>
        <a:bodyPr/>
        <a:lstStyle/>
        <a:p>
          <a:endParaRPr lang="en-US"/>
        </a:p>
      </dgm:t>
    </dgm:pt>
  </dgm:ptLst>
  <dgm:cxnLst>
    <dgm:cxn modelId="{E18AEFB5-145D-4F0F-8C66-F8AF35E3ECB1}" type="presOf" srcId="{33B2542A-4F29-43FC-AD35-300DC3234597}" destId="{D8509A14-A9CB-4629-BF07-5F9652047B69}" srcOrd="0" destOrd="0" presId="urn:microsoft.com/office/officeart/2005/8/layout/vList5"/>
    <dgm:cxn modelId="{5B1AEAF3-AE8D-44BE-8B0D-A33D55B5C8FF}" type="presOf" srcId="{2BC0B6E5-0C84-4AB9-AF00-AEF76F6381BE}" destId="{97712E8E-E7CD-4401-BF25-4CE7DD88E228}" srcOrd="0" destOrd="0" presId="urn:microsoft.com/office/officeart/2005/8/layout/vList5"/>
    <dgm:cxn modelId="{29FF2FE6-57C4-470B-BA7C-60B34028E946}" srcId="{2BC0B6E5-0C84-4AB9-AF00-AEF76F6381BE}" destId="{33B2542A-4F29-43FC-AD35-300DC3234597}" srcOrd="0" destOrd="0" parTransId="{ED70A6F5-E415-4359-B00B-48439F122C71}" sibTransId="{F05DE760-38A3-4C4C-86B2-23556324DD93}"/>
    <dgm:cxn modelId="{A45A8169-A28F-4EBC-9B69-BD6D4E126E22}" type="presOf" srcId="{C8491E76-A0AE-4B6B-9082-348B9E00C854}" destId="{D8509A14-A9CB-4629-BF07-5F9652047B69}" srcOrd="0" destOrd="4" presId="urn:microsoft.com/office/officeart/2005/8/layout/vList5"/>
    <dgm:cxn modelId="{A99D850F-158A-483B-B255-FEDDC4CF623E}" srcId="{64A2E235-4590-41C2-B27F-830585714CAF}" destId="{2BC0B6E5-0C84-4AB9-AF00-AEF76F6381BE}" srcOrd="0" destOrd="0" parTransId="{66BF6010-647D-4C73-850E-6413C887ABAD}" sibTransId="{FB902EED-BA98-4238-B5C1-77F8AAEEB69D}"/>
    <dgm:cxn modelId="{FAFB7C39-2A92-4316-840B-063EF22E32D5}" srcId="{2BC0B6E5-0C84-4AB9-AF00-AEF76F6381BE}" destId="{34E4431D-C608-428B-9A59-BAA9CB0ED0C7}" srcOrd="3" destOrd="0" parTransId="{3E68D88D-907D-4B6A-936E-1FC493B41660}" sibTransId="{CEEAC02D-E220-44FE-9470-E199C2107A8D}"/>
    <dgm:cxn modelId="{16AED463-F917-4C37-957F-25D21BDC75EB}" type="presOf" srcId="{34E4431D-C608-428B-9A59-BAA9CB0ED0C7}" destId="{D8509A14-A9CB-4629-BF07-5F9652047B69}" srcOrd="0" destOrd="3" presId="urn:microsoft.com/office/officeart/2005/8/layout/vList5"/>
    <dgm:cxn modelId="{1499B238-F2CF-4267-8AD7-4B8D62ED6A52}" type="presOf" srcId="{64A2E235-4590-41C2-B27F-830585714CAF}" destId="{288F4C1C-7B52-457F-9D9A-1530D008EF6C}" srcOrd="0" destOrd="0" presId="urn:microsoft.com/office/officeart/2005/8/layout/vList5"/>
    <dgm:cxn modelId="{C3EF0E0C-E1B3-41D6-945A-22644BF5E36B}" type="presOf" srcId="{545391F3-29AB-44E6-BDFA-D8B2BAE86C3C}" destId="{D8509A14-A9CB-4629-BF07-5F9652047B69}" srcOrd="0" destOrd="2" presId="urn:microsoft.com/office/officeart/2005/8/layout/vList5"/>
    <dgm:cxn modelId="{539A3AC2-8295-4794-A4A8-A8DA9B301694}" srcId="{2BC0B6E5-0C84-4AB9-AF00-AEF76F6381BE}" destId="{545391F3-29AB-44E6-BDFA-D8B2BAE86C3C}" srcOrd="2" destOrd="0" parTransId="{F9CD77F3-43BC-4262-9CA4-74A79A3AE928}" sibTransId="{84367B27-B387-4D79-8713-A7CB8246C367}"/>
    <dgm:cxn modelId="{BFD777D0-3F9C-42A2-9784-F48FDF2CB00B}" type="presOf" srcId="{99D1E12F-C00C-4E54-96CA-CD2B57059FFB}" destId="{D8509A14-A9CB-4629-BF07-5F9652047B69}" srcOrd="0" destOrd="1" presId="urn:microsoft.com/office/officeart/2005/8/layout/vList5"/>
    <dgm:cxn modelId="{313064B5-851A-42D7-AE00-9B3F56F945E5}" srcId="{2BC0B6E5-0C84-4AB9-AF00-AEF76F6381BE}" destId="{99D1E12F-C00C-4E54-96CA-CD2B57059FFB}" srcOrd="1" destOrd="0" parTransId="{70C9E768-C5BF-4FF8-9717-6C8F4FD169D8}" sibTransId="{B86EF87A-C5D3-48AF-A6A4-4221A181E4CC}"/>
    <dgm:cxn modelId="{F23C9869-713F-4B9D-809D-92986E8AF7AA}" srcId="{2BC0B6E5-0C84-4AB9-AF00-AEF76F6381BE}" destId="{C8491E76-A0AE-4B6B-9082-348B9E00C854}" srcOrd="4" destOrd="0" parTransId="{3D3E71EC-3363-4816-9740-638349626AEF}" sibTransId="{E90646AC-78B6-4FB4-8D3E-28253E1673BC}"/>
    <dgm:cxn modelId="{A772C00B-59CF-435C-BEDE-87FCBCD9732E}" type="presParOf" srcId="{288F4C1C-7B52-457F-9D9A-1530D008EF6C}" destId="{078DB6B7-83C9-4DCB-8C03-1830682FDFE8}" srcOrd="0" destOrd="0" presId="urn:microsoft.com/office/officeart/2005/8/layout/vList5"/>
    <dgm:cxn modelId="{1E8EE62A-F853-410A-9677-6766F7F6A278}" type="presParOf" srcId="{078DB6B7-83C9-4DCB-8C03-1830682FDFE8}" destId="{97712E8E-E7CD-4401-BF25-4CE7DD88E228}" srcOrd="0" destOrd="0" presId="urn:microsoft.com/office/officeart/2005/8/layout/vList5"/>
    <dgm:cxn modelId="{04AD5042-D9DF-46FB-A7E6-FA578C13F61D}" type="presParOf" srcId="{078DB6B7-83C9-4DCB-8C03-1830682FDFE8}" destId="{D8509A14-A9CB-4629-BF07-5F9652047B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A1F36C-37A4-4939-AD86-4FB3D8A93C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4DC4573D-7707-47AF-80C9-6AA9CBD51A77}">
      <dgm:prSet custT="1"/>
      <dgm:spPr>
        <a:solidFill>
          <a:srgbClr val="EDB1D8"/>
        </a:solidFill>
      </dgm:spPr>
      <dgm:t>
        <a:bodyPr/>
        <a:lstStyle/>
        <a:p>
          <a:r>
            <a:rPr lang="en-US" sz="1400" b="0" dirty="0" smtClean="0">
              <a:solidFill>
                <a:schemeClr val="tx1"/>
              </a:solidFill>
              <a:latin typeface="Trebuchet MS" panose="020B0603020202020204" pitchFamily="34" charset="0"/>
            </a:rPr>
            <a:t>Suruhanjaya </a:t>
          </a:r>
          <a:r>
            <a:rPr lang="en-US" sz="1400" b="0" dirty="0" err="1" smtClean="0">
              <a:solidFill>
                <a:schemeClr val="tx1"/>
              </a:solidFill>
              <a:latin typeface="Trebuchet MS" panose="020B0603020202020204" pitchFamily="34" charset="0"/>
            </a:rPr>
            <a:t>ini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disarankan</a:t>
          </a:r>
          <a:r>
            <a:rPr lang="en-US" sz="1400" b="0"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menggubal</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perlembagaan</a:t>
          </a:r>
          <a:r>
            <a:rPr lang="en-US" sz="1400" b="1"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dengan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menepati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faktor</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berikut</a:t>
          </a:r>
          <a:r>
            <a:rPr lang="en-US" sz="1400" b="0" dirty="0" smtClean="0">
              <a:solidFill>
                <a:schemeClr val="tx1"/>
              </a:solidFill>
              <a:latin typeface="Trebuchet MS" panose="020B0603020202020204" pitchFamily="34" charset="0"/>
            </a:rPr>
            <a:t>:</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1. </a:t>
          </a:r>
          <a:r>
            <a:rPr lang="en-US" sz="1400" b="0" dirty="0" err="1" smtClean="0">
              <a:solidFill>
                <a:schemeClr val="tx1"/>
              </a:solidFill>
              <a:latin typeface="Trebuchet MS" panose="020B0603020202020204" pitchFamily="34" charset="0"/>
            </a:rPr>
            <a:t>Pembentukan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sebuah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persekutuan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dengan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kerajaan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pusat</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kuat</a:t>
          </a:r>
          <a:r>
            <a:rPr lang="en-US" sz="1400" b="0" dirty="0" smtClean="0">
              <a:solidFill>
                <a:schemeClr val="tx1"/>
              </a:solidFill>
              <a:latin typeface="Trebuchet MS" panose="020B0603020202020204" pitchFamily="34" charset="0"/>
            </a:rPr>
            <a:t>.</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2. </a:t>
          </a:r>
          <a:r>
            <a:rPr lang="en-US" sz="1400" b="0" dirty="0" err="1" smtClean="0">
              <a:solidFill>
                <a:schemeClr val="tx1"/>
              </a:solidFill>
              <a:latin typeface="Trebuchet MS" panose="020B0603020202020204" pitchFamily="34" charset="0"/>
            </a:rPr>
            <a:t>Pemeliharaan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kedudukan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keistimewaan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kehormatan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hak</a:t>
          </a:r>
          <a:r>
            <a:rPr lang="en-US" sz="1400" b="0" dirty="0" smtClean="0">
              <a:solidFill>
                <a:schemeClr val="tx1"/>
              </a:solidFill>
              <a:latin typeface="Trebuchet MS" panose="020B0603020202020204" pitchFamily="34" charset="0"/>
            </a:rPr>
            <a:t> Raja-raja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3. </a:t>
          </a:r>
          <a:r>
            <a:rPr lang="en-US" sz="1400" b="0" dirty="0" err="1" smtClean="0">
              <a:solidFill>
                <a:schemeClr val="tx1"/>
              </a:solidFill>
              <a:latin typeface="Trebuchet MS" panose="020B0603020202020204" pitchFamily="34" charset="0"/>
            </a:rPr>
            <a:t>Kewujudan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jawatan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ketua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negara</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bergelar</a:t>
          </a:r>
          <a:r>
            <a:rPr lang="en-US" sz="1400" b="0" dirty="0" smtClean="0">
              <a:solidFill>
                <a:schemeClr val="tx1"/>
              </a:solidFill>
              <a:latin typeface="Trebuchet MS" panose="020B0603020202020204" pitchFamily="34" charset="0"/>
            </a:rPr>
            <a:t> Yang di-</a:t>
          </a:r>
          <a:r>
            <a:rPr lang="en-US" sz="1400" b="0" dirty="0" err="1" smtClean="0">
              <a:solidFill>
                <a:schemeClr val="tx1"/>
              </a:solidFill>
              <a:latin typeface="Trebuchet MS" panose="020B0603020202020204" pitchFamily="34" charset="0"/>
            </a:rPr>
            <a:t>Pertuan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Agong</a:t>
          </a:r>
          <a:r>
            <a:rPr lang="en-US" sz="1400" b="0" dirty="0" smtClean="0">
              <a:solidFill>
                <a:schemeClr val="tx1"/>
              </a:solidFill>
              <a:latin typeface="Trebuchet MS" panose="020B0603020202020204" pitchFamily="34" charset="0"/>
            </a:rPr>
            <a:t>.</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4. </a:t>
          </a:r>
          <a:r>
            <a:rPr lang="en-US" sz="1400" b="0" dirty="0" err="1" smtClean="0">
              <a:solidFill>
                <a:schemeClr val="tx1"/>
              </a:solidFill>
              <a:latin typeface="Trebuchet MS" panose="020B0603020202020204" pitchFamily="34" charset="0"/>
            </a:rPr>
            <a:t>Pemeliharaan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hak-hak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istimewa</a:t>
          </a:r>
          <a:r>
            <a:rPr lang="en-US" sz="1400" b="0" dirty="0" smtClean="0">
              <a:solidFill>
                <a:schemeClr val="tx1"/>
              </a:solidFill>
              <a:latin typeface="Trebuchet MS" panose="020B0603020202020204" pitchFamily="34" charset="0"/>
            </a:rPr>
            <a:t> orang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serta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hak-hak</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sah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milik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kaum-kaum</a:t>
          </a:r>
          <a:r>
            <a:rPr lang="en-US" sz="1400" b="0" dirty="0" smtClean="0">
              <a:solidFill>
                <a:schemeClr val="tx1"/>
              </a:solidFill>
              <a:latin typeface="Trebuchet MS" panose="020B0603020202020204" pitchFamily="34" charset="0"/>
            </a:rPr>
            <a:t> lain.</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5. </a:t>
          </a:r>
          <a:r>
            <a:rPr lang="en-US" sz="1400" b="0" dirty="0" err="1" smtClean="0">
              <a:solidFill>
                <a:schemeClr val="tx1"/>
              </a:solidFill>
              <a:latin typeface="Trebuchet MS" panose="020B0603020202020204" pitchFamily="34" charset="0"/>
            </a:rPr>
            <a:t>Pembentukan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sebuah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sistem</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kewarganegaraan</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seragam</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untuk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seluruh</a:t>
          </a:r>
          <a:r>
            <a:rPr lang="en-US" sz="1400" b="0" dirty="0" smtClean="0">
              <a:solidFill>
                <a:schemeClr val="tx1"/>
              </a:solidFill>
              <a:latin typeface="Trebuchet MS" panose="020B0603020202020204" pitchFamily="34" charset="0"/>
            </a:rPr>
            <a:t> Persekutuan Tanah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a:t>
          </a:r>
          <a:endParaRPr lang="en-MY" sz="1400" b="0" dirty="0" smtClean="0">
            <a:solidFill>
              <a:schemeClr val="tx1"/>
            </a:solidFill>
            <a:latin typeface="Trebuchet MS" panose="020B0603020202020204" pitchFamily="34" charset="0"/>
          </a:endParaRPr>
        </a:p>
      </dgm:t>
    </dgm:pt>
    <dgm:pt modelId="{2ADECDD6-3B8A-45E5-BB09-D151B284595D}" type="parTrans" cxnId="{A7AB0437-8290-44D3-A3F2-991222943D11}">
      <dgm:prSet/>
      <dgm:spPr/>
      <dgm:t>
        <a:bodyPr/>
        <a:lstStyle/>
        <a:p>
          <a:endParaRPr lang="en-MY"/>
        </a:p>
      </dgm:t>
    </dgm:pt>
    <dgm:pt modelId="{2905BABF-9789-4E0A-A489-B4D9116E04D3}" type="sibTrans" cxnId="{A7AB0437-8290-44D3-A3F2-991222943D11}">
      <dgm:prSet/>
      <dgm:spPr/>
      <dgm:t>
        <a:bodyPr/>
        <a:lstStyle/>
        <a:p>
          <a:endParaRPr lang="en-MY"/>
        </a:p>
      </dgm:t>
    </dgm:pt>
    <dgm:pt modelId="{A37958AF-3BEB-4E45-B06A-90D4BE7D1018}">
      <dgm:prSet custT="1"/>
      <dgm:spPr>
        <a:solidFill>
          <a:srgbClr val="FF5050"/>
        </a:solidFill>
      </dgm:spPr>
      <dgm:t>
        <a:bodyPr/>
        <a:lstStyle/>
        <a:p>
          <a:r>
            <a:rPr lang="en-US" sz="1400" b="0" dirty="0" smtClean="0">
              <a:solidFill>
                <a:schemeClr val="tx1"/>
              </a:solidFill>
              <a:latin typeface="Trebuchet MS" panose="020B0603020202020204" pitchFamily="34" charset="0"/>
            </a:rPr>
            <a:t>Suruhanjaya </a:t>
          </a:r>
          <a:r>
            <a:rPr lang="en-US" sz="1400" b="0" dirty="0" err="1" smtClean="0">
              <a:solidFill>
                <a:schemeClr val="tx1"/>
              </a:solidFill>
              <a:latin typeface="Trebuchet MS" panose="020B0603020202020204" pitchFamily="34" charset="0"/>
            </a:rPr>
            <a:t>ini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juga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harus</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mengikuti</a:t>
          </a:r>
          <a:r>
            <a:rPr lang="en-US" sz="1400" b="0"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dua</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objektif</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berikut</a:t>
          </a:r>
          <a:r>
            <a:rPr lang="en-US" sz="1400" b="0" dirty="0" smtClean="0">
              <a:solidFill>
                <a:schemeClr val="tx1"/>
              </a:solidFill>
              <a:latin typeface="Trebuchet MS" panose="020B0603020202020204" pitchFamily="34" charset="0"/>
            </a:rPr>
            <a:t>: </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1. </a:t>
          </a:r>
          <a:r>
            <a:rPr lang="en-US" sz="1400" b="0" dirty="0" err="1" smtClean="0">
              <a:solidFill>
                <a:schemeClr val="tx1"/>
              </a:solidFill>
              <a:latin typeface="Trebuchet MS" panose="020B0603020202020204" pitchFamily="34" charset="0"/>
            </a:rPr>
            <a:t>Mestilah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ada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peluang</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sepenuhnya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untuk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pertumbuhan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sebuah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negara</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bersatu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padu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bebas</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demokratik</a:t>
          </a:r>
          <a:r>
            <a:rPr lang="en-US" sz="1400" b="0" dirty="0" smtClean="0">
              <a:solidFill>
                <a:schemeClr val="tx1"/>
              </a:solidFill>
              <a:latin typeface="Trebuchet MS" panose="020B0603020202020204" pitchFamily="34" charset="0"/>
            </a:rPr>
            <a:t>.</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2. </a:t>
          </a:r>
          <a:r>
            <a:rPr lang="en-US" sz="1400" b="0" dirty="0" err="1" smtClean="0">
              <a:solidFill>
                <a:schemeClr val="tx1"/>
              </a:solidFill>
              <a:latin typeface="Trebuchet MS" panose="020B0603020202020204" pitchFamily="34" charset="0"/>
            </a:rPr>
            <a:t>Mestilah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ada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kemudahan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lengkap</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untuk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membangunkan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sumber</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negara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mengekalkan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serta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meningkatkan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taraf</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hidup</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rakyat</a:t>
          </a:r>
          <a:r>
            <a:rPr lang="en-US" sz="1400" b="0" dirty="0" smtClean="0">
              <a:solidFill>
                <a:schemeClr val="tx1"/>
              </a:solidFill>
              <a:latin typeface="Trebuchet MS" panose="020B0603020202020204" pitchFamily="34" charset="0"/>
            </a:rPr>
            <a:t>.</a:t>
          </a:r>
          <a:endParaRPr lang="en-MY" sz="1400" b="0" dirty="0" smtClean="0">
            <a:solidFill>
              <a:schemeClr val="tx1"/>
            </a:solidFill>
            <a:latin typeface="Trebuchet MS" panose="020B0603020202020204" pitchFamily="34" charset="0"/>
          </a:endParaRPr>
        </a:p>
      </dgm:t>
    </dgm:pt>
    <dgm:pt modelId="{C23DE066-50DC-463F-8039-8DBB28D2B370}" type="parTrans" cxnId="{AE71D15D-3966-4271-B042-761E35A0E2CC}">
      <dgm:prSet/>
      <dgm:spPr/>
      <dgm:t>
        <a:bodyPr/>
        <a:lstStyle/>
        <a:p>
          <a:endParaRPr lang="en-US"/>
        </a:p>
      </dgm:t>
    </dgm:pt>
    <dgm:pt modelId="{6E9FB2B6-F59A-45EB-978A-8835BA139B10}" type="sibTrans" cxnId="{AE71D15D-3966-4271-B042-761E35A0E2CC}">
      <dgm:prSet/>
      <dgm:spPr/>
      <dgm:t>
        <a:bodyPr/>
        <a:lstStyle/>
        <a:p>
          <a:endParaRPr lang="en-US"/>
        </a:p>
      </dgm:t>
    </dgm:pt>
    <dgm:pt modelId="{5A9E172E-AB71-4ED7-A290-A6D57ACC6908}" type="pres">
      <dgm:prSet presAssocID="{C4A1F36C-37A4-4939-AD86-4FB3D8A93C83}" presName="diagram" presStyleCnt="0">
        <dgm:presLayoutVars>
          <dgm:dir/>
          <dgm:resizeHandles val="exact"/>
        </dgm:presLayoutVars>
      </dgm:prSet>
      <dgm:spPr/>
      <dgm:t>
        <a:bodyPr/>
        <a:lstStyle/>
        <a:p>
          <a:endParaRPr lang="en-MY"/>
        </a:p>
      </dgm:t>
    </dgm:pt>
    <dgm:pt modelId="{842CD313-5E25-4755-BB9B-FD168419BE66}" type="pres">
      <dgm:prSet presAssocID="{4DC4573D-7707-47AF-80C9-6AA9CBD51A77}" presName="node" presStyleLbl="node1" presStyleIdx="0" presStyleCnt="2" custScaleX="105999" custScaleY="196102">
        <dgm:presLayoutVars>
          <dgm:bulletEnabled val="1"/>
        </dgm:presLayoutVars>
      </dgm:prSet>
      <dgm:spPr/>
      <dgm:t>
        <a:bodyPr/>
        <a:lstStyle/>
        <a:p>
          <a:endParaRPr lang="en-MY"/>
        </a:p>
      </dgm:t>
    </dgm:pt>
    <dgm:pt modelId="{9E5C9634-DBF8-46A9-BDE2-6A5B0147B079}" type="pres">
      <dgm:prSet presAssocID="{2905BABF-9789-4E0A-A489-B4D9116E04D3}" presName="sibTrans" presStyleCnt="0"/>
      <dgm:spPr/>
    </dgm:pt>
    <dgm:pt modelId="{9FE805E9-AB43-486D-846A-4BB5322A773A}" type="pres">
      <dgm:prSet presAssocID="{A37958AF-3BEB-4E45-B06A-90D4BE7D1018}" presName="node" presStyleLbl="node1" presStyleIdx="1" presStyleCnt="2">
        <dgm:presLayoutVars>
          <dgm:bulletEnabled val="1"/>
        </dgm:presLayoutVars>
      </dgm:prSet>
      <dgm:spPr/>
      <dgm:t>
        <a:bodyPr/>
        <a:lstStyle/>
        <a:p>
          <a:endParaRPr lang="en-US"/>
        </a:p>
      </dgm:t>
    </dgm:pt>
  </dgm:ptLst>
  <dgm:cxnLst>
    <dgm:cxn modelId="{B63AE03D-EBF5-41E6-A9A2-984433C1280F}" type="presOf" srcId="{A37958AF-3BEB-4E45-B06A-90D4BE7D1018}" destId="{9FE805E9-AB43-486D-846A-4BB5322A773A}" srcOrd="0" destOrd="0" presId="urn:microsoft.com/office/officeart/2005/8/layout/default"/>
    <dgm:cxn modelId="{30753FB8-6A31-4800-AD5D-0543FF594D96}" type="presOf" srcId="{C4A1F36C-37A4-4939-AD86-4FB3D8A93C83}" destId="{5A9E172E-AB71-4ED7-A290-A6D57ACC6908}" srcOrd="0" destOrd="0" presId="urn:microsoft.com/office/officeart/2005/8/layout/default"/>
    <dgm:cxn modelId="{AE71D15D-3966-4271-B042-761E35A0E2CC}" srcId="{C4A1F36C-37A4-4939-AD86-4FB3D8A93C83}" destId="{A37958AF-3BEB-4E45-B06A-90D4BE7D1018}" srcOrd="1" destOrd="0" parTransId="{C23DE066-50DC-463F-8039-8DBB28D2B370}" sibTransId="{6E9FB2B6-F59A-45EB-978A-8835BA139B10}"/>
    <dgm:cxn modelId="{5F171973-150D-4DDF-9C2D-7F41CB8B7912}" type="presOf" srcId="{4DC4573D-7707-47AF-80C9-6AA9CBD51A77}" destId="{842CD313-5E25-4755-BB9B-FD168419BE66}" srcOrd="0" destOrd="0" presId="urn:microsoft.com/office/officeart/2005/8/layout/default"/>
    <dgm:cxn modelId="{A7AB0437-8290-44D3-A3F2-991222943D11}" srcId="{C4A1F36C-37A4-4939-AD86-4FB3D8A93C83}" destId="{4DC4573D-7707-47AF-80C9-6AA9CBD51A77}" srcOrd="0" destOrd="0" parTransId="{2ADECDD6-3B8A-45E5-BB09-D151B284595D}" sibTransId="{2905BABF-9789-4E0A-A489-B4D9116E04D3}"/>
    <dgm:cxn modelId="{ABD0DFCF-9991-42BF-8FB6-CF2CF0AF7497}" type="presParOf" srcId="{5A9E172E-AB71-4ED7-A290-A6D57ACC6908}" destId="{842CD313-5E25-4755-BB9B-FD168419BE66}" srcOrd="0" destOrd="0" presId="urn:microsoft.com/office/officeart/2005/8/layout/default"/>
    <dgm:cxn modelId="{BA9E1180-A414-4EE6-A808-0CAD1CD70A08}" type="presParOf" srcId="{5A9E172E-AB71-4ED7-A290-A6D57ACC6908}" destId="{9E5C9634-DBF8-46A9-BDE2-6A5B0147B079}" srcOrd="1" destOrd="0" presId="urn:microsoft.com/office/officeart/2005/8/layout/default"/>
    <dgm:cxn modelId="{9E91585C-BA2D-4697-8813-302E9D31433E}" type="presParOf" srcId="{5A9E172E-AB71-4ED7-A290-A6D57ACC6908}" destId="{9FE805E9-AB43-486D-846A-4BB5322A773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A1F36C-37A4-4939-AD86-4FB3D8A93C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96A0C5C7-7460-4005-900D-8AA9C7A34CFF}">
      <dgm:prSet custT="1"/>
      <dgm:spPr>
        <a:solidFill>
          <a:srgbClr val="92D050"/>
        </a:solidFill>
      </dgm:spPr>
      <dgm:t>
        <a:bodyPr/>
        <a:lstStyle/>
        <a:p>
          <a:endParaRPr lang="en-MY"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Suruhanjaya Reid </a:t>
          </a:r>
          <a:r>
            <a:rPr lang="en-US" sz="1400" b="0" dirty="0" err="1" smtClean="0">
              <a:solidFill>
                <a:schemeClr val="tx1"/>
              </a:solidFill>
              <a:latin typeface="Trebuchet MS" panose="020B0603020202020204" pitchFamily="34" charset="0"/>
            </a:rPr>
            <a:t>telah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berusaha</a:t>
          </a:r>
          <a:r>
            <a:rPr lang="en-US" sz="1400" b="0"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mendapatkan</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pandangan</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pelbagai</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pihak</a:t>
          </a:r>
          <a:r>
            <a:rPr lang="en-US" sz="1400" b="1"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dalam</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usaha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menggubal</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perlembagaan</a:t>
          </a:r>
          <a:r>
            <a:rPr lang="en-US" sz="1400" b="0" dirty="0" smtClean="0">
              <a:solidFill>
                <a:schemeClr val="tx1"/>
              </a:solidFill>
              <a:latin typeface="Trebuchet MS" panose="020B0603020202020204" pitchFamily="34" charset="0"/>
            </a:rPr>
            <a:t>. </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Suruhanjaya </a:t>
          </a:r>
          <a:r>
            <a:rPr lang="en-US" sz="1400" b="0" dirty="0" err="1" smtClean="0">
              <a:solidFill>
                <a:schemeClr val="tx1"/>
              </a:solidFill>
              <a:latin typeface="Trebuchet MS" panose="020B0603020202020204" pitchFamily="34" charset="0"/>
            </a:rPr>
            <a:t>ini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menerima</a:t>
          </a:r>
          <a:r>
            <a:rPr lang="en-US" sz="1400" b="0" dirty="0" smtClean="0">
              <a:solidFill>
                <a:schemeClr val="tx1"/>
              </a:solidFill>
              <a:latin typeface="Trebuchet MS" panose="020B0603020202020204" pitchFamily="34" charset="0"/>
            </a:rPr>
            <a:t> </a:t>
          </a:r>
          <a:r>
            <a:rPr lang="en-US" sz="1400" b="1" dirty="0" smtClean="0">
              <a:solidFill>
                <a:schemeClr val="tx1"/>
              </a:solidFill>
              <a:latin typeface="Trebuchet MS" panose="020B0603020202020204" pitchFamily="34" charset="0"/>
            </a:rPr>
            <a:t>131 memorandum </a:t>
          </a:r>
          <a:r>
            <a:rPr lang="en-US" sz="1400" b="1" dirty="0" err="1" smtClean="0">
              <a:solidFill>
                <a:schemeClr val="tx1"/>
              </a:solidFill>
              <a:latin typeface="Trebuchet MS" panose="020B0603020202020204" pitchFamily="34" charset="0"/>
            </a:rPr>
            <a:t>bertulis</a:t>
          </a:r>
          <a:r>
            <a:rPr lang="en-US" sz="1400" b="1"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dari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pelbagai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pihak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seperti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parti-parti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politik</a:t>
          </a:r>
          <a:r>
            <a:rPr lang="en-US" sz="1400" b="0" dirty="0" smtClean="0">
              <a:solidFill>
                <a:schemeClr val="tx1"/>
              </a:solidFill>
              <a:latin typeface="Trebuchet MS" panose="020B0603020202020204" pitchFamily="34" charset="0"/>
            </a:rPr>
            <a:t>, raja-raja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persatuan-persatuan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dan</a:t>
          </a:r>
          <a:r>
            <a:rPr lang="en-US" sz="1400" b="0" dirty="0" smtClean="0">
              <a:solidFill>
                <a:schemeClr val="tx1"/>
              </a:solidFill>
              <a:latin typeface="Trebuchet MS" panose="020B0603020202020204" pitchFamily="34" charset="0"/>
            </a:rPr>
            <a:t> orang </a:t>
          </a:r>
          <a:r>
            <a:rPr lang="en-US" sz="1400" b="0" dirty="0" err="1" smtClean="0">
              <a:solidFill>
                <a:schemeClr val="tx1"/>
              </a:solidFill>
              <a:latin typeface="Trebuchet MS" panose="020B0603020202020204" pitchFamily="34" charset="0"/>
            </a:rPr>
            <a:t>perseorangan</a:t>
          </a:r>
          <a:r>
            <a:rPr lang="en-US" sz="1400" b="0" dirty="0" smtClean="0">
              <a:solidFill>
                <a:schemeClr val="tx1"/>
              </a:solidFill>
              <a:latin typeface="Trebuchet MS" panose="020B0603020202020204" pitchFamily="34" charset="0"/>
            </a:rPr>
            <a:t>. </a:t>
          </a:r>
        </a:p>
        <a:p>
          <a:endParaRPr lang="en-US" sz="1400" b="0" dirty="0" smtClean="0">
            <a:solidFill>
              <a:schemeClr val="tx1"/>
            </a:solidFill>
            <a:latin typeface="Trebuchet MS" panose="020B0603020202020204" pitchFamily="34" charset="0"/>
          </a:endParaRPr>
        </a:p>
        <a:p>
          <a:r>
            <a:rPr lang="en-US" sz="1400" b="1" dirty="0" smtClean="0">
              <a:solidFill>
                <a:schemeClr val="tx1"/>
              </a:solidFill>
              <a:latin typeface="Trebuchet MS" panose="020B0603020202020204" pitchFamily="34" charset="0"/>
            </a:rPr>
            <a:t>Memorandum</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diterima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telah</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digunakan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untuk</a:t>
          </a:r>
          <a:r>
            <a:rPr lang="en-US" sz="1400" b="0"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merangka</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perlembagaan</a:t>
          </a:r>
          <a:r>
            <a:rPr lang="en-US" sz="1400" b="1" dirty="0" smtClean="0">
              <a:solidFill>
                <a:schemeClr val="tx1"/>
              </a:solidFill>
              <a:latin typeface="Trebuchet MS" panose="020B0603020202020204" pitchFamily="34" charset="0"/>
            </a:rPr>
            <a:t> Tanah </a:t>
          </a:r>
          <a:r>
            <a:rPr lang="en-US" sz="1400" b="1" dirty="0" err="1" smtClean="0">
              <a:solidFill>
                <a:schemeClr val="tx1"/>
              </a:solidFill>
              <a:latin typeface="Trebuchet MS" panose="020B0603020202020204" pitchFamily="34" charset="0"/>
            </a:rPr>
            <a:t>Melayu</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bagi</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memastikan</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kelancaran</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sistem</a:t>
          </a:r>
          <a:r>
            <a:rPr lang="en-US" sz="1400" b="1" dirty="0" smtClean="0">
              <a:solidFill>
                <a:schemeClr val="tx1"/>
              </a:solidFill>
              <a:latin typeface="Trebuchet MS" panose="020B0603020202020204" pitchFamily="34" charset="0"/>
            </a:rPr>
            <a:t> </a:t>
          </a:r>
          <a:r>
            <a:rPr lang="en-US" sz="1400" b="1" dirty="0" err="1" smtClean="0">
              <a:solidFill>
                <a:schemeClr val="tx1"/>
              </a:solidFill>
              <a:latin typeface="Trebuchet MS" panose="020B0603020202020204" pitchFamily="34" charset="0"/>
            </a:rPr>
            <a:t>pentadbiran</a:t>
          </a:r>
          <a:r>
            <a:rPr lang="en-US" sz="1400" b="0" dirty="0" smtClean="0">
              <a:solidFill>
                <a:schemeClr val="tx1"/>
              </a:solidFill>
              <a:latin typeface="Trebuchet MS" panose="020B0603020202020204" pitchFamily="34" charset="0"/>
            </a:rPr>
            <a:t>. </a:t>
          </a:r>
        </a:p>
        <a:p>
          <a:endParaRPr lang="en-US" sz="1400" b="0" dirty="0" smtClean="0">
            <a:solidFill>
              <a:schemeClr val="tx1"/>
            </a:solidFill>
            <a:latin typeface="Trebuchet MS" panose="020B0603020202020204" pitchFamily="34" charset="0"/>
          </a:endParaRPr>
        </a:p>
        <a:p>
          <a:r>
            <a:rPr lang="en-US" sz="1400" b="0" dirty="0" smtClean="0">
              <a:solidFill>
                <a:schemeClr val="tx1"/>
              </a:solidFill>
              <a:latin typeface="Trebuchet MS" panose="020B0603020202020204" pitchFamily="34" charset="0"/>
            </a:rPr>
            <a:t>Memorandum paling </a:t>
          </a:r>
          <a:r>
            <a:rPr lang="en-US" sz="1400" b="0" dirty="0" err="1" smtClean="0">
              <a:solidFill>
                <a:schemeClr val="tx1"/>
              </a:solidFill>
              <a:latin typeface="Trebuchet MS" panose="020B0603020202020204" pitchFamily="34" charset="0"/>
            </a:rPr>
            <a:t>penting</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digunakan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oleh</a:t>
          </a:r>
          <a:r>
            <a:rPr lang="en-US" sz="1400" b="0" dirty="0" smtClean="0">
              <a:solidFill>
                <a:schemeClr val="tx1"/>
              </a:solidFill>
              <a:latin typeface="Trebuchet MS" panose="020B0603020202020204" pitchFamily="34" charset="0"/>
            </a:rPr>
            <a:t> Suruhanjaya </a:t>
          </a:r>
          <a:r>
            <a:rPr lang="en-US" sz="1400" b="0" dirty="0" err="1" smtClean="0">
              <a:solidFill>
                <a:schemeClr val="tx1"/>
              </a:solidFill>
              <a:latin typeface="Trebuchet MS" panose="020B0603020202020204" pitchFamily="34" charset="0"/>
            </a:rPr>
            <a:t>ini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ialah</a:t>
          </a:r>
          <a:r>
            <a:rPr lang="en-US" sz="1400" b="0" dirty="0" smtClean="0">
              <a:solidFill>
                <a:schemeClr val="tx1"/>
              </a:solidFill>
              <a:latin typeface="Trebuchet MS" panose="020B0603020202020204" pitchFamily="34" charset="0"/>
            </a:rPr>
            <a:t> memorandum </a:t>
          </a:r>
          <a:r>
            <a:rPr lang="en-US" sz="1400" b="0" dirty="0" err="1" smtClean="0">
              <a:solidFill>
                <a:schemeClr val="tx1"/>
              </a:solidFill>
              <a:latin typeface="Trebuchet MS" panose="020B0603020202020204" pitchFamily="34" charset="0"/>
            </a:rPr>
            <a:t>dari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Parti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Perikatan</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menggambarkan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sikap</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tolak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ansur</a:t>
          </a:r>
          <a:r>
            <a:rPr lang="en-US" sz="1400" b="0" dirty="0" smtClean="0">
              <a:solidFill>
                <a:schemeClr val="tx1"/>
              </a:solidFill>
              <a:latin typeface="Trebuchet MS" panose="020B0603020202020204" pitchFamily="34" charset="0"/>
            </a:rPr>
            <a:t> yang </a:t>
          </a:r>
          <a:r>
            <a:rPr lang="en-US" sz="1400" b="0" dirty="0" err="1" smtClean="0">
              <a:solidFill>
                <a:schemeClr val="tx1"/>
              </a:solidFill>
              <a:latin typeface="Trebuchet MS" panose="020B0603020202020204" pitchFamily="34" charset="0"/>
            </a:rPr>
            <a:t>dicapai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tiga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kaum</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terbesar</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untuk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membentuk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sistem</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pemerintahan</a:t>
          </a:r>
          <a:r>
            <a:rPr lang="en-US" sz="1400" b="0" dirty="0" smtClean="0">
              <a:solidFill>
                <a:schemeClr val="tx1"/>
              </a:solidFill>
              <a:latin typeface="Trebuchet MS" panose="020B0603020202020204" pitchFamily="34" charset="0"/>
            </a:rPr>
            <a:t> Tanah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p>
        <a:p>
          <a:endParaRPr lang="en-US" sz="1400" b="0" dirty="0" smtClean="0">
            <a:solidFill>
              <a:schemeClr val="tx1"/>
            </a:solidFill>
            <a:latin typeface="Trebuchet MS" panose="020B0603020202020204" pitchFamily="34" charset="0"/>
          </a:endParaRPr>
        </a:p>
        <a:p>
          <a:r>
            <a:rPr lang="en-US" sz="1400" b="0" dirty="0" err="1" smtClean="0">
              <a:solidFill>
                <a:schemeClr val="tx1"/>
              </a:solidFill>
              <a:latin typeface="Trebuchet MS" panose="020B0603020202020204" pitchFamily="34" charset="0"/>
            </a:rPr>
            <a:t>Pakatan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ini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dikenali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sebagai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Pakatan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Murni</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iaitu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tolak</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ansur</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berkaitan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hal</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kerakyatan</a:t>
          </a:r>
          <a:r>
            <a:rPr lang="en-US" sz="1400" b="0" dirty="0" smtClean="0">
              <a:solidFill>
                <a:schemeClr val="tx1"/>
              </a:solidFill>
              <a:latin typeface="Trebuchet MS" panose="020B0603020202020204" pitchFamily="34" charset="0"/>
            </a:rPr>
            <a:t>, agama Islam, </a:t>
          </a:r>
          <a:r>
            <a:rPr lang="en-US" sz="1400" b="0" dirty="0" err="1" smtClean="0">
              <a:solidFill>
                <a:schemeClr val="tx1"/>
              </a:solidFill>
              <a:latin typeface="Trebuchet MS" panose="020B0603020202020204" pitchFamily="34" charset="0"/>
            </a:rPr>
            <a:t>bahasa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kedudukan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istimewa</a:t>
          </a:r>
          <a:r>
            <a:rPr lang="en-US" sz="1400" b="0" dirty="0" smtClean="0">
              <a:solidFill>
                <a:schemeClr val="tx1"/>
              </a:solidFill>
              <a:latin typeface="Trebuchet MS" panose="020B0603020202020204" pitchFamily="34" charset="0"/>
            </a:rPr>
            <a:t> orang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dan</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Bumiputera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serta</a:t>
          </a:r>
          <a:r>
            <a:rPr lang="en-US" sz="1400" b="0" dirty="0" smtClean="0">
              <a:solidFill>
                <a:schemeClr val="tx1"/>
              </a:solidFill>
              <a:latin typeface="Trebuchet MS" panose="020B0603020202020204" pitchFamily="34" charset="0"/>
            </a:rPr>
            <a:t> </a:t>
          </a:r>
          <a:r>
            <a:rPr lang="en-US" sz="1400" b="0" dirty="0" err="1" smtClean="0">
              <a:solidFill>
                <a:schemeClr val="tx1"/>
              </a:solidFill>
              <a:latin typeface="Trebuchet MS" panose="020B0603020202020204" pitchFamily="34" charset="0"/>
            </a:rPr>
            <a:t>kedudukan</a:t>
          </a:r>
          <a:r>
            <a:rPr lang="en-US" sz="1400" b="0" dirty="0" smtClean="0">
              <a:solidFill>
                <a:schemeClr val="tx1"/>
              </a:solidFill>
              <a:latin typeface="Trebuchet MS" panose="020B0603020202020204" pitchFamily="34" charset="0"/>
            </a:rPr>
            <a:t> Raja-raja </a:t>
          </a:r>
          <a:r>
            <a:rPr lang="en-US" sz="1400" b="0" dirty="0" err="1" smtClean="0">
              <a:solidFill>
                <a:schemeClr val="tx1"/>
              </a:solidFill>
              <a:latin typeface="Trebuchet MS" panose="020B0603020202020204" pitchFamily="34" charset="0"/>
            </a:rPr>
            <a:t>Melayu</a:t>
          </a:r>
          <a:r>
            <a:rPr lang="en-US" sz="1400" b="0" dirty="0" smtClean="0">
              <a:solidFill>
                <a:schemeClr val="tx1"/>
              </a:solidFill>
              <a:latin typeface="Trebuchet MS" panose="020B0603020202020204" pitchFamily="34" charset="0"/>
            </a:rPr>
            <a:t>. </a:t>
          </a:r>
          <a:endParaRPr lang="en-MY" sz="1400" b="0" dirty="0" smtClean="0">
            <a:solidFill>
              <a:schemeClr val="tx1"/>
            </a:solidFill>
            <a:latin typeface="Trebuchet MS" panose="020B0603020202020204" pitchFamily="34" charset="0"/>
          </a:endParaRPr>
        </a:p>
        <a:p>
          <a:endParaRPr lang="en-MY" sz="1400" dirty="0">
            <a:solidFill>
              <a:schemeClr val="tx1"/>
            </a:solidFill>
            <a:latin typeface="Trebuchet MS" panose="020B0603020202020204" pitchFamily="34" charset="0"/>
          </a:endParaRPr>
        </a:p>
      </dgm:t>
    </dgm:pt>
    <dgm:pt modelId="{511DF23C-A863-4C64-ADFF-5F34A510FD4F}" type="parTrans" cxnId="{A45C1DB8-BB1C-4BAB-9EC4-1F7B0D872BFD}">
      <dgm:prSet/>
      <dgm:spPr/>
      <dgm:t>
        <a:bodyPr/>
        <a:lstStyle/>
        <a:p>
          <a:endParaRPr lang="en-MY"/>
        </a:p>
      </dgm:t>
    </dgm:pt>
    <dgm:pt modelId="{A02CC51E-97F4-4A59-A5B5-8A0356A18022}" type="sibTrans" cxnId="{A45C1DB8-BB1C-4BAB-9EC4-1F7B0D872BFD}">
      <dgm:prSet/>
      <dgm:spPr/>
      <dgm:t>
        <a:bodyPr/>
        <a:lstStyle/>
        <a:p>
          <a:endParaRPr lang="en-MY"/>
        </a:p>
      </dgm:t>
    </dgm:pt>
    <dgm:pt modelId="{5A9E172E-AB71-4ED7-A290-A6D57ACC6908}" type="pres">
      <dgm:prSet presAssocID="{C4A1F36C-37A4-4939-AD86-4FB3D8A93C83}" presName="diagram" presStyleCnt="0">
        <dgm:presLayoutVars>
          <dgm:dir/>
          <dgm:resizeHandles val="exact"/>
        </dgm:presLayoutVars>
      </dgm:prSet>
      <dgm:spPr/>
      <dgm:t>
        <a:bodyPr/>
        <a:lstStyle/>
        <a:p>
          <a:endParaRPr lang="en-MY"/>
        </a:p>
      </dgm:t>
    </dgm:pt>
    <dgm:pt modelId="{C968DEEB-4798-4DE8-957D-D651F80BA03C}" type="pres">
      <dgm:prSet presAssocID="{96A0C5C7-7460-4005-900D-8AA9C7A34CFF}" presName="node" presStyleLbl="node1" presStyleIdx="0" presStyleCnt="1" custScaleX="160050" custScaleY="121619">
        <dgm:presLayoutVars>
          <dgm:bulletEnabled val="1"/>
        </dgm:presLayoutVars>
      </dgm:prSet>
      <dgm:spPr/>
      <dgm:t>
        <a:bodyPr/>
        <a:lstStyle/>
        <a:p>
          <a:endParaRPr lang="en-MY"/>
        </a:p>
      </dgm:t>
    </dgm:pt>
  </dgm:ptLst>
  <dgm:cxnLst>
    <dgm:cxn modelId="{A6AD8799-D1DB-4C1F-9FC3-08F50BEE1B97}" type="presOf" srcId="{96A0C5C7-7460-4005-900D-8AA9C7A34CFF}" destId="{C968DEEB-4798-4DE8-957D-D651F80BA03C}" srcOrd="0" destOrd="0" presId="urn:microsoft.com/office/officeart/2005/8/layout/default"/>
    <dgm:cxn modelId="{30753FB8-6A31-4800-AD5D-0543FF594D96}" type="presOf" srcId="{C4A1F36C-37A4-4939-AD86-4FB3D8A93C83}" destId="{5A9E172E-AB71-4ED7-A290-A6D57ACC6908}" srcOrd="0" destOrd="0" presId="urn:microsoft.com/office/officeart/2005/8/layout/default"/>
    <dgm:cxn modelId="{A45C1DB8-BB1C-4BAB-9EC4-1F7B0D872BFD}" srcId="{C4A1F36C-37A4-4939-AD86-4FB3D8A93C83}" destId="{96A0C5C7-7460-4005-900D-8AA9C7A34CFF}" srcOrd="0" destOrd="0" parTransId="{511DF23C-A863-4C64-ADFF-5F34A510FD4F}" sibTransId="{A02CC51E-97F4-4A59-A5B5-8A0356A18022}"/>
    <dgm:cxn modelId="{4A6F817D-0108-4FA0-B04D-8A76F31618F3}" type="presParOf" srcId="{5A9E172E-AB71-4ED7-A290-A6D57ACC6908}" destId="{C968DEEB-4798-4DE8-957D-D651F80BA03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155121-CC74-4895-9088-D8BC01E3E7D2}" type="doc">
      <dgm:prSet loTypeId="urn:microsoft.com/office/officeart/2005/8/layout/list1" loCatId="list" qsTypeId="urn:microsoft.com/office/officeart/2005/8/quickstyle/simple1" qsCatId="simple" csTypeId="urn:microsoft.com/office/officeart/2005/8/colors/accent1_2" csCatId="accent1" phldr="1"/>
      <dgm:spPr/>
    </dgm:pt>
    <dgm:pt modelId="{E82DEDC0-5C44-417D-BAE4-FDA73CD4CEA0}">
      <dgm:prSet custT="1"/>
      <dgm:spPr>
        <a:solidFill>
          <a:srgbClr val="FEB15C"/>
        </a:solidFill>
      </dgm:spPr>
      <dgm:t>
        <a:bodyPr/>
        <a:lstStyle/>
        <a:p>
          <a:pPr algn="just"/>
          <a:r>
            <a:rPr lang="ms-MY" sz="1200" dirty="0" smtClean="0">
              <a:solidFill>
                <a:schemeClr val="tx1"/>
              </a:solidFill>
            </a:rPr>
            <a:t>Satu jawatankuasa telah ditubuhkan yang dianggotai Parti Perikatan, Raja-raja Melayu dan Penjajah British meneliti cadangan Suruhanjaya Reid  yang seterusnya  menyediakan </a:t>
          </a:r>
          <a:r>
            <a:rPr lang="ms-MY" sz="1200" b="1" dirty="0" smtClean="0">
              <a:solidFill>
                <a:schemeClr val="tx1"/>
              </a:solidFill>
            </a:rPr>
            <a:t>Kertas Putih</a:t>
          </a:r>
          <a:r>
            <a:rPr lang="ms-MY" sz="1200" dirty="0" smtClean="0">
              <a:solidFill>
                <a:schemeClr val="tx1"/>
              </a:solidFill>
            </a:rPr>
            <a:t>. </a:t>
          </a:r>
        </a:p>
        <a:p>
          <a:pPr algn="just"/>
          <a:r>
            <a:rPr lang="ms-MY" sz="1200" dirty="0" smtClean="0">
              <a:solidFill>
                <a:schemeClr val="tx1"/>
              </a:solidFill>
            </a:rPr>
            <a:t>Laporan ini telah mengumpulkan semua semakan serta penelitian terhadap laporan yang dikeluarkan oleh Suruhanjaya Reid.</a:t>
          </a:r>
          <a:endParaRPr lang="en-MY" sz="1200" dirty="0">
            <a:solidFill>
              <a:schemeClr val="tx1"/>
            </a:solidFill>
          </a:endParaRPr>
        </a:p>
      </dgm:t>
    </dgm:pt>
    <dgm:pt modelId="{AE704F60-F3B4-4136-9E43-7936F69FF2C0}" type="parTrans" cxnId="{E002BF5F-C7FF-4C7F-8591-B93296516DD8}">
      <dgm:prSet/>
      <dgm:spPr/>
      <dgm:t>
        <a:bodyPr/>
        <a:lstStyle/>
        <a:p>
          <a:endParaRPr lang="en-MY"/>
        </a:p>
      </dgm:t>
    </dgm:pt>
    <dgm:pt modelId="{B7AB15B7-E17C-4DAE-B810-4A780D94CC54}" type="sibTrans" cxnId="{E002BF5F-C7FF-4C7F-8591-B93296516DD8}">
      <dgm:prSet/>
      <dgm:spPr/>
      <dgm:t>
        <a:bodyPr/>
        <a:lstStyle/>
        <a:p>
          <a:endParaRPr lang="en-MY"/>
        </a:p>
      </dgm:t>
    </dgm:pt>
    <dgm:pt modelId="{398A499F-0C01-45C7-ADD9-6A3BB0CE1460}">
      <dgm:prSet custT="1"/>
      <dgm:spPr>
        <a:solidFill>
          <a:schemeClr val="accent2">
            <a:lumMod val="60000"/>
            <a:lumOff val="40000"/>
          </a:schemeClr>
        </a:solidFill>
      </dgm:spPr>
      <dgm:t>
        <a:bodyPr/>
        <a:lstStyle/>
        <a:p>
          <a:pPr algn="just"/>
          <a:r>
            <a:rPr lang="ms-MY" sz="1200" dirty="0" smtClean="0">
              <a:solidFill>
                <a:schemeClr val="tx1"/>
              </a:solidFill>
            </a:rPr>
            <a:t>Kertas Putih yang mengandungi beberapa  pindaan tersebut telah diserahkan kepada Ratu British dan Raja-raja Melayu pada bulan Februari 1957. Satu jawatankuasa kerja telah ditubuhkan yang dianggotai oleh </a:t>
          </a:r>
          <a:r>
            <a:rPr lang="ms-MY" sz="1200" b="1" dirty="0" smtClean="0">
              <a:solidFill>
                <a:schemeClr val="tx1"/>
              </a:solidFill>
            </a:rPr>
            <a:t>MacGillivray</a:t>
          </a:r>
          <a:r>
            <a:rPr lang="ms-MY" sz="1200" dirty="0" smtClean="0">
              <a:solidFill>
                <a:schemeClr val="tx1"/>
              </a:solidFill>
            </a:rPr>
            <a:t> berserta wakil dari Perikatan iaitu </a:t>
          </a:r>
          <a:r>
            <a:rPr lang="ms-MY" sz="1200" b="1" dirty="0" smtClean="0">
              <a:solidFill>
                <a:schemeClr val="tx1"/>
              </a:solidFill>
            </a:rPr>
            <a:t>Tunku Abdul Rahman </a:t>
          </a:r>
          <a:r>
            <a:rPr lang="ms-MY" sz="1200" dirty="0" smtClean="0">
              <a:solidFill>
                <a:schemeClr val="tx1"/>
              </a:solidFill>
            </a:rPr>
            <a:t>(UMNO), </a:t>
          </a:r>
          <a:r>
            <a:rPr lang="ms-MY" sz="1200" b="1" dirty="0" smtClean="0">
              <a:solidFill>
                <a:schemeClr val="tx1"/>
              </a:solidFill>
            </a:rPr>
            <a:t>Datuk Abdul Razak </a:t>
          </a:r>
          <a:r>
            <a:rPr lang="ms-MY" sz="1200" dirty="0" smtClean="0">
              <a:solidFill>
                <a:schemeClr val="tx1"/>
              </a:solidFill>
            </a:rPr>
            <a:t>(UMNO), </a:t>
          </a:r>
          <a:r>
            <a:rPr lang="ms-MY" sz="1200" b="1" dirty="0" smtClean="0">
              <a:solidFill>
                <a:schemeClr val="tx1"/>
              </a:solidFill>
            </a:rPr>
            <a:t>Ong Yoke Lin</a:t>
          </a:r>
          <a:r>
            <a:rPr lang="ms-MY" sz="1200" dirty="0" smtClean="0">
              <a:solidFill>
                <a:schemeClr val="tx1"/>
              </a:solidFill>
            </a:rPr>
            <a:t> (MCA) dan </a:t>
          </a:r>
          <a:r>
            <a:rPr lang="ms-MY" sz="1200" b="1" dirty="0" smtClean="0">
              <a:solidFill>
                <a:schemeClr val="tx1"/>
              </a:solidFill>
            </a:rPr>
            <a:t>V.T Sambathan </a:t>
          </a:r>
          <a:r>
            <a:rPr lang="ms-MY" sz="1200" dirty="0" smtClean="0">
              <a:solidFill>
                <a:schemeClr val="tx1"/>
              </a:solidFill>
            </a:rPr>
            <a:t>(MIC) manakala, ahli lain wakil Raja-raja Melayu ialah </a:t>
          </a:r>
          <a:r>
            <a:rPr lang="ms-MY" sz="1200" b="1" dirty="0" smtClean="0">
              <a:solidFill>
                <a:schemeClr val="tx1"/>
              </a:solidFill>
            </a:rPr>
            <a:t>Mustapha Albakri </a:t>
          </a:r>
          <a:r>
            <a:rPr lang="ms-MY" sz="1200" dirty="0" smtClean="0">
              <a:solidFill>
                <a:schemeClr val="tx1"/>
              </a:solidFill>
            </a:rPr>
            <a:t>(Penyimpan Mohor Besar Raja-raja), </a:t>
          </a:r>
          <a:r>
            <a:rPr lang="ms-MY" sz="1200" b="1" dirty="0" smtClean="0">
              <a:solidFill>
                <a:schemeClr val="tx1"/>
              </a:solidFill>
            </a:rPr>
            <a:t>Shamsudin Nain</a:t>
          </a:r>
          <a:r>
            <a:rPr lang="ms-MY" sz="1200" dirty="0" smtClean="0">
              <a:solidFill>
                <a:schemeClr val="tx1"/>
              </a:solidFill>
            </a:rPr>
            <a:t>, </a:t>
          </a:r>
          <a:r>
            <a:rPr lang="ms-MY" sz="1200" b="1" dirty="0" smtClean="0">
              <a:solidFill>
                <a:schemeClr val="tx1"/>
              </a:solidFill>
            </a:rPr>
            <a:t>Tunku Ismail Tunku Yahya </a:t>
          </a:r>
          <a:r>
            <a:rPr lang="ms-MY" sz="1200" dirty="0" smtClean="0">
              <a:solidFill>
                <a:schemeClr val="tx1"/>
              </a:solidFill>
            </a:rPr>
            <a:t>dan </a:t>
          </a:r>
          <a:r>
            <a:rPr lang="ms-MY" sz="1200" b="1" dirty="0" smtClean="0">
              <a:solidFill>
                <a:schemeClr val="tx1"/>
              </a:solidFill>
            </a:rPr>
            <a:t>Neil Lawson</a:t>
          </a:r>
          <a:r>
            <a:rPr lang="ms-MY" sz="1200" dirty="0" smtClean="0">
              <a:solidFill>
                <a:schemeClr val="tx1"/>
              </a:solidFill>
            </a:rPr>
            <a:t>. Manakala, ahli lain ialah Ketua Setiausaha Kerajaan, </a:t>
          </a:r>
          <a:r>
            <a:rPr lang="ms-MY" sz="1200" b="1" dirty="0" smtClean="0">
              <a:solidFill>
                <a:schemeClr val="tx1"/>
              </a:solidFill>
            </a:rPr>
            <a:t>Sir David Watherston</a:t>
          </a:r>
          <a:r>
            <a:rPr lang="ms-MY" sz="1200" dirty="0" smtClean="0">
              <a:solidFill>
                <a:schemeClr val="tx1"/>
              </a:solidFill>
            </a:rPr>
            <a:t>, Peguam Negara, </a:t>
          </a:r>
          <a:r>
            <a:rPr lang="ms-MY" sz="1200" b="1" dirty="0" smtClean="0">
              <a:solidFill>
                <a:schemeClr val="tx1"/>
              </a:solidFill>
            </a:rPr>
            <a:t>T.V.A Brodie </a:t>
          </a:r>
          <a:r>
            <a:rPr lang="ms-MY" sz="1200" dirty="0" smtClean="0">
              <a:solidFill>
                <a:schemeClr val="tx1"/>
              </a:solidFill>
            </a:rPr>
            <a:t>dan </a:t>
          </a:r>
          <a:r>
            <a:rPr lang="ms-MY" sz="1200" b="1" dirty="0" smtClean="0">
              <a:solidFill>
                <a:schemeClr val="tx1"/>
              </a:solidFill>
            </a:rPr>
            <a:t>E.O Laird </a:t>
          </a:r>
          <a:r>
            <a:rPr lang="ms-MY" sz="1200" dirty="0" smtClean="0">
              <a:solidFill>
                <a:schemeClr val="tx1"/>
              </a:solidFill>
            </a:rPr>
            <a:t>(Setiausaha).</a:t>
          </a:r>
          <a:endParaRPr lang="en-MY" sz="1200" dirty="0">
            <a:solidFill>
              <a:schemeClr val="tx1"/>
            </a:solidFill>
          </a:endParaRPr>
        </a:p>
      </dgm:t>
    </dgm:pt>
    <dgm:pt modelId="{D705807D-BA31-43CB-B4C6-1B1E02A372CA}" type="parTrans" cxnId="{9920A95C-1756-46AF-966A-EF7837D1E2C5}">
      <dgm:prSet/>
      <dgm:spPr/>
      <dgm:t>
        <a:bodyPr/>
        <a:lstStyle/>
        <a:p>
          <a:endParaRPr lang="en-MY"/>
        </a:p>
      </dgm:t>
    </dgm:pt>
    <dgm:pt modelId="{CB973034-E1E3-4666-B35D-5A4A91277DC0}" type="sibTrans" cxnId="{9920A95C-1756-46AF-966A-EF7837D1E2C5}">
      <dgm:prSet/>
      <dgm:spPr/>
      <dgm:t>
        <a:bodyPr/>
        <a:lstStyle/>
        <a:p>
          <a:endParaRPr lang="en-MY"/>
        </a:p>
      </dgm:t>
    </dgm:pt>
    <dgm:pt modelId="{D47F5FB6-46B4-4AAA-9B7E-05FD91DB4E55}">
      <dgm:prSet custT="1"/>
      <dgm:spPr>
        <a:solidFill>
          <a:srgbClr val="FFFF66"/>
        </a:solidFill>
      </dgm:spPr>
      <dgm:t>
        <a:bodyPr/>
        <a:lstStyle/>
        <a:p>
          <a:pPr algn="just"/>
          <a:r>
            <a:rPr lang="ms-MY" sz="1200" dirty="0" smtClean="0">
              <a:solidFill>
                <a:schemeClr val="tx1"/>
              </a:solidFill>
            </a:rPr>
            <a:t>Draf Perlembagaan Persekutuan diisytiharkan sebagai </a:t>
          </a:r>
          <a:r>
            <a:rPr lang="ms-MY" sz="1200" b="1" dirty="0" smtClean="0">
              <a:solidFill>
                <a:schemeClr val="tx1"/>
              </a:solidFill>
            </a:rPr>
            <a:t>Perlembagaan Persekutuan</a:t>
          </a:r>
          <a:r>
            <a:rPr lang="ms-MY" sz="1200" dirty="0" smtClean="0">
              <a:solidFill>
                <a:schemeClr val="tx1"/>
              </a:solidFill>
            </a:rPr>
            <a:t>. </a:t>
          </a:r>
          <a:endParaRPr lang="en-MY" sz="1200" dirty="0">
            <a:solidFill>
              <a:schemeClr val="tx1"/>
            </a:solidFill>
          </a:endParaRPr>
        </a:p>
      </dgm:t>
    </dgm:pt>
    <dgm:pt modelId="{9C3E3235-404F-4737-84CE-AC6C6DCB7DCF}" type="parTrans" cxnId="{64F0A6B0-B16A-496C-A412-461D245AD69B}">
      <dgm:prSet/>
      <dgm:spPr/>
      <dgm:t>
        <a:bodyPr/>
        <a:lstStyle/>
        <a:p>
          <a:endParaRPr lang="en-MY"/>
        </a:p>
      </dgm:t>
    </dgm:pt>
    <dgm:pt modelId="{564A762F-16B5-4173-847B-2B38CBF4B210}" type="sibTrans" cxnId="{64F0A6B0-B16A-496C-A412-461D245AD69B}">
      <dgm:prSet/>
      <dgm:spPr/>
      <dgm:t>
        <a:bodyPr/>
        <a:lstStyle/>
        <a:p>
          <a:endParaRPr lang="en-MY"/>
        </a:p>
      </dgm:t>
    </dgm:pt>
    <dgm:pt modelId="{DFF7F9B9-8ACD-4DFF-B730-05D304D744F2}" type="pres">
      <dgm:prSet presAssocID="{23155121-CC74-4895-9088-D8BC01E3E7D2}" presName="linear" presStyleCnt="0">
        <dgm:presLayoutVars>
          <dgm:dir/>
          <dgm:animLvl val="lvl"/>
          <dgm:resizeHandles val="exact"/>
        </dgm:presLayoutVars>
      </dgm:prSet>
      <dgm:spPr/>
    </dgm:pt>
    <dgm:pt modelId="{3D586D00-FF24-4891-8D17-89B3E426E1B1}" type="pres">
      <dgm:prSet presAssocID="{E82DEDC0-5C44-417D-BAE4-FDA73CD4CEA0}" presName="parentLin" presStyleCnt="0"/>
      <dgm:spPr/>
    </dgm:pt>
    <dgm:pt modelId="{2E586088-86E6-400B-9C7C-44F670514B5B}" type="pres">
      <dgm:prSet presAssocID="{E82DEDC0-5C44-417D-BAE4-FDA73CD4CEA0}" presName="parentLeftMargin" presStyleLbl="node1" presStyleIdx="0" presStyleCnt="3"/>
      <dgm:spPr/>
      <dgm:t>
        <a:bodyPr/>
        <a:lstStyle/>
        <a:p>
          <a:endParaRPr lang="en-US"/>
        </a:p>
      </dgm:t>
    </dgm:pt>
    <dgm:pt modelId="{FC907FE1-65BC-469D-8A7F-1465257A10EB}" type="pres">
      <dgm:prSet presAssocID="{E82DEDC0-5C44-417D-BAE4-FDA73CD4CEA0}" presName="parentText" presStyleLbl="node1" presStyleIdx="0" presStyleCnt="3" custScaleX="133091">
        <dgm:presLayoutVars>
          <dgm:chMax val="0"/>
          <dgm:bulletEnabled val="1"/>
        </dgm:presLayoutVars>
      </dgm:prSet>
      <dgm:spPr/>
      <dgm:t>
        <a:bodyPr/>
        <a:lstStyle/>
        <a:p>
          <a:endParaRPr lang="en-US"/>
        </a:p>
      </dgm:t>
    </dgm:pt>
    <dgm:pt modelId="{CAC5F84F-F34B-403D-B79C-BC2FB40D584E}" type="pres">
      <dgm:prSet presAssocID="{E82DEDC0-5C44-417D-BAE4-FDA73CD4CEA0}" presName="negativeSpace" presStyleCnt="0"/>
      <dgm:spPr/>
    </dgm:pt>
    <dgm:pt modelId="{C92D640E-35FE-4DFE-8072-C7FD989B447D}" type="pres">
      <dgm:prSet presAssocID="{E82DEDC0-5C44-417D-BAE4-FDA73CD4CEA0}" presName="childText" presStyleLbl="conFgAcc1" presStyleIdx="0" presStyleCnt="3">
        <dgm:presLayoutVars>
          <dgm:bulletEnabled val="1"/>
        </dgm:presLayoutVars>
      </dgm:prSet>
      <dgm:spPr/>
    </dgm:pt>
    <dgm:pt modelId="{721B6E98-1C44-42BF-A796-FF84A4FA660E}" type="pres">
      <dgm:prSet presAssocID="{B7AB15B7-E17C-4DAE-B810-4A780D94CC54}" presName="spaceBetweenRectangles" presStyleCnt="0"/>
      <dgm:spPr/>
    </dgm:pt>
    <dgm:pt modelId="{B2F5D68A-6A7C-46EC-9E5E-0FE24EA2D5FA}" type="pres">
      <dgm:prSet presAssocID="{398A499F-0C01-45C7-ADD9-6A3BB0CE1460}" presName="parentLin" presStyleCnt="0"/>
      <dgm:spPr/>
    </dgm:pt>
    <dgm:pt modelId="{871AEC6F-279F-4D78-B4FB-204B3F0E1F7A}" type="pres">
      <dgm:prSet presAssocID="{398A499F-0C01-45C7-ADD9-6A3BB0CE1460}" presName="parentLeftMargin" presStyleLbl="node1" presStyleIdx="0" presStyleCnt="3"/>
      <dgm:spPr/>
      <dgm:t>
        <a:bodyPr/>
        <a:lstStyle/>
        <a:p>
          <a:endParaRPr lang="en-US"/>
        </a:p>
      </dgm:t>
    </dgm:pt>
    <dgm:pt modelId="{A927D751-0E5E-4C6B-A9A2-FF5D1318FB23}" type="pres">
      <dgm:prSet presAssocID="{398A499F-0C01-45C7-ADD9-6A3BB0CE1460}" presName="parentText" presStyleLbl="node1" presStyleIdx="1" presStyleCnt="3" custScaleX="133091" custScaleY="128579">
        <dgm:presLayoutVars>
          <dgm:chMax val="0"/>
          <dgm:bulletEnabled val="1"/>
        </dgm:presLayoutVars>
      </dgm:prSet>
      <dgm:spPr/>
      <dgm:t>
        <a:bodyPr/>
        <a:lstStyle/>
        <a:p>
          <a:endParaRPr lang="en-US"/>
        </a:p>
      </dgm:t>
    </dgm:pt>
    <dgm:pt modelId="{800864C7-F562-4713-9F83-B886029C3364}" type="pres">
      <dgm:prSet presAssocID="{398A499F-0C01-45C7-ADD9-6A3BB0CE1460}" presName="negativeSpace" presStyleCnt="0"/>
      <dgm:spPr/>
    </dgm:pt>
    <dgm:pt modelId="{C75FAEC6-0F10-4D56-92F0-A46B98835FD1}" type="pres">
      <dgm:prSet presAssocID="{398A499F-0C01-45C7-ADD9-6A3BB0CE1460}" presName="childText" presStyleLbl="conFgAcc1" presStyleIdx="1" presStyleCnt="3">
        <dgm:presLayoutVars>
          <dgm:bulletEnabled val="1"/>
        </dgm:presLayoutVars>
      </dgm:prSet>
      <dgm:spPr/>
    </dgm:pt>
    <dgm:pt modelId="{146CE57F-B363-425E-A80B-E513500D4566}" type="pres">
      <dgm:prSet presAssocID="{CB973034-E1E3-4666-B35D-5A4A91277DC0}" presName="spaceBetweenRectangles" presStyleCnt="0"/>
      <dgm:spPr/>
    </dgm:pt>
    <dgm:pt modelId="{444ACE94-9302-4795-89B8-B5BFC14C4CE5}" type="pres">
      <dgm:prSet presAssocID="{D47F5FB6-46B4-4AAA-9B7E-05FD91DB4E55}" presName="parentLin" presStyleCnt="0"/>
      <dgm:spPr/>
    </dgm:pt>
    <dgm:pt modelId="{6ADC1C8B-5C6F-47C4-8134-4BF97D1ED3EF}" type="pres">
      <dgm:prSet presAssocID="{D47F5FB6-46B4-4AAA-9B7E-05FD91DB4E55}" presName="parentLeftMargin" presStyleLbl="node1" presStyleIdx="1" presStyleCnt="3"/>
      <dgm:spPr/>
      <dgm:t>
        <a:bodyPr/>
        <a:lstStyle/>
        <a:p>
          <a:endParaRPr lang="en-US"/>
        </a:p>
      </dgm:t>
    </dgm:pt>
    <dgm:pt modelId="{A58EFFBF-D467-41DC-A2FC-CD9E52ACF5BF}" type="pres">
      <dgm:prSet presAssocID="{D47F5FB6-46B4-4AAA-9B7E-05FD91DB4E55}" presName="parentText" presStyleLbl="node1" presStyleIdx="2" presStyleCnt="3" custScaleX="133091" custScaleY="65176">
        <dgm:presLayoutVars>
          <dgm:chMax val="0"/>
          <dgm:bulletEnabled val="1"/>
        </dgm:presLayoutVars>
      </dgm:prSet>
      <dgm:spPr/>
      <dgm:t>
        <a:bodyPr/>
        <a:lstStyle/>
        <a:p>
          <a:endParaRPr lang="en-US"/>
        </a:p>
      </dgm:t>
    </dgm:pt>
    <dgm:pt modelId="{0CDEABF8-7F6F-42F8-A1D0-3D7F7BB0FD84}" type="pres">
      <dgm:prSet presAssocID="{D47F5FB6-46B4-4AAA-9B7E-05FD91DB4E55}" presName="negativeSpace" presStyleCnt="0"/>
      <dgm:spPr/>
    </dgm:pt>
    <dgm:pt modelId="{3CA80D3C-7F75-482E-A66F-0BB86F2236B6}" type="pres">
      <dgm:prSet presAssocID="{D47F5FB6-46B4-4AAA-9B7E-05FD91DB4E55}" presName="childText" presStyleLbl="conFgAcc1" presStyleIdx="2" presStyleCnt="3">
        <dgm:presLayoutVars>
          <dgm:bulletEnabled val="1"/>
        </dgm:presLayoutVars>
      </dgm:prSet>
      <dgm:spPr/>
    </dgm:pt>
  </dgm:ptLst>
  <dgm:cxnLst>
    <dgm:cxn modelId="{64F0A6B0-B16A-496C-A412-461D245AD69B}" srcId="{23155121-CC74-4895-9088-D8BC01E3E7D2}" destId="{D47F5FB6-46B4-4AAA-9B7E-05FD91DB4E55}" srcOrd="2" destOrd="0" parTransId="{9C3E3235-404F-4737-84CE-AC6C6DCB7DCF}" sibTransId="{564A762F-16B5-4173-847B-2B38CBF4B210}"/>
    <dgm:cxn modelId="{A5883776-0139-4378-A91C-05B94B5C2667}" type="presOf" srcId="{D47F5FB6-46B4-4AAA-9B7E-05FD91DB4E55}" destId="{A58EFFBF-D467-41DC-A2FC-CD9E52ACF5BF}" srcOrd="1" destOrd="0" presId="urn:microsoft.com/office/officeart/2005/8/layout/list1"/>
    <dgm:cxn modelId="{F2F9ED91-FC24-4D76-B9E7-BB39E5584765}" type="presOf" srcId="{398A499F-0C01-45C7-ADD9-6A3BB0CE1460}" destId="{871AEC6F-279F-4D78-B4FB-204B3F0E1F7A}" srcOrd="0" destOrd="0" presId="urn:microsoft.com/office/officeart/2005/8/layout/list1"/>
    <dgm:cxn modelId="{E723C81A-D51F-497E-9153-99AF0E08DF79}" type="presOf" srcId="{23155121-CC74-4895-9088-D8BC01E3E7D2}" destId="{DFF7F9B9-8ACD-4DFF-B730-05D304D744F2}" srcOrd="0" destOrd="0" presId="urn:microsoft.com/office/officeart/2005/8/layout/list1"/>
    <dgm:cxn modelId="{F0F6AEC7-D503-48CD-B193-5FEDC69D4236}" type="presOf" srcId="{398A499F-0C01-45C7-ADD9-6A3BB0CE1460}" destId="{A927D751-0E5E-4C6B-A9A2-FF5D1318FB23}" srcOrd="1" destOrd="0" presId="urn:microsoft.com/office/officeart/2005/8/layout/list1"/>
    <dgm:cxn modelId="{9920A95C-1756-46AF-966A-EF7837D1E2C5}" srcId="{23155121-CC74-4895-9088-D8BC01E3E7D2}" destId="{398A499F-0C01-45C7-ADD9-6A3BB0CE1460}" srcOrd="1" destOrd="0" parTransId="{D705807D-BA31-43CB-B4C6-1B1E02A372CA}" sibTransId="{CB973034-E1E3-4666-B35D-5A4A91277DC0}"/>
    <dgm:cxn modelId="{7988CFB8-55E0-4882-A5B7-87F9B9C2BEEF}" type="presOf" srcId="{E82DEDC0-5C44-417D-BAE4-FDA73CD4CEA0}" destId="{FC907FE1-65BC-469D-8A7F-1465257A10EB}" srcOrd="1" destOrd="0" presId="urn:microsoft.com/office/officeart/2005/8/layout/list1"/>
    <dgm:cxn modelId="{E002BF5F-C7FF-4C7F-8591-B93296516DD8}" srcId="{23155121-CC74-4895-9088-D8BC01E3E7D2}" destId="{E82DEDC0-5C44-417D-BAE4-FDA73CD4CEA0}" srcOrd="0" destOrd="0" parTransId="{AE704F60-F3B4-4136-9E43-7936F69FF2C0}" sibTransId="{B7AB15B7-E17C-4DAE-B810-4A780D94CC54}"/>
    <dgm:cxn modelId="{386FF410-DD92-4BD0-BDB8-9E135885BF84}" type="presOf" srcId="{E82DEDC0-5C44-417D-BAE4-FDA73CD4CEA0}" destId="{2E586088-86E6-400B-9C7C-44F670514B5B}" srcOrd="0" destOrd="0" presId="urn:microsoft.com/office/officeart/2005/8/layout/list1"/>
    <dgm:cxn modelId="{BF0FFED3-2545-4214-9FF8-4452BFF8B52E}" type="presOf" srcId="{D47F5FB6-46B4-4AAA-9B7E-05FD91DB4E55}" destId="{6ADC1C8B-5C6F-47C4-8134-4BF97D1ED3EF}" srcOrd="0" destOrd="0" presId="urn:microsoft.com/office/officeart/2005/8/layout/list1"/>
    <dgm:cxn modelId="{DDBFBF60-FC8A-4ABA-9CE7-ED0FECE49DD3}" type="presParOf" srcId="{DFF7F9B9-8ACD-4DFF-B730-05D304D744F2}" destId="{3D586D00-FF24-4891-8D17-89B3E426E1B1}" srcOrd="0" destOrd="0" presId="urn:microsoft.com/office/officeart/2005/8/layout/list1"/>
    <dgm:cxn modelId="{23182FE8-95B3-49AD-A818-E9649A2CFDAC}" type="presParOf" srcId="{3D586D00-FF24-4891-8D17-89B3E426E1B1}" destId="{2E586088-86E6-400B-9C7C-44F670514B5B}" srcOrd="0" destOrd="0" presId="urn:microsoft.com/office/officeart/2005/8/layout/list1"/>
    <dgm:cxn modelId="{D4A9AC54-B5A4-4BBC-AE81-A8C9BF95A167}" type="presParOf" srcId="{3D586D00-FF24-4891-8D17-89B3E426E1B1}" destId="{FC907FE1-65BC-469D-8A7F-1465257A10EB}" srcOrd="1" destOrd="0" presId="urn:microsoft.com/office/officeart/2005/8/layout/list1"/>
    <dgm:cxn modelId="{1263B39E-5E9A-4B3C-8DE9-90D88C6DECC1}" type="presParOf" srcId="{DFF7F9B9-8ACD-4DFF-B730-05D304D744F2}" destId="{CAC5F84F-F34B-403D-B79C-BC2FB40D584E}" srcOrd="1" destOrd="0" presId="urn:microsoft.com/office/officeart/2005/8/layout/list1"/>
    <dgm:cxn modelId="{D383F4F8-2C29-40E4-ABD4-C94BD0445F1F}" type="presParOf" srcId="{DFF7F9B9-8ACD-4DFF-B730-05D304D744F2}" destId="{C92D640E-35FE-4DFE-8072-C7FD989B447D}" srcOrd="2" destOrd="0" presId="urn:microsoft.com/office/officeart/2005/8/layout/list1"/>
    <dgm:cxn modelId="{0B832164-D6FB-4BD5-B959-AEC140D8642D}" type="presParOf" srcId="{DFF7F9B9-8ACD-4DFF-B730-05D304D744F2}" destId="{721B6E98-1C44-42BF-A796-FF84A4FA660E}" srcOrd="3" destOrd="0" presId="urn:microsoft.com/office/officeart/2005/8/layout/list1"/>
    <dgm:cxn modelId="{0CE0FB85-EEBD-48B7-964C-89358F69B6D4}" type="presParOf" srcId="{DFF7F9B9-8ACD-4DFF-B730-05D304D744F2}" destId="{B2F5D68A-6A7C-46EC-9E5E-0FE24EA2D5FA}" srcOrd="4" destOrd="0" presId="urn:microsoft.com/office/officeart/2005/8/layout/list1"/>
    <dgm:cxn modelId="{33FF22A7-69CA-42F8-9868-1ECE860505B3}" type="presParOf" srcId="{B2F5D68A-6A7C-46EC-9E5E-0FE24EA2D5FA}" destId="{871AEC6F-279F-4D78-B4FB-204B3F0E1F7A}" srcOrd="0" destOrd="0" presId="urn:microsoft.com/office/officeart/2005/8/layout/list1"/>
    <dgm:cxn modelId="{6F125DEF-2133-43C0-AE6F-78E56C5E6DE7}" type="presParOf" srcId="{B2F5D68A-6A7C-46EC-9E5E-0FE24EA2D5FA}" destId="{A927D751-0E5E-4C6B-A9A2-FF5D1318FB23}" srcOrd="1" destOrd="0" presId="urn:microsoft.com/office/officeart/2005/8/layout/list1"/>
    <dgm:cxn modelId="{A5C5A30B-4FA1-45F9-8786-D72DB7044A5C}" type="presParOf" srcId="{DFF7F9B9-8ACD-4DFF-B730-05D304D744F2}" destId="{800864C7-F562-4713-9F83-B886029C3364}" srcOrd="5" destOrd="0" presId="urn:microsoft.com/office/officeart/2005/8/layout/list1"/>
    <dgm:cxn modelId="{1E9E2149-1F0F-4A3B-8A0F-5D27E2565D4D}" type="presParOf" srcId="{DFF7F9B9-8ACD-4DFF-B730-05D304D744F2}" destId="{C75FAEC6-0F10-4D56-92F0-A46B98835FD1}" srcOrd="6" destOrd="0" presId="urn:microsoft.com/office/officeart/2005/8/layout/list1"/>
    <dgm:cxn modelId="{DAC6DD9A-48B2-4B63-AC4A-8FD9261EF735}" type="presParOf" srcId="{DFF7F9B9-8ACD-4DFF-B730-05D304D744F2}" destId="{146CE57F-B363-425E-A80B-E513500D4566}" srcOrd="7" destOrd="0" presId="urn:microsoft.com/office/officeart/2005/8/layout/list1"/>
    <dgm:cxn modelId="{E451D554-0DCD-454E-8517-4BD55C28C2CE}" type="presParOf" srcId="{DFF7F9B9-8ACD-4DFF-B730-05D304D744F2}" destId="{444ACE94-9302-4795-89B8-B5BFC14C4CE5}" srcOrd="8" destOrd="0" presId="urn:microsoft.com/office/officeart/2005/8/layout/list1"/>
    <dgm:cxn modelId="{98CE242F-C190-4986-A696-3A3D3A8A460D}" type="presParOf" srcId="{444ACE94-9302-4795-89B8-B5BFC14C4CE5}" destId="{6ADC1C8B-5C6F-47C4-8134-4BF97D1ED3EF}" srcOrd="0" destOrd="0" presId="urn:microsoft.com/office/officeart/2005/8/layout/list1"/>
    <dgm:cxn modelId="{BA2FFA5F-562F-4A5D-A716-3A2F113EB6C2}" type="presParOf" srcId="{444ACE94-9302-4795-89B8-B5BFC14C4CE5}" destId="{A58EFFBF-D467-41DC-A2FC-CD9E52ACF5BF}" srcOrd="1" destOrd="0" presId="urn:microsoft.com/office/officeart/2005/8/layout/list1"/>
    <dgm:cxn modelId="{789A4FD2-6076-4C04-924B-F1E6EFA2C841}" type="presParOf" srcId="{DFF7F9B9-8ACD-4DFF-B730-05D304D744F2}" destId="{0CDEABF8-7F6F-42F8-A1D0-3D7F7BB0FD84}" srcOrd="9" destOrd="0" presId="urn:microsoft.com/office/officeart/2005/8/layout/list1"/>
    <dgm:cxn modelId="{7EC366A0-002C-431B-8B0A-E6925DE57C08}" type="presParOf" srcId="{DFF7F9B9-8ACD-4DFF-B730-05D304D744F2}" destId="{3CA80D3C-7F75-482E-A66F-0BB86F2236B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550D80-589C-4C0C-BEC8-48A725791D7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MY"/>
        </a:p>
      </dgm:t>
    </dgm:pt>
    <dgm:pt modelId="{0A891F52-877C-4F52-8958-F6A3FB78705A}">
      <dgm:prSet/>
      <dgm:spPr>
        <a:solidFill>
          <a:srgbClr val="EDB1D8"/>
        </a:solidFill>
      </dgm:spPr>
      <dgm:t>
        <a:bodyPr/>
        <a:lstStyle/>
        <a:p>
          <a:pPr algn="just"/>
          <a:r>
            <a:rPr lang="ms-MY" dirty="0" smtClean="0">
              <a:solidFill>
                <a:schemeClr val="tx1"/>
              </a:solidFill>
              <a:latin typeface="Trebuchet MS" panose="020B0603020202020204" pitchFamily="34" charset="0"/>
            </a:rPr>
            <a:t>- Perjumpaan yang diadakan untuk mewujudkan draf perlembagaan adalah sebanyak 18 kali di Kuala Lumpur dan 13 kali di tempat lain. </a:t>
          </a:r>
        </a:p>
        <a:p>
          <a:pPr algn="just"/>
          <a:r>
            <a:rPr lang="ms-MY" dirty="0" smtClean="0">
              <a:solidFill>
                <a:schemeClr val="tx1"/>
              </a:solidFill>
              <a:latin typeface="Trebuchet MS" panose="020B0603020202020204" pitchFamily="34" charset="0"/>
            </a:rPr>
            <a:t>- Draf terakhir perlembagaan disemak selama dua hari dan tidak ada perbahasan mengenainya dibuat dalam Majlis Undangan Persekutuan. </a:t>
          </a:r>
        </a:p>
        <a:p>
          <a:pPr algn="just"/>
          <a:r>
            <a:rPr lang="ms-MY" dirty="0" smtClean="0">
              <a:solidFill>
                <a:schemeClr val="tx1"/>
              </a:solidFill>
              <a:latin typeface="Trebuchet MS" panose="020B0603020202020204" pitchFamily="34" charset="0"/>
            </a:rPr>
            <a:t>- Apabila Malaysia dalam peringkat rancangan, </a:t>
          </a:r>
          <a:r>
            <a:rPr lang="ms-MY" b="1" dirty="0" smtClean="0">
              <a:solidFill>
                <a:schemeClr val="tx1"/>
              </a:solidFill>
              <a:latin typeface="Trebuchet MS" panose="020B0603020202020204" pitchFamily="34" charset="0"/>
            </a:rPr>
            <a:t>Suruhanjaya  Cobold </a:t>
          </a:r>
          <a:r>
            <a:rPr lang="ms-MY" dirty="0" smtClean="0">
              <a:solidFill>
                <a:schemeClr val="tx1"/>
              </a:solidFill>
              <a:latin typeface="Trebuchet MS" panose="020B0603020202020204" pitchFamily="34" charset="0"/>
            </a:rPr>
            <a:t>telah mengesyorkan supaya </a:t>
          </a:r>
          <a:r>
            <a:rPr lang="ms-MY" b="1" dirty="0" smtClean="0">
              <a:solidFill>
                <a:schemeClr val="tx1"/>
              </a:solidFill>
              <a:latin typeface="Trebuchet MS" panose="020B0603020202020204" pitchFamily="34" charset="0"/>
            </a:rPr>
            <a:t>Perlembagaan Tanah Melayu </a:t>
          </a:r>
          <a:r>
            <a:rPr lang="ms-MY" dirty="0" smtClean="0">
              <a:solidFill>
                <a:schemeClr val="tx1"/>
              </a:solidFill>
              <a:latin typeface="Trebuchet MS" panose="020B0603020202020204" pitchFamily="34" charset="0"/>
            </a:rPr>
            <a:t>dijadikan </a:t>
          </a:r>
          <a:r>
            <a:rPr lang="ms-MY" b="1" dirty="0" smtClean="0">
              <a:solidFill>
                <a:schemeClr val="tx1"/>
              </a:solidFill>
              <a:latin typeface="Trebuchet MS" panose="020B0603020202020204" pitchFamily="34" charset="0"/>
            </a:rPr>
            <a:t>asas</a:t>
          </a:r>
          <a:r>
            <a:rPr lang="ms-MY" dirty="0" smtClean="0">
              <a:solidFill>
                <a:schemeClr val="tx1"/>
              </a:solidFill>
              <a:latin typeface="Trebuchet MS" panose="020B0603020202020204" pitchFamily="34" charset="0"/>
            </a:rPr>
            <a:t> tetapi beberapa panduan perlu dibuat untuk disesuaikan dengan kemasukan Singapura, Sarawak dan Sabah. </a:t>
          </a:r>
        </a:p>
        <a:p>
          <a:pPr algn="just"/>
          <a:r>
            <a:rPr lang="ms-MY" dirty="0" smtClean="0">
              <a:solidFill>
                <a:schemeClr val="tx1"/>
              </a:solidFill>
              <a:latin typeface="Trebuchet MS" panose="020B0603020202020204" pitchFamily="34" charset="0"/>
            </a:rPr>
            <a:t>-Bagi menyelesaikan masalah ini, </a:t>
          </a:r>
          <a:r>
            <a:rPr lang="ms-MY" b="1" dirty="0" smtClean="0">
              <a:solidFill>
                <a:schemeClr val="tx1"/>
              </a:solidFill>
              <a:latin typeface="Trebuchet MS" panose="020B0603020202020204" pitchFamily="34" charset="0"/>
            </a:rPr>
            <a:t>Jawatankuasa Antara Kerajaan (IGC) </a:t>
          </a:r>
          <a:r>
            <a:rPr lang="ms-MY" dirty="0" smtClean="0">
              <a:solidFill>
                <a:schemeClr val="tx1"/>
              </a:solidFill>
              <a:latin typeface="Trebuchet MS" panose="020B0603020202020204" pitchFamily="34" charset="0"/>
            </a:rPr>
            <a:t>dibentuk mengandungi jawatankuasa kecil </a:t>
          </a:r>
          <a:r>
            <a:rPr lang="ms-MY" b="1" dirty="0" smtClean="0">
              <a:solidFill>
                <a:schemeClr val="tx1"/>
              </a:solidFill>
              <a:latin typeface="Trebuchet MS" panose="020B0603020202020204" pitchFamily="34" charset="0"/>
            </a:rPr>
            <a:t>perlembagaan</a:t>
          </a:r>
          <a:r>
            <a:rPr lang="ms-MY" dirty="0" smtClean="0">
              <a:solidFill>
                <a:schemeClr val="tx1"/>
              </a:solidFill>
              <a:latin typeface="Trebuchet MS" panose="020B0603020202020204" pitchFamily="34" charset="0"/>
            </a:rPr>
            <a:t>, </a:t>
          </a:r>
          <a:r>
            <a:rPr lang="ms-MY" b="1" dirty="0" smtClean="0">
              <a:solidFill>
                <a:schemeClr val="tx1"/>
              </a:solidFill>
              <a:latin typeface="Trebuchet MS" panose="020B0603020202020204" pitchFamily="34" charset="0"/>
            </a:rPr>
            <a:t>kewangan</a:t>
          </a:r>
          <a:r>
            <a:rPr lang="ms-MY" dirty="0" smtClean="0">
              <a:solidFill>
                <a:schemeClr val="tx1"/>
              </a:solidFill>
              <a:latin typeface="Trebuchet MS" panose="020B0603020202020204" pitchFamily="34" charset="0"/>
            </a:rPr>
            <a:t>, </a:t>
          </a:r>
          <a:r>
            <a:rPr lang="ms-MY" b="1" dirty="0" smtClean="0">
              <a:solidFill>
                <a:schemeClr val="tx1"/>
              </a:solidFill>
              <a:latin typeface="Trebuchet MS" panose="020B0603020202020204" pitchFamily="34" charset="0"/>
            </a:rPr>
            <a:t>perundangan</a:t>
          </a:r>
          <a:r>
            <a:rPr lang="ms-MY" dirty="0" smtClean="0">
              <a:solidFill>
                <a:schemeClr val="tx1"/>
              </a:solidFill>
              <a:latin typeface="Trebuchet MS" panose="020B0603020202020204" pitchFamily="34" charset="0"/>
            </a:rPr>
            <a:t>, </a:t>
          </a:r>
          <a:r>
            <a:rPr lang="ms-MY" b="1" dirty="0" smtClean="0">
              <a:solidFill>
                <a:schemeClr val="tx1"/>
              </a:solidFill>
              <a:latin typeface="Trebuchet MS" panose="020B0603020202020204" pitchFamily="34" charset="0"/>
            </a:rPr>
            <a:t>perkhidmatan awam </a:t>
          </a:r>
          <a:r>
            <a:rPr lang="ms-MY" dirty="0" smtClean="0">
              <a:solidFill>
                <a:schemeClr val="tx1"/>
              </a:solidFill>
              <a:latin typeface="Trebuchet MS" panose="020B0603020202020204" pitchFamily="34" charset="0"/>
            </a:rPr>
            <a:t>dan </a:t>
          </a:r>
          <a:r>
            <a:rPr lang="ms-MY" b="1" dirty="0" smtClean="0">
              <a:solidFill>
                <a:schemeClr val="tx1"/>
              </a:solidFill>
              <a:latin typeface="Trebuchet MS" panose="020B0603020202020204" pitchFamily="34" charset="0"/>
            </a:rPr>
            <a:t>pengurusan jabatan</a:t>
          </a:r>
          <a:r>
            <a:rPr lang="ms-MY" dirty="0" smtClean="0">
              <a:solidFill>
                <a:schemeClr val="tx1"/>
              </a:solidFill>
              <a:latin typeface="Trebuchet MS" panose="020B0603020202020204" pitchFamily="34" charset="0"/>
            </a:rPr>
            <a:t>. </a:t>
          </a:r>
        </a:p>
        <a:p>
          <a:pPr algn="just"/>
          <a:r>
            <a:rPr lang="ms-MY" dirty="0" smtClean="0">
              <a:solidFill>
                <a:schemeClr val="tx1"/>
              </a:solidFill>
              <a:latin typeface="Trebuchet MS" panose="020B0603020202020204" pitchFamily="34" charset="0"/>
            </a:rPr>
            <a:t>-Apabila pindaan dibuat, ia tidak hanya berkait dengan kedudukan negeri Borneo sahaja tetapi dibuat melibatkan negeri lain.</a:t>
          </a:r>
          <a:endParaRPr lang="en-MY" dirty="0">
            <a:solidFill>
              <a:schemeClr val="tx1"/>
            </a:solidFill>
            <a:latin typeface="Trebuchet MS" panose="020B0603020202020204" pitchFamily="34" charset="0"/>
          </a:endParaRPr>
        </a:p>
      </dgm:t>
    </dgm:pt>
    <dgm:pt modelId="{945B6ECA-33DB-4CD0-93E2-5D06C68651F6}" type="parTrans" cxnId="{E18902DC-FDE6-4359-AEBD-5E3CD983AA16}">
      <dgm:prSet/>
      <dgm:spPr/>
      <dgm:t>
        <a:bodyPr/>
        <a:lstStyle/>
        <a:p>
          <a:endParaRPr lang="en-MY"/>
        </a:p>
      </dgm:t>
    </dgm:pt>
    <dgm:pt modelId="{2C9A53AB-DCE0-465A-B00B-A23CFAD58FEC}" type="sibTrans" cxnId="{E18902DC-FDE6-4359-AEBD-5E3CD983AA16}">
      <dgm:prSet/>
      <dgm:spPr/>
      <dgm:t>
        <a:bodyPr/>
        <a:lstStyle/>
        <a:p>
          <a:endParaRPr lang="en-MY"/>
        </a:p>
      </dgm:t>
    </dgm:pt>
    <dgm:pt modelId="{6DB87F12-961B-4DF2-AFC0-C7A8D1366600}" type="pres">
      <dgm:prSet presAssocID="{7E550D80-589C-4C0C-BEC8-48A725791D7A}" presName="Name0" presStyleCnt="0">
        <dgm:presLayoutVars>
          <dgm:chPref val="1"/>
          <dgm:dir/>
          <dgm:animOne val="branch"/>
          <dgm:animLvl val="lvl"/>
          <dgm:resizeHandles/>
        </dgm:presLayoutVars>
      </dgm:prSet>
      <dgm:spPr/>
      <dgm:t>
        <a:bodyPr/>
        <a:lstStyle/>
        <a:p>
          <a:endParaRPr lang="en-MY"/>
        </a:p>
      </dgm:t>
    </dgm:pt>
    <dgm:pt modelId="{0CE23AC0-07FC-497B-8552-E49EC9F0EF7E}" type="pres">
      <dgm:prSet presAssocID="{0A891F52-877C-4F52-8958-F6A3FB78705A}" presName="vertOne" presStyleCnt="0"/>
      <dgm:spPr/>
    </dgm:pt>
    <dgm:pt modelId="{47E4BDF3-3166-4BEF-AD22-68B3A2E9BD2D}" type="pres">
      <dgm:prSet presAssocID="{0A891F52-877C-4F52-8958-F6A3FB78705A}" presName="txOne" presStyleLbl="node0" presStyleIdx="0" presStyleCnt="1">
        <dgm:presLayoutVars>
          <dgm:chPref val="3"/>
        </dgm:presLayoutVars>
      </dgm:prSet>
      <dgm:spPr/>
      <dgm:t>
        <a:bodyPr/>
        <a:lstStyle/>
        <a:p>
          <a:endParaRPr lang="en-MY"/>
        </a:p>
      </dgm:t>
    </dgm:pt>
    <dgm:pt modelId="{ECC9E77E-6BD2-4EE3-92B2-9F87A0A88CC6}" type="pres">
      <dgm:prSet presAssocID="{0A891F52-877C-4F52-8958-F6A3FB78705A}" presName="horzOne" presStyleCnt="0"/>
      <dgm:spPr/>
    </dgm:pt>
  </dgm:ptLst>
  <dgm:cxnLst>
    <dgm:cxn modelId="{C9DDFA35-2C91-4024-94AA-BEC34AD9E277}" type="presOf" srcId="{7E550D80-589C-4C0C-BEC8-48A725791D7A}" destId="{6DB87F12-961B-4DF2-AFC0-C7A8D1366600}" srcOrd="0" destOrd="0" presId="urn:microsoft.com/office/officeart/2005/8/layout/hierarchy4"/>
    <dgm:cxn modelId="{519D0207-6797-4F6B-8630-CA06D936155B}" type="presOf" srcId="{0A891F52-877C-4F52-8958-F6A3FB78705A}" destId="{47E4BDF3-3166-4BEF-AD22-68B3A2E9BD2D}" srcOrd="0" destOrd="0" presId="urn:microsoft.com/office/officeart/2005/8/layout/hierarchy4"/>
    <dgm:cxn modelId="{E18902DC-FDE6-4359-AEBD-5E3CD983AA16}" srcId="{7E550D80-589C-4C0C-BEC8-48A725791D7A}" destId="{0A891F52-877C-4F52-8958-F6A3FB78705A}" srcOrd="0" destOrd="0" parTransId="{945B6ECA-33DB-4CD0-93E2-5D06C68651F6}" sibTransId="{2C9A53AB-DCE0-465A-B00B-A23CFAD58FEC}"/>
    <dgm:cxn modelId="{938239E0-E0E1-4521-9FC5-59888E423517}" type="presParOf" srcId="{6DB87F12-961B-4DF2-AFC0-C7A8D1366600}" destId="{0CE23AC0-07FC-497B-8552-E49EC9F0EF7E}" srcOrd="0" destOrd="0" presId="urn:microsoft.com/office/officeart/2005/8/layout/hierarchy4"/>
    <dgm:cxn modelId="{3F57FC26-4839-404D-990A-2A8E2A527CCD}" type="presParOf" srcId="{0CE23AC0-07FC-497B-8552-E49EC9F0EF7E}" destId="{47E4BDF3-3166-4BEF-AD22-68B3A2E9BD2D}" srcOrd="0" destOrd="0" presId="urn:microsoft.com/office/officeart/2005/8/layout/hierarchy4"/>
    <dgm:cxn modelId="{3F6A4F57-4789-4CC1-958C-B66DFE26A40F}" type="presParOf" srcId="{0CE23AC0-07FC-497B-8552-E49EC9F0EF7E}" destId="{ECC9E77E-6BD2-4EE3-92B2-9F87A0A88CC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550D80-589C-4C0C-BEC8-48A725791D7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MY"/>
        </a:p>
      </dgm:t>
    </dgm:pt>
    <dgm:pt modelId="{17972256-514C-4EE7-BA9B-AA4A7B809255}">
      <dgm:prSet/>
      <dgm:spPr/>
      <dgm:t>
        <a:bodyPr/>
        <a:lstStyle/>
        <a:p>
          <a:endParaRPr lang="en-MY" dirty="0">
            <a:solidFill>
              <a:schemeClr val="tx1"/>
            </a:solidFill>
            <a:latin typeface="Trebuchet MS" panose="020B0603020202020204" pitchFamily="34" charset="0"/>
          </a:endParaRPr>
        </a:p>
      </dgm:t>
    </dgm:pt>
    <dgm:pt modelId="{7E0BB847-BA43-4858-B479-B08B01EDA85D}" type="parTrans" cxnId="{CBE21B13-A306-470B-9D24-986970C03430}">
      <dgm:prSet/>
      <dgm:spPr/>
      <dgm:t>
        <a:bodyPr/>
        <a:lstStyle/>
        <a:p>
          <a:endParaRPr lang="en-MY"/>
        </a:p>
      </dgm:t>
    </dgm:pt>
    <dgm:pt modelId="{F3F3F8B8-7578-4D0A-A66A-159513346AD0}" type="sibTrans" cxnId="{CBE21B13-A306-470B-9D24-986970C03430}">
      <dgm:prSet/>
      <dgm:spPr/>
      <dgm:t>
        <a:bodyPr/>
        <a:lstStyle/>
        <a:p>
          <a:endParaRPr lang="en-MY"/>
        </a:p>
      </dgm:t>
    </dgm:pt>
    <dgm:pt modelId="{6DB87F12-961B-4DF2-AFC0-C7A8D1366600}" type="pres">
      <dgm:prSet presAssocID="{7E550D80-589C-4C0C-BEC8-48A725791D7A}" presName="Name0" presStyleCnt="0">
        <dgm:presLayoutVars>
          <dgm:chPref val="1"/>
          <dgm:dir/>
          <dgm:animOne val="branch"/>
          <dgm:animLvl val="lvl"/>
          <dgm:resizeHandles/>
        </dgm:presLayoutVars>
      </dgm:prSet>
      <dgm:spPr/>
      <dgm:t>
        <a:bodyPr/>
        <a:lstStyle/>
        <a:p>
          <a:endParaRPr lang="en-MY"/>
        </a:p>
      </dgm:t>
    </dgm:pt>
    <dgm:pt modelId="{BAD223F8-EF1B-47BF-9EF7-F91EBA79B19B}" type="pres">
      <dgm:prSet presAssocID="{17972256-514C-4EE7-BA9B-AA4A7B809255}" presName="vertOne" presStyleCnt="0"/>
      <dgm:spPr/>
    </dgm:pt>
    <dgm:pt modelId="{038E496E-A097-4715-B7ED-AB394739ED64}" type="pres">
      <dgm:prSet presAssocID="{17972256-514C-4EE7-BA9B-AA4A7B809255}" presName="txOne" presStyleLbl="node0" presStyleIdx="0" presStyleCnt="1" custScaleX="125009">
        <dgm:presLayoutVars>
          <dgm:chPref val="3"/>
        </dgm:presLayoutVars>
      </dgm:prSet>
      <dgm:spPr/>
      <dgm:t>
        <a:bodyPr/>
        <a:lstStyle/>
        <a:p>
          <a:endParaRPr lang="en-MY"/>
        </a:p>
      </dgm:t>
    </dgm:pt>
    <dgm:pt modelId="{CC7216F7-6338-4E71-9E46-2D68080631B4}" type="pres">
      <dgm:prSet presAssocID="{17972256-514C-4EE7-BA9B-AA4A7B809255}" presName="horzOne" presStyleCnt="0"/>
      <dgm:spPr/>
    </dgm:pt>
  </dgm:ptLst>
  <dgm:cxnLst>
    <dgm:cxn modelId="{45BE7A80-4409-484E-918F-2362C6578C63}" type="presOf" srcId="{17972256-514C-4EE7-BA9B-AA4A7B809255}" destId="{038E496E-A097-4715-B7ED-AB394739ED64}" srcOrd="0" destOrd="0" presId="urn:microsoft.com/office/officeart/2005/8/layout/hierarchy4"/>
    <dgm:cxn modelId="{C9DDFA35-2C91-4024-94AA-BEC34AD9E277}" type="presOf" srcId="{7E550D80-589C-4C0C-BEC8-48A725791D7A}" destId="{6DB87F12-961B-4DF2-AFC0-C7A8D1366600}" srcOrd="0" destOrd="0" presId="urn:microsoft.com/office/officeart/2005/8/layout/hierarchy4"/>
    <dgm:cxn modelId="{CBE21B13-A306-470B-9D24-986970C03430}" srcId="{7E550D80-589C-4C0C-BEC8-48A725791D7A}" destId="{17972256-514C-4EE7-BA9B-AA4A7B809255}" srcOrd="0" destOrd="0" parTransId="{7E0BB847-BA43-4858-B479-B08B01EDA85D}" sibTransId="{F3F3F8B8-7578-4D0A-A66A-159513346AD0}"/>
    <dgm:cxn modelId="{72F8A5DB-95BE-4C02-9771-154169B28C93}" type="presParOf" srcId="{6DB87F12-961B-4DF2-AFC0-C7A8D1366600}" destId="{BAD223F8-EF1B-47BF-9EF7-F91EBA79B19B}" srcOrd="0" destOrd="0" presId="urn:microsoft.com/office/officeart/2005/8/layout/hierarchy4"/>
    <dgm:cxn modelId="{B2C7D1C5-EB8B-4025-8151-E27623028799}" type="presParOf" srcId="{BAD223F8-EF1B-47BF-9EF7-F91EBA79B19B}" destId="{038E496E-A097-4715-B7ED-AB394739ED64}" srcOrd="0" destOrd="0" presId="urn:microsoft.com/office/officeart/2005/8/layout/hierarchy4"/>
    <dgm:cxn modelId="{F0AC1717-E70D-41A0-8690-62C338FC08C5}" type="presParOf" srcId="{BAD223F8-EF1B-47BF-9EF7-F91EBA79B19B}" destId="{CC7216F7-6338-4E71-9E46-2D68080631B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53D76F-72EA-421D-BF8B-EBE3FD1C00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425C77CE-D7C0-4446-AA57-238F0E1236C1}">
      <dgm:prSet phldrT="[Text]"/>
      <dgm:spPr/>
      <dgm:t>
        <a:bodyPr/>
        <a:lstStyle/>
        <a:p>
          <a:pPr algn="l"/>
          <a:r>
            <a:rPr lang="ms-MY" dirty="0" smtClean="0">
              <a:solidFill>
                <a:schemeClr val="tx1"/>
              </a:solidFill>
            </a:rPr>
            <a:t>Dalam Jadual 6.1 terdapat tiga senarai dalam perlembagaan yang menunjukkan bidang kuasa kerajaan pusat dan kerajaan negeri. Kerajaan Pusat misalnya berkuasa ke atas hal ehwal luar negeri, pertahanan, kewangan dan pendidikan manakala kerajaan negeri berkuasa ke atas tanah, undang-undang Islam, pertanian, dan perhutanan. Selain daripada itu, terdapat bidang kuasa melibatkan negeri dan pusat seperti kebajikan sosial dan biasiswa.</a:t>
          </a:r>
          <a:endParaRPr lang="en-MY" dirty="0">
            <a:solidFill>
              <a:schemeClr val="tx1"/>
            </a:solidFill>
          </a:endParaRPr>
        </a:p>
      </dgm:t>
    </dgm:pt>
    <dgm:pt modelId="{1C101FF0-125A-4066-9F3C-86E82EF3D1CF}" type="parTrans" cxnId="{AA9383FF-FE18-4600-97F5-717FBE7CC110}">
      <dgm:prSet/>
      <dgm:spPr/>
      <dgm:t>
        <a:bodyPr/>
        <a:lstStyle/>
        <a:p>
          <a:endParaRPr lang="en-MY"/>
        </a:p>
      </dgm:t>
    </dgm:pt>
    <dgm:pt modelId="{79D06EC8-FE30-401A-843A-33C15E4AEF14}" type="sibTrans" cxnId="{AA9383FF-FE18-4600-97F5-717FBE7CC110}">
      <dgm:prSet/>
      <dgm:spPr/>
      <dgm:t>
        <a:bodyPr/>
        <a:lstStyle/>
        <a:p>
          <a:endParaRPr lang="en-MY"/>
        </a:p>
      </dgm:t>
    </dgm:pt>
    <dgm:pt modelId="{8D3C80CC-2964-4D70-B56C-31E3F3B061FB}">
      <dgm:prSet/>
      <dgm:spPr/>
      <dgm:t>
        <a:bodyPr/>
        <a:lstStyle/>
        <a:p>
          <a:pPr algn="l"/>
          <a:r>
            <a:rPr lang="ms-MY" dirty="0" smtClean="0">
              <a:solidFill>
                <a:schemeClr val="tx1"/>
              </a:solidFill>
            </a:rPr>
            <a:t>Satu isu penting berhubung dengan perlembagaan Malaysia ialah hubungan antara kerajaan persekutuan dan negeri. </a:t>
          </a:r>
        </a:p>
        <a:p>
          <a:pPr algn="l"/>
          <a:endParaRPr lang="ms-MY" dirty="0" smtClean="0">
            <a:solidFill>
              <a:schemeClr val="tx1"/>
            </a:solidFill>
          </a:endParaRPr>
        </a:p>
        <a:p>
          <a:pPr algn="l"/>
          <a:r>
            <a:rPr lang="ms-MY" dirty="0" smtClean="0">
              <a:solidFill>
                <a:schemeClr val="tx1"/>
              </a:solidFill>
            </a:rPr>
            <a:t>Malaysia adalah negara tunggal di Asia Tenggara yang mempunyai sistem politik persekutuan. </a:t>
          </a:r>
        </a:p>
        <a:p>
          <a:pPr algn="l"/>
          <a:endParaRPr lang="ms-MY" dirty="0" smtClean="0">
            <a:solidFill>
              <a:schemeClr val="tx1"/>
            </a:solidFill>
          </a:endParaRPr>
        </a:p>
        <a:p>
          <a:pPr algn="l"/>
          <a:r>
            <a:rPr lang="ms-MY" dirty="0" smtClean="0">
              <a:solidFill>
                <a:schemeClr val="tx1"/>
              </a:solidFill>
            </a:rPr>
            <a:t>Oleh itu, satu isu yang penting berhubung dengan Perlembagaan Malaysia ialah hubungan persekutuan dengan negeri atau federalisme. Dalam perlembagaan Persekutuan, kuasa kerajaan negeri dalam senarai negeri manakala satu lagi senarai iaitu senarai bersama. Senarai kuasa persekutuan ialah dalam Bahagian 4, senarai kuasa negeri  pada Bahagian 5 dan senarai pusat dan negeri pada Bahagian 6.</a:t>
          </a:r>
          <a:endParaRPr lang="en-MY" dirty="0">
            <a:solidFill>
              <a:schemeClr val="tx1"/>
            </a:solidFill>
          </a:endParaRPr>
        </a:p>
      </dgm:t>
    </dgm:pt>
    <dgm:pt modelId="{8C259AB7-5243-48C8-A001-ABAAB517EDAB}" type="parTrans" cxnId="{8D9DEFC3-722B-4524-8E11-E146B385133A}">
      <dgm:prSet/>
      <dgm:spPr/>
      <dgm:t>
        <a:bodyPr/>
        <a:lstStyle/>
        <a:p>
          <a:endParaRPr lang="en-MY"/>
        </a:p>
      </dgm:t>
    </dgm:pt>
    <dgm:pt modelId="{1447FBE9-47E7-4AB4-8378-C17E22364BE5}" type="sibTrans" cxnId="{8D9DEFC3-722B-4524-8E11-E146B385133A}">
      <dgm:prSet/>
      <dgm:spPr/>
      <dgm:t>
        <a:bodyPr/>
        <a:lstStyle/>
        <a:p>
          <a:endParaRPr lang="en-MY"/>
        </a:p>
      </dgm:t>
    </dgm:pt>
    <dgm:pt modelId="{4985D5AD-57EA-4C37-B1F2-EDADC5ECE309}">
      <dgm:prSet/>
      <dgm:spPr/>
      <dgm:t>
        <a:bodyPr/>
        <a:lstStyle/>
        <a:p>
          <a:pPr algn="l"/>
          <a:r>
            <a:rPr lang="ms-MY" dirty="0" smtClean="0">
              <a:solidFill>
                <a:schemeClr val="tx1"/>
              </a:solidFill>
            </a:rPr>
            <a:t>Bagi sebuah negara persekutuan, biasanya terdapat dua tahap kuasa iaitu kuasa negeri lebih kuat dari kuasa pusat atau kuasa pusat lebih kuat dari negeri. </a:t>
          </a:r>
        </a:p>
        <a:p>
          <a:pPr algn="l"/>
          <a:endParaRPr lang="ms-MY" dirty="0" smtClean="0">
            <a:solidFill>
              <a:schemeClr val="tx1"/>
            </a:solidFill>
          </a:endParaRPr>
        </a:p>
        <a:p>
          <a:pPr algn="l"/>
          <a:r>
            <a:rPr lang="ms-MY" dirty="0" smtClean="0">
              <a:solidFill>
                <a:schemeClr val="tx1"/>
              </a:solidFill>
            </a:rPr>
            <a:t>Dalam kes Malaysia, perlembagaan telah meletakkan kuasa pusat lebih kuat daripada kuasa negeri, dalam soal kewangan misalnya negeri biasanya bergantung kepada geran kerajaan pusat. Negeri yang lebih maju dan banyak sumber asli biasanya mendapat geran yang lebih.</a:t>
          </a:r>
          <a:endParaRPr lang="en-MY" dirty="0">
            <a:solidFill>
              <a:schemeClr val="tx1"/>
            </a:solidFill>
          </a:endParaRPr>
        </a:p>
      </dgm:t>
    </dgm:pt>
    <dgm:pt modelId="{CC770F73-4155-42A0-A454-95D5C10A756C}" type="parTrans" cxnId="{EBD5E6B2-C2F4-4F99-AD03-F9F4FAAC7190}">
      <dgm:prSet/>
      <dgm:spPr/>
      <dgm:t>
        <a:bodyPr/>
        <a:lstStyle/>
        <a:p>
          <a:endParaRPr lang="en-MY"/>
        </a:p>
      </dgm:t>
    </dgm:pt>
    <dgm:pt modelId="{C6CE7B9C-BFCD-486B-A899-5E4EAF3E66F3}" type="sibTrans" cxnId="{EBD5E6B2-C2F4-4F99-AD03-F9F4FAAC7190}">
      <dgm:prSet/>
      <dgm:spPr/>
      <dgm:t>
        <a:bodyPr/>
        <a:lstStyle/>
        <a:p>
          <a:endParaRPr lang="en-MY"/>
        </a:p>
      </dgm:t>
    </dgm:pt>
    <dgm:pt modelId="{29383C2B-E083-47F3-B49A-320BEA74A51D}">
      <dgm:prSet/>
      <dgm:spPr/>
      <dgm:t>
        <a:bodyPr/>
        <a:lstStyle/>
        <a:p>
          <a:pPr algn="l"/>
          <a:r>
            <a:rPr lang="ms-MY" dirty="0" smtClean="0">
              <a:solidFill>
                <a:schemeClr val="tx1"/>
              </a:solidFill>
            </a:rPr>
            <a:t>Dari segi politik, negeri-negeri tidak mempunyai kuasa yang kuat ke atas persekutuan kerana kuasa tertentu seperti hal ehwal luar dan pertahanan dikuasai oleh Pusat. </a:t>
          </a:r>
        </a:p>
        <a:p>
          <a:pPr algn="l"/>
          <a:r>
            <a:rPr lang="ms-MY" dirty="0" smtClean="0">
              <a:solidFill>
                <a:schemeClr val="tx1"/>
              </a:solidFill>
            </a:rPr>
            <a:t>Oleh itu, walaupun negeri dikuasai oleh pembangkang, krisis atau konflik tidak membolehkannya sampai ke peringkat keluar dari persekutuan kecuali sekiranya dikehendaki oleh majoriti anggota parlimen seperti yang berlaku ke atas Singapura ekoran timbulnya konflik mengenai pasaran bersama, pembahagian hasil, cukai import, dan konflik antara PAP-Perikatan dari segi undang-undang. PERKARA 4 (11) menyebutkan perlembagaan persekutuan sebagai undang-undang utama persekutuan manakala PERKARA 75 menyebutkan undang-undang negeri, jika berlawanan dengan persekutuan akan terbatal. Selain daripada itu, Yang di-Pertuan Agong juga mempunyai kuasa mengisytiharkan darurat sekiranya terdapat kuasa negeri yang mungkin menentang kuasa pusat dan dianggap mewujudkan keadaan tidak tenteram. </a:t>
          </a:r>
          <a:endParaRPr lang="en-MY" dirty="0">
            <a:solidFill>
              <a:schemeClr val="tx1"/>
            </a:solidFill>
          </a:endParaRPr>
        </a:p>
      </dgm:t>
    </dgm:pt>
    <dgm:pt modelId="{A5721241-C07A-4D2F-9317-92CF2AE93E74}" type="parTrans" cxnId="{94FB86E5-CB9B-4B27-841F-7372DD141226}">
      <dgm:prSet/>
      <dgm:spPr/>
      <dgm:t>
        <a:bodyPr/>
        <a:lstStyle/>
        <a:p>
          <a:endParaRPr lang="en-MY"/>
        </a:p>
      </dgm:t>
    </dgm:pt>
    <dgm:pt modelId="{E4882C98-86DE-4718-B2B2-B3EEBB4245DC}" type="sibTrans" cxnId="{94FB86E5-CB9B-4B27-841F-7372DD141226}">
      <dgm:prSet/>
      <dgm:spPr/>
      <dgm:t>
        <a:bodyPr/>
        <a:lstStyle/>
        <a:p>
          <a:endParaRPr lang="en-MY"/>
        </a:p>
      </dgm:t>
    </dgm:pt>
    <dgm:pt modelId="{FD7591A6-60CE-4E1F-8EA0-AD37C5725AC0}">
      <dgm:prSet/>
      <dgm:spPr/>
      <dgm:t>
        <a:bodyPr/>
        <a:lstStyle/>
        <a:p>
          <a:pPr algn="l"/>
          <a:r>
            <a:rPr lang="ms-MY" dirty="0" smtClean="0">
              <a:solidFill>
                <a:schemeClr val="tx1"/>
              </a:solidFill>
            </a:rPr>
            <a:t>Dari segi pemerintahan negeri, sultan dan Yang di-Pertuan Negeri adalah ketua kerajaan negeri. Selain daripada mempunyai ketua kerajaan, negeri juga mempunyai perlembagaannya sendiri. Kerajaan negeri juga mempunyai kuasa eksekutif biasanya dikenali sebagai exco yang bertanggungjawab ke atas pentadbiran awam negeri. Beberapa negeri di Malaysia mempunyai pegawai tadbir negerinya sendiri tanpa melibatkan pelantikan oleh pentadbiran awam kerajaan pusat. Kuasa membuat dasar dan undang-undang di peringkat negeri pula dibuat melalui Majlis Undangan Negeri. Sistem ini memungkinkan sebuah kerajaan negeri dikuasai oleh sebuah parti politik yang berbeza dari kerajaan pusat. Bagaimanapun, terdapat saling hubung kait antara kerajaan pusat dan kerajaan negeri.</a:t>
          </a:r>
          <a:endParaRPr lang="en-MY" dirty="0">
            <a:solidFill>
              <a:schemeClr val="tx1"/>
            </a:solidFill>
          </a:endParaRPr>
        </a:p>
      </dgm:t>
    </dgm:pt>
    <dgm:pt modelId="{2A250306-3F76-4E26-8899-C4D09CE4418E}" type="parTrans" cxnId="{105644F1-AF98-4B27-9ADA-93969FDBAFA3}">
      <dgm:prSet/>
      <dgm:spPr/>
      <dgm:t>
        <a:bodyPr/>
        <a:lstStyle/>
        <a:p>
          <a:endParaRPr lang="en-MY"/>
        </a:p>
      </dgm:t>
    </dgm:pt>
    <dgm:pt modelId="{60217DFF-942B-4A86-9832-9B314B396F5E}" type="sibTrans" cxnId="{105644F1-AF98-4B27-9ADA-93969FDBAFA3}">
      <dgm:prSet/>
      <dgm:spPr/>
      <dgm:t>
        <a:bodyPr/>
        <a:lstStyle/>
        <a:p>
          <a:endParaRPr lang="en-MY"/>
        </a:p>
      </dgm:t>
    </dgm:pt>
    <dgm:pt modelId="{4FB9049A-9953-4AD9-AF33-01E211EA6174}">
      <dgm:prSet/>
      <dgm:spPr/>
      <dgm:t>
        <a:bodyPr/>
        <a:lstStyle/>
        <a:p>
          <a:pPr algn="l"/>
          <a:r>
            <a:rPr lang="ms-MY" dirty="0" smtClean="0">
              <a:solidFill>
                <a:schemeClr val="tx1"/>
              </a:solidFill>
            </a:rPr>
            <a:t>Kemasukan Sabah dan Sarawak ke dalam Persekutuan Malaysia melibatkan hubungan antara persekutuan dan negeri. Dibandingkan dengan negeri-negeri asal dalam persekutuan, kedua negeri ini mempunyai kuasa autonomi yang lebih dalam beberapa perkara. Perkara-perkara yang terlibat ialah senarai perundangan (Jadual 9). Dari segi imigrasi, negeri Borneo berhak mengenakan sekatan tertentu, hal ehwal tanah (kuasa pusat berhak ke atas negeri untuk tujuan persekutuan tetapi tidak di Borneo), tanah rizab Melayu (di Borneo tanah rizab bumiputera), majlis tanah Negara (negeri Borneo tidak perlu mematuhi keputusan MTN begitu juga Majlis Negara bagi kerajaan tempatan), rancangan pembangunan (tidak boleh dilaksanakan tanpa persetujuan Yang di-Pertuan Negeri). Perkara-perkara lain ialah berkaitan dengan agama rasmi (agama rasmi Negara ialah Islam tetapi tidak di Borneo), Kehakiman (Borneo mempunyai hakim tingginya sendiri), bahasa kebangsaan (Bahasa Inggeris digunakan selama 10 tahun selepas kemasukan ke dalam persekutuan) dan kedudukan bumiputera (sama seperti perkara 153 bagi kedudukan orang Melayu di semenanjung). Bagaimanapun, dalam hal pindaan perlembagaan Yang di- Pertuan Agong tetap berkuasa di semua negeri dan begitu juga perkhidmatan awam persekutuan.</a:t>
          </a:r>
          <a:endParaRPr lang="en-MY" dirty="0">
            <a:solidFill>
              <a:schemeClr val="tx1"/>
            </a:solidFill>
          </a:endParaRPr>
        </a:p>
      </dgm:t>
    </dgm:pt>
    <dgm:pt modelId="{991962B1-ACE3-4076-90A3-3C76D674B753}" type="parTrans" cxnId="{4233A2A8-EC04-4BD1-A8B4-3DA35918B86B}">
      <dgm:prSet/>
      <dgm:spPr/>
      <dgm:t>
        <a:bodyPr/>
        <a:lstStyle/>
        <a:p>
          <a:endParaRPr lang="en-MY"/>
        </a:p>
      </dgm:t>
    </dgm:pt>
    <dgm:pt modelId="{801D1B25-B7F7-4D06-85A3-F8B8F83E3F05}" type="sibTrans" cxnId="{4233A2A8-EC04-4BD1-A8B4-3DA35918B86B}">
      <dgm:prSet/>
      <dgm:spPr/>
      <dgm:t>
        <a:bodyPr/>
        <a:lstStyle/>
        <a:p>
          <a:endParaRPr lang="en-MY"/>
        </a:p>
      </dgm:t>
    </dgm:pt>
    <dgm:pt modelId="{23440A4D-3466-4BF1-ADA8-071540EFA2EA}" type="pres">
      <dgm:prSet presAssocID="{8B53D76F-72EA-421D-BF8B-EBE3FD1C0008}" presName="diagram" presStyleCnt="0">
        <dgm:presLayoutVars>
          <dgm:dir/>
          <dgm:resizeHandles val="exact"/>
        </dgm:presLayoutVars>
      </dgm:prSet>
      <dgm:spPr/>
      <dgm:t>
        <a:bodyPr/>
        <a:lstStyle/>
        <a:p>
          <a:endParaRPr lang="en-MY"/>
        </a:p>
      </dgm:t>
    </dgm:pt>
    <dgm:pt modelId="{C6F87AF6-CD5D-422F-B7E4-CE016FFE480C}" type="pres">
      <dgm:prSet presAssocID="{8D3C80CC-2964-4D70-B56C-31E3F3B061FB}" presName="node" presStyleLbl="node1" presStyleIdx="0" presStyleCnt="6">
        <dgm:presLayoutVars>
          <dgm:bulletEnabled val="1"/>
        </dgm:presLayoutVars>
      </dgm:prSet>
      <dgm:spPr/>
      <dgm:t>
        <a:bodyPr/>
        <a:lstStyle/>
        <a:p>
          <a:endParaRPr lang="en-MY"/>
        </a:p>
      </dgm:t>
    </dgm:pt>
    <dgm:pt modelId="{A51962D5-0CBC-40C0-AF49-8BF65CD2898B}" type="pres">
      <dgm:prSet presAssocID="{1447FBE9-47E7-4AB4-8378-C17E22364BE5}" presName="sibTrans" presStyleCnt="0"/>
      <dgm:spPr/>
    </dgm:pt>
    <dgm:pt modelId="{2E7AF090-9386-48B1-A630-AC935D5803A0}" type="pres">
      <dgm:prSet presAssocID="{4985D5AD-57EA-4C37-B1F2-EDADC5ECE309}" presName="node" presStyleLbl="node1" presStyleIdx="1" presStyleCnt="6">
        <dgm:presLayoutVars>
          <dgm:bulletEnabled val="1"/>
        </dgm:presLayoutVars>
      </dgm:prSet>
      <dgm:spPr/>
      <dgm:t>
        <a:bodyPr/>
        <a:lstStyle/>
        <a:p>
          <a:endParaRPr lang="en-MY"/>
        </a:p>
      </dgm:t>
    </dgm:pt>
    <dgm:pt modelId="{928A1D48-C56F-4A31-BF00-A71CE1B412B2}" type="pres">
      <dgm:prSet presAssocID="{C6CE7B9C-BFCD-486B-A899-5E4EAF3E66F3}" presName="sibTrans" presStyleCnt="0"/>
      <dgm:spPr/>
    </dgm:pt>
    <dgm:pt modelId="{1E8A6691-815D-4F8B-9915-0C63CE82515B}" type="pres">
      <dgm:prSet presAssocID="{29383C2B-E083-47F3-B49A-320BEA74A51D}" presName="node" presStyleLbl="node1" presStyleIdx="2" presStyleCnt="6">
        <dgm:presLayoutVars>
          <dgm:bulletEnabled val="1"/>
        </dgm:presLayoutVars>
      </dgm:prSet>
      <dgm:spPr/>
      <dgm:t>
        <a:bodyPr/>
        <a:lstStyle/>
        <a:p>
          <a:endParaRPr lang="en-MY"/>
        </a:p>
      </dgm:t>
    </dgm:pt>
    <dgm:pt modelId="{9F7B83BC-18E2-4B41-88D6-798A76621F4A}" type="pres">
      <dgm:prSet presAssocID="{E4882C98-86DE-4718-B2B2-B3EEBB4245DC}" presName="sibTrans" presStyleCnt="0"/>
      <dgm:spPr/>
    </dgm:pt>
    <dgm:pt modelId="{46C1B1D2-456F-4BDE-B36F-6C3AF15D2F45}" type="pres">
      <dgm:prSet presAssocID="{425C77CE-D7C0-4446-AA57-238F0E1236C1}" presName="node" presStyleLbl="node1" presStyleIdx="3" presStyleCnt="6">
        <dgm:presLayoutVars>
          <dgm:bulletEnabled val="1"/>
        </dgm:presLayoutVars>
      </dgm:prSet>
      <dgm:spPr/>
      <dgm:t>
        <a:bodyPr/>
        <a:lstStyle/>
        <a:p>
          <a:endParaRPr lang="en-MY"/>
        </a:p>
      </dgm:t>
    </dgm:pt>
    <dgm:pt modelId="{66DEE23A-3D81-4C1E-81AC-C21B7404325A}" type="pres">
      <dgm:prSet presAssocID="{79D06EC8-FE30-401A-843A-33C15E4AEF14}" presName="sibTrans" presStyleCnt="0"/>
      <dgm:spPr/>
    </dgm:pt>
    <dgm:pt modelId="{BC74D741-E5C6-46E8-B344-A89F350F4CB5}" type="pres">
      <dgm:prSet presAssocID="{FD7591A6-60CE-4E1F-8EA0-AD37C5725AC0}" presName="node" presStyleLbl="node1" presStyleIdx="4" presStyleCnt="6">
        <dgm:presLayoutVars>
          <dgm:bulletEnabled val="1"/>
        </dgm:presLayoutVars>
      </dgm:prSet>
      <dgm:spPr/>
      <dgm:t>
        <a:bodyPr/>
        <a:lstStyle/>
        <a:p>
          <a:endParaRPr lang="en-MY"/>
        </a:p>
      </dgm:t>
    </dgm:pt>
    <dgm:pt modelId="{C58C79F2-89C2-495E-9DC3-0844B4CC6ADD}" type="pres">
      <dgm:prSet presAssocID="{60217DFF-942B-4A86-9832-9B314B396F5E}" presName="sibTrans" presStyleCnt="0"/>
      <dgm:spPr/>
    </dgm:pt>
    <dgm:pt modelId="{60BBF2B2-256B-41BD-B839-8AB32A99B65D}" type="pres">
      <dgm:prSet presAssocID="{4FB9049A-9953-4AD9-AF33-01E211EA6174}" presName="node" presStyleLbl="node1" presStyleIdx="5" presStyleCnt="6">
        <dgm:presLayoutVars>
          <dgm:bulletEnabled val="1"/>
        </dgm:presLayoutVars>
      </dgm:prSet>
      <dgm:spPr/>
      <dgm:t>
        <a:bodyPr/>
        <a:lstStyle/>
        <a:p>
          <a:endParaRPr lang="en-MY"/>
        </a:p>
      </dgm:t>
    </dgm:pt>
  </dgm:ptLst>
  <dgm:cxnLst>
    <dgm:cxn modelId="{A3367F67-5A64-48DD-8CCE-19C60FE33B88}" type="presOf" srcId="{8D3C80CC-2964-4D70-B56C-31E3F3B061FB}" destId="{C6F87AF6-CD5D-422F-B7E4-CE016FFE480C}" srcOrd="0" destOrd="0" presId="urn:microsoft.com/office/officeart/2005/8/layout/default"/>
    <dgm:cxn modelId="{6F681FF7-8DC8-44C3-A39C-9976ADACB8F3}" type="presOf" srcId="{8B53D76F-72EA-421D-BF8B-EBE3FD1C0008}" destId="{23440A4D-3466-4BF1-ADA8-071540EFA2EA}" srcOrd="0" destOrd="0" presId="urn:microsoft.com/office/officeart/2005/8/layout/default"/>
    <dgm:cxn modelId="{BB93F5FE-DE00-4A63-B98D-FDEAE4BB11DA}" type="presOf" srcId="{4FB9049A-9953-4AD9-AF33-01E211EA6174}" destId="{60BBF2B2-256B-41BD-B839-8AB32A99B65D}" srcOrd="0" destOrd="0" presId="urn:microsoft.com/office/officeart/2005/8/layout/default"/>
    <dgm:cxn modelId="{105644F1-AF98-4B27-9ADA-93969FDBAFA3}" srcId="{8B53D76F-72EA-421D-BF8B-EBE3FD1C0008}" destId="{FD7591A6-60CE-4E1F-8EA0-AD37C5725AC0}" srcOrd="4" destOrd="0" parTransId="{2A250306-3F76-4E26-8899-C4D09CE4418E}" sibTransId="{60217DFF-942B-4A86-9832-9B314B396F5E}"/>
    <dgm:cxn modelId="{BC7695BE-9469-4F63-92AC-8BEB9B31A5F4}" type="presOf" srcId="{4985D5AD-57EA-4C37-B1F2-EDADC5ECE309}" destId="{2E7AF090-9386-48B1-A630-AC935D5803A0}" srcOrd="0" destOrd="0" presId="urn:microsoft.com/office/officeart/2005/8/layout/default"/>
    <dgm:cxn modelId="{EBD5E6B2-C2F4-4F99-AD03-F9F4FAAC7190}" srcId="{8B53D76F-72EA-421D-BF8B-EBE3FD1C0008}" destId="{4985D5AD-57EA-4C37-B1F2-EDADC5ECE309}" srcOrd="1" destOrd="0" parTransId="{CC770F73-4155-42A0-A454-95D5C10A756C}" sibTransId="{C6CE7B9C-BFCD-486B-A899-5E4EAF3E66F3}"/>
    <dgm:cxn modelId="{8D9DEFC3-722B-4524-8E11-E146B385133A}" srcId="{8B53D76F-72EA-421D-BF8B-EBE3FD1C0008}" destId="{8D3C80CC-2964-4D70-B56C-31E3F3B061FB}" srcOrd="0" destOrd="0" parTransId="{8C259AB7-5243-48C8-A001-ABAAB517EDAB}" sibTransId="{1447FBE9-47E7-4AB4-8378-C17E22364BE5}"/>
    <dgm:cxn modelId="{99997972-E098-4E28-91FC-980CE12794BF}" type="presOf" srcId="{29383C2B-E083-47F3-B49A-320BEA74A51D}" destId="{1E8A6691-815D-4F8B-9915-0C63CE82515B}" srcOrd="0" destOrd="0" presId="urn:microsoft.com/office/officeart/2005/8/layout/default"/>
    <dgm:cxn modelId="{4233A2A8-EC04-4BD1-A8B4-3DA35918B86B}" srcId="{8B53D76F-72EA-421D-BF8B-EBE3FD1C0008}" destId="{4FB9049A-9953-4AD9-AF33-01E211EA6174}" srcOrd="5" destOrd="0" parTransId="{991962B1-ACE3-4076-90A3-3C76D674B753}" sibTransId="{801D1B25-B7F7-4D06-85A3-F8B8F83E3F05}"/>
    <dgm:cxn modelId="{AA9383FF-FE18-4600-97F5-717FBE7CC110}" srcId="{8B53D76F-72EA-421D-BF8B-EBE3FD1C0008}" destId="{425C77CE-D7C0-4446-AA57-238F0E1236C1}" srcOrd="3" destOrd="0" parTransId="{1C101FF0-125A-4066-9F3C-86E82EF3D1CF}" sibTransId="{79D06EC8-FE30-401A-843A-33C15E4AEF14}"/>
    <dgm:cxn modelId="{37AAFD03-C8A8-4C5F-A6C2-1FC8F4234B65}" type="presOf" srcId="{FD7591A6-60CE-4E1F-8EA0-AD37C5725AC0}" destId="{BC74D741-E5C6-46E8-B344-A89F350F4CB5}" srcOrd="0" destOrd="0" presId="urn:microsoft.com/office/officeart/2005/8/layout/default"/>
    <dgm:cxn modelId="{94FB86E5-CB9B-4B27-841F-7372DD141226}" srcId="{8B53D76F-72EA-421D-BF8B-EBE3FD1C0008}" destId="{29383C2B-E083-47F3-B49A-320BEA74A51D}" srcOrd="2" destOrd="0" parTransId="{A5721241-C07A-4D2F-9317-92CF2AE93E74}" sibTransId="{E4882C98-86DE-4718-B2B2-B3EEBB4245DC}"/>
    <dgm:cxn modelId="{5BCE03D1-2FD4-4D3B-A09E-93DDA832D2EC}" type="presOf" srcId="{425C77CE-D7C0-4446-AA57-238F0E1236C1}" destId="{46C1B1D2-456F-4BDE-B36F-6C3AF15D2F45}" srcOrd="0" destOrd="0" presId="urn:microsoft.com/office/officeart/2005/8/layout/default"/>
    <dgm:cxn modelId="{96C734CF-CF3A-4FC3-B15C-0EFFA5A7994D}" type="presParOf" srcId="{23440A4D-3466-4BF1-ADA8-071540EFA2EA}" destId="{C6F87AF6-CD5D-422F-B7E4-CE016FFE480C}" srcOrd="0" destOrd="0" presId="urn:microsoft.com/office/officeart/2005/8/layout/default"/>
    <dgm:cxn modelId="{3A14BD33-91D4-4085-8340-22CFE0920351}" type="presParOf" srcId="{23440A4D-3466-4BF1-ADA8-071540EFA2EA}" destId="{A51962D5-0CBC-40C0-AF49-8BF65CD2898B}" srcOrd="1" destOrd="0" presId="urn:microsoft.com/office/officeart/2005/8/layout/default"/>
    <dgm:cxn modelId="{A2979670-C194-41B6-93F7-A3DB67D95BA6}" type="presParOf" srcId="{23440A4D-3466-4BF1-ADA8-071540EFA2EA}" destId="{2E7AF090-9386-48B1-A630-AC935D5803A0}" srcOrd="2" destOrd="0" presId="urn:microsoft.com/office/officeart/2005/8/layout/default"/>
    <dgm:cxn modelId="{0F9BC642-5584-4547-951C-6FFA174EB9C7}" type="presParOf" srcId="{23440A4D-3466-4BF1-ADA8-071540EFA2EA}" destId="{928A1D48-C56F-4A31-BF00-A71CE1B412B2}" srcOrd="3" destOrd="0" presId="urn:microsoft.com/office/officeart/2005/8/layout/default"/>
    <dgm:cxn modelId="{EA976882-ECBC-483F-80D7-E42D398C2B8F}" type="presParOf" srcId="{23440A4D-3466-4BF1-ADA8-071540EFA2EA}" destId="{1E8A6691-815D-4F8B-9915-0C63CE82515B}" srcOrd="4" destOrd="0" presId="urn:microsoft.com/office/officeart/2005/8/layout/default"/>
    <dgm:cxn modelId="{AEFAFA1B-22B6-4D87-BD37-DA264D2EE647}" type="presParOf" srcId="{23440A4D-3466-4BF1-ADA8-071540EFA2EA}" destId="{9F7B83BC-18E2-4B41-88D6-798A76621F4A}" srcOrd="5" destOrd="0" presId="urn:microsoft.com/office/officeart/2005/8/layout/default"/>
    <dgm:cxn modelId="{C74E454F-7249-4D2F-A745-89B8FFA43F2B}" type="presParOf" srcId="{23440A4D-3466-4BF1-ADA8-071540EFA2EA}" destId="{46C1B1D2-456F-4BDE-B36F-6C3AF15D2F45}" srcOrd="6" destOrd="0" presId="urn:microsoft.com/office/officeart/2005/8/layout/default"/>
    <dgm:cxn modelId="{E87E1E1D-7084-42DF-A224-170DC0C3FE93}" type="presParOf" srcId="{23440A4D-3466-4BF1-ADA8-071540EFA2EA}" destId="{66DEE23A-3D81-4C1E-81AC-C21B7404325A}" srcOrd="7" destOrd="0" presId="urn:microsoft.com/office/officeart/2005/8/layout/default"/>
    <dgm:cxn modelId="{FA872E02-A4BD-409C-8A6C-3786B3E25B08}" type="presParOf" srcId="{23440A4D-3466-4BF1-ADA8-071540EFA2EA}" destId="{BC74D741-E5C6-46E8-B344-A89F350F4CB5}" srcOrd="8" destOrd="0" presId="urn:microsoft.com/office/officeart/2005/8/layout/default"/>
    <dgm:cxn modelId="{69E68B6B-80F1-4B80-924A-0FD345267739}" type="presParOf" srcId="{23440A4D-3466-4BF1-ADA8-071540EFA2EA}" destId="{C58C79F2-89C2-495E-9DC3-0844B4CC6ADD}" srcOrd="9" destOrd="0" presId="urn:microsoft.com/office/officeart/2005/8/layout/default"/>
    <dgm:cxn modelId="{A4C33EBC-0F28-4C2D-845E-4DB938CFC327}" type="presParOf" srcId="{23440A4D-3466-4BF1-ADA8-071540EFA2EA}" destId="{60BBF2B2-256B-41BD-B839-8AB32A99B65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F0D5F4-DC59-48FF-9804-FCC385C3F5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410595B5-B483-4558-8F1A-FFA0A0DD8232}">
      <dgm:prSet phldrT="[Text]" phldr="1"/>
      <dgm:spPr/>
      <dgm:t>
        <a:bodyPr/>
        <a:lstStyle/>
        <a:p>
          <a:endParaRPr lang="en-MY" dirty="0"/>
        </a:p>
      </dgm:t>
    </dgm:pt>
    <dgm:pt modelId="{204B736E-F803-4952-93DF-4D8094F51EDB}" type="parTrans" cxnId="{52D7CEE8-B28B-4B68-92CF-541F198AFA62}">
      <dgm:prSet/>
      <dgm:spPr/>
      <dgm:t>
        <a:bodyPr/>
        <a:lstStyle/>
        <a:p>
          <a:endParaRPr lang="en-MY"/>
        </a:p>
      </dgm:t>
    </dgm:pt>
    <dgm:pt modelId="{48F477FE-F949-4CD0-AEF6-F2ABFB6B9005}" type="sibTrans" cxnId="{52D7CEE8-B28B-4B68-92CF-541F198AFA62}">
      <dgm:prSet/>
      <dgm:spPr/>
      <dgm:t>
        <a:bodyPr/>
        <a:lstStyle/>
        <a:p>
          <a:endParaRPr lang="en-MY"/>
        </a:p>
      </dgm:t>
    </dgm:pt>
    <dgm:pt modelId="{6BFAA40A-D2C1-4335-B64E-1DF7FB053EDA}" type="pres">
      <dgm:prSet presAssocID="{30F0D5F4-DC59-48FF-9804-FCC385C3F5AC}" presName="diagram" presStyleCnt="0">
        <dgm:presLayoutVars>
          <dgm:dir/>
          <dgm:resizeHandles val="exact"/>
        </dgm:presLayoutVars>
      </dgm:prSet>
      <dgm:spPr/>
      <dgm:t>
        <a:bodyPr/>
        <a:lstStyle/>
        <a:p>
          <a:endParaRPr lang="en-MY"/>
        </a:p>
      </dgm:t>
    </dgm:pt>
    <dgm:pt modelId="{B50C1245-71CC-4C57-8868-09A75963D3E8}" type="pres">
      <dgm:prSet presAssocID="{410595B5-B483-4558-8F1A-FFA0A0DD8232}" presName="node" presStyleLbl="node1" presStyleIdx="0" presStyleCnt="1" custScaleX="112035" custLinFactNeighborX="476" custLinFactNeighborY="3175">
        <dgm:presLayoutVars>
          <dgm:bulletEnabled val="1"/>
        </dgm:presLayoutVars>
      </dgm:prSet>
      <dgm:spPr/>
      <dgm:t>
        <a:bodyPr/>
        <a:lstStyle/>
        <a:p>
          <a:endParaRPr lang="en-MY"/>
        </a:p>
      </dgm:t>
    </dgm:pt>
  </dgm:ptLst>
  <dgm:cxnLst>
    <dgm:cxn modelId="{52D7CEE8-B28B-4B68-92CF-541F198AFA62}" srcId="{30F0D5F4-DC59-48FF-9804-FCC385C3F5AC}" destId="{410595B5-B483-4558-8F1A-FFA0A0DD8232}" srcOrd="0" destOrd="0" parTransId="{204B736E-F803-4952-93DF-4D8094F51EDB}" sibTransId="{48F477FE-F949-4CD0-AEF6-F2ABFB6B9005}"/>
    <dgm:cxn modelId="{995D634D-500D-46F0-9FA7-7CE6F29306AD}" type="presOf" srcId="{410595B5-B483-4558-8F1A-FFA0A0DD8232}" destId="{B50C1245-71CC-4C57-8868-09A75963D3E8}" srcOrd="0" destOrd="0" presId="urn:microsoft.com/office/officeart/2005/8/layout/default"/>
    <dgm:cxn modelId="{EF2C8C2D-352A-4944-923D-03A223B2AF51}" type="presOf" srcId="{30F0D5F4-DC59-48FF-9804-FCC385C3F5AC}" destId="{6BFAA40A-D2C1-4335-B64E-1DF7FB053EDA}" srcOrd="0" destOrd="0" presId="urn:microsoft.com/office/officeart/2005/8/layout/default"/>
    <dgm:cxn modelId="{2C077BC4-E540-4235-9D12-A5BAEBF55434}" type="presParOf" srcId="{6BFAA40A-D2C1-4335-B64E-1DF7FB053EDA}" destId="{B50C1245-71CC-4C57-8868-09A75963D3E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106185-3D57-4ACF-A525-B306D3A24EE5}"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MY"/>
        </a:p>
      </dgm:t>
    </dgm:pt>
    <dgm:pt modelId="{13BFA51A-B249-4DE2-AA82-4F9B6DB58106}">
      <dgm:prSet phldrT="[Text]" custT="1"/>
      <dgm:spPr>
        <a:solidFill>
          <a:srgbClr val="FFFF66"/>
        </a:solidFill>
      </dgm:spPr>
      <dgm:t>
        <a:bodyPr/>
        <a:lstStyle/>
        <a:p>
          <a:pPr algn="just"/>
          <a:r>
            <a:rPr lang="en-MY" sz="1400" b="1" dirty="0" err="1" smtClean="0">
              <a:solidFill>
                <a:schemeClr val="tx1"/>
              </a:solidFill>
              <a:latin typeface="Trebuchet MS" panose="020B0603020202020204" pitchFamily="34" charset="0"/>
            </a:rPr>
            <a:t>Perlembagaan</a:t>
          </a:r>
          <a:r>
            <a:rPr lang="en-MY" sz="1400" b="1" dirty="0" smtClean="0">
              <a:solidFill>
                <a:schemeClr val="tx1"/>
              </a:solidFill>
              <a:latin typeface="Trebuchet MS" panose="020B0603020202020204" pitchFamily="34" charset="0"/>
            </a:rPr>
            <a:t> Malaysia </a:t>
          </a:r>
          <a:r>
            <a:rPr lang="en-MY" sz="1400" b="0" dirty="0" err="1" smtClean="0">
              <a:solidFill>
                <a:schemeClr val="tx1"/>
              </a:solidFill>
              <a:latin typeface="Trebuchet MS" panose="020B0603020202020204" pitchFamily="34" charset="0"/>
            </a:rPr>
            <a:t>adalah</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penting</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kerana</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ianya</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sebagai</a:t>
          </a:r>
          <a:r>
            <a:rPr lang="en-MY" sz="1400" b="0"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tiang</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seri</a:t>
          </a:r>
          <a:r>
            <a:rPr lang="en-MY" sz="1400" b="1"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kepada</a:t>
          </a:r>
          <a:r>
            <a:rPr lang="en-MY" sz="1400" b="0"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etika</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dan</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peradaban</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negara</a:t>
          </a:r>
          <a:r>
            <a:rPr lang="en-MY" sz="1400" b="0" dirty="0" smtClean="0">
              <a:solidFill>
                <a:schemeClr val="tx1"/>
              </a:solidFill>
              <a:latin typeface="Trebuchet MS" panose="020B0603020202020204" pitchFamily="34" charset="0"/>
            </a:rPr>
            <a:t> Malaysia. </a:t>
          </a:r>
          <a:r>
            <a:rPr lang="en-MY" sz="1400" b="1" dirty="0" err="1" smtClean="0">
              <a:solidFill>
                <a:schemeClr val="tx1"/>
              </a:solidFill>
              <a:latin typeface="Trebuchet MS" panose="020B0603020202020204" pitchFamily="34" charset="0"/>
            </a:rPr>
            <a:t>Perjanjian</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taat</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setia</a:t>
          </a:r>
          <a:r>
            <a:rPr lang="en-MY" sz="1400" b="1"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sebagai</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kontrak</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sosial</a:t>
          </a:r>
          <a:r>
            <a:rPr lang="en-MY" sz="1400" b="0" dirty="0" smtClean="0">
              <a:solidFill>
                <a:schemeClr val="tx1"/>
              </a:solidFill>
              <a:latin typeface="Trebuchet MS" panose="020B0603020202020204" pitchFamily="34" charset="0"/>
            </a:rPr>
            <a:t> yang </a:t>
          </a:r>
          <a:r>
            <a:rPr lang="en-MY" sz="1400" b="0" dirty="0" err="1" smtClean="0">
              <a:solidFill>
                <a:schemeClr val="tx1"/>
              </a:solidFill>
              <a:latin typeface="Trebuchet MS" panose="020B0603020202020204" pitchFamily="34" charset="0"/>
            </a:rPr>
            <a:t>menjadi</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asas</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kepada</a:t>
          </a:r>
          <a:r>
            <a:rPr lang="en-MY" sz="1400" b="0"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perundangan</a:t>
          </a:r>
          <a:r>
            <a:rPr lang="en-MY" sz="1400" b="0" dirty="0" smtClean="0">
              <a:solidFill>
                <a:schemeClr val="tx1"/>
              </a:solidFill>
              <a:latin typeface="Trebuchet MS" panose="020B0603020202020204" pitchFamily="34" charset="0"/>
            </a:rPr>
            <a:t> </a:t>
          </a:r>
          <a:r>
            <a:rPr lang="en-MY" sz="1400" b="0" dirty="0" err="1" smtClean="0">
              <a:solidFill>
                <a:schemeClr val="tx1"/>
              </a:solidFill>
              <a:latin typeface="Trebuchet MS" panose="020B0603020202020204" pitchFamily="34" charset="0"/>
            </a:rPr>
            <a:t>dan</a:t>
          </a:r>
          <a:r>
            <a:rPr lang="en-MY" sz="1400" b="0"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keamanan</a:t>
          </a:r>
          <a:r>
            <a:rPr lang="en-MY" sz="1400" b="1" dirty="0" smtClean="0">
              <a:solidFill>
                <a:schemeClr val="tx1"/>
              </a:solidFill>
              <a:latin typeface="Trebuchet MS" panose="020B0603020202020204" pitchFamily="34" charset="0"/>
            </a:rPr>
            <a:t> </a:t>
          </a:r>
          <a:r>
            <a:rPr lang="en-MY" sz="1400" b="1" dirty="0" err="1" smtClean="0">
              <a:solidFill>
                <a:schemeClr val="tx1"/>
              </a:solidFill>
              <a:latin typeface="Trebuchet MS" panose="020B0603020202020204" pitchFamily="34" charset="0"/>
            </a:rPr>
            <a:t>negara</a:t>
          </a:r>
          <a:r>
            <a:rPr lang="en-MY" sz="1400" b="0" dirty="0" smtClean="0">
              <a:solidFill>
                <a:schemeClr val="tx1"/>
              </a:solidFill>
              <a:latin typeface="Trebuchet MS" panose="020B0603020202020204" pitchFamily="34" charset="0"/>
            </a:rPr>
            <a:t>.</a:t>
          </a:r>
          <a:endParaRPr lang="en-MY" sz="1400" b="0" dirty="0">
            <a:solidFill>
              <a:schemeClr val="tx1"/>
            </a:solidFill>
            <a:latin typeface="Trebuchet MS" panose="020B0603020202020204" pitchFamily="34" charset="0"/>
          </a:endParaRPr>
        </a:p>
      </dgm:t>
    </dgm:pt>
    <dgm:pt modelId="{20658633-EE09-41BE-ABE0-0987FED5F48D}" type="parTrans" cxnId="{A0329F18-345A-44C2-A544-81396923EA35}">
      <dgm:prSet/>
      <dgm:spPr/>
      <dgm:t>
        <a:bodyPr/>
        <a:lstStyle/>
        <a:p>
          <a:endParaRPr lang="en-MY"/>
        </a:p>
      </dgm:t>
    </dgm:pt>
    <dgm:pt modelId="{28F7C49E-71CF-4774-8837-BC7D76A1D2C6}" type="sibTrans" cxnId="{A0329F18-345A-44C2-A544-81396923EA35}">
      <dgm:prSet/>
      <dgm:spPr/>
      <dgm:t>
        <a:bodyPr/>
        <a:lstStyle/>
        <a:p>
          <a:endParaRPr lang="en-MY"/>
        </a:p>
      </dgm:t>
    </dgm:pt>
    <dgm:pt modelId="{CA16BE38-5A17-4BE9-8419-ED6FDB90510F}">
      <dgm:prSet custT="1"/>
      <dgm:spPr>
        <a:solidFill>
          <a:srgbClr val="EDB1D8"/>
        </a:solidFill>
      </dgm:spPr>
      <dgm:t>
        <a:bodyPr/>
        <a:lstStyle/>
        <a:p>
          <a:pPr algn="just"/>
          <a:r>
            <a:rPr lang="ms-MY" sz="1400" b="1" dirty="0" smtClean="0">
              <a:solidFill>
                <a:schemeClr val="tx1"/>
              </a:solidFill>
              <a:latin typeface="Trebuchet MS" panose="020B0603020202020204" pitchFamily="34" charset="0"/>
            </a:rPr>
            <a:t>Mengelakkan penyalahgunaan kuasa </a:t>
          </a:r>
          <a:r>
            <a:rPr lang="ms-MY" sz="1400" b="0" dirty="0" smtClean="0">
              <a:solidFill>
                <a:schemeClr val="tx1"/>
              </a:solidFill>
              <a:latin typeface="Trebuchet MS" panose="020B0603020202020204" pitchFamily="34" charset="0"/>
            </a:rPr>
            <a:t>oleh mana-mana pihak serta menjamin keadilan, kesepakatan dan kepentingan bersama antara Kerajaan Persekutuan dan Kerajaan Negeri. </a:t>
          </a:r>
          <a:endParaRPr lang="en-MY" sz="1400" b="0" dirty="0">
            <a:solidFill>
              <a:schemeClr val="tx1"/>
            </a:solidFill>
            <a:latin typeface="Trebuchet MS" panose="020B0603020202020204" pitchFamily="34" charset="0"/>
          </a:endParaRPr>
        </a:p>
      </dgm:t>
    </dgm:pt>
    <dgm:pt modelId="{9919989C-7A9E-4CB4-AD69-57BB87512E40}" type="parTrans" cxnId="{9049FE03-4127-4D03-B24D-452210D63517}">
      <dgm:prSet/>
      <dgm:spPr/>
      <dgm:t>
        <a:bodyPr/>
        <a:lstStyle/>
        <a:p>
          <a:endParaRPr lang="en-MY"/>
        </a:p>
      </dgm:t>
    </dgm:pt>
    <dgm:pt modelId="{5A9CEFBB-61BA-4288-808C-0E34D344398D}" type="sibTrans" cxnId="{9049FE03-4127-4D03-B24D-452210D63517}">
      <dgm:prSet/>
      <dgm:spPr/>
      <dgm:t>
        <a:bodyPr/>
        <a:lstStyle/>
        <a:p>
          <a:endParaRPr lang="en-MY"/>
        </a:p>
      </dgm:t>
    </dgm:pt>
    <dgm:pt modelId="{94466C8A-9F80-4178-8734-7733575B87D6}">
      <dgm:prSet custT="1"/>
      <dgm:spPr>
        <a:solidFill>
          <a:srgbClr val="93E3FF"/>
        </a:solidFill>
      </dgm:spPr>
      <dgm:t>
        <a:bodyPr/>
        <a:lstStyle/>
        <a:p>
          <a:pPr algn="just"/>
          <a:r>
            <a:rPr lang="ms-MY" sz="1400" b="1" dirty="0" smtClean="0">
              <a:solidFill>
                <a:schemeClr val="tx1"/>
              </a:solidFill>
              <a:latin typeface="Trebuchet MS" panose="020B0603020202020204" pitchFamily="34" charset="0"/>
            </a:rPr>
            <a:t>Menjamin keutuhan </a:t>
          </a:r>
          <a:r>
            <a:rPr lang="ms-MY" sz="1400" b="0" dirty="0" smtClean="0">
              <a:solidFill>
                <a:schemeClr val="tx1"/>
              </a:solidFill>
              <a:latin typeface="Trebuchet MS" panose="020B0603020202020204" pitchFamily="34" charset="0"/>
            </a:rPr>
            <a:t>dan </a:t>
          </a:r>
          <a:r>
            <a:rPr lang="ms-MY" sz="1400" b="1" dirty="0" smtClean="0">
              <a:solidFill>
                <a:schemeClr val="tx1"/>
              </a:solidFill>
              <a:latin typeface="Trebuchet MS" panose="020B0603020202020204" pitchFamily="34" charset="0"/>
            </a:rPr>
            <a:t>kedaulatan negara </a:t>
          </a:r>
          <a:r>
            <a:rPr lang="ms-MY" sz="1400" b="0" dirty="0" smtClean="0">
              <a:solidFill>
                <a:schemeClr val="tx1"/>
              </a:solidFill>
              <a:latin typeface="Trebuchet MS" panose="020B0603020202020204" pitchFamily="34" charset="0"/>
            </a:rPr>
            <a:t>kerana dengan adanya perlembagaan negara, rakyat dapat berpegang kepada satu undang-undang yang diamalkan dan dihormati bersama untuk memastikan kewujudan sebuah negara yang berdaulat.</a:t>
          </a:r>
          <a:endParaRPr lang="en-MY" sz="1400" b="0" dirty="0">
            <a:solidFill>
              <a:schemeClr val="tx1"/>
            </a:solidFill>
            <a:latin typeface="Trebuchet MS" panose="020B0603020202020204" pitchFamily="34" charset="0"/>
          </a:endParaRPr>
        </a:p>
      </dgm:t>
    </dgm:pt>
    <dgm:pt modelId="{EA94065E-CCC4-4A93-A884-19311690C519}" type="parTrans" cxnId="{2C36BC7F-F267-40F4-803C-3245674F6D89}">
      <dgm:prSet/>
      <dgm:spPr/>
      <dgm:t>
        <a:bodyPr/>
        <a:lstStyle/>
        <a:p>
          <a:endParaRPr lang="en-MY"/>
        </a:p>
      </dgm:t>
    </dgm:pt>
    <dgm:pt modelId="{EC7CD583-DED8-4943-BE43-A64C8D4FFC9C}" type="sibTrans" cxnId="{2C36BC7F-F267-40F4-803C-3245674F6D89}">
      <dgm:prSet/>
      <dgm:spPr/>
      <dgm:t>
        <a:bodyPr/>
        <a:lstStyle/>
        <a:p>
          <a:endParaRPr lang="en-MY"/>
        </a:p>
      </dgm:t>
    </dgm:pt>
    <dgm:pt modelId="{C2144375-BB6C-4972-9923-F6E817F68C16}">
      <dgm:prSet custT="1"/>
      <dgm:spPr>
        <a:solidFill>
          <a:srgbClr val="FFC000"/>
        </a:solidFill>
      </dgm:spPr>
      <dgm:t>
        <a:bodyPr/>
        <a:lstStyle/>
        <a:p>
          <a:pPr algn="just"/>
          <a:r>
            <a:rPr lang="ms-MY" sz="1400" b="1" dirty="0" smtClean="0">
              <a:solidFill>
                <a:schemeClr val="tx1"/>
              </a:solidFill>
              <a:latin typeface="Trebuchet MS" panose="020B0603020202020204" pitchFamily="34" charset="0"/>
            </a:rPr>
            <a:t>Memberikan jaminan terhadap hak asasi </a:t>
          </a:r>
          <a:r>
            <a:rPr lang="ms-MY" sz="1400" b="0" dirty="0" smtClean="0">
              <a:solidFill>
                <a:schemeClr val="tx1"/>
              </a:solidFill>
              <a:latin typeface="Trebuchet MS" panose="020B0603020202020204" pitchFamily="34" charset="0"/>
            </a:rPr>
            <a:t>dan </a:t>
          </a:r>
          <a:r>
            <a:rPr lang="ms-MY" sz="1400" b="1" dirty="0" smtClean="0">
              <a:solidFill>
                <a:schemeClr val="tx1"/>
              </a:solidFill>
              <a:latin typeface="Trebuchet MS" panose="020B0603020202020204" pitchFamily="34" charset="0"/>
            </a:rPr>
            <a:t>kebebasan rakyat </a:t>
          </a:r>
          <a:r>
            <a:rPr lang="ms-MY" sz="1400" b="0" dirty="0" smtClean="0">
              <a:solidFill>
                <a:schemeClr val="tx1"/>
              </a:solidFill>
              <a:latin typeface="Trebuchet MS" panose="020B0603020202020204" pitchFamily="34" charset="0"/>
            </a:rPr>
            <a:t>dan </a:t>
          </a:r>
          <a:r>
            <a:rPr lang="ms-MY" sz="1400" b="1" dirty="0" smtClean="0">
              <a:solidFill>
                <a:schemeClr val="tx1"/>
              </a:solidFill>
              <a:latin typeface="Trebuchet MS" panose="020B0603020202020204" pitchFamily="34" charset="0"/>
            </a:rPr>
            <a:t>keadilan sosial </a:t>
          </a:r>
          <a:r>
            <a:rPr lang="ms-MY" sz="1400" b="0" dirty="0" smtClean="0">
              <a:solidFill>
                <a:schemeClr val="tx1"/>
              </a:solidFill>
              <a:latin typeface="Trebuchet MS" panose="020B0603020202020204" pitchFamily="34" charset="0"/>
            </a:rPr>
            <a:t>untuk semua kaum di negara ini, apabila rakyat mendapat jaminan undang-undang bahawa tidak ada unsur-unsur diskriminasi dalam kalangan mereka.</a:t>
          </a:r>
          <a:endParaRPr lang="en-MY" sz="1400" b="0" dirty="0">
            <a:solidFill>
              <a:schemeClr val="tx1"/>
            </a:solidFill>
            <a:latin typeface="Trebuchet MS" panose="020B0603020202020204" pitchFamily="34" charset="0"/>
          </a:endParaRPr>
        </a:p>
      </dgm:t>
    </dgm:pt>
    <dgm:pt modelId="{E974CA1A-7483-4F6E-A3F2-3EB0BE0082FD}" type="parTrans" cxnId="{DC0D4888-9A0D-4557-88C8-694B1F039DD3}">
      <dgm:prSet/>
      <dgm:spPr/>
      <dgm:t>
        <a:bodyPr/>
        <a:lstStyle/>
        <a:p>
          <a:endParaRPr lang="en-MY"/>
        </a:p>
      </dgm:t>
    </dgm:pt>
    <dgm:pt modelId="{834F376B-CE4C-4E0E-8FC9-E5D0C3988FB5}" type="sibTrans" cxnId="{DC0D4888-9A0D-4557-88C8-694B1F039DD3}">
      <dgm:prSet/>
      <dgm:spPr/>
      <dgm:t>
        <a:bodyPr/>
        <a:lstStyle/>
        <a:p>
          <a:endParaRPr lang="en-MY"/>
        </a:p>
      </dgm:t>
    </dgm:pt>
    <dgm:pt modelId="{FD50FE87-8728-4490-924A-B6268B03EBA5}">
      <dgm:prSet custT="1"/>
      <dgm:spPr>
        <a:solidFill>
          <a:srgbClr val="FF5050"/>
        </a:solidFill>
      </dgm:spPr>
      <dgm:t>
        <a:bodyPr/>
        <a:lstStyle/>
        <a:p>
          <a:pPr algn="just"/>
          <a:r>
            <a:rPr lang="ms-MY" sz="1400" b="1" dirty="0" smtClean="0">
              <a:solidFill>
                <a:schemeClr val="tx1"/>
              </a:solidFill>
              <a:latin typeface="Trebuchet MS" panose="020B0603020202020204" pitchFamily="34" charset="0"/>
            </a:rPr>
            <a:t>Menjamin kestabilan negara </a:t>
          </a:r>
          <a:r>
            <a:rPr lang="ms-MY" sz="1400" b="0" dirty="0" smtClean="0">
              <a:solidFill>
                <a:schemeClr val="tx1"/>
              </a:solidFill>
              <a:latin typeface="Trebuchet MS" panose="020B0603020202020204" pitchFamily="34" charset="0"/>
            </a:rPr>
            <a:t>walaupun pada dasarnya perlembagaan boleh dipinda, namun ia tidak boleh dilakukan dengan sewenang-wenangnya. </a:t>
          </a:r>
          <a:endParaRPr lang="en-MY" sz="1400" b="0" dirty="0">
            <a:solidFill>
              <a:schemeClr val="tx1"/>
            </a:solidFill>
            <a:latin typeface="Trebuchet MS" panose="020B0603020202020204" pitchFamily="34" charset="0"/>
          </a:endParaRPr>
        </a:p>
      </dgm:t>
    </dgm:pt>
    <dgm:pt modelId="{47B3D75E-B75B-4B31-B855-11114F58C46D}" type="parTrans" cxnId="{20F33C4E-7DB5-438E-94DF-3D90D95F730D}">
      <dgm:prSet/>
      <dgm:spPr/>
      <dgm:t>
        <a:bodyPr/>
        <a:lstStyle/>
        <a:p>
          <a:endParaRPr lang="en-MY"/>
        </a:p>
      </dgm:t>
    </dgm:pt>
    <dgm:pt modelId="{F2B1875E-B1CD-40E6-A3D5-6F220749A236}" type="sibTrans" cxnId="{20F33C4E-7DB5-438E-94DF-3D90D95F730D}">
      <dgm:prSet/>
      <dgm:spPr/>
      <dgm:t>
        <a:bodyPr/>
        <a:lstStyle/>
        <a:p>
          <a:endParaRPr lang="en-MY"/>
        </a:p>
      </dgm:t>
    </dgm:pt>
    <dgm:pt modelId="{A28CAB8A-0BE8-4B85-8959-DBE674AAFC95}">
      <dgm:prSet custT="1"/>
      <dgm:spPr>
        <a:solidFill>
          <a:srgbClr val="9FE648"/>
        </a:solidFill>
      </dgm:spPr>
      <dgm:t>
        <a:bodyPr/>
        <a:lstStyle/>
        <a:p>
          <a:pPr algn="just"/>
          <a:r>
            <a:rPr lang="ms-MY" sz="1400" b="1" dirty="0" smtClean="0">
              <a:solidFill>
                <a:schemeClr val="tx1"/>
              </a:solidFill>
              <a:latin typeface="Trebuchet MS" panose="020B0603020202020204" pitchFamily="34" charset="0"/>
            </a:rPr>
            <a:t>Mengekalkan keamanan dalam negara </a:t>
          </a:r>
          <a:r>
            <a:rPr lang="ms-MY" sz="1400" b="0" dirty="0" smtClean="0">
              <a:solidFill>
                <a:schemeClr val="tx1"/>
              </a:solidFill>
              <a:latin typeface="Trebuchet MS" panose="020B0603020202020204" pitchFamily="34" charset="0"/>
            </a:rPr>
            <a:t>serta memastikan bahawa sebarang perubahan pucuk pimpinan yang berlaku selepas proses pilihanraya tidak akan menyebabkan sebarang kesan ke atas negara mahupun corak pemerintahan.</a:t>
          </a:r>
          <a:endParaRPr lang="en-MY" sz="1400" b="0" dirty="0">
            <a:solidFill>
              <a:schemeClr val="tx1"/>
            </a:solidFill>
            <a:latin typeface="Trebuchet MS" panose="020B0603020202020204" pitchFamily="34" charset="0"/>
          </a:endParaRPr>
        </a:p>
      </dgm:t>
    </dgm:pt>
    <dgm:pt modelId="{EE9343E2-63D8-4054-9B5B-837B29DF845A}" type="parTrans" cxnId="{7A8F8013-D14C-4EFB-B626-8B7F9911FD87}">
      <dgm:prSet/>
      <dgm:spPr/>
      <dgm:t>
        <a:bodyPr/>
        <a:lstStyle/>
        <a:p>
          <a:endParaRPr lang="en-MY"/>
        </a:p>
      </dgm:t>
    </dgm:pt>
    <dgm:pt modelId="{8F6CD926-4217-432E-A788-520465B02EA3}" type="sibTrans" cxnId="{7A8F8013-D14C-4EFB-B626-8B7F9911FD87}">
      <dgm:prSet/>
      <dgm:spPr/>
      <dgm:t>
        <a:bodyPr/>
        <a:lstStyle/>
        <a:p>
          <a:endParaRPr lang="en-MY"/>
        </a:p>
      </dgm:t>
    </dgm:pt>
    <dgm:pt modelId="{B96D5111-6598-4307-BE1E-CAED5F957EDB}" type="pres">
      <dgm:prSet presAssocID="{CE106185-3D57-4ACF-A525-B306D3A24EE5}" presName="layout" presStyleCnt="0">
        <dgm:presLayoutVars>
          <dgm:chMax/>
          <dgm:chPref/>
          <dgm:dir/>
          <dgm:animOne val="branch"/>
          <dgm:animLvl val="lvl"/>
          <dgm:resizeHandles/>
        </dgm:presLayoutVars>
      </dgm:prSet>
      <dgm:spPr/>
      <dgm:t>
        <a:bodyPr/>
        <a:lstStyle/>
        <a:p>
          <a:endParaRPr lang="en-US"/>
        </a:p>
      </dgm:t>
    </dgm:pt>
    <dgm:pt modelId="{77C6F2F3-DFC4-4B9E-B815-5B38064B8672}" type="pres">
      <dgm:prSet presAssocID="{13BFA51A-B249-4DE2-AA82-4F9B6DB58106}" presName="root" presStyleCnt="0">
        <dgm:presLayoutVars>
          <dgm:chMax/>
          <dgm:chPref val="4"/>
        </dgm:presLayoutVars>
      </dgm:prSet>
      <dgm:spPr/>
    </dgm:pt>
    <dgm:pt modelId="{0CE33D05-4936-45D5-85B9-9FE83624EF04}" type="pres">
      <dgm:prSet presAssocID="{13BFA51A-B249-4DE2-AA82-4F9B6DB58106}" presName="rootComposite" presStyleCnt="0">
        <dgm:presLayoutVars/>
      </dgm:prSet>
      <dgm:spPr/>
    </dgm:pt>
    <dgm:pt modelId="{B1A65DEF-D81B-4A84-9A9D-86BAAE1E6F75}" type="pres">
      <dgm:prSet presAssocID="{13BFA51A-B249-4DE2-AA82-4F9B6DB58106}" presName="rootText" presStyleLbl="node0" presStyleIdx="0" presStyleCnt="1" custScaleX="142718">
        <dgm:presLayoutVars>
          <dgm:chMax/>
          <dgm:chPref val="4"/>
        </dgm:presLayoutVars>
      </dgm:prSet>
      <dgm:spPr/>
      <dgm:t>
        <a:bodyPr/>
        <a:lstStyle/>
        <a:p>
          <a:endParaRPr lang="en-US"/>
        </a:p>
      </dgm:t>
    </dgm:pt>
    <dgm:pt modelId="{7D4766EF-5985-46FF-9249-05A8032BEB33}" type="pres">
      <dgm:prSet presAssocID="{13BFA51A-B249-4DE2-AA82-4F9B6DB58106}" presName="childShape" presStyleCnt="0">
        <dgm:presLayoutVars>
          <dgm:chMax val="0"/>
          <dgm:chPref val="0"/>
        </dgm:presLayoutVars>
      </dgm:prSet>
      <dgm:spPr/>
    </dgm:pt>
    <dgm:pt modelId="{2FC010B2-BDD2-4446-A65A-074A95E1B124}" type="pres">
      <dgm:prSet presAssocID="{CA16BE38-5A17-4BE9-8419-ED6FDB90510F}" presName="childComposite" presStyleCnt="0">
        <dgm:presLayoutVars>
          <dgm:chMax val="0"/>
          <dgm:chPref val="0"/>
        </dgm:presLayoutVars>
      </dgm:prSet>
      <dgm:spPr/>
    </dgm:pt>
    <dgm:pt modelId="{4F4294D7-F985-4E63-88AE-0EE4BBA4DD9C}" type="pres">
      <dgm:prSet presAssocID="{CA16BE38-5A17-4BE9-8419-ED6FDB90510F}" presName="Image" presStyleLbl="node1" presStyleIdx="0" presStyleCnt="5" custScaleX="167718"/>
      <dgm:spPr/>
    </dgm:pt>
    <dgm:pt modelId="{5365F1BA-7770-4334-BDB7-94C69A5B3E9B}" type="pres">
      <dgm:prSet presAssocID="{CA16BE38-5A17-4BE9-8419-ED6FDB90510F}" presName="childText" presStyleLbl="lnNode1" presStyleIdx="0" presStyleCnt="5" custScaleX="167718">
        <dgm:presLayoutVars>
          <dgm:chMax val="0"/>
          <dgm:chPref val="0"/>
          <dgm:bulletEnabled val="1"/>
        </dgm:presLayoutVars>
      </dgm:prSet>
      <dgm:spPr/>
      <dgm:t>
        <a:bodyPr/>
        <a:lstStyle/>
        <a:p>
          <a:endParaRPr lang="en-US"/>
        </a:p>
      </dgm:t>
    </dgm:pt>
    <dgm:pt modelId="{F8FEE621-FE83-4845-AF82-72DAF52357D9}" type="pres">
      <dgm:prSet presAssocID="{A28CAB8A-0BE8-4B85-8959-DBE674AAFC95}" presName="childComposite" presStyleCnt="0">
        <dgm:presLayoutVars>
          <dgm:chMax val="0"/>
          <dgm:chPref val="0"/>
        </dgm:presLayoutVars>
      </dgm:prSet>
      <dgm:spPr/>
    </dgm:pt>
    <dgm:pt modelId="{AC2CA259-C4DF-47E9-B1CE-050BDD2CCDE0}" type="pres">
      <dgm:prSet presAssocID="{A28CAB8A-0BE8-4B85-8959-DBE674AAFC95}" presName="Image" presStyleLbl="node1" presStyleIdx="1" presStyleCnt="5" custScaleX="167718"/>
      <dgm:spPr/>
    </dgm:pt>
    <dgm:pt modelId="{1F8D70E3-9444-4DC3-B5F8-E0A72D49ACF2}" type="pres">
      <dgm:prSet presAssocID="{A28CAB8A-0BE8-4B85-8959-DBE674AAFC95}" presName="childText" presStyleLbl="lnNode1" presStyleIdx="1" presStyleCnt="5" custScaleX="167718">
        <dgm:presLayoutVars>
          <dgm:chMax val="0"/>
          <dgm:chPref val="0"/>
          <dgm:bulletEnabled val="1"/>
        </dgm:presLayoutVars>
      </dgm:prSet>
      <dgm:spPr/>
      <dgm:t>
        <a:bodyPr/>
        <a:lstStyle/>
        <a:p>
          <a:endParaRPr lang="en-US"/>
        </a:p>
      </dgm:t>
    </dgm:pt>
    <dgm:pt modelId="{5D700F89-2BEE-4861-A45B-582BEAD10C7E}" type="pres">
      <dgm:prSet presAssocID="{FD50FE87-8728-4490-924A-B6268B03EBA5}" presName="childComposite" presStyleCnt="0">
        <dgm:presLayoutVars>
          <dgm:chMax val="0"/>
          <dgm:chPref val="0"/>
        </dgm:presLayoutVars>
      </dgm:prSet>
      <dgm:spPr/>
    </dgm:pt>
    <dgm:pt modelId="{D5C55866-B0B5-4C94-92C0-CAF2897F5C4F}" type="pres">
      <dgm:prSet presAssocID="{FD50FE87-8728-4490-924A-B6268B03EBA5}" presName="Image" presStyleLbl="node1" presStyleIdx="2" presStyleCnt="5" custScaleX="167718"/>
      <dgm:spPr/>
    </dgm:pt>
    <dgm:pt modelId="{12F2D923-C908-4068-8B8B-5CB6C623A7C5}" type="pres">
      <dgm:prSet presAssocID="{FD50FE87-8728-4490-924A-B6268B03EBA5}" presName="childText" presStyleLbl="lnNode1" presStyleIdx="2" presStyleCnt="5" custScaleX="167718">
        <dgm:presLayoutVars>
          <dgm:chMax val="0"/>
          <dgm:chPref val="0"/>
          <dgm:bulletEnabled val="1"/>
        </dgm:presLayoutVars>
      </dgm:prSet>
      <dgm:spPr/>
      <dgm:t>
        <a:bodyPr/>
        <a:lstStyle/>
        <a:p>
          <a:endParaRPr lang="en-US"/>
        </a:p>
      </dgm:t>
    </dgm:pt>
    <dgm:pt modelId="{CB1EB64B-4DFE-4C08-A8CC-322AF324123C}" type="pres">
      <dgm:prSet presAssocID="{C2144375-BB6C-4972-9923-F6E817F68C16}" presName="childComposite" presStyleCnt="0">
        <dgm:presLayoutVars>
          <dgm:chMax val="0"/>
          <dgm:chPref val="0"/>
        </dgm:presLayoutVars>
      </dgm:prSet>
      <dgm:spPr/>
    </dgm:pt>
    <dgm:pt modelId="{260DBDF6-F63B-4654-8297-98517CE67529}" type="pres">
      <dgm:prSet presAssocID="{C2144375-BB6C-4972-9923-F6E817F68C16}" presName="Image" presStyleLbl="node1" presStyleIdx="3" presStyleCnt="5" custScaleX="167718"/>
      <dgm:spPr/>
    </dgm:pt>
    <dgm:pt modelId="{266C5467-D4BA-4C26-9C8E-3A9471AA84CF}" type="pres">
      <dgm:prSet presAssocID="{C2144375-BB6C-4972-9923-F6E817F68C16}" presName="childText" presStyleLbl="lnNode1" presStyleIdx="3" presStyleCnt="5" custScaleX="167718">
        <dgm:presLayoutVars>
          <dgm:chMax val="0"/>
          <dgm:chPref val="0"/>
          <dgm:bulletEnabled val="1"/>
        </dgm:presLayoutVars>
      </dgm:prSet>
      <dgm:spPr/>
      <dgm:t>
        <a:bodyPr/>
        <a:lstStyle/>
        <a:p>
          <a:endParaRPr lang="en-US"/>
        </a:p>
      </dgm:t>
    </dgm:pt>
    <dgm:pt modelId="{F9F3545B-8DCC-4223-8C69-440A28BBAB37}" type="pres">
      <dgm:prSet presAssocID="{94466C8A-9F80-4178-8734-7733575B87D6}" presName="childComposite" presStyleCnt="0">
        <dgm:presLayoutVars>
          <dgm:chMax val="0"/>
          <dgm:chPref val="0"/>
        </dgm:presLayoutVars>
      </dgm:prSet>
      <dgm:spPr/>
    </dgm:pt>
    <dgm:pt modelId="{9003CFCD-4FD2-4015-94EF-160EEDF11BB6}" type="pres">
      <dgm:prSet presAssocID="{94466C8A-9F80-4178-8734-7733575B87D6}" presName="Image" presStyleLbl="node1" presStyleIdx="4" presStyleCnt="5" custScaleX="167718"/>
      <dgm:spPr/>
    </dgm:pt>
    <dgm:pt modelId="{38C34448-7656-435A-A92E-6B4ECE432F03}" type="pres">
      <dgm:prSet presAssocID="{94466C8A-9F80-4178-8734-7733575B87D6}" presName="childText" presStyleLbl="lnNode1" presStyleIdx="4" presStyleCnt="5" custScaleX="167718">
        <dgm:presLayoutVars>
          <dgm:chMax val="0"/>
          <dgm:chPref val="0"/>
          <dgm:bulletEnabled val="1"/>
        </dgm:presLayoutVars>
      </dgm:prSet>
      <dgm:spPr/>
      <dgm:t>
        <a:bodyPr/>
        <a:lstStyle/>
        <a:p>
          <a:endParaRPr lang="en-US"/>
        </a:p>
      </dgm:t>
    </dgm:pt>
  </dgm:ptLst>
  <dgm:cxnLst>
    <dgm:cxn modelId="{2C36BC7F-F267-40F4-803C-3245674F6D89}" srcId="{13BFA51A-B249-4DE2-AA82-4F9B6DB58106}" destId="{94466C8A-9F80-4178-8734-7733575B87D6}" srcOrd="4" destOrd="0" parTransId="{EA94065E-CCC4-4A93-A884-19311690C519}" sibTransId="{EC7CD583-DED8-4943-BE43-A64C8D4FFC9C}"/>
    <dgm:cxn modelId="{A0329F18-345A-44C2-A544-81396923EA35}" srcId="{CE106185-3D57-4ACF-A525-B306D3A24EE5}" destId="{13BFA51A-B249-4DE2-AA82-4F9B6DB58106}" srcOrd="0" destOrd="0" parTransId="{20658633-EE09-41BE-ABE0-0987FED5F48D}" sibTransId="{28F7C49E-71CF-4774-8837-BC7D76A1D2C6}"/>
    <dgm:cxn modelId="{7A8F8013-D14C-4EFB-B626-8B7F9911FD87}" srcId="{13BFA51A-B249-4DE2-AA82-4F9B6DB58106}" destId="{A28CAB8A-0BE8-4B85-8959-DBE674AAFC95}" srcOrd="1" destOrd="0" parTransId="{EE9343E2-63D8-4054-9B5B-837B29DF845A}" sibTransId="{8F6CD926-4217-432E-A788-520465B02EA3}"/>
    <dgm:cxn modelId="{DC0D4888-9A0D-4557-88C8-694B1F039DD3}" srcId="{13BFA51A-B249-4DE2-AA82-4F9B6DB58106}" destId="{C2144375-BB6C-4972-9923-F6E817F68C16}" srcOrd="3" destOrd="0" parTransId="{E974CA1A-7483-4F6E-A3F2-3EB0BE0082FD}" sibTransId="{834F376B-CE4C-4E0E-8FC9-E5D0C3988FB5}"/>
    <dgm:cxn modelId="{4A3D4A9E-1133-49C6-80E2-E9FD178B132F}" type="presOf" srcId="{C2144375-BB6C-4972-9923-F6E817F68C16}" destId="{266C5467-D4BA-4C26-9C8E-3A9471AA84CF}" srcOrd="0" destOrd="0" presId="urn:microsoft.com/office/officeart/2008/layout/PictureAccentList"/>
    <dgm:cxn modelId="{9049FE03-4127-4D03-B24D-452210D63517}" srcId="{13BFA51A-B249-4DE2-AA82-4F9B6DB58106}" destId="{CA16BE38-5A17-4BE9-8419-ED6FDB90510F}" srcOrd="0" destOrd="0" parTransId="{9919989C-7A9E-4CB4-AD69-57BB87512E40}" sibTransId="{5A9CEFBB-61BA-4288-808C-0E34D344398D}"/>
    <dgm:cxn modelId="{566631DB-4B28-458E-9E09-DABCDD8303F1}" type="presOf" srcId="{A28CAB8A-0BE8-4B85-8959-DBE674AAFC95}" destId="{1F8D70E3-9444-4DC3-B5F8-E0A72D49ACF2}" srcOrd="0" destOrd="0" presId="urn:microsoft.com/office/officeart/2008/layout/PictureAccentList"/>
    <dgm:cxn modelId="{2FEE6821-AB74-4DE5-BE08-47FF8115C19A}" type="presOf" srcId="{94466C8A-9F80-4178-8734-7733575B87D6}" destId="{38C34448-7656-435A-A92E-6B4ECE432F03}" srcOrd="0" destOrd="0" presId="urn:microsoft.com/office/officeart/2008/layout/PictureAccentList"/>
    <dgm:cxn modelId="{D7415666-3F63-43A5-8EBE-515B541D8A20}" type="presOf" srcId="{CA16BE38-5A17-4BE9-8419-ED6FDB90510F}" destId="{5365F1BA-7770-4334-BDB7-94C69A5B3E9B}" srcOrd="0" destOrd="0" presId="urn:microsoft.com/office/officeart/2008/layout/PictureAccentList"/>
    <dgm:cxn modelId="{20F33C4E-7DB5-438E-94DF-3D90D95F730D}" srcId="{13BFA51A-B249-4DE2-AA82-4F9B6DB58106}" destId="{FD50FE87-8728-4490-924A-B6268B03EBA5}" srcOrd="2" destOrd="0" parTransId="{47B3D75E-B75B-4B31-B855-11114F58C46D}" sibTransId="{F2B1875E-B1CD-40E6-A3D5-6F220749A236}"/>
    <dgm:cxn modelId="{DEF75480-6A13-4BED-89EA-C8A7540C1A9A}" type="presOf" srcId="{CE106185-3D57-4ACF-A525-B306D3A24EE5}" destId="{B96D5111-6598-4307-BE1E-CAED5F957EDB}" srcOrd="0" destOrd="0" presId="urn:microsoft.com/office/officeart/2008/layout/PictureAccentList"/>
    <dgm:cxn modelId="{436A4750-CC06-40CE-A94B-4FC483CF475D}" type="presOf" srcId="{FD50FE87-8728-4490-924A-B6268B03EBA5}" destId="{12F2D923-C908-4068-8B8B-5CB6C623A7C5}" srcOrd="0" destOrd="0" presId="urn:microsoft.com/office/officeart/2008/layout/PictureAccentList"/>
    <dgm:cxn modelId="{DB438721-2A77-4B73-B575-AA789D45B584}" type="presOf" srcId="{13BFA51A-B249-4DE2-AA82-4F9B6DB58106}" destId="{B1A65DEF-D81B-4A84-9A9D-86BAAE1E6F75}" srcOrd="0" destOrd="0" presId="urn:microsoft.com/office/officeart/2008/layout/PictureAccentList"/>
    <dgm:cxn modelId="{7AC4E8ED-EF21-40B7-9C28-EC21FB936D0F}" type="presParOf" srcId="{B96D5111-6598-4307-BE1E-CAED5F957EDB}" destId="{77C6F2F3-DFC4-4B9E-B815-5B38064B8672}" srcOrd="0" destOrd="0" presId="urn:microsoft.com/office/officeart/2008/layout/PictureAccentList"/>
    <dgm:cxn modelId="{54BD11BC-06E0-4E42-B2CE-A8EFC7C3C189}" type="presParOf" srcId="{77C6F2F3-DFC4-4B9E-B815-5B38064B8672}" destId="{0CE33D05-4936-45D5-85B9-9FE83624EF04}" srcOrd="0" destOrd="0" presId="urn:microsoft.com/office/officeart/2008/layout/PictureAccentList"/>
    <dgm:cxn modelId="{75E8F2C7-761E-4145-AB82-231BE9592B7F}" type="presParOf" srcId="{0CE33D05-4936-45D5-85B9-9FE83624EF04}" destId="{B1A65DEF-D81B-4A84-9A9D-86BAAE1E6F75}" srcOrd="0" destOrd="0" presId="urn:microsoft.com/office/officeart/2008/layout/PictureAccentList"/>
    <dgm:cxn modelId="{5ADEAC0A-4E46-46FE-85D1-359B1D1BAAE1}" type="presParOf" srcId="{77C6F2F3-DFC4-4B9E-B815-5B38064B8672}" destId="{7D4766EF-5985-46FF-9249-05A8032BEB33}" srcOrd="1" destOrd="0" presId="urn:microsoft.com/office/officeart/2008/layout/PictureAccentList"/>
    <dgm:cxn modelId="{702E9D35-61DD-4965-A5C9-3329D7F4D7A3}" type="presParOf" srcId="{7D4766EF-5985-46FF-9249-05A8032BEB33}" destId="{2FC010B2-BDD2-4446-A65A-074A95E1B124}" srcOrd="0" destOrd="0" presId="urn:microsoft.com/office/officeart/2008/layout/PictureAccentList"/>
    <dgm:cxn modelId="{4A222B49-AC5D-4FEE-8B89-24523D5F5200}" type="presParOf" srcId="{2FC010B2-BDD2-4446-A65A-074A95E1B124}" destId="{4F4294D7-F985-4E63-88AE-0EE4BBA4DD9C}" srcOrd="0" destOrd="0" presId="urn:microsoft.com/office/officeart/2008/layout/PictureAccentList"/>
    <dgm:cxn modelId="{2AD1A1E0-D8D4-4520-B325-90F1310D892C}" type="presParOf" srcId="{2FC010B2-BDD2-4446-A65A-074A95E1B124}" destId="{5365F1BA-7770-4334-BDB7-94C69A5B3E9B}" srcOrd="1" destOrd="0" presId="urn:microsoft.com/office/officeart/2008/layout/PictureAccentList"/>
    <dgm:cxn modelId="{EAF3E5CF-A9B6-4E45-BCE6-3DF16821CCE0}" type="presParOf" srcId="{7D4766EF-5985-46FF-9249-05A8032BEB33}" destId="{F8FEE621-FE83-4845-AF82-72DAF52357D9}" srcOrd="1" destOrd="0" presId="urn:microsoft.com/office/officeart/2008/layout/PictureAccentList"/>
    <dgm:cxn modelId="{B677D12E-B50D-423E-AA36-3581956AC16B}" type="presParOf" srcId="{F8FEE621-FE83-4845-AF82-72DAF52357D9}" destId="{AC2CA259-C4DF-47E9-B1CE-050BDD2CCDE0}" srcOrd="0" destOrd="0" presId="urn:microsoft.com/office/officeart/2008/layout/PictureAccentList"/>
    <dgm:cxn modelId="{E5A04E9C-5182-4222-8F5D-34299F9616B3}" type="presParOf" srcId="{F8FEE621-FE83-4845-AF82-72DAF52357D9}" destId="{1F8D70E3-9444-4DC3-B5F8-E0A72D49ACF2}" srcOrd="1" destOrd="0" presId="urn:microsoft.com/office/officeart/2008/layout/PictureAccentList"/>
    <dgm:cxn modelId="{62C4E482-2DE3-4230-B1A4-4B18A0A7FDF6}" type="presParOf" srcId="{7D4766EF-5985-46FF-9249-05A8032BEB33}" destId="{5D700F89-2BEE-4861-A45B-582BEAD10C7E}" srcOrd="2" destOrd="0" presId="urn:microsoft.com/office/officeart/2008/layout/PictureAccentList"/>
    <dgm:cxn modelId="{07F1A15B-E578-4AA4-91E3-2E8296704980}" type="presParOf" srcId="{5D700F89-2BEE-4861-A45B-582BEAD10C7E}" destId="{D5C55866-B0B5-4C94-92C0-CAF2897F5C4F}" srcOrd="0" destOrd="0" presId="urn:microsoft.com/office/officeart/2008/layout/PictureAccentList"/>
    <dgm:cxn modelId="{96754F6D-1A7F-4C3E-9E00-7110FF9F3791}" type="presParOf" srcId="{5D700F89-2BEE-4861-A45B-582BEAD10C7E}" destId="{12F2D923-C908-4068-8B8B-5CB6C623A7C5}" srcOrd="1" destOrd="0" presId="urn:microsoft.com/office/officeart/2008/layout/PictureAccentList"/>
    <dgm:cxn modelId="{D79BA27D-9ED9-45A1-86DB-0C34794BCB98}" type="presParOf" srcId="{7D4766EF-5985-46FF-9249-05A8032BEB33}" destId="{CB1EB64B-4DFE-4C08-A8CC-322AF324123C}" srcOrd="3" destOrd="0" presId="urn:microsoft.com/office/officeart/2008/layout/PictureAccentList"/>
    <dgm:cxn modelId="{0726BCAC-2865-490B-B7B0-2C5F8800175C}" type="presParOf" srcId="{CB1EB64B-4DFE-4C08-A8CC-322AF324123C}" destId="{260DBDF6-F63B-4654-8297-98517CE67529}" srcOrd="0" destOrd="0" presId="urn:microsoft.com/office/officeart/2008/layout/PictureAccentList"/>
    <dgm:cxn modelId="{3BB29145-1984-4686-A6CE-D5F885F17C89}" type="presParOf" srcId="{CB1EB64B-4DFE-4C08-A8CC-322AF324123C}" destId="{266C5467-D4BA-4C26-9C8E-3A9471AA84CF}" srcOrd="1" destOrd="0" presId="urn:microsoft.com/office/officeart/2008/layout/PictureAccentList"/>
    <dgm:cxn modelId="{21DDA3FE-2D7A-4DF4-957A-297F5BE60A74}" type="presParOf" srcId="{7D4766EF-5985-46FF-9249-05A8032BEB33}" destId="{F9F3545B-8DCC-4223-8C69-440A28BBAB37}" srcOrd="4" destOrd="0" presId="urn:microsoft.com/office/officeart/2008/layout/PictureAccentList"/>
    <dgm:cxn modelId="{F52FB787-C917-4567-AAA9-3E1AAFD43F11}" type="presParOf" srcId="{F9F3545B-8DCC-4223-8C69-440A28BBAB37}" destId="{9003CFCD-4FD2-4015-94EF-160EEDF11BB6}" srcOrd="0" destOrd="0" presId="urn:microsoft.com/office/officeart/2008/layout/PictureAccentList"/>
    <dgm:cxn modelId="{14254551-A038-467A-8618-BC3FABC717A1}" type="presParOf" srcId="{F9F3545B-8DCC-4223-8C69-440A28BBAB37}" destId="{38C34448-7656-435A-A92E-6B4ECE432F0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705D46-5FEC-4CE2-A434-09E23011EEC4}"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MY"/>
        </a:p>
      </dgm:t>
    </dgm:pt>
    <dgm:pt modelId="{2D37921E-7C9A-4462-B5C7-9B5C9122DA3E}">
      <dgm:prSet phldrT="[Text]" custT="1"/>
      <dgm:spPr>
        <a:solidFill>
          <a:srgbClr val="FFFF00"/>
        </a:solidFill>
      </dgm:spPr>
      <dgm:t>
        <a:bodyPr/>
        <a:lstStyle/>
        <a:p>
          <a:r>
            <a:rPr lang="en-MY" sz="2800" b="1" dirty="0" smtClean="0">
              <a:solidFill>
                <a:schemeClr val="tx1"/>
              </a:solidFill>
              <a:latin typeface="Trebuchet MS" panose="020B0603020202020204" pitchFamily="34" charset="0"/>
            </a:rPr>
            <a:t> 1.</a:t>
          </a:r>
          <a:endParaRPr lang="en-MY" sz="2800" b="1" dirty="0">
            <a:solidFill>
              <a:schemeClr val="tx1"/>
            </a:solidFill>
            <a:latin typeface="Trebuchet MS" panose="020B0603020202020204" pitchFamily="34" charset="0"/>
          </a:endParaRPr>
        </a:p>
      </dgm:t>
    </dgm:pt>
    <dgm:pt modelId="{0373EDE8-C3D0-46A6-974C-D4414432E511}" type="parTrans" cxnId="{5FEEECFD-1567-4810-8705-582D9B8C53BC}">
      <dgm:prSet/>
      <dgm:spPr/>
      <dgm:t>
        <a:bodyPr/>
        <a:lstStyle/>
        <a:p>
          <a:endParaRPr lang="en-MY"/>
        </a:p>
      </dgm:t>
    </dgm:pt>
    <dgm:pt modelId="{5B5FF4E3-9B7F-48C3-B5A2-70D7F64EECB9}" type="sibTrans" cxnId="{5FEEECFD-1567-4810-8705-582D9B8C53BC}">
      <dgm:prSet/>
      <dgm:spPr/>
      <dgm:t>
        <a:bodyPr/>
        <a:lstStyle/>
        <a:p>
          <a:endParaRPr lang="en-MY"/>
        </a:p>
      </dgm:t>
    </dgm:pt>
    <dgm:pt modelId="{464F0A27-79C1-4319-B432-686766338507}">
      <dgm:prSet phldrT="[Text]" custT="1"/>
      <dgm:spPr/>
      <dgm:t>
        <a:bodyPr/>
        <a:lstStyle/>
        <a:p>
          <a:pPr algn="just"/>
          <a:r>
            <a:rPr lang="ms-MY" sz="1200" dirty="0" smtClean="0">
              <a:solidFill>
                <a:schemeClr val="tx1"/>
              </a:solidFill>
            </a:rPr>
            <a:t>Etos bermaksud sifat ciri sesuatu bangsa, budaya, era, yang benar-benar mencerminkan aspirasi, falsafah masyarakat dan negara kita.</a:t>
          </a:r>
          <a:endParaRPr lang="en-MY" sz="1200" dirty="0">
            <a:solidFill>
              <a:schemeClr val="tx1"/>
            </a:solidFill>
            <a:latin typeface="Trebuchet MS" panose="020B0603020202020204" pitchFamily="34" charset="0"/>
          </a:endParaRPr>
        </a:p>
      </dgm:t>
    </dgm:pt>
    <dgm:pt modelId="{7A64615D-28F0-41CA-82CE-A0D3AA060C7F}" type="parTrans" cxnId="{708CD21E-0D17-41A7-8874-CA5474D121A3}">
      <dgm:prSet/>
      <dgm:spPr/>
      <dgm:t>
        <a:bodyPr/>
        <a:lstStyle/>
        <a:p>
          <a:endParaRPr lang="en-MY"/>
        </a:p>
      </dgm:t>
    </dgm:pt>
    <dgm:pt modelId="{D001DB37-1882-4FF1-B5DC-383CE419300D}" type="sibTrans" cxnId="{708CD21E-0D17-41A7-8874-CA5474D121A3}">
      <dgm:prSet/>
      <dgm:spPr/>
      <dgm:t>
        <a:bodyPr/>
        <a:lstStyle/>
        <a:p>
          <a:endParaRPr lang="en-MY"/>
        </a:p>
      </dgm:t>
    </dgm:pt>
    <dgm:pt modelId="{31E72194-EA9B-4A34-8AEC-194CBC3CBABB}">
      <dgm:prSet phldrT="[Text]" custT="1"/>
      <dgm:spPr>
        <a:solidFill>
          <a:srgbClr val="0070C0"/>
        </a:solidFill>
      </dgm:spPr>
      <dgm:t>
        <a:bodyPr/>
        <a:lstStyle/>
        <a:p>
          <a:r>
            <a:rPr lang="en-MY" sz="2800" b="1" dirty="0" smtClean="0">
              <a:solidFill>
                <a:schemeClr val="tx1"/>
              </a:solidFill>
              <a:latin typeface="Trebuchet MS" panose="020B0603020202020204" pitchFamily="34" charset="0"/>
            </a:rPr>
            <a:t> 2.</a:t>
          </a:r>
          <a:endParaRPr lang="en-MY" sz="2800" b="1" dirty="0">
            <a:solidFill>
              <a:schemeClr val="tx1"/>
            </a:solidFill>
            <a:latin typeface="Trebuchet MS" panose="020B0603020202020204" pitchFamily="34" charset="0"/>
          </a:endParaRPr>
        </a:p>
      </dgm:t>
    </dgm:pt>
    <dgm:pt modelId="{175629E6-B2A9-4014-8412-3E177D260355}" type="parTrans" cxnId="{4D48CCA1-D3C4-40D4-B526-1EE8F1051786}">
      <dgm:prSet/>
      <dgm:spPr/>
      <dgm:t>
        <a:bodyPr/>
        <a:lstStyle/>
        <a:p>
          <a:endParaRPr lang="en-MY"/>
        </a:p>
      </dgm:t>
    </dgm:pt>
    <dgm:pt modelId="{8B1D2414-BC9F-464D-9FCA-0D8D7A6BD640}" type="sibTrans" cxnId="{4D48CCA1-D3C4-40D4-B526-1EE8F1051786}">
      <dgm:prSet/>
      <dgm:spPr/>
      <dgm:t>
        <a:bodyPr/>
        <a:lstStyle/>
        <a:p>
          <a:endParaRPr lang="en-MY"/>
        </a:p>
      </dgm:t>
    </dgm:pt>
    <dgm:pt modelId="{BBDD5827-B8F2-48FE-9418-720273938239}">
      <dgm:prSet phldrT="[Text]" custT="1"/>
      <dgm:spPr/>
      <dgm:t>
        <a:bodyPr/>
        <a:lstStyle/>
        <a:p>
          <a:pPr algn="just"/>
          <a:r>
            <a:rPr lang="ms-MY" sz="1200" dirty="0" smtClean="0">
              <a:solidFill>
                <a:schemeClr val="tx1"/>
              </a:solidFill>
            </a:rPr>
            <a:t>Unsur-unsur tradisi telah wujud dalam kerajaan awal di Tanah Melayu sebelum kewujudan Perlembagaan Persekutuan 1957.</a:t>
          </a:r>
          <a:endParaRPr lang="en-MY" sz="1200" dirty="0">
            <a:solidFill>
              <a:schemeClr val="tx1"/>
            </a:solidFill>
            <a:latin typeface="Trebuchet MS" panose="020B0603020202020204" pitchFamily="34" charset="0"/>
          </a:endParaRPr>
        </a:p>
      </dgm:t>
    </dgm:pt>
    <dgm:pt modelId="{4A7712E8-1E41-45E9-A25F-E53DA1BDD07F}" type="parTrans" cxnId="{A508CF32-9194-4673-A15B-041B63CEC190}">
      <dgm:prSet/>
      <dgm:spPr/>
      <dgm:t>
        <a:bodyPr/>
        <a:lstStyle/>
        <a:p>
          <a:endParaRPr lang="en-MY"/>
        </a:p>
      </dgm:t>
    </dgm:pt>
    <dgm:pt modelId="{6CF101A7-3113-4631-9DF8-8046E369DAD8}" type="sibTrans" cxnId="{A508CF32-9194-4673-A15B-041B63CEC190}">
      <dgm:prSet/>
      <dgm:spPr/>
      <dgm:t>
        <a:bodyPr/>
        <a:lstStyle/>
        <a:p>
          <a:endParaRPr lang="en-MY"/>
        </a:p>
      </dgm:t>
    </dgm:pt>
    <dgm:pt modelId="{E5CC5246-6E04-450A-9D71-5F550505E082}">
      <dgm:prSet phldrT="[Text]" custT="1"/>
      <dgm:spPr>
        <a:solidFill>
          <a:srgbClr val="00B050"/>
        </a:solidFill>
      </dgm:spPr>
      <dgm:t>
        <a:bodyPr/>
        <a:lstStyle/>
        <a:p>
          <a:r>
            <a:rPr lang="en-MY" sz="2800" b="1" smtClean="0">
              <a:solidFill>
                <a:schemeClr val="tx1"/>
              </a:solidFill>
              <a:latin typeface="Trebuchet MS" panose="020B0603020202020204" pitchFamily="34" charset="0"/>
            </a:rPr>
            <a:t> 3.</a:t>
          </a:r>
          <a:endParaRPr lang="en-MY" sz="2800" b="1" dirty="0">
            <a:solidFill>
              <a:schemeClr val="tx1"/>
            </a:solidFill>
            <a:latin typeface="Trebuchet MS" panose="020B0603020202020204" pitchFamily="34" charset="0"/>
          </a:endParaRPr>
        </a:p>
      </dgm:t>
    </dgm:pt>
    <dgm:pt modelId="{1D8DE010-F802-4E12-A4A6-B6BDF57F6760}" type="parTrans" cxnId="{0064504C-888D-4D67-A3E6-AD26ACCF03AC}">
      <dgm:prSet/>
      <dgm:spPr/>
      <dgm:t>
        <a:bodyPr/>
        <a:lstStyle/>
        <a:p>
          <a:endParaRPr lang="en-MY"/>
        </a:p>
      </dgm:t>
    </dgm:pt>
    <dgm:pt modelId="{EFAD2092-39A8-428F-8040-D406730675D5}" type="sibTrans" cxnId="{0064504C-888D-4D67-A3E6-AD26ACCF03AC}">
      <dgm:prSet/>
      <dgm:spPr/>
      <dgm:t>
        <a:bodyPr/>
        <a:lstStyle/>
        <a:p>
          <a:endParaRPr lang="en-MY"/>
        </a:p>
      </dgm:t>
    </dgm:pt>
    <dgm:pt modelId="{212A4125-965D-479D-B3D5-3314725C5145}">
      <dgm:prSet phldrT="[Text]" custT="1"/>
      <dgm:spPr/>
      <dgm:t>
        <a:bodyPr/>
        <a:lstStyle/>
        <a:p>
          <a:pPr algn="just"/>
          <a:r>
            <a:rPr lang="ms-MY" sz="1200" dirty="0" smtClean="0">
              <a:solidFill>
                <a:schemeClr val="tx1"/>
              </a:solidFill>
            </a:rPr>
            <a:t>Unsur-unsur tradisi ini menjadi etos nasional serta  menjadi syarat kepada  permuafakatan etnik Melayu dan bukan Melayu yang membawa maksud bahawa hak istimewa orang Melayu, Islam sebagai agama persekutuan dan bahasa Melayu diterima sebagai bahasa kebangsaan. </a:t>
          </a:r>
          <a:endParaRPr lang="en-MY" sz="1200" dirty="0">
            <a:solidFill>
              <a:schemeClr val="tx1"/>
            </a:solidFill>
            <a:latin typeface="Trebuchet MS" panose="020B0603020202020204" pitchFamily="34" charset="0"/>
          </a:endParaRPr>
        </a:p>
      </dgm:t>
    </dgm:pt>
    <dgm:pt modelId="{E20BBB4E-FABD-4101-A5CD-D5DC92AB0C58}" type="parTrans" cxnId="{ACDAF0A0-7874-497C-AA8A-BDC411BC7D2D}">
      <dgm:prSet/>
      <dgm:spPr/>
      <dgm:t>
        <a:bodyPr/>
        <a:lstStyle/>
        <a:p>
          <a:endParaRPr lang="en-MY"/>
        </a:p>
      </dgm:t>
    </dgm:pt>
    <dgm:pt modelId="{8CF79EDA-75C1-46E4-A14C-3751CE1D317D}" type="sibTrans" cxnId="{ACDAF0A0-7874-497C-AA8A-BDC411BC7D2D}">
      <dgm:prSet/>
      <dgm:spPr/>
      <dgm:t>
        <a:bodyPr/>
        <a:lstStyle/>
        <a:p>
          <a:endParaRPr lang="en-MY"/>
        </a:p>
      </dgm:t>
    </dgm:pt>
    <dgm:pt modelId="{27A5ED4A-9C99-4728-9C99-3FDF2CFC151E}">
      <dgm:prSet phldrT="[Text]" custT="1"/>
      <dgm:spPr/>
      <dgm:t>
        <a:bodyPr/>
        <a:lstStyle/>
        <a:p>
          <a:pPr algn="just"/>
          <a:r>
            <a:rPr lang="ms-MY" sz="1200" dirty="0" smtClean="0">
              <a:solidFill>
                <a:schemeClr val="tx1"/>
              </a:solidFill>
            </a:rPr>
            <a:t>Unsur-unsur tradisi dalam Perlembagaan Persekutuan menjadi unsur penting yang dapat menjelaskan tentang keunikan, mencerminkan aspirasi serta falsafah masyarakat negara kita yang berbilang etnik dan berlainan agama dan kepercayaan. </a:t>
          </a:r>
          <a:endParaRPr lang="en-MY" sz="1200" dirty="0">
            <a:solidFill>
              <a:schemeClr val="tx1"/>
            </a:solidFill>
            <a:latin typeface="Trebuchet MS" panose="020B0603020202020204" pitchFamily="34" charset="0"/>
          </a:endParaRPr>
        </a:p>
      </dgm:t>
    </dgm:pt>
    <dgm:pt modelId="{B4E60CB7-1541-445B-9754-7164282F95E4}" type="parTrans" cxnId="{DC8BF035-93B6-4923-9858-3CEA82AE840E}">
      <dgm:prSet/>
      <dgm:spPr/>
      <dgm:t>
        <a:bodyPr/>
        <a:lstStyle/>
        <a:p>
          <a:endParaRPr lang="en-US"/>
        </a:p>
      </dgm:t>
    </dgm:pt>
    <dgm:pt modelId="{85140D26-3D35-4E4B-AD80-DF922463486C}" type="sibTrans" cxnId="{DC8BF035-93B6-4923-9858-3CEA82AE840E}">
      <dgm:prSet/>
      <dgm:spPr/>
      <dgm:t>
        <a:bodyPr/>
        <a:lstStyle/>
        <a:p>
          <a:endParaRPr lang="en-US"/>
        </a:p>
      </dgm:t>
    </dgm:pt>
    <dgm:pt modelId="{6AD79E73-CBF9-4F59-A914-5BB8E3ED5874}">
      <dgm:prSet phldrT="[Text]" custT="1"/>
      <dgm:spPr/>
      <dgm:t>
        <a:bodyPr/>
        <a:lstStyle/>
        <a:p>
          <a:pPr algn="just"/>
          <a:r>
            <a:rPr lang="ms-MY" sz="1200" dirty="0" smtClean="0">
              <a:solidFill>
                <a:schemeClr val="tx1"/>
              </a:solidFill>
            </a:rPr>
            <a:t>Unsur-unsur tradisi dalam konteks perlembagaan membawa maksud sistem tradisi merujuk kepada sistem yang wujud sebelum kedatangan zaman moden, iaitu sebuah sistem yang kesahannya bergantung kepada agama dan nilai-nilai asal lainnya. </a:t>
          </a:r>
          <a:endParaRPr lang="en-MY" sz="1200" dirty="0">
            <a:solidFill>
              <a:schemeClr val="tx1"/>
            </a:solidFill>
            <a:latin typeface="Trebuchet MS" panose="020B0603020202020204" pitchFamily="34" charset="0"/>
          </a:endParaRPr>
        </a:p>
      </dgm:t>
    </dgm:pt>
    <dgm:pt modelId="{C21F2722-0601-4376-B65D-17C16621752E}" type="parTrans" cxnId="{1041CB37-17D4-4941-A3DC-16B11F90B50F}">
      <dgm:prSet/>
      <dgm:spPr/>
      <dgm:t>
        <a:bodyPr/>
        <a:lstStyle/>
        <a:p>
          <a:endParaRPr lang="en-US"/>
        </a:p>
      </dgm:t>
    </dgm:pt>
    <dgm:pt modelId="{F4AACBBA-4201-4AFC-BA80-7E0B781A04DA}" type="sibTrans" cxnId="{1041CB37-17D4-4941-A3DC-16B11F90B50F}">
      <dgm:prSet/>
      <dgm:spPr/>
      <dgm:t>
        <a:bodyPr/>
        <a:lstStyle/>
        <a:p>
          <a:endParaRPr lang="en-US"/>
        </a:p>
      </dgm:t>
    </dgm:pt>
    <dgm:pt modelId="{BFB0C09D-3776-47B7-9A7F-E0A2693BE11A}">
      <dgm:prSet phldrT="[Text]" custT="1"/>
      <dgm:spPr/>
      <dgm:t>
        <a:bodyPr/>
        <a:lstStyle/>
        <a:p>
          <a:pPr algn="just"/>
          <a:r>
            <a:rPr lang="ms-MY" sz="1200" dirty="0" smtClean="0">
              <a:solidFill>
                <a:schemeClr val="tx1"/>
              </a:solidFill>
            </a:rPr>
            <a:t>unsur-unsur tradisi ini memainkan peranan menstabilkan sistem politik negara. Malah, laporan yang dibuat oleh Suruhanjaya Reid menekankan betapa pentingnya perlembagaan turut memberi penekanan terhadap faktor-faktor sejarah, tradisi, ekonomi dan sosial yang wujud sebelum tahun 1957. </a:t>
          </a:r>
          <a:endParaRPr lang="en-MY" sz="1200" dirty="0">
            <a:solidFill>
              <a:schemeClr val="tx1"/>
            </a:solidFill>
            <a:latin typeface="Trebuchet MS" panose="020B0603020202020204" pitchFamily="34" charset="0"/>
          </a:endParaRPr>
        </a:p>
      </dgm:t>
    </dgm:pt>
    <dgm:pt modelId="{AFA7ED0F-4D44-4ECD-988E-831FA2F7E12B}" type="parTrans" cxnId="{81963AA4-57BD-4F32-A755-A5C4BE3B4500}">
      <dgm:prSet/>
      <dgm:spPr/>
      <dgm:t>
        <a:bodyPr/>
        <a:lstStyle/>
        <a:p>
          <a:endParaRPr lang="en-US"/>
        </a:p>
      </dgm:t>
    </dgm:pt>
    <dgm:pt modelId="{FF777F11-C6B8-4198-A887-1432914D1E62}" type="sibTrans" cxnId="{81963AA4-57BD-4F32-A755-A5C4BE3B4500}">
      <dgm:prSet/>
      <dgm:spPr/>
      <dgm:t>
        <a:bodyPr/>
        <a:lstStyle/>
        <a:p>
          <a:endParaRPr lang="en-US"/>
        </a:p>
      </dgm:t>
    </dgm:pt>
    <dgm:pt modelId="{6A42BEEB-92BB-4B34-9310-366BA7EAAB57}">
      <dgm:prSet phldrT="[Text]" custT="1"/>
      <dgm:spPr/>
      <dgm:t>
        <a:bodyPr/>
        <a:lstStyle/>
        <a:p>
          <a:pPr algn="just"/>
          <a:r>
            <a:rPr lang="ms-MY" sz="1200" dirty="0" smtClean="0">
              <a:solidFill>
                <a:schemeClr val="tx1"/>
              </a:solidFill>
            </a:rPr>
            <a:t>Kepentingan unsur-unsur tradisi ini dilindungi dan dianggap sensitif serta dilarang menjadikan isu perbincangan awam dan  kerana perkara ini menjadi identiti dan mengekalkan kestabilan negara.</a:t>
          </a:r>
          <a:endParaRPr lang="en-MY" sz="1200" dirty="0">
            <a:solidFill>
              <a:schemeClr val="tx1"/>
            </a:solidFill>
            <a:latin typeface="Trebuchet MS" panose="020B0603020202020204" pitchFamily="34" charset="0"/>
          </a:endParaRPr>
        </a:p>
      </dgm:t>
    </dgm:pt>
    <dgm:pt modelId="{5DAA31B7-D64B-461D-948D-BAAEBC820BB7}" type="parTrans" cxnId="{9CF3D91D-8B0E-408C-8F89-0257D52D2F9F}">
      <dgm:prSet/>
      <dgm:spPr/>
      <dgm:t>
        <a:bodyPr/>
        <a:lstStyle/>
        <a:p>
          <a:endParaRPr lang="en-US"/>
        </a:p>
      </dgm:t>
    </dgm:pt>
    <dgm:pt modelId="{0D1FD1A3-E9B7-43A2-80E9-1B9952F993D7}" type="sibTrans" cxnId="{9CF3D91D-8B0E-408C-8F89-0257D52D2F9F}">
      <dgm:prSet/>
      <dgm:spPr/>
      <dgm:t>
        <a:bodyPr/>
        <a:lstStyle/>
        <a:p>
          <a:endParaRPr lang="en-US"/>
        </a:p>
      </dgm:t>
    </dgm:pt>
    <dgm:pt modelId="{D5E6CEA8-8F10-48F5-AB01-590F1455EC3B}">
      <dgm:prSet phldrT="[Text]" custT="1"/>
      <dgm:spPr/>
      <dgm:t>
        <a:bodyPr/>
        <a:lstStyle/>
        <a:p>
          <a:pPr algn="just"/>
          <a:r>
            <a:rPr lang="ms-MY" sz="1200" dirty="0" smtClean="0">
              <a:solidFill>
                <a:schemeClr val="tx1"/>
              </a:solidFill>
            </a:rPr>
            <a:t>Hal ini menjadi syarat pemberian hak kewarganegaraan kepada etnik bukan Melayu untuk menjadi seorang warganegara.</a:t>
          </a:r>
          <a:endParaRPr lang="en-MY" sz="1200" dirty="0">
            <a:solidFill>
              <a:schemeClr val="tx1"/>
            </a:solidFill>
            <a:latin typeface="Trebuchet MS" panose="020B0603020202020204" pitchFamily="34" charset="0"/>
          </a:endParaRPr>
        </a:p>
      </dgm:t>
    </dgm:pt>
    <dgm:pt modelId="{18356C82-DC3B-4F78-B9E6-AA37E2B021F6}" type="parTrans" cxnId="{22683EFC-83F9-46B4-A622-27B235EDE7FE}">
      <dgm:prSet/>
      <dgm:spPr/>
      <dgm:t>
        <a:bodyPr/>
        <a:lstStyle/>
        <a:p>
          <a:endParaRPr lang="en-US"/>
        </a:p>
      </dgm:t>
    </dgm:pt>
    <dgm:pt modelId="{4FF590AB-116B-41A3-A7CE-1D278E46FCA5}" type="sibTrans" cxnId="{22683EFC-83F9-46B4-A622-27B235EDE7FE}">
      <dgm:prSet/>
      <dgm:spPr/>
      <dgm:t>
        <a:bodyPr/>
        <a:lstStyle/>
        <a:p>
          <a:endParaRPr lang="en-US"/>
        </a:p>
      </dgm:t>
    </dgm:pt>
    <dgm:pt modelId="{5C66182E-48F4-4F26-A5D0-80664451043D}">
      <dgm:prSet phldrT="[Text]" custT="1"/>
      <dgm:spPr/>
      <dgm:t>
        <a:bodyPr/>
        <a:lstStyle/>
        <a:p>
          <a:pPr algn="just"/>
          <a:r>
            <a:rPr lang="ms-MY" sz="1200" dirty="0" smtClean="0">
              <a:solidFill>
                <a:schemeClr val="tx1"/>
              </a:solidFill>
            </a:rPr>
            <a:t>Keadaan ini menunjukkan pemimpin pada zaman kemerdekaan telah  menemui satu formula untuk  menyelesaikan isu perlembagaan tanpa mewujudkan konflik etnik.</a:t>
          </a:r>
          <a:endParaRPr lang="en-MY" sz="1200" dirty="0">
            <a:solidFill>
              <a:schemeClr val="tx1"/>
            </a:solidFill>
            <a:latin typeface="Trebuchet MS" panose="020B0603020202020204" pitchFamily="34" charset="0"/>
          </a:endParaRPr>
        </a:p>
      </dgm:t>
    </dgm:pt>
    <dgm:pt modelId="{1C5B2C19-3E43-4A10-9720-D9127DE45067}" type="parTrans" cxnId="{A6762C3F-1A01-47F3-8AE2-10C6589E944E}">
      <dgm:prSet/>
      <dgm:spPr/>
      <dgm:t>
        <a:bodyPr/>
        <a:lstStyle/>
        <a:p>
          <a:endParaRPr lang="en-US"/>
        </a:p>
      </dgm:t>
    </dgm:pt>
    <dgm:pt modelId="{5CC4D863-DF11-4186-8432-88066AA36A69}" type="sibTrans" cxnId="{A6762C3F-1A01-47F3-8AE2-10C6589E944E}">
      <dgm:prSet/>
      <dgm:spPr/>
      <dgm:t>
        <a:bodyPr/>
        <a:lstStyle/>
        <a:p>
          <a:endParaRPr lang="en-US"/>
        </a:p>
      </dgm:t>
    </dgm:pt>
    <dgm:pt modelId="{43994794-5BBA-4667-B88B-7E13DC3F070B}" type="pres">
      <dgm:prSet presAssocID="{82705D46-5FEC-4CE2-A434-09E23011EEC4}" presName="linearFlow" presStyleCnt="0">
        <dgm:presLayoutVars>
          <dgm:dir/>
          <dgm:animLvl val="lvl"/>
          <dgm:resizeHandles val="exact"/>
        </dgm:presLayoutVars>
      </dgm:prSet>
      <dgm:spPr/>
      <dgm:t>
        <a:bodyPr/>
        <a:lstStyle/>
        <a:p>
          <a:endParaRPr lang="en-US"/>
        </a:p>
      </dgm:t>
    </dgm:pt>
    <dgm:pt modelId="{F12552AA-94FC-4B05-B57B-E7A9A6EDE1E0}" type="pres">
      <dgm:prSet presAssocID="{2D37921E-7C9A-4462-B5C7-9B5C9122DA3E}" presName="composite" presStyleCnt="0"/>
      <dgm:spPr/>
      <dgm:t>
        <a:bodyPr/>
        <a:lstStyle/>
        <a:p>
          <a:endParaRPr lang="en-US"/>
        </a:p>
      </dgm:t>
    </dgm:pt>
    <dgm:pt modelId="{6FA3BC24-FE96-47AE-8E76-F0669FAB8B8C}" type="pres">
      <dgm:prSet presAssocID="{2D37921E-7C9A-4462-B5C7-9B5C9122DA3E}" presName="parentText" presStyleLbl="alignNode1" presStyleIdx="0" presStyleCnt="3" custScaleX="108018" custLinFactNeighborX="1628" custLinFactNeighborY="-730">
        <dgm:presLayoutVars>
          <dgm:chMax val="1"/>
          <dgm:bulletEnabled val="1"/>
        </dgm:presLayoutVars>
      </dgm:prSet>
      <dgm:spPr/>
      <dgm:t>
        <a:bodyPr/>
        <a:lstStyle/>
        <a:p>
          <a:endParaRPr lang="en-US"/>
        </a:p>
      </dgm:t>
    </dgm:pt>
    <dgm:pt modelId="{31CAD962-4FF6-42EC-823B-34CF2D07AC85}" type="pres">
      <dgm:prSet presAssocID="{2D37921E-7C9A-4462-B5C7-9B5C9122DA3E}" presName="descendantText" presStyleLbl="alignAcc1" presStyleIdx="0" presStyleCnt="3" custScaleX="108018" custScaleY="146920">
        <dgm:presLayoutVars>
          <dgm:bulletEnabled val="1"/>
        </dgm:presLayoutVars>
      </dgm:prSet>
      <dgm:spPr/>
      <dgm:t>
        <a:bodyPr/>
        <a:lstStyle/>
        <a:p>
          <a:endParaRPr lang="en-MY"/>
        </a:p>
      </dgm:t>
    </dgm:pt>
    <dgm:pt modelId="{4B81B477-B469-4E38-B698-8E505AF9BF8B}" type="pres">
      <dgm:prSet presAssocID="{5B5FF4E3-9B7F-48C3-B5A2-70D7F64EECB9}" presName="sp" presStyleCnt="0"/>
      <dgm:spPr/>
      <dgm:t>
        <a:bodyPr/>
        <a:lstStyle/>
        <a:p>
          <a:endParaRPr lang="en-US"/>
        </a:p>
      </dgm:t>
    </dgm:pt>
    <dgm:pt modelId="{A2DA2730-62BE-45DB-87E0-D5BF79E4B49E}" type="pres">
      <dgm:prSet presAssocID="{31E72194-EA9B-4A34-8AEC-194CBC3CBABB}" presName="composite" presStyleCnt="0"/>
      <dgm:spPr/>
      <dgm:t>
        <a:bodyPr/>
        <a:lstStyle/>
        <a:p>
          <a:endParaRPr lang="en-US"/>
        </a:p>
      </dgm:t>
    </dgm:pt>
    <dgm:pt modelId="{15EDA7B4-3DC0-414A-9469-844E1C2A133A}" type="pres">
      <dgm:prSet presAssocID="{31E72194-EA9B-4A34-8AEC-194CBC3CBABB}" presName="parentText" presStyleLbl="alignNode1" presStyleIdx="1" presStyleCnt="3" custScaleX="108018" custLinFactNeighborX="1628" custLinFactNeighborY="-730">
        <dgm:presLayoutVars>
          <dgm:chMax val="1"/>
          <dgm:bulletEnabled val="1"/>
        </dgm:presLayoutVars>
      </dgm:prSet>
      <dgm:spPr/>
      <dgm:t>
        <a:bodyPr/>
        <a:lstStyle/>
        <a:p>
          <a:endParaRPr lang="en-US"/>
        </a:p>
      </dgm:t>
    </dgm:pt>
    <dgm:pt modelId="{269A14D5-1EE5-4E25-ADFF-388DEAFA0243}" type="pres">
      <dgm:prSet presAssocID="{31E72194-EA9B-4A34-8AEC-194CBC3CBABB}" presName="descendantText" presStyleLbl="alignAcc1" presStyleIdx="1" presStyleCnt="3" custScaleX="108018" custScaleY="117653">
        <dgm:presLayoutVars>
          <dgm:bulletEnabled val="1"/>
        </dgm:presLayoutVars>
      </dgm:prSet>
      <dgm:spPr/>
      <dgm:t>
        <a:bodyPr/>
        <a:lstStyle/>
        <a:p>
          <a:endParaRPr lang="en-MY"/>
        </a:p>
      </dgm:t>
    </dgm:pt>
    <dgm:pt modelId="{B07E6A6E-B908-4262-931B-CD8B2059DB72}" type="pres">
      <dgm:prSet presAssocID="{8B1D2414-BC9F-464D-9FCA-0D8D7A6BD640}" presName="sp" presStyleCnt="0"/>
      <dgm:spPr/>
      <dgm:t>
        <a:bodyPr/>
        <a:lstStyle/>
        <a:p>
          <a:endParaRPr lang="en-US"/>
        </a:p>
      </dgm:t>
    </dgm:pt>
    <dgm:pt modelId="{0F150220-4175-41D8-ADAF-AE9C615BC760}" type="pres">
      <dgm:prSet presAssocID="{E5CC5246-6E04-450A-9D71-5F550505E082}" presName="composite" presStyleCnt="0"/>
      <dgm:spPr/>
      <dgm:t>
        <a:bodyPr/>
        <a:lstStyle/>
        <a:p>
          <a:endParaRPr lang="en-US"/>
        </a:p>
      </dgm:t>
    </dgm:pt>
    <dgm:pt modelId="{BE51D26B-897A-4B01-B2EA-4FD54064F0D3}" type="pres">
      <dgm:prSet presAssocID="{E5CC5246-6E04-450A-9D71-5F550505E082}" presName="parentText" presStyleLbl="alignNode1" presStyleIdx="2" presStyleCnt="3" custScaleX="108018" custLinFactNeighborX="1628" custLinFactNeighborY="-730">
        <dgm:presLayoutVars>
          <dgm:chMax val="1"/>
          <dgm:bulletEnabled val="1"/>
        </dgm:presLayoutVars>
      </dgm:prSet>
      <dgm:spPr/>
      <dgm:t>
        <a:bodyPr/>
        <a:lstStyle/>
        <a:p>
          <a:endParaRPr lang="en-US"/>
        </a:p>
      </dgm:t>
    </dgm:pt>
    <dgm:pt modelId="{8BE91D61-F78A-446C-B702-C1548DDB1294}" type="pres">
      <dgm:prSet presAssocID="{E5CC5246-6E04-450A-9D71-5F550505E082}" presName="descendantText" presStyleLbl="alignAcc1" presStyleIdx="2" presStyleCnt="3" custScaleX="108018" custScaleY="124151">
        <dgm:presLayoutVars>
          <dgm:bulletEnabled val="1"/>
        </dgm:presLayoutVars>
      </dgm:prSet>
      <dgm:spPr/>
      <dgm:t>
        <a:bodyPr/>
        <a:lstStyle/>
        <a:p>
          <a:endParaRPr lang="en-MY"/>
        </a:p>
      </dgm:t>
    </dgm:pt>
  </dgm:ptLst>
  <dgm:cxnLst>
    <dgm:cxn modelId="{41B35C4A-95BF-4172-95DE-341DF93FF407}" type="presOf" srcId="{212A4125-965D-479D-B3D5-3314725C5145}" destId="{8BE91D61-F78A-446C-B702-C1548DDB1294}" srcOrd="0" destOrd="0" presId="urn:microsoft.com/office/officeart/2005/8/layout/chevron2"/>
    <dgm:cxn modelId="{753F3491-2425-4315-973C-71AF9DB427DB}" type="presOf" srcId="{E5CC5246-6E04-450A-9D71-5F550505E082}" destId="{BE51D26B-897A-4B01-B2EA-4FD54064F0D3}" srcOrd="0" destOrd="0" presId="urn:microsoft.com/office/officeart/2005/8/layout/chevron2"/>
    <dgm:cxn modelId="{DC8BF035-93B6-4923-9858-3CEA82AE840E}" srcId="{2D37921E-7C9A-4462-B5C7-9B5C9122DA3E}" destId="{27A5ED4A-9C99-4728-9C99-3FDF2CFC151E}" srcOrd="1" destOrd="0" parTransId="{B4E60CB7-1541-445B-9754-7164282F95E4}" sibTransId="{85140D26-3D35-4E4B-AD80-DF922463486C}"/>
    <dgm:cxn modelId="{81963AA4-57BD-4F32-A755-A5C4BE3B4500}" srcId="{31E72194-EA9B-4A34-8AEC-194CBC3CBABB}" destId="{BFB0C09D-3776-47B7-9A7F-E0A2693BE11A}" srcOrd="1" destOrd="0" parTransId="{AFA7ED0F-4D44-4ECD-988E-831FA2F7E12B}" sibTransId="{FF777F11-C6B8-4198-A887-1432914D1E62}"/>
    <dgm:cxn modelId="{1346E9D4-EE3A-49BF-BCD3-2F18E9D995F5}" type="presOf" srcId="{6A42BEEB-92BB-4B34-9310-366BA7EAAB57}" destId="{269A14D5-1EE5-4E25-ADFF-388DEAFA0243}" srcOrd="0" destOrd="2" presId="urn:microsoft.com/office/officeart/2005/8/layout/chevron2"/>
    <dgm:cxn modelId="{519BD115-4BD5-4055-9F1A-CDE0ED61FF3D}" type="presOf" srcId="{BFB0C09D-3776-47B7-9A7F-E0A2693BE11A}" destId="{269A14D5-1EE5-4E25-ADFF-388DEAFA0243}" srcOrd="0" destOrd="1" presId="urn:microsoft.com/office/officeart/2005/8/layout/chevron2"/>
    <dgm:cxn modelId="{C1CF9FDE-BD63-477B-8400-6F211E7327F5}" type="presOf" srcId="{5C66182E-48F4-4F26-A5D0-80664451043D}" destId="{8BE91D61-F78A-446C-B702-C1548DDB1294}" srcOrd="0" destOrd="2" presId="urn:microsoft.com/office/officeart/2005/8/layout/chevron2"/>
    <dgm:cxn modelId="{708CD21E-0D17-41A7-8874-CA5474D121A3}" srcId="{2D37921E-7C9A-4462-B5C7-9B5C9122DA3E}" destId="{464F0A27-79C1-4319-B432-686766338507}" srcOrd="0" destOrd="0" parTransId="{7A64615D-28F0-41CA-82CE-A0D3AA060C7F}" sibTransId="{D001DB37-1882-4FF1-B5DC-383CE419300D}"/>
    <dgm:cxn modelId="{9CF3D91D-8B0E-408C-8F89-0257D52D2F9F}" srcId="{31E72194-EA9B-4A34-8AEC-194CBC3CBABB}" destId="{6A42BEEB-92BB-4B34-9310-366BA7EAAB57}" srcOrd="2" destOrd="0" parTransId="{5DAA31B7-D64B-461D-948D-BAAEBC820BB7}" sibTransId="{0D1FD1A3-E9B7-43A2-80E9-1B9952F993D7}"/>
    <dgm:cxn modelId="{22683EFC-83F9-46B4-A622-27B235EDE7FE}" srcId="{E5CC5246-6E04-450A-9D71-5F550505E082}" destId="{D5E6CEA8-8F10-48F5-AB01-590F1455EC3B}" srcOrd="1" destOrd="0" parTransId="{18356C82-DC3B-4F78-B9E6-AA37E2B021F6}" sibTransId="{4FF590AB-116B-41A3-A7CE-1D278E46FCA5}"/>
    <dgm:cxn modelId="{0064504C-888D-4D67-A3E6-AD26ACCF03AC}" srcId="{82705D46-5FEC-4CE2-A434-09E23011EEC4}" destId="{E5CC5246-6E04-450A-9D71-5F550505E082}" srcOrd="2" destOrd="0" parTransId="{1D8DE010-F802-4E12-A4A6-B6BDF57F6760}" sibTransId="{EFAD2092-39A8-428F-8040-D406730675D5}"/>
    <dgm:cxn modelId="{5FEEECFD-1567-4810-8705-582D9B8C53BC}" srcId="{82705D46-5FEC-4CE2-A434-09E23011EEC4}" destId="{2D37921E-7C9A-4462-B5C7-9B5C9122DA3E}" srcOrd="0" destOrd="0" parTransId="{0373EDE8-C3D0-46A6-974C-D4414432E511}" sibTransId="{5B5FF4E3-9B7F-48C3-B5A2-70D7F64EECB9}"/>
    <dgm:cxn modelId="{807B2313-7F62-4749-92B0-E3A420212C11}" type="presOf" srcId="{27A5ED4A-9C99-4728-9C99-3FDF2CFC151E}" destId="{31CAD962-4FF6-42EC-823B-34CF2D07AC85}" srcOrd="0" destOrd="1" presId="urn:microsoft.com/office/officeart/2005/8/layout/chevron2"/>
    <dgm:cxn modelId="{A6762C3F-1A01-47F3-8AE2-10C6589E944E}" srcId="{E5CC5246-6E04-450A-9D71-5F550505E082}" destId="{5C66182E-48F4-4F26-A5D0-80664451043D}" srcOrd="2" destOrd="0" parTransId="{1C5B2C19-3E43-4A10-9720-D9127DE45067}" sibTransId="{5CC4D863-DF11-4186-8432-88066AA36A69}"/>
    <dgm:cxn modelId="{A508CF32-9194-4673-A15B-041B63CEC190}" srcId="{31E72194-EA9B-4A34-8AEC-194CBC3CBABB}" destId="{BBDD5827-B8F2-48FE-9418-720273938239}" srcOrd="0" destOrd="0" parTransId="{4A7712E8-1E41-45E9-A25F-E53DA1BDD07F}" sibTransId="{6CF101A7-3113-4631-9DF8-8046E369DAD8}"/>
    <dgm:cxn modelId="{4D48CCA1-D3C4-40D4-B526-1EE8F1051786}" srcId="{82705D46-5FEC-4CE2-A434-09E23011EEC4}" destId="{31E72194-EA9B-4A34-8AEC-194CBC3CBABB}" srcOrd="1" destOrd="0" parTransId="{175629E6-B2A9-4014-8412-3E177D260355}" sibTransId="{8B1D2414-BC9F-464D-9FCA-0D8D7A6BD640}"/>
    <dgm:cxn modelId="{0FDCC8E3-9D31-482C-AC99-612573D3F7D8}" type="presOf" srcId="{464F0A27-79C1-4319-B432-686766338507}" destId="{31CAD962-4FF6-42EC-823B-34CF2D07AC85}" srcOrd="0" destOrd="0" presId="urn:microsoft.com/office/officeart/2005/8/layout/chevron2"/>
    <dgm:cxn modelId="{567D771E-A27C-4494-B017-0ADC39E5F5CE}" type="presOf" srcId="{82705D46-5FEC-4CE2-A434-09E23011EEC4}" destId="{43994794-5BBA-4667-B88B-7E13DC3F070B}" srcOrd="0" destOrd="0" presId="urn:microsoft.com/office/officeart/2005/8/layout/chevron2"/>
    <dgm:cxn modelId="{ACDAF0A0-7874-497C-AA8A-BDC411BC7D2D}" srcId="{E5CC5246-6E04-450A-9D71-5F550505E082}" destId="{212A4125-965D-479D-B3D5-3314725C5145}" srcOrd="0" destOrd="0" parTransId="{E20BBB4E-FABD-4101-A5CD-D5DC92AB0C58}" sibTransId="{8CF79EDA-75C1-46E4-A14C-3751CE1D317D}"/>
    <dgm:cxn modelId="{F174DCB4-00C3-4E36-9993-83EC0C6F0214}" type="presOf" srcId="{2D37921E-7C9A-4462-B5C7-9B5C9122DA3E}" destId="{6FA3BC24-FE96-47AE-8E76-F0669FAB8B8C}" srcOrd="0" destOrd="0" presId="urn:microsoft.com/office/officeart/2005/8/layout/chevron2"/>
    <dgm:cxn modelId="{1041CB37-17D4-4941-A3DC-16B11F90B50F}" srcId="{2D37921E-7C9A-4462-B5C7-9B5C9122DA3E}" destId="{6AD79E73-CBF9-4F59-A914-5BB8E3ED5874}" srcOrd="2" destOrd="0" parTransId="{C21F2722-0601-4376-B65D-17C16621752E}" sibTransId="{F4AACBBA-4201-4AFC-BA80-7E0B781A04DA}"/>
    <dgm:cxn modelId="{B8582F32-A740-422E-8707-9830AF456814}" type="presOf" srcId="{BBDD5827-B8F2-48FE-9418-720273938239}" destId="{269A14D5-1EE5-4E25-ADFF-388DEAFA0243}" srcOrd="0" destOrd="0" presId="urn:microsoft.com/office/officeart/2005/8/layout/chevron2"/>
    <dgm:cxn modelId="{F2E61C51-17F9-47C0-8E46-AB318D775B98}" type="presOf" srcId="{31E72194-EA9B-4A34-8AEC-194CBC3CBABB}" destId="{15EDA7B4-3DC0-414A-9469-844E1C2A133A}" srcOrd="0" destOrd="0" presId="urn:microsoft.com/office/officeart/2005/8/layout/chevron2"/>
    <dgm:cxn modelId="{DA882672-CA53-4016-A470-AC9E92E2E88A}" type="presOf" srcId="{6AD79E73-CBF9-4F59-A914-5BB8E3ED5874}" destId="{31CAD962-4FF6-42EC-823B-34CF2D07AC85}" srcOrd="0" destOrd="2" presId="urn:microsoft.com/office/officeart/2005/8/layout/chevron2"/>
    <dgm:cxn modelId="{665A9745-4A06-4F10-8627-6BB0841C56C3}" type="presOf" srcId="{D5E6CEA8-8F10-48F5-AB01-590F1455EC3B}" destId="{8BE91D61-F78A-446C-B702-C1548DDB1294}" srcOrd="0" destOrd="1" presId="urn:microsoft.com/office/officeart/2005/8/layout/chevron2"/>
    <dgm:cxn modelId="{B70CF44E-E5A3-4F36-9992-C62DAA411456}" type="presParOf" srcId="{43994794-5BBA-4667-B88B-7E13DC3F070B}" destId="{F12552AA-94FC-4B05-B57B-E7A9A6EDE1E0}" srcOrd="0" destOrd="0" presId="urn:microsoft.com/office/officeart/2005/8/layout/chevron2"/>
    <dgm:cxn modelId="{22AF4B21-FEA7-455B-9149-28FE677F31E4}" type="presParOf" srcId="{F12552AA-94FC-4B05-B57B-E7A9A6EDE1E0}" destId="{6FA3BC24-FE96-47AE-8E76-F0669FAB8B8C}" srcOrd="0" destOrd="0" presId="urn:microsoft.com/office/officeart/2005/8/layout/chevron2"/>
    <dgm:cxn modelId="{0099CC4E-65CA-4876-9FF5-8009681C918F}" type="presParOf" srcId="{F12552AA-94FC-4B05-B57B-E7A9A6EDE1E0}" destId="{31CAD962-4FF6-42EC-823B-34CF2D07AC85}" srcOrd="1" destOrd="0" presId="urn:microsoft.com/office/officeart/2005/8/layout/chevron2"/>
    <dgm:cxn modelId="{03DAB997-AFBB-423C-A4F4-D3AE3B35CFCF}" type="presParOf" srcId="{43994794-5BBA-4667-B88B-7E13DC3F070B}" destId="{4B81B477-B469-4E38-B698-8E505AF9BF8B}" srcOrd="1" destOrd="0" presId="urn:microsoft.com/office/officeart/2005/8/layout/chevron2"/>
    <dgm:cxn modelId="{647AA8BF-6413-4215-B23D-8801F51B0B70}" type="presParOf" srcId="{43994794-5BBA-4667-B88B-7E13DC3F070B}" destId="{A2DA2730-62BE-45DB-87E0-D5BF79E4B49E}" srcOrd="2" destOrd="0" presId="urn:microsoft.com/office/officeart/2005/8/layout/chevron2"/>
    <dgm:cxn modelId="{7479CFEB-F1B9-4A07-8773-3D8E8ECEDD8B}" type="presParOf" srcId="{A2DA2730-62BE-45DB-87E0-D5BF79E4B49E}" destId="{15EDA7B4-3DC0-414A-9469-844E1C2A133A}" srcOrd="0" destOrd="0" presId="urn:microsoft.com/office/officeart/2005/8/layout/chevron2"/>
    <dgm:cxn modelId="{CEF16329-6B7B-4D67-88C6-76F759F27993}" type="presParOf" srcId="{A2DA2730-62BE-45DB-87E0-D5BF79E4B49E}" destId="{269A14D5-1EE5-4E25-ADFF-388DEAFA0243}" srcOrd="1" destOrd="0" presId="urn:microsoft.com/office/officeart/2005/8/layout/chevron2"/>
    <dgm:cxn modelId="{79DDBC5F-891D-4364-9E43-3B1D7CE71CDA}" type="presParOf" srcId="{43994794-5BBA-4667-B88B-7E13DC3F070B}" destId="{B07E6A6E-B908-4262-931B-CD8B2059DB72}" srcOrd="3" destOrd="0" presId="urn:microsoft.com/office/officeart/2005/8/layout/chevron2"/>
    <dgm:cxn modelId="{9A19FD23-5656-4390-BEE6-C440A7B78E63}" type="presParOf" srcId="{43994794-5BBA-4667-B88B-7E13DC3F070B}" destId="{0F150220-4175-41D8-ADAF-AE9C615BC760}" srcOrd="4" destOrd="0" presId="urn:microsoft.com/office/officeart/2005/8/layout/chevron2"/>
    <dgm:cxn modelId="{260DC2A9-E6AE-44AE-9470-DC7EB814E32B}" type="presParOf" srcId="{0F150220-4175-41D8-ADAF-AE9C615BC760}" destId="{BE51D26B-897A-4B01-B2EA-4FD54064F0D3}" srcOrd="0" destOrd="0" presId="urn:microsoft.com/office/officeart/2005/8/layout/chevron2"/>
    <dgm:cxn modelId="{13FF9415-AE2E-4121-BDF9-CD1C34A25F72}" type="presParOf" srcId="{0F150220-4175-41D8-ADAF-AE9C615BC760}" destId="{8BE91D61-F78A-446C-B702-C1548DDB12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8ADB8-0B75-4F04-9124-FE250A9723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MY"/>
        </a:p>
      </dgm:t>
    </dgm:pt>
    <dgm:pt modelId="{DF24EAB6-7FC8-4D39-9650-97CEC51457F1}">
      <dgm:prSet custT="1"/>
      <dgm:spPr>
        <a:solidFill>
          <a:srgbClr val="92D050"/>
        </a:solidFill>
      </dgm:spPr>
      <dgm:t>
        <a:bodyPr/>
        <a:lstStyle/>
        <a:p>
          <a:pPr algn="just"/>
          <a:r>
            <a:rPr lang="en-US" sz="1600" dirty="0" err="1" smtClean="0">
              <a:solidFill>
                <a:schemeClr val="tx1"/>
              </a:solidFill>
              <a:latin typeface="Trebuchet MS" panose="020B0603020202020204" pitchFamily="34" charset="0"/>
              <a:cs typeface="Times New Roman" pitchFamily="18" charset="0"/>
            </a:rPr>
            <a:t>Perlembagaan</a:t>
          </a:r>
          <a:r>
            <a:rPr lang="en-US" sz="1600" dirty="0" smtClean="0">
              <a:solidFill>
                <a:schemeClr val="tx1"/>
              </a:solidFill>
              <a:latin typeface="Trebuchet MS" panose="020B0603020202020204" pitchFamily="34" charset="0"/>
              <a:cs typeface="Times New Roman" pitchFamily="18" charset="0"/>
            </a:rPr>
            <a:t> Malaysia: </a:t>
          </a:r>
          <a:r>
            <a:rPr lang="en-US" sz="1600" dirty="0" err="1" smtClean="0">
              <a:solidFill>
                <a:schemeClr val="tx1"/>
              </a:solidFill>
              <a:latin typeface="Trebuchet MS" panose="020B0603020202020204" pitchFamily="34" charset="0"/>
              <a:cs typeface="Times New Roman" pitchFamily="18" charset="0"/>
            </a:rPr>
            <a:t>undang-undang</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tertinggi</a:t>
          </a:r>
          <a:r>
            <a:rPr lang="en-US" sz="1600" dirty="0" smtClean="0">
              <a:solidFill>
                <a:schemeClr val="tx1"/>
              </a:solidFill>
              <a:latin typeface="Trebuchet MS" panose="020B0603020202020204" pitchFamily="34" charset="0"/>
              <a:cs typeface="Times New Roman" pitchFamily="18" charset="0"/>
            </a:rPr>
            <a:t>.</a:t>
          </a:r>
        </a:p>
      </dgm:t>
    </dgm:pt>
    <dgm:pt modelId="{695F0785-3ED1-4CBB-A2FF-1B822AE74D01}" type="parTrans" cxnId="{284ED353-93F5-46D5-8BB3-5966AD669B62}">
      <dgm:prSet/>
      <dgm:spPr/>
      <dgm:t>
        <a:bodyPr/>
        <a:lstStyle/>
        <a:p>
          <a:endParaRPr lang="en-MY"/>
        </a:p>
      </dgm:t>
    </dgm:pt>
    <dgm:pt modelId="{CAF3CDE1-747C-4ACC-8FC4-676D4258C64B}" type="sibTrans" cxnId="{284ED353-93F5-46D5-8BB3-5966AD669B62}">
      <dgm:prSet/>
      <dgm:spPr/>
      <dgm:t>
        <a:bodyPr/>
        <a:lstStyle/>
        <a:p>
          <a:endParaRPr lang="en-MY"/>
        </a:p>
      </dgm:t>
    </dgm:pt>
    <dgm:pt modelId="{94ED32C9-0FF4-4057-ACB8-5EFDE82DFFB2}">
      <dgm:prSet custT="1"/>
      <dgm:spPr>
        <a:solidFill>
          <a:srgbClr val="FFC000"/>
        </a:solidFill>
      </dgm:spPr>
      <dgm:t>
        <a:bodyPr/>
        <a:lstStyle/>
        <a:p>
          <a:pPr algn="just"/>
          <a:r>
            <a:rPr lang="en-US" sz="1600" dirty="0" err="1" smtClean="0">
              <a:solidFill>
                <a:schemeClr val="tx1"/>
              </a:solidFill>
              <a:latin typeface="Trebuchet MS" panose="020B0603020202020204" pitchFamily="34" charset="0"/>
              <a:cs typeface="Times New Roman" pitchFamily="18" charset="0"/>
            </a:rPr>
            <a:t>Mengandungi</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perkara</a:t>
          </a:r>
          <a:r>
            <a:rPr lang="en-US" sz="1600" dirty="0" smtClean="0">
              <a:solidFill>
                <a:schemeClr val="tx1"/>
              </a:solidFill>
              <a:latin typeface="Trebuchet MS" panose="020B0603020202020204" pitchFamily="34" charset="0"/>
              <a:cs typeface="Times New Roman" pitchFamily="18" charset="0"/>
            </a:rPr>
            <a:t> yang </a:t>
          </a:r>
          <a:r>
            <a:rPr lang="en-US" sz="1600" dirty="0" err="1" smtClean="0">
              <a:solidFill>
                <a:schemeClr val="tx1"/>
              </a:solidFill>
              <a:latin typeface="Trebuchet MS" panose="020B0603020202020204" pitchFamily="34" charset="0"/>
              <a:cs typeface="Times New Roman" pitchFamily="18" charset="0"/>
            </a:rPr>
            <a:t>menjadi</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asas</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perundangan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negara</a:t>
          </a:r>
          <a:r>
            <a:rPr lang="en-US" sz="1600" dirty="0" smtClean="0">
              <a:solidFill>
                <a:schemeClr val="tx1"/>
              </a:solidFill>
              <a:latin typeface="Trebuchet MS" panose="020B0603020202020204" pitchFamily="34" charset="0"/>
              <a:cs typeface="Times New Roman" pitchFamily="18" charset="0"/>
            </a:rPr>
            <a:t>.</a:t>
          </a:r>
          <a:endParaRPr lang="en-US" sz="1600" dirty="0">
            <a:solidFill>
              <a:schemeClr val="tx1"/>
            </a:solidFill>
            <a:latin typeface="Trebuchet MS" panose="020B0603020202020204" pitchFamily="34" charset="0"/>
            <a:cs typeface="Times New Roman" pitchFamily="18" charset="0"/>
          </a:endParaRPr>
        </a:p>
      </dgm:t>
    </dgm:pt>
    <dgm:pt modelId="{8CDB12E4-67CF-4F63-A334-1EA3879FB03D}" type="parTrans" cxnId="{4C1076F0-D06E-4B5A-8D79-6EBF19B8DC63}">
      <dgm:prSet/>
      <dgm:spPr/>
      <dgm:t>
        <a:bodyPr/>
        <a:lstStyle/>
        <a:p>
          <a:endParaRPr lang="en-MY"/>
        </a:p>
      </dgm:t>
    </dgm:pt>
    <dgm:pt modelId="{D3C05018-E225-49BE-A6CF-F1C84A41B6AC}" type="sibTrans" cxnId="{4C1076F0-D06E-4B5A-8D79-6EBF19B8DC63}">
      <dgm:prSet/>
      <dgm:spPr/>
      <dgm:t>
        <a:bodyPr/>
        <a:lstStyle/>
        <a:p>
          <a:endParaRPr lang="en-MY"/>
        </a:p>
      </dgm:t>
    </dgm:pt>
    <dgm:pt modelId="{CDF8A9F9-BEB8-4C0A-BED9-BFF108045E0B}">
      <dgm:prSet custT="1"/>
      <dgm:spPr>
        <a:solidFill>
          <a:schemeClr val="accent5">
            <a:lumMod val="75000"/>
          </a:schemeClr>
        </a:solidFill>
      </dgm:spPr>
      <dgm:t>
        <a:bodyPr/>
        <a:lstStyle/>
        <a:p>
          <a:pPr algn="just"/>
          <a:r>
            <a:rPr lang="en-US" sz="1600" dirty="0" err="1" smtClean="0">
              <a:solidFill>
                <a:schemeClr val="tx1"/>
              </a:solidFill>
              <a:latin typeface="Trebuchet MS" panose="020B0603020202020204" pitchFamily="34" charset="0"/>
              <a:cs typeface="Times New Roman" pitchFamily="18" charset="0"/>
            </a:rPr>
            <a:t>Satu</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dokumen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undang-undang</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bertulis</a:t>
          </a:r>
          <a:r>
            <a:rPr lang="en-US" sz="1600" dirty="0" smtClean="0">
              <a:solidFill>
                <a:schemeClr val="tx1"/>
              </a:solidFill>
              <a:latin typeface="Trebuchet MS" panose="020B0603020202020204" pitchFamily="34" charset="0"/>
              <a:cs typeface="Times New Roman" pitchFamily="18" charset="0"/>
            </a:rPr>
            <a:t> - </a:t>
          </a:r>
          <a:r>
            <a:rPr lang="en-US" sz="1600" dirty="0" err="1" smtClean="0">
              <a:solidFill>
                <a:schemeClr val="tx1"/>
              </a:solidFill>
              <a:latin typeface="Trebuchet MS" panose="020B0603020202020204" pitchFamily="34" charset="0"/>
              <a:cs typeface="Times New Roman" pitchFamily="18" charset="0"/>
            </a:rPr>
            <a:t>dihasilkan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berpandukan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Perjanjian</a:t>
          </a:r>
          <a:r>
            <a:rPr lang="en-US" sz="1600" dirty="0" smtClean="0">
              <a:solidFill>
                <a:schemeClr val="tx1"/>
              </a:solidFill>
              <a:latin typeface="Trebuchet MS" panose="020B0603020202020204" pitchFamily="34" charset="0"/>
              <a:cs typeface="Times New Roman" pitchFamily="18" charset="0"/>
            </a:rPr>
            <a:t> Persekutuan Tanah </a:t>
          </a:r>
          <a:r>
            <a:rPr lang="en-US" sz="1600" dirty="0" err="1" smtClean="0">
              <a:solidFill>
                <a:schemeClr val="tx1"/>
              </a:solidFill>
              <a:latin typeface="Trebuchet MS" panose="020B0603020202020204" pitchFamily="34" charset="0"/>
              <a:cs typeface="Times New Roman" pitchFamily="18" charset="0"/>
            </a:rPr>
            <a:t>Melayu</a:t>
          </a:r>
          <a:r>
            <a:rPr lang="en-US" sz="1600" dirty="0" smtClean="0">
              <a:solidFill>
                <a:schemeClr val="tx1"/>
              </a:solidFill>
              <a:latin typeface="Trebuchet MS" panose="020B0603020202020204" pitchFamily="34" charset="0"/>
              <a:cs typeface="Times New Roman" pitchFamily="18" charset="0"/>
            </a:rPr>
            <a:t> 1948 </a:t>
          </a:r>
          <a:r>
            <a:rPr lang="en-US" sz="1600" dirty="0" err="1" smtClean="0">
              <a:solidFill>
                <a:schemeClr val="tx1"/>
              </a:solidFill>
              <a:latin typeface="Trebuchet MS" panose="020B0603020202020204" pitchFamily="34" charset="0"/>
              <a:cs typeface="Times New Roman" pitchFamily="18" charset="0"/>
            </a:rPr>
            <a:t>dan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Perlembagaan</a:t>
          </a:r>
          <a:r>
            <a:rPr lang="en-US" sz="1600" dirty="0" smtClean="0">
              <a:solidFill>
                <a:schemeClr val="tx1"/>
              </a:solidFill>
              <a:latin typeface="Trebuchet MS" panose="020B0603020202020204" pitchFamily="34" charset="0"/>
              <a:cs typeface="Times New Roman" pitchFamily="18" charset="0"/>
            </a:rPr>
            <a:t> Tanah </a:t>
          </a:r>
          <a:r>
            <a:rPr lang="en-US" sz="1600" dirty="0" err="1" smtClean="0">
              <a:solidFill>
                <a:schemeClr val="tx1"/>
              </a:solidFill>
              <a:latin typeface="Trebuchet MS" panose="020B0603020202020204" pitchFamily="34" charset="0"/>
              <a:cs typeface="Times New Roman" pitchFamily="18" charset="0"/>
            </a:rPr>
            <a:t>Melayu</a:t>
          </a:r>
          <a:r>
            <a:rPr lang="en-US" sz="1600" dirty="0" smtClean="0">
              <a:solidFill>
                <a:schemeClr val="tx1"/>
              </a:solidFill>
              <a:latin typeface="Trebuchet MS" panose="020B0603020202020204" pitchFamily="34" charset="0"/>
              <a:cs typeface="Times New Roman" pitchFamily="18" charset="0"/>
            </a:rPr>
            <a:t> 1957. </a:t>
          </a:r>
          <a:endParaRPr lang="en-US" sz="1600" dirty="0">
            <a:solidFill>
              <a:schemeClr val="tx1"/>
            </a:solidFill>
            <a:latin typeface="Trebuchet MS" panose="020B0603020202020204" pitchFamily="34" charset="0"/>
            <a:cs typeface="Times New Roman" pitchFamily="18" charset="0"/>
          </a:endParaRPr>
        </a:p>
      </dgm:t>
    </dgm:pt>
    <dgm:pt modelId="{BA5F663A-A6F8-42CD-AA28-CF20036FFB77}" type="parTrans" cxnId="{196A9894-E111-4DEA-9BD5-9A948D222A69}">
      <dgm:prSet/>
      <dgm:spPr/>
      <dgm:t>
        <a:bodyPr/>
        <a:lstStyle/>
        <a:p>
          <a:endParaRPr lang="en-MY"/>
        </a:p>
      </dgm:t>
    </dgm:pt>
    <dgm:pt modelId="{3DAB1F62-2216-4F18-B35C-DE3F3B262B23}" type="sibTrans" cxnId="{196A9894-E111-4DEA-9BD5-9A948D222A69}">
      <dgm:prSet/>
      <dgm:spPr/>
      <dgm:t>
        <a:bodyPr/>
        <a:lstStyle/>
        <a:p>
          <a:endParaRPr lang="en-MY"/>
        </a:p>
      </dgm:t>
    </dgm:pt>
    <dgm:pt modelId="{718C7A07-A2F1-49A2-B0CD-2054D90E8825}">
      <dgm:prSet custT="1"/>
      <dgm:spPr>
        <a:solidFill>
          <a:srgbClr val="E14D4D"/>
        </a:solidFill>
      </dgm:spPr>
      <dgm:t>
        <a:bodyPr/>
        <a:lstStyle/>
        <a:p>
          <a:pPr algn="just"/>
          <a:r>
            <a:rPr lang="en-US" sz="1600" dirty="0" err="1" smtClean="0">
              <a:solidFill>
                <a:schemeClr val="tx1"/>
              </a:solidFill>
              <a:latin typeface="Trebuchet MS" panose="020B0603020202020204" pitchFamily="34" charset="0"/>
              <a:cs typeface="Times New Roman" pitchFamily="18" charset="0"/>
            </a:rPr>
            <a:t>Perlembagaan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PersekutuanTanah</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Melayu</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telah</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digubal</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berdasarkan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tinjauan</a:t>
          </a:r>
          <a:r>
            <a:rPr lang="en-US" sz="1600" dirty="0" smtClean="0">
              <a:solidFill>
                <a:schemeClr val="tx1"/>
              </a:solidFill>
              <a:latin typeface="Trebuchet MS" panose="020B0603020202020204" pitchFamily="34" charset="0"/>
              <a:cs typeface="Times New Roman" pitchFamily="18" charset="0"/>
            </a:rPr>
            <a:t> Suruhanjaya Reid </a:t>
          </a:r>
          <a:r>
            <a:rPr lang="en-US" sz="1600" dirty="0" err="1" smtClean="0">
              <a:solidFill>
                <a:schemeClr val="tx1"/>
              </a:solidFill>
              <a:latin typeface="Trebuchet MS" panose="020B0603020202020204" pitchFamily="34" charset="0"/>
              <a:cs typeface="Times New Roman" pitchFamily="18" charset="0"/>
            </a:rPr>
            <a:t>melalui</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perbincangan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dengan</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pelbagai</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kaum</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pada</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tahun</a:t>
          </a:r>
          <a:r>
            <a:rPr lang="en-US" sz="1600" dirty="0" smtClean="0">
              <a:solidFill>
                <a:schemeClr val="tx1"/>
              </a:solidFill>
              <a:latin typeface="Trebuchet MS" panose="020B0603020202020204" pitchFamily="34" charset="0"/>
              <a:cs typeface="Times New Roman" pitchFamily="18" charset="0"/>
            </a:rPr>
            <a:t> 1956. </a:t>
          </a:r>
          <a:r>
            <a:rPr lang="en-US" sz="1600" dirty="0" err="1" smtClean="0">
              <a:solidFill>
                <a:schemeClr val="tx1"/>
              </a:solidFill>
              <a:latin typeface="Trebuchet MS" panose="020B0603020202020204" pitchFamily="34" charset="0"/>
              <a:cs typeface="Times New Roman" pitchFamily="18" charset="0"/>
            </a:rPr>
            <a:t>Berkuatkuasa</a:t>
          </a:r>
          <a:r>
            <a:rPr lang="en-US" sz="1600" dirty="0" smtClean="0">
              <a:solidFill>
                <a:schemeClr val="tx1"/>
              </a:solidFill>
              <a:latin typeface="Trebuchet MS" panose="020B0603020202020204" pitchFamily="34" charset="0"/>
              <a:cs typeface="Times New Roman" pitchFamily="18" charset="0"/>
            </a:rPr>
            <a:t> </a:t>
          </a:r>
          <a:r>
            <a:rPr lang="en-US" sz="1600" dirty="0" err="1" smtClean="0">
              <a:solidFill>
                <a:schemeClr val="tx1"/>
              </a:solidFill>
              <a:latin typeface="Trebuchet MS" panose="020B0603020202020204" pitchFamily="34" charset="0"/>
              <a:cs typeface="Times New Roman" pitchFamily="18" charset="0"/>
            </a:rPr>
            <a:t>pada</a:t>
          </a:r>
          <a:r>
            <a:rPr lang="en-US" sz="1600" dirty="0" smtClean="0">
              <a:solidFill>
                <a:schemeClr val="tx1"/>
              </a:solidFill>
              <a:latin typeface="Trebuchet MS" panose="020B0603020202020204" pitchFamily="34" charset="0"/>
              <a:cs typeface="Times New Roman" pitchFamily="18" charset="0"/>
            </a:rPr>
            <a:t> 31 </a:t>
          </a:r>
          <a:r>
            <a:rPr lang="en-US" sz="1600" dirty="0" err="1" smtClean="0">
              <a:solidFill>
                <a:schemeClr val="tx1"/>
              </a:solidFill>
              <a:latin typeface="Trebuchet MS" panose="020B0603020202020204" pitchFamily="34" charset="0"/>
              <a:cs typeface="Times New Roman" pitchFamily="18" charset="0"/>
            </a:rPr>
            <a:t>Ogos</a:t>
          </a:r>
          <a:r>
            <a:rPr lang="en-US" sz="1600" dirty="0" smtClean="0">
              <a:solidFill>
                <a:schemeClr val="tx1"/>
              </a:solidFill>
              <a:latin typeface="Trebuchet MS" panose="020B0603020202020204" pitchFamily="34" charset="0"/>
              <a:cs typeface="Times New Roman" pitchFamily="18" charset="0"/>
            </a:rPr>
            <a:t> 1957</a:t>
          </a:r>
          <a:endParaRPr lang="en-MY" sz="1600" dirty="0">
            <a:solidFill>
              <a:schemeClr val="tx1"/>
            </a:solidFill>
            <a:latin typeface="Trebuchet MS" panose="020B0603020202020204" pitchFamily="34" charset="0"/>
          </a:endParaRPr>
        </a:p>
      </dgm:t>
    </dgm:pt>
    <dgm:pt modelId="{5C90D29E-2C79-4D34-BF04-159E9EA6E12F}" type="parTrans" cxnId="{244E1C9A-57E4-4C65-8172-2AB5E7A2AA12}">
      <dgm:prSet/>
      <dgm:spPr/>
      <dgm:t>
        <a:bodyPr/>
        <a:lstStyle/>
        <a:p>
          <a:endParaRPr lang="en-MY"/>
        </a:p>
      </dgm:t>
    </dgm:pt>
    <dgm:pt modelId="{F1947882-8DC3-446A-83AD-064D2D6C4FE5}" type="sibTrans" cxnId="{244E1C9A-57E4-4C65-8172-2AB5E7A2AA12}">
      <dgm:prSet/>
      <dgm:spPr/>
      <dgm:t>
        <a:bodyPr/>
        <a:lstStyle/>
        <a:p>
          <a:endParaRPr lang="en-MY"/>
        </a:p>
      </dgm:t>
    </dgm:pt>
    <dgm:pt modelId="{AFAC7F73-F824-46DB-8E3D-7EF6989F7320}" type="pres">
      <dgm:prSet presAssocID="{3038ADB8-0B75-4F04-9124-FE250A9723B7}" presName="linear" presStyleCnt="0">
        <dgm:presLayoutVars>
          <dgm:dir/>
          <dgm:animLvl val="lvl"/>
          <dgm:resizeHandles val="exact"/>
        </dgm:presLayoutVars>
      </dgm:prSet>
      <dgm:spPr/>
      <dgm:t>
        <a:bodyPr/>
        <a:lstStyle/>
        <a:p>
          <a:endParaRPr lang="en-MY"/>
        </a:p>
      </dgm:t>
    </dgm:pt>
    <dgm:pt modelId="{C24CDDAF-2BE3-4EDC-B0F0-112025197C66}" type="pres">
      <dgm:prSet presAssocID="{DF24EAB6-7FC8-4D39-9650-97CEC51457F1}" presName="parentLin" presStyleCnt="0"/>
      <dgm:spPr/>
    </dgm:pt>
    <dgm:pt modelId="{B90E2AFE-23EA-4180-BF51-9BB438F577EA}" type="pres">
      <dgm:prSet presAssocID="{DF24EAB6-7FC8-4D39-9650-97CEC51457F1}" presName="parentLeftMargin" presStyleLbl="node1" presStyleIdx="0" presStyleCnt="4"/>
      <dgm:spPr/>
      <dgm:t>
        <a:bodyPr/>
        <a:lstStyle/>
        <a:p>
          <a:endParaRPr lang="en-MY"/>
        </a:p>
      </dgm:t>
    </dgm:pt>
    <dgm:pt modelId="{EED385F5-9E06-417B-B100-C4F90D2BF25B}" type="pres">
      <dgm:prSet presAssocID="{DF24EAB6-7FC8-4D39-9650-97CEC51457F1}" presName="parentText" presStyleLbl="node1" presStyleIdx="0" presStyleCnt="4" custScaleY="66125">
        <dgm:presLayoutVars>
          <dgm:chMax val="0"/>
          <dgm:bulletEnabled val="1"/>
        </dgm:presLayoutVars>
      </dgm:prSet>
      <dgm:spPr/>
      <dgm:t>
        <a:bodyPr/>
        <a:lstStyle/>
        <a:p>
          <a:endParaRPr lang="en-MY"/>
        </a:p>
      </dgm:t>
    </dgm:pt>
    <dgm:pt modelId="{F18AC0F0-EB04-4366-831B-2DCD328F1AAE}" type="pres">
      <dgm:prSet presAssocID="{DF24EAB6-7FC8-4D39-9650-97CEC51457F1}" presName="negativeSpace" presStyleCnt="0"/>
      <dgm:spPr/>
    </dgm:pt>
    <dgm:pt modelId="{353A6859-FA95-4D98-8419-D1F2137DE59B}" type="pres">
      <dgm:prSet presAssocID="{DF24EAB6-7FC8-4D39-9650-97CEC51457F1}" presName="childText" presStyleLbl="conFgAcc1" presStyleIdx="0" presStyleCnt="4">
        <dgm:presLayoutVars>
          <dgm:bulletEnabled val="1"/>
        </dgm:presLayoutVars>
      </dgm:prSet>
      <dgm:spPr/>
    </dgm:pt>
    <dgm:pt modelId="{C567274D-DA30-456E-8978-386DC7C30FA2}" type="pres">
      <dgm:prSet presAssocID="{CAF3CDE1-747C-4ACC-8FC4-676D4258C64B}" presName="spaceBetweenRectangles" presStyleCnt="0"/>
      <dgm:spPr/>
    </dgm:pt>
    <dgm:pt modelId="{BAC321C2-0135-42C9-B524-6477DB74595F}" type="pres">
      <dgm:prSet presAssocID="{94ED32C9-0FF4-4057-ACB8-5EFDE82DFFB2}" presName="parentLin" presStyleCnt="0"/>
      <dgm:spPr/>
    </dgm:pt>
    <dgm:pt modelId="{BFB79321-1EA2-42AE-BDC4-146B02E765B7}" type="pres">
      <dgm:prSet presAssocID="{94ED32C9-0FF4-4057-ACB8-5EFDE82DFFB2}" presName="parentLeftMargin" presStyleLbl="node1" presStyleIdx="0" presStyleCnt="4"/>
      <dgm:spPr/>
      <dgm:t>
        <a:bodyPr/>
        <a:lstStyle/>
        <a:p>
          <a:endParaRPr lang="en-MY"/>
        </a:p>
      </dgm:t>
    </dgm:pt>
    <dgm:pt modelId="{45FF1991-F5B0-43A3-88B0-98E01305F3FD}" type="pres">
      <dgm:prSet presAssocID="{94ED32C9-0FF4-4057-ACB8-5EFDE82DFFB2}" presName="parentText" presStyleLbl="node1" presStyleIdx="1" presStyleCnt="4" custScaleX="105102" custScaleY="66178">
        <dgm:presLayoutVars>
          <dgm:chMax val="0"/>
          <dgm:bulletEnabled val="1"/>
        </dgm:presLayoutVars>
      </dgm:prSet>
      <dgm:spPr/>
      <dgm:t>
        <a:bodyPr/>
        <a:lstStyle/>
        <a:p>
          <a:endParaRPr lang="en-MY"/>
        </a:p>
      </dgm:t>
    </dgm:pt>
    <dgm:pt modelId="{F22BB167-1EDB-49E7-88C5-E4B51142FC7D}" type="pres">
      <dgm:prSet presAssocID="{94ED32C9-0FF4-4057-ACB8-5EFDE82DFFB2}" presName="negativeSpace" presStyleCnt="0"/>
      <dgm:spPr/>
    </dgm:pt>
    <dgm:pt modelId="{00879159-9A74-4D00-8E87-4FE96D4776C7}" type="pres">
      <dgm:prSet presAssocID="{94ED32C9-0FF4-4057-ACB8-5EFDE82DFFB2}" presName="childText" presStyleLbl="conFgAcc1" presStyleIdx="1" presStyleCnt="4">
        <dgm:presLayoutVars>
          <dgm:bulletEnabled val="1"/>
        </dgm:presLayoutVars>
      </dgm:prSet>
      <dgm:spPr/>
    </dgm:pt>
    <dgm:pt modelId="{9E2A0BA8-4D6E-466E-88EE-ECB967AF9ED7}" type="pres">
      <dgm:prSet presAssocID="{D3C05018-E225-49BE-A6CF-F1C84A41B6AC}" presName="spaceBetweenRectangles" presStyleCnt="0"/>
      <dgm:spPr/>
    </dgm:pt>
    <dgm:pt modelId="{FDED429F-D91F-458C-87DD-4E72322416FC}" type="pres">
      <dgm:prSet presAssocID="{CDF8A9F9-BEB8-4C0A-BED9-BFF108045E0B}" presName="parentLin" presStyleCnt="0"/>
      <dgm:spPr/>
    </dgm:pt>
    <dgm:pt modelId="{A7DA724C-79D8-4B06-8011-32CF3A7C0607}" type="pres">
      <dgm:prSet presAssocID="{CDF8A9F9-BEB8-4C0A-BED9-BFF108045E0B}" presName="parentLeftMargin" presStyleLbl="node1" presStyleIdx="1" presStyleCnt="4"/>
      <dgm:spPr/>
      <dgm:t>
        <a:bodyPr/>
        <a:lstStyle/>
        <a:p>
          <a:endParaRPr lang="en-MY"/>
        </a:p>
      </dgm:t>
    </dgm:pt>
    <dgm:pt modelId="{F5119FA3-D0A7-4386-A78E-6E6FAB316BBB}" type="pres">
      <dgm:prSet presAssocID="{CDF8A9F9-BEB8-4C0A-BED9-BFF108045E0B}" presName="parentText" presStyleLbl="node1" presStyleIdx="2" presStyleCnt="4" custScaleX="115306">
        <dgm:presLayoutVars>
          <dgm:chMax val="0"/>
          <dgm:bulletEnabled val="1"/>
        </dgm:presLayoutVars>
      </dgm:prSet>
      <dgm:spPr/>
      <dgm:t>
        <a:bodyPr/>
        <a:lstStyle/>
        <a:p>
          <a:endParaRPr lang="en-MY"/>
        </a:p>
      </dgm:t>
    </dgm:pt>
    <dgm:pt modelId="{FD32D0E7-05FB-484D-A4EE-1DCDAAA7A9CA}" type="pres">
      <dgm:prSet presAssocID="{CDF8A9F9-BEB8-4C0A-BED9-BFF108045E0B}" presName="negativeSpace" presStyleCnt="0"/>
      <dgm:spPr/>
    </dgm:pt>
    <dgm:pt modelId="{829A26CD-1F26-4786-AE3F-4DE974A9559D}" type="pres">
      <dgm:prSet presAssocID="{CDF8A9F9-BEB8-4C0A-BED9-BFF108045E0B}" presName="childText" presStyleLbl="conFgAcc1" presStyleIdx="2" presStyleCnt="4">
        <dgm:presLayoutVars>
          <dgm:bulletEnabled val="1"/>
        </dgm:presLayoutVars>
      </dgm:prSet>
      <dgm:spPr/>
    </dgm:pt>
    <dgm:pt modelId="{3E0AF1A2-B553-4736-8B6E-D862312C7DEF}" type="pres">
      <dgm:prSet presAssocID="{3DAB1F62-2216-4F18-B35C-DE3F3B262B23}" presName="spaceBetweenRectangles" presStyleCnt="0"/>
      <dgm:spPr/>
    </dgm:pt>
    <dgm:pt modelId="{1120C2DA-5AE5-46A0-8A3C-4A9874CA8E19}" type="pres">
      <dgm:prSet presAssocID="{718C7A07-A2F1-49A2-B0CD-2054D90E8825}" presName="parentLin" presStyleCnt="0"/>
      <dgm:spPr/>
    </dgm:pt>
    <dgm:pt modelId="{55DF83C6-DAC5-4A5D-A762-1F908701064A}" type="pres">
      <dgm:prSet presAssocID="{718C7A07-A2F1-49A2-B0CD-2054D90E8825}" presName="parentLeftMargin" presStyleLbl="node1" presStyleIdx="2" presStyleCnt="4"/>
      <dgm:spPr/>
      <dgm:t>
        <a:bodyPr/>
        <a:lstStyle/>
        <a:p>
          <a:endParaRPr lang="en-MY"/>
        </a:p>
      </dgm:t>
    </dgm:pt>
    <dgm:pt modelId="{CDCE9539-A53D-4CDD-BFAD-48CDCD000060}" type="pres">
      <dgm:prSet presAssocID="{718C7A07-A2F1-49A2-B0CD-2054D90E8825}" presName="parentText" presStyleLbl="node1" presStyleIdx="3" presStyleCnt="4" custScaleX="132143" custScaleY="131180" custLinFactNeighborX="-10714" custLinFactNeighborY="-33740">
        <dgm:presLayoutVars>
          <dgm:chMax val="0"/>
          <dgm:bulletEnabled val="1"/>
        </dgm:presLayoutVars>
      </dgm:prSet>
      <dgm:spPr/>
      <dgm:t>
        <a:bodyPr/>
        <a:lstStyle/>
        <a:p>
          <a:endParaRPr lang="en-MY"/>
        </a:p>
      </dgm:t>
    </dgm:pt>
    <dgm:pt modelId="{6B26BC0B-CA73-4CDE-BDF4-C795AB920A03}" type="pres">
      <dgm:prSet presAssocID="{718C7A07-A2F1-49A2-B0CD-2054D90E8825}" presName="negativeSpace" presStyleCnt="0"/>
      <dgm:spPr/>
    </dgm:pt>
    <dgm:pt modelId="{55E0ED46-8CBB-4CFF-BE5E-027E0D12E10E}" type="pres">
      <dgm:prSet presAssocID="{718C7A07-A2F1-49A2-B0CD-2054D90E8825}" presName="childText" presStyleLbl="conFgAcc1" presStyleIdx="3" presStyleCnt="4">
        <dgm:presLayoutVars>
          <dgm:bulletEnabled val="1"/>
        </dgm:presLayoutVars>
      </dgm:prSet>
      <dgm:spPr/>
    </dgm:pt>
  </dgm:ptLst>
  <dgm:cxnLst>
    <dgm:cxn modelId="{D266BC6C-1684-482A-A095-164AB6D59A11}" type="presOf" srcId="{DF24EAB6-7FC8-4D39-9650-97CEC51457F1}" destId="{B90E2AFE-23EA-4180-BF51-9BB438F577EA}" srcOrd="0" destOrd="0" presId="urn:microsoft.com/office/officeart/2005/8/layout/list1"/>
    <dgm:cxn modelId="{E898043E-3264-4B61-B168-701C700D50C0}" type="presOf" srcId="{718C7A07-A2F1-49A2-B0CD-2054D90E8825}" destId="{55DF83C6-DAC5-4A5D-A762-1F908701064A}" srcOrd="0" destOrd="0" presId="urn:microsoft.com/office/officeart/2005/8/layout/list1"/>
    <dgm:cxn modelId="{923C8532-8782-4E7A-91CB-EA7626BD8043}" type="presOf" srcId="{3038ADB8-0B75-4F04-9124-FE250A9723B7}" destId="{AFAC7F73-F824-46DB-8E3D-7EF6989F7320}" srcOrd="0" destOrd="0" presId="urn:microsoft.com/office/officeart/2005/8/layout/list1"/>
    <dgm:cxn modelId="{4C1076F0-D06E-4B5A-8D79-6EBF19B8DC63}" srcId="{3038ADB8-0B75-4F04-9124-FE250A9723B7}" destId="{94ED32C9-0FF4-4057-ACB8-5EFDE82DFFB2}" srcOrd="1" destOrd="0" parTransId="{8CDB12E4-67CF-4F63-A334-1EA3879FB03D}" sibTransId="{D3C05018-E225-49BE-A6CF-F1C84A41B6AC}"/>
    <dgm:cxn modelId="{57C7A31E-77DE-40A2-AFD4-C0E0BE689281}" type="presOf" srcId="{CDF8A9F9-BEB8-4C0A-BED9-BFF108045E0B}" destId="{A7DA724C-79D8-4B06-8011-32CF3A7C0607}" srcOrd="0" destOrd="0" presId="urn:microsoft.com/office/officeart/2005/8/layout/list1"/>
    <dgm:cxn modelId="{639C18C0-23D2-4FC0-8EE1-DCCE21E40EDE}" type="presOf" srcId="{718C7A07-A2F1-49A2-B0CD-2054D90E8825}" destId="{CDCE9539-A53D-4CDD-BFAD-48CDCD000060}" srcOrd="1" destOrd="0" presId="urn:microsoft.com/office/officeart/2005/8/layout/list1"/>
    <dgm:cxn modelId="{46A78183-5373-40FF-9238-7ED06E9094A0}" type="presOf" srcId="{CDF8A9F9-BEB8-4C0A-BED9-BFF108045E0B}" destId="{F5119FA3-D0A7-4386-A78E-6E6FAB316BBB}" srcOrd="1" destOrd="0" presId="urn:microsoft.com/office/officeart/2005/8/layout/list1"/>
    <dgm:cxn modelId="{196A9894-E111-4DEA-9BD5-9A948D222A69}" srcId="{3038ADB8-0B75-4F04-9124-FE250A9723B7}" destId="{CDF8A9F9-BEB8-4C0A-BED9-BFF108045E0B}" srcOrd="2" destOrd="0" parTransId="{BA5F663A-A6F8-42CD-AA28-CF20036FFB77}" sibTransId="{3DAB1F62-2216-4F18-B35C-DE3F3B262B23}"/>
    <dgm:cxn modelId="{244E1C9A-57E4-4C65-8172-2AB5E7A2AA12}" srcId="{3038ADB8-0B75-4F04-9124-FE250A9723B7}" destId="{718C7A07-A2F1-49A2-B0CD-2054D90E8825}" srcOrd="3" destOrd="0" parTransId="{5C90D29E-2C79-4D34-BF04-159E9EA6E12F}" sibTransId="{F1947882-8DC3-446A-83AD-064D2D6C4FE5}"/>
    <dgm:cxn modelId="{284ED353-93F5-46D5-8BB3-5966AD669B62}" srcId="{3038ADB8-0B75-4F04-9124-FE250A9723B7}" destId="{DF24EAB6-7FC8-4D39-9650-97CEC51457F1}" srcOrd="0" destOrd="0" parTransId="{695F0785-3ED1-4CBB-A2FF-1B822AE74D01}" sibTransId="{CAF3CDE1-747C-4ACC-8FC4-676D4258C64B}"/>
    <dgm:cxn modelId="{7F5490BF-AC8E-440A-9DB3-3691F5820CDD}" type="presOf" srcId="{DF24EAB6-7FC8-4D39-9650-97CEC51457F1}" destId="{EED385F5-9E06-417B-B100-C4F90D2BF25B}" srcOrd="1" destOrd="0" presId="urn:microsoft.com/office/officeart/2005/8/layout/list1"/>
    <dgm:cxn modelId="{75222103-FCEC-42A2-8809-656ECEA9F904}" type="presOf" srcId="{94ED32C9-0FF4-4057-ACB8-5EFDE82DFFB2}" destId="{BFB79321-1EA2-42AE-BDC4-146B02E765B7}" srcOrd="0" destOrd="0" presId="urn:microsoft.com/office/officeart/2005/8/layout/list1"/>
    <dgm:cxn modelId="{DDA8A382-8636-4CA2-8A2A-EBF5D4D906A5}" type="presOf" srcId="{94ED32C9-0FF4-4057-ACB8-5EFDE82DFFB2}" destId="{45FF1991-F5B0-43A3-88B0-98E01305F3FD}" srcOrd="1" destOrd="0" presId="urn:microsoft.com/office/officeart/2005/8/layout/list1"/>
    <dgm:cxn modelId="{B402923E-5D1A-4F33-A2E1-CCE57B1A13A0}" type="presParOf" srcId="{AFAC7F73-F824-46DB-8E3D-7EF6989F7320}" destId="{C24CDDAF-2BE3-4EDC-B0F0-112025197C66}" srcOrd="0" destOrd="0" presId="urn:microsoft.com/office/officeart/2005/8/layout/list1"/>
    <dgm:cxn modelId="{AEF58013-EAEA-43AA-A38B-2E40EB54C7AC}" type="presParOf" srcId="{C24CDDAF-2BE3-4EDC-B0F0-112025197C66}" destId="{B90E2AFE-23EA-4180-BF51-9BB438F577EA}" srcOrd="0" destOrd="0" presId="urn:microsoft.com/office/officeart/2005/8/layout/list1"/>
    <dgm:cxn modelId="{4A5C2824-17EB-4CBF-9B14-657E495C8341}" type="presParOf" srcId="{C24CDDAF-2BE3-4EDC-B0F0-112025197C66}" destId="{EED385F5-9E06-417B-B100-C4F90D2BF25B}" srcOrd="1" destOrd="0" presId="urn:microsoft.com/office/officeart/2005/8/layout/list1"/>
    <dgm:cxn modelId="{FAEEF34A-5100-4695-BBA0-EB817FB5CA30}" type="presParOf" srcId="{AFAC7F73-F824-46DB-8E3D-7EF6989F7320}" destId="{F18AC0F0-EB04-4366-831B-2DCD328F1AAE}" srcOrd="1" destOrd="0" presId="urn:microsoft.com/office/officeart/2005/8/layout/list1"/>
    <dgm:cxn modelId="{08C6BA95-C2B7-4B53-8307-1DACC08E5702}" type="presParOf" srcId="{AFAC7F73-F824-46DB-8E3D-7EF6989F7320}" destId="{353A6859-FA95-4D98-8419-D1F2137DE59B}" srcOrd="2" destOrd="0" presId="urn:microsoft.com/office/officeart/2005/8/layout/list1"/>
    <dgm:cxn modelId="{AD074E7C-7711-4B3B-BBE7-AFEDA808E73D}" type="presParOf" srcId="{AFAC7F73-F824-46DB-8E3D-7EF6989F7320}" destId="{C567274D-DA30-456E-8978-386DC7C30FA2}" srcOrd="3" destOrd="0" presId="urn:microsoft.com/office/officeart/2005/8/layout/list1"/>
    <dgm:cxn modelId="{5C255D3F-D6F4-456F-92CF-C31446C7B1A5}" type="presParOf" srcId="{AFAC7F73-F824-46DB-8E3D-7EF6989F7320}" destId="{BAC321C2-0135-42C9-B524-6477DB74595F}" srcOrd="4" destOrd="0" presId="urn:microsoft.com/office/officeart/2005/8/layout/list1"/>
    <dgm:cxn modelId="{E4859D5F-AA8F-4673-8E84-BEFBDB10039E}" type="presParOf" srcId="{BAC321C2-0135-42C9-B524-6477DB74595F}" destId="{BFB79321-1EA2-42AE-BDC4-146B02E765B7}" srcOrd="0" destOrd="0" presId="urn:microsoft.com/office/officeart/2005/8/layout/list1"/>
    <dgm:cxn modelId="{66DF3F46-9A46-49AD-8AF7-19A9D0759680}" type="presParOf" srcId="{BAC321C2-0135-42C9-B524-6477DB74595F}" destId="{45FF1991-F5B0-43A3-88B0-98E01305F3FD}" srcOrd="1" destOrd="0" presId="urn:microsoft.com/office/officeart/2005/8/layout/list1"/>
    <dgm:cxn modelId="{D13C0273-F329-4E38-A630-47C67B20A2BC}" type="presParOf" srcId="{AFAC7F73-F824-46DB-8E3D-7EF6989F7320}" destId="{F22BB167-1EDB-49E7-88C5-E4B51142FC7D}" srcOrd="5" destOrd="0" presId="urn:microsoft.com/office/officeart/2005/8/layout/list1"/>
    <dgm:cxn modelId="{CAF5EA05-5DA7-4BD4-ABBA-558252AEAC4E}" type="presParOf" srcId="{AFAC7F73-F824-46DB-8E3D-7EF6989F7320}" destId="{00879159-9A74-4D00-8E87-4FE96D4776C7}" srcOrd="6" destOrd="0" presId="urn:microsoft.com/office/officeart/2005/8/layout/list1"/>
    <dgm:cxn modelId="{E4790FC1-285C-4EAC-9B2F-13370BAE616B}" type="presParOf" srcId="{AFAC7F73-F824-46DB-8E3D-7EF6989F7320}" destId="{9E2A0BA8-4D6E-466E-88EE-ECB967AF9ED7}" srcOrd="7" destOrd="0" presId="urn:microsoft.com/office/officeart/2005/8/layout/list1"/>
    <dgm:cxn modelId="{5F6D1ECC-6D11-4056-B270-C53D13EC0CA7}" type="presParOf" srcId="{AFAC7F73-F824-46DB-8E3D-7EF6989F7320}" destId="{FDED429F-D91F-458C-87DD-4E72322416FC}" srcOrd="8" destOrd="0" presId="urn:microsoft.com/office/officeart/2005/8/layout/list1"/>
    <dgm:cxn modelId="{268C0E35-7168-4531-B18A-CBEA47F7CAD0}" type="presParOf" srcId="{FDED429F-D91F-458C-87DD-4E72322416FC}" destId="{A7DA724C-79D8-4B06-8011-32CF3A7C0607}" srcOrd="0" destOrd="0" presId="urn:microsoft.com/office/officeart/2005/8/layout/list1"/>
    <dgm:cxn modelId="{EB3E7293-4777-4FA5-81B1-B1AEF55D7E42}" type="presParOf" srcId="{FDED429F-D91F-458C-87DD-4E72322416FC}" destId="{F5119FA3-D0A7-4386-A78E-6E6FAB316BBB}" srcOrd="1" destOrd="0" presId="urn:microsoft.com/office/officeart/2005/8/layout/list1"/>
    <dgm:cxn modelId="{1A6283CD-B8F5-4335-B7ED-D74B074D748D}" type="presParOf" srcId="{AFAC7F73-F824-46DB-8E3D-7EF6989F7320}" destId="{FD32D0E7-05FB-484D-A4EE-1DCDAAA7A9CA}" srcOrd="9" destOrd="0" presId="urn:microsoft.com/office/officeart/2005/8/layout/list1"/>
    <dgm:cxn modelId="{81DC1942-2D13-4E9F-A767-790B6283B60F}" type="presParOf" srcId="{AFAC7F73-F824-46DB-8E3D-7EF6989F7320}" destId="{829A26CD-1F26-4786-AE3F-4DE974A9559D}" srcOrd="10" destOrd="0" presId="urn:microsoft.com/office/officeart/2005/8/layout/list1"/>
    <dgm:cxn modelId="{8706C53A-3B98-43AD-9F14-28CEC1E1709A}" type="presParOf" srcId="{AFAC7F73-F824-46DB-8E3D-7EF6989F7320}" destId="{3E0AF1A2-B553-4736-8B6E-D862312C7DEF}" srcOrd="11" destOrd="0" presId="urn:microsoft.com/office/officeart/2005/8/layout/list1"/>
    <dgm:cxn modelId="{0A87B7F7-2E40-4D57-ADC4-67404BC0F32C}" type="presParOf" srcId="{AFAC7F73-F824-46DB-8E3D-7EF6989F7320}" destId="{1120C2DA-5AE5-46A0-8A3C-4A9874CA8E19}" srcOrd="12" destOrd="0" presId="urn:microsoft.com/office/officeart/2005/8/layout/list1"/>
    <dgm:cxn modelId="{D94B9E36-49B5-458E-B549-96B6216151F6}" type="presParOf" srcId="{1120C2DA-5AE5-46A0-8A3C-4A9874CA8E19}" destId="{55DF83C6-DAC5-4A5D-A762-1F908701064A}" srcOrd="0" destOrd="0" presId="urn:microsoft.com/office/officeart/2005/8/layout/list1"/>
    <dgm:cxn modelId="{8C4075AE-A545-4DED-BE8E-E67157F0CE72}" type="presParOf" srcId="{1120C2DA-5AE5-46A0-8A3C-4A9874CA8E19}" destId="{CDCE9539-A53D-4CDD-BFAD-48CDCD000060}" srcOrd="1" destOrd="0" presId="urn:microsoft.com/office/officeart/2005/8/layout/list1"/>
    <dgm:cxn modelId="{299B148C-5923-4841-AECD-B7E4AD628A19}" type="presParOf" srcId="{AFAC7F73-F824-46DB-8E3D-7EF6989F7320}" destId="{6B26BC0B-CA73-4CDE-BDF4-C795AB920A03}" srcOrd="13" destOrd="0" presId="urn:microsoft.com/office/officeart/2005/8/layout/list1"/>
    <dgm:cxn modelId="{CDA26D67-7A83-4C8E-8B46-0E07534A39DA}" type="presParOf" srcId="{AFAC7F73-F824-46DB-8E3D-7EF6989F7320}" destId="{55E0ED46-8CBB-4CFF-BE5E-027E0D12E1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E32105-153E-41CF-9A7C-7292D14F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MY"/>
        </a:p>
      </dgm:t>
    </dgm:pt>
    <dgm:pt modelId="{3AE00E9D-A9FB-4D32-93DB-E663584B1BC8}">
      <dgm:prSet phldrT="[Text]"/>
      <dgm:spPr>
        <a:solidFill>
          <a:srgbClr val="FFFF00"/>
        </a:solidFill>
      </dgm:spPr>
      <dgm:t>
        <a:bodyPr/>
        <a:lstStyle/>
        <a:p>
          <a:r>
            <a:rPr lang="en-MY" dirty="0" err="1" smtClean="0">
              <a:solidFill>
                <a:schemeClr val="tx1"/>
              </a:solidFill>
              <a:latin typeface="Trebuchet MS" panose="020B0603020202020204" pitchFamily="34" charset="0"/>
            </a:rPr>
            <a:t>Pemerintahan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beraja</a:t>
          </a:r>
          <a:endParaRPr lang="en-MY" dirty="0">
            <a:solidFill>
              <a:schemeClr val="tx1"/>
            </a:solidFill>
            <a:latin typeface="Trebuchet MS" panose="020B0603020202020204" pitchFamily="34" charset="0"/>
          </a:endParaRPr>
        </a:p>
      </dgm:t>
    </dgm:pt>
    <dgm:pt modelId="{854DC9FF-A230-44DE-888D-08F9FE06B45B}" type="parTrans" cxnId="{9BC3BB5F-B04B-446C-9F43-CCFF4022386C}">
      <dgm:prSet/>
      <dgm:spPr/>
      <dgm:t>
        <a:bodyPr/>
        <a:lstStyle/>
        <a:p>
          <a:endParaRPr lang="en-MY"/>
        </a:p>
      </dgm:t>
    </dgm:pt>
    <dgm:pt modelId="{E537E9A1-590F-4956-BFD2-A9C5E978219D}" type="sibTrans" cxnId="{9BC3BB5F-B04B-446C-9F43-CCFF4022386C}">
      <dgm:prSet/>
      <dgm:spPr/>
      <dgm:t>
        <a:bodyPr/>
        <a:lstStyle/>
        <a:p>
          <a:endParaRPr lang="en-MY"/>
        </a:p>
      </dgm:t>
    </dgm:pt>
    <dgm:pt modelId="{C4939574-F8C8-4992-AD80-676CA92F4491}">
      <dgm:prSet phldrT="[Text]"/>
      <dgm:spPr>
        <a:solidFill>
          <a:srgbClr val="2BC339"/>
        </a:solidFill>
      </dgm:spPr>
      <dgm:t>
        <a:bodyPr/>
        <a:lstStyle/>
        <a:p>
          <a:r>
            <a:rPr lang="en-MY" dirty="0" smtClean="0">
              <a:solidFill>
                <a:schemeClr val="tx1"/>
              </a:solidFill>
              <a:latin typeface="Trebuchet MS" panose="020B0603020202020204" pitchFamily="34" charset="0"/>
            </a:rPr>
            <a:t>Agama Islam</a:t>
          </a:r>
          <a:endParaRPr lang="en-MY" dirty="0">
            <a:solidFill>
              <a:schemeClr val="tx1"/>
            </a:solidFill>
            <a:latin typeface="Trebuchet MS" panose="020B0603020202020204" pitchFamily="34" charset="0"/>
          </a:endParaRPr>
        </a:p>
      </dgm:t>
    </dgm:pt>
    <dgm:pt modelId="{12890D8D-3F4D-4797-9E3E-22F40AA3F73F}" type="parTrans" cxnId="{A7E9D63D-B46F-47B5-AD15-DF4B24098E94}">
      <dgm:prSet/>
      <dgm:spPr/>
      <dgm:t>
        <a:bodyPr/>
        <a:lstStyle/>
        <a:p>
          <a:endParaRPr lang="en-MY"/>
        </a:p>
      </dgm:t>
    </dgm:pt>
    <dgm:pt modelId="{A6227133-672B-45CB-A4DD-06418401E33D}" type="sibTrans" cxnId="{A7E9D63D-B46F-47B5-AD15-DF4B24098E94}">
      <dgm:prSet/>
      <dgm:spPr/>
      <dgm:t>
        <a:bodyPr/>
        <a:lstStyle/>
        <a:p>
          <a:endParaRPr lang="en-MY"/>
        </a:p>
      </dgm:t>
    </dgm:pt>
    <dgm:pt modelId="{24BF779E-DDEC-4244-BF0C-E2678CB02985}">
      <dgm:prSet phldrT="[Text]"/>
      <dgm:spPr>
        <a:solidFill>
          <a:srgbClr val="FF5050"/>
        </a:solidFill>
      </dgm:spPr>
      <dgm:t>
        <a:bodyPr/>
        <a:lstStyle/>
        <a:p>
          <a:r>
            <a:rPr lang="en-MY" dirty="0" err="1" smtClean="0">
              <a:solidFill>
                <a:schemeClr val="tx1"/>
              </a:solidFill>
              <a:latin typeface="Trebuchet MS" panose="020B0603020202020204" pitchFamily="34" charset="0"/>
            </a:rPr>
            <a:t>Kedudukan</a:t>
          </a:r>
          <a:r>
            <a:rPr lang="en-MY" dirty="0" smtClean="0">
              <a:solidFill>
                <a:schemeClr val="tx1"/>
              </a:solidFill>
              <a:latin typeface="Trebuchet MS" panose="020B0603020202020204" pitchFamily="34" charset="0"/>
            </a:rPr>
            <a:t> </a:t>
          </a:r>
          <a:r>
            <a:rPr lang="en-MY" dirty="0" err="1" smtClean="0">
              <a:solidFill>
                <a:schemeClr val="tx1"/>
              </a:solidFill>
              <a:latin typeface="Trebuchet MS" panose="020B0603020202020204" pitchFamily="34" charset="0"/>
            </a:rPr>
            <a:t>istimewa</a:t>
          </a:r>
          <a:r>
            <a:rPr lang="en-MY" dirty="0" smtClean="0">
              <a:solidFill>
                <a:schemeClr val="tx1"/>
              </a:solidFill>
              <a:latin typeface="Trebuchet MS" panose="020B0603020202020204" pitchFamily="34" charset="0"/>
            </a:rPr>
            <a:t> orang </a:t>
          </a:r>
          <a:r>
            <a:rPr lang="en-MY" dirty="0" err="1" smtClean="0">
              <a:solidFill>
                <a:schemeClr val="tx1"/>
              </a:solidFill>
              <a:latin typeface="Trebuchet MS" panose="020B0603020202020204" pitchFamily="34" charset="0"/>
            </a:rPr>
            <a:t>Melayu</a:t>
          </a:r>
          <a:endParaRPr lang="en-MY" dirty="0">
            <a:solidFill>
              <a:schemeClr val="tx1"/>
            </a:solidFill>
            <a:latin typeface="Trebuchet MS" panose="020B0603020202020204" pitchFamily="34" charset="0"/>
          </a:endParaRPr>
        </a:p>
      </dgm:t>
    </dgm:pt>
    <dgm:pt modelId="{EE867650-2C79-4FAE-B3F6-E3D4F6B58C46}" type="parTrans" cxnId="{DA7F7BB1-04BB-45C5-B828-2E7D463DEB0B}">
      <dgm:prSet/>
      <dgm:spPr/>
      <dgm:t>
        <a:bodyPr/>
        <a:lstStyle/>
        <a:p>
          <a:endParaRPr lang="en-US"/>
        </a:p>
      </dgm:t>
    </dgm:pt>
    <dgm:pt modelId="{28E408B3-B0E8-4D07-90E3-E0C4695D399A}" type="sibTrans" cxnId="{DA7F7BB1-04BB-45C5-B828-2E7D463DEB0B}">
      <dgm:prSet/>
      <dgm:spPr/>
      <dgm:t>
        <a:bodyPr/>
        <a:lstStyle/>
        <a:p>
          <a:endParaRPr lang="en-US"/>
        </a:p>
      </dgm:t>
    </dgm:pt>
    <dgm:pt modelId="{D1EA751E-C19E-43C5-AE2B-52C25BB119A4}">
      <dgm:prSet phldrT="[Text]"/>
      <dgm:spPr>
        <a:solidFill>
          <a:srgbClr val="0070C0"/>
        </a:solidFill>
      </dgm:spPr>
      <dgm:t>
        <a:bodyPr/>
        <a:lstStyle/>
        <a:p>
          <a:r>
            <a:rPr lang="en-MY" dirty="0" smtClean="0">
              <a:solidFill>
                <a:schemeClr val="tx1"/>
              </a:solidFill>
              <a:latin typeface="Trebuchet MS" panose="020B0603020202020204" pitchFamily="34" charset="0"/>
            </a:rPr>
            <a:t>Bahasa </a:t>
          </a:r>
          <a:r>
            <a:rPr lang="en-MY" dirty="0" err="1" smtClean="0">
              <a:solidFill>
                <a:schemeClr val="tx1"/>
              </a:solidFill>
              <a:latin typeface="Trebuchet MS" panose="020B0603020202020204" pitchFamily="34" charset="0"/>
            </a:rPr>
            <a:t>Melayu</a:t>
          </a:r>
          <a:endParaRPr lang="en-MY" dirty="0">
            <a:solidFill>
              <a:schemeClr val="tx1"/>
            </a:solidFill>
            <a:latin typeface="Trebuchet MS" panose="020B0603020202020204" pitchFamily="34" charset="0"/>
          </a:endParaRPr>
        </a:p>
      </dgm:t>
    </dgm:pt>
    <dgm:pt modelId="{DF79CEB7-2737-486E-93B5-2EBAC0915CDB}" type="parTrans" cxnId="{00C27082-6C64-4E31-A448-71CCD86A84F1}">
      <dgm:prSet/>
      <dgm:spPr/>
      <dgm:t>
        <a:bodyPr/>
        <a:lstStyle/>
        <a:p>
          <a:endParaRPr lang="en-US"/>
        </a:p>
      </dgm:t>
    </dgm:pt>
    <dgm:pt modelId="{59482491-118A-40E5-A3E3-F53C19EFCB53}" type="sibTrans" cxnId="{00C27082-6C64-4E31-A448-71CCD86A84F1}">
      <dgm:prSet/>
      <dgm:spPr/>
      <dgm:t>
        <a:bodyPr/>
        <a:lstStyle/>
        <a:p>
          <a:endParaRPr lang="en-US"/>
        </a:p>
      </dgm:t>
    </dgm:pt>
    <dgm:pt modelId="{64FDD59E-E94E-4A54-9168-71DF2CCBD56C}" type="pres">
      <dgm:prSet presAssocID="{CBE32105-153E-41CF-9A7C-7292D14FBE1F}" presName="linear" presStyleCnt="0">
        <dgm:presLayoutVars>
          <dgm:animLvl val="lvl"/>
          <dgm:resizeHandles val="exact"/>
        </dgm:presLayoutVars>
      </dgm:prSet>
      <dgm:spPr/>
      <dgm:t>
        <a:bodyPr/>
        <a:lstStyle/>
        <a:p>
          <a:endParaRPr lang="en-US"/>
        </a:p>
      </dgm:t>
    </dgm:pt>
    <dgm:pt modelId="{43B354D2-4BA4-4F82-B019-3EF023745757}" type="pres">
      <dgm:prSet presAssocID="{3AE00E9D-A9FB-4D32-93DB-E663584B1BC8}" presName="parentText" presStyleLbl="node1" presStyleIdx="0" presStyleCnt="4">
        <dgm:presLayoutVars>
          <dgm:chMax val="0"/>
          <dgm:bulletEnabled val="1"/>
        </dgm:presLayoutVars>
      </dgm:prSet>
      <dgm:spPr/>
      <dgm:t>
        <a:bodyPr/>
        <a:lstStyle/>
        <a:p>
          <a:endParaRPr lang="en-MY"/>
        </a:p>
      </dgm:t>
    </dgm:pt>
    <dgm:pt modelId="{7EFA873A-4194-4F0A-B016-EE75C7D04E0E}" type="pres">
      <dgm:prSet presAssocID="{E537E9A1-590F-4956-BFD2-A9C5E978219D}" presName="spacer" presStyleCnt="0"/>
      <dgm:spPr/>
    </dgm:pt>
    <dgm:pt modelId="{0B36849C-DC2C-4CB2-B6BE-EF2825814252}" type="pres">
      <dgm:prSet presAssocID="{C4939574-F8C8-4992-AD80-676CA92F4491}" presName="parentText" presStyleLbl="node1" presStyleIdx="1" presStyleCnt="4">
        <dgm:presLayoutVars>
          <dgm:chMax val="0"/>
          <dgm:bulletEnabled val="1"/>
        </dgm:presLayoutVars>
      </dgm:prSet>
      <dgm:spPr/>
      <dgm:t>
        <a:bodyPr/>
        <a:lstStyle/>
        <a:p>
          <a:endParaRPr lang="en-US"/>
        </a:p>
      </dgm:t>
    </dgm:pt>
    <dgm:pt modelId="{F8E09B63-AA75-4E98-9E69-B927E54A8030}" type="pres">
      <dgm:prSet presAssocID="{A6227133-672B-45CB-A4DD-06418401E33D}" presName="spacer" presStyleCnt="0"/>
      <dgm:spPr/>
    </dgm:pt>
    <dgm:pt modelId="{20E6B3AE-2312-4A13-872B-9D8E99769E05}" type="pres">
      <dgm:prSet presAssocID="{D1EA751E-C19E-43C5-AE2B-52C25BB119A4}" presName="parentText" presStyleLbl="node1" presStyleIdx="2" presStyleCnt="4">
        <dgm:presLayoutVars>
          <dgm:chMax val="0"/>
          <dgm:bulletEnabled val="1"/>
        </dgm:presLayoutVars>
      </dgm:prSet>
      <dgm:spPr/>
      <dgm:t>
        <a:bodyPr/>
        <a:lstStyle/>
        <a:p>
          <a:endParaRPr lang="en-US"/>
        </a:p>
      </dgm:t>
    </dgm:pt>
    <dgm:pt modelId="{170857A1-0D78-4D4F-BA15-8F2D271B5282}" type="pres">
      <dgm:prSet presAssocID="{59482491-118A-40E5-A3E3-F53C19EFCB53}" presName="spacer" presStyleCnt="0"/>
      <dgm:spPr/>
    </dgm:pt>
    <dgm:pt modelId="{86B48342-8162-4F5A-A7ED-DD647663D7B8}" type="pres">
      <dgm:prSet presAssocID="{24BF779E-DDEC-4244-BF0C-E2678CB02985}" presName="parentText" presStyleLbl="node1" presStyleIdx="3" presStyleCnt="4">
        <dgm:presLayoutVars>
          <dgm:chMax val="0"/>
          <dgm:bulletEnabled val="1"/>
        </dgm:presLayoutVars>
      </dgm:prSet>
      <dgm:spPr/>
      <dgm:t>
        <a:bodyPr/>
        <a:lstStyle/>
        <a:p>
          <a:endParaRPr lang="en-US"/>
        </a:p>
      </dgm:t>
    </dgm:pt>
  </dgm:ptLst>
  <dgm:cxnLst>
    <dgm:cxn modelId="{34E2CE35-46F1-4883-B880-B01291D83563}" type="presOf" srcId="{3AE00E9D-A9FB-4D32-93DB-E663584B1BC8}" destId="{43B354D2-4BA4-4F82-B019-3EF023745757}" srcOrd="0" destOrd="0" presId="urn:microsoft.com/office/officeart/2005/8/layout/vList2"/>
    <dgm:cxn modelId="{EF27B0AD-C288-4FA6-8D62-C5299C9F217E}" type="presOf" srcId="{D1EA751E-C19E-43C5-AE2B-52C25BB119A4}" destId="{20E6B3AE-2312-4A13-872B-9D8E99769E05}" srcOrd="0" destOrd="0" presId="urn:microsoft.com/office/officeart/2005/8/layout/vList2"/>
    <dgm:cxn modelId="{A7E9D63D-B46F-47B5-AD15-DF4B24098E94}" srcId="{CBE32105-153E-41CF-9A7C-7292D14FBE1F}" destId="{C4939574-F8C8-4992-AD80-676CA92F4491}" srcOrd="1" destOrd="0" parTransId="{12890D8D-3F4D-4797-9E3E-22F40AA3F73F}" sibTransId="{A6227133-672B-45CB-A4DD-06418401E33D}"/>
    <dgm:cxn modelId="{9143AF3A-DB95-4D3A-8A6E-D2018DA5EC5F}" type="presOf" srcId="{24BF779E-DDEC-4244-BF0C-E2678CB02985}" destId="{86B48342-8162-4F5A-A7ED-DD647663D7B8}" srcOrd="0" destOrd="0" presId="urn:microsoft.com/office/officeart/2005/8/layout/vList2"/>
    <dgm:cxn modelId="{DA7F7BB1-04BB-45C5-B828-2E7D463DEB0B}" srcId="{CBE32105-153E-41CF-9A7C-7292D14FBE1F}" destId="{24BF779E-DDEC-4244-BF0C-E2678CB02985}" srcOrd="3" destOrd="0" parTransId="{EE867650-2C79-4FAE-B3F6-E3D4F6B58C46}" sibTransId="{28E408B3-B0E8-4D07-90E3-E0C4695D399A}"/>
    <dgm:cxn modelId="{9BC3BB5F-B04B-446C-9F43-CCFF4022386C}" srcId="{CBE32105-153E-41CF-9A7C-7292D14FBE1F}" destId="{3AE00E9D-A9FB-4D32-93DB-E663584B1BC8}" srcOrd="0" destOrd="0" parTransId="{854DC9FF-A230-44DE-888D-08F9FE06B45B}" sibTransId="{E537E9A1-590F-4956-BFD2-A9C5E978219D}"/>
    <dgm:cxn modelId="{4D7D95C0-9769-45FB-B2FC-3CE80729137E}" type="presOf" srcId="{C4939574-F8C8-4992-AD80-676CA92F4491}" destId="{0B36849C-DC2C-4CB2-B6BE-EF2825814252}" srcOrd="0" destOrd="0" presId="urn:microsoft.com/office/officeart/2005/8/layout/vList2"/>
    <dgm:cxn modelId="{00C27082-6C64-4E31-A448-71CCD86A84F1}" srcId="{CBE32105-153E-41CF-9A7C-7292D14FBE1F}" destId="{D1EA751E-C19E-43C5-AE2B-52C25BB119A4}" srcOrd="2" destOrd="0" parTransId="{DF79CEB7-2737-486E-93B5-2EBAC0915CDB}" sibTransId="{59482491-118A-40E5-A3E3-F53C19EFCB53}"/>
    <dgm:cxn modelId="{7700845F-F7AD-4401-A39A-CEDA48E7AA3E}" type="presOf" srcId="{CBE32105-153E-41CF-9A7C-7292D14FBE1F}" destId="{64FDD59E-E94E-4A54-9168-71DF2CCBD56C}" srcOrd="0" destOrd="0" presId="urn:microsoft.com/office/officeart/2005/8/layout/vList2"/>
    <dgm:cxn modelId="{AE55540D-034F-4E94-98BD-35F311CA4E22}" type="presParOf" srcId="{64FDD59E-E94E-4A54-9168-71DF2CCBD56C}" destId="{43B354D2-4BA4-4F82-B019-3EF023745757}" srcOrd="0" destOrd="0" presId="urn:microsoft.com/office/officeart/2005/8/layout/vList2"/>
    <dgm:cxn modelId="{1E4C1A95-B09A-43F3-A156-9C52E323DE22}" type="presParOf" srcId="{64FDD59E-E94E-4A54-9168-71DF2CCBD56C}" destId="{7EFA873A-4194-4F0A-B016-EE75C7D04E0E}" srcOrd="1" destOrd="0" presId="urn:microsoft.com/office/officeart/2005/8/layout/vList2"/>
    <dgm:cxn modelId="{44E42478-FF6E-4E55-9B24-A7F113DD9914}" type="presParOf" srcId="{64FDD59E-E94E-4A54-9168-71DF2CCBD56C}" destId="{0B36849C-DC2C-4CB2-B6BE-EF2825814252}" srcOrd="2" destOrd="0" presId="urn:microsoft.com/office/officeart/2005/8/layout/vList2"/>
    <dgm:cxn modelId="{D54E633D-E987-4354-A9C6-24F067FEC9C1}" type="presParOf" srcId="{64FDD59E-E94E-4A54-9168-71DF2CCBD56C}" destId="{F8E09B63-AA75-4E98-9E69-B927E54A8030}" srcOrd="3" destOrd="0" presId="urn:microsoft.com/office/officeart/2005/8/layout/vList2"/>
    <dgm:cxn modelId="{2E66F627-6067-4F12-8F9F-71DA62061CC0}" type="presParOf" srcId="{64FDD59E-E94E-4A54-9168-71DF2CCBD56C}" destId="{20E6B3AE-2312-4A13-872B-9D8E99769E05}" srcOrd="4" destOrd="0" presId="urn:microsoft.com/office/officeart/2005/8/layout/vList2"/>
    <dgm:cxn modelId="{547E56B2-6C75-43B5-8F9D-3F3C198347B4}" type="presParOf" srcId="{64FDD59E-E94E-4A54-9168-71DF2CCBD56C}" destId="{170857A1-0D78-4D4F-BA15-8F2D271B5282}" srcOrd="5" destOrd="0" presId="urn:microsoft.com/office/officeart/2005/8/layout/vList2"/>
    <dgm:cxn modelId="{9F2B82D2-82FB-4C20-B021-CDCA7EA43AFF}" type="presParOf" srcId="{64FDD59E-E94E-4A54-9168-71DF2CCBD56C}" destId="{86B48342-8162-4F5A-A7ED-DD647663D7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705D46-5FEC-4CE2-A434-09E23011EEC4}"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MY"/>
        </a:p>
      </dgm:t>
    </dgm:pt>
    <dgm:pt modelId="{2D37921E-7C9A-4462-B5C7-9B5C9122DA3E}">
      <dgm:prSet phldrT="[Text]"/>
      <dgm:spPr/>
      <dgm:t>
        <a:bodyPr/>
        <a:lstStyle/>
        <a:p>
          <a:r>
            <a:rPr lang="en-MY" smtClean="0">
              <a:solidFill>
                <a:schemeClr val="tx1"/>
              </a:solidFill>
              <a:latin typeface="Trebuchet MS" panose="020B0603020202020204" pitchFamily="34" charset="0"/>
            </a:rPr>
            <a:t> 1.</a:t>
          </a:r>
          <a:endParaRPr lang="en-MY" dirty="0">
            <a:solidFill>
              <a:schemeClr val="tx1"/>
            </a:solidFill>
            <a:latin typeface="Trebuchet MS" panose="020B0603020202020204" pitchFamily="34" charset="0"/>
          </a:endParaRPr>
        </a:p>
      </dgm:t>
    </dgm:pt>
    <dgm:pt modelId="{0373EDE8-C3D0-46A6-974C-D4414432E511}" type="parTrans" cxnId="{5FEEECFD-1567-4810-8705-582D9B8C53BC}">
      <dgm:prSet/>
      <dgm:spPr/>
      <dgm:t>
        <a:bodyPr/>
        <a:lstStyle/>
        <a:p>
          <a:endParaRPr lang="en-MY"/>
        </a:p>
      </dgm:t>
    </dgm:pt>
    <dgm:pt modelId="{5B5FF4E3-9B7F-48C3-B5A2-70D7F64EECB9}" type="sibTrans" cxnId="{5FEEECFD-1567-4810-8705-582D9B8C53BC}">
      <dgm:prSet/>
      <dgm:spPr/>
      <dgm:t>
        <a:bodyPr/>
        <a:lstStyle/>
        <a:p>
          <a:endParaRPr lang="en-MY"/>
        </a:p>
      </dgm:t>
    </dgm:pt>
    <dgm:pt modelId="{464F0A27-79C1-4319-B432-686766338507}">
      <dgm:prSet phldrT="[Text]"/>
      <dgm:spPr/>
      <dgm:t>
        <a:bodyPr/>
        <a:lstStyle/>
        <a:p>
          <a:pPr algn="just"/>
          <a:r>
            <a:rPr lang="ms-MY" dirty="0" smtClean="0">
              <a:solidFill>
                <a:schemeClr val="tx1"/>
              </a:solidFill>
              <a:latin typeface="Trebuchet MS" panose="020B0603020202020204" pitchFamily="34" charset="0"/>
            </a:rPr>
            <a:t>Menghayati sejarah Perlembagaan Persekutuan sebagai perundangan tertinggi negara.</a:t>
          </a:r>
          <a:endParaRPr lang="en-MY" dirty="0">
            <a:solidFill>
              <a:schemeClr val="tx1"/>
            </a:solidFill>
            <a:latin typeface="Trebuchet MS" panose="020B0603020202020204" pitchFamily="34" charset="0"/>
          </a:endParaRPr>
        </a:p>
      </dgm:t>
    </dgm:pt>
    <dgm:pt modelId="{7A64615D-28F0-41CA-82CE-A0D3AA060C7F}" type="parTrans" cxnId="{708CD21E-0D17-41A7-8874-CA5474D121A3}">
      <dgm:prSet/>
      <dgm:spPr/>
      <dgm:t>
        <a:bodyPr/>
        <a:lstStyle/>
        <a:p>
          <a:endParaRPr lang="en-MY"/>
        </a:p>
      </dgm:t>
    </dgm:pt>
    <dgm:pt modelId="{D001DB37-1882-4FF1-B5DC-383CE419300D}" type="sibTrans" cxnId="{708CD21E-0D17-41A7-8874-CA5474D121A3}">
      <dgm:prSet/>
      <dgm:spPr/>
      <dgm:t>
        <a:bodyPr/>
        <a:lstStyle/>
        <a:p>
          <a:endParaRPr lang="en-MY"/>
        </a:p>
      </dgm:t>
    </dgm:pt>
    <dgm:pt modelId="{31E72194-EA9B-4A34-8AEC-194CBC3CBABB}">
      <dgm:prSet phldrT="[Text]"/>
      <dgm:spPr/>
      <dgm:t>
        <a:bodyPr/>
        <a:lstStyle/>
        <a:p>
          <a:r>
            <a:rPr lang="en-MY" dirty="0" smtClean="0">
              <a:solidFill>
                <a:schemeClr val="tx1"/>
              </a:solidFill>
              <a:latin typeface="Trebuchet MS" panose="020B0603020202020204" pitchFamily="34" charset="0"/>
            </a:rPr>
            <a:t> 2.</a:t>
          </a:r>
          <a:endParaRPr lang="en-MY" dirty="0">
            <a:solidFill>
              <a:schemeClr val="tx1"/>
            </a:solidFill>
            <a:latin typeface="Trebuchet MS" panose="020B0603020202020204" pitchFamily="34" charset="0"/>
          </a:endParaRPr>
        </a:p>
      </dgm:t>
    </dgm:pt>
    <dgm:pt modelId="{175629E6-B2A9-4014-8412-3E177D260355}" type="parTrans" cxnId="{4D48CCA1-D3C4-40D4-B526-1EE8F1051786}">
      <dgm:prSet/>
      <dgm:spPr/>
      <dgm:t>
        <a:bodyPr/>
        <a:lstStyle/>
        <a:p>
          <a:endParaRPr lang="en-MY"/>
        </a:p>
      </dgm:t>
    </dgm:pt>
    <dgm:pt modelId="{8B1D2414-BC9F-464D-9FCA-0D8D7A6BD640}" type="sibTrans" cxnId="{4D48CCA1-D3C4-40D4-B526-1EE8F1051786}">
      <dgm:prSet/>
      <dgm:spPr/>
      <dgm:t>
        <a:bodyPr/>
        <a:lstStyle/>
        <a:p>
          <a:endParaRPr lang="en-MY"/>
        </a:p>
      </dgm:t>
    </dgm:pt>
    <dgm:pt modelId="{BBDD5827-B8F2-48FE-9418-720273938239}">
      <dgm:prSet phldrT="[Text]"/>
      <dgm:spPr/>
      <dgm:t>
        <a:bodyPr/>
        <a:lstStyle/>
        <a:p>
          <a:pPr algn="just"/>
          <a:r>
            <a:rPr lang="ms-MY" dirty="0" smtClean="0">
              <a:solidFill>
                <a:schemeClr val="tx1"/>
              </a:solidFill>
              <a:latin typeface="Trebuchet MS" panose="020B0603020202020204" pitchFamily="34" charset="0"/>
            </a:rPr>
            <a:t>Memahami definisi dan konsep Perlembagaan Persekutuan agar lebih menghargai kewujudan dan kepentingan perlembagaan sebagai agen penyatuan.  </a:t>
          </a:r>
          <a:endParaRPr lang="en-MY" dirty="0">
            <a:solidFill>
              <a:schemeClr val="tx1"/>
            </a:solidFill>
            <a:latin typeface="Trebuchet MS" panose="020B0603020202020204" pitchFamily="34" charset="0"/>
          </a:endParaRPr>
        </a:p>
      </dgm:t>
    </dgm:pt>
    <dgm:pt modelId="{4A7712E8-1E41-45E9-A25F-E53DA1BDD07F}" type="parTrans" cxnId="{A508CF32-9194-4673-A15B-041B63CEC190}">
      <dgm:prSet/>
      <dgm:spPr/>
      <dgm:t>
        <a:bodyPr/>
        <a:lstStyle/>
        <a:p>
          <a:endParaRPr lang="en-MY"/>
        </a:p>
      </dgm:t>
    </dgm:pt>
    <dgm:pt modelId="{6CF101A7-3113-4631-9DF8-8046E369DAD8}" type="sibTrans" cxnId="{A508CF32-9194-4673-A15B-041B63CEC190}">
      <dgm:prSet/>
      <dgm:spPr/>
      <dgm:t>
        <a:bodyPr/>
        <a:lstStyle/>
        <a:p>
          <a:endParaRPr lang="en-MY"/>
        </a:p>
      </dgm:t>
    </dgm:pt>
    <dgm:pt modelId="{E5CC5246-6E04-450A-9D71-5F550505E082}">
      <dgm:prSet phldrT="[Text]"/>
      <dgm:spPr/>
      <dgm:t>
        <a:bodyPr/>
        <a:lstStyle/>
        <a:p>
          <a:r>
            <a:rPr lang="en-MY" smtClean="0">
              <a:solidFill>
                <a:schemeClr val="tx1"/>
              </a:solidFill>
              <a:latin typeface="Trebuchet MS" panose="020B0603020202020204" pitchFamily="34" charset="0"/>
            </a:rPr>
            <a:t> 3.</a:t>
          </a:r>
          <a:endParaRPr lang="en-MY" dirty="0">
            <a:solidFill>
              <a:schemeClr val="tx1"/>
            </a:solidFill>
            <a:latin typeface="Trebuchet MS" panose="020B0603020202020204" pitchFamily="34" charset="0"/>
          </a:endParaRPr>
        </a:p>
      </dgm:t>
    </dgm:pt>
    <dgm:pt modelId="{1D8DE010-F802-4E12-A4A6-B6BDF57F6760}" type="parTrans" cxnId="{0064504C-888D-4D67-A3E6-AD26ACCF03AC}">
      <dgm:prSet/>
      <dgm:spPr/>
      <dgm:t>
        <a:bodyPr/>
        <a:lstStyle/>
        <a:p>
          <a:endParaRPr lang="en-MY"/>
        </a:p>
      </dgm:t>
    </dgm:pt>
    <dgm:pt modelId="{EFAD2092-39A8-428F-8040-D406730675D5}" type="sibTrans" cxnId="{0064504C-888D-4D67-A3E6-AD26ACCF03AC}">
      <dgm:prSet/>
      <dgm:spPr/>
      <dgm:t>
        <a:bodyPr/>
        <a:lstStyle/>
        <a:p>
          <a:endParaRPr lang="en-MY"/>
        </a:p>
      </dgm:t>
    </dgm:pt>
    <dgm:pt modelId="{212A4125-965D-479D-B3D5-3314725C5145}">
      <dgm:prSet phldrT="[Text]"/>
      <dgm:spPr/>
      <dgm:t>
        <a:bodyPr/>
        <a:lstStyle/>
        <a:p>
          <a:pPr algn="just"/>
          <a:r>
            <a:rPr lang="ms-MY" dirty="0" smtClean="0">
              <a:solidFill>
                <a:schemeClr val="tx1"/>
              </a:solidFill>
              <a:latin typeface="Trebuchet MS" panose="020B0603020202020204" pitchFamily="34" charset="0"/>
            </a:rPr>
            <a:t>Menghormati dan menjunjung tinggi perjanjian kontrak sosial yang telah dipersetujui agar keharmonian kaum dapat dikekalkan dalam konteks negara maju dengan acuan sendiri.</a:t>
          </a:r>
          <a:endParaRPr lang="en-MY" dirty="0">
            <a:solidFill>
              <a:schemeClr val="tx1"/>
            </a:solidFill>
            <a:latin typeface="Trebuchet MS" panose="020B0603020202020204" pitchFamily="34" charset="0"/>
          </a:endParaRPr>
        </a:p>
      </dgm:t>
    </dgm:pt>
    <dgm:pt modelId="{E20BBB4E-FABD-4101-A5CD-D5DC92AB0C58}" type="parTrans" cxnId="{ACDAF0A0-7874-497C-AA8A-BDC411BC7D2D}">
      <dgm:prSet/>
      <dgm:spPr/>
      <dgm:t>
        <a:bodyPr/>
        <a:lstStyle/>
        <a:p>
          <a:endParaRPr lang="en-MY"/>
        </a:p>
      </dgm:t>
    </dgm:pt>
    <dgm:pt modelId="{8CF79EDA-75C1-46E4-A14C-3751CE1D317D}" type="sibTrans" cxnId="{ACDAF0A0-7874-497C-AA8A-BDC411BC7D2D}">
      <dgm:prSet/>
      <dgm:spPr/>
      <dgm:t>
        <a:bodyPr/>
        <a:lstStyle/>
        <a:p>
          <a:endParaRPr lang="en-MY"/>
        </a:p>
      </dgm:t>
    </dgm:pt>
    <dgm:pt modelId="{43994794-5BBA-4667-B88B-7E13DC3F070B}" type="pres">
      <dgm:prSet presAssocID="{82705D46-5FEC-4CE2-A434-09E23011EEC4}" presName="linearFlow" presStyleCnt="0">
        <dgm:presLayoutVars>
          <dgm:dir/>
          <dgm:animLvl val="lvl"/>
          <dgm:resizeHandles val="exact"/>
        </dgm:presLayoutVars>
      </dgm:prSet>
      <dgm:spPr/>
      <dgm:t>
        <a:bodyPr/>
        <a:lstStyle/>
        <a:p>
          <a:endParaRPr lang="en-US"/>
        </a:p>
      </dgm:t>
    </dgm:pt>
    <dgm:pt modelId="{F12552AA-94FC-4B05-B57B-E7A9A6EDE1E0}" type="pres">
      <dgm:prSet presAssocID="{2D37921E-7C9A-4462-B5C7-9B5C9122DA3E}" presName="composite" presStyleCnt="0"/>
      <dgm:spPr/>
      <dgm:t>
        <a:bodyPr/>
        <a:lstStyle/>
        <a:p>
          <a:endParaRPr lang="en-US"/>
        </a:p>
      </dgm:t>
    </dgm:pt>
    <dgm:pt modelId="{6FA3BC24-FE96-47AE-8E76-F0669FAB8B8C}" type="pres">
      <dgm:prSet presAssocID="{2D37921E-7C9A-4462-B5C7-9B5C9122DA3E}" presName="parentText" presStyleLbl="alignNode1" presStyleIdx="0" presStyleCnt="3">
        <dgm:presLayoutVars>
          <dgm:chMax val="1"/>
          <dgm:bulletEnabled val="1"/>
        </dgm:presLayoutVars>
      </dgm:prSet>
      <dgm:spPr/>
      <dgm:t>
        <a:bodyPr/>
        <a:lstStyle/>
        <a:p>
          <a:endParaRPr lang="en-US"/>
        </a:p>
      </dgm:t>
    </dgm:pt>
    <dgm:pt modelId="{31CAD962-4FF6-42EC-823B-34CF2D07AC85}" type="pres">
      <dgm:prSet presAssocID="{2D37921E-7C9A-4462-B5C7-9B5C9122DA3E}" presName="descendantText" presStyleLbl="alignAcc1" presStyleIdx="0" presStyleCnt="3">
        <dgm:presLayoutVars>
          <dgm:bulletEnabled val="1"/>
        </dgm:presLayoutVars>
      </dgm:prSet>
      <dgm:spPr/>
      <dgm:t>
        <a:bodyPr/>
        <a:lstStyle/>
        <a:p>
          <a:endParaRPr lang="en-MY"/>
        </a:p>
      </dgm:t>
    </dgm:pt>
    <dgm:pt modelId="{4B81B477-B469-4E38-B698-8E505AF9BF8B}" type="pres">
      <dgm:prSet presAssocID="{5B5FF4E3-9B7F-48C3-B5A2-70D7F64EECB9}" presName="sp" presStyleCnt="0"/>
      <dgm:spPr/>
      <dgm:t>
        <a:bodyPr/>
        <a:lstStyle/>
        <a:p>
          <a:endParaRPr lang="en-US"/>
        </a:p>
      </dgm:t>
    </dgm:pt>
    <dgm:pt modelId="{A2DA2730-62BE-45DB-87E0-D5BF79E4B49E}" type="pres">
      <dgm:prSet presAssocID="{31E72194-EA9B-4A34-8AEC-194CBC3CBABB}" presName="composite" presStyleCnt="0"/>
      <dgm:spPr/>
      <dgm:t>
        <a:bodyPr/>
        <a:lstStyle/>
        <a:p>
          <a:endParaRPr lang="en-US"/>
        </a:p>
      </dgm:t>
    </dgm:pt>
    <dgm:pt modelId="{15EDA7B4-3DC0-414A-9469-844E1C2A133A}" type="pres">
      <dgm:prSet presAssocID="{31E72194-EA9B-4A34-8AEC-194CBC3CBABB}" presName="parentText" presStyleLbl="alignNode1" presStyleIdx="1" presStyleCnt="3">
        <dgm:presLayoutVars>
          <dgm:chMax val="1"/>
          <dgm:bulletEnabled val="1"/>
        </dgm:presLayoutVars>
      </dgm:prSet>
      <dgm:spPr/>
      <dgm:t>
        <a:bodyPr/>
        <a:lstStyle/>
        <a:p>
          <a:endParaRPr lang="en-US"/>
        </a:p>
      </dgm:t>
    </dgm:pt>
    <dgm:pt modelId="{269A14D5-1EE5-4E25-ADFF-388DEAFA0243}" type="pres">
      <dgm:prSet presAssocID="{31E72194-EA9B-4A34-8AEC-194CBC3CBABB}" presName="descendantText" presStyleLbl="alignAcc1" presStyleIdx="1" presStyleCnt="3">
        <dgm:presLayoutVars>
          <dgm:bulletEnabled val="1"/>
        </dgm:presLayoutVars>
      </dgm:prSet>
      <dgm:spPr/>
      <dgm:t>
        <a:bodyPr/>
        <a:lstStyle/>
        <a:p>
          <a:endParaRPr lang="en-MY"/>
        </a:p>
      </dgm:t>
    </dgm:pt>
    <dgm:pt modelId="{B07E6A6E-B908-4262-931B-CD8B2059DB72}" type="pres">
      <dgm:prSet presAssocID="{8B1D2414-BC9F-464D-9FCA-0D8D7A6BD640}" presName="sp" presStyleCnt="0"/>
      <dgm:spPr/>
      <dgm:t>
        <a:bodyPr/>
        <a:lstStyle/>
        <a:p>
          <a:endParaRPr lang="en-US"/>
        </a:p>
      </dgm:t>
    </dgm:pt>
    <dgm:pt modelId="{0F150220-4175-41D8-ADAF-AE9C615BC760}" type="pres">
      <dgm:prSet presAssocID="{E5CC5246-6E04-450A-9D71-5F550505E082}" presName="composite" presStyleCnt="0"/>
      <dgm:spPr/>
      <dgm:t>
        <a:bodyPr/>
        <a:lstStyle/>
        <a:p>
          <a:endParaRPr lang="en-US"/>
        </a:p>
      </dgm:t>
    </dgm:pt>
    <dgm:pt modelId="{BE51D26B-897A-4B01-B2EA-4FD54064F0D3}" type="pres">
      <dgm:prSet presAssocID="{E5CC5246-6E04-450A-9D71-5F550505E082}" presName="parentText" presStyleLbl="alignNode1" presStyleIdx="2" presStyleCnt="3">
        <dgm:presLayoutVars>
          <dgm:chMax val="1"/>
          <dgm:bulletEnabled val="1"/>
        </dgm:presLayoutVars>
      </dgm:prSet>
      <dgm:spPr/>
      <dgm:t>
        <a:bodyPr/>
        <a:lstStyle/>
        <a:p>
          <a:endParaRPr lang="en-US"/>
        </a:p>
      </dgm:t>
    </dgm:pt>
    <dgm:pt modelId="{8BE91D61-F78A-446C-B702-C1548DDB1294}" type="pres">
      <dgm:prSet presAssocID="{E5CC5246-6E04-450A-9D71-5F550505E082}" presName="descendantText" presStyleLbl="alignAcc1" presStyleIdx="2" presStyleCnt="3">
        <dgm:presLayoutVars>
          <dgm:bulletEnabled val="1"/>
        </dgm:presLayoutVars>
      </dgm:prSet>
      <dgm:spPr/>
      <dgm:t>
        <a:bodyPr/>
        <a:lstStyle/>
        <a:p>
          <a:endParaRPr lang="en-MY"/>
        </a:p>
      </dgm:t>
    </dgm:pt>
  </dgm:ptLst>
  <dgm:cxnLst>
    <dgm:cxn modelId="{41B35C4A-95BF-4172-95DE-341DF93FF407}" type="presOf" srcId="{212A4125-965D-479D-B3D5-3314725C5145}" destId="{8BE91D61-F78A-446C-B702-C1548DDB1294}" srcOrd="0" destOrd="0" presId="urn:microsoft.com/office/officeart/2005/8/layout/chevron2"/>
    <dgm:cxn modelId="{753F3491-2425-4315-973C-71AF9DB427DB}" type="presOf" srcId="{E5CC5246-6E04-450A-9D71-5F550505E082}" destId="{BE51D26B-897A-4B01-B2EA-4FD54064F0D3}" srcOrd="0" destOrd="0" presId="urn:microsoft.com/office/officeart/2005/8/layout/chevron2"/>
    <dgm:cxn modelId="{708CD21E-0D17-41A7-8874-CA5474D121A3}" srcId="{2D37921E-7C9A-4462-B5C7-9B5C9122DA3E}" destId="{464F0A27-79C1-4319-B432-686766338507}" srcOrd="0" destOrd="0" parTransId="{7A64615D-28F0-41CA-82CE-A0D3AA060C7F}" sibTransId="{D001DB37-1882-4FF1-B5DC-383CE419300D}"/>
    <dgm:cxn modelId="{0064504C-888D-4D67-A3E6-AD26ACCF03AC}" srcId="{82705D46-5FEC-4CE2-A434-09E23011EEC4}" destId="{E5CC5246-6E04-450A-9D71-5F550505E082}" srcOrd="2" destOrd="0" parTransId="{1D8DE010-F802-4E12-A4A6-B6BDF57F6760}" sibTransId="{EFAD2092-39A8-428F-8040-D406730675D5}"/>
    <dgm:cxn modelId="{5FEEECFD-1567-4810-8705-582D9B8C53BC}" srcId="{82705D46-5FEC-4CE2-A434-09E23011EEC4}" destId="{2D37921E-7C9A-4462-B5C7-9B5C9122DA3E}" srcOrd="0" destOrd="0" parTransId="{0373EDE8-C3D0-46A6-974C-D4414432E511}" sibTransId="{5B5FF4E3-9B7F-48C3-B5A2-70D7F64EECB9}"/>
    <dgm:cxn modelId="{A508CF32-9194-4673-A15B-041B63CEC190}" srcId="{31E72194-EA9B-4A34-8AEC-194CBC3CBABB}" destId="{BBDD5827-B8F2-48FE-9418-720273938239}" srcOrd="0" destOrd="0" parTransId="{4A7712E8-1E41-45E9-A25F-E53DA1BDD07F}" sibTransId="{6CF101A7-3113-4631-9DF8-8046E369DAD8}"/>
    <dgm:cxn modelId="{4D48CCA1-D3C4-40D4-B526-1EE8F1051786}" srcId="{82705D46-5FEC-4CE2-A434-09E23011EEC4}" destId="{31E72194-EA9B-4A34-8AEC-194CBC3CBABB}" srcOrd="1" destOrd="0" parTransId="{175629E6-B2A9-4014-8412-3E177D260355}" sibTransId="{8B1D2414-BC9F-464D-9FCA-0D8D7A6BD640}"/>
    <dgm:cxn modelId="{0FDCC8E3-9D31-482C-AC99-612573D3F7D8}" type="presOf" srcId="{464F0A27-79C1-4319-B432-686766338507}" destId="{31CAD962-4FF6-42EC-823B-34CF2D07AC85}" srcOrd="0" destOrd="0" presId="urn:microsoft.com/office/officeart/2005/8/layout/chevron2"/>
    <dgm:cxn modelId="{567D771E-A27C-4494-B017-0ADC39E5F5CE}" type="presOf" srcId="{82705D46-5FEC-4CE2-A434-09E23011EEC4}" destId="{43994794-5BBA-4667-B88B-7E13DC3F070B}" srcOrd="0" destOrd="0" presId="urn:microsoft.com/office/officeart/2005/8/layout/chevron2"/>
    <dgm:cxn modelId="{ACDAF0A0-7874-497C-AA8A-BDC411BC7D2D}" srcId="{E5CC5246-6E04-450A-9D71-5F550505E082}" destId="{212A4125-965D-479D-B3D5-3314725C5145}" srcOrd="0" destOrd="0" parTransId="{E20BBB4E-FABD-4101-A5CD-D5DC92AB0C58}" sibTransId="{8CF79EDA-75C1-46E4-A14C-3751CE1D317D}"/>
    <dgm:cxn modelId="{F174DCB4-00C3-4E36-9993-83EC0C6F0214}" type="presOf" srcId="{2D37921E-7C9A-4462-B5C7-9B5C9122DA3E}" destId="{6FA3BC24-FE96-47AE-8E76-F0669FAB8B8C}" srcOrd="0" destOrd="0" presId="urn:microsoft.com/office/officeart/2005/8/layout/chevron2"/>
    <dgm:cxn modelId="{B8582F32-A740-422E-8707-9830AF456814}" type="presOf" srcId="{BBDD5827-B8F2-48FE-9418-720273938239}" destId="{269A14D5-1EE5-4E25-ADFF-388DEAFA0243}" srcOrd="0" destOrd="0" presId="urn:microsoft.com/office/officeart/2005/8/layout/chevron2"/>
    <dgm:cxn modelId="{F2E61C51-17F9-47C0-8E46-AB318D775B98}" type="presOf" srcId="{31E72194-EA9B-4A34-8AEC-194CBC3CBABB}" destId="{15EDA7B4-3DC0-414A-9469-844E1C2A133A}" srcOrd="0" destOrd="0" presId="urn:microsoft.com/office/officeart/2005/8/layout/chevron2"/>
    <dgm:cxn modelId="{B70CF44E-E5A3-4F36-9992-C62DAA411456}" type="presParOf" srcId="{43994794-5BBA-4667-B88B-7E13DC3F070B}" destId="{F12552AA-94FC-4B05-B57B-E7A9A6EDE1E0}" srcOrd="0" destOrd="0" presId="urn:microsoft.com/office/officeart/2005/8/layout/chevron2"/>
    <dgm:cxn modelId="{22AF4B21-FEA7-455B-9149-28FE677F31E4}" type="presParOf" srcId="{F12552AA-94FC-4B05-B57B-E7A9A6EDE1E0}" destId="{6FA3BC24-FE96-47AE-8E76-F0669FAB8B8C}" srcOrd="0" destOrd="0" presId="urn:microsoft.com/office/officeart/2005/8/layout/chevron2"/>
    <dgm:cxn modelId="{0099CC4E-65CA-4876-9FF5-8009681C918F}" type="presParOf" srcId="{F12552AA-94FC-4B05-B57B-E7A9A6EDE1E0}" destId="{31CAD962-4FF6-42EC-823B-34CF2D07AC85}" srcOrd="1" destOrd="0" presId="urn:microsoft.com/office/officeart/2005/8/layout/chevron2"/>
    <dgm:cxn modelId="{03DAB997-AFBB-423C-A4F4-D3AE3B35CFCF}" type="presParOf" srcId="{43994794-5BBA-4667-B88B-7E13DC3F070B}" destId="{4B81B477-B469-4E38-B698-8E505AF9BF8B}" srcOrd="1" destOrd="0" presId="urn:microsoft.com/office/officeart/2005/8/layout/chevron2"/>
    <dgm:cxn modelId="{647AA8BF-6413-4215-B23D-8801F51B0B70}" type="presParOf" srcId="{43994794-5BBA-4667-B88B-7E13DC3F070B}" destId="{A2DA2730-62BE-45DB-87E0-D5BF79E4B49E}" srcOrd="2" destOrd="0" presId="urn:microsoft.com/office/officeart/2005/8/layout/chevron2"/>
    <dgm:cxn modelId="{7479CFEB-F1B9-4A07-8773-3D8E8ECEDD8B}" type="presParOf" srcId="{A2DA2730-62BE-45DB-87E0-D5BF79E4B49E}" destId="{15EDA7B4-3DC0-414A-9469-844E1C2A133A}" srcOrd="0" destOrd="0" presId="urn:microsoft.com/office/officeart/2005/8/layout/chevron2"/>
    <dgm:cxn modelId="{CEF16329-6B7B-4D67-88C6-76F759F27993}" type="presParOf" srcId="{A2DA2730-62BE-45DB-87E0-D5BF79E4B49E}" destId="{269A14D5-1EE5-4E25-ADFF-388DEAFA0243}" srcOrd="1" destOrd="0" presId="urn:microsoft.com/office/officeart/2005/8/layout/chevron2"/>
    <dgm:cxn modelId="{79DDBC5F-891D-4364-9E43-3B1D7CE71CDA}" type="presParOf" srcId="{43994794-5BBA-4667-B88B-7E13DC3F070B}" destId="{B07E6A6E-B908-4262-931B-CD8B2059DB72}" srcOrd="3" destOrd="0" presId="urn:microsoft.com/office/officeart/2005/8/layout/chevron2"/>
    <dgm:cxn modelId="{9A19FD23-5656-4390-BEE6-C440A7B78E63}" type="presParOf" srcId="{43994794-5BBA-4667-B88B-7E13DC3F070B}" destId="{0F150220-4175-41D8-ADAF-AE9C615BC760}" srcOrd="4" destOrd="0" presId="urn:microsoft.com/office/officeart/2005/8/layout/chevron2"/>
    <dgm:cxn modelId="{260DC2A9-E6AE-44AE-9470-DC7EB814E32B}" type="presParOf" srcId="{0F150220-4175-41D8-ADAF-AE9C615BC760}" destId="{BE51D26B-897A-4B01-B2EA-4FD54064F0D3}" srcOrd="0" destOrd="0" presId="urn:microsoft.com/office/officeart/2005/8/layout/chevron2"/>
    <dgm:cxn modelId="{13FF9415-AE2E-4121-BDF9-CD1C34A25F72}" type="presParOf" srcId="{0F150220-4175-41D8-ADAF-AE9C615BC760}" destId="{8BE91D61-F78A-446C-B702-C1548DDB12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CCCD39C-963F-48D6-806D-EF14ACEDBFC7}"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MY"/>
        </a:p>
      </dgm:t>
    </dgm:pt>
    <dgm:pt modelId="{D44E036E-3510-4F64-901E-F6275FD9830D}">
      <dgm:prSet phldrT="[Text]"/>
      <dgm:spPr/>
      <dgm:t>
        <a:bodyPr/>
        <a:lstStyle/>
        <a:p>
          <a:r>
            <a:rPr lang="en-MY" smtClean="0">
              <a:solidFill>
                <a:schemeClr val="tx1"/>
              </a:solidFill>
              <a:latin typeface="Trebuchet MS" panose="020B0603020202020204" pitchFamily="34" charset="0"/>
            </a:rPr>
            <a:t> 4.</a:t>
          </a:r>
          <a:endParaRPr lang="en-MY" dirty="0">
            <a:solidFill>
              <a:schemeClr val="tx1"/>
            </a:solidFill>
            <a:latin typeface="Trebuchet MS" panose="020B0603020202020204" pitchFamily="34" charset="0"/>
          </a:endParaRPr>
        </a:p>
      </dgm:t>
    </dgm:pt>
    <dgm:pt modelId="{97AB7F68-1B50-4C1A-821B-C3E5A0A0A8AE}" type="parTrans" cxnId="{C6032C75-769C-4D54-9BB1-C68D30D8788F}">
      <dgm:prSet/>
      <dgm:spPr/>
      <dgm:t>
        <a:bodyPr/>
        <a:lstStyle/>
        <a:p>
          <a:endParaRPr lang="en-MY"/>
        </a:p>
      </dgm:t>
    </dgm:pt>
    <dgm:pt modelId="{6F1193FA-84DF-4C8C-92C4-705ED7724A46}" type="sibTrans" cxnId="{C6032C75-769C-4D54-9BB1-C68D30D8788F}">
      <dgm:prSet/>
      <dgm:spPr/>
      <dgm:t>
        <a:bodyPr/>
        <a:lstStyle/>
        <a:p>
          <a:endParaRPr lang="en-MY"/>
        </a:p>
      </dgm:t>
    </dgm:pt>
    <dgm:pt modelId="{A7804DD5-203E-4329-83DB-3272C6BCC00E}">
      <dgm:prSet phldrT="[Text]"/>
      <dgm:spPr/>
      <dgm:t>
        <a:bodyPr/>
        <a:lstStyle/>
        <a:p>
          <a:pPr algn="just"/>
          <a:r>
            <a:rPr lang="ms-MY" dirty="0" smtClean="0">
              <a:solidFill>
                <a:schemeClr val="tx1"/>
              </a:solidFill>
              <a:latin typeface="Trebuchet MS" panose="020B0603020202020204" pitchFamily="34" charset="0"/>
            </a:rPr>
            <a:t>Memahami sejarah dan kangungan perlembagaan supaya sikap bertolak ansur dan bekerjasama dapat dikekalkan demi kemajuan dan keharmonian hidup bermasyarakat dalam konteks negara berbilang kaum. </a:t>
          </a:r>
          <a:endParaRPr lang="en-MY" dirty="0">
            <a:solidFill>
              <a:schemeClr val="tx1"/>
            </a:solidFill>
            <a:latin typeface="Trebuchet MS" panose="020B0603020202020204" pitchFamily="34" charset="0"/>
          </a:endParaRPr>
        </a:p>
      </dgm:t>
    </dgm:pt>
    <dgm:pt modelId="{26BE1AB8-F8DE-4385-BAD4-D5DC5F92F9D0}" type="parTrans" cxnId="{7127748B-1C9B-4295-9577-B37281ECD5D1}">
      <dgm:prSet/>
      <dgm:spPr/>
      <dgm:t>
        <a:bodyPr/>
        <a:lstStyle/>
        <a:p>
          <a:endParaRPr lang="en-MY"/>
        </a:p>
      </dgm:t>
    </dgm:pt>
    <dgm:pt modelId="{EB071C69-394E-4FAF-94E3-1B0E5D054416}" type="sibTrans" cxnId="{7127748B-1C9B-4295-9577-B37281ECD5D1}">
      <dgm:prSet/>
      <dgm:spPr/>
      <dgm:t>
        <a:bodyPr/>
        <a:lstStyle/>
        <a:p>
          <a:endParaRPr lang="en-MY"/>
        </a:p>
      </dgm:t>
    </dgm:pt>
    <dgm:pt modelId="{30390B16-C088-43EA-A782-C14F95449C0E}">
      <dgm:prSet phldrT="[Text]"/>
      <dgm:spPr/>
      <dgm:t>
        <a:bodyPr/>
        <a:lstStyle/>
        <a:p>
          <a:r>
            <a:rPr lang="en-MY" dirty="0" smtClean="0">
              <a:solidFill>
                <a:schemeClr val="tx1"/>
              </a:solidFill>
              <a:latin typeface="Trebuchet MS" panose="020B0603020202020204" pitchFamily="34" charset="0"/>
            </a:rPr>
            <a:t> 5.</a:t>
          </a:r>
          <a:endParaRPr lang="en-MY" dirty="0">
            <a:solidFill>
              <a:schemeClr val="tx1"/>
            </a:solidFill>
            <a:latin typeface="Trebuchet MS" panose="020B0603020202020204" pitchFamily="34" charset="0"/>
          </a:endParaRPr>
        </a:p>
      </dgm:t>
    </dgm:pt>
    <dgm:pt modelId="{56CAA779-2B62-4B25-AC00-991C8DAED8BB}" type="parTrans" cxnId="{BDC4BAF8-B8B0-4282-A3AC-37FE8887B391}">
      <dgm:prSet/>
      <dgm:spPr/>
      <dgm:t>
        <a:bodyPr/>
        <a:lstStyle/>
        <a:p>
          <a:endParaRPr lang="en-MY"/>
        </a:p>
      </dgm:t>
    </dgm:pt>
    <dgm:pt modelId="{64167061-922C-4B1F-8CFB-4B155846EBAB}" type="sibTrans" cxnId="{BDC4BAF8-B8B0-4282-A3AC-37FE8887B391}">
      <dgm:prSet/>
      <dgm:spPr/>
      <dgm:t>
        <a:bodyPr/>
        <a:lstStyle/>
        <a:p>
          <a:endParaRPr lang="en-MY"/>
        </a:p>
      </dgm:t>
    </dgm:pt>
    <dgm:pt modelId="{41E8B925-A4AD-4AFD-9C83-D816A76E143B}">
      <dgm:prSet phldrT="[Text]"/>
      <dgm:spPr/>
      <dgm:t>
        <a:bodyPr/>
        <a:lstStyle/>
        <a:p>
          <a:pPr algn="just"/>
          <a:r>
            <a:rPr lang="ms-MY" dirty="0" smtClean="0">
              <a:solidFill>
                <a:schemeClr val="tx1"/>
              </a:solidFill>
              <a:latin typeface="Trebuchet MS" panose="020B0603020202020204" pitchFamily="34" charset="0"/>
            </a:rPr>
            <a:t>Berbangga menjadi bangsa Malaysia yang menghayati etos nasionalyang terdapat dalam Perlembagaan Persekutuan dan berusaha mempertahankannya.</a:t>
          </a:r>
          <a:endParaRPr lang="en-MY" dirty="0">
            <a:solidFill>
              <a:schemeClr val="tx1"/>
            </a:solidFill>
            <a:latin typeface="Trebuchet MS" panose="020B0603020202020204" pitchFamily="34" charset="0"/>
          </a:endParaRPr>
        </a:p>
      </dgm:t>
    </dgm:pt>
    <dgm:pt modelId="{E664AE5C-59FC-4281-8061-D3CA8D70F631}" type="parTrans" cxnId="{0070A862-0E5B-4D9E-B435-10A82620674A}">
      <dgm:prSet/>
      <dgm:spPr/>
      <dgm:t>
        <a:bodyPr/>
        <a:lstStyle/>
        <a:p>
          <a:endParaRPr lang="en-MY"/>
        </a:p>
      </dgm:t>
    </dgm:pt>
    <dgm:pt modelId="{204CEE5C-7F4E-463E-B128-3DD09FB51682}" type="sibTrans" cxnId="{0070A862-0E5B-4D9E-B435-10A82620674A}">
      <dgm:prSet/>
      <dgm:spPr/>
      <dgm:t>
        <a:bodyPr/>
        <a:lstStyle/>
        <a:p>
          <a:endParaRPr lang="en-MY"/>
        </a:p>
      </dgm:t>
    </dgm:pt>
    <dgm:pt modelId="{D43D4842-EDD1-4707-B05F-FEB80DFA68A4}" type="pres">
      <dgm:prSet presAssocID="{7CCCD39C-963F-48D6-806D-EF14ACEDBFC7}" presName="linearFlow" presStyleCnt="0">
        <dgm:presLayoutVars>
          <dgm:dir/>
          <dgm:animLvl val="lvl"/>
          <dgm:resizeHandles val="exact"/>
        </dgm:presLayoutVars>
      </dgm:prSet>
      <dgm:spPr/>
      <dgm:t>
        <a:bodyPr/>
        <a:lstStyle/>
        <a:p>
          <a:endParaRPr lang="en-US"/>
        </a:p>
      </dgm:t>
    </dgm:pt>
    <dgm:pt modelId="{B0367D02-B1D0-42D3-A7BB-BFC400CE9C18}" type="pres">
      <dgm:prSet presAssocID="{D44E036E-3510-4F64-901E-F6275FD9830D}" presName="composite" presStyleCnt="0"/>
      <dgm:spPr/>
      <dgm:t>
        <a:bodyPr/>
        <a:lstStyle/>
        <a:p>
          <a:endParaRPr lang="en-US"/>
        </a:p>
      </dgm:t>
    </dgm:pt>
    <dgm:pt modelId="{470CF19B-4631-4584-89BB-99DF451E3019}" type="pres">
      <dgm:prSet presAssocID="{D44E036E-3510-4F64-901E-F6275FD9830D}" presName="parentText" presStyleLbl="alignNode1" presStyleIdx="0" presStyleCnt="2">
        <dgm:presLayoutVars>
          <dgm:chMax val="1"/>
          <dgm:bulletEnabled val="1"/>
        </dgm:presLayoutVars>
      </dgm:prSet>
      <dgm:spPr/>
      <dgm:t>
        <a:bodyPr/>
        <a:lstStyle/>
        <a:p>
          <a:endParaRPr lang="en-US"/>
        </a:p>
      </dgm:t>
    </dgm:pt>
    <dgm:pt modelId="{5DC57DEC-6395-49B0-B9D6-04A2DEB94A45}" type="pres">
      <dgm:prSet presAssocID="{D44E036E-3510-4F64-901E-F6275FD9830D}" presName="descendantText" presStyleLbl="alignAcc1" presStyleIdx="0" presStyleCnt="2">
        <dgm:presLayoutVars>
          <dgm:bulletEnabled val="1"/>
        </dgm:presLayoutVars>
      </dgm:prSet>
      <dgm:spPr/>
      <dgm:t>
        <a:bodyPr/>
        <a:lstStyle/>
        <a:p>
          <a:endParaRPr lang="en-MY"/>
        </a:p>
      </dgm:t>
    </dgm:pt>
    <dgm:pt modelId="{872550F6-CB2A-4351-88BB-50F74F26DC95}" type="pres">
      <dgm:prSet presAssocID="{6F1193FA-84DF-4C8C-92C4-705ED7724A46}" presName="sp" presStyleCnt="0"/>
      <dgm:spPr/>
      <dgm:t>
        <a:bodyPr/>
        <a:lstStyle/>
        <a:p>
          <a:endParaRPr lang="en-US"/>
        </a:p>
      </dgm:t>
    </dgm:pt>
    <dgm:pt modelId="{64D372E6-EF1C-4268-8DEB-D941EFF266C7}" type="pres">
      <dgm:prSet presAssocID="{30390B16-C088-43EA-A782-C14F95449C0E}" presName="composite" presStyleCnt="0"/>
      <dgm:spPr/>
      <dgm:t>
        <a:bodyPr/>
        <a:lstStyle/>
        <a:p>
          <a:endParaRPr lang="en-US"/>
        </a:p>
      </dgm:t>
    </dgm:pt>
    <dgm:pt modelId="{A53A3D84-C1C7-4813-80EF-B0942279485C}" type="pres">
      <dgm:prSet presAssocID="{30390B16-C088-43EA-A782-C14F95449C0E}" presName="parentText" presStyleLbl="alignNode1" presStyleIdx="1" presStyleCnt="2">
        <dgm:presLayoutVars>
          <dgm:chMax val="1"/>
          <dgm:bulletEnabled val="1"/>
        </dgm:presLayoutVars>
      </dgm:prSet>
      <dgm:spPr/>
      <dgm:t>
        <a:bodyPr/>
        <a:lstStyle/>
        <a:p>
          <a:endParaRPr lang="en-US"/>
        </a:p>
      </dgm:t>
    </dgm:pt>
    <dgm:pt modelId="{E23555D0-9802-45E8-922C-AE195CA54CE9}" type="pres">
      <dgm:prSet presAssocID="{30390B16-C088-43EA-A782-C14F95449C0E}" presName="descendantText" presStyleLbl="alignAcc1" presStyleIdx="1" presStyleCnt="2">
        <dgm:presLayoutVars>
          <dgm:bulletEnabled val="1"/>
        </dgm:presLayoutVars>
      </dgm:prSet>
      <dgm:spPr/>
      <dgm:t>
        <a:bodyPr/>
        <a:lstStyle/>
        <a:p>
          <a:endParaRPr lang="en-MY"/>
        </a:p>
      </dgm:t>
    </dgm:pt>
  </dgm:ptLst>
  <dgm:cxnLst>
    <dgm:cxn modelId="{4512BC46-8706-4552-8460-25797EEF27B7}" type="presOf" srcId="{A7804DD5-203E-4329-83DB-3272C6BCC00E}" destId="{5DC57DEC-6395-49B0-B9D6-04A2DEB94A45}" srcOrd="0" destOrd="0" presId="urn:microsoft.com/office/officeart/2005/8/layout/chevron2"/>
    <dgm:cxn modelId="{8F7E9C51-2781-47A6-85B0-07D2231CC1C4}" type="presOf" srcId="{30390B16-C088-43EA-A782-C14F95449C0E}" destId="{A53A3D84-C1C7-4813-80EF-B0942279485C}" srcOrd="0" destOrd="0" presId="urn:microsoft.com/office/officeart/2005/8/layout/chevron2"/>
    <dgm:cxn modelId="{82877338-AF64-4CBB-B367-46403119ED24}" type="presOf" srcId="{7CCCD39C-963F-48D6-806D-EF14ACEDBFC7}" destId="{D43D4842-EDD1-4707-B05F-FEB80DFA68A4}" srcOrd="0" destOrd="0" presId="urn:microsoft.com/office/officeart/2005/8/layout/chevron2"/>
    <dgm:cxn modelId="{D6FD0563-2280-4F7A-ADE6-08A5AD784F6F}" type="presOf" srcId="{41E8B925-A4AD-4AFD-9C83-D816A76E143B}" destId="{E23555D0-9802-45E8-922C-AE195CA54CE9}" srcOrd="0" destOrd="0" presId="urn:microsoft.com/office/officeart/2005/8/layout/chevron2"/>
    <dgm:cxn modelId="{7127748B-1C9B-4295-9577-B37281ECD5D1}" srcId="{D44E036E-3510-4F64-901E-F6275FD9830D}" destId="{A7804DD5-203E-4329-83DB-3272C6BCC00E}" srcOrd="0" destOrd="0" parTransId="{26BE1AB8-F8DE-4385-BAD4-D5DC5F92F9D0}" sibTransId="{EB071C69-394E-4FAF-94E3-1B0E5D054416}"/>
    <dgm:cxn modelId="{C6032C75-769C-4D54-9BB1-C68D30D8788F}" srcId="{7CCCD39C-963F-48D6-806D-EF14ACEDBFC7}" destId="{D44E036E-3510-4F64-901E-F6275FD9830D}" srcOrd="0" destOrd="0" parTransId="{97AB7F68-1B50-4C1A-821B-C3E5A0A0A8AE}" sibTransId="{6F1193FA-84DF-4C8C-92C4-705ED7724A46}"/>
    <dgm:cxn modelId="{E5A196E0-06F4-4063-BAF8-A9C7A5955101}" type="presOf" srcId="{D44E036E-3510-4F64-901E-F6275FD9830D}" destId="{470CF19B-4631-4584-89BB-99DF451E3019}" srcOrd="0" destOrd="0" presId="urn:microsoft.com/office/officeart/2005/8/layout/chevron2"/>
    <dgm:cxn modelId="{BDC4BAF8-B8B0-4282-A3AC-37FE8887B391}" srcId="{7CCCD39C-963F-48D6-806D-EF14ACEDBFC7}" destId="{30390B16-C088-43EA-A782-C14F95449C0E}" srcOrd="1" destOrd="0" parTransId="{56CAA779-2B62-4B25-AC00-991C8DAED8BB}" sibTransId="{64167061-922C-4B1F-8CFB-4B155846EBAB}"/>
    <dgm:cxn modelId="{0070A862-0E5B-4D9E-B435-10A82620674A}" srcId="{30390B16-C088-43EA-A782-C14F95449C0E}" destId="{41E8B925-A4AD-4AFD-9C83-D816A76E143B}" srcOrd="0" destOrd="0" parTransId="{E664AE5C-59FC-4281-8061-D3CA8D70F631}" sibTransId="{204CEE5C-7F4E-463E-B128-3DD09FB51682}"/>
    <dgm:cxn modelId="{E1760EAF-C2DB-4F8E-98DC-2EB35060BD57}" type="presParOf" srcId="{D43D4842-EDD1-4707-B05F-FEB80DFA68A4}" destId="{B0367D02-B1D0-42D3-A7BB-BFC400CE9C18}" srcOrd="0" destOrd="0" presId="urn:microsoft.com/office/officeart/2005/8/layout/chevron2"/>
    <dgm:cxn modelId="{29CF4CF6-593F-4312-81E0-501C01580854}" type="presParOf" srcId="{B0367D02-B1D0-42D3-A7BB-BFC400CE9C18}" destId="{470CF19B-4631-4584-89BB-99DF451E3019}" srcOrd="0" destOrd="0" presId="urn:microsoft.com/office/officeart/2005/8/layout/chevron2"/>
    <dgm:cxn modelId="{32549747-A826-4FCE-A70F-DC4F7D9FC381}" type="presParOf" srcId="{B0367D02-B1D0-42D3-A7BB-BFC400CE9C18}" destId="{5DC57DEC-6395-49B0-B9D6-04A2DEB94A45}" srcOrd="1" destOrd="0" presId="urn:microsoft.com/office/officeart/2005/8/layout/chevron2"/>
    <dgm:cxn modelId="{34F90AFB-BC9B-45BE-8C46-C403CD1F2E1C}" type="presParOf" srcId="{D43D4842-EDD1-4707-B05F-FEB80DFA68A4}" destId="{872550F6-CB2A-4351-88BB-50F74F26DC95}" srcOrd="1" destOrd="0" presId="urn:microsoft.com/office/officeart/2005/8/layout/chevron2"/>
    <dgm:cxn modelId="{06B47382-D765-4A3D-B606-ED94CA98105F}" type="presParOf" srcId="{D43D4842-EDD1-4707-B05F-FEB80DFA68A4}" destId="{64D372E6-EF1C-4268-8DEB-D941EFF266C7}" srcOrd="2" destOrd="0" presId="urn:microsoft.com/office/officeart/2005/8/layout/chevron2"/>
    <dgm:cxn modelId="{8CB294A3-C251-4611-AF18-8D2EA8B41531}" type="presParOf" srcId="{64D372E6-EF1C-4268-8DEB-D941EFF266C7}" destId="{A53A3D84-C1C7-4813-80EF-B0942279485C}" srcOrd="0" destOrd="0" presId="urn:microsoft.com/office/officeart/2005/8/layout/chevron2"/>
    <dgm:cxn modelId="{C9D5714D-7320-440C-A922-974BC862B5A2}" type="presParOf" srcId="{64D372E6-EF1C-4268-8DEB-D941EFF266C7}" destId="{E23555D0-9802-45E8-922C-AE195CA54C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B8F76D-F90A-4881-BDC9-C0257DC61C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79452FE7-6A3D-4B40-9D65-4403666E2969}">
      <dgm:prSet/>
      <dgm:spPr/>
      <dgm:t>
        <a:bodyPr/>
        <a:lstStyle/>
        <a:p>
          <a:pPr algn="l"/>
          <a:r>
            <a:rPr lang="ms-MY" dirty="0" smtClean="0">
              <a:solidFill>
                <a:schemeClr val="tx1"/>
              </a:solidFill>
            </a:rPr>
            <a:t>Perlembagaan Persekutuan Malaysia yang ada pada masa kini berasaskan kepada perjanjian dan persefahaman antara pelbagai kaum sejak sebelum negara kita mencapai kemerdekaan lagi.  Ianya telah mengambil kira kepentingan pelbagai kaum, termasuklah kepentingan penduduk asal Tanah Melayu iaitu kaum Melayu serta bumiputera Sabah dan Sarawak. Hak-hak mereka perlulah dipertahankan kerana mereka telah pun bertolak ansur dengan kaum-kaum lain dengan memberikan hak kewarganegaraan yang sama rata kepada kaum-kaum lain. Setiap individu haruslah mengenang kembali sejarah negara kita sebelum cuba untuk mempertikaikan perjanjian yang telah dipersetujui oleh nenek moyang kita yang terdahulu.  </a:t>
          </a:r>
          <a:endParaRPr lang="en-MY" dirty="0">
            <a:solidFill>
              <a:schemeClr val="tx1"/>
            </a:solidFill>
          </a:endParaRPr>
        </a:p>
      </dgm:t>
    </dgm:pt>
    <dgm:pt modelId="{281D9CB0-F4E4-46C6-8A50-AFD2E0F46201}" type="parTrans" cxnId="{1B349CCF-0206-4B40-B0D8-C28726D5BEBE}">
      <dgm:prSet/>
      <dgm:spPr/>
      <dgm:t>
        <a:bodyPr/>
        <a:lstStyle/>
        <a:p>
          <a:endParaRPr lang="en-MY"/>
        </a:p>
      </dgm:t>
    </dgm:pt>
    <dgm:pt modelId="{C085F76C-90F6-4479-B8B8-8FFF70277514}" type="sibTrans" cxnId="{1B349CCF-0206-4B40-B0D8-C28726D5BEBE}">
      <dgm:prSet/>
      <dgm:spPr/>
      <dgm:t>
        <a:bodyPr/>
        <a:lstStyle/>
        <a:p>
          <a:endParaRPr lang="en-MY"/>
        </a:p>
      </dgm:t>
    </dgm:pt>
    <dgm:pt modelId="{78681DBD-B004-474D-9A4E-04A6E80963B8}">
      <dgm:prSet/>
      <dgm:spPr/>
      <dgm:t>
        <a:bodyPr/>
        <a:lstStyle/>
        <a:p>
          <a:pPr algn="l"/>
          <a:r>
            <a:rPr lang="ms-MY" dirty="0" smtClean="0">
              <a:solidFill>
                <a:schemeClr val="tx1"/>
              </a:solidFill>
            </a:rPr>
            <a:t>Oleh itu, dengan memahami sejarah, maka kita akan dapat lebih bertolak ansur serta menerima perlembagaan tersebut dengan hati yang terbuka.  Keadaan ini akan dapat mengekalkan keamanan dan kestabilan dalam negara Malaysia yang kita cintai. Perlembagaan Persekutuan memperakui dan menerima bentuk pembinaan negara bangsa Malaysia yang dipersetujui oleh negarawan kemerdekaan negara antaranya, Tunku Abdul Rahman, Tun Tan Cheng Loke dan Tun V T Sambanthan. Perlembagaan itu dipegang sebagai etos nasional yang menjadi panduan hidup bernegara dalam aman damai dan bersatu padu.</a:t>
          </a:r>
          <a:endParaRPr lang="en-MY" dirty="0">
            <a:solidFill>
              <a:schemeClr val="tx1"/>
            </a:solidFill>
          </a:endParaRPr>
        </a:p>
      </dgm:t>
    </dgm:pt>
    <dgm:pt modelId="{0812B25B-B6F5-47FF-A6B9-E103EACED91C}" type="parTrans" cxnId="{FFFB2061-7DB0-4907-9B29-772468A1B8D2}">
      <dgm:prSet/>
      <dgm:spPr/>
      <dgm:t>
        <a:bodyPr/>
        <a:lstStyle/>
        <a:p>
          <a:endParaRPr lang="en-MY"/>
        </a:p>
      </dgm:t>
    </dgm:pt>
    <dgm:pt modelId="{66F5F6D9-6770-4012-974D-580E42DCA87A}" type="sibTrans" cxnId="{FFFB2061-7DB0-4907-9B29-772468A1B8D2}">
      <dgm:prSet/>
      <dgm:spPr/>
      <dgm:t>
        <a:bodyPr/>
        <a:lstStyle/>
        <a:p>
          <a:endParaRPr lang="en-MY"/>
        </a:p>
      </dgm:t>
    </dgm:pt>
    <dgm:pt modelId="{71A938EB-D5CF-4C18-86F6-81ED05ADF8F2}">
      <dgm:prSet/>
      <dgm:spPr/>
      <dgm:t>
        <a:bodyPr/>
        <a:lstStyle/>
        <a:p>
          <a:pPr algn="l"/>
          <a:r>
            <a:rPr lang="ms-MY" dirty="0" smtClean="0">
              <a:solidFill>
                <a:schemeClr val="tx1"/>
              </a:solidFill>
            </a:rPr>
            <a:t>Sarjana Inggeris, J S Furnival (1948) menyatakan bahawa sebuah negara majmuk seperti Malaysia pasti tidak akan menjadi stabil oleh kerana setiap kumpulan etnik hidup terpisah, terasing dan terputus. Jelas, tesis Furnival ini meleset apabila selepas merdeka, Dasar Ekonomi Baharu (DEB) telah mengubah pemecahan dan pekerjaan mengikut etnik. Pembangunan berlaku dengan pelaksanaan DEB sehingga membawa perubahan sosial dan transformasi masyarakat melalui proses perubahan sektor kerja dari sektor pertanian kepada sektor komersial dan industri. Maka dahulu wujud golongan miskin, sekarang muncul kelas menengah dan negara bersifat kekampungan kini menjadi kosmopolitan.</a:t>
          </a:r>
          <a:endParaRPr lang="en-MY" dirty="0">
            <a:solidFill>
              <a:schemeClr val="tx1"/>
            </a:solidFill>
          </a:endParaRPr>
        </a:p>
      </dgm:t>
    </dgm:pt>
    <dgm:pt modelId="{A74BC2A1-2B85-47D1-8FFB-DF558658947A}" type="parTrans" cxnId="{5D254E82-6E70-45AD-89A7-E8B4AE141702}">
      <dgm:prSet/>
      <dgm:spPr/>
      <dgm:t>
        <a:bodyPr/>
        <a:lstStyle/>
        <a:p>
          <a:endParaRPr lang="en-MY"/>
        </a:p>
      </dgm:t>
    </dgm:pt>
    <dgm:pt modelId="{2FE38F16-528C-4C1D-8CE6-80940575CD7B}" type="sibTrans" cxnId="{5D254E82-6E70-45AD-89A7-E8B4AE141702}">
      <dgm:prSet/>
      <dgm:spPr/>
      <dgm:t>
        <a:bodyPr/>
        <a:lstStyle/>
        <a:p>
          <a:endParaRPr lang="en-MY"/>
        </a:p>
      </dgm:t>
    </dgm:pt>
    <dgm:pt modelId="{BB6316A9-4E5F-4B05-B5E4-B7F398C7121E}">
      <dgm:prSet/>
      <dgm:spPr/>
      <dgm:t>
        <a:bodyPr/>
        <a:lstStyle/>
        <a:p>
          <a:pPr algn="l"/>
          <a:r>
            <a:rPr lang="ms-MY" dirty="0" smtClean="0">
              <a:solidFill>
                <a:schemeClr val="tx1"/>
              </a:solidFill>
            </a:rPr>
            <a:t>Perubahan sosial dan transformasi masyarakat telah membina budaya moden dalam kalangan rakyat Malaysia. Walaupun wujudnya kepelbagaian bangsa, rakyat masih berbangga dengan identiti etnik masing-masing berteraskan ruang sivik yang semakin melebar dengan mengutamakan kestabilan, kemajuan, keadilan, keterangkuman, kebebasan, hak dan demokrasi. Pendapat awam dimiliki mereka lebih berbentuk persamaan dari perbezaan. Mereka berhubungan bukan dengan mengambil dimensi etnik dan agama yang memisahkan mereka tetapi bersifat mendatar dipengaruhi oleh nilai sivik sepunya. Keadaan ini menggambarkan masyarakat Malaysia hari ini bukan sebuah masyarakat majmuk tetapi sebuah masyarakat yang rencam. Kajian menunjukkan kesepaduan sosial dan etos bangsa terbina dengan baik di negara ini. Keharmonian ini telah menstabilkan negara hingga kemajuan negara terjamin. </a:t>
          </a:r>
          <a:endParaRPr lang="en-MY" dirty="0">
            <a:solidFill>
              <a:schemeClr val="tx1"/>
            </a:solidFill>
          </a:endParaRPr>
        </a:p>
      </dgm:t>
    </dgm:pt>
    <dgm:pt modelId="{52459C73-D6D0-4DE7-B2C4-B5DBC54A4C04}" type="parTrans" cxnId="{C082B2BC-3335-4F46-BE75-117E850E65D4}">
      <dgm:prSet/>
      <dgm:spPr/>
      <dgm:t>
        <a:bodyPr/>
        <a:lstStyle/>
        <a:p>
          <a:endParaRPr lang="en-MY"/>
        </a:p>
      </dgm:t>
    </dgm:pt>
    <dgm:pt modelId="{096ECFBC-FE47-488E-81C6-2A6784EB1247}" type="sibTrans" cxnId="{C082B2BC-3335-4F46-BE75-117E850E65D4}">
      <dgm:prSet/>
      <dgm:spPr/>
      <dgm:t>
        <a:bodyPr/>
        <a:lstStyle/>
        <a:p>
          <a:endParaRPr lang="en-MY"/>
        </a:p>
      </dgm:t>
    </dgm:pt>
    <dgm:pt modelId="{27D93AA6-A760-4FD7-BAF8-66C12DD2F227}">
      <dgm:prSet/>
      <dgm:spPr/>
      <dgm:t>
        <a:bodyPr/>
        <a:lstStyle/>
        <a:p>
          <a:pPr algn="l"/>
          <a:r>
            <a:rPr lang="ms-MY" dirty="0" smtClean="0">
              <a:solidFill>
                <a:schemeClr val="tx1"/>
              </a:solidFill>
            </a:rPr>
            <a:t>Hakikatnya rakyat pelbagai etnik dan agama perlu mengenal dan berbangga dengan negaranya sendiri. Kepelbagaian sebagai kekuatan Di Malaysia, oleh kerana kita berpegang dengan prinsip pembinaan negara bangsa bukan asimilasi tetapi integrasi maka rakyat Malaysia lebih cenderung berbincang dan berunding dengan setiap lapisan masyarakat untuk mencari persetujuan dan muafakat.Jelasnya, kita perlu mengenali negara sendiri, melihat perubahan sedang berlaku dan menilai pencapaian negara yang rakyatnya mendapat manfaat untuk dikongsi bersama dengan menjadikan Perlembagaan Persekutuan sebagai etos nasional iaitu sifat ciri bangsa Malaysia.</a:t>
          </a:r>
          <a:endParaRPr lang="en-MY" dirty="0">
            <a:solidFill>
              <a:schemeClr val="tx1"/>
            </a:solidFill>
          </a:endParaRPr>
        </a:p>
      </dgm:t>
    </dgm:pt>
    <dgm:pt modelId="{2AFB5E46-F4DB-413B-A2F1-317457BB2D6B}" type="parTrans" cxnId="{B2010822-72E9-4660-84C6-345078142ECC}">
      <dgm:prSet/>
      <dgm:spPr/>
      <dgm:t>
        <a:bodyPr/>
        <a:lstStyle/>
        <a:p>
          <a:endParaRPr lang="en-MY"/>
        </a:p>
      </dgm:t>
    </dgm:pt>
    <dgm:pt modelId="{7388D10E-F71F-4DED-ACF0-5A20A5EC76A2}" type="sibTrans" cxnId="{B2010822-72E9-4660-84C6-345078142ECC}">
      <dgm:prSet/>
      <dgm:spPr/>
      <dgm:t>
        <a:bodyPr/>
        <a:lstStyle/>
        <a:p>
          <a:endParaRPr lang="en-MY"/>
        </a:p>
      </dgm:t>
    </dgm:pt>
    <dgm:pt modelId="{D50F8CBA-2317-4018-9D33-355E60562CF7}" type="pres">
      <dgm:prSet presAssocID="{93B8F76D-F90A-4881-BDC9-C0257DC61C1C}" presName="diagram" presStyleCnt="0">
        <dgm:presLayoutVars>
          <dgm:dir/>
          <dgm:resizeHandles val="exact"/>
        </dgm:presLayoutVars>
      </dgm:prSet>
      <dgm:spPr/>
      <dgm:t>
        <a:bodyPr/>
        <a:lstStyle/>
        <a:p>
          <a:endParaRPr lang="en-US"/>
        </a:p>
      </dgm:t>
    </dgm:pt>
    <dgm:pt modelId="{A97C600B-2CA6-40FA-ABD7-85AB57CFA303}" type="pres">
      <dgm:prSet presAssocID="{79452FE7-6A3D-4B40-9D65-4403666E2969}" presName="node" presStyleLbl="node1" presStyleIdx="0" presStyleCnt="5">
        <dgm:presLayoutVars>
          <dgm:bulletEnabled val="1"/>
        </dgm:presLayoutVars>
      </dgm:prSet>
      <dgm:spPr/>
      <dgm:t>
        <a:bodyPr/>
        <a:lstStyle/>
        <a:p>
          <a:endParaRPr lang="en-US"/>
        </a:p>
      </dgm:t>
    </dgm:pt>
    <dgm:pt modelId="{71125981-01FF-465C-A7A9-06ADBA9F37F5}" type="pres">
      <dgm:prSet presAssocID="{C085F76C-90F6-4479-B8B8-8FFF70277514}" presName="sibTrans" presStyleCnt="0"/>
      <dgm:spPr/>
    </dgm:pt>
    <dgm:pt modelId="{08370A0A-F453-4426-8B6E-1B6CE39B6E60}" type="pres">
      <dgm:prSet presAssocID="{78681DBD-B004-474D-9A4E-04A6E80963B8}" presName="node" presStyleLbl="node1" presStyleIdx="1" presStyleCnt="5">
        <dgm:presLayoutVars>
          <dgm:bulletEnabled val="1"/>
        </dgm:presLayoutVars>
      </dgm:prSet>
      <dgm:spPr/>
      <dgm:t>
        <a:bodyPr/>
        <a:lstStyle/>
        <a:p>
          <a:endParaRPr lang="en-US"/>
        </a:p>
      </dgm:t>
    </dgm:pt>
    <dgm:pt modelId="{A6F692C5-94B5-46F7-AACD-0C1ED86E4339}" type="pres">
      <dgm:prSet presAssocID="{66F5F6D9-6770-4012-974D-580E42DCA87A}" presName="sibTrans" presStyleCnt="0"/>
      <dgm:spPr/>
    </dgm:pt>
    <dgm:pt modelId="{CD76DA3E-8064-4948-8E5F-A3165BFC5E6B}" type="pres">
      <dgm:prSet presAssocID="{71A938EB-D5CF-4C18-86F6-81ED05ADF8F2}" presName="node" presStyleLbl="node1" presStyleIdx="2" presStyleCnt="5">
        <dgm:presLayoutVars>
          <dgm:bulletEnabled val="1"/>
        </dgm:presLayoutVars>
      </dgm:prSet>
      <dgm:spPr/>
      <dgm:t>
        <a:bodyPr/>
        <a:lstStyle/>
        <a:p>
          <a:endParaRPr lang="en-US"/>
        </a:p>
      </dgm:t>
    </dgm:pt>
    <dgm:pt modelId="{A676A17C-96DB-4B50-874D-8087FCA4AD4C}" type="pres">
      <dgm:prSet presAssocID="{2FE38F16-528C-4C1D-8CE6-80940575CD7B}" presName="sibTrans" presStyleCnt="0"/>
      <dgm:spPr/>
    </dgm:pt>
    <dgm:pt modelId="{CB28C9D9-9882-4EBC-A1F2-6FF21C4263D5}" type="pres">
      <dgm:prSet presAssocID="{BB6316A9-4E5F-4B05-B5E4-B7F398C7121E}" presName="node" presStyleLbl="node1" presStyleIdx="3" presStyleCnt="5">
        <dgm:presLayoutVars>
          <dgm:bulletEnabled val="1"/>
        </dgm:presLayoutVars>
      </dgm:prSet>
      <dgm:spPr/>
      <dgm:t>
        <a:bodyPr/>
        <a:lstStyle/>
        <a:p>
          <a:endParaRPr lang="en-US"/>
        </a:p>
      </dgm:t>
    </dgm:pt>
    <dgm:pt modelId="{AB660F50-805B-4568-BECE-EDE41B7AF17D}" type="pres">
      <dgm:prSet presAssocID="{096ECFBC-FE47-488E-81C6-2A6784EB1247}" presName="sibTrans" presStyleCnt="0"/>
      <dgm:spPr/>
    </dgm:pt>
    <dgm:pt modelId="{0E9125BB-0EC0-477A-8B94-978AD1D4172B}" type="pres">
      <dgm:prSet presAssocID="{27D93AA6-A760-4FD7-BAF8-66C12DD2F227}" presName="node" presStyleLbl="node1" presStyleIdx="4" presStyleCnt="5">
        <dgm:presLayoutVars>
          <dgm:bulletEnabled val="1"/>
        </dgm:presLayoutVars>
      </dgm:prSet>
      <dgm:spPr/>
      <dgm:t>
        <a:bodyPr/>
        <a:lstStyle/>
        <a:p>
          <a:endParaRPr lang="en-US"/>
        </a:p>
      </dgm:t>
    </dgm:pt>
  </dgm:ptLst>
  <dgm:cxnLst>
    <dgm:cxn modelId="{BEF002DE-D1C8-433A-B06A-2AF6EE7403D4}" type="presOf" srcId="{BB6316A9-4E5F-4B05-B5E4-B7F398C7121E}" destId="{CB28C9D9-9882-4EBC-A1F2-6FF21C4263D5}" srcOrd="0" destOrd="0" presId="urn:microsoft.com/office/officeart/2005/8/layout/default"/>
    <dgm:cxn modelId="{97BB564E-88D7-4CEE-BF11-3D28F9684F6D}" type="presOf" srcId="{79452FE7-6A3D-4B40-9D65-4403666E2969}" destId="{A97C600B-2CA6-40FA-ABD7-85AB57CFA303}" srcOrd="0" destOrd="0" presId="urn:microsoft.com/office/officeart/2005/8/layout/default"/>
    <dgm:cxn modelId="{1B349CCF-0206-4B40-B0D8-C28726D5BEBE}" srcId="{93B8F76D-F90A-4881-BDC9-C0257DC61C1C}" destId="{79452FE7-6A3D-4B40-9D65-4403666E2969}" srcOrd="0" destOrd="0" parTransId="{281D9CB0-F4E4-46C6-8A50-AFD2E0F46201}" sibTransId="{C085F76C-90F6-4479-B8B8-8FFF70277514}"/>
    <dgm:cxn modelId="{B2010822-72E9-4660-84C6-345078142ECC}" srcId="{93B8F76D-F90A-4881-BDC9-C0257DC61C1C}" destId="{27D93AA6-A760-4FD7-BAF8-66C12DD2F227}" srcOrd="4" destOrd="0" parTransId="{2AFB5E46-F4DB-413B-A2F1-317457BB2D6B}" sibTransId="{7388D10E-F71F-4DED-ACF0-5A20A5EC76A2}"/>
    <dgm:cxn modelId="{4411F0CA-4186-40CE-A0BB-4182408E02CD}" type="presOf" srcId="{78681DBD-B004-474D-9A4E-04A6E80963B8}" destId="{08370A0A-F453-4426-8B6E-1B6CE39B6E60}" srcOrd="0" destOrd="0" presId="urn:microsoft.com/office/officeart/2005/8/layout/default"/>
    <dgm:cxn modelId="{C082B2BC-3335-4F46-BE75-117E850E65D4}" srcId="{93B8F76D-F90A-4881-BDC9-C0257DC61C1C}" destId="{BB6316A9-4E5F-4B05-B5E4-B7F398C7121E}" srcOrd="3" destOrd="0" parTransId="{52459C73-D6D0-4DE7-B2C4-B5DBC54A4C04}" sibTransId="{096ECFBC-FE47-488E-81C6-2A6784EB1247}"/>
    <dgm:cxn modelId="{5D254E82-6E70-45AD-89A7-E8B4AE141702}" srcId="{93B8F76D-F90A-4881-BDC9-C0257DC61C1C}" destId="{71A938EB-D5CF-4C18-86F6-81ED05ADF8F2}" srcOrd="2" destOrd="0" parTransId="{A74BC2A1-2B85-47D1-8FFB-DF558658947A}" sibTransId="{2FE38F16-528C-4C1D-8CE6-80940575CD7B}"/>
    <dgm:cxn modelId="{FFFB2061-7DB0-4907-9B29-772468A1B8D2}" srcId="{93B8F76D-F90A-4881-BDC9-C0257DC61C1C}" destId="{78681DBD-B004-474D-9A4E-04A6E80963B8}" srcOrd="1" destOrd="0" parTransId="{0812B25B-B6F5-47FF-A6B9-E103EACED91C}" sibTransId="{66F5F6D9-6770-4012-974D-580E42DCA87A}"/>
    <dgm:cxn modelId="{B4BB4509-4D07-4F65-A013-01F8AEBF6D09}" type="presOf" srcId="{93B8F76D-F90A-4881-BDC9-C0257DC61C1C}" destId="{D50F8CBA-2317-4018-9D33-355E60562CF7}" srcOrd="0" destOrd="0" presId="urn:microsoft.com/office/officeart/2005/8/layout/default"/>
    <dgm:cxn modelId="{61ECD986-493E-401E-9157-F4DBEAA878EA}" type="presOf" srcId="{71A938EB-D5CF-4C18-86F6-81ED05ADF8F2}" destId="{CD76DA3E-8064-4948-8E5F-A3165BFC5E6B}" srcOrd="0" destOrd="0" presId="urn:microsoft.com/office/officeart/2005/8/layout/default"/>
    <dgm:cxn modelId="{4B77E3E9-70D1-475D-8CCF-2DC41ADF1B3C}" type="presOf" srcId="{27D93AA6-A760-4FD7-BAF8-66C12DD2F227}" destId="{0E9125BB-0EC0-477A-8B94-978AD1D4172B}" srcOrd="0" destOrd="0" presId="urn:microsoft.com/office/officeart/2005/8/layout/default"/>
    <dgm:cxn modelId="{7F39BAC2-8BF7-4D30-A131-821AF3572639}" type="presParOf" srcId="{D50F8CBA-2317-4018-9D33-355E60562CF7}" destId="{A97C600B-2CA6-40FA-ABD7-85AB57CFA303}" srcOrd="0" destOrd="0" presId="urn:microsoft.com/office/officeart/2005/8/layout/default"/>
    <dgm:cxn modelId="{BF6738DB-780B-4605-8647-993C8F1026FD}" type="presParOf" srcId="{D50F8CBA-2317-4018-9D33-355E60562CF7}" destId="{71125981-01FF-465C-A7A9-06ADBA9F37F5}" srcOrd="1" destOrd="0" presId="urn:microsoft.com/office/officeart/2005/8/layout/default"/>
    <dgm:cxn modelId="{46C29973-C554-4164-955E-6F11F04B9C83}" type="presParOf" srcId="{D50F8CBA-2317-4018-9D33-355E60562CF7}" destId="{08370A0A-F453-4426-8B6E-1B6CE39B6E60}" srcOrd="2" destOrd="0" presId="urn:microsoft.com/office/officeart/2005/8/layout/default"/>
    <dgm:cxn modelId="{98598235-C58B-4CD6-9606-1471C6FCD609}" type="presParOf" srcId="{D50F8CBA-2317-4018-9D33-355E60562CF7}" destId="{A6F692C5-94B5-46F7-AACD-0C1ED86E4339}" srcOrd="3" destOrd="0" presId="urn:microsoft.com/office/officeart/2005/8/layout/default"/>
    <dgm:cxn modelId="{C2504662-4014-47FD-90DA-5D5253CB2D93}" type="presParOf" srcId="{D50F8CBA-2317-4018-9D33-355E60562CF7}" destId="{CD76DA3E-8064-4948-8E5F-A3165BFC5E6B}" srcOrd="4" destOrd="0" presId="urn:microsoft.com/office/officeart/2005/8/layout/default"/>
    <dgm:cxn modelId="{7E555F1E-E379-42AD-B75B-A46CEE3CC354}" type="presParOf" srcId="{D50F8CBA-2317-4018-9D33-355E60562CF7}" destId="{A676A17C-96DB-4B50-874D-8087FCA4AD4C}" srcOrd="5" destOrd="0" presId="urn:microsoft.com/office/officeart/2005/8/layout/default"/>
    <dgm:cxn modelId="{EF36886E-A299-4D9E-B5EC-7ECA879D2DE1}" type="presParOf" srcId="{D50F8CBA-2317-4018-9D33-355E60562CF7}" destId="{CB28C9D9-9882-4EBC-A1F2-6FF21C4263D5}" srcOrd="6" destOrd="0" presId="urn:microsoft.com/office/officeart/2005/8/layout/default"/>
    <dgm:cxn modelId="{0BB69115-FABE-40E6-B7AA-78BD7AB6A07E}" type="presParOf" srcId="{D50F8CBA-2317-4018-9D33-355E60562CF7}" destId="{AB660F50-805B-4568-BECE-EDE41B7AF17D}" srcOrd="7" destOrd="0" presId="urn:microsoft.com/office/officeart/2005/8/layout/default"/>
    <dgm:cxn modelId="{F583674E-BCEF-472B-971F-EE808DB1134C}" type="presParOf" srcId="{D50F8CBA-2317-4018-9D33-355E60562CF7}" destId="{0E9125BB-0EC0-477A-8B94-978AD1D4172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1D94DD-6AC6-4733-941B-5E04A21EA8F4}" type="doc">
      <dgm:prSet loTypeId="urn:microsoft.com/office/officeart/2005/8/layout/list1" loCatId="list" qsTypeId="urn:microsoft.com/office/officeart/2005/8/quickstyle/simple1" qsCatId="simple" csTypeId="urn:microsoft.com/office/officeart/2005/8/colors/accent1_2" csCatId="accent1" phldr="1"/>
      <dgm:spPr/>
    </dgm:pt>
    <dgm:pt modelId="{E90222EA-C14F-489A-BCF5-9B0CB3008244}">
      <dgm:prSet phldrT="[Text]" custT="1"/>
      <dgm:spPr>
        <a:solidFill>
          <a:srgbClr val="C9E4BA"/>
        </a:solidFill>
      </dgm:spPr>
      <dgm:t>
        <a:bodyPr/>
        <a:lstStyle/>
        <a:p>
          <a:pPr algn="just"/>
          <a:r>
            <a:rPr lang="ms-MY" sz="1400" dirty="0" smtClean="0">
              <a:solidFill>
                <a:schemeClr val="tx1"/>
              </a:solidFill>
              <a:latin typeface="Trebuchet MS" panose="020B0603020202020204" pitchFamily="34" charset="0"/>
            </a:rPr>
            <a:t>Perlembagaan bagi Negeri Johor sebagai contoh merupakan perlembagaan kerajaan Melayu yang lengkap. Perlembagaan tersebut memperuntukkan bahawa seorang raja hendaklah berbangsa </a:t>
          </a:r>
          <a:r>
            <a:rPr lang="ms-MY" sz="1400" b="1" dirty="0" smtClean="0">
              <a:solidFill>
                <a:schemeClr val="tx1"/>
              </a:solidFill>
              <a:latin typeface="Trebuchet MS" panose="020B0603020202020204" pitchFamily="34" charset="0"/>
            </a:rPr>
            <a:t>Melayu</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berdarah raja</a:t>
          </a:r>
          <a:r>
            <a:rPr lang="ms-MY" sz="1400" dirty="0" smtClean="0">
              <a:solidFill>
                <a:schemeClr val="tx1"/>
              </a:solidFill>
              <a:latin typeface="Trebuchet MS" panose="020B0603020202020204" pitchFamily="34" charset="0"/>
            </a:rPr>
            <a:t>, seorang </a:t>
          </a:r>
          <a:r>
            <a:rPr lang="ms-MY" sz="1400" b="1" dirty="0" smtClean="0">
              <a:solidFill>
                <a:schemeClr val="tx1"/>
              </a:solidFill>
              <a:latin typeface="Trebuchet MS" panose="020B0603020202020204" pitchFamily="34" charset="0"/>
            </a:rPr>
            <a:t>berketurunan raja-raja Johor</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lelaki</a:t>
          </a:r>
          <a:r>
            <a:rPr lang="ms-MY" sz="1400" dirty="0" smtClean="0">
              <a:solidFill>
                <a:schemeClr val="tx1"/>
              </a:solidFill>
              <a:latin typeface="Trebuchet MS" panose="020B0603020202020204" pitchFamily="34" charset="0"/>
            </a:rPr>
            <a:t> dan menganut </a:t>
          </a:r>
          <a:r>
            <a:rPr lang="ms-MY" sz="1400" b="1" dirty="0" smtClean="0">
              <a:solidFill>
                <a:schemeClr val="tx1"/>
              </a:solidFill>
              <a:latin typeface="Trebuchet MS" panose="020B0603020202020204" pitchFamily="34" charset="0"/>
            </a:rPr>
            <a:t>agama Islam</a:t>
          </a:r>
          <a:r>
            <a:rPr lang="ms-MY" sz="1400" dirty="0" smtClean="0">
              <a:solidFill>
                <a:schemeClr val="tx1"/>
              </a:solidFill>
              <a:latin typeface="Trebuchet MS" panose="020B0603020202020204" pitchFamily="34" charset="0"/>
            </a:rPr>
            <a:t>. Malah </a:t>
          </a:r>
          <a:r>
            <a:rPr lang="ms-MY" sz="1400" b="1" dirty="0" smtClean="0">
              <a:solidFill>
                <a:schemeClr val="tx1"/>
              </a:solidFill>
              <a:latin typeface="Trebuchet MS" panose="020B0603020202020204" pitchFamily="34" charset="0"/>
            </a:rPr>
            <a:t>menteri-menteri</a:t>
          </a:r>
          <a:r>
            <a:rPr lang="ms-MY" sz="1400" dirty="0" smtClean="0">
              <a:solidFill>
                <a:schemeClr val="tx1"/>
              </a:solidFill>
              <a:latin typeface="Trebuchet MS" panose="020B0603020202020204" pitchFamily="34" charset="0"/>
            </a:rPr>
            <a:t> juga mesti berbangsa </a:t>
          </a:r>
          <a:r>
            <a:rPr lang="ms-MY" sz="1400" b="1" dirty="0" smtClean="0">
              <a:solidFill>
                <a:schemeClr val="tx1"/>
              </a:solidFill>
              <a:latin typeface="Trebuchet MS" panose="020B0603020202020204" pitchFamily="34" charset="0"/>
            </a:rPr>
            <a:t>Melayu</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rakyat sultan </a:t>
          </a:r>
          <a:r>
            <a:rPr lang="ms-MY" sz="1400" dirty="0" smtClean="0">
              <a:solidFill>
                <a:schemeClr val="tx1"/>
              </a:solidFill>
              <a:latin typeface="Trebuchet MS" panose="020B0603020202020204" pitchFamily="34" charset="0"/>
            </a:rPr>
            <a:t>dan menganuti </a:t>
          </a:r>
          <a:r>
            <a:rPr lang="ms-MY" sz="1400" b="1" dirty="0" smtClean="0">
              <a:solidFill>
                <a:schemeClr val="tx1"/>
              </a:solidFill>
              <a:latin typeface="Trebuchet MS" panose="020B0603020202020204" pitchFamily="34" charset="0"/>
            </a:rPr>
            <a:t>agama Islam</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Agama negeri </a:t>
          </a:r>
          <a:r>
            <a:rPr lang="ms-MY" sz="1400" dirty="0" smtClean="0">
              <a:solidFill>
                <a:schemeClr val="tx1"/>
              </a:solidFill>
              <a:latin typeface="Trebuchet MS" panose="020B0603020202020204" pitchFamily="34" charset="0"/>
            </a:rPr>
            <a:t>bagi negeri Johor ialah </a:t>
          </a:r>
          <a:r>
            <a:rPr lang="ms-MY" sz="1400" b="1" dirty="0" smtClean="0">
              <a:solidFill>
                <a:schemeClr val="tx1"/>
              </a:solidFill>
              <a:latin typeface="Trebuchet MS" panose="020B0603020202020204" pitchFamily="34" charset="0"/>
            </a:rPr>
            <a:t>agama Islam</a:t>
          </a:r>
          <a:r>
            <a:rPr lang="ms-MY" sz="1400" dirty="0" smtClean="0">
              <a:solidFill>
                <a:schemeClr val="tx1"/>
              </a:solidFill>
              <a:latin typeface="Trebuchet MS" panose="020B0603020202020204" pitchFamily="34" charset="0"/>
            </a:rPr>
            <a:t>. Agama Islam hendaklah secara terus-menerus dan selamanya menjadi agama negeri Johor. Peruntukan ini </a:t>
          </a:r>
          <a:r>
            <a:rPr lang="ms-MY" sz="1400" b="1" dirty="0" smtClean="0">
              <a:solidFill>
                <a:schemeClr val="tx1"/>
              </a:solidFill>
              <a:latin typeface="Trebuchet MS" panose="020B0603020202020204" pitchFamily="34" charset="0"/>
            </a:rPr>
            <a:t>kekal termaktub dalam Undang-Undang Tubuh Negeri-Negeri</a:t>
          </a:r>
          <a:r>
            <a:rPr lang="ms-MY" sz="1400" dirty="0" smtClean="0">
              <a:solidFill>
                <a:schemeClr val="tx1"/>
              </a:solidFill>
              <a:latin typeface="Trebuchet MS" panose="020B0603020202020204" pitchFamily="34" charset="0"/>
            </a:rPr>
            <a:t> yang beraja sehingga kini dan hal ini menunjukkan negeri-negeri di Tanah Melayu telah memiliki perlembagaan yang mantap dalam proses pemerintahan negeri masing-masing.</a:t>
          </a:r>
          <a:endParaRPr lang="en-MY" sz="1400" dirty="0">
            <a:solidFill>
              <a:schemeClr val="tx1"/>
            </a:solidFill>
            <a:latin typeface="Trebuchet MS" panose="020B0603020202020204" pitchFamily="34" charset="0"/>
          </a:endParaRPr>
        </a:p>
      </dgm:t>
    </dgm:pt>
    <dgm:pt modelId="{E43D7D06-3EE7-4655-8709-752351A87C34}" type="parTrans" cxnId="{BD5D341B-B20F-40EF-B8C8-411286F66C6F}">
      <dgm:prSet/>
      <dgm:spPr/>
      <dgm:t>
        <a:bodyPr/>
        <a:lstStyle/>
        <a:p>
          <a:endParaRPr lang="en-US"/>
        </a:p>
      </dgm:t>
    </dgm:pt>
    <dgm:pt modelId="{BF4D24C2-3537-49A3-A7B6-6930FB87A02A}" type="sibTrans" cxnId="{BD5D341B-B20F-40EF-B8C8-411286F66C6F}">
      <dgm:prSet/>
      <dgm:spPr/>
      <dgm:t>
        <a:bodyPr/>
        <a:lstStyle/>
        <a:p>
          <a:endParaRPr lang="en-US"/>
        </a:p>
      </dgm:t>
    </dgm:pt>
    <dgm:pt modelId="{8ECD307B-CA9D-435E-AB5A-722E12F5AF5C}">
      <dgm:prSet custT="1"/>
      <dgm:spPr>
        <a:solidFill>
          <a:srgbClr val="F2F2AC"/>
        </a:solidFill>
      </dgm:spPr>
      <dgm:t>
        <a:bodyPr/>
        <a:lstStyle/>
        <a:p>
          <a:pPr algn="just"/>
          <a:r>
            <a:rPr lang="ms-MY" sz="1400" dirty="0" smtClean="0">
              <a:solidFill>
                <a:schemeClr val="tx1"/>
              </a:solidFill>
              <a:latin typeface="Trebuchet MS" panose="020B0603020202020204" pitchFamily="34" charset="0"/>
            </a:rPr>
            <a:t>Sejarah pembentukan Perlembagaan Persekutuan memiliki sejarah yang panjang kerana Tanah Melayu telah memiliki bentuk undang-undang yang mantap seperti </a:t>
          </a:r>
          <a:r>
            <a:rPr lang="ms-MY" sz="1400" b="1" dirty="0" smtClean="0">
              <a:solidFill>
                <a:schemeClr val="tx1"/>
              </a:solidFill>
              <a:latin typeface="Trebuchet MS" panose="020B0603020202020204" pitchFamily="34" charset="0"/>
            </a:rPr>
            <a:t>Hukum Kanun Melaka</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Undang-Undang Laut Melaka</a:t>
          </a:r>
          <a:r>
            <a:rPr lang="ms-MY" sz="1400" dirty="0" smtClean="0">
              <a:solidFill>
                <a:schemeClr val="tx1"/>
              </a:solidFill>
              <a:latin typeface="Trebuchet MS" panose="020B0603020202020204" pitchFamily="34" charset="0"/>
            </a:rPr>
            <a:t>, dan </a:t>
          </a:r>
          <a:r>
            <a:rPr lang="ms-MY" sz="1400" b="1" dirty="0" smtClean="0">
              <a:solidFill>
                <a:schemeClr val="tx1"/>
              </a:solidFill>
              <a:latin typeface="Trebuchet MS" panose="020B0603020202020204" pitchFamily="34" charset="0"/>
            </a:rPr>
            <a:t>Prasasti Terengganu </a:t>
          </a:r>
          <a:r>
            <a:rPr lang="ms-MY" sz="1400" dirty="0" smtClean="0">
              <a:solidFill>
                <a:schemeClr val="tx1"/>
              </a:solidFill>
              <a:latin typeface="Trebuchet MS" panose="020B0603020202020204" pitchFamily="34" charset="0"/>
            </a:rPr>
            <a:t>yang berhubung dengan jenayah, pentadbiran, dan urusan perniagaan. </a:t>
          </a:r>
          <a:endParaRPr lang="en-MY" sz="1400" dirty="0">
            <a:solidFill>
              <a:schemeClr val="tx1"/>
            </a:solidFill>
            <a:latin typeface="Trebuchet MS" panose="020B0603020202020204" pitchFamily="34" charset="0"/>
          </a:endParaRPr>
        </a:p>
      </dgm:t>
    </dgm:pt>
    <dgm:pt modelId="{0264674D-46BA-4261-A60E-78B19289B560}" type="parTrans" cxnId="{A8ADFC56-99AC-463A-A6CA-2FAE6D786AAF}">
      <dgm:prSet/>
      <dgm:spPr/>
      <dgm:t>
        <a:bodyPr/>
        <a:lstStyle/>
        <a:p>
          <a:endParaRPr lang="en-MY"/>
        </a:p>
      </dgm:t>
    </dgm:pt>
    <dgm:pt modelId="{EE9EE22A-EA17-4619-AB87-856AC7F2663D}" type="sibTrans" cxnId="{A8ADFC56-99AC-463A-A6CA-2FAE6D786AAF}">
      <dgm:prSet/>
      <dgm:spPr/>
      <dgm:t>
        <a:bodyPr/>
        <a:lstStyle/>
        <a:p>
          <a:endParaRPr lang="en-MY"/>
        </a:p>
      </dgm:t>
    </dgm:pt>
    <dgm:pt modelId="{BE50DB9A-1E04-4BC5-9F12-C8DFE991F03D}">
      <dgm:prSet custT="1"/>
      <dgm:spPr>
        <a:solidFill>
          <a:schemeClr val="accent6">
            <a:lumMod val="40000"/>
            <a:lumOff val="60000"/>
          </a:schemeClr>
        </a:solidFill>
      </dgm:spPr>
      <dgm:t>
        <a:bodyPr/>
        <a:lstStyle/>
        <a:p>
          <a:pPr algn="just"/>
          <a:r>
            <a:rPr lang="ms-MY" sz="1400" b="1" dirty="0" smtClean="0">
              <a:solidFill>
                <a:schemeClr val="tx1"/>
              </a:solidFill>
              <a:latin typeface="Trebuchet MS" panose="020B0603020202020204" pitchFamily="34" charset="0"/>
            </a:rPr>
            <a:t>Perlembagaan bertulis yang paling awal </a:t>
          </a:r>
          <a:r>
            <a:rPr lang="ms-MY" sz="1400" dirty="0" smtClean="0">
              <a:solidFill>
                <a:schemeClr val="tx1"/>
              </a:solidFill>
              <a:latin typeface="Trebuchet MS" panose="020B0603020202020204" pitchFamily="34" charset="0"/>
            </a:rPr>
            <a:t>dihasilkan di Tanah Melayu adalah pada tahun </a:t>
          </a:r>
          <a:r>
            <a:rPr lang="ms-MY" sz="1400" b="1" dirty="0" smtClean="0">
              <a:solidFill>
                <a:schemeClr val="tx1"/>
              </a:solidFill>
              <a:latin typeface="Trebuchet MS" panose="020B0603020202020204" pitchFamily="34" charset="0"/>
            </a:rPr>
            <a:t>1895</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iaitu Undang-Undang Tubuh Negeri Johor</a:t>
          </a:r>
          <a:r>
            <a:rPr lang="ms-MY" sz="1400" dirty="0" smtClean="0">
              <a:solidFill>
                <a:schemeClr val="tx1"/>
              </a:solidFill>
              <a:latin typeface="Trebuchet MS" panose="020B0603020202020204" pitchFamily="34" charset="0"/>
            </a:rPr>
            <a:t> diikuti dengan </a:t>
          </a:r>
          <a:r>
            <a:rPr lang="ms-MY" sz="1400" b="1" dirty="0" smtClean="0">
              <a:solidFill>
                <a:schemeClr val="tx1"/>
              </a:solidFill>
              <a:latin typeface="Trebuchet MS" panose="020B0603020202020204" pitchFamily="34" charset="0"/>
            </a:rPr>
            <a:t>Perlembagaan Terengganu 1911.</a:t>
          </a:r>
          <a:endParaRPr lang="en-MY" sz="1400" b="1" dirty="0">
            <a:solidFill>
              <a:schemeClr val="tx1"/>
            </a:solidFill>
            <a:latin typeface="Trebuchet MS" panose="020B0603020202020204" pitchFamily="34" charset="0"/>
          </a:endParaRPr>
        </a:p>
      </dgm:t>
    </dgm:pt>
    <dgm:pt modelId="{3D14D1E1-DCE6-4F96-A8F9-E7C2FF62DF2C}" type="parTrans" cxnId="{FDCD8A6D-A34D-4742-9440-3F1DCBF74776}">
      <dgm:prSet/>
      <dgm:spPr/>
      <dgm:t>
        <a:bodyPr/>
        <a:lstStyle/>
        <a:p>
          <a:endParaRPr lang="en-US"/>
        </a:p>
      </dgm:t>
    </dgm:pt>
    <dgm:pt modelId="{82609891-479D-4485-8690-9DF64746C8D7}" type="sibTrans" cxnId="{FDCD8A6D-A34D-4742-9440-3F1DCBF74776}">
      <dgm:prSet/>
      <dgm:spPr/>
      <dgm:t>
        <a:bodyPr/>
        <a:lstStyle/>
        <a:p>
          <a:endParaRPr lang="en-US"/>
        </a:p>
      </dgm:t>
    </dgm:pt>
    <dgm:pt modelId="{2DB7B2C2-EBB4-4689-88F9-276DA7927514}" type="pres">
      <dgm:prSet presAssocID="{CE1D94DD-6AC6-4733-941B-5E04A21EA8F4}" presName="linear" presStyleCnt="0">
        <dgm:presLayoutVars>
          <dgm:dir/>
          <dgm:animLvl val="lvl"/>
          <dgm:resizeHandles val="exact"/>
        </dgm:presLayoutVars>
      </dgm:prSet>
      <dgm:spPr/>
    </dgm:pt>
    <dgm:pt modelId="{FEBA39ED-7970-46E4-840D-CDE7F4A78608}" type="pres">
      <dgm:prSet presAssocID="{8ECD307B-CA9D-435E-AB5A-722E12F5AF5C}" presName="parentLin" presStyleCnt="0"/>
      <dgm:spPr/>
    </dgm:pt>
    <dgm:pt modelId="{64E4B598-9F3E-48C5-BA55-E2538A51EC1E}" type="pres">
      <dgm:prSet presAssocID="{8ECD307B-CA9D-435E-AB5A-722E12F5AF5C}" presName="parentLeftMargin" presStyleLbl="node1" presStyleIdx="0" presStyleCnt="3"/>
      <dgm:spPr/>
      <dgm:t>
        <a:bodyPr/>
        <a:lstStyle/>
        <a:p>
          <a:endParaRPr lang="en-US"/>
        </a:p>
      </dgm:t>
    </dgm:pt>
    <dgm:pt modelId="{05F74143-155D-4714-A323-3B30FE4D8666}" type="pres">
      <dgm:prSet presAssocID="{8ECD307B-CA9D-435E-AB5A-722E12F5AF5C}" presName="parentText" presStyleLbl="node1" presStyleIdx="0" presStyleCnt="3" custScaleX="138266" custScaleY="90248">
        <dgm:presLayoutVars>
          <dgm:chMax val="0"/>
          <dgm:bulletEnabled val="1"/>
        </dgm:presLayoutVars>
      </dgm:prSet>
      <dgm:spPr/>
      <dgm:t>
        <a:bodyPr/>
        <a:lstStyle/>
        <a:p>
          <a:endParaRPr lang="en-US"/>
        </a:p>
      </dgm:t>
    </dgm:pt>
    <dgm:pt modelId="{16B62E6C-CC07-4606-9679-F9669D85D9F2}" type="pres">
      <dgm:prSet presAssocID="{8ECD307B-CA9D-435E-AB5A-722E12F5AF5C}" presName="negativeSpace" presStyleCnt="0"/>
      <dgm:spPr/>
    </dgm:pt>
    <dgm:pt modelId="{EDCE9230-7779-4992-9027-48C70100C7B3}" type="pres">
      <dgm:prSet presAssocID="{8ECD307B-CA9D-435E-AB5A-722E12F5AF5C}" presName="childText" presStyleLbl="conFgAcc1" presStyleIdx="0" presStyleCnt="3">
        <dgm:presLayoutVars>
          <dgm:bulletEnabled val="1"/>
        </dgm:presLayoutVars>
      </dgm:prSet>
      <dgm:spPr/>
    </dgm:pt>
    <dgm:pt modelId="{FFCD794A-07BB-493A-9068-FB05C34E9E02}" type="pres">
      <dgm:prSet presAssocID="{EE9EE22A-EA17-4619-AB87-856AC7F2663D}" presName="spaceBetweenRectangles" presStyleCnt="0"/>
      <dgm:spPr/>
    </dgm:pt>
    <dgm:pt modelId="{DC933658-59DF-4827-AA34-AA242CCD9720}" type="pres">
      <dgm:prSet presAssocID="{BE50DB9A-1E04-4BC5-9F12-C8DFE991F03D}" presName="parentLin" presStyleCnt="0"/>
      <dgm:spPr/>
    </dgm:pt>
    <dgm:pt modelId="{51814067-E4F4-4A84-9520-A9CC844CA193}" type="pres">
      <dgm:prSet presAssocID="{BE50DB9A-1E04-4BC5-9F12-C8DFE991F03D}" presName="parentLeftMargin" presStyleLbl="node1" presStyleIdx="0" presStyleCnt="3"/>
      <dgm:spPr/>
      <dgm:t>
        <a:bodyPr/>
        <a:lstStyle/>
        <a:p>
          <a:endParaRPr lang="en-US"/>
        </a:p>
      </dgm:t>
    </dgm:pt>
    <dgm:pt modelId="{C06B603A-8329-4CE4-85B4-50F070601036}" type="pres">
      <dgm:prSet presAssocID="{BE50DB9A-1E04-4BC5-9F12-C8DFE991F03D}" presName="parentText" presStyleLbl="node1" presStyleIdx="1" presStyleCnt="3" custScaleX="138266" custScaleY="61526">
        <dgm:presLayoutVars>
          <dgm:chMax val="0"/>
          <dgm:bulletEnabled val="1"/>
        </dgm:presLayoutVars>
      </dgm:prSet>
      <dgm:spPr/>
      <dgm:t>
        <a:bodyPr/>
        <a:lstStyle/>
        <a:p>
          <a:endParaRPr lang="en-US"/>
        </a:p>
      </dgm:t>
    </dgm:pt>
    <dgm:pt modelId="{2EA86703-DECB-49A5-A207-05A40E2D5D06}" type="pres">
      <dgm:prSet presAssocID="{BE50DB9A-1E04-4BC5-9F12-C8DFE991F03D}" presName="negativeSpace" presStyleCnt="0"/>
      <dgm:spPr/>
    </dgm:pt>
    <dgm:pt modelId="{298C93B3-4F4D-4616-8DA2-E28905012727}" type="pres">
      <dgm:prSet presAssocID="{BE50DB9A-1E04-4BC5-9F12-C8DFE991F03D}" presName="childText" presStyleLbl="conFgAcc1" presStyleIdx="1" presStyleCnt="3">
        <dgm:presLayoutVars>
          <dgm:bulletEnabled val="1"/>
        </dgm:presLayoutVars>
      </dgm:prSet>
      <dgm:spPr/>
    </dgm:pt>
    <dgm:pt modelId="{ABC059C4-CFE3-47CB-93A4-216B2AAC718E}" type="pres">
      <dgm:prSet presAssocID="{82609891-479D-4485-8690-9DF64746C8D7}" presName="spaceBetweenRectangles" presStyleCnt="0"/>
      <dgm:spPr/>
    </dgm:pt>
    <dgm:pt modelId="{C53A4C5D-3A99-4AAA-8AB5-8E6E245DE128}" type="pres">
      <dgm:prSet presAssocID="{E90222EA-C14F-489A-BCF5-9B0CB3008244}" presName="parentLin" presStyleCnt="0"/>
      <dgm:spPr/>
    </dgm:pt>
    <dgm:pt modelId="{3E5F06C8-7B36-4AC5-ABF2-2CBFB76BC1F8}" type="pres">
      <dgm:prSet presAssocID="{E90222EA-C14F-489A-BCF5-9B0CB3008244}" presName="parentLeftMargin" presStyleLbl="node1" presStyleIdx="1" presStyleCnt="3"/>
      <dgm:spPr/>
      <dgm:t>
        <a:bodyPr/>
        <a:lstStyle/>
        <a:p>
          <a:endParaRPr lang="en-US"/>
        </a:p>
      </dgm:t>
    </dgm:pt>
    <dgm:pt modelId="{65689799-121E-40BD-9290-E2C16650F380}" type="pres">
      <dgm:prSet presAssocID="{E90222EA-C14F-489A-BCF5-9B0CB3008244}" presName="parentText" presStyleLbl="node1" presStyleIdx="2" presStyleCnt="3" custScaleX="138266" custScaleY="189283">
        <dgm:presLayoutVars>
          <dgm:chMax val="0"/>
          <dgm:bulletEnabled val="1"/>
        </dgm:presLayoutVars>
      </dgm:prSet>
      <dgm:spPr/>
      <dgm:t>
        <a:bodyPr/>
        <a:lstStyle/>
        <a:p>
          <a:endParaRPr lang="en-US"/>
        </a:p>
      </dgm:t>
    </dgm:pt>
    <dgm:pt modelId="{595CF40C-CEF0-444A-B6A3-AAE546F72D71}" type="pres">
      <dgm:prSet presAssocID="{E90222EA-C14F-489A-BCF5-9B0CB3008244}" presName="negativeSpace" presStyleCnt="0"/>
      <dgm:spPr/>
    </dgm:pt>
    <dgm:pt modelId="{8243F0C6-025E-42D3-A9B7-F1068389BBC7}" type="pres">
      <dgm:prSet presAssocID="{E90222EA-C14F-489A-BCF5-9B0CB3008244}" presName="childText" presStyleLbl="conFgAcc1" presStyleIdx="2" presStyleCnt="3">
        <dgm:presLayoutVars>
          <dgm:bulletEnabled val="1"/>
        </dgm:presLayoutVars>
      </dgm:prSet>
      <dgm:spPr/>
    </dgm:pt>
  </dgm:ptLst>
  <dgm:cxnLst>
    <dgm:cxn modelId="{A097C425-1690-4CC4-93A0-33A00B2F6A1A}" type="presOf" srcId="{CE1D94DD-6AC6-4733-941B-5E04A21EA8F4}" destId="{2DB7B2C2-EBB4-4689-88F9-276DA7927514}" srcOrd="0" destOrd="0" presId="urn:microsoft.com/office/officeart/2005/8/layout/list1"/>
    <dgm:cxn modelId="{FDCD8A6D-A34D-4742-9440-3F1DCBF74776}" srcId="{CE1D94DD-6AC6-4733-941B-5E04A21EA8F4}" destId="{BE50DB9A-1E04-4BC5-9F12-C8DFE991F03D}" srcOrd="1" destOrd="0" parTransId="{3D14D1E1-DCE6-4F96-A8F9-E7C2FF62DF2C}" sibTransId="{82609891-479D-4485-8690-9DF64746C8D7}"/>
    <dgm:cxn modelId="{A8ADFC56-99AC-463A-A6CA-2FAE6D786AAF}" srcId="{CE1D94DD-6AC6-4733-941B-5E04A21EA8F4}" destId="{8ECD307B-CA9D-435E-AB5A-722E12F5AF5C}" srcOrd="0" destOrd="0" parTransId="{0264674D-46BA-4261-A60E-78B19289B560}" sibTransId="{EE9EE22A-EA17-4619-AB87-856AC7F2663D}"/>
    <dgm:cxn modelId="{8D8E0D25-84A2-45E4-B8D8-F7FC5FD44EC1}" type="presOf" srcId="{BE50DB9A-1E04-4BC5-9F12-C8DFE991F03D}" destId="{51814067-E4F4-4A84-9520-A9CC844CA193}" srcOrd="0" destOrd="0" presId="urn:microsoft.com/office/officeart/2005/8/layout/list1"/>
    <dgm:cxn modelId="{B751C354-F2E2-4E3B-8E84-AAF13C1FE9C7}" type="presOf" srcId="{E90222EA-C14F-489A-BCF5-9B0CB3008244}" destId="{65689799-121E-40BD-9290-E2C16650F380}" srcOrd="1" destOrd="0" presId="urn:microsoft.com/office/officeart/2005/8/layout/list1"/>
    <dgm:cxn modelId="{DC3AB236-611C-4BE5-93FC-53DA36F19B8F}" type="presOf" srcId="{8ECD307B-CA9D-435E-AB5A-722E12F5AF5C}" destId="{64E4B598-9F3E-48C5-BA55-E2538A51EC1E}" srcOrd="0" destOrd="0" presId="urn:microsoft.com/office/officeart/2005/8/layout/list1"/>
    <dgm:cxn modelId="{769FDF5B-4934-4A97-B033-994BE269E470}" type="presOf" srcId="{8ECD307B-CA9D-435E-AB5A-722E12F5AF5C}" destId="{05F74143-155D-4714-A323-3B30FE4D8666}" srcOrd="1" destOrd="0" presId="urn:microsoft.com/office/officeart/2005/8/layout/list1"/>
    <dgm:cxn modelId="{71441E49-135F-44A2-B6B5-9C53A751EFFD}" type="presOf" srcId="{E90222EA-C14F-489A-BCF5-9B0CB3008244}" destId="{3E5F06C8-7B36-4AC5-ABF2-2CBFB76BC1F8}" srcOrd="0" destOrd="0" presId="urn:microsoft.com/office/officeart/2005/8/layout/list1"/>
    <dgm:cxn modelId="{BD5D341B-B20F-40EF-B8C8-411286F66C6F}" srcId="{CE1D94DD-6AC6-4733-941B-5E04A21EA8F4}" destId="{E90222EA-C14F-489A-BCF5-9B0CB3008244}" srcOrd="2" destOrd="0" parTransId="{E43D7D06-3EE7-4655-8709-752351A87C34}" sibTransId="{BF4D24C2-3537-49A3-A7B6-6930FB87A02A}"/>
    <dgm:cxn modelId="{7D5635BF-879F-4DDC-8F5A-EFFFF0161B65}" type="presOf" srcId="{BE50DB9A-1E04-4BC5-9F12-C8DFE991F03D}" destId="{C06B603A-8329-4CE4-85B4-50F070601036}" srcOrd="1" destOrd="0" presId="urn:microsoft.com/office/officeart/2005/8/layout/list1"/>
    <dgm:cxn modelId="{3B7C2B49-1620-4FCC-B076-A9C45C3EA5FC}" type="presParOf" srcId="{2DB7B2C2-EBB4-4689-88F9-276DA7927514}" destId="{FEBA39ED-7970-46E4-840D-CDE7F4A78608}" srcOrd="0" destOrd="0" presId="urn:microsoft.com/office/officeart/2005/8/layout/list1"/>
    <dgm:cxn modelId="{2731374B-A889-4061-A1C8-BA9480C9F8CD}" type="presParOf" srcId="{FEBA39ED-7970-46E4-840D-CDE7F4A78608}" destId="{64E4B598-9F3E-48C5-BA55-E2538A51EC1E}" srcOrd="0" destOrd="0" presId="urn:microsoft.com/office/officeart/2005/8/layout/list1"/>
    <dgm:cxn modelId="{EDD114F5-2033-4AAE-99F5-114C8ABF3AC5}" type="presParOf" srcId="{FEBA39ED-7970-46E4-840D-CDE7F4A78608}" destId="{05F74143-155D-4714-A323-3B30FE4D8666}" srcOrd="1" destOrd="0" presId="urn:microsoft.com/office/officeart/2005/8/layout/list1"/>
    <dgm:cxn modelId="{879A40C8-F02C-4D4D-AD58-9E2E7FF14ABC}" type="presParOf" srcId="{2DB7B2C2-EBB4-4689-88F9-276DA7927514}" destId="{16B62E6C-CC07-4606-9679-F9669D85D9F2}" srcOrd="1" destOrd="0" presId="urn:microsoft.com/office/officeart/2005/8/layout/list1"/>
    <dgm:cxn modelId="{79AB1F35-79F5-4B84-9760-6D617F2FA773}" type="presParOf" srcId="{2DB7B2C2-EBB4-4689-88F9-276DA7927514}" destId="{EDCE9230-7779-4992-9027-48C70100C7B3}" srcOrd="2" destOrd="0" presId="urn:microsoft.com/office/officeart/2005/8/layout/list1"/>
    <dgm:cxn modelId="{23F85E8E-D567-4BEA-9D7B-58F45C8D4C15}" type="presParOf" srcId="{2DB7B2C2-EBB4-4689-88F9-276DA7927514}" destId="{FFCD794A-07BB-493A-9068-FB05C34E9E02}" srcOrd="3" destOrd="0" presId="urn:microsoft.com/office/officeart/2005/8/layout/list1"/>
    <dgm:cxn modelId="{474AABE9-6E42-4850-9CEF-3FC57A5F6201}" type="presParOf" srcId="{2DB7B2C2-EBB4-4689-88F9-276DA7927514}" destId="{DC933658-59DF-4827-AA34-AA242CCD9720}" srcOrd="4" destOrd="0" presId="urn:microsoft.com/office/officeart/2005/8/layout/list1"/>
    <dgm:cxn modelId="{E4C7E1FF-188A-4048-9C97-3AA17A00BE6D}" type="presParOf" srcId="{DC933658-59DF-4827-AA34-AA242CCD9720}" destId="{51814067-E4F4-4A84-9520-A9CC844CA193}" srcOrd="0" destOrd="0" presId="urn:microsoft.com/office/officeart/2005/8/layout/list1"/>
    <dgm:cxn modelId="{FBFF4BC4-A606-40F2-A807-19D3D23C0A5E}" type="presParOf" srcId="{DC933658-59DF-4827-AA34-AA242CCD9720}" destId="{C06B603A-8329-4CE4-85B4-50F070601036}" srcOrd="1" destOrd="0" presId="urn:microsoft.com/office/officeart/2005/8/layout/list1"/>
    <dgm:cxn modelId="{516B2A48-7CFE-4EFC-B7C9-C98EEA9E81E5}" type="presParOf" srcId="{2DB7B2C2-EBB4-4689-88F9-276DA7927514}" destId="{2EA86703-DECB-49A5-A207-05A40E2D5D06}" srcOrd="5" destOrd="0" presId="urn:microsoft.com/office/officeart/2005/8/layout/list1"/>
    <dgm:cxn modelId="{619298B7-952F-4104-BB94-7EF49BF6EF25}" type="presParOf" srcId="{2DB7B2C2-EBB4-4689-88F9-276DA7927514}" destId="{298C93B3-4F4D-4616-8DA2-E28905012727}" srcOrd="6" destOrd="0" presId="urn:microsoft.com/office/officeart/2005/8/layout/list1"/>
    <dgm:cxn modelId="{94E5F4DE-E43F-4E3E-A19F-5B819B049121}" type="presParOf" srcId="{2DB7B2C2-EBB4-4689-88F9-276DA7927514}" destId="{ABC059C4-CFE3-47CB-93A4-216B2AAC718E}" srcOrd="7" destOrd="0" presId="urn:microsoft.com/office/officeart/2005/8/layout/list1"/>
    <dgm:cxn modelId="{CDC9FEDE-A10F-4A9F-98F9-EB46A95FA92A}" type="presParOf" srcId="{2DB7B2C2-EBB4-4689-88F9-276DA7927514}" destId="{C53A4C5D-3A99-4AAA-8AB5-8E6E245DE128}" srcOrd="8" destOrd="0" presId="urn:microsoft.com/office/officeart/2005/8/layout/list1"/>
    <dgm:cxn modelId="{7C637A8F-B3E0-45BF-A37A-17B3120D3167}" type="presParOf" srcId="{C53A4C5D-3A99-4AAA-8AB5-8E6E245DE128}" destId="{3E5F06C8-7B36-4AC5-ABF2-2CBFB76BC1F8}" srcOrd="0" destOrd="0" presId="urn:microsoft.com/office/officeart/2005/8/layout/list1"/>
    <dgm:cxn modelId="{2F471F9D-6DC7-440F-88AE-ED5DF4C7C408}" type="presParOf" srcId="{C53A4C5D-3A99-4AAA-8AB5-8E6E245DE128}" destId="{65689799-121E-40BD-9290-E2C16650F380}" srcOrd="1" destOrd="0" presId="urn:microsoft.com/office/officeart/2005/8/layout/list1"/>
    <dgm:cxn modelId="{49A85B50-06B9-4384-817E-91E0821930B4}" type="presParOf" srcId="{2DB7B2C2-EBB4-4689-88F9-276DA7927514}" destId="{595CF40C-CEF0-444A-B6A3-AAE546F72D71}" srcOrd="9" destOrd="0" presId="urn:microsoft.com/office/officeart/2005/8/layout/list1"/>
    <dgm:cxn modelId="{EF6F75EB-C7F5-487F-9A2A-BA22C21B66AE}" type="presParOf" srcId="{2DB7B2C2-EBB4-4689-88F9-276DA7927514}" destId="{8243F0C6-025E-42D3-A9B7-F1068389BB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E1D94DD-6AC6-4733-941B-5E04A21EA8F4}" type="doc">
      <dgm:prSet loTypeId="urn:microsoft.com/office/officeart/2005/8/layout/list1" loCatId="list" qsTypeId="urn:microsoft.com/office/officeart/2005/8/quickstyle/simple1" qsCatId="simple" csTypeId="urn:microsoft.com/office/officeart/2005/8/colors/accent1_2" csCatId="accent1" phldr="1"/>
      <dgm:spPr/>
    </dgm:pt>
    <dgm:pt modelId="{B3AC051E-51B7-4140-BFDC-049F8C25D468}">
      <dgm:prSet custT="1"/>
      <dgm:spPr>
        <a:solidFill>
          <a:srgbClr val="93E3FF"/>
        </a:solidFill>
      </dgm:spPr>
      <dgm:t>
        <a:bodyPr/>
        <a:lstStyle/>
        <a:p>
          <a:pPr algn="just"/>
          <a:r>
            <a:rPr lang="ms-MY" sz="1400" dirty="0" smtClean="0">
              <a:solidFill>
                <a:schemeClr val="tx1"/>
              </a:solidFill>
              <a:latin typeface="Trebuchet MS" panose="020B0603020202020204" pitchFamily="34" charset="0"/>
            </a:rPr>
            <a:t>Hakikatnya, prinsip undang-undang negeri-negeri Melayu ini tidak boleh disamakan dengan prinsip-prinsip perlembagaan moden disebabkan nilai dan struktur masyarakat pada masa dahulu berbeza dengan situasi masa kini. Maka, perlembagaan di Tanah Melayu telah bermula sejak kewujudan Hukum Kanun Melaka lagi kerana bukti ini jelas menunjukkan Tanah Melayu telah mempunyai sistem perlembagaan sebelum penjajahan kuasa Eropah ke atas Tanah Melayu. </a:t>
          </a:r>
          <a:endParaRPr lang="en-MY" sz="1400" dirty="0">
            <a:solidFill>
              <a:schemeClr val="tx1"/>
            </a:solidFill>
            <a:latin typeface="Trebuchet MS" panose="020B0603020202020204" pitchFamily="34" charset="0"/>
          </a:endParaRPr>
        </a:p>
      </dgm:t>
    </dgm:pt>
    <dgm:pt modelId="{0487946D-1C52-40A1-A767-AC1812BC6277}" type="parTrans" cxnId="{006DD46A-C87D-4671-A152-49A5B6907C45}">
      <dgm:prSet/>
      <dgm:spPr/>
      <dgm:t>
        <a:bodyPr/>
        <a:lstStyle/>
        <a:p>
          <a:endParaRPr lang="en-MY"/>
        </a:p>
      </dgm:t>
    </dgm:pt>
    <dgm:pt modelId="{95612DE7-7027-4C25-B3DF-52CA4F2200C1}" type="sibTrans" cxnId="{006DD46A-C87D-4671-A152-49A5B6907C45}">
      <dgm:prSet/>
      <dgm:spPr/>
      <dgm:t>
        <a:bodyPr/>
        <a:lstStyle/>
        <a:p>
          <a:endParaRPr lang="en-MY"/>
        </a:p>
      </dgm:t>
    </dgm:pt>
    <dgm:pt modelId="{2DB7B2C2-EBB4-4689-88F9-276DA7927514}" type="pres">
      <dgm:prSet presAssocID="{CE1D94DD-6AC6-4733-941B-5E04A21EA8F4}" presName="linear" presStyleCnt="0">
        <dgm:presLayoutVars>
          <dgm:dir/>
          <dgm:animLvl val="lvl"/>
          <dgm:resizeHandles val="exact"/>
        </dgm:presLayoutVars>
      </dgm:prSet>
      <dgm:spPr/>
    </dgm:pt>
    <dgm:pt modelId="{7107FFB7-0052-47DE-8D67-B8B383D6331C}" type="pres">
      <dgm:prSet presAssocID="{B3AC051E-51B7-4140-BFDC-049F8C25D468}" presName="parentLin" presStyleCnt="0"/>
      <dgm:spPr/>
    </dgm:pt>
    <dgm:pt modelId="{099A6941-2DF9-44FC-9D8C-F090B907DE9D}" type="pres">
      <dgm:prSet presAssocID="{B3AC051E-51B7-4140-BFDC-049F8C25D468}" presName="parentLeftMargin" presStyleLbl="node1" presStyleIdx="0" presStyleCnt="1"/>
      <dgm:spPr/>
      <dgm:t>
        <a:bodyPr/>
        <a:lstStyle/>
        <a:p>
          <a:endParaRPr lang="en-US"/>
        </a:p>
      </dgm:t>
    </dgm:pt>
    <dgm:pt modelId="{1B694763-6C64-4C71-A31E-D14075BF6914}" type="pres">
      <dgm:prSet presAssocID="{B3AC051E-51B7-4140-BFDC-049F8C25D468}" presName="parentText" presStyleLbl="node1" presStyleIdx="0" presStyleCnt="1" custScaleX="138266" custScaleY="99656">
        <dgm:presLayoutVars>
          <dgm:chMax val="0"/>
          <dgm:bulletEnabled val="1"/>
        </dgm:presLayoutVars>
      </dgm:prSet>
      <dgm:spPr/>
      <dgm:t>
        <a:bodyPr/>
        <a:lstStyle/>
        <a:p>
          <a:endParaRPr lang="en-US"/>
        </a:p>
      </dgm:t>
    </dgm:pt>
    <dgm:pt modelId="{BAC99DED-7C9D-4E2B-8CDC-CD354D558843}" type="pres">
      <dgm:prSet presAssocID="{B3AC051E-51B7-4140-BFDC-049F8C25D468}" presName="negativeSpace" presStyleCnt="0"/>
      <dgm:spPr/>
    </dgm:pt>
    <dgm:pt modelId="{F79E24DA-E7B8-41A0-BF06-CAF0E762E03A}" type="pres">
      <dgm:prSet presAssocID="{B3AC051E-51B7-4140-BFDC-049F8C25D468}" presName="childText" presStyleLbl="conFgAcc1" presStyleIdx="0" presStyleCnt="1">
        <dgm:presLayoutVars>
          <dgm:bulletEnabled val="1"/>
        </dgm:presLayoutVars>
      </dgm:prSet>
      <dgm:spPr/>
    </dgm:pt>
  </dgm:ptLst>
  <dgm:cxnLst>
    <dgm:cxn modelId="{A097C425-1690-4CC4-93A0-33A00B2F6A1A}" type="presOf" srcId="{CE1D94DD-6AC6-4733-941B-5E04A21EA8F4}" destId="{2DB7B2C2-EBB4-4689-88F9-276DA7927514}" srcOrd="0" destOrd="0" presId="urn:microsoft.com/office/officeart/2005/8/layout/list1"/>
    <dgm:cxn modelId="{D296F079-335F-49F0-BCFE-3DF7656B570D}" type="presOf" srcId="{B3AC051E-51B7-4140-BFDC-049F8C25D468}" destId="{1B694763-6C64-4C71-A31E-D14075BF6914}" srcOrd="1" destOrd="0" presId="urn:microsoft.com/office/officeart/2005/8/layout/list1"/>
    <dgm:cxn modelId="{0A4FCC30-5FD6-42FE-8EC2-79BA6690C859}" type="presOf" srcId="{B3AC051E-51B7-4140-BFDC-049F8C25D468}" destId="{099A6941-2DF9-44FC-9D8C-F090B907DE9D}" srcOrd="0" destOrd="0" presId="urn:microsoft.com/office/officeart/2005/8/layout/list1"/>
    <dgm:cxn modelId="{006DD46A-C87D-4671-A152-49A5B6907C45}" srcId="{CE1D94DD-6AC6-4733-941B-5E04A21EA8F4}" destId="{B3AC051E-51B7-4140-BFDC-049F8C25D468}" srcOrd="0" destOrd="0" parTransId="{0487946D-1C52-40A1-A767-AC1812BC6277}" sibTransId="{95612DE7-7027-4C25-B3DF-52CA4F2200C1}"/>
    <dgm:cxn modelId="{973144CE-4440-4CDF-A672-AAE3C21211D3}" type="presParOf" srcId="{2DB7B2C2-EBB4-4689-88F9-276DA7927514}" destId="{7107FFB7-0052-47DE-8D67-B8B383D6331C}" srcOrd="0" destOrd="0" presId="urn:microsoft.com/office/officeart/2005/8/layout/list1"/>
    <dgm:cxn modelId="{2821F9AE-5B52-4B92-81E8-9485F6B44EBF}" type="presParOf" srcId="{7107FFB7-0052-47DE-8D67-B8B383D6331C}" destId="{099A6941-2DF9-44FC-9D8C-F090B907DE9D}" srcOrd="0" destOrd="0" presId="urn:microsoft.com/office/officeart/2005/8/layout/list1"/>
    <dgm:cxn modelId="{3A8D00C4-81E2-4D8B-9B04-5F63957AEF98}" type="presParOf" srcId="{7107FFB7-0052-47DE-8D67-B8B383D6331C}" destId="{1B694763-6C64-4C71-A31E-D14075BF6914}" srcOrd="1" destOrd="0" presId="urn:microsoft.com/office/officeart/2005/8/layout/list1"/>
    <dgm:cxn modelId="{86AA5BB9-8842-4DC1-9583-D12CA866AD4D}" type="presParOf" srcId="{2DB7B2C2-EBB4-4689-88F9-276DA7927514}" destId="{BAC99DED-7C9D-4E2B-8CDC-CD354D558843}" srcOrd="1" destOrd="0" presId="urn:microsoft.com/office/officeart/2005/8/layout/list1"/>
    <dgm:cxn modelId="{790C9018-2450-431F-8827-0425F7BE7E17}" type="presParOf" srcId="{2DB7B2C2-EBB4-4689-88F9-276DA7927514}" destId="{F79E24DA-E7B8-41A0-BF06-CAF0E762E03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4A1F36C-37A4-4939-AD86-4FB3D8A93C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170B0488-271E-4334-8B8D-FB5D8ABFFA9F}">
      <dgm:prSet phldrT="[Text]" custT="1"/>
      <dgm:spPr>
        <a:solidFill>
          <a:srgbClr val="F1AB77"/>
        </a:solidFill>
      </dgm:spPr>
      <dgm:t>
        <a:bodyPr/>
        <a:lstStyle/>
        <a:p>
          <a:r>
            <a:rPr lang="ms-MY" sz="1400" dirty="0" smtClean="0">
              <a:solidFill>
                <a:schemeClr val="tx1"/>
              </a:solidFill>
              <a:latin typeface="Trebuchet MS" panose="020B0603020202020204" pitchFamily="34" charset="0"/>
            </a:rPr>
            <a:t>Perlembagaan Malayan Union juga cuba memberikan </a:t>
          </a:r>
          <a:r>
            <a:rPr lang="ms-MY" sz="1400" b="1" dirty="0" smtClean="0">
              <a:solidFill>
                <a:schemeClr val="tx1"/>
              </a:solidFill>
              <a:latin typeface="Trebuchet MS" panose="020B0603020202020204" pitchFamily="34" charset="0"/>
            </a:rPr>
            <a:t>hak kerakyatan </a:t>
          </a:r>
          <a:r>
            <a:rPr lang="ms-MY" sz="1400" dirty="0" smtClean="0">
              <a:solidFill>
                <a:schemeClr val="tx1"/>
              </a:solidFill>
              <a:latin typeface="Trebuchet MS" panose="020B0603020202020204" pitchFamily="34" charset="0"/>
            </a:rPr>
            <a:t>kepada golongan bukan Melayu menerusi prinsip </a:t>
          </a:r>
          <a:r>
            <a:rPr lang="ms-MY" sz="1400" b="1" i="1" dirty="0" smtClean="0">
              <a:solidFill>
                <a:schemeClr val="tx1"/>
              </a:solidFill>
              <a:latin typeface="Trebuchet MS" panose="020B0603020202020204" pitchFamily="34" charset="0"/>
            </a:rPr>
            <a:t>jus soli</a:t>
          </a:r>
          <a:r>
            <a:rPr lang="ms-MY" sz="1400" b="1" dirty="0" smtClean="0">
              <a:solidFill>
                <a:schemeClr val="tx1"/>
              </a:solidFill>
              <a:latin typeface="Trebuchet MS" panose="020B0603020202020204" pitchFamily="34" charset="0"/>
            </a:rPr>
            <a:t> </a:t>
          </a:r>
          <a:r>
            <a:rPr lang="ms-MY" sz="1400" dirty="0" smtClean="0">
              <a:solidFill>
                <a:schemeClr val="tx1"/>
              </a:solidFill>
              <a:latin typeface="Trebuchet MS" panose="020B0603020202020204" pitchFamily="34" charset="0"/>
            </a:rPr>
            <a:t>yang bermaksud jika seseorang itu dilahirkan di Tanah Melayu selepas Malayan Union, seseorang itu berhak menerima kerakyatan dengan mudah.</a:t>
          </a:r>
        </a:p>
        <a:p>
          <a:r>
            <a:rPr lang="ms-MY" sz="1400" dirty="0" smtClean="0">
              <a:solidFill>
                <a:schemeClr val="tx1"/>
              </a:solidFill>
              <a:latin typeface="Trebuchet MS" panose="020B0603020202020204" pitchFamily="34" charset="0"/>
            </a:rPr>
            <a:t> Dari segi </a:t>
          </a:r>
          <a:r>
            <a:rPr lang="ms-MY" sz="1400" b="1" dirty="0" smtClean="0">
              <a:solidFill>
                <a:schemeClr val="tx1"/>
              </a:solidFill>
              <a:latin typeface="Trebuchet MS" panose="020B0603020202020204" pitchFamily="34" charset="0"/>
            </a:rPr>
            <a:t>pentadbiran</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Gabenor </a:t>
          </a:r>
          <a:r>
            <a:rPr lang="ms-MY" sz="1400" dirty="0" smtClean="0">
              <a:solidFill>
                <a:schemeClr val="tx1"/>
              </a:solidFill>
              <a:latin typeface="Trebuchet MS" panose="020B0603020202020204" pitchFamily="34" charset="0"/>
            </a:rPr>
            <a:t>memerintah bersama-sama dengan </a:t>
          </a:r>
          <a:r>
            <a:rPr lang="ms-MY" sz="1400" b="1" dirty="0" smtClean="0">
              <a:solidFill>
                <a:schemeClr val="tx1"/>
              </a:solidFill>
              <a:latin typeface="Trebuchet MS" panose="020B0603020202020204" pitchFamily="34" charset="0"/>
            </a:rPr>
            <a:t>Majlis Penasihat</a:t>
          </a:r>
          <a:r>
            <a:rPr lang="ms-MY" sz="1400" dirty="0" smtClean="0">
              <a:solidFill>
                <a:schemeClr val="tx1"/>
              </a:solidFill>
              <a:latin typeface="Trebuchet MS" panose="020B0603020202020204" pitchFamily="34" charset="0"/>
            </a:rPr>
            <a:t> sehingga dua badan tetap, iaitu </a:t>
          </a:r>
          <a:r>
            <a:rPr lang="ms-MY" sz="1400" b="1" dirty="0" smtClean="0">
              <a:solidFill>
                <a:schemeClr val="tx1"/>
              </a:solidFill>
              <a:latin typeface="Trebuchet MS" panose="020B0603020202020204" pitchFamily="34" charset="0"/>
            </a:rPr>
            <a:t>Majlis Perundangan </a:t>
          </a:r>
          <a:r>
            <a:rPr lang="ms-MY" sz="1400" dirty="0" smtClean="0">
              <a:solidFill>
                <a:schemeClr val="tx1"/>
              </a:solidFill>
              <a:latin typeface="Trebuchet MS" panose="020B0603020202020204" pitchFamily="34" charset="0"/>
            </a:rPr>
            <a:t>dan </a:t>
          </a:r>
          <a:r>
            <a:rPr lang="ms-MY" sz="1400" b="1" dirty="0" smtClean="0">
              <a:solidFill>
                <a:schemeClr val="tx1"/>
              </a:solidFill>
              <a:latin typeface="Trebuchet MS" panose="020B0603020202020204" pitchFamily="34" charset="0"/>
            </a:rPr>
            <a:t>Majlis Mesyuarat Kerajaan</a:t>
          </a:r>
          <a:r>
            <a:rPr lang="ms-MY" sz="1400" dirty="0" smtClean="0">
              <a:solidFill>
                <a:schemeClr val="tx1"/>
              </a:solidFill>
              <a:latin typeface="Trebuchet MS" panose="020B0603020202020204" pitchFamily="34" charset="0"/>
            </a:rPr>
            <a:t> dapat ditubuhkan.</a:t>
          </a:r>
          <a:endParaRPr lang="en-MY" sz="1400" dirty="0">
            <a:solidFill>
              <a:schemeClr val="tx1"/>
            </a:solidFill>
            <a:latin typeface="Trebuchet MS" panose="020B0603020202020204" pitchFamily="34" charset="0"/>
          </a:endParaRPr>
        </a:p>
      </dgm:t>
    </dgm:pt>
    <dgm:pt modelId="{E5DF4B3D-EB3D-4354-A771-2743AF35295A}" type="parTrans" cxnId="{05A72A6E-022D-46F3-90D0-F03B24DF5722}">
      <dgm:prSet/>
      <dgm:spPr/>
      <dgm:t>
        <a:bodyPr/>
        <a:lstStyle/>
        <a:p>
          <a:endParaRPr lang="en-MY"/>
        </a:p>
      </dgm:t>
    </dgm:pt>
    <dgm:pt modelId="{EEE1EE59-BF18-454B-92D5-10CBFF073150}" type="sibTrans" cxnId="{05A72A6E-022D-46F3-90D0-F03B24DF5722}">
      <dgm:prSet/>
      <dgm:spPr/>
      <dgm:t>
        <a:bodyPr/>
        <a:lstStyle/>
        <a:p>
          <a:endParaRPr lang="en-MY"/>
        </a:p>
      </dgm:t>
    </dgm:pt>
    <dgm:pt modelId="{4DC4573D-7707-47AF-80C9-6AA9CBD51A77}">
      <dgm:prSet custT="1"/>
      <dgm:spPr>
        <a:solidFill>
          <a:schemeClr val="accent1">
            <a:lumMod val="90000"/>
          </a:schemeClr>
        </a:solidFill>
      </dgm:spPr>
      <dgm:t>
        <a:bodyPr/>
        <a:lstStyle/>
        <a:p>
          <a:r>
            <a:rPr lang="ms-MY" sz="1400" dirty="0" smtClean="0">
              <a:solidFill>
                <a:schemeClr val="tx1"/>
              </a:solidFill>
              <a:latin typeface="Trebuchet MS" panose="020B0603020202020204" pitchFamily="34" charset="0"/>
            </a:rPr>
            <a:t>Penjajahan British ke atas Tanah Melayu telah mengubah perlembagaan negeri-negeri di Tanah Melayu dari sebuah </a:t>
          </a:r>
          <a:r>
            <a:rPr lang="ms-MY" sz="1400" b="1" dirty="0" smtClean="0">
              <a:solidFill>
                <a:schemeClr val="tx1"/>
              </a:solidFill>
              <a:latin typeface="Trebuchet MS" panose="020B0603020202020204" pitchFamily="34" charset="0"/>
            </a:rPr>
            <a:t>wilayah bebas berdaulat</a:t>
          </a:r>
          <a:r>
            <a:rPr lang="ms-MY" sz="1400" dirty="0" smtClean="0">
              <a:solidFill>
                <a:schemeClr val="tx1"/>
              </a:solidFill>
              <a:latin typeface="Trebuchet MS" panose="020B0603020202020204" pitchFamily="34" charset="0"/>
            </a:rPr>
            <a:t> kepada </a:t>
          </a:r>
          <a:r>
            <a:rPr lang="ms-MY" sz="1400" b="1" dirty="0" smtClean="0">
              <a:solidFill>
                <a:schemeClr val="tx1"/>
              </a:solidFill>
              <a:latin typeface="Trebuchet MS" panose="020B0603020202020204" pitchFamily="34" charset="0"/>
            </a:rPr>
            <a:t>negara yang dijajah</a:t>
          </a:r>
          <a:r>
            <a:rPr lang="ms-MY" sz="1400" dirty="0" smtClean="0">
              <a:solidFill>
                <a:schemeClr val="tx1"/>
              </a:solidFill>
              <a:latin typeface="Trebuchet MS" panose="020B0603020202020204" pitchFamily="34" charset="0"/>
            </a:rPr>
            <a:t>. </a:t>
          </a:r>
        </a:p>
        <a:p>
          <a:endParaRPr lang="ms-MY" sz="1400" dirty="0" smtClean="0">
            <a:solidFill>
              <a:schemeClr val="tx1"/>
            </a:solidFill>
            <a:latin typeface="Trebuchet MS" panose="020B0603020202020204" pitchFamily="34" charset="0"/>
          </a:endParaRPr>
        </a:p>
        <a:p>
          <a:r>
            <a:rPr lang="ms-MY" sz="1400" dirty="0" smtClean="0">
              <a:solidFill>
                <a:schemeClr val="tx1"/>
              </a:solidFill>
              <a:latin typeface="Trebuchet MS" panose="020B0603020202020204" pitchFamily="34" charset="0"/>
            </a:rPr>
            <a:t>Bagi mengekalkan kekuasaannya di Tanah Melayu, British telah memperkenalkan perlembagaan </a:t>
          </a:r>
          <a:r>
            <a:rPr lang="ms-MY" sz="1400" b="1" dirty="0" smtClean="0">
              <a:solidFill>
                <a:schemeClr val="tx1"/>
              </a:solidFill>
              <a:latin typeface="Trebuchet MS" panose="020B0603020202020204" pitchFamily="34" charset="0"/>
            </a:rPr>
            <a:t>Malayan Union</a:t>
          </a:r>
          <a:r>
            <a:rPr lang="ms-MY" sz="1400" dirty="0" smtClean="0">
              <a:solidFill>
                <a:schemeClr val="tx1"/>
              </a:solidFill>
              <a:latin typeface="Trebuchet MS" panose="020B0603020202020204" pitchFamily="34" charset="0"/>
            </a:rPr>
            <a:t>.</a:t>
          </a:r>
          <a:endParaRPr lang="en-MY" sz="1400" dirty="0">
            <a:solidFill>
              <a:schemeClr val="tx1"/>
            </a:solidFill>
            <a:latin typeface="Trebuchet MS" panose="020B0603020202020204" pitchFamily="34" charset="0"/>
          </a:endParaRPr>
        </a:p>
      </dgm:t>
    </dgm:pt>
    <dgm:pt modelId="{2ADECDD6-3B8A-45E5-BB09-D151B284595D}" type="parTrans" cxnId="{A7AB0437-8290-44D3-A3F2-991222943D11}">
      <dgm:prSet/>
      <dgm:spPr/>
      <dgm:t>
        <a:bodyPr/>
        <a:lstStyle/>
        <a:p>
          <a:endParaRPr lang="en-MY"/>
        </a:p>
      </dgm:t>
    </dgm:pt>
    <dgm:pt modelId="{2905BABF-9789-4E0A-A489-B4D9116E04D3}" type="sibTrans" cxnId="{A7AB0437-8290-44D3-A3F2-991222943D11}">
      <dgm:prSet/>
      <dgm:spPr/>
      <dgm:t>
        <a:bodyPr/>
        <a:lstStyle/>
        <a:p>
          <a:endParaRPr lang="en-MY"/>
        </a:p>
      </dgm:t>
    </dgm:pt>
    <dgm:pt modelId="{96A0C5C7-7460-4005-900D-8AA9C7A34CFF}">
      <dgm:prSet custT="1"/>
      <dgm:spPr>
        <a:solidFill>
          <a:srgbClr val="EDB1D8"/>
        </a:solidFill>
      </dgm:spPr>
      <dgm:t>
        <a:bodyPr/>
        <a:lstStyle/>
        <a:p>
          <a:r>
            <a:rPr lang="ms-MY" sz="1400" b="1" dirty="0" smtClean="0">
              <a:solidFill>
                <a:schemeClr val="tx1"/>
              </a:solidFill>
              <a:latin typeface="Trebuchet MS" panose="020B0603020202020204" pitchFamily="34" charset="0"/>
            </a:rPr>
            <a:t>Malayan Union </a:t>
          </a:r>
          <a:r>
            <a:rPr lang="ms-MY" sz="1400" dirty="0" smtClean="0">
              <a:solidFill>
                <a:schemeClr val="tx1"/>
              </a:solidFill>
              <a:latin typeface="Trebuchet MS" panose="020B0603020202020204" pitchFamily="34" charset="0"/>
            </a:rPr>
            <a:t>diketuai oleh </a:t>
          </a:r>
          <a:r>
            <a:rPr lang="ms-MY" sz="1400" b="1" dirty="0" smtClean="0">
              <a:solidFill>
                <a:schemeClr val="tx1"/>
              </a:solidFill>
              <a:latin typeface="Trebuchet MS" panose="020B0603020202020204" pitchFamily="34" charset="0"/>
            </a:rPr>
            <a:t>Gabenor</a:t>
          </a:r>
          <a:r>
            <a:rPr lang="ms-MY" sz="1400" dirty="0" smtClean="0">
              <a:solidFill>
                <a:schemeClr val="tx1"/>
              </a:solidFill>
              <a:latin typeface="Trebuchet MS" panose="020B0603020202020204" pitchFamily="34" charset="0"/>
            </a:rPr>
            <a:t> bagi memastikan penyelarasan dasar dan pentadbiran antara </a:t>
          </a:r>
          <a:r>
            <a:rPr lang="ms-MY" sz="1400" b="1" dirty="0" smtClean="0">
              <a:solidFill>
                <a:schemeClr val="tx1"/>
              </a:solidFill>
              <a:latin typeface="Trebuchet MS" panose="020B0603020202020204" pitchFamily="34" charset="0"/>
            </a:rPr>
            <a:t>Tanah Melayu</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Singapura</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Brunei</a:t>
          </a:r>
          <a:r>
            <a:rPr lang="ms-MY" sz="1400" dirty="0" smtClean="0">
              <a:solidFill>
                <a:schemeClr val="tx1"/>
              </a:solidFill>
              <a:latin typeface="Trebuchet MS" panose="020B0603020202020204" pitchFamily="34" charset="0"/>
            </a:rPr>
            <a:t>, </a:t>
          </a:r>
          <a:r>
            <a:rPr lang="ms-MY" sz="1400" b="1" dirty="0" smtClean="0">
              <a:solidFill>
                <a:schemeClr val="tx1"/>
              </a:solidFill>
              <a:latin typeface="Trebuchet MS" panose="020B0603020202020204" pitchFamily="34" charset="0"/>
            </a:rPr>
            <a:t>Sabah</a:t>
          </a:r>
          <a:r>
            <a:rPr lang="ms-MY" sz="1400" dirty="0" smtClean="0">
              <a:solidFill>
                <a:schemeClr val="tx1"/>
              </a:solidFill>
              <a:latin typeface="Trebuchet MS" panose="020B0603020202020204" pitchFamily="34" charset="0"/>
            </a:rPr>
            <a:t> dan </a:t>
          </a:r>
          <a:r>
            <a:rPr lang="ms-MY" sz="1400" b="1" dirty="0" smtClean="0">
              <a:solidFill>
                <a:schemeClr val="tx1"/>
              </a:solidFill>
              <a:latin typeface="Trebuchet MS" panose="020B0603020202020204" pitchFamily="34" charset="0"/>
            </a:rPr>
            <a:t>Sarawak</a:t>
          </a:r>
          <a:r>
            <a:rPr lang="ms-MY" sz="1400" dirty="0" smtClean="0">
              <a:solidFill>
                <a:schemeClr val="tx1"/>
              </a:solidFill>
              <a:latin typeface="Trebuchet MS" panose="020B0603020202020204" pitchFamily="34" charset="0"/>
            </a:rPr>
            <a:t>. </a:t>
          </a:r>
        </a:p>
        <a:p>
          <a:r>
            <a:rPr lang="ms-MY" sz="1400" b="1" dirty="0" smtClean="0">
              <a:solidFill>
                <a:schemeClr val="tx1"/>
              </a:solidFill>
              <a:latin typeface="Trebuchet MS" panose="020B0603020202020204" pitchFamily="34" charset="0"/>
            </a:rPr>
            <a:t>Sultan-sultan</a:t>
          </a:r>
          <a:r>
            <a:rPr lang="ms-MY" sz="1400" dirty="0" smtClean="0">
              <a:solidFill>
                <a:schemeClr val="tx1"/>
              </a:solidFill>
              <a:latin typeface="Trebuchet MS" panose="020B0603020202020204" pitchFamily="34" charset="0"/>
            </a:rPr>
            <a:t> cuma menjadi </a:t>
          </a:r>
          <a:r>
            <a:rPr lang="ms-MY" sz="1400" b="1" dirty="0" smtClean="0">
              <a:solidFill>
                <a:schemeClr val="tx1"/>
              </a:solidFill>
              <a:latin typeface="Trebuchet MS" panose="020B0603020202020204" pitchFamily="34" charset="0"/>
            </a:rPr>
            <a:t>raja kehormat </a:t>
          </a:r>
          <a:r>
            <a:rPr lang="ms-MY" sz="1400" dirty="0" smtClean="0">
              <a:solidFill>
                <a:schemeClr val="tx1"/>
              </a:solidFill>
              <a:latin typeface="Trebuchet MS" panose="020B0603020202020204" pitchFamily="34" charset="0"/>
            </a:rPr>
            <a:t>sahaja. </a:t>
          </a:r>
        </a:p>
        <a:p>
          <a:r>
            <a:rPr lang="ms-MY" sz="1400" dirty="0" smtClean="0">
              <a:solidFill>
                <a:schemeClr val="tx1"/>
              </a:solidFill>
              <a:latin typeface="Trebuchet MS" panose="020B0603020202020204" pitchFamily="34" charset="0"/>
            </a:rPr>
            <a:t>Majlis yang membincangkan hal ehwal agama Islam akan dianggotai oleh sultan-sultan tetapi Gabenor yang menjadi pengerusinya.</a:t>
          </a:r>
          <a:endParaRPr lang="en-MY" sz="1400" dirty="0">
            <a:solidFill>
              <a:schemeClr val="tx1"/>
            </a:solidFill>
            <a:latin typeface="Trebuchet MS" panose="020B0603020202020204" pitchFamily="34" charset="0"/>
          </a:endParaRPr>
        </a:p>
      </dgm:t>
    </dgm:pt>
    <dgm:pt modelId="{511DF23C-A863-4C64-ADFF-5F34A510FD4F}" type="parTrans" cxnId="{A45C1DB8-BB1C-4BAB-9EC4-1F7B0D872BFD}">
      <dgm:prSet/>
      <dgm:spPr/>
      <dgm:t>
        <a:bodyPr/>
        <a:lstStyle/>
        <a:p>
          <a:endParaRPr lang="en-MY"/>
        </a:p>
      </dgm:t>
    </dgm:pt>
    <dgm:pt modelId="{A02CC51E-97F4-4A59-A5B5-8A0356A18022}" type="sibTrans" cxnId="{A45C1DB8-BB1C-4BAB-9EC4-1F7B0D872BFD}">
      <dgm:prSet/>
      <dgm:spPr/>
      <dgm:t>
        <a:bodyPr/>
        <a:lstStyle/>
        <a:p>
          <a:endParaRPr lang="en-MY"/>
        </a:p>
      </dgm:t>
    </dgm:pt>
    <dgm:pt modelId="{3438799A-D5C7-42BD-9B68-5D0E6005A7B2}">
      <dgm:prSet custT="1"/>
      <dgm:spPr>
        <a:solidFill>
          <a:srgbClr val="FFFF66"/>
        </a:solidFill>
      </dgm:spPr>
      <dgm:t>
        <a:bodyPr/>
        <a:lstStyle/>
        <a:p>
          <a:r>
            <a:rPr lang="ms-MY" sz="1400" dirty="0" smtClean="0">
              <a:solidFill>
                <a:schemeClr val="tx1"/>
              </a:solidFill>
              <a:latin typeface="Trebuchet MS" panose="020B0603020202020204" pitchFamily="34" charset="0"/>
            </a:rPr>
            <a:t>Malayan Union diisytiharkan pada </a:t>
          </a:r>
          <a:r>
            <a:rPr lang="ms-MY" sz="1400" b="1" dirty="0" smtClean="0">
              <a:solidFill>
                <a:schemeClr val="tx1"/>
              </a:solidFill>
              <a:latin typeface="Trebuchet MS" panose="020B0603020202020204" pitchFamily="34" charset="0"/>
            </a:rPr>
            <a:t>1 April 1946 </a:t>
          </a:r>
          <a:r>
            <a:rPr lang="ms-MY" sz="1400" dirty="0" smtClean="0">
              <a:solidFill>
                <a:schemeClr val="tx1"/>
              </a:solidFill>
              <a:latin typeface="Trebuchet MS" panose="020B0603020202020204" pitchFamily="34" charset="0"/>
            </a:rPr>
            <a:t>oleh Kerajaan British melalui Perintah Malayan Union dalam Majlis 1946 dan Arahan Diraja pada 27 Mac 1946.</a:t>
          </a:r>
        </a:p>
        <a:p>
          <a:endParaRPr lang="ms-MY" sz="1400" dirty="0" smtClean="0">
            <a:solidFill>
              <a:schemeClr val="tx1"/>
            </a:solidFill>
            <a:latin typeface="Trebuchet MS" panose="020B0603020202020204" pitchFamily="34" charset="0"/>
          </a:endParaRPr>
        </a:p>
        <a:p>
          <a:r>
            <a:rPr lang="ms-MY" sz="1400" dirty="0" smtClean="0">
              <a:solidFill>
                <a:schemeClr val="tx1"/>
              </a:solidFill>
              <a:latin typeface="Trebuchet MS" panose="020B0603020202020204" pitchFamily="34" charset="0"/>
            </a:rPr>
            <a:t> Hakikatnya, Malayan Union tidak dapat bertahan lama dan menjelang</a:t>
          </a:r>
          <a:r>
            <a:rPr lang="ms-MY" sz="1400" b="1" dirty="0" smtClean="0">
              <a:solidFill>
                <a:schemeClr val="tx1"/>
              </a:solidFill>
              <a:latin typeface="Trebuchet MS" panose="020B0603020202020204" pitchFamily="34" charset="0"/>
            </a:rPr>
            <a:t> Februari 1948</a:t>
          </a:r>
          <a:r>
            <a:rPr lang="ms-MY" sz="1400" dirty="0" smtClean="0">
              <a:solidFill>
                <a:schemeClr val="tx1"/>
              </a:solidFill>
              <a:latin typeface="Trebuchet MS" panose="020B0603020202020204" pitchFamily="34" charset="0"/>
            </a:rPr>
            <a:t>, ia telah </a:t>
          </a:r>
          <a:r>
            <a:rPr lang="ms-MY" sz="1400" b="1" dirty="0" smtClean="0">
              <a:solidFill>
                <a:schemeClr val="tx1"/>
              </a:solidFill>
              <a:latin typeface="Trebuchet MS" panose="020B0603020202020204" pitchFamily="34" charset="0"/>
            </a:rPr>
            <a:t>dibubarkan </a:t>
          </a:r>
          <a:r>
            <a:rPr lang="ms-MY" sz="1400" dirty="0" smtClean="0">
              <a:solidFill>
                <a:schemeClr val="tx1"/>
              </a:solidFill>
              <a:latin typeface="Trebuchet MS" panose="020B0603020202020204" pitchFamily="34" charset="0"/>
            </a:rPr>
            <a:t>kerana mendapat tentangan yang hebat daripada orang Melayu. </a:t>
          </a:r>
          <a:endParaRPr lang="en-MY" sz="1400" dirty="0">
            <a:solidFill>
              <a:schemeClr val="tx1"/>
            </a:solidFill>
            <a:latin typeface="Trebuchet MS" panose="020B0603020202020204" pitchFamily="34" charset="0"/>
          </a:endParaRPr>
        </a:p>
      </dgm:t>
    </dgm:pt>
    <dgm:pt modelId="{46CB2565-AC4D-4785-BB1C-6D7E9F4BA700}" type="parTrans" cxnId="{D5DDC21E-3831-4332-8C20-B122DCC0C2DB}">
      <dgm:prSet/>
      <dgm:spPr/>
      <dgm:t>
        <a:bodyPr/>
        <a:lstStyle/>
        <a:p>
          <a:endParaRPr lang="en-MY"/>
        </a:p>
      </dgm:t>
    </dgm:pt>
    <dgm:pt modelId="{55A724FF-E6F1-4891-AE39-00017AE62C10}" type="sibTrans" cxnId="{D5DDC21E-3831-4332-8C20-B122DCC0C2DB}">
      <dgm:prSet/>
      <dgm:spPr/>
      <dgm:t>
        <a:bodyPr/>
        <a:lstStyle/>
        <a:p>
          <a:endParaRPr lang="en-MY"/>
        </a:p>
      </dgm:t>
    </dgm:pt>
    <dgm:pt modelId="{5A9E172E-AB71-4ED7-A290-A6D57ACC6908}" type="pres">
      <dgm:prSet presAssocID="{C4A1F36C-37A4-4939-AD86-4FB3D8A93C83}" presName="diagram" presStyleCnt="0">
        <dgm:presLayoutVars>
          <dgm:dir/>
          <dgm:resizeHandles val="exact"/>
        </dgm:presLayoutVars>
      </dgm:prSet>
      <dgm:spPr/>
      <dgm:t>
        <a:bodyPr/>
        <a:lstStyle/>
        <a:p>
          <a:endParaRPr lang="en-MY"/>
        </a:p>
      </dgm:t>
    </dgm:pt>
    <dgm:pt modelId="{842CD313-5E25-4755-BB9B-FD168419BE66}" type="pres">
      <dgm:prSet presAssocID="{4DC4573D-7707-47AF-80C9-6AA9CBD51A77}" presName="node" presStyleLbl="node1" presStyleIdx="0" presStyleCnt="4">
        <dgm:presLayoutVars>
          <dgm:bulletEnabled val="1"/>
        </dgm:presLayoutVars>
      </dgm:prSet>
      <dgm:spPr/>
      <dgm:t>
        <a:bodyPr/>
        <a:lstStyle/>
        <a:p>
          <a:endParaRPr lang="en-MY"/>
        </a:p>
      </dgm:t>
    </dgm:pt>
    <dgm:pt modelId="{9E5C9634-DBF8-46A9-BDE2-6A5B0147B079}" type="pres">
      <dgm:prSet presAssocID="{2905BABF-9789-4E0A-A489-B4D9116E04D3}" presName="sibTrans" presStyleCnt="0"/>
      <dgm:spPr/>
    </dgm:pt>
    <dgm:pt modelId="{C968DEEB-4798-4DE8-957D-D651F80BA03C}" type="pres">
      <dgm:prSet presAssocID="{96A0C5C7-7460-4005-900D-8AA9C7A34CFF}" presName="node" presStyleLbl="node1" presStyleIdx="1" presStyleCnt="4">
        <dgm:presLayoutVars>
          <dgm:bulletEnabled val="1"/>
        </dgm:presLayoutVars>
      </dgm:prSet>
      <dgm:spPr/>
      <dgm:t>
        <a:bodyPr/>
        <a:lstStyle/>
        <a:p>
          <a:endParaRPr lang="en-MY"/>
        </a:p>
      </dgm:t>
    </dgm:pt>
    <dgm:pt modelId="{3EAD51CE-C108-40BD-9198-ABAF3B95F91C}" type="pres">
      <dgm:prSet presAssocID="{A02CC51E-97F4-4A59-A5B5-8A0356A18022}" presName="sibTrans" presStyleCnt="0"/>
      <dgm:spPr/>
    </dgm:pt>
    <dgm:pt modelId="{8BD00C30-D226-4C4A-846E-4E897C1B87A8}" type="pres">
      <dgm:prSet presAssocID="{170B0488-271E-4334-8B8D-FB5D8ABFFA9F}" presName="node" presStyleLbl="node1" presStyleIdx="2" presStyleCnt="4" custScaleY="107855">
        <dgm:presLayoutVars>
          <dgm:bulletEnabled val="1"/>
        </dgm:presLayoutVars>
      </dgm:prSet>
      <dgm:spPr/>
      <dgm:t>
        <a:bodyPr/>
        <a:lstStyle/>
        <a:p>
          <a:endParaRPr lang="en-MY"/>
        </a:p>
      </dgm:t>
    </dgm:pt>
    <dgm:pt modelId="{B421B2E9-9BC9-4115-93D7-0B2E7711387C}" type="pres">
      <dgm:prSet presAssocID="{EEE1EE59-BF18-454B-92D5-10CBFF073150}" presName="sibTrans" presStyleCnt="0"/>
      <dgm:spPr/>
    </dgm:pt>
    <dgm:pt modelId="{DAF46BD4-FF70-4213-84EF-A19224F168E9}" type="pres">
      <dgm:prSet presAssocID="{3438799A-D5C7-42BD-9B68-5D0E6005A7B2}" presName="node" presStyleLbl="node1" presStyleIdx="3" presStyleCnt="4" custScaleY="106301">
        <dgm:presLayoutVars>
          <dgm:bulletEnabled val="1"/>
        </dgm:presLayoutVars>
      </dgm:prSet>
      <dgm:spPr/>
      <dgm:t>
        <a:bodyPr/>
        <a:lstStyle/>
        <a:p>
          <a:endParaRPr lang="en-MY"/>
        </a:p>
      </dgm:t>
    </dgm:pt>
  </dgm:ptLst>
  <dgm:cxnLst>
    <dgm:cxn modelId="{05A72A6E-022D-46F3-90D0-F03B24DF5722}" srcId="{C4A1F36C-37A4-4939-AD86-4FB3D8A93C83}" destId="{170B0488-271E-4334-8B8D-FB5D8ABFFA9F}" srcOrd="2" destOrd="0" parTransId="{E5DF4B3D-EB3D-4354-A771-2743AF35295A}" sibTransId="{EEE1EE59-BF18-454B-92D5-10CBFF073150}"/>
    <dgm:cxn modelId="{76F6168F-5B41-4D53-8556-E21244F51092}" type="presOf" srcId="{3438799A-D5C7-42BD-9B68-5D0E6005A7B2}" destId="{DAF46BD4-FF70-4213-84EF-A19224F168E9}" srcOrd="0" destOrd="0" presId="urn:microsoft.com/office/officeart/2005/8/layout/default"/>
    <dgm:cxn modelId="{30753FB8-6A31-4800-AD5D-0543FF594D96}" type="presOf" srcId="{C4A1F36C-37A4-4939-AD86-4FB3D8A93C83}" destId="{5A9E172E-AB71-4ED7-A290-A6D57ACC6908}" srcOrd="0" destOrd="0" presId="urn:microsoft.com/office/officeart/2005/8/layout/default"/>
    <dgm:cxn modelId="{A6AD8799-D1DB-4C1F-9FC3-08F50BEE1B97}" type="presOf" srcId="{96A0C5C7-7460-4005-900D-8AA9C7A34CFF}" destId="{C968DEEB-4798-4DE8-957D-D651F80BA03C}" srcOrd="0" destOrd="0" presId="urn:microsoft.com/office/officeart/2005/8/layout/default"/>
    <dgm:cxn modelId="{D5DDC21E-3831-4332-8C20-B122DCC0C2DB}" srcId="{C4A1F36C-37A4-4939-AD86-4FB3D8A93C83}" destId="{3438799A-D5C7-42BD-9B68-5D0E6005A7B2}" srcOrd="3" destOrd="0" parTransId="{46CB2565-AC4D-4785-BB1C-6D7E9F4BA700}" sibTransId="{55A724FF-E6F1-4891-AE39-00017AE62C10}"/>
    <dgm:cxn modelId="{767CB56B-1EED-4F4B-B7C1-CEE29B6F6CFF}" type="presOf" srcId="{170B0488-271E-4334-8B8D-FB5D8ABFFA9F}" destId="{8BD00C30-D226-4C4A-846E-4E897C1B87A8}" srcOrd="0" destOrd="0" presId="urn:microsoft.com/office/officeart/2005/8/layout/default"/>
    <dgm:cxn modelId="{A7AB0437-8290-44D3-A3F2-991222943D11}" srcId="{C4A1F36C-37A4-4939-AD86-4FB3D8A93C83}" destId="{4DC4573D-7707-47AF-80C9-6AA9CBD51A77}" srcOrd="0" destOrd="0" parTransId="{2ADECDD6-3B8A-45E5-BB09-D151B284595D}" sibTransId="{2905BABF-9789-4E0A-A489-B4D9116E04D3}"/>
    <dgm:cxn modelId="{5F171973-150D-4DDF-9C2D-7F41CB8B7912}" type="presOf" srcId="{4DC4573D-7707-47AF-80C9-6AA9CBD51A77}" destId="{842CD313-5E25-4755-BB9B-FD168419BE66}" srcOrd="0" destOrd="0" presId="urn:microsoft.com/office/officeart/2005/8/layout/default"/>
    <dgm:cxn modelId="{A45C1DB8-BB1C-4BAB-9EC4-1F7B0D872BFD}" srcId="{C4A1F36C-37A4-4939-AD86-4FB3D8A93C83}" destId="{96A0C5C7-7460-4005-900D-8AA9C7A34CFF}" srcOrd="1" destOrd="0" parTransId="{511DF23C-A863-4C64-ADFF-5F34A510FD4F}" sibTransId="{A02CC51E-97F4-4A59-A5B5-8A0356A18022}"/>
    <dgm:cxn modelId="{ABD0DFCF-9991-42BF-8FB6-CF2CF0AF7497}" type="presParOf" srcId="{5A9E172E-AB71-4ED7-A290-A6D57ACC6908}" destId="{842CD313-5E25-4755-BB9B-FD168419BE66}" srcOrd="0" destOrd="0" presId="urn:microsoft.com/office/officeart/2005/8/layout/default"/>
    <dgm:cxn modelId="{BA9E1180-A414-4EE6-A808-0CAD1CD70A08}" type="presParOf" srcId="{5A9E172E-AB71-4ED7-A290-A6D57ACC6908}" destId="{9E5C9634-DBF8-46A9-BDE2-6A5B0147B079}" srcOrd="1" destOrd="0" presId="urn:microsoft.com/office/officeart/2005/8/layout/default"/>
    <dgm:cxn modelId="{4A6F817D-0108-4FA0-B04D-8A76F31618F3}" type="presParOf" srcId="{5A9E172E-AB71-4ED7-A290-A6D57ACC6908}" destId="{C968DEEB-4798-4DE8-957D-D651F80BA03C}" srcOrd="2" destOrd="0" presId="urn:microsoft.com/office/officeart/2005/8/layout/default"/>
    <dgm:cxn modelId="{AF31CD2B-D081-444A-9D2A-5A409A0A4832}" type="presParOf" srcId="{5A9E172E-AB71-4ED7-A290-A6D57ACC6908}" destId="{3EAD51CE-C108-40BD-9198-ABAF3B95F91C}" srcOrd="3" destOrd="0" presId="urn:microsoft.com/office/officeart/2005/8/layout/default"/>
    <dgm:cxn modelId="{64295967-54E6-4E58-BC18-1232C20FF023}" type="presParOf" srcId="{5A9E172E-AB71-4ED7-A290-A6D57ACC6908}" destId="{8BD00C30-D226-4C4A-846E-4E897C1B87A8}" srcOrd="4" destOrd="0" presId="urn:microsoft.com/office/officeart/2005/8/layout/default"/>
    <dgm:cxn modelId="{3AD790AB-FEA8-410F-A16B-58599A54C678}" type="presParOf" srcId="{5A9E172E-AB71-4ED7-A290-A6D57ACC6908}" destId="{B421B2E9-9BC9-4115-93D7-0B2E7711387C}" srcOrd="5" destOrd="0" presId="urn:microsoft.com/office/officeart/2005/8/layout/default"/>
    <dgm:cxn modelId="{03509157-30AD-4F87-9AC1-BEE2987855EF}" type="presParOf" srcId="{5A9E172E-AB71-4ED7-A290-A6D57ACC6908}" destId="{DAF46BD4-FF70-4213-84EF-A19224F168E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A1F36C-37A4-4939-AD86-4FB3D8A93C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89254C94-3B65-46FE-8E16-4477806B1FA4}">
      <dgm:prSet phldrT="[Text]" custT="1"/>
      <dgm:spPr>
        <a:solidFill>
          <a:srgbClr val="ADF7A7"/>
        </a:solidFill>
      </dgm:spPr>
      <dgm:t>
        <a:bodyPr/>
        <a:lstStyle/>
        <a:p>
          <a:pPr algn="l"/>
          <a:r>
            <a:rPr lang="ms-MY" sz="1400" dirty="0" smtClean="0">
              <a:solidFill>
                <a:schemeClr val="tx1"/>
              </a:solidFill>
              <a:latin typeface="Trebuchet MS" panose="020B0603020202020204" pitchFamily="34" charset="0"/>
            </a:rPr>
            <a:t>Faktor-faktor yang membangkitkan penentangan masyarakat Melayu ialah:</a:t>
          </a:r>
          <a:endParaRPr lang="en-MY" sz="1400" dirty="0" smtClean="0">
            <a:solidFill>
              <a:schemeClr val="tx1"/>
            </a:solidFill>
            <a:latin typeface="Trebuchet MS" panose="020B0603020202020204" pitchFamily="34" charset="0"/>
          </a:endParaRPr>
        </a:p>
        <a:p>
          <a:pPr algn="l"/>
          <a:endParaRPr lang="en-MY" sz="1400" dirty="0" smtClean="0">
            <a:solidFill>
              <a:schemeClr val="tx1"/>
            </a:solidFill>
            <a:latin typeface="Trebuchet MS" panose="020B0603020202020204" pitchFamily="34" charset="0"/>
          </a:endParaRPr>
        </a:p>
        <a:p>
          <a:pPr algn="l"/>
          <a:r>
            <a:rPr lang="ms-MY" sz="1400" dirty="0" smtClean="0">
              <a:solidFill>
                <a:schemeClr val="tx1"/>
              </a:solidFill>
              <a:latin typeface="Trebuchet MS" panose="020B0603020202020204" pitchFamily="34" charset="0"/>
            </a:rPr>
            <a:t>1. </a:t>
          </a:r>
          <a:r>
            <a:rPr lang="ms-MY" sz="1400" b="1" dirty="0" smtClean="0">
              <a:solidFill>
                <a:schemeClr val="tx1"/>
              </a:solidFill>
              <a:latin typeface="Trebuchet MS" panose="020B0603020202020204" pitchFamily="34" charset="0"/>
            </a:rPr>
            <a:t>Kuasa Raja-raja Melayu </a:t>
          </a:r>
          <a:r>
            <a:rPr lang="ms-MY" sz="1400" dirty="0" smtClean="0">
              <a:solidFill>
                <a:schemeClr val="tx1"/>
              </a:solidFill>
              <a:latin typeface="Trebuchet MS" panose="020B0603020202020204" pitchFamily="34" charset="0"/>
            </a:rPr>
            <a:t>dilenyapkan dalam urusan pentadbiran negeri dan hanya berkuasa dalam hal ehwal agama Islam, adat istiadat Melayu dan mengetuai Majlis Penasihat Melayu.</a:t>
          </a:r>
        </a:p>
        <a:p>
          <a:pPr algn="l"/>
          <a:endParaRPr lang="en-MY" sz="1400" dirty="0" smtClean="0">
            <a:solidFill>
              <a:schemeClr val="tx1"/>
            </a:solidFill>
            <a:latin typeface="Trebuchet MS" panose="020B0603020202020204" pitchFamily="34" charset="0"/>
          </a:endParaRPr>
        </a:p>
        <a:p>
          <a:pPr algn="l"/>
          <a:r>
            <a:rPr lang="ms-MY" sz="1400" dirty="0" smtClean="0">
              <a:solidFill>
                <a:schemeClr val="tx1"/>
              </a:solidFill>
              <a:latin typeface="Trebuchet MS" panose="020B0603020202020204" pitchFamily="34" charset="0"/>
            </a:rPr>
            <a:t>2. Pemberian </a:t>
          </a:r>
          <a:r>
            <a:rPr lang="ms-MY" sz="1400" b="1" dirty="0" smtClean="0">
              <a:solidFill>
                <a:schemeClr val="tx1"/>
              </a:solidFill>
              <a:latin typeface="Trebuchet MS" panose="020B0603020202020204" pitchFamily="34" charset="0"/>
            </a:rPr>
            <a:t>hak kerakyatan </a:t>
          </a:r>
          <a:r>
            <a:rPr lang="ms-MY" sz="1400" dirty="0" smtClean="0">
              <a:solidFill>
                <a:schemeClr val="tx1"/>
              </a:solidFill>
              <a:latin typeface="Trebuchet MS" panose="020B0603020202020204" pitchFamily="34" charset="0"/>
            </a:rPr>
            <a:t>yang sama pada kaum-kaum lain melalui prinsip </a:t>
          </a:r>
          <a:r>
            <a:rPr lang="ms-MY" sz="1400" b="1" i="1" dirty="0" smtClean="0">
              <a:solidFill>
                <a:schemeClr val="tx1"/>
              </a:solidFill>
              <a:latin typeface="Trebuchet MS" panose="020B0603020202020204" pitchFamily="34" charset="0"/>
            </a:rPr>
            <a:t>jus soli</a:t>
          </a:r>
          <a:r>
            <a:rPr lang="ms-MY" sz="1400" i="1" dirty="0" smtClean="0">
              <a:solidFill>
                <a:schemeClr val="tx1"/>
              </a:solidFill>
              <a:latin typeface="Trebuchet MS" panose="020B0603020202020204" pitchFamily="34" charset="0"/>
            </a:rPr>
            <a:t>.</a:t>
          </a:r>
        </a:p>
        <a:p>
          <a:pPr algn="l"/>
          <a:endParaRPr lang="en-MY" sz="1400" dirty="0" smtClean="0">
            <a:solidFill>
              <a:schemeClr val="tx1"/>
            </a:solidFill>
            <a:latin typeface="Trebuchet MS" panose="020B0603020202020204" pitchFamily="34" charset="0"/>
          </a:endParaRPr>
        </a:p>
        <a:p>
          <a:pPr algn="l"/>
          <a:r>
            <a:rPr lang="ms-MY" sz="1400" dirty="0" smtClean="0">
              <a:solidFill>
                <a:schemeClr val="tx1"/>
              </a:solidFill>
              <a:latin typeface="Trebuchet MS" panose="020B0603020202020204" pitchFamily="34" charset="0"/>
            </a:rPr>
            <a:t>3. </a:t>
          </a:r>
          <a:r>
            <a:rPr lang="ms-MY" sz="1400" b="1" dirty="0" smtClean="0">
              <a:solidFill>
                <a:schemeClr val="tx1"/>
              </a:solidFill>
              <a:latin typeface="Trebuchet MS" panose="020B0603020202020204" pitchFamily="34" charset="0"/>
            </a:rPr>
            <a:t>Hak sama rata </a:t>
          </a:r>
          <a:r>
            <a:rPr lang="ms-MY" sz="1400" dirty="0" smtClean="0">
              <a:solidFill>
                <a:schemeClr val="tx1"/>
              </a:solidFill>
              <a:latin typeface="Trebuchet MS" panose="020B0603020202020204" pitchFamily="34" charset="0"/>
            </a:rPr>
            <a:t>kepada semua warganegara tanpa mengira bangsa iaitu penduduk peribumi tidak memiliki apa-apa keistimewaan.</a:t>
          </a:r>
        </a:p>
        <a:p>
          <a:pPr algn="l"/>
          <a:endParaRPr lang="en-MY" sz="1400" dirty="0" smtClean="0">
            <a:solidFill>
              <a:schemeClr val="tx1"/>
            </a:solidFill>
            <a:latin typeface="Trebuchet MS" panose="020B0603020202020204" pitchFamily="34" charset="0"/>
          </a:endParaRPr>
        </a:p>
        <a:p>
          <a:pPr algn="l"/>
          <a:r>
            <a:rPr lang="ms-MY" sz="1400" dirty="0" smtClean="0">
              <a:solidFill>
                <a:schemeClr val="tx1"/>
              </a:solidFill>
              <a:latin typeface="Trebuchet MS" panose="020B0603020202020204" pitchFamily="34" charset="0"/>
            </a:rPr>
            <a:t>4. Cara </a:t>
          </a:r>
          <a:r>
            <a:rPr lang="ms-MY" sz="1400" b="1" dirty="0" smtClean="0">
              <a:solidFill>
                <a:schemeClr val="tx1"/>
              </a:solidFill>
              <a:latin typeface="Trebuchet MS" panose="020B0603020202020204" pitchFamily="34" charset="0"/>
            </a:rPr>
            <a:t>Harold MacMichael </a:t>
          </a:r>
          <a:r>
            <a:rPr lang="ms-MY" sz="1400" dirty="0" smtClean="0">
              <a:solidFill>
                <a:schemeClr val="tx1"/>
              </a:solidFill>
              <a:latin typeface="Trebuchet MS" panose="020B0603020202020204" pitchFamily="34" charset="0"/>
            </a:rPr>
            <a:t>mendapatkan tandatangan Raja-raja Melayu yang menggunakan cara </a:t>
          </a:r>
          <a:r>
            <a:rPr lang="ms-MY" sz="1400" b="1" dirty="0" smtClean="0">
              <a:solidFill>
                <a:schemeClr val="tx1"/>
              </a:solidFill>
              <a:latin typeface="Trebuchet MS" panose="020B0603020202020204" pitchFamily="34" charset="0"/>
            </a:rPr>
            <a:t>paksaan dan ugutan</a:t>
          </a:r>
          <a:r>
            <a:rPr lang="ms-MY" sz="1400" dirty="0" smtClean="0">
              <a:solidFill>
                <a:schemeClr val="tx1"/>
              </a:solidFill>
              <a:latin typeface="Trebuchet MS" panose="020B0603020202020204" pitchFamily="34" charset="0"/>
            </a:rPr>
            <a:t>. </a:t>
          </a:r>
          <a:endParaRPr lang="en-MY" sz="1400" dirty="0">
            <a:solidFill>
              <a:schemeClr val="tx1"/>
            </a:solidFill>
            <a:latin typeface="Trebuchet MS" panose="020B0603020202020204" pitchFamily="34" charset="0"/>
          </a:endParaRPr>
        </a:p>
      </dgm:t>
    </dgm:pt>
    <dgm:pt modelId="{1FE20C0B-CB28-406B-9DDC-8128DAAA9260}" type="parTrans" cxnId="{55DEF3B9-1DDF-4512-839C-07B5ED0FA7FD}">
      <dgm:prSet/>
      <dgm:spPr/>
      <dgm:t>
        <a:bodyPr/>
        <a:lstStyle/>
        <a:p>
          <a:endParaRPr lang="en-MY"/>
        </a:p>
      </dgm:t>
    </dgm:pt>
    <dgm:pt modelId="{7AC40451-ED47-4CA2-B2E4-AF7E60D297F8}" type="sibTrans" cxnId="{55DEF3B9-1DDF-4512-839C-07B5ED0FA7FD}">
      <dgm:prSet/>
      <dgm:spPr/>
      <dgm:t>
        <a:bodyPr/>
        <a:lstStyle/>
        <a:p>
          <a:endParaRPr lang="en-MY"/>
        </a:p>
      </dgm:t>
    </dgm:pt>
    <dgm:pt modelId="{1D5FC8F4-9B09-4A3C-9F88-71319279AE8D}">
      <dgm:prSet custT="1"/>
      <dgm:spPr>
        <a:solidFill>
          <a:srgbClr val="FF5050"/>
        </a:solidFill>
      </dgm:spPr>
      <dgm:t>
        <a:bodyPr/>
        <a:lstStyle/>
        <a:p>
          <a:r>
            <a:rPr lang="ms-MY" sz="1400" dirty="0" smtClean="0">
              <a:solidFill>
                <a:schemeClr val="tx1"/>
              </a:solidFill>
              <a:latin typeface="Trebuchet MS" panose="020B0603020202020204" pitchFamily="34" charset="0"/>
            </a:rPr>
            <a:t>Orang Melayu mula mengadakan beberapa </a:t>
          </a:r>
          <a:r>
            <a:rPr lang="ms-MY" sz="1400" b="1" dirty="0" smtClean="0">
              <a:solidFill>
                <a:schemeClr val="tx1"/>
              </a:solidFill>
              <a:latin typeface="Trebuchet MS" panose="020B0603020202020204" pitchFamily="34" charset="0"/>
            </a:rPr>
            <a:t>rapat umum </a:t>
          </a:r>
          <a:r>
            <a:rPr lang="ms-MY" sz="1400" dirty="0" smtClean="0">
              <a:solidFill>
                <a:schemeClr val="tx1"/>
              </a:solidFill>
              <a:latin typeface="Trebuchet MS" panose="020B0603020202020204" pitchFamily="34" charset="0"/>
            </a:rPr>
            <a:t>dan </a:t>
          </a:r>
          <a:r>
            <a:rPr lang="ms-MY" sz="1400" b="1" dirty="0" smtClean="0">
              <a:solidFill>
                <a:schemeClr val="tx1"/>
              </a:solidFill>
              <a:latin typeface="Trebuchet MS" panose="020B0603020202020204" pitchFamily="34" charset="0"/>
            </a:rPr>
            <a:t>tunjuk perasaan </a:t>
          </a:r>
          <a:r>
            <a:rPr lang="ms-MY" sz="1400" dirty="0" smtClean="0">
              <a:solidFill>
                <a:schemeClr val="tx1"/>
              </a:solidFill>
              <a:latin typeface="Trebuchet MS" panose="020B0603020202020204" pitchFamily="34" charset="0"/>
            </a:rPr>
            <a:t>menentang Malayan Union. </a:t>
          </a:r>
        </a:p>
        <a:p>
          <a:endParaRPr lang="ms-MY" sz="1400" dirty="0" smtClean="0">
            <a:solidFill>
              <a:schemeClr val="tx1"/>
            </a:solidFill>
            <a:latin typeface="Trebuchet MS" panose="020B0603020202020204" pitchFamily="34" charset="0"/>
          </a:endParaRPr>
        </a:p>
        <a:p>
          <a:r>
            <a:rPr lang="ms-MY" sz="1400" dirty="0" smtClean="0">
              <a:solidFill>
                <a:schemeClr val="tx1"/>
              </a:solidFill>
              <a:latin typeface="Trebuchet MS" panose="020B0603020202020204" pitchFamily="34" charset="0"/>
            </a:rPr>
            <a:t>Keberhasilan orang Melayu membubarkan Malayan Union memperlihatkan kejayaan orang Melayu mengembalikan semula kuasa dan martabat Raja-raja Melayu serta kedudukan istimewa orang Melayu dalam Perlembagaan Persekutuan Tanah Melayu. </a:t>
          </a:r>
          <a:endParaRPr lang="en-MY" sz="1400" dirty="0">
            <a:solidFill>
              <a:schemeClr val="tx1"/>
            </a:solidFill>
            <a:latin typeface="Trebuchet MS" panose="020B0603020202020204" pitchFamily="34" charset="0"/>
          </a:endParaRPr>
        </a:p>
      </dgm:t>
    </dgm:pt>
    <dgm:pt modelId="{F8B38BEF-41F3-4485-B6E1-203AB318131C}" type="parTrans" cxnId="{519D4D20-9000-4167-AC49-C9858C24B803}">
      <dgm:prSet/>
      <dgm:spPr/>
      <dgm:t>
        <a:bodyPr/>
        <a:lstStyle/>
        <a:p>
          <a:endParaRPr lang="en-MY"/>
        </a:p>
      </dgm:t>
    </dgm:pt>
    <dgm:pt modelId="{6D437DFA-7B81-454C-9E03-5D4AD23CCA5F}" type="sibTrans" cxnId="{519D4D20-9000-4167-AC49-C9858C24B803}">
      <dgm:prSet/>
      <dgm:spPr/>
      <dgm:t>
        <a:bodyPr/>
        <a:lstStyle/>
        <a:p>
          <a:endParaRPr lang="en-MY"/>
        </a:p>
      </dgm:t>
    </dgm:pt>
    <dgm:pt modelId="{5A9E172E-AB71-4ED7-A290-A6D57ACC6908}" type="pres">
      <dgm:prSet presAssocID="{C4A1F36C-37A4-4939-AD86-4FB3D8A93C83}" presName="diagram" presStyleCnt="0">
        <dgm:presLayoutVars>
          <dgm:dir/>
          <dgm:resizeHandles val="exact"/>
        </dgm:presLayoutVars>
      </dgm:prSet>
      <dgm:spPr/>
      <dgm:t>
        <a:bodyPr/>
        <a:lstStyle/>
        <a:p>
          <a:endParaRPr lang="en-MY"/>
        </a:p>
      </dgm:t>
    </dgm:pt>
    <dgm:pt modelId="{BC77FCDE-98D4-40A6-A21C-EF43E5C96688}" type="pres">
      <dgm:prSet presAssocID="{89254C94-3B65-46FE-8E16-4477806B1FA4}" presName="node" presStyleLbl="node1" presStyleIdx="0" presStyleCnt="2" custScaleY="169047">
        <dgm:presLayoutVars>
          <dgm:bulletEnabled val="1"/>
        </dgm:presLayoutVars>
      </dgm:prSet>
      <dgm:spPr/>
      <dgm:t>
        <a:bodyPr/>
        <a:lstStyle/>
        <a:p>
          <a:endParaRPr lang="en-MY"/>
        </a:p>
      </dgm:t>
    </dgm:pt>
    <dgm:pt modelId="{C0F124FC-B41A-48D4-A84B-8E4AE5AB06C2}" type="pres">
      <dgm:prSet presAssocID="{7AC40451-ED47-4CA2-B2E4-AF7E60D297F8}" presName="sibTrans" presStyleCnt="0"/>
      <dgm:spPr/>
    </dgm:pt>
    <dgm:pt modelId="{DB4F7599-7F48-4A03-8E5A-F1A6AB8653F9}" type="pres">
      <dgm:prSet presAssocID="{1D5FC8F4-9B09-4A3C-9F88-71319279AE8D}" presName="node" presStyleLbl="node1" presStyleIdx="1" presStyleCnt="2">
        <dgm:presLayoutVars>
          <dgm:bulletEnabled val="1"/>
        </dgm:presLayoutVars>
      </dgm:prSet>
      <dgm:spPr/>
      <dgm:t>
        <a:bodyPr/>
        <a:lstStyle/>
        <a:p>
          <a:endParaRPr lang="en-MY"/>
        </a:p>
      </dgm:t>
    </dgm:pt>
  </dgm:ptLst>
  <dgm:cxnLst>
    <dgm:cxn modelId="{519D4D20-9000-4167-AC49-C9858C24B803}" srcId="{C4A1F36C-37A4-4939-AD86-4FB3D8A93C83}" destId="{1D5FC8F4-9B09-4A3C-9F88-71319279AE8D}" srcOrd="1" destOrd="0" parTransId="{F8B38BEF-41F3-4485-B6E1-203AB318131C}" sibTransId="{6D437DFA-7B81-454C-9E03-5D4AD23CCA5F}"/>
    <dgm:cxn modelId="{65EA960A-D756-4403-B3AB-A8E3D9244250}" type="presOf" srcId="{1D5FC8F4-9B09-4A3C-9F88-71319279AE8D}" destId="{DB4F7599-7F48-4A03-8E5A-F1A6AB8653F9}" srcOrd="0" destOrd="0" presId="urn:microsoft.com/office/officeart/2005/8/layout/default"/>
    <dgm:cxn modelId="{D73FDD97-E4FC-401D-AEA0-DB85D8E624D0}" type="presOf" srcId="{89254C94-3B65-46FE-8E16-4477806B1FA4}" destId="{BC77FCDE-98D4-40A6-A21C-EF43E5C96688}" srcOrd="0" destOrd="0" presId="urn:microsoft.com/office/officeart/2005/8/layout/default"/>
    <dgm:cxn modelId="{30753FB8-6A31-4800-AD5D-0543FF594D96}" type="presOf" srcId="{C4A1F36C-37A4-4939-AD86-4FB3D8A93C83}" destId="{5A9E172E-AB71-4ED7-A290-A6D57ACC6908}" srcOrd="0" destOrd="0" presId="urn:microsoft.com/office/officeart/2005/8/layout/default"/>
    <dgm:cxn modelId="{55DEF3B9-1DDF-4512-839C-07B5ED0FA7FD}" srcId="{C4A1F36C-37A4-4939-AD86-4FB3D8A93C83}" destId="{89254C94-3B65-46FE-8E16-4477806B1FA4}" srcOrd="0" destOrd="0" parTransId="{1FE20C0B-CB28-406B-9DDC-8128DAAA9260}" sibTransId="{7AC40451-ED47-4CA2-B2E4-AF7E60D297F8}"/>
    <dgm:cxn modelId="{B9E0AE7B-75C9-4DA6-A28C-97CEE964AD0F}" type="presParOf" srcId="{5A9E172E-AB71-4ED7-A290-A6D57ACC6908}" destId="{BC77FCDE-98D4-40A6-A21C-EF43E5C96688}" srcOrd="0" destOrd="0" presId="urn:microsoft.com/office/officeart/2005/8/layout/default"/>
    <dgm:cxn modelId="{6B922BFC-A959-43B9-A6A4-BB1F9AC55FF8}" type="presParOf" srcId="{5A9E172E-AB71-4ED7-A290-A6D57ACC6908}" destId="{C0F124FC-B41A-48D4-A84B-8E4AE5AB06C2}" srcOrd="1" destOrd="0" presId="urn:microsoft.com/office/officeart/2005/8/layout/default"/>
    <dgm:cxn modelId="{3B5FB60E-60BE-46AC-A96C-0C62BBE799E1}" type="presParOf" srcId="{5A9E172E-AB71-4ED7-A290-A6D57ACC6908}" destId="{DB4F7599-7F48-4A03-8E5A-F1A6AB8653F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3AB5F-60C7-4CE3-9665-4FA37B6B16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MY"/>
        </a:p>
      </dgm:t>
    </dgm:pt>
    <dgm:pt modelId="{E331DF7F-B974-49EF-9853-AB3CA50A5283}">
      <dgm:prSet/>
      <dgm:spPr>
        <a:solidFill>
          <a:srgbClr val="FFC000"/>
        </a:solidFill>
      </dgm:spPr>
      <dgm:t>
        <a:bodyPr/>
        <a:lstStyle/>
        <a:p>
          <a:pPr algn="just"/>
          <a:r>
            <a:rPr lang="ms-MY" b="1" dirty="0" smtClean="0">
              <a:solidFill>
                <a:schemeClr val="tx1"/>
              </a:solidFill>
            </a:rPr>
            <a:t>Perlembagaan Malayan Union </a:t>
          </a:r>
          <a:r>
            <a:rPr lang="ms-MY" b="0" dirty="0" smtClean="0">
              <a:solidFill>
                <a:schemeClr val="tx1"/>
              </a:solidFill>
            </a:rPr>
            <a:t>telah diganti dengan </a:t>
          </a:r>
          <a:r>
            <a:rPr lang="ms-MY" b="1" dirty="0" smtClean="0">
              <a:solidFill>
                <a:schemeClr val="tx1"/>
              </a:solidFill>
            </a:rPr>
            <a:t>Perlembagaan Persekutuan Tanah Melayu 1948</a:t>
          </a:r>
          <a:r>
            <a:rPr lang="ms-MY" b="0" dirty="0" smtClean="0">
              <a:solidFill>
                <a:schemeClr val="tx1"/>
              </a:solidFill>
            </a:rPr>
            <a:t>. </a:t>
          </a:r>
          <a:endParaRPr lang="en-MY" b="0" dirty="0">
            <a:solidFill>
              <a:schemeClr val="tx1"/>
            </a:solidFill>
          </a:endParaRPr>
        </a:p>
      </dgm:t>
    </dgm:pt>
    <dgm:pt modelId="{65236E0A-2C6A-48DF-87DB-2FD562194EC5}" type="parTrans" cxnId="{3F0E43FC-5819-47B4-B5A6-27AC7AD9EC8A}">
      <dgm:prSet/>
      <dgm:spPr/>
      <dgm:t>
        <a:bodyPr/>
        <a:lstStyle/>
        <a:p>
          <a:endParaRPr lang="en-MY"/>
        </a:p>
      </dgm:t>
    </dgm:pt>
    <dgm:pt modelId="{EF32E0C5-95E0-48ED-9A61-4796990CBCF5}" type="sibTrans" cxnId="{3F0E43FC-5819-47B4-B5A6-27AC7AD9EC8A}">
      <dgm:prSet/>
      <dgm:spPr/>
      <dgm:t>
        <a:bodyPr/>
        <a:lstStyle/>
        <a:p>
          <a:endParaRPr lang="en-MY"/>
        </a:p>
      </dgm:t>
    </dgm:pt>
    <dgm:pt modelId="{1DCE13E3-00B9-4F67-A02F-18A265C38563}">
      <dgm:prSet/>
      <dgm:spPr>
        <a:solidFill>
          <a:srgbClr val="F56F79"/>
        </a:solidFill>
      </dgm:spPr>
      <dgm:t>
        <a:bodyPr/>
        <a:lstStyle/>
        <a:p>
          <a:pPr algn="just"/>
          <a:r>
            <a:rPr lang="ms-MY" b="1" dirty="0" smtClean="0">
              <a:solidFill>
                <a:schemeClr val="tx1"/>
              </a:solidFill>
            </a:rPr>
            <a:t>Persekutuan Tanah Melayu </a:t>
          </a:r>
          <a:r>
            <a:rPr lang="ms-MY" b="0" dirty="0" smtClean="0">
              <a:solidFill>
                <a:schemeClr val="tx1"/>
              </a:solidFill>
            </a:rPr>
            <a:t>telah </a:t>
          </a:r>
          <a:r>
            <a:rPr lang="ms-MY" b="1" dirty="0" smtClean="0">
              <a:solidFill>
                <a:schemeClr val="tx1"/>
              </a:solidFill>
            </a:rPr>
            <a:t>diisytiharkan pada 1 Februari 1948 </a:t>
          </a:r>
          <a:r>
            <a:rPr lang="ms-MY" b="0" dirty="0" smtClean="0">
              <a:solidFill>
                <a:schemeClr val="tx1"/>
              </a:solidFill>
            </a:rPr>
            <a:t>di bawah </a:t>
          </a:r>
          <a:r>
            <a:rPr lang="ms-MY" b="1" dirty="0" smtClean="0">
              <a:solidFill>
                <a:schemeClr val="tx1"/>
              </a:solidFill>
            </a:rPr>
            <a:t>Perintah Majlis Persekutuan Tanah Melayu 1948 </a:t>
          </a:r>
          <a:r>
            <a:rPr lang="ms-MY" b="0" dirty="0" smtClean="0">
              <a:solidFill>
                <a:schemeClr val="tx1"/>
              </a:solidFill>
            </a:rPr>
            <a:t>meliputi sembilan negeri Melayu dan dua daripada tiga Negeri-negeri Selat, iaitu </a:t>
          </a:r>
          <a:r>
            <a:rPr lang="ms-MY" b="1" dirty="0" smtClean="0">
              <a:solidFill>
                <a:schemeClr val="tx1"/>
              </a:solidFill>
            </a:rPr>
            <a:t>Pulau Pinang </a:t>
          </a:r>
          <a:r>
            <a:rPr lang="ms-MY" b="0" dirty="0" smtClean="0">
              <a:solidFill>
                <a:schemeClr val="tx1"/>
              </a:solidFill>
            </a:rPr>
            <a:t>dan </a:t>
          </a:r>
          <a:r>
            <a:rPr lang="ms-MY" b="1" dirty="0" smtClean="0">
              <a:solidFill>
                <a:schemeClr val="tx1"/>
              </a:solidFill>
            </a:rPr>
            <a:t>Melaka</a:t>
          </a:r>
          <a:r>
            <a:rPr lang="ms-MY" b="0" dirty="0" smtClean="0">
              <a:solidFill>
                <a:schemeClr val="tx1"/>
              </a:solidFill>
            </a:rPr>
            <a:t>. </a:t>
          </a:r>
        </a:p>
        <a:p>
          <a:pPr algn="just"/>
          <a:r>
            <a:rPr lang="ms-MY" b="1" dirty="0" smtClean="0">
              <a:solidFill>
                <a:schemeClr val="tx1"/>
              </a:solidFill>
            </a:rPr>
            <a:t>Singapura </a:t>
          </a:r>
          <a:r>
            <a:rPr lang="ms-MY" b="0" dirty="0" smtClean="0">
              <a:solidFill>
                <a:schemeClr val="tx1"/>
              </a:solidFill>
            </a:rPr>
            <a:t>terpisah sebagai sebuah </a:t>
          </a:r>
          <a:r>
            <a:rPr lang="ms-MY" b="1" dirty="0" smtClean="0">
              <a:solidFill>
                <a:schemeClr val="tx1"/>
              </a:solidFill>
            </a:rPr>
            <a:t>Tanah Jajahan Mahkota </a:t>
          </a:r>
          <a:r>
            <a:rPr lang="ms-MY" b="0" dirty="0" smtClean="0">
              <a:solidFill>
                <a:schemeClr val="tx1"/>
              </a:solidFill>
            </a:rPr>
            <a:t>di </a:t>
          </a:r>
          <a:r>
            <a:rPr lang="ms-MY" b="1" dirty="0" smtClean="0">
              <a:solidFill>
                <a:schemeClr val="tx1"/>
              </a:solidFill>
            </a:rPr>
            <a:t>luar Persekutuan</a:t>
          </a:r>
          <a:r>
            <a:rPr lang="ms-MY" b="0" dirty="0" smtClean="0">
              <a:solidFill>
                <a:schemeClr val="tx1"/>
              </a:solidFill>
            </a:rPr>
            <a:t>.</a:t>
          </a:r>
          <a:endParaRPr lang="en-MY" b="0" dirty="0">
            <a:solidFill>
              <a:schemeClr val="tx1"/>
            </a:solidFill>
          </a:endParaRPr>
        </a:p>
      </dgm:t>
    </dgm:pt>
    <dgm:pt modelId="{6F0D19F3-E9CB-4945-A58F-D5A70C7DEA11}" type="parTrans" cxnId="{33739605-B435-4BA6-BDB8-4FD5D84BD579}">
      <dgm:prSet/>
      <dgm:spPr/>
      <dgm:t>
        <a:bodyPr/>
        <a:lstStyle/>
        <a:p>
          <a:endParaRPr lang="en-MY"/>
        </a:p>
      </dgm:t>
    </dgm:pt>
    <dgm:pt modelId="{EC211B5B-8598-4930-8C6A-BCDB86285415}" type="sibTrans" cxnId="{33739605-B435-4BA6-BDB8-4FD5D84BD579}">
      <dgm:prSet/>
      <dgm:spPr/>
      <dgm:t>
        <a:bodyPr/>
        <a:lstStyle/>
        <a:p>
          <a:endParaRPr lang="en-MY"/>
        </a:p>
      </dgm:t>
    </dgm:pt>
    <dgm:pt modelId="{FAE1D738-DB66-406D-A15D-EB246BB867DA}">
      <dgm:prSet/>
      <dgm:spPr>
        <a:solidFill>
          <a:srgbClr val="00B050"/>
        </a:solidFill>
      </dgm:spPr>
      <dgm:t>
        <a:bodyPr/>
        <a:lstStyle/>
        <a:p>
          <a:pPr algn="just"/>
          <a:r>
            <a:rPr lang="ms-MY" b="1" dirty="0" smtClean="0">
              <a:solidFill>
                <a:schemeClr val="tx1"/>
              </a:solidFill>
            </a:rPr>
            <a:t>Kedaulatan Raja-raja Melayu </a:t>
          </a:r>
          <a:r>
            <a:rPr lang="ms-MY" b="0" dirty="0" smtClean="0">
              <a:solidFill>
                <a:schemeClr val="tx1"/>
              </a:solidFill>
            </a:rPr>
            <a:t>telah </a:t>
          </a:r>
          <a:r>
            <a:rPr lang="ms-MY" b="1" dirty="0" smtClean="0">
              <a:solidFill>
                <a:schemeClr val="tx1"/>
              </a:solidFill>
            </a:rPr>
            <a:t>dikembalikan</a:t>
          </a:r>
          <a:r>
            <a:rPr lang="ms-MY" b="0" dirty="0" smtClean="0">
              <a:solidFill>
                <a:schemeClr val="tx1"/>
              </a:solidFill>
            </a:rPr>
            <a:t>, begitu juga dengan </a:t>
          </a:r>
          <a:r>
            <a:rPr lang="ms-MY" b="1" dirty="0" smtClean="0">
              <a:solidFill>
                <a:schemeClr val="tx1"/>
              </a:solidFill>
            </a:rPr>
            <a:t>kedudukan istimewa orang Melayu </a:t>
          </a:r>
          <a:r>
            <a:rPr lang="ms-MY" b="0" dirty="0" smtClean="0">
              <a:solidFill>
                <a:schemeClr val="tx1"/>
              </a:solidFill>
            </a:rPr>
            <a:t>serta prinsip </a:t>
          </a:r>
          <a:r>
            <a:rPr lang="ms-MY" b="1" i="1" dirty="0" smtClean="0">
              <a:solidFill>
                <a:schemeClr val="tx1"/>
              </a:solidFill>
            </a:rPr>
            <a:t>jus soli</a:t>
          </a:r>
          <a:r>
            <a:rPr lang="ms-MY" b="1" dirty="0" smtClean="0">
              <a:solidFill>
                <a:schemeClr val="tx1"/>
              </a:solidFill>
            </a:rPr>
            <a:t> telah digugurkan</a:t>
          </a:r>
          <a:r>
            <a:rPr lang="ms-MY" b="0" dirty="0" smtClean="0">
              <a:solidFill>
                <a:schemeClr val="tx1"/>
              </a:solidFill>
            </a:rPr>
            <a:t>.  Pembentukan persekutuan merupakan satu kejayaan kepada orang Melayu kerana mengiktiraf kedaulatan dan hak negeri-negeri yang dahulunya telah dihapuskan dalam Malayan Union. Seterusnya, </a:t>
          </a:r>
          <a:r>
            <a:rPr lang="ms-MY" b="1" dirty="0" smtClean="0">
              <a:solidFill>
                <a:schemeClr val="tx1"/>
              </a:solidFill>
            </a:rPr>
            <a:t>Perlembagaan Persekutuan Tanah Melayu 1948</a:t>
          </a:r>
          <a:r>
            <a:rPr lang="ms-MY" b="0" dirty="0" smtClean="0">
              <a:solidFill>
                <a:schemeClr val="tx1"/>
              </a:solidFill>
            </a:rPr>
            <a:t> telah menjadi asas bagi </a:t>
          </a:r>
          <a:r>
            <a:rPr lang="ms-MY" b="1" dirty="0" smtClean="0">
              <a:solidFill>
                <a:schemeClr val="tx1"/>
              </a:solidFill>
            </a:rPr>
            <a:t>Perlembagaan Persekutuan Tanah Melayu 1957</a:t>
          </a:r>
          <a:r>
            <a:rPr lang="ms-MY" b="0" dirty="0" smtClean="0">
              <a:solidFill>
                <a:schemeClr val="tx1"/>
              </a:solidFill>
            </a:rPr>
            <a:t>.</a:t>
          </a:r>
          <a:endParaRPr lang="en-MY" b="0" dirty="0">
            <a:solidFill>
              <a:schemeClr val="tx1"/>
            </a:solidFill>
          </a:endParaRPr>
        </a:p>
      </dgm:t>
    </dgm:pt>
    <dgm:pt modelId="{8335B45C-D121-466C-B9FA-67C380991E94}" type="parTrans" cxnId="{131A07B0-27D6-46EF-BCB0-2C4A619B2FFF}">
      <dgm:prSet/>
      <dgm:spPr/>
      <dgm:t>
        <a:bodyPr/>
        <a:lstStyle/>
        <a:p>
          <a:endParaRPr lang="en-MY"/>
        </a:p>
      </dgm:t>
    </dgm:pt>
    <dgm:pt modelId="{C0B28413-2FE3-4556-BE2A-32D9A559D644}" type="sibTrans" cxnId="{131A07B0-27D6-46EF-BCB0-2C4A619B2FFF}">
      <dgm:prSet/>
      <dgm:spPr/>
      <dgm:t>
        <a:bodyPr/>
        <a:lstStyle/>
        <a:p>
          <a:endParaRPr lang="en-MY"/>
        </a:p>
      </dgm:t>
    </dgm:pt>
    <dgm:pt modelId="{C67E5D55-1FE3-4DBF-89B2-4B222BCC24C5}">
      <dgm:prSet/>
      <dgm:spPr>
        <a:solidFill>
          <a:srgbClr val="0070C0"/>
        </a:solidFill>
      </dgm:spPr>
      <dgm:t>
        <a:bodyPr/>
        <a:lstStyle/>
        <a:p>
          <a:pPr algn="just"/>
          <a:r>
            <a:rPr lang="ms-MY" b="0" dirty="0" smtClean="0">
              <a:solidFill>
                <a:schemeClr val="tx1"/>
              </a:solidFill>
            </a:rPr>
            <a:t>Perlembagaan persekutuan ini memperuntukkan </a:t>
          </a:r>
          <a:r>
            <a:rPr lang="ms-MY" b="1" dirty="0" smtClean="0">
              <a:solidFill>
                <a:schemeClr val="tx1"/>
              </a:solidFill>
            </a:rPr>
            <a:t>kerajaan pusat berkuasa dalam semua perkara </a:t>
          </a:r>
          <a:r>
            <a:rPr lang="ms-MY" b="0" dirty="0" smtClean="0">
              <a:solidFill>
                <a:schemeClr val="tx1"/>
              </a:solidFill>
            </a:rPr>
            <a:t>yang penting secara menyeluruh tetapi pada masa yang sama ia mengekalkan autonomi negeri-negeri serta menghormati kebesaran, martabat dan bidang kuasa Raja-raja dalam hal ehwal Islam dan adat istiadat Melayu. </a:t>
          </a:r>
          <a:endParaRPr lang="en-MY" b="0" dirty="0">
            <a:solidFill>
              <a:schemeClr val="tx1"/>
            </a:solidFill>
          </a:endParaRPr>
        </a:p>
      </dgm:t>
    </dgm:pt>
    <dgm:pt modelId="{B1ACCBFE-A6BE-4990-9344-32B1F573479D}" type="parTrans" cxnId="{53B6DCDF-0BC6-47E1-B3CF-5DE34973DE7C}">
      <dgm:prSet/>
      <dgm:spPr/>
    </dgm:pt>
    <dgm:pt modelId="{C5937474-585A-41DF-B295-1D915B68EA46}" type="sibTrans" cxnId="{53B6DCDF-0BC6-47E1-B3CF-5DE34973DE7C}">
      <dgm:prSet/>
      <dgm:spPr/>
    </dgm:pt>
    <dgm:pt modelId="{B0E3D554-7C1C-4973-AEF4-577DF8731CDE}" type="pres">
      <dgm:prSet presAssocID="{EFE3AB5F-60C7-4CE3-9665-4FA37B6B1643}" presName="linear" presStyleCnt="0">
        <dgm:presLayoutVars>
          <dgm:animLvl val="lvl"/>
          <dgm:resizeHandles val="exact"/>
        </dgm:presLayoutVars>
      </dgm:prSet>
      <dgm:spPr/>
      <dgm:t>
        <a:bodyPr/>
        <a:lstStyle/>
        <a:p>
          <a:endParaRPr lang="en-MY"/>
        </a:p>
      </dgm:t>
    </dgm:pt>
    <dgm:pt modelId="{B30A417F-3866-49FE-9AB3-C8121D6ACAAB}" type="pres">
      <dgm:prSet presAssocID="{E331DF7F-B974-49EF-9853-AB3CA50A5283}" presName="parentText" presStyleLbl="node1" presStyleIdx="0" presStyleCnt="4" custScaleY="40341">
        <dgm:presLayoutVars>
          <dgm:chMax val="0"/>
          <dgm:bulletEnabled val="1"/>
        </dgm:presLayoutVars>
      </dgm:prSet>
      <dgm:spPr/>
      <dgm:t>
        <a:bodyPr/>
        <a:lstStyle/>
        <a:p>
          <a:endParaRPr lang="en-MY"/>
        </a:p>
      </dgm:t>
    </dgm:pt>
    <dgm:pt modelId="{F1D5AD00-EE46-4994-90F8-B1D4D1F5A369}" type="pres">
      <dgm:prSet presAssocID="{EF32E0C5-95E0-48ED-9A61-4796990CBCF5}" presName="spacer" presStyleCnt="0"/>
      <dgm:spPr/>
    </dgm:pt>
    <dgm:pt modelId="{C7987F31-7D30-42F5-B8FB-61F7929B2C8A}" type="pres">
      <dgm:prSet presAssocID="{C67E5D55-1FE3-4DBF-89B2-4B222BCC24C5}" presName="parentText" presStyleLbl="node1" presStyleIdx="1" presStyleCnt="4">
        <dgm:presLayoutVars>
          <dgm:chMax val="0"/>
          <dgm:bulletEnabled val="1"/>
        </dgm:presLayoutVars>
      </dgm:prSet>
      <dgm:spPr/>
      <dgm:t>
        <a:bodyPr/>
        <a:lstStyle/>
        <a:p>
          <a:endParaRPr lang="en-US"/>
        </a:p>
      </dgm:t>
    </dgm:pt>
    <dgm:pt modelId="{F293A2E6-9A6A-4411-9FAC-B8914475F6BD}" type="pres">
      <dgm:prSet presAssocID="{C5937474-585A-41DF-B295-1D915B68EA46}" presName="spacer" presStyleCnt="0"/>
      <dgm:spPr/>
    </dgm:pt>
    <dgm:pt modelId="{79A46A49-DAB3-46D3-B266-93451FDBB753}" type="pres">
      <dgm:prSet presAssocID="{1DCE13E3-00B9-4F67-A02F-18A265C38563}" presName="parentText" presStyleLbl="node1" presStyleIdx="2" presStyleCnt="4">
        <dgm:presLayoutVars>
          <dgm:chMax val="0"/>
          <dgm:bulletEnabled val="1"/>
        </dgm:presLayoutVars>
      </dgm:prSet>
      <dgm:spPr/>
      <dgm:t>
        <a:bodyPr/>
        <a:lstStyle/>
        <a:p>
          <a:endParaRPr lang="en-MY"/>
        </a:p>
      </dgm:t>
    </dgm:pt>
    <dgm:pt modelId="{42C09083-FEC6-4766-AC47-7AA5FBE7F05D}" type="pres">
      <dgm:prSet presAssocID="{EC211B5B-8598-4930-8C6A-BCDB86285415}" presName="spacer" presStyleCnt="0"/>
      <dgm:spPr/>
    </dgm:pt>
    <dgm:pt modelId="{7B0D3591-E041-4C68-B6D1-DC6F5D7B027A}" type="pres">
      <dgm:prSet presAssocID="{FAE1D738-DB66-406D-A15D-EB246BB867DA}" presName="parentText" presStyleLbl="node1" presStyleIdx="3" presStyleCnt="4">
        <dgm:presLayoutVars>
          <dgm:chMax val="0"/>
          <dgm:bulletEnabled val="1"/>
        </dgm:presLayoutVars>
      </dgm:prSet>
      <dgm:spPr/>
      <dgm:t>
        <a:bodyPr/>
        <a:lstStyle/>
        <a:p>
          <a:endParaRPr lang="en-MY"/>
        </a:p>
      </dgm:t>
    </dgm:pt>
  </dgm:ptLst>
  <dgm:cxnLst>
    <dgm:cxn modelId="{6E34555A-078C-4651-BC59-5709513174CA}" type="presOf" srcId="{FAE1D738-DB66-406D-A15D-EB246BB867DA}" destId="{7B0D3591-E041-4C68-B6D1-DC6F5D7B027A}" srcOrd="0" destOrd="0" presId="urn:microsoft.com/office/officeart/2005/8/layout/vList2"/>
    <dgm:cxn modelId="{83A01943-87BF-4EB0-8B86-408BC5DB4504}" type="presOf" srcId="{E331DF7F-B974-49EF-9853-AB3CA50A5283}" destId="{B30A417F-3866-49FE-9AB3-C8121D6ACAAB}" srcOrd="0" destOrd="0" presId="urn:microsoft.com/office/officeart/2005/8/layout/vList2"/>
    <dgm:cxn modelId="{66D9DE79-5012-4CC1-8DEB-8E1BB3257BE2}" type="presOf" srcId="{1DCE13E3-00B9-4F67-A02F-18A265C38563}" destId="{79A46A49-DAB3-46D3-B266-93451FDBB753}" srcOrd="0" destOrd="0" presId="urn:microsoft.com/office/officeart/2005/8/layout/vList2"/>
    <dgm:cxn modelId="{131A07B0-27D6-46EF-BCB0-2C4A619B2FFF}" srcId="{EFE3AB5F-60C7-4CE3-9665-4FA37B6B1643}" destId="{FAE1D738-DB66-406D-A15D-EB246BB867DA}" srcOrd="3" destOrd="0" parTransId="{8335B45C-D121-466C-B9FA-67C380991E94}" sibTransId="{C0B28413-2FE3-4556-BE2A-32D9A559D644}"/>
    <dgm:cxn modelId="{94595A79-5C0C-47E7-8B7B-5DFC58D92FE5}" type="presOf" srcId="{EFE3AB5F-60C7-4CE3-9665-4FA37B6B1643}" destId="{B0E3D554-7C1C-4973-AEF4-577DF8731CDE}" srcOrd="0" destOrd="0" presId="urn:microsoft.com/office/officeart/2005/8/layout/vList2"/>
    <dgm:cxn modelId="{B140412A-2019-4719-B8E6-98F060E3A358}" type="presOf" srcId="{C67E5D55-1FE3-4DBF-89B2-4B222BCC24C5}" destId="{C7987F31-7D30-42F5-B8FB-61F7929B2C8A}" srcOrd="0" destOrd="0" presId="urn:microsoft.com/office/officeart/2005/8/layout/vList2"/>
    <dgm:cxn modelId="{33739605-B435-4BA6-BDB8-4FD5D84BD579}" srcId="{EFE3AB5F-60C7-4CE3-9665-4FA37B6B1643}" destId="{1DCE13E3-00B9-4F67-A02F-18A265C38563}" srcOrd="2" destOrd="0" parTransId="{6F0D19F3-E9CB-4945-A58F-D5A70C7DEA11}" sibTransId="{EC211B5B-8598-4930-8C6A-BCDB86285415}"/>
    <dgm:cxn modelId="{3F0E43FC-5819-47B4-B5A6-27AC7AD9EC8A}" srcId="{EFE3AB5F-60C7-4CE3-9665-4FA37B6B1643}" destId="{E331DF7F-B974-49EF-9853-AB3CA50A5283}" srcOrd="0" destOrd="0" parTransId="{65236E0A-2C6A-48DF-87DB-2FD562194EC5}" sibTransId="{EF32E0C5-95E0-48ED-9A61-4796990CBCF5}"/>
    <dgm:cxn modelId="{53B6DCDF-0BC6-47E1-B3CF-5DE34973DE7C}" srcId="{EFE3AB5F-60C7-4CE3-9665-4FA37B6B1643}" destId="{C67E5D55-1FE3-4DBF-89B2-4B222BCC24C5}" srcOrd="1" destOrd="0" parTransId="{B1ACCBFE-A6BE-4990-9344-32B1F573479D}" sibTransId="{C5937474-585A-41DF-B295-1D915B68EA46}"/>
    <dgm:cxn modelId="{0B71D11B-F8B3-4844-9A50-6E2FFD78786C}" type="presParOf" srcId="{B0E3D554-7C1C-4973-AEF4-577DF8731CDE}" destId="{B30A417F-3866-49FE-9AB3-C8121D6ACAAB}" srcOrd="0" destOrd="0" presId="urn:microsoft.com/office/officeart/2005/8/layout/vList2"/>
    <dgm:cxn modelId="{B16C1026-8C01-452F-A520-2D76AB5227E3}" type="presParOf" srcId="{B0E3D554-7C1C-4973-AEF4-577DF8731CDE}" destId="{F1D5AD00-EE46-4994-90F8-B1D4D1F5A369}" srcOrd="1" destOrd="0" presId="urn:microsoft.com/office/officeart/2005/8/layout/vList2"/>
    <dgm:cxn modelId="{E6A82CD7-8A30-4D96-968E-691491CBA2AC}" type="presParOf" srcId="{B0E3D554-7C1C-4973-AEF4-577DF8731CDE}" destId="{C7987F31-7D30-42F5-B8FB-61F7929B2C8A}" srcOrd="2" destOrd="0" presId="urn:microsoft.com/office/officeart/2005/8/layout/vList2"/>
    <dgm:cxn modelId="{87D1D7D4-666A-4E29-8102-050A0E7866E1}" type="presParOf" srcId="{B0E3D554-7C1C-4973-AEF4-577DF8731CDE}" destId="{F293A2E6-9A6A-4411-9FAC-B8914475F6BD}" srcOrd="3" destOrd="0" presId="urn:microsoft.com/office/officeart/2005/8/layout/vList2"/>
    <dgm:cxn modelId="{AB8B22AA-94DE-4F9E-B082-DD3CDC48D4BF}" type="presParOf" srcId="{B0E3D554-7C1C-4973-AEF4-577DF8731CDE}" destId="{79A46A49-DAB3-46D3-B266-93451FDBB753}" srcOrd="4" destOrd="0" presId="urn:microsoft.com/office/officeart/2005/8/layout/vList2"/>
    <dgm:cxn modelId="{C56B256C-E8BB-40A3-B3B0-08CBAA1BCC83}" type="presParOf" srcId="{B0E3D554-7C1C-4973-AEF4-577DF8731CDE}" destId="{42C09083-FEC6-4766-AC47-7AA5FBE7F05D}" srcOrd="5" destOrd="0" presId="urn:microsoft.com/office/officeart/2005/8/layout/vList2"/>
    <dgm:cxn modelId="{D65E6AE1-4728-4161-872A-F5F029484EE0}" type="presParOf" srcId="{B0E3D554-7C1C-4973-AEF4-577DF8731CDE}" destId="{7B0D3591-E041-4C68-B6D1-DC6F5D7B02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CA7C96-830C-4D93-BC97-D23C14348C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MY"/>
        </a:p>
      </dgm:t>
    </dgm:pt>
    <dgm:pt modelId="{ABE4F70D-FB26-445A-9097-A7791F7B2965}">
      <dgm:prSet phldrT="[Text]"/>
      <dgm:spPr>
        <a:blipFill rotWithShape="0">
          <a:blip xmlns:r="http://schemas.openxmlformats.org/officeDocument/2006/relationships" r:embed="rId1"/>
          <a:stretch>
            <a:fillRect/>
          </a:stretch>
        </a:blipFill>
      </dgm:spPr>
      <dgm:t>
        <a:bodyPr/>
        <a:lstStyle/>
        <a:p>
          <a:pPr algn="just"/>
          <a:endParaRPr lang="en-MY" dirty="0"/>
        </a:p>
      </dgm:t>
    </dgm:pt>
    <dgm:pt modelId="{7A519EE4-87EC-40EE-87DF-EE0107EADF78}" type="parTrans" cxnId="{5158D8C3-428F-4C99-8547-5F0314D3BF73}">
      <dgm:prSet/>
      <dgm:spPr/>
      <dgm:t>
        <a:bodyPr/>
        <a:lstStyle/>
        <a:p>
          <a:endParaRPr lang="en-MY"/>
        </a:p>
      </dgm:t>
    </dgm:pt>
    <dgm:pt modelId="{6F271621-57D7-4602-9FD1-2C0036B3C454}" type="sibTrans" cxnId="{5158D8C3-428F-4C99-8547-5F0314D3BF73}">
      <dgm:prSet/>
      <dgm:spPr/>
      <dgm:t>
        <a:bodyPr/>
        <a:lstStyle/>
        <a:p>
          <a:endParaRPr lang="en-MY"/>
        </a:p>
      </dgm:t>
    </dgm:pt>
    <dgm:pt modelId="{BBE69C2C-F48D-421F-9116-462C0320C96D}">
      <dgm:prSet phldrT="[Text]"/>
      <dgm:spPr>
        <a:solidFill>
          <a:schemeClr val="accent6">
            <a:lumMod val="40000"/>
            <a:lumOff val="60000"/>
            <a:alpha val="90000"/>
          </a:schemeClr>
        </a:solidFill>
      </dgm:spPr>
      <dgm:t>
        <a:bodyPr/>
        <a:lstStyle/>
        <a:p>
          <a:pPr algn="just"/>
          <a:r>
            <a:rPr lang="ms-MY" dirty="0" smtClean="0"/>
            <a:t>Pilihanraya Umum 1955 telah membuktikan </a:t>
          </a:r>
          <a:r>
            <a:rPr lang="ms-MY" b="1" dirty="0" smtClean="0"/>
            <a:t>penolakan sikap perkauman dalam kalangan orang Melayu</a:t>
          </a:r>
          <a:r>
            <a:rPr lang="ms-MY" dirty="0" smtClean="0"/>
            <a:t>, kerana sekiranya orang Melayu mengamalkan sikap perkauman, sudah tentu mereka hanya menubuhkan kerajaan Melayu dan menggubal satu perlembagaan untuk Tanah Melayu yang merdeka bagi menjamin kekuasaan orang Melayu dengan cara yang berterusan. </a:t>
          </a:r>
          <a:endParaRPr lang="en-MY" dirty="0"/>
        </a:p>
      </dgm:t>
    </dgm:pt>
    <dgm:pt modelId="{19682DA9-31A4-4013-8E64-BED38569D05E}" type="parTrans" cxnId="{6A7BB96D-3303-4688-88CB-B00CB49F7EA9}">
      <dgm:prSet/>
      <dgm:spPr/>
      <dgm:t>
        <a:bodyPr/>
        <a:lstStyle/>
        <a:p>
          <a:endParaRPr lang="en-MY"/>
        </a:p>
      </dgm:t>
    </dgm:pt>
    <dgm:pt modelId="{C9C4743E-0354-4ED3-BF5C-E46022C71493}" type="sibTrans" cxnId="{6A7BB96D-3303-4688-88CB-B00CB49F7EA9}">
      <dgm:prSet/>
      <dgm:spPr/>
      <dgm:t>
        <a:bodyPr/>
        <a:lstStyle/>
        <a:p>
          <a:endParaRPr lang="en-MY"/>
        </a:p>
      </dgm:t>
    </dgm:pt>
    <dgm:pt modelId="{4DA43DCC-42FC-4915-9D2D-2561AD5D934B}">
      <dgm:prSet phldrT="[Text]"/>
      <dgm:spPr>
        <a:blipFill rotWithShape="0">
          <a:blip xmlns:r="http://schemas.openxmlformats.org/officeDocument/2006/relationships" r:embed="rId2"/>
          <a:stretch>
            <a:fillRect/>
          </a:stretch>
        </a:blipFill>
      </dgm:spPr>
      <dgm:t>
        <a:bodyPr/>
        <a:lstStyle/>
        <a:p>
          <a:pPr algn="just"/>
          <a:endParaRPr lang="en-MY" dirty="0"/>
        </a:p>
      </dgm:t>
    </dgm:pt>
    <dgm:pt modelId="{F6F89F4B-8752-46B3-A505-50950987280E}" type="parTrans" cxnId="{30B9AE32-5FFC-4469-BFE0-CBA20F83195D}">
      <dgm:prSet/>
      <dgm:spPr/>
      <dgm:t>
        <a:bodyPr/>
        <a:lstStyle/>
        <a:p>
          <a:endParaRPr lang="en-MY"/>
        </a:p>
      </dgm:t>
    </dgm:pt>
    <dgm:pt modelId="{ACAFF811-8F1F-4AB6-9E2E-29D73AFAA767}" type="sibTrans" cxnId="{30B9AE32-5FFC-4469-BFE0-CBA20F83195D}">
      <dgm:prSet/>
      <dgm:spPr/>
      <dgm:t>
        <a:bodyPr/>
        <a:lstStyle/>
        <a:p>
          <a:endParaRPr lang="en-MY"/>
        </a:p>
      </dgm:t>
    </dgm:pt>
    <dgm:pt modelId="{E0FF6085-6F45-42BA-8917-1BADC6ADA3C8}">
      <dgm:prSet phldrT="[Text]"/>
      <dgm:spPr>
        <a:solidFill>
          <a:schemeClr val="accent1">
            <a:lumMod val="50000"/>
            <a:alpha val="90000"/>
          </a:schemeClr>
        </a:solidFill>
      </dgm:spPr>
      <dgm:t>
        <a:bodyPr/>
        <a:lstStyle/>
        <a:p>
          <a:pPr algn="just"/>
          <a:r>
            <a:rPr lang="ms-MY" b="1" dirty="0" smtClean="0"/>
            <a:t>Parti Perikatan </a:t>
          </a:r>
          <a:r>
            <a:rPr lang="ms-MY" dirty="0" smtClean="0"/>
            <a:t>kerjasama erat antara tiga kaum terbesar iaitu </a:t>
          </a:r>
          <a:r>
            <a:rPr lang="ms-MY" b="1" dirty="0" smtClean="0"/>
            <a:t>Melayu</a:t>
          </a:r>
          <a:r>
            <a:rPr lang="ms-MY" dirty="0" smtClean="0"/>
            <a:t>, </a:t>
          </a:r>
          <a:r>
            <a:rPr lang="ms-MY" b="1" dirty="0" smtClean="0"/>
            <a:t>Cina</a:t>
          </a:r>
          <a:r>
            <a:rPr lang="ms-MY" dirty="0" smtClean="0"/>
            <a:t>, dan </a:t>
          </a:r>
          <a:r>
            <a:rPr lang="ms-MY" b="1" dirty="0" smtClean="0"/>
            <a:t>India</a:t>
          </a:r>
          <a:r>
            <a:rPr lang="ms-MY" dirty="0" smtClean="0"/>
            <a:t> melalui </a:t>
          </a:r>
          <a:r>
            <a:rPr lang="ms-MY" b="1" dirty="0" smtClean="0"/>
            <a:t>UMNO</a:t>
          </a:r>
          <a:r>
            <a:rPr lang="ms-MY" dirty="0" smtClean="0"/>
            <a:t>, </a:t>
          </a:r>
          <a:r>
            <a:rPr lang="ms-MY" b="1" dirty="0" smtClean="0"/>
            <a:t>MCA</a:t>
          </a:r>
          <a:r>
            <a:rPr lang="ms-MY" dirty="0" smtClean="0"/>
            <a:t>, dan </a:t>
          </a:r>
          <a:r>
            <a:rPr lang="ms-MY" b="1" dirty="0" smtClean="0"/>
            <a:t>MIC</a:t>
          </a:r>
          <a:r>
            <a:rPr lang="ms-MY" dirty="0" smtClean="0"/>
            <a:t> telah menubuhkan Jawatankuasa Kerja Majlis Sementara Perikatan untuk menghadapi Pilihan Persekutuan 1955 untuk berbincang berkenaan pembahagian kerusi dan kedudukan calon mengikut parti. </a:t>
          </a:r>
          <a:endParaRPr lang="en-MY" dirty="0"/>
        </a:p>
      </dgm:t>
    </dgm:pt>
    <dgm:pt modelId="{90F98632-84C4-4029-9791-236549B7C412}" type="parTrans" cxnId="{06D28D9F-FB4D-47C1-AD58-D3169BF8810D}">
      <dgm:prSet/>
      <dgm:spPr/>
      <dgm:t>
        <a:bodyPr/>
        <a:lstStyle/>
        <a:p>
          <a:endParaRPr lang="en-MY"/>
        </a:p>
      </dgm:t>
    </dgm:pt>
    <dgm:pt modelId="{F77F6F8E-74AF-4AFC-8DBD-A6D87C60A8B3}" type="sibTrans" cxnId="{06D28D9F-FB4D-47C1-AD58-D3169BF8810D}">
      <dgm:prSet/>
      <dgm:spPr/>
      <dgm:t>
        <a:bodyPr/>
        <a:lstStyle/>
        <a:p>
          <a:endParaRPr lang="en-MY"/>
        </a:p>
      </dgm:t>
    </dgm:pt>
    <dgm:pt modelId="{94ACF21E-39A6-473D-B48F-1CB3AB4A81DB}">
      <dgm:prSet phldrT="[Text]"/>
      <dgm:spPr>
        <a:blipFill rotWithShape="0">
          <a:blip xmlns:r="http://schemas.openxmlformats.org/officeDocument/2006/relationships" r:embed="rId3"/>
          <a:stretch>
            <a:fillRect/>
          </a:stretch>
        </a:blipFill>
      </dgm:spPr>
      <dgm:t>
        <a:bodyPr/>
        <a:lstStyle/>
        <a:p>
          <a:pPr algn="just"/>
          <a:endParaRPr lang="en-MY" dirty="0"/>
        </a:p>
      </dgm:t>
    </dgm:pt>
    <dgm:pt modelId="{C1AEA893-FC08-46B1-B6B6-8B5CFB2F1B7C}" type="sibTrans" cxnId="{C0AEC9DE-2C57-4D4E-B48B-B4EF7DE082E7}">
      <dgm:prSet/>
      <dgm:spPr/>
      <dgm:t>
        <a:bodyPr/>
        <a:lstStyle/>
        <a:p>
          <a:endParaRPr lang="en-MY"/>
        </a:p>
      </dgm:t>
    </dgm:pt>
    <dgm:pt modelId="{9C248916-055F-4FAC-81C7-848423EB59E6}" type="parTrans" cxnId="{C0AEC9DE-2C57-4D4E-B48B-B4EF7DE082E7}">
      <dgm:prSet/>
      <dgm:spPr/>
      <dgm:t>
        <a:bodyPr/>
        <a:lstStyle/>
        <a:p>
          <a:endParaRPr lang="en-MY"/>
        </a:p>
      </dgm:t>
    </dgm:pt>
    <dgm:pt modelId="{4CFA94B6-E3A1-438E-9302-5CB4D50B113F}">
      <dgm:prSet phldrT="[Text]"/>
      <dgm:spPr>
        <a:solidFill>
          <a:schemeClr val="accent2">
            <a:lumMod val="20000"/>
            <a:lumOff val="80000"/>
            <a:alpha val="90000"/>
          </a:schemeClr>
        </a:solidFill>
      </dgm:spPr>
      <dgm:t>
        <a:bodyPr/>
        <a:lstStyle/>
        <a:p>
          <a:pPr algn="just"/>
          <a:r>
            <a:rPr lang="ms-MY" dirty="0" smtClean="0"/>
            <a:t>Persekutuan Tanah Melayu telah mengeratkan kerjasama di antara etnik Melayu dan bukan Melayu. </a:t>
          </a:r>
          <a:endParaRPr lang="en-MY" dirty="0"/>
        </a:p>
      </dgm:t>
    </dgm:pt>
    <dgm:pt modelId="{95906EE4-A16C-4261-9E53-913B8646B3DE}" type="sibTrans" cxnId="{70C1A031-EE95-40AD-8AA7-333219038351}">
      <dgm:prSet/>
      <dgm:spPr/>
      <dgm:t>
        <a:bodyPr/>
        <a:lstStyle/>
        <a:p>
          <a:endParaRPr lang="en-MY"/>
        </a:p>
      </dgm:t>
    </dgm:pt>
    <dgm:pt modelId="{928E3714-9BE5-412B-9ABE-525BF7E15C93}" type="parTrans" cxnId="{70C1A031-EE95-40AD-8AA7-333219038351}">
      <dgm:prSet/>
      <dgm:spPr/>
      <dgm:t>
        <a:bodyPr/>
        <a:lstStyle/>
        <a:p>
          <a:endParaRPr lang="en-MY"/>
        </a:p>
      </dgm:t>
    </dgm:pt>
    <dgm:pt modelId="{881795E5-0C69-40E7-B1F8-AEF46FC781C6}">
      <dgm:prSet phldrT="[Text]"/>
      <dgm:spPr>
        <a:solidFill>
          <a:schemeClr val="accent2">
            <a:lumMod val="20000"/>
            <a:lumOff val="80000"/>
            <a:alpha val="90000"/>
          </a:schemeClr>
        </a:solidFill>
      </dgm:spPr>
      <dgm:t>
        <a:bodyPr/>
        <a:lstStyle/>
        <a:p>
          <a:pPr algn="just"/>
          <a:r>
            <a:rPr lang="ms-MY" dirty="0" smtClean="0"/>
            <a:t>Hal ini dapat dibuktikan melalui </a:t>
          </a:r>
          <a:r>
            <a:rPr lang="ms-MY" b="1" dirty="0" smtClean="0"/>
            <a:t>Pilihanraya Umum 1955 </a:t>
          </a:r>
          <a:r>
            <a:rPr lang="ms-MY" dirty="0" smtClean="0"/>
            <a:t>yang memperlihatkan Parti Perikatan yang diterajui oleh UMNO telah mengamalkan perkongsian kuasa melalui pembahagian kerusi dalam pilihanraya ini. </a:t>
          </a:r>
          <a:endParaRPr lang="en-MY" dirty="0"/>
        </a:p>
      </dgm:t>
    </dgm:pt>
    <dgm:pt modelId="{B268639D-A891-40D1-9BE5-CB50C7A44C2D}" type="parTrans" cxnId="{B54BB92F-8994-4335-A473-C8B78BEF2ADF}">
      <dgm:prSet/>
      <dgm:spPr/>
    </dgm:pt>
    <dgm:pt modelId="{12B71FC1-7540-481E-BF6C-6013EBAB4BCC}" type="sibTrans" cxnId="{B54BB92F-8994-4335-A473-C8B78BEF2ADF}">
      <dgm:prSet/>
      <dgm:spPr/>
    </dgm:pt>
    <dgm:pt modelId="{C5E314F4-2A2B-4F34-B314-F371F888EAE0}" type="pres">
      <dgm:prSet presAssocID="{29CA7C96-830C-4D93-BC97-D23C14348CCE}" presName="Name0" presStyleCnt="0">
        <dgm:presLayoutVars>
          <dgm:dir/>
          <dgm:animLvl val="lvl"/>
          <dgm:resizeHandles val="exact"/>
        </dgm:presLayoutVars>
      </dgm:prSet>
      <dgm:spPr/>
      <dgm:t>
        <a:bodyPr/>
        <a:lstStyle/>
        <a:p>
          <a:endParaRPr lang="en-US"/>
        </a:p>
      </dgm:t>
    </dgm:pt>
    <dgm:pt modelId="{ADF31D01-08C5-420A-85A8-865DE142B533}" type="pres">
      <dgm:prSet presAssocID="{94ACF21E-39A6-473D-B48F-1CB3AB4A81DB}" presName="linNode" presStyleCnt="0"/>
      <dgm:spPr/>
    </dgm:pt>
    <dgm:pt modelId="{A92DC4C4-FE29-481A-947E-230419A703FD}" type="pres">
      <dgm:prSet presAssocID="{94ACF21E-39A6-473D-B48F-1CB3AB4A81DB}" presName="parentText" presStyleLbl="node1" presStyleIdx="0" presStyleCnt="3" custScaleX="70238" custScaleY="76469" custLinFactNeighborX="-3237" custLinFactNeighborY="892">
        <dgm:presLayoutVars>
          <dgm:chMax val="1"/>
          <dgm:bulletEnabled val="1"/>
        </dgm:presLayoutVars>
      </dgm:prSet>
      <dgm:spPr/>
      <dgm:t>
        <a:bodyPr/>
        <a:lstStyle/>
        <a:p>
          <a:endParaRPr lang="en-US"/>
        </a:p>
      </dgm:t>
    </dgm:pt>
    <dgm:pt modelId="{A35BE53F-414D-4EFB-A504-1C563CB5340E}" type="pres">
      <dgm:prSet presAssocID="{94ACF21E-39A6-473D-B48F-1CB3AB4A81DB}" presName="descendantText" presStyleLbl="alignAccFollowNode1" presStyleIdx="0" presStyleCnt="3" custScaleX="116741" custLinFactNeighborX="-804" custLinFactNeighborY="-1543">
        <dgm:presLayoutVars>
          <dgm:bulletEnabled val="1"/>
        </dgm:presLayoutVars>
      </dgm:prSet>
      <dgm:spPr/>
      <dgm:t>
        <a:bodyPr/>
        <a:lstStyle/>
        <a:p>
          <a:endParaRPr lang="en-US"/>
        </a:p>
      </dgm:t>
    </dgm:pt>
    <dgm:pt modelId="{D7E64DEC-E5EF-4A97-810F-D3801728A925}" type="pres">
      <dgm:prSet presAssocID="{C1AEA893-FC08-46B1-B6B6-8B5CFB2F1B7C}" presName="sp" presStyleCnt="0"/>
      <dgm:spPr/>
    </dgm:pt>
    <dgm:pt modelId="{2C4C58CA-4334-41CD-AE46-150E0D261D60}" type="pres">
      <dgm:prSet presAssocID="{ABE4F70D-FB26-445A-9097-A7791F7B2965}" presName="linNode" presStyleCnt="0"/>
      <dgm:spPr/>
    </dgm:pt>
    <dgm:pt modelId="{1A9B2DB5-857B-4D5B-8D58-20D685313CCE}" type="pres">
      <dgm:prSet presAssocID="{ABE4F70D-FB26-445A-9097-A7791F7B2965}" presName="parentText" presStyleLbl="node1" presStyleIdx="1" presStyleCnt="3" custScaleX="68650" custScaleY="76450" custLinFactNeighborX="0" custLinFactNeighborY="1467">
        <dgm:presLayoutVars>
          <dgm:chMax val="1"/>
          <dgm:bulletEnabled val="1"/>
        </dgm:presLayoutVars>
      </dgm:prSet>
      <dgm:spPr/>
      <dgm:t>
        <a:bodyPr/>
        <a:lstStyle/>
        <a:p>
          <a:endParaRPr lang="en-US"/>
        </a:p>
      </dgm:t>
    </dgm:pt>
    <dgm:pt modelId="{14AD5594-2D27-413B-9DB6-59C22BB34C46}" type="pres">
      <dgm:prSet presAssocID="{ABE4F70D-FB26-445A-9097-A7791F7B2965}" presName="descendantText" presStyleLbl="alignAccFollowNode1" presStyleIdx="1" presStyleCnt="3" custScaleX="121372" custLinFactNeighborX="-90" custLinFactNeighborY="-607">
        <dgm:presLayoutVars>
          <dgm:bulletEnabled val="1"/>
        </dgm:presLayoutVars>
      </dgm:prSet>
      <dgm:spPr/>
      <dgm:t>
        <a:bodyPr/>
        <a:lstStyle/>
        <a:p>
          <a:endParaRPr lang="en-US"/>
        </a:p>
      </dgm:t>
    </dgm:pt>
    <dgm:pt modelId="{1C74B59C-57DC-49FC-80AE-EDAC6A2929A8}" type="pres">
      <dgm:prSet presAssocID="{6F271621-57D7-4602-9FD1-2C0036B3C454}" presName="sp" presStyleCnt="0"/>
      <dgm:spPr/>
    </dgm:pt>
    <dgm:pt modelId="{7258957F-4BD0-4239-A54D-A73B2119B994}" type="pres">
      <dgm:prSet presAssocID="{4DA43DCC-42FC-4915-9D2D-2561AD5D934B}" presName="linNode" presStyleCnt="0"/>
      <dgm:spPr/>
    </dgm:pt>
    <dgm:pt modelId="{2966F2FA-CC57-4320-8D1F-EABFD343081A}" type="pres">
      <dgm:prSet presAssocID="{4DA43DCC-42FC-4915-9D2D-2561AD5D934B}" presName="parentText" presStyleLbl="node1" presStyleIdx="2" presStyleCnt="3" custScaleX="75200" custScaleY="74112" custLinFactNeighborX="-4632" custLinFactNeighborY="4359">
        <dgm:presLayoutVars>
          <dgm:chMax val="1"/>
          <dgm:bulletEnabled val="1"/>
        </dgm:presLayoutVars>
      </dgm:prSet>
      <dgm:spPr/>
      <dgm:t>
        <a:bodyPr/>
        <a:lstStyle/>
        <a:p>
          <a:endParaRPr lang="en-US"/>
        </a:p>
      </dgm:t>
    </dgm:pt>
    <dgm:pt modelId="{D8F0DDED-4697-4BA0-AAB1-8E651214A8FC}" type="pres">
      <dgm:prSet presAssocID="{4DA43DCC-42FC-4915-9D2D-2561AD5D934B}" presName="descendantText" presStyleLbl="alignAccFollowNode1" presStyleIdx="2" presStyleCnt="3" custScaleX="125044" custLinFactNeighborX="-816" custLinFactNeighborY="38">
        <dgm:presLayoutVars>
          <dgm:bulletEnabled val="1"/>
        </dgm:presLayoutVars>
      </dgm:prSet>
      <dgm:spPr/>
      <dgm:t>
        <a:bodyPr/>
        <a:lstStyle/>
        <a:p>
          <a:endParaRPr lang="en-US"/>
        </a:p>
      </dgm:t>
    </dgm:pt>
  </dgm:ptLst>
  <dgm:cxnLst>
    <dgm:cxn modelId="{FBEB1F3B-C703-4189-AA6C-1F34E469DC24}" type="presOf" srcId="{4CFA94B6-E3A1-438E-9302-5CB4D50B113F}" destId="{A35BE53F-414D-4EFB-A504-1C563CB5340E}" srcOrd="0" destOrd="0" presId="urn:microsoft.com/office/officeart/2005/8/layout/vList5"/>
    <dgm:cxn modelId="{0425B524-1635-4FD1-BBDD-00DED7B0C3DF}" type="presOf" srcId="{881795E5-0C69-40E7-B1F8-AEF46FC781C6}" destId="{A35BE53F-414D-4EFB-A504-1C563CB5340E}" srcOrd="0" destOrd="1" presId="urn:microsoft.com/office/officeart/2005/8/layout/vList5"/>
    <dgm:cxn modelId="{38E62BE3-9AFB-4E71-8253-5B673584F9C5}" type="presOf" srcId="{E0FF6085-6F45-42BA-8917-1BADC6ADA3C8}" destId="{D8F0DDED-4697-4BA0-AAB1-8E651214A8FC}" srcOrd="0" destOrd="0" presId="urn:microsoft.com/office/officeart/2005/8/layout/vList5"/>
    <dgm:cxn modelId="{C0AEC9DE-2C57-4D4E-B48B-B4EF7DE082E7}" srcId="{29CA7C96-830C-4D93-BC97-D23C14348CCE}" destId="{94ACF21E-39A6-473D-B48F-1CB3AB4A81DB}" srcOrd="0" destOrd="0" parTransId="{9C248916-055F-4FAC-81C7-848423EB59E6}" sibTransId="{C1AEA893-FC08-46B1-B6B6-8B5CFB2F1B7C}"/>
    <dgm:cxn modelId="{30B9AE32-5FFC-4469-BFE0-CBA20F83195D}" srcId="{29CA7C96-830C-4D93-BC97-D23C14348CCE}" destId="{4DA43DCC-42FC-4915-9D2D-2561AD5D934B}" srcOrd="2" destOrd="0" parTransId="{F6F89F4B-8752-46B3-A505-50950987280E}" sibTransId="{ACAFF811-8F1F-4AB6-9E2E-29D73AFAA767}"/>
    <dgm:cxn modelId="{AE178901-D742-44FC-BB24-FDC965B03013}" type="presOf" srcId="{94ACF21E-39A6-473D-B48F-1CB3AB4A81DB}" destId="{A92DC4C4-FE29-481A-947E-230419A703FD}" srcOrd="0" destOrd="0" presId="urn:microsoft.com/office/officeart/2005/8/layout/vList5"/>
    <dgm:cxn modelId="{34FFF39F-B2C3-4755-B88F-BFC7E30B26F6}" type="presOf" srcId="{BBE69C2C-F48D-421F-9116-462C0320C96D}" destId="{14AD5594-2D27-413B-9DB6-59C22BB34C46}" srcOrd="0" destOrd="0" presId="urn:microsoft.com/office/officeart/2005/8/layout/vList5"/>
    <dgm:cxn modelId="{06D28D9F-FB4D-47C1-AD58-D3169BF8810D}" srcId="{4DA43DCC-42FC-4915-9D2D-2561AD5D934B}" destId="{E0FF6085-6F45-42BA-8917-1BADC6ADA3C8}" srcOrd="0" destOrd="0" parTransId="{90F98632-84C4-4029-9791-236549B7C412}" sibTransId="{F77F6F8E-74AF-4AFC-8DBD-A6D87C60A8B3}"/>
    <dgm:cxn modelId="{5158D8C3-428F-4C99-8547-5F0314D3BF73}" srcId="{29CA7C96-830C-4D93-BC97-D23C14348CCE}" destId="{ABE4F70D-FB26-445A-9097-A7791F7B2965}" srcOrd="1" destOrd="0" parTransId="{7A519EE4-87EC-40EE-87DF-EE0107EADF78}" sibTransId="{6F271621-57D7-4602-9FD1-2C0036B3C454}"/>
    <dgm:cxn modelId="{DB0429FE-8BF1-49BE-91AC-E950BE8C8A9D}" type="presOf" srcId="{4DA43DCC-42FC-4915-9D2D-2561AD5D934B}" destId="{2966F2FA-CC57-4320-8D1F-EABFD343081A}" srcOrd="0" destOrd="0" presId="urn:microsoft.com/office/officeart/2005/8/layout/vList5"/>
    <dgm:cxn modelId="{6A7BB96D-3303-4688-88CB-B00CB49F7EA9}" srcId="{ABE4F70D-FB26-445A-9097-A7791F7B2965}" destId="{BBE69C2C-F48D-421F-9116-462C0320C96D}" srcOrd="0" destOrd="0" parTransId="{19682DA9-31A4-4013-8E64-BED38569D05E}" sibTransId="{C9C4743E-0354-4ED3-BF5C-E46022C71493}"/>
    <dgm:cxn modelId="{B54BB92F-8994-4335-A473-C8B78BEF2ADF}" srcId="{94ACF21E-39A6-473D-B48F-1CB3AB4A81DB}" destId="{881795E5-0C69-40E7-B1F8-AEF46FC781C6}" srcOrd="1" destOrd="0" parTransId="{B268639D-A891-40D1-9BE5-CB50C7A44C2D}" sibTransId="{12B71FC1-7540-481E-BF6C-6013EBAB4BCC}"/>
    <dgm:cxn modelId="{70C1A031-EE95-40AD-8AA7-333219038351}" srcId="{94ACF21E-39A6-473D-B48F-1CB3AB4A81DB}" destId="{4CFA94B6-E3A1-438E-9302-5CB4D50B113F}" srcOrd="0" destOrd="0" parTransId="{928E3714-9BE5-412B-9ABE-525BF7E15C93}" sibTransId="{95906EE4-A16C-4261-9E53-913B8646B3DE}"/>
    <dgm:cxn modelId="{351281D8-5C16-4401-AA2F-C694B50C06BA}" type="presOf" srcId="{ABE4F70D-FB26-445A-9097-A7791F7B2965}" destId="{1A9B2DB5-857B-4D5B-8D58-20D685313CCE}" srcOrd="0" destOrd="0" presId="urn:microsoft.com/office/officeart/2005/8/layout/vList5"/>
    <dgm:cxn modelId="{5439F3F1-99F2-4E67-AE83-66E805AA58F5}" type="presOf" srcId="{29CA7C96-830C-4D93-BC97-D23C14348CCE}" destId="{C5E314F4-2A2B-4F34-B314-F371F888EAE0}" srcOrd="0" destOrd="0" presId="urn:microsoft.com/office/officeart/2005/8/layout/vList5"/>
    <dgm:cxn modelId="{BC4B9117-1D73-4084-B3C0-3BFD3B72354F}" type="presParOf" srcId="{C5E314F4-2A2B-4F34-B314-F371F888EAE0}" destId="{ADF31D01-08C5-420A-85A8-865DE142B533}" srcOrd="0" destOrd="0" presId="urn:microsoft.com/office/officeart/2005/8/layout/vList5"/>
    <dgm:cxn modelId="{B15BA07E-9381-4969-B153-C591A88C2194}" type="presParOf" srcId="{ADF31D01-08C5-420A-85A8-865DE142B533}" destId="{A92DC4C4-FE29-481A-947E-230419A703FD}" srcOrd="0" destOrd="0" presId="urn:microsoft.com/office/officeart/2005/8/layout/vList5"/>
    <dgm:cxn modelId="{48449148-AE8A-419A-A204-418BDF3486F6}" type="presParOf" srcId="{ADF31D01-08C5-420A-85A8-865DE142B533}" destId="{A35BE53F-414D-4EFB-A504-1C563CB5340E}" srcOrd="1" destOrd="0" presId="urn:microsoft.com/office/officeart/2005/8/layout/vList5"/>
    <dgm:cxn modelId="{C0CB9763-BD6F-46CD-99A5-A7CA506FFC7B}" type="presParOf" srcId="{C5E314F4-2A2B-4F34-B314-F371F888EAE0}" destId="{D7E64DEC-E5EF-4A97-810F-D3801728A925}" srcOrd="1" destOrd="0" presId="urn:microsoft.com/office/officeart/2005/8/layout/vList5"/>
    <dgm:cxn modelId="{96786446-C833-4912-BB8C-6DA1D1AE9D03}" type="presParOf" srcId="{C5E314F4-2A2B-4F34-B314-F371F888EAE0}" destId="{2C4C58CA-4334-41CD-AE46-150E0D261D60}" srcOrd="2" destOrd="0" presId="urn:microsoft.com/office/officeart/2005/8/layout/vList5"/>
    <dgm:cxn modelId="{2F722ADD-5BB1-49BC-9A24-46EE9D963957}" type="presParOf" srcId="{2C4C58CA-4334-41CD-AE46-150E0D261D60}" destId="{1A9B2DB5-857B-4D5B-8D58-20D685313CCE}" srcOrd="0" destOrd="0" presId="urn:microsoft.com/office/officeart/2005/8/layout/vList5"/>
    <dgm:cxn modelId="{AF34E518-C25B-4C91-964C-848DC749021D}" type="presParOf" srcId="{2C4C58CA-4334-41CD-AE46-150E0D261D60}" destId="{14AD5594-2D27-413B-9DB6-59C22BB34C46}" srcOrd="1" destOrd="0" presId="urn:microsoft.com/office/officeart/2005/8/layout/vList5"/>
    <dgm:cxn modelId="{FF54CF85-B0A0-46FA-9423-B3EEDC61FEDE}" type="presParOf" srcId="{C5E314F4-2A2B-4F34-B314-F371F888EAE0}" destId="{1C74B59C-57DC-49FC-80AE-EDAC6A2929A8}" srcOrd="3" destOrd="0" presId="urn:microsoft.com/office/officeart/2005/8/layout/vList5"/>
    <dgm:cxn modelId="{92DE526E-02AA-4E1D-A1CC-5C9EE6D1B38A}" type="presParOf" srcId="{C5E314F4-2A2B-4F34-B314-F371F888EAE0}" destId="{7258957F-4BD0-4239-A54D-A73B2119B994}" srcOrd="4" destOrd="0" presId="urn:microsoft.com/office/officeart/2005/8/layout/vList5"/>
    <dgm:cxn modelId="{E6A0B004-5943-4AAD-A5E1-B0F02FE20487}" type="presParOf" srcId="{7258957F-4BD0-4239-A54D-A73B2119B994}" destId="{2966F2FA-CC57-4320-8D1F-EABFD343081A}" srcOrd="0" destOrd="0" presId="urn:microsoft.com/office/officeart/2005/8/layout/vList5"/>
    <dgm:cxn modelId="{ECF9C8DE-2A9D-4CEC-B65D-18CDDF2D1CE7}" type="presParOf" srcId="{7258957F-4BD0-4239-A54D-A73B2119B994}" destId="{D8F0DDED-4697-4BA0-AAB1-8E651214A8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A2E235-4590-41C2-B27F-830585714C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MY"/>
        </a:p>
      </dgm:t>
    </dgm:pt>
    <dgm:pt modelId="{2BC0B6E5-0C84-4AB9-AF00-AEF76F6381BE}">
      <dgm:prSet phldrT="[Text]"/>
      <dgm:spPr>
        <a:blipFill rotWithShape="0">
          <a:blip xmlns:r="http://schemas.openxmlformats.org/officeDocument/2006/relationships" r:embed="rId1"/>
          <a:stretch>
            <a:fillRect/>
          </a:stretch>
        </a:blipFill>
      </dgm:spPr>
      <dgm:t>
        <a:bodyPr/>
        <a:lstStyle/>
        <a:p>
          <a:pPr algn="just"/>
          <a:endParaRPr lang="en-MY" dirty="0"/>
        </a:p>
      </dgm:t>
    </dgm:pt>
    <dgm:pt modelId="{66BF6010-647D-4C73-850E-6413C887ABAD}" type="parTrans" cxnId="{A99D850F-158A-483B-B255-FEDDC4CF623E}">
      <dgm:prSet/>
      <dgm:spPr/>
      <dgm:t>
        <a:bodyPr/>
        <a:lstStyle/>
        <a:p>
          <a:endParaRPr lang="en-MY"/>
        </a:p>
      </dgm:t>
    </dgm:pt>
    <dgm:pt modelId="{FB902EED-BA98-4238-B5C1-77F8AAEEB69D}" type="sibTrans" cxnId="{A99D850F-158A-483B-B255-FEDDC4CF623E}">
      <dgm:prSet/>
      <dgm:spPr/>
      <dgm:t>
        <a:bodyPr/>
        <a:lstStyle/>
        <a:p>
          <a:endParaRPr lang="en-MY"/>
        </a:p>
      </dgm:t>
    </dgm:pt>
    <dgm:pt modelId="{33B2542A-4F29-43FC-AD35-300DC3234597}">
      <dgm:prSet phldrT="[Text]"/>
      <dgm:spPr>
        <a:solidFill>
          <a:schemeClr val="accent6">
            <a:lumMod val="40000"/>
            <a:lumOff val="60000"/>
            <a:alpha val="90000"/>
          </a:schemeClr>
        </a:solidFill>
      </dgm:spPr>
      <dgm:t>
        <a:bodyPr/>
        <a:lstStyle/>
        <a:p>
          <a:pPr algn="just"/>
          <a:r>
            <a:rPr lang="ms-MY" dirty="0" smtClean="0"/>
            <a:t>Hakikatnya, </a:t>
          </a:r>
          <a:r>
            <a:rPr lang="ms-MY" b="1" dirty="0" smtClean="0"/>
            <a:t>orang Melayu </a:t>
          </a:r>
          <a:r>
            <a:rPr lang="ms-MY" dirty="0" smtClean="0"/>
            <a:t>merupakan </a:t>
          </a:r>
          <a:r>
            <a:rPr lang="ms-MY" b="1" dirty="0" smtClean="0"/>
            <a:t>pengundi terbesar</a:t>
          </a:r>
          <a:r>
            <a:rPr lang="ms-MY" dirty="0" smtClean="0"/>
            <a:t>, namun UMNO telah memperuntukkan 15 kerusi untuk MCA dan 2 kerusi untuk MIC. Barisan kepimpinan UMNO telah menggesa orang Melayu </a:t>
          </a:r>
          <a:r>
            <a:rPr lang="ms-MY" b="1" dirty="0" smtClean="0"/>
            <a:t>agar membuang sifat perkauman</a:t>
          </a:r>
          <a:r>
            <a:rPr lang="ms-MY" dirty="0" smtClean="0"/>
            <a:t> dan </a:t>
          </a:r>
          <a:r>
            <a:rPr lang="ms-MY" b="1" dirty="0" smtClean="0"/>
            <a:t>bersedia bertolak ansur </a:t>
          </a:r>
          <a:r>
            <a:rPr lang="ms-MY" dirty="0" smtClean="0"/>
            <a:t>demi mencapai kemerdekaan. </a:t>
          </a:r>
          <a:endParaRPr lang="en-MY" dirty="0"/>
        </a:p>
      </dgm:t>
    </dgm:pt>
    <dgm:pt modelId="{ED70A6F5-E415-4359-B00B-48439F122C71}" type="parTrans" cxnId="{29FF2FE6-57C4-470B-BA7C-60B34028E946}">
      <dgm:prSet/>
      <dgm:spPr/>
      <dgm:t>
        <a:bodyPr/>
        <a:lstStyle/>
        <a:p>
          <a:endParaRPr lang="en-MY"/>
        </a:p>
      </dgm:t>
    </dgm:pt>
    <dgm:pt modelId="{F05DE760-38A3-4C4C-86B2-23556324DD93}" type="sibTrans" cxnId="{29FF2FE6-57C4-470B-BA7C-60B34028E946}">
      <dgm:prSet/>
      <dgm:spPr/>
      <dgm:t>
        <a:bodyPr/>
        <a:lstStyle/>
        <a:p>
          <a:endParaRPr lang="en-MY"/>
        </a:p>
      </dgm:t>
    </dgm:pt>
    <dgm:pt modelId="{5EAA82EA-D6A1-417D-BC4A-4EEAF737E4A4}">
      <dgm:prSet phldrT="[Text]"/>
      <dgm:spPr>
        <a:blipFill rotWithShape="0">
          <a:blip xmlns:r="http://schemas.openxmlformats.org/officeDocument/2006/relationships" r:embed="rId2"/>
          <a:stretch>
            <a:fillRect/>
          </a:stretch>
        </a:blipFill>
      </dgm:spPr>
      <dgm:t>
        <a:bodyPr/>
        <a:lstStyle/>
        <a:p>
          <a:pPr algn="just"/>
          <a:endParaRPr lang="en-MY" dirty="0"/>
        </a:p>
      </dgm:t>
    </dgm:pt>
    <dgm:pt modelId="{75F48EF6-8E1C-4021-BDDF-13976CD438FA}" type="parTrans" cxnId="{C3FDA0BC-4129-46BF-829A-FBBDD4C32B6F}">
      <dgm:prSet/>
      <dgm:spPr/>
      <dgm:t>
        <a:bodyPr/>
        <a:lstStyle/>
        <a:p>
          <a:endParaRPr lang="en-MY"/>
        </a:p>
      </dgm:t>
    </dgm:pt>
    <dgm:pt modelId="{EDE99E7D-A0E8-4555-BC4C-96EE92946BD8}" type="sibTrans" cxnId="{C3FDA0BC-4129-46BF-829A-FBBDD4C32B6F}">
      <dgm:prSet/>
      <dgm:spPr/>
      <dgm:t>
        <a:bodyPr/>
        <a:lstStyle/>
        <a:p>
          <a:endParaRPr lang="en-MY"/>
        </a:p>
      </dgm:t>
    </dgm:pt>
    <dgm:pt modelId="{5A03852D-6088-4B59-B527-D29B90D69CC7}">
      <dgm:prSet phldrT="[Text]"/>
      <dgm:spPr>
        <a:solidFill>
          <a:schemeClr val="bg1">
            <a:lumMod val="75000"/>
            <a:alpha val="90000"/>
          </a:schemeClr>
        </a:solidFill>
      </dgm:spPr>
      <dgm:t>
        <a:bodyPr/>
        <a:lstStyle/>
        <a:p>
          <a:pPr algn="just"/>
          <a:r>
            <a:rPr lang="ms-MY" b="1" dirty="0" smtClean="0"/>
            <a:t>Kemenangan dalam pilihanraya </a:t>
          </a:r>
          <a:r>
            <a:rPr lang="ms-MY" dirty="0" smtClean="0"/>
            <a:t>ini telah merintis jalan ke arah kemerdekaan, malah usaha kemerdekaan melewati batas perkauman dan ini telah berjaya mewujudkan </a:t>
          </a:r>
          <a:r>
            <a:rPr lang="ms-MY" b="1" dirty="0" smtClean="0"/>
            <a:t>masyarakat yang bekerjasama </a:t>
          </a:r>
          <a:r>
            <a:rPr lang="ms-MY" dirty="0" smtClean="0"/>
            <a:t>dan </a:t>
          </a:r>
          <a:r>
            <a:rPr lang="ms-MY" b="1" dirty="0" smtClean="0"/>
            <a:t>bersatu padu</a:t>
          </a:r>
          <a:r>
            <a:rPr lang="ms-MY" dirty="0" smtClean="0"/>
            <a:t>. </a:t>
          </a:r>
          <a:endParaRPr lang="en-MY" dirty="0"/>
        </a:p>
      </dgm:t>
    </dgm:pt>
    <dgm:pt modelId="{78464377-2481-4DB6-909A-0F09AB71D06A}" type="parTrans" cxnId="{D2FD8104-0741-44FA-8389-65CB41B0DA54}">
      <dgm:prSet/>
      <dgm:spPr/>
      <dgm:t>
        <a:bodyPr/>
        <a:lstStyle/>
        <a:p>
          <a:endParaRPr lang="en-MY"/>
        </a:p>
      </dgm:t>
    </dgm:pt>
    <dgm:pt modelId="{72B4A957-3DEF-4590-B4B1-861587DFC9E6}" type="sibTrans" cxnId="{D2FD8104-0741-44FA-8389-65CB41B0DA54}">
      <dgm:prSet/>
      <dgm:spPr/>
      <dgm:t>
        <a:bodyPr/>
        <a:lstStyle/>
        <a:p>
          <a:endParaRPr lang="en-MY"/>
        </a:p>
      </dgm:t>
    </dgm:pt>
    <dgm:pt modelId="{B4BE8CC4-5F0D-49D7-B756-3C0C34FC32CA}">
      <dgm:prSet phldrT="[Text]"/>
      <dgm:spPr>
        <a:blipFill rotWithShape="0">
          <a:blip xmlns:r="http://schemas.openxmlformats.org/officeDocument/2006/relationships" r:embed="rId3"/>
          <a:stretch>
            <a:fillRect/>
          </a:stretch>
        </a:blipFill>
      </dgm:spPr>
      <dgm:t>
        <a:bodyPr/>
        <a:lstStyle/>
        <a:p>
          <a:pPr algn="just"/>
          <a:endParaRPr lang="en-MY" dirty="0"/>
        </a:p>
      </dgm:t>
    </dgm:pt>
    <dgm:pt modelId="{D324C1E2-D8F2-47D9-9249-DB6F81AFD8FC}" type="parTrans" cxnId="{0892FCDC-DD41-40B0-A1E5-AC9E71ED9439}">
      <dgm:prSet/>
      <dgm:spPr/>
      <dgm:t>
        <a:bodyPr/>
        <a:lstStyle/>
        <a:p>
          <a:endParaRPr lang="en-MY"/>
        </a:p>
      </dgm:t>
    </dgm:pt>
    <dgm:pt modelId="{1563FDFD-DFEE-4340-A8D2-ABD51F86263D}" type="sibTrans" cxnId="{0892FCDC-DD41-40B0-A1E5-AC9E71ED9439}">
      <dgm:prSet/>
      <dgm:spPr/>
      <dgm:t>
        <a:bodyPr/>
        <a:lstStyle/>
        <a:p>
          <a:endParaRPr lang="en-MY"/>
        </a:p>
      </dgm:t>
    </dgm:pt>
    <dgm:pt modelId="{57E13BEF-6F87-4B60-B8B0-D0AD73BA91A6}">
      <dgm:prSet phldrT="[Text]"/>
      <dgm:spPr>
        <a:solidFill>
          <a:srgbClr val="F1AB77">
            <a:alpha val="90000"/>
          </a:srgbClr>
        </a:solidFill>
      </dgm:spPr>
      <dgm:t>
        <a:bodyPr/>
        <a:lstStyle/>
        <a:p>
          <a:pPr algn="just"/>
          <a:r>
            <a:rPr lang="ms-MY" dirty="0" smtClean="0"/>
            <a:t>Kemenangan Parti Perikatan ini telah membuka jalan penubuhan satu jemaah menteri dan </a:t>
          </a:r>
          <a:r>
            <a:rPr lang="ms-MY" b="1" dirty="0" smtClean="0"/>
            <a:t>Tunku Abdul Rahman </a:t>
          </a:r>
          <a:r>
            <a:rPr lang="ms-MY" dirty="0" smtClean="0"/>
            <a:t>selaku </a:t>
          </a:r>
          <a:r>
            <a:rPr lang="ms-MY" b="1" dirty="0" smtClean="0"/>
            <a:t>Yang Dipertua UMNO </a:t>
          </a:r>
          <a:r>
            <a:rPr lang="ms-MY" dirty="0" smtClean="0"/>
            <a:t>dan </a:t>
          </a:r>
          <a:r>
            <a:rPr lang="ms-MY" b="1" dirty="0" smtClean="0"/>
            <a:t>Pengerusi Parti Perikatan </a:t>
          </a:r>
          <a:r>
            <a:rPr lang="ms-MY" dirty="0" smtClean="0"/>
            <a:t>telah dilantik sebagai </a:t>
          </a:r>
          <a:r>
            <a:rPr lang="ms-MY" b="1" dirty="0" smtClean="0"/>
            <a:t>Ketua Menteri Tanah Melayu yang pertama </a:t>
          </a:r>
          <a:r>
            <a:rPr lang="ms-MY" dirty="0" smtClean="0"/>
            <a:t>dan turut menyandang jawatan </a:t>
          </a:r>
          <a:r>
            <a:rPr lang="ms-MY" b="1" dirty="0" smtClean="0"/>
            <a:t>Menteri Hal Ehwal Dalam Negeri </a:t>
          </a:r>
          <a:r>
            <a:rPr lang="ms-MY" dirty="0" smtClean="0"/>
            <a:t>dan dibantu sepuluh menteri lain iaitu enam orang dari UMNO, tiga dari MCA, dan seorang dari MIC. </a:t>
          </a:r>
          <a:endParaRPr lang="en-MY" dirty="0"/>
        </a:p>
      </dgm:t>
    </dgm:pt>
    <dgm:pt modelId="{E4BB5491-8434-4B16-88C4-47E002F406EE}" type="parTrans" cxnId="{57519FA6-05C6-4163-962F-8F6AE80E471E}">
      <dgm:prSet/>
      <dgm:spPr/>
      <dgm:t>
        <a:bodyPr/>
        <a:lstStyle/>
        <a:p>
          <a:endParaRPr lang="en-MY"/>
        </a:p>
      </dgm:t>
    </dgm:pt>
    <dgm:pt modelId="{46C26DC5-8F3E-405B-A329-3EEC73E55675}" type="sibTrans" cxnId="{57519FA6-05C6-4163-962F-8F6AE80E471E}">
      <dgm:prSet/>
      <dgm:spPr/>
      <dgm:t>
        <a:bodyPr/>
        <a:lstStyle/>
        <a:p>
          <a:endParaRPr lang="en-MY"/>
        </a:p>
      </dgm:t>
    </dgm:pt>
    <dgm:pt modelId="{8D84BE0D-6D91-40E6-8E2B-2660916883E2}">
      <dgm:prSet phldrT="[Text]"/>
      <dgm:spPr>
        <a:solidFill>
          <a:schemeClr val="accent6">
            <a:lumMod val="40000"/>
            <a:lumOff val="60000"/>
            <a:alpha val="90000"/>
          </a:schemeClr>
        </a:solidFill>
      </dgm:spPr>
      <dgm:t>
        <a:bodyPr/>
        <a:lstStyle/>
        <a:p>
          <a:pPr algn="just"/>
          <a:r>
            <a:rPr lang="ms-MY" dirty="0" smtClean="0"/>
            <a:t>Oleh itu, semangat toleransi antara etnik yang tinggi telah mendorong kemenangan Parti Perikatan yang memenangi 51 kerusi daripada 52 kerusi yang dipertandingkan. </a:t>
          </a:r>
          <a:endParaRPr lang="en-MY" dirty="0"/>
        </a:p>
      </dgm:t>
    </dgm:pt>
    <dgm:pt modelId="{D9260B44-05F1-4087-9A18-5F7A4D9FE98C}" type="parTrans" cxnId="{E36FE276-D7FC-45E8-B7ED-03DD6BBD6EF7}">
      <dgm:prSet/>
      <dgm:spPr/>
      <dgm:t>
        <a:bodyPr/>
        <a:lstStyle/>
        <a:p>
          <a:endParaRPr lang="en-US"/>
        </a:p>
      </dgm:t>
    </dgm:pt>
    <dgm:pt modelId="{D58586B2-5F1D-47D7-B0B5-81C35829222C}" type="sibTrans" cxnId="{E36FE276-D7FC-45E8-B7ED-03DD6BBD6EF7}">
      <dgm:prSet/>
      <dgm:spPr/>
      <dgm:t>
        <a:bodyPr/>
        <a:lstStyle/>
        <a:p>
          <a:endParaRPr lang="en-US"/>
        </a:p>
      </dgm:t>
    </dgm:pt>
    <dgm:pt modelId="{09B70026-97B6-414F-AEE2-27B51F424EEA}">
      <dgm:prSet phldrT="[Text]"/>
      <dgm:spPr>
        <a:solidFill>
          <a:schemeClr val="bg1">
            <a:lumMod val="75000"/>
            <a:alpha val="90000"/>
          </a:schemeClr>
        </a:solidFill>
      </dgm:spPr>
      <dgm:t>
        <a:bodyPr/>
        <a:lstStyle/>
        <a:p>
          <a:pPr algn="just"/>
          <a:r>
            <a:rPr lang="ms-MY" dirty="0" smtClean="0"/>
            <a:t>Keadaan ini telah memperlihatkan </a:t>
          </a:r>
          <a:r>
            <a:rPr lang="ms-MY" b="1" dirty="0" smtClean="0"/>
            <a:t>kejayaan masyarakat </a:t>
          </a:r>
          <a:r>
            <a:rPr lang="ms-MY" dirty="0" smtClean="0"/>
            <a:t>di Tanah </a:t>
          </a:r>
          <a:r>
            <a:rPr lang="ms-MY" b="1" dirty="0" smtClean="0"/>
            <a:t>Melayu menolak pandangan sempit perkauman </a:t>
          </a:r>
          <a:r>
            <a:rPr lang="ms-MY" dirty="0" smtClean="0"/>
            <a:t>dan </a:t>
          </a:r>
          <a:r>
            <a:rPr lang="ms-MY" b="1" dirty="0" smtClean="0"/>
            <a:t>bekerja keras bersama-sama</a:t>
          </a:r>
          <a:r>
            <a:rPr lang="ms-MY" dirty="0" smtClean="0"/>
            <a:t> ke arah </a:t>
          </a:r>
          <a:r>
            <a:rPr lang="ms-MY" b="1" dirty="0" smtClean="0"/>
            <a:t>menuntut kemerdekaan </a:t>
          </a:r>
          <a:r>
            <a:rPr lang="ms-MY" dirty="0" smtClean="0"/>
            <a:t>daripada penjajah. </a:t>
          </a:r>
          <a:endParaRPr lang="en-MY" dirty="0"/>
        </a:p>
      </dgm:t>
    </dgm:pt>
    <dgm:pt modelId="{0AC9A76B-C880-496D-AC2E-F1CF3F79EF7F}" type="parTrans" cxnId="{A2C522B6-4AF6-4C2B-B971-BBB82BF5592C}">
      <dgm:prSet/>
      <dgm:spPr/>
      <dgm:t>
        <a:bodyPr/>
        <a:lstStyle/>
        <a:p>
          <a:endParaRPr lang="en-US"/>
        </a:p>
      </dgm:t>
    </dgm:pt>
    <dgm:pt modelId="{7985741D-0866-4FA0-8D93-638FEED23CCE}" type="sibTrans" cxnId="{A2C522B6-4AF6-4C2B-B971-BBB82BF5592C}">
      <dgm:prSet/>
      <dgm:spPr/>
      <dgm:t>
        <a:bodyPr/>
        <a:lstStyle/>
        <a:p>
          <a:endParaRPr lang="en-US"/>
        </a:p>
      </dgm:t>
    </dgm:pt>
    <dgm:pt modelId="{80F78AE6-C360-4253-AEF9-7F4AE82D9985}">
      <dgm:prSet phldrT="[Text]"/>
      <dgm:spPr>
        <a:solidFill>
          <a:srgbClr val="F1AB77">
            <a:alpha val="90000"/>
          </a:srgbClr>
        </a:solidFill>
      </dgm:spPr>
      <dgm:t>
        <a:bodyPr/>
        <a:lstStyle/>
        <a:p>
          <a:pPr algn="just"/>
          <a:r>
            <a:rPr lang="ms-MY" dirty="0" smtClean="0"/>
            <a:t>Pemilihan wakil tiga etnik terbesar ini dalam kabinet menunjukkan satu kerjasama yang baik serta memberi keseimbangan etnik dalam usaha ke arah kemerdekaan yang sebenar. </a:t>
          </a:r>
          <a:endParaRPr lang="en-MY" dirty="0"/>
        </a:p>
      </dgm:t>
    </dgm:pt>
    <dgm:pt modelId="{5634DA5B-DF8F-407F-B265-F6D4C35408AB}" type="parTrans" cxnId="{88DE633B-39B1-4A6F-836D-D80679834004}">
      <dgm:prSet/>
      <dgm:spPr/>
      <dgm:t>
        <a:bodyPr/>
        <a:lstStyle/>
        <a:p>
          <a:endParaRPr lang="en-US"/>
        </a:p>
      </dgm:t>
    </dgm:pt>
    <dgm:pt modelId="{6B50815E-24F9-41B2-9C02-A9F4EA916A16}" type="sibTrans" cxnId="{88DE633B-39B1-4A6F-836D-D80679834004}">
      <dgm:prSet/>
      <dgm:spPr/>
      <dgm:t>
        <a:bodyPr/>
        <a:lstStyle/>
        <a:p>
          <a:endParaRPr lang="en-US"/>
        </a:p>
      </dgm:t>
    </dgm:pt>
    <dgm:pt modelId="{288F4C1C-7B52-457F-9D9A-1530D008EF6C}" type="pres">
      <dgm:prSet presAssocID="{64A2E235-4590-41C2-B27F-830585714CAF}" presName="Name0" presStyleCnt="0">
        <dgm:presLayoutVars>
          <dgm:dir/>
          <dgm:animLvl val="lvl"/>
          <dgm:resizeHandles val="exact"/>
        </dgm:presLayoutVars>
      </dgm:prSet>
      <dgm:spPr/>
      <dgm:t>
        <a:bodyPr/>
        <a:lstStyle/>
        <a:p>
          <a:endParaRPr lang="en-US"/>
        </a:p>
      </dgm:t>
    </dgm:pt>
    <dgm:pt modelId="{078DB6B7-83C9-4DCB-8C03-1830682FDFE8}" type="pres">
      <dgm:prSet presAssocID="{2BC0B6E5-0C84-4AB9-AF00-AEF76F6381BE}" presName="linNode" presStyleCnt="0"/>
      <dgm:spPr/>
    </dgm:pt>
    <dgm:pt modelId="{97712E8E-E7CD-4401-BF25-4CE7DD88E228}" type="pres">
      <dgm:prSet presAssocID="{2BC0B6E5-0C84-4AB9-AF00-AEF76F6381BE}" presName="parentText" presStyleLbl="node1" presStyleIdx="0" presStyleCnt="3" custScaleX="68651" custScaleY="72123">
        <dgm:presLayoutVars>
          <dgm:chMax val="1"/>
          <dgm:bulletEnabled val="1"/>
        </dgm:presLayoutVars>
      </dgm:prSet>
      <dgm:spPr/>
      <dgm:t>
        <a:bodyPr/>
        <a:lstStyle/>
        <a:p>
          <a:endParaRPr lang="en-US"/>
        </a:p>
      </dgm:t>
    </dgm:pt>
    <dgm:pt modelId="{D8509A14-A9CB-4629-BF07-5F9652047B69}" type="pres">
      <dgm:prSet presAssocID="{2BC0B6E5-0C84-4AB9-AF00-AEF76F6381BE}" presName="descendantText" presStyleLbl="alignAccFollowNode1" presStyleIdx="0" presStyleCnt="3" custScaleX="115737">
        <dgm:presLayoutVars>
          <dgm:bulletEnabled val="1"/>
        </dgm:presLayoutVars>
      </dgm:prSet>
      <dgm:spPr/>
      <dgm:t>
        <a:bodyPr/>
        <a:lstStyle/>
        <a:p>
          <a:endParaRPr lang="en-US"/>
        </a:p>
      </dgm:t>
    </dgm:pt>
    <dgm:pt modelId="{91BD1F96-0125-4F6F-8607-8A6077E03535}" type="pres">
      <dgm:prSet presAssocID="{FB902EED-BA98-4238-B5C1-77F8AAEEB69D}" presName="sp" presStyleCnt="0"/>
      <dgm:spPr/>
    </dgm:pt>
    <dgm:pt modelId="{D853E195-254F-4C0E-9D46-91C59120C7C7}" type="pres">
      <dgm:prSet presAssocID="{5EAA82EA-D6A1-417D-BC4A-4EEAF737E4A4}" presName="linNode" presStyleCnt="0"/>
      <dgm:spPr/>
    </dgm:pt>
    <dgm:pt modelId="{BD08291C-4BCC-4B85-BECB-436A2C585312}" type="pres">
      <dgm:prSet presAssocID="{5EAA82EA-D6A1-417D-BC4A-4EEAF737E4A4}" presName="parentText" presStyleLbl="node1" presStyleIdx="1" presStyleCnt="3" custScaleX="68651" custScaleY="72123">
        <dgm:presLayoutVars>
          <dgm:chMax val="1"/>
          <dgm:bulletEnabled val="1"/>
        </dgm:presLayoutVars>
      </dgm:prSet>
      <dgm:spPr/>
      <dgm:t>
        <a:bodyPr/>
        <a:lstStyle/>
        <a:p>
          <a:endParaRPr lang="en-US"/>
        </a:p>
      </dgm:t>
    </dgm:pt>
    <dgm:pt modelId="{CA164D05-3FF9-4897-A5A6-68272F9D9704}" type="pres">
      <dgm:prSet presAssocID="{5EAA82EA-D6A1-417D-BC4A-4EEAF737E4A4}" presName="descendantText" presStyleLbl="alignAccFollowNode1" presStyleIdx="1" presStyleCnt="3" custScaleX="115737">
        <dgm:presLayoutVars>
          <dgm:bulletEnabled val="1"/>
        </dgm:presLayoutVars>
      </dgm:prSet>
      <dgm:spPr/>
      <dgm:t>
        <a:bodyPr/>
        <a:lstStyle/>
        <a:p>
          <a:endParaRPr lang="en-US"/>
        </a:p>
      </dgm:t>
    </dgm:pt>
    <dgm:pt modelId="{4E60C18D-4236-48D5-AB63-1A0519499EEC}" type="pres">
      <dgm:prSet presAssocID="{EDE99E7D-A0E8-4555-BC4C-96EE92946BD8}" presName="sp" presStyleCnt="0"/>
      <dgm:spPr/>
    </dgm:pt>
    <dgm:pt modelId="{4DE1BBAD-1A04-4952-9A4A-C5113DD32439}" type="pres">
      <dgm:prSet presAssocID="{B4BE8CC4-5F0D-49D7-B756-3C0C34FC32CA}" presName="linNode" presStyleCnt="0"/>
      <dgm:spPr/>
    </dgm:pt>
    <dgm:pt modelId="{F8B05DF6-D298-4C5C-99B1-EE3869D10C41}" type="pres">
      <dgm:prSet presAssocID="{B4BE8CC4-5F0D-49D7-B756-3C0C34FC32CA}" presName="parentText" presStyleLbl="node1" presStyleIdx="2" presStyleCnt="3" custScaleX="68651" custScaleY="72123">
        <dgm:presLayoutVars>
          <dgm:chMax val="1"/>
          <dgm:bulletEnabled val="1"/>
        </dgm:presLayoutVars>
      </dgm:prSet>
      <dgm:spPr/>
      <dgm:t>
        <a:bodyPr/>
        <a:lstStyle/>
        <a:p>
          <a:endParaRPr lang="en-US"/>
        </a:p>
      </dgm:t>
    </dgm:pt>
    <dgm:pt modelId="{7E78CB72-6DCC-454E-8A85-360E3186F1DB}" type="pres">
      <dgm:prSet presAssocID="{B4BE8CC4-5F0D-49D7-B756-3C0C34FC32CA}" presName="descendantText" presStyleLbl="alignAccFollowNode1" presStyleIdx="2" presStyleCnt="3" custScaleX="115737">
        <dgm:presLayoutVars>
          <dgm:bulletEnabled val="1"/>
        </dgm:presLayoutVars>
      </dgm:prSet>
      <dgm:spPr/>
      <dgm:t>
        <a:bodyPr/>
        <a:lstStyle/>
        <a:p>
          <a:endParaRPr lang="en-US"/>
        </a:p>
      </dgm:t>
    </dgm:pt>
  </dgm:ptLst>
  <dgm:cxnLst>
    <dgm:cxn modelId="{A99D850F-158A-483B-B255-FEDDC4CF623E}" srcId="{64A2E235-4590-41C2-B27F-830585714CAF}" destId="{2BC0B6E5-0C84-4AB9-AF00-AEF76F6381BE}" srcOrd="0" destOrd="0" parTransId="{66BF6010-647D-4C73-850E-6413C887ABAD}" sibTransId="{FB902EED-BA98-4238-B5C1-77F8AAEEB69D}"/>
    <dgm:cxn modelId="{29FF2FE6-57C4-470B-BA7C-60B34028E946}" srcId="{2BC0B6E5-0C84-4AB9-AF00-AEF76F6381BE}" destId="{33B2542A-4F29-43FC-AD35-300DC3234597}" srcOrd="0" destOrd="0" parTransId="{ED70A6F5-E415-4359-B00B-48439F122C71}" sibTransId="{F05DE760-38A3-4C4C-86B2-23556324DD93}"/>
    <dgm:cxn modelId="{E36FE276-D7FC-45E8-B7ED-03DD6BBD6EF7}" srcId="{2BC0B6E5-0C84-4AB9-AF00-AEF76F6381BE}" destId="{8D84BE0D-6D91-40E6-8E2B-2660916883E2}" srcOrd="1" destOrd="0" parTransId="{D9260B44-05F1-4087-9A18-5F7A4D9FE98C}" sibTransId="{D58586B2-5F1D-47D7-B0B5-81C35829222C}"/>
    <dgm:cxn modelId="{57519FA6-05C6-4163-962F-8F6AE80E471E}" srcId="{B4BE8CC4-5F0D-49D7-B756-3C0C34FC32CA}" destId="{57E13BEF-6F87-4B60-B8B0-D0AD73BA91A6}" srcOrd="0" destOrd="0" parTransId="{E4BB5491-8434-4B16-88C4-47E002F406EE}" sibTransId="{46C26DC5-8F3E-405B-A329-3EEC73E55675}"/>
    <dgm:cxn modelId="{71AA0F7B-97FE-4F19-A795-CD23AD257156}" type="presOf" srcId="{8D84BE0D-6D91-40E6-8E2B-2660916883E2}" destId="{D8509A14-A9CB-4629-BF07-5F9652047B69}" srcOrd="0" destOrd="1" presId="urn:microsoft.com/office/officeart/2005/8/layout/vList5"/>
    <dgm:cxn modelId="{D2FD8104-0741-44FA-8389-65CB41B0DA54}" srcId="{5EAA82EA-D6A1-417D-BC4A-4EEAF737E4A4}" destId="{5A03852D-6088-4B59-B527-D29B90D69CC7}" srcOrd="0" destOrd="0" parTransId="{78464377-2481-4DB6-909A-0F09AB71D06A}" sibTransId="{72B4A957-3DEF-4590-B4B1-861587DFC9E6}"/>
    <dgm:cxn modelId="{ED05E40F-3113-452B-B0C2-B45BE45D9173}" type="presOf" srcId="{57E13BEF-6F87-4B60-B8B0-D0AD73BA91A6}" destId="{7E78CB72-6DCC-454E-8A85-360E3186F1DB}" srcOrd="0" destOrd="0" presId="urn:microsoft.com/office/officeart/2005/8/layout/vList5"/>
    <dgm:cxn modelId="{0892FCDC-DD41-40B0-A1E5-AC9E71ED9439}" srcId="{64A2E235-4590-41C2-B27F-830585714CAF}" destId="{B4BE8CC4-5F0D-49D7-B756-3C0C34FC32CA}" srcOrd="2" destOrd="0" parTransId="{D324C1E2-D8F2-47D9-9249-DB6F81AFD8FC}" sibTransId="{1563FDFD-DFEE-4340-A8D2-ABD51F86263D}"/>
    <dgm:cxn modelId="{A2C522B6-4AF6-4C2B-B971-BBB82BF5592C}" srcId="{5EAA82EA-D6A1-417D-BC4A-4EEAF737E4A4}" destId="{09B70026-97B6-414F-AEE2-27B51F424EEA}" srcOrd="1" destOrd="0" parTransId="{0AC9A76B-C880-496D-AC2E-F1CF3F79EF7F}" sibTransId="{7985741D-0866-4FA0-8D93-638FEED23CCE}"/>
    <dgm:cxn modelId="{998EE774-7780-4826-BBED-CCB58E44D7C1}" type="presOf" srcId="{5EAA82EA-D6A1-417D-BC4A-4EEAF737E4A4}" destId="{BD08291C-4BCC-4B85-BECB-436A2C585312}" srcOrd="0" destOrd="0" presId="urn:microsoft.com/office/officeart/2005/8/layout/vList5"/>
    <dgm:cxn modelId="{E7508186-EFE1-4382-A1FC-29067B0796C8}" type="presOf" srcId="{B4BE8CC4-5F0D-49D7-B756-3C0C34FC32CA}" destId="{F8B05DF6-D298-4C5C-99B1-EE3869D10C41}" srcOrd="0" destOrd="0" presId="urn:microsoft.com/office/officeart/2005/8/layout/vList5"/>
    <dgm:cxn modelId="{1499B238-F2CF-4267-8AD7-4B8D62ED6A52}" type="presOf" srcId="{64A2E235-4590-41C2-B27F-830585714CAF}" destId="{288F4C1C-7B52-457F-9D9A-1530D008EF6C}" srcOrd="0" destOrd="0" presId="urn:microsoft.com/office/officeart/2005/8/layout/vList5"/>
    <dgm:cxn modelId="{21BBEDD1-9980-496B-A1CC-CC970D0E6861}" type="presOf" srcId="{5A03852D-6088-4B59-B527-D29B90D69CC7}" destId="{CA164D05-3FF9-4897-A5A6-68272F9D9704}" srcOrd="0" destOrd="0" presId="urn:microsoft.com/office/officeart/2005/8/layout/vList5"/>
    <dgm:cxn modelId="{CCD59DC9-C04A-4935-919D-3A35151A8691}" type="presOf" srcId="{09B70026-97B6-414F-AEE2-27B51F424EEA}" destId="{CA164D05-3FF9-4897-A5A6-68272F9D9704}" srcOrd="0" destOrd="1" presId="urn:microsoft.com/office/officeart/2005/8/layout/vList5"/>
    <dgm:cxn modelId="{C3FDA0BC-4129-46BF-829A-FBBDD4C32B6F}" srcId="{64A2E235-4590-41C2-B27F-830585714CAF}" destId="{5EAA82EA-D6A1-417D-BC4A-4EEAF737E4A4}" srcOrd="1" destOrd="0" parTransId="{75F48EF6-8E1C-4021-BDDF-13976CD438FA}" sibTransId="{EDE99E7D-A0E8-4555-BC4C-96EE92946BD8}"/>
    <dgm:cxn modelId="{83776FC5-026B-4D11-B879-4B61F54A7161}" type="presOf" srcId="{80F78AE6-C360-4253-AEF9-7F4AE82D9985}" destId="{7E78CB72-6DCC-454E-8A85-360E3186F1DB}" srcOrd="0" destOrd="1" presId="urn:microsoft.com/office/officeart/2005/8/layout/vList5"/>
    <dgm:cxn modelId="{5B1AEAF3-AE8D-44BE-8B0D-A33D55B5C8FF}" type="presOf" srcId="{2BC0B6E5-0C84-4AB9-AF00-AEF76F6381BE}" destId="{97712E8E-E7CD-4401-BF25-4CE7DD88E228}" srcOrd="0" destOrd="0" presId="urn:microsoft.com/office/officeart/2005/8/layout/vList5"/>
    <dgm:cxn modelId="{E18AEFB5-145D-4F0F-8C66-F8AF35E3ECB1}" type="presOf" srcId="{33B2542A-4F29-43FC-AD35-300DC3234597}" destId="{D8509A14-A9CB-4629-BF07-5F9652047B69}" srcOrd="0" destOrd="0" presId="urn:microsoft.com/office/officeart/2005/8/layout/vList5"/>
    <dgm:cxn modelId="{88DE633B-39B1-4A6F-836D-D80679834004}" srcId="{B4BE8CC4-5F0D-49D7-B756-3C0C34FC32CA}" destId="{80F78AE6-C360-4253-AEF9-7F4AE82D9985}" srcOrd="1" destOrd="0" parTransId="{5634DA5B-DF8F-407F-B265-F6D4C35408AB}" sibTransId="{6B50815E-24F9-41B2-9C02-A9F4EA916A16}"/>
    <dgm:cxn modelId="{A772C00B-59CF-435C-BEDE-87FCBCD9732E}" type="presParOf" srcId="{288F4C1C-7B52-457F-9D9A-1530D008EF6C}" destId="{078DB6B7-83C9-4DCB-8C03-1830682FDFE8}" srcOrd="0" destOrd="0" presId="urn:microsoft.com/office/officeart/2005/8/layout/vList5"/>
    <dgm:cxn modelId="{1E8EE62A-F853-410A-9677-6766F7F6A278}" type="presParOf" srcId="{078DB6B7-83C9-4DCB-8C03-1830682FDFE8}" destId="{97712E8E-E7CD-4401-BF25-4CE7DD88E228}" srcOrd="0" destOrd="0" presId="urn:microsoft.com/office/officeart/2005/8/layout/vList5"/>
    <dgm:cxn modelId="{04AD5042-D9DF-46FB-A7E6-FA578C13F61D}" type="presParOf" srcId="{078DB6B7-83C9-4DCB-8C03-1830682FDFE8}" destId="{D8509A14-A9CB-4629-BF07-5F9652047B69}" srcOrd="1" destOrd="0" presId="urn:microsoft.com/office/officeart/2005/8/layout/vList5"/>
    <dgm:cxn modelId="{50E468A8-49BB-4D8C-B5DC-3EA7D41E5578}" type="presParOf" srcId="{288F4C1C-7B52-457F-9D9A-1530D008EF6C}" destId="{91BD1F96-0125-4F6F-8607-8A6077E03535}" srcOrd="1" destOrd="0" presId="urn:microsoft.com/office/officeart/2005/8/layout/vList5"/>
    <dgm:cxn modelId="{EC4D40AF-0984-4B2B-BAD2-F947F2B22B6C}" type="presParOf" srcId="{288F4C1C-7B52-457F-9D9A-1530D008EF6C}" destId="{D853E195-254F-4C0E-9D46-91C59120C7C7}" srcOrd="2" destOrd="0" presId="urn:microsoft.com/office/officeart/2005/8/layout/vList5"/>
    <dgm:cxn modelId="{2A8D9C9F-E9A6-489B-B4E2-10D81020BC84}" type="presParOf" srcId="{D853E195-254F-4C0E-9D46-91C59120C7C7}" destId="{BD08291C-4BCC-4B85-BECB-436A2C585312}" srcOrd="0" destOrd="0" presId="urn:microsoft.com/office/officeart/2005/8/layout/vList5"/>
    <dgm:cxn modelId="{3BDBD0FC-FA19-4F8E-BC00-3A0B66F42EEA}" type="presParOf" srcId="{D853E195-254F-4C0E-9D46-91C59120C7C7}" destId="{CA164D05-3FF9-4897-A5A6-68272F9D9704}" srcOrd="1" destOrd="0" presId="urn:microsoft.com/office/officeart/2005/8/layout/vList5"/>
    <dgm:cxn modelId="{D1DDFBA0-6C68-45D1-A9FD-3C959D104EC7}" type="presParOf" srcId="{288F4C1C-7B52-457F-9D9A-1530D008EF6C}" destId="{4E60C18D-4236-48D5-AB63-1A0519499EEC}" srcOrd="3" destOrd="0" presId="urn:microsoft.com/office/officeart/2005/8/layout/vList5"/>
    <dgm:cxn modelId="{86EA112B-15DE-4762-9FDE-B4B424616CA3}" type="presParOf" srcId="{288F4C1C-7B52-457F-9D9A-1530D008EF6C}" destId="{4DE1BBAD-1A04-4952-9A4A-C5113DD32439}" srcOrd="4" destOrd="0" presId="urn:microsoft.com/office/officeart/2005/8/layout/vList5"/>
    <dgm:cxn modelId="{599BB7F1-53FD-4DAC-BD4C-DC653E2688DC}" type="presParOf" srcId="{4DE1BBAD-1A04-4952-9A4A-C5113DD32439}" destId="{F8B05DF6-D298-4C5C-99B1-EE3869D10C41}" srcOrd="0" destOrd="0" presId="urn:microsoft.com/office/officeart/2005/8/layout/vList5"/>
    <dgm:cxn modelId="{28E1C2CD-366E-4AA4-A4F6-5F5FA9420880}" type="presParOf" srcId="{4DE1BBAD-1A04-4952-9A4A-C5113DD32439}" destId="{7E78CB72-6DCC-454E-8A85-360E3186F1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DFAA2-0729-45A6-B1BD-DB711639D2CC}">
      <dsp:nvSpPr>
        <dsp:cNvPr id="0" name=""/>
        <dsp:cNvSpPr/>
      </dsp:nvSpPr>
      <dsp:spPr>
        <a:xfrm>
          <a:off x="390465" y="416"/>
          <a:ext cx="3692128" cy="22152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MY" sz="1700" kern="1200" dirty="0" err="1" smtClean="0">
              <a:solidFill>
                <a:schemeClr val="tx1"/>
              </a:solidFill>
              <a:latin typeface="Trebuchet MS" panose="020B0603020202020204" pitchFamily="34" charset="0"/>
            </a:rPr>
            <a:t>Perlembagaan</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atau</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undang-undang</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merupakan</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salah</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satu</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daripada</a:t>
          </a:r>
          <a:r>
            <a:rPr lang="en-MY" sz="1700" kern="1200" dirty="0" smtClean="0">
              <a:solidFill>
                <a:schemeClr val="tx1"/>
              </a:solidFill>
              <a:latin typeface="Trebuchet MS" panose="020B0603020202020204" pitchFamily="34" charset="0"/>
            </a:rPr>
            <a:t> lima </a:t>
          </a:r>
          <a:r>
            <a:rPr lang="en-MY" sz="1700" kern="1200" dirty="0" err="1" smtClean="0">
              <a:solidFill>
                <a:schemeClr val="tx1"/>
              </a:solidFill>
              <a:latin typeface="Trebuchet MS" panose="020B0603020202020204" pitchFamily="34" charset="0"/>
            </a:rPr>
            <a:t>syarat</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sesebuah</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negara</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dipanggil</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negara</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selain</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daripada</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perlu</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adanya</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penduduk</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kerajaan</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wilayah</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dan</a:t>
          </a:r>
          <a:r>
            <a:rPr lang="en-MY" sz="1700" kern="1200" dirty="0" smtClean="0">
              <a:solidFill>
                <a:schemeClr val="tx1"/>
              </a:solidFill>
              <a:latin typeface="Trebuchet MS" panose="020B0603020202020204" pitchFamily="34" charset="0"/>
            </a:rPr>
            <a:t> </a:t>
          </a:r>
          <a:r>
            <a:rPr lang="en-MY" sz="1700" kern="1200" dirty="0" err="1" smtClean="0">
              <a:solidFill>
                <a:schemeClr val="tx1"/>
              </a:solidFill>
              <a:latin typeface="Trebuchet MS" panose="020B0603020202020204" pitchFamily="34" charset="0"/>
            </a:rPr>
            <a:t>kedaulatan</a:t>
          </a:r>
          <a:r>
            <a:rPr lang="en-MY" sz="1700" kern="1200" dirty="0" smtClean="0">
              <a:solidFill>
                <a:schemeClr val="tx1"/>
              </a:solidFill>
              <a:latin typeface="Trebuchet MS" panose="020B0603020202020204" pitchFamily="34" charset="0"/>
            </a:rPr>
            <a:t>.</a:t>
          </a:r>
        </a:p>
      </dsp:txBody>
      <dsp:txXfrm>
        <a:off x="390465" y="416"/>
        <a:ext cx="3692128" cy="2215276"/>
      </dsp:txXfrm>
    </dsp:sp>
    <dsp:sp modelId="{B59EA488-D005-4746-80E4-6943775049C1}">
      <dsp:nvSpPr>
        <dsp:cNvPr id="0" name=""/>
        <dsp:cNvSpPr/>
      </dsp:nvSpPr>
      <dsp:spPr>
        <a:xfrm>
          <a:off x="4451806" y="416"/>
          <a:ext cx="3692128" cy="2215276"/>
        </a:xfrm>
        <a:prstGeom prst="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solidFill>
                <a:schemeClr val="tx1"/>
              </a:solidFill>
              <a:latin typeface="Trebuchet MS" panose="020B0603020202020204" pitchFamily="34" charset="0"/>
              <a:cs typeface="Times New Roman" pitchFamily="18" charset="0"/>
            </a:rPr>
            <a:t>Semua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negara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merdeka</a:t>
          </a:r>
          <a:r>
            <a:rPr lang="en-US" sz="1700" kern="1200" dirty="0" smtClean="0">
              <a:solidFill>
                <a:schemeClr val="tx1"/>
              </a:solidFill>
              <a:latin typeface="Trebuchet MS" panose="020B0603020202020204" pitchFamily="34" charset="0"/>
              <a:cs typeface="Times New Roman" pitchFamily="18" charset="0"/>
            </a:rPr>
            <a:t> di </a:t>
          </a:r>
          <a:r>
            <a:rPr lang="en-US" sz="1700" kern="1200" dirty="0" err="1" smtClean="0">
              <a:solidFill>
                <a:schemeClr val="tx1"/>
              </a:solidFill>
              <a:latin typeface="Trebuchet MS" panose="020B0603020202020204" pitchFamily="34" charset="0"/>
              <a:cs typeface="Times New Roman" pitchFamily="18" charset="0"/>
            </a:rPr>
            <a:t>dunia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mempunyai</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perlembagaan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sama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ada</a:t>
          </a:r>
          <a:r>
            <a:rPr lang="en-US" sz="1700"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perlembagaan</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bertulis</a:t>
          </a:r>
          <a:r>
            <a:rPr lang="en-US" sz="1700" b="1"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atau</a:t>
          </a:r>
          <a:r>
            <a:rPr lang="en-US" sz="1700"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perlembagaan</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tidak</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bertulis</a:t>
          </a:r>
          <a:r>
            <a:rPr lang="en-US" sz="1700" kern="1200" dirty="0" smtClean="0">
              <a:solidFill>
                <a:schemeClr val="tx1"/>
              </a:solidFill>
              <a:latin typeface="Trebuchet MS" panose="020B0603020202020204" pitchFamily="34" charset="0"/>
              <a:cs typeface="Times New Roman" pitchFamily="18" charset="0"/>
            </a:rPr>
            <a:t>. </a:t>
          </a:r>
          <a:endParaRPr lang="en-US" sz="1700" kern="1200" dirty="0">
            <a:solidFill>
              <a:schemeClr val="tx1"/>
            </a:solidFill>
            <a:latin typeface="Trebuchet MS" panose="020B0603020202020204" pitchFamily="34" charset="0"/>
            <a:cs typeface="Times New Roman" pitchFamily="18" charset="0"/>
          </a:endParaRPr>
        </a:p>
      </dsp:txBody>
      <dsp:txXfrm>
        <a:off x="4451806" y="416"/>
        <a:ext cx="3692128" cy="2215276"/>
      </dsp:txXfrm>
    </dsp:sp>
    <dsp:sp modelId="{AEF51DD0-7061-435C-87F0-F0696B819506}">
      <dsp:nvSpPr>
        <dsp:cNvPr id="0" name=""/>
        <dsp:cNvSpPr/>
      </dsp:nvSpPr>
      <dsp:spPr>
        <a:xfrm>
          <a:off x="390465" y="2584906"/>
          <a:ext cx="3692128" cy="2215276"/>
        </a:xfrm>
        <a:prstGeom prst="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solidFill>
                <a:schemeClr val="tx1"/>
              </a:solidFill>
              <a:latin typeface="Trebuchet MS" panose="020B0603020202020204" pitchFamily="34" charset="0"/>
              <a:cs typeface="Times New Roman" pitchFamily="18" charset="0"/>
            </a:rPr>
            <a:t>Perlembagaan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negara</a:t>
          </a:r>
          <a:r>
            <a:rPr lang="en-US" sz="1700" kern="1200" dirty="0" smtClean="0">
              <a:solidFill>
                <a:schemeClr val="tx1"/>
              </a:solidFill>
              <a:latin typeface="Trebuchet MS" panose="020B0603020202020204" pitchFamily="34" charset="0"/>
              <a:cs typeface="Times New Roman" pitchFamily="18" charset="0"/>
            </a:rPr>
            <a:t> Malaysia </a:t>
          </a:r>
          <a:r>
            <a:rPr lang="en-US" sz="1700" kern="1200" dirty="0" err="1" smtClean="0">
              <a:solidFill>
                <a:schemeClr val="tx1"/>
              </a:solidFill>
              <a:latin typeface="Trebuchet MS" panose="020B0603020202020204" pitchFamily="34" charset="0"/>
              <a:cs typeface="Times New Roman" pitchFamily="18" charset="0"/>
            </a:rPr>
            <a:t>dibentuk</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berdasarkan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sejarah</a:t>
          </a:r>
          <a:r>
            <a:rPr lang="en-US" sz="1700" kern="1200" dirty="0" smtClean="0">
              <a:solidFill>
                <a:schemeClr val="tx1"/>
              </a:solidFill>
              <a:latin typeface="Trebuchet MS" panose="020B0603020202020204" pitchFamily="34" charset="0"/>
              <a:cs typeface="Times New Roman" pitchFamily="18" charset="0"/>
            </a:rPr>
            <a:t> yang </a:t>
          </a:r>
          <a:r>
            <a:rPr lang="en-US" sz="1700" kern="1200" dirty="0" err="1" smtClean="0">
              <a:solidFill>
                <a:schemeClr val="tx1"/>
              </a:solidFill>
              <a:latin typeface="Trebuchet MS" panose="020B0603020202020204" pitchFamily="34" charset="0"/>
              <a:cs typeface="Times New Roman" pitchFamily="18" charset="0"/>
            </a:rPr>
            <a:t>sangat</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panjang</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berteraskan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perjuangan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rakyat</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serta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kerjasama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pelbagai</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etnik</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dalam</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menghadapi</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ujian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getir</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penjajahan</a:t>
          </a:r>
          <a:r>
            <a:rPr lang="en-US" sz="1700" kern="1200" dirty="0" smtClean="0">
              <a:solidFill>
                <a:schemeClr val="tx1"/>
              </a:solidFill>
              <a:latin typeface="Trebuchet MS" panose="020B0603020202020204" pitchFamily="34" charset="0"/>
              <a:cs typeface="Times New Roman" pitchFamily="18" charset="0"/>
            </a:rPr>
            <a:t> British.</a:t>
          </a:r>
          <a:endParaRPr lang="en-MY" sz="1700" kern="1200" dirty="0">
            <a:solidFill>
              <a:schemeClr val="tx1"/>
            </a:solidFill>
            <a:latin typeface="Trebuchet MS" panose="020B0603020202020204" pitchFamily="34" charset="0"/>
          </a:endParaRPr>
        </a:p>
      </dsp:txBody>
      <dsp:txXfrm>
        <a:off x="390465" y="2584906"/>
        <a:ext cx="3692128" cy="2215276"/>
      </dsp:txXfrm>
    </dsp:sp>
    <dsp:sp modelId="{330F35CE-CB94-4C13-9C9C-B40B4CF064D9}">
      <dsp:nvSpPr>
        <dsp:cNvPr id="0" name=""/>
        <dsp:cNvSpPr/>
      </dsp:nvSpPr>
      <dsp:spPr>
        <a:xfrm>
          <a:off x="4451806" y="2584906"/>
          <a:ext cx="3692128" cy="2215276"/>
        </a:xfrm>
        <a:prstGeom prst="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solidFill>
                <a:schemeClr val="tx1"/>
              </a:solidFill>
              <a:latin typeface="Trebuchet MS" panose="020B0603020202020204" pitchFamily="34" charset="0"/>
              <a:cs typeface="Times New Roman" pitchFamily="18" charset="0"/>
            </a:rPr>
            <a:t>Perlembagaan</a:t>
          </a:r>
          <a:r>
            <a:rPr lang="en-US" sz="1700" kern="1200" dirty="0" smtClean="0">
              <a:solidFill>
                <a:schemeClr val="tx1"/>
              </a:solidFill>
              <a:latin typeface="Trebuchet MS" panose="020B0603020202020204" pitchFamily="34" charset="0"/>
              <a:cs typeface="Times New Roman" pitchFamily="18" charset="0"/>
            </a:rPr>
            <a:t> Malaya </a:t>
          </a:r>
          <a:r>
            <a:rPr lang="en-US" sz="1700" kern="1200" dirty="0" err="1" smtClean="0">
              <a:solidFill>
                <a:schemeClr val="tx1"/>
              </a:solidFill>
              <a:latin typeface="Trebuchet MS" panose="020B0603020202020204" pitchFamily="34" charset="0"/>
              <a:cs typeface="Times New Roman" pitchFamily="18" charset="0"/>
            </a:rPr>
            <a:t>dan</a:t>
          </a:r>
          <a:r>
            <a:rPr lang="en-US" sz="1700" kern="1200" dirty="0" smtClean="0">
              <a:solidFill>
                <a:schemeClr val="tx1"/>
              </a:solidFill>
              <a:latin typeface="Trebuchet MS" panose="020B0603020202020204" pitchFamily="34" charset="0"/>
              <a:cs typeface="Times New Roman" pitchFamily="18" charset="0"/>
            </a:rPr>
            <a:t> Malaysia </a:t>
          </a:r>
          <a:r>
            <a:rPr lang="en-US" sz="1700" kern="1200" dirty="0" err="1" smtClean="0">
              <a:solidFill>
                <a:schemeClr val="tx1"/>
              </a:solidFill>
              <a:latin typeface="Trebuchet MS" panose="020B0603020202020204" pitchFamily="34" charset="0"/>
              <a:cs typeface="Times New Roman" pitchFamily="18" charset="0"/>
            </a:rPr>
            <a:t>telah</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cuba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sedaya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upaya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untuk</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memberi</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peluang</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kepada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setiap</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rakyat</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supaya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mendapat</a:t>
          </a:r>
          <a:r>
            <a:rPr lang="en-US" sz="1700"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hak</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dalam</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kerukunan</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hidup</a:t>
          </a:r>
          <a:r>
            <a:rPr lang="en-US" sz="1700" b="1" kern="1200" dirty="0" smtClean="0">
              <a:solidFill>
                <a:schemeClr val="tx1"/>
              </a:solidFill>
              <a:latin typeface="Trebuchet MS" panose="020B0603020202020204" pitchFamily="34" charset="0"/>
              <a:cs typeface="Times New Roman" pitchFamily="18" charset="0"/>
            </a:rPr>
            <a:t> </a:t>
          </a:r>
          <a:r>
            <a:rPr lang="en-US" sz="1700" b="1" kern="1200" dirty="0" err="1" smtClean="0">
              <a:solidFill>
                <a:schemeClr val="tx1"/>
              </a:solidFill>
              <a:latin typeface="Trebuchet MS" panose="020B0603020202020204" pitchFamily="34" charset="0"/>
              <a:cs typeface="Times New Roman" pitchFamily="18" charset="0"/>
            </a:rPr>
            <a:t>bernegara</a:t>
          </a:r>
          <a:r>
            <a:rPr lang="en-US" sz="1700" b="1"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dengan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menjiwai</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perjanjian</a:t>
          </a:r>
          <a:r>
            <a:rPr lang="en-US" sz="1700" kern="1200" dirty="0" smtClean="0">
              <a:solidFill>
                <a:schemeClr val="tx1"/>
              </a:solidFill>
              <a:latin typeface="Trebuchet MS" panose="020B0603020202020204" pitchFamily="34" charset="0"/>
              <a:cs typeface="Times New Roman" pitchFamily="18" charset="0"/>
            </a:rPr>
            <a:t> yang </a:t>
          </a:r>
          <a:r>
            <a:rPr lang="en-US" sz="1700" kern="1200" dirty="0" err="1" smtClean="0">
              <a:solidFill>
                <a:schemeClr val="tx1"/>
              </a:solidFill>
              <a:latin typeface="Trebuchet MS" panose="020B0603020202020204" pitchFamily="34" charset="0"/>
              <a:cs typeface="Times New Roman" pitchFamily="18" charset="0"/>
            </a:rPr>
            <a:t>mengambilkira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hak</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dan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peranan</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semua</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golongan</a:t>
          </a:r>
          <a:r>
            <a:rPr lang="en-US" sz="1700" kern="1200" dirty="0" smtClean="0">
              <a:solidFill>
                <a:schemeClr val="tx1"/>
              </a:solidFill>
              <a:latin typeface="Trebuchet MS" panose="020B0603020202020204" pitchFamily="34" charset="0"/>
              <a:cs typeface="Times New Roman" pitchFamily="18" charset="0"/>
            </a:rPr>
            <a:t> yang </a:t>
          </a:r>
          <a:r>
            <a:rPr lang="en-US" sz="1700" kern="1200" dirty="0" err="1" smtClean="0">
              <a:solidFill>
                <a:schemeClr val="tx1"/>
              </a:solidFill>
              <a:latin typeface="Trebuchet MS" panose="020B0603020202020204" pitchFamily="34" charset="0"/>
              <a:cs typeface="Times New Roman" pitchFamily="18" charset="0"/>
            </a:rPr>
            <a:t>bergelar</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pemerintah</a:t>
          </a:r>
          <a:r>
            <a:rPr lang="en-US" sz="1700" kern="1200" dirty="0" smtClean="0">
              <a:solidFill>
                <a:schemeClr val="tx1"/>
              </a:solidFill>
              <a:latin typeface="Trebuchet MS" panose="020B0603020202020204" pitchFamily="34" charset="0"/>
              <a:cs typeface="Times New Roman" pitchFamily="18" charset="0"/>
            </a:rPr>
            <a:t> </a:t>
          </a:r>
          <a:r>
            <a:rPr lang="en-US" sz="1700" kern="1200" dirty="0" err="1" smtClean="0">
              <a:solidFill>
                <a:schemeClr val="tx1"/>
              </a:solidFill>
              <a:latin typeface="Trebuchet MS" panose="020B0603020202020204" pitchFamily="34" charset="0"/>
              <a:cs typeface="Times New Roman" pitchFamily="18" charset="0"/>
            </a:rPr>
            <a:t>dan</a:t>
          </a:r>
          <a:r>
            <a:rPr lang="en-US" sz="1700" kern="1200" dirty="0" smtClean="0">
              <a:solidFill>
                <a:schemeClr val="tx1"/>
              </a:solidFill>
              <a:latin typeface="Trebuchet MS" panose="020B0603020202020204" pitchFamily="34" charset="0"/>
              <a:cs typeface="Times New Roman" pitchFamily="18" charset="0"/>
            </a:rPr>
            <a:t> yang </a:t>
          </a:r>
          <a:r>
            <a:rPr lang="en-US" sz="1700" kern="1200" dirty="0" err="1" smtClean="0">
              <a:solidFill>
                <a:schemeClr val="tx1"/>
              </a:solidFill>
              <a:latin typeface="Trebuchet MS" panose="020B0603020202020204" pitchFamily="34" charset="0"/>
              <a:cs typeface="Times New Roman" pitchFamily="18" charset="0"/>
            </a:rPr>
            <a:t>diperintah</a:t>
          </a:r>
          <a:r>
            <a:rPr lang="en-US" sz="1700" kern="1200" dirty="0" smtClean="0">
              <a:solidFill>
                <a:schemeClr val="tx1"/>
              </a:solidFill>
              <a:latin typeface="Trebuchet MS" panose="020B0603020202020204" pitchFamily="34" charset="0"/>
              <a:cs typeface="Times New Roman" pitchFamily="18" charset="0"/>
            </a:rPr>
            <a:t>.</a:t>
          </a:r>
          <a:endParaRPr lang="en-US" sz="1700" kern="1200" dirty="0">
            <a:solidFill>
              <a:schemeClr val="tx1"/>
            </a:solidFill>
            <a:latin typeface="Trebuchet MS" panose="020B0603020202020204" pitchFamily="34" charset="0"/>
            <a:cs typeface="Times New Roman" pitchFamily="18" charset="0"/>
          </a:endParaRPr>
        </a:p>
      </dsp:txBody>
      <dsp:txXfrm>
        <a:off x="4451806" y="2584906"/>
        <a:ext cx="3692128" cy="2215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09A14-A9CB-4629-BF07-5F9652047B69}">
      <dsp:nvSpPr>
        <dsp:cNvPr id="0" name=""/>
        <dsp:cNvSpPr/>
      </dsp:nvSpPr>
      <dsp:spPr>
        <a:xfrm rot="16200000">
          <a:off x="787907" y="-431291"/>
          <a:ext cx="4191013" cy="56631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kern="1200" dirty="0" err="1" smtClean="0">
              <a:latin typeface="Trebuchet MS" panose="020B0603020202020204" pitchFamily="34" charset="0"/>
            </a:rPr>
            <a:t>Satu</a:t>
          </a:r>
          <a:r>
            <a:rPr lang="en-US" sz="1600" b="0" kern="1200" dirty="0" smtClean="0">
              <a:latin typeface="Trebuchet MS" panose="020B0603020202020204" pitchFamily="34" charset="0"/>
            </a:rPr>
            <a:t> Suruhanjaya </a:t>
          </a:r>
          <a:r>
            <a:rPr lang="en-US" sz="1600" b="0" kern="1200" dirty="0" err="1" smtClean="0">
              <a:latin typeface="Trebuchet MS" panose="020B0603020202020204" pitchFamily="34" charset="0"/>
            </a:rPr>
            <a:t>telah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dibentuk</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pada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bulan</a:t>
          </a:r>
          <a:r>
            <a:rPr lang="en-US" sz="1600" b="0" kern="1200" dirty="0" smtClean="0">
              <a:latin typeface="Trebuchet MS" panose="020B0603020202020204" pitchFamily="34" charset="0"/>
            </a:rPr>
            <a:t> </a:t>
          </a:r>
          <a:r>
            <a:rPr lang="en-US" sz="1600" b="1" kern="1200" dirty="0" smtClean="0">
              <a:latin typeface="Trebuchet MS" panose="020B0603020202020204" pitchFamily="34" charset="0"/>
            </a:rPr>
            <a:t>Mac 1956 </a:t>
          </a:r>
          <a:r>
            <a:rPr lang="en-US" sz="1600" b="0" kern="1200" dirty="0" err="1" smtClean="0">
              <a:latin typeface="Trebuchet MS" panose="020B0603020202020204" pitchFamily="34" charset="0"/>
            </a:rPr>
            <a:t>bagi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menggubal</a:t>
          </a:r>
          <a:r>
            <a:rPr lang="en-US" sz="1600" b="0" kern="1200" dirty="0" smtClean="0">
              <a:latin typeface="Trebuchet MS" panose="020B0603020202020204" pitchFamily="34" charset="0"/>
            </a:rPr>
            <a:t> </a:t>
          </a:r>
          <a:r>
            <a:rPr lang="en-US" sz="1600" b="1" kern="1200" dirty="0" err="1" smtClean="0">
              <a:latin typeface="Trebuchet MS" panose="020B0603020202020204" pitchFamily="34" charset="0"/>
            </a:rPr>
            <a:t>Perlembagaan</a:t>
          </a:r>
          <a:r>
            <a:rPr lang="en-US" sz="1600" b="1" kern="1200" dirty="0" smtClean="0">
              <a:latin typeface="Trebuchet MS" panose="020B0603020202020204" pitchFamily="34" charset="0"/>
            </a:rPr>
            <a:t> Persekutuan Tanah </a:t>
          </a:r>
          <a:r>
            <a:rPr lang="en-US" sz="1600" b="1" kern="1200" dirty="0" err="1" smtClean="0">
              <a:latin typeface="Trebuchet MS" panose="020B0603020202020204" pitchFamily="34" charset="0"/>
            </a:rPr>
            <a:t>Melayu</a:t>
          </a:r>
          <a:r>
            <a:rPr lang="en-US" sz="1600" b="0" kern="1200" dirty="0" smtClean="0">
              <a:latin typeface="Trebuchet MS" panose="020B0603020202020204" pitchFamily="34" charset="0"/>
            </a:rPr>
            <a:t>. </a:t>
          </a:r>
          <a:endParaRPr lang="en-MY" sz="1600" b="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n-US" sz="1600" b="0" kern="1200" dirty="0" smtClean="0">
              <a:latin typeface="Trebuchet MS" panose="020B0603020202020204" pitchFamily="34" charset="0"/>
            </a:rPr>
            <a:t>Suruhanjaya </a:t>
          </a:r>
          <a:r>
            <a:rPr lang="en-US" sz="1600" b="0" kern="1200" dirty="0" err="1" smtClean="0">
              <a:latin typeface="Trebuchet MS" panose="020B0603020202020204" pitchFamily="34" charset="0"/>
            </a:rPr>
            <a:t>ini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dinamakan</a:t>
          </a:r>
          <a:r>
            <a:rPr lang="en-US" sz="1600" b="0" kern="1200" dirty="0" smtClean="0">
              <a:latin typeface="Trebuchet MS" panose="020B0603020202020204" pitchFamily="34" charset="0"/>
            </a:rPr>
            <a:t> </a:t>
          </a:r>
          <a:r>
            <a:rPr lang="en-US" sz="1600" b="1" kern="1200" dirty="0" smtClean="0">
              <a:latin typeface="Trebuchet MS" panose="020B0603020202020204" pitchFamily="34" charset="0"/>
            </a:rPr>
            <a:t>Suruhanjaya Reid </a:t>
          </a:r>
          <a:r>
            <a:rPr lang="en-US" sz="1600" b="0" kern="1200" dirty="0" err="1" smtClean="0">
              <a:latin typeface="Trebuchet MS" panose="020B0603020202020204" pitchFamily="34" charset="0"/>
            </a:rPr>
            <a:t>bersempena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nama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pengerusinya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iaitu</a:t>
          </a:r>
          <a:r>
            <a:rPr lang="en-US" sz="1600" b="0" kern="1200" dirty="0" smtClean="0">
              <a:latin typeface="Trebuchet MS" panose="020B0603020202020204" pitchFamily="34" charset="0"/>
            </a:rPr>
            <a:t> </a:t>
          </a:r>
          <a:r>
            <a:rPr lang="en-US" sz="1600" b="0" kern="1200" dirty="0" smtClean="0">
              <a:latin typeface="Trebuchet MS" panose="020B0603020202020204" pitchFamily="34" charset="0"/>
            </a:rPr>
            <a:t>Lord Reid </a:t>
          </a:r>
          <a:r>
            <a:rPr lang="en-US" sz="1600" b="0" kern="1200" dirty="0" err="1" smtClean="0">
              <a:latin typeface="Trebuchet MS" panose="020B0603020202020204" pitchFamily="34" charset="0"/>
            </a:rPr>
            <a:t>dari</a:t>
          </a:r>
          <a:r>
            <a:rPr lang="en-US" sz="1600" b="0" kern="1200" dirty="0" smtClean="0">
              <a:latin typeface="Trebuchet MS" panose="020B0603020202020204" pitchFamily="34" charset="0"/>
            </a:rPr>
            <a:t> Britain </a:t>
          </a:r>
          <a:r>
            <a:rPr lang="en-US" sz="1600" b="0" kern="1200" dirty="0" err="1" smtClean="0">
              <a:latin typeface="Trebuchet MS" panose="020B0603020202020204" pitchFamily="34" charset="0"/>
            </a:rPr>
            <a:t>manakala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ahlinya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ialah</a:t>
          </a:r>
          <a:r>
            <a:rPr lang="en-US" sz="1600" b="0" kern="1200" dirty="0" smtClean="0">
              <a:latin typeface="Trebuchet MS" panose="020B0603020202020204" pitchFamily="34" charset="0"/>
            </a:rPr>
            <a:t> Sir Ivor Jennings juga </a:t>
          </a:r>
          <a:r>
            <a:rPr lang="en-US" sz="1600" b="0" kern="1200" dirty="0" err="1" smtClean="0">
              <a:latin typeface="Trebuchet MS" panose="020B0603020202020204" pitchFamily="34" charset="0"/>
            </a:rPr>
            <a:t>dari</a:t>
          </a:r>
          <a:r>
            <a:rPr lang="en-US" sz="1600" b="0" kern="1200" dirty="0" smtClean="0">
              <a:latin typeface="Trebuchet MS" panose="020B0603020202020204" pitchFamily="34" charset="0"/>
            </a:rPr>
            <a:t> Britain, Sir William </a:t>
          </a:r>
          <a:r>
            <a:rPr lang="en-US" sz="1600" b="0" kern="1200" dirty="0" err="1" smtClean="0">
              <a:latin typeface="Trebuchet MS" panose="020B0603020202020204" pitchFamily="34" charset="0"/>
            </a:rPr>
            <a:t>Mckell</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dari</a:t>
          </a:r>
          <a:r>
            <a:rPr lang="en-US" sz="1600" b="0" kern="1200" dirty="0" smtClean="0">
              <a:latin typeface="Trebuchet MS" panose="020B0603020202020204" pitchFamily="34" charset="0"/>
            </a:rPr>
            <a:t> Australia, B. Malik </a:t>
          </a:r>
          <a:r>
            <a:rPr lang="en-US" sz="1600" b="0" kern="1200" dirty="0" err="1" smtClean="0">
              <a:latin typeface="Trebuchet MS" panose="020B0603020202020204" pitchFamily="34" charset="0"/>
            </a:rPr>
            <a:t>dari</a:t>
          </a:r>
          <a:r>
            <a:rPr lang="en-US" sz="1600" b="0" kern="1200" dirty="0" smtClean="0">
              <a:latin typeface="Trebuchet MS" panose="020B0603020202020204" pitchFamily="34" charset="0"/>
            </a:rPr>
            <a:t> India </a:t>
          </a:r>
          <a:r>
            <a:rPr lang="en-US" sz="1600" b="0" kern="1200" dirty="0" err="1" smtClean="0">
              <a:latin typeface="Trebuchet MS" panose="020B0603020202020204" pitchFamily="34" charset="0"/>
            </a:rPr>
            <a:t>dan</a:t>
          </a:r>
          <a:r>
            <a:rPr lang="en-US" sz="1600" b="0" kern="1200" dirty="0" smtClean="0">
              <a:latin typeface="Trebuchet MS" panose="020B0603020202020204" pitchFamily="34" charset="0"/>
            </a:rPr>
            <a:t> Hakim Abdul </a:t>
          </a:r>
          <a:r>
            <a:rPr lang="en-US" sz="1600" b="0" kern="1200" dirty="0" smtClean="0">
              <a:latin typeface="Trebuchet MS" panose="020B0603020202020204" pitchFamily="34" charset="0"/>
            </a:rPr>
            <a:t>Hamid </a:t>
          </a:r>
          <a:r>
            <a:rPr lang="en-US" sz="1600" b="0" kern="1200" dirty="0" err="1" smtClean="0">
              <a:latin typeface="Trebuchet MS" panose="020B0603020202020204" pitchFamily="34" charset="0"/>
            </a:rPr>
            <a:t>dari</a:t>
          </a:r>
          <a:r>
            <a:rPr lang="en-US" sz="1600" b="0" kern="1200" dirty="0" smtClean="0">
              <a:latin typeface="Trebuchet MS" panose="020B0603020202020204" pitchFamily="34" charset="0"/>
            </a:rPr>
            <a:t> Pakistan. </a:t>
          </a:r>
          <a:endParaRPr lang="en-MY" sz="1600" b="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n-US" sz="1600" b="0" kern="1200" dirty="0" err="1" smtClean="0">
              <a:latin typeface="Trebuchet MS" panose="020B0603020202020204" pitchFamily="34" charset="0"/>
            </a:rPr>
            <a:t>Keahlian</a:t>
          </a:r>
          <a:r>
            <a:rPr lang="en-US" sz="1600" b="0" kern="1200" dirty="0" smtClean="0">
              <a:latin typeface="Trebuchet MS" panose="020B0603020202020204" pitchFamily="34" charset="0"/>
            </a:rPr>
            <a:t> Suruhanjaya </a:t>
          </a:r>
          <a:r>
            <a:rPr lang="en-US" sz="1600" b="0" kern="1200" dirty="0" err="1" smtClean="0">
              <a:latin typeface="Trebuchet MS" panose="020B0603020202020204" pitchFamily="34" charset="0"/>
            </a:rPr>
            <a:t>ini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telah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dipersetujui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oleh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Parti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Perikatan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dengan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anggota</a:t>
          </a:r>
          <a:r>
            <a:rPr lang="en-US" sz="1600" b="0" kern="1200" dirty="0" smtClean="0">
              <a:latin typeface="Trebuchet MS" panose="020B0603020202020204" pitchFamily="34" charset="0"/>
            </a:rPr>
            <a:t> Suruhanjaya </a:t>
          </a:r>
          <a:r>
            <a:rPr lang="en-US" sz="1600" b="0" kern="1200" dirty="0" err="1" smtClean="0">
              <a:latin typeface="Trebuchet MS" panose="020B0603020202020204" pitchFamily="34" charset="0"/>
            </a:rPr>
            <a:t>telah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dipilih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oleh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Penjajah</a:t>
          </a:r>
          <a:r>
            <a:rPr lang="en-US" sz="1600" b="0" kern="1200" dirty="0" smtClean="0">
              <a:latin typeface="Trebuchet MS" panose="020B0603020202020204" pitchFamily="34" charset="0"/>
            </a:rPr>
            <a:t> British </a:t>
          </a:r>
          <a:r>
            <a:rPr lang="en-US" sz="1600" b="0" kern="1200" dirty="0" err="1" smtClean="0">
              <a:latin typeface="Trebuchet MS" panose="020B0603020202020204" pitchFamily="34" charset="0"/>
            </a:rPr>
            <a:t>tanpa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melibatkan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rakyat</a:t>
          </a:r>
          <a:r>
            <a:rPr lang="en-US" sz="1600" b="0" kern="1200" dirty="0" smtClean="0">
              <a:latin typeface="Trebuchet MS" panose="020B0603020202020204" pitchFamily="34" charset="0"/>
            </a:rPr>
            <a:t> Tanah </a:t>
          </a:r>
          <a:r>
            <a:rPr lang="en-US" sz="1600" b="0" kern="1200" dirty="0" err="1" smtClean="0">
              <a:latin typeface="Trebuchet MS" panose="020B0603020202020204" pitchFamily="34" charset="0"/>
            </a:rPr>
            <a:t>Melayu</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bertujuan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untuk</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menentukan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bertanggungjawab</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merangka</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perlembagaan</a:t>
          </a:r>
          <a:r>
            <a:rPr lang="en-US" sz="1600" b="0" kern="1200" dirty="0" smtClean="0">
              <a:latin typeface="Trebuchet MS" panose="020B0603020202020204" pitchFamily="34" charset="0"/>
            </a:rPr>
            <a:t> yang </a:t>
          </a:r>
          <a:r>
            <a:rPr lang="en-US" sz="1600" b="0" kern="1200" dirty="0" err="1" smtClean="0">
              <a:latin typeface="Trebuchet MS" panose="020B0603020202020204" pitchFamily="34" charset="0"/>
            </a:rPr>
            <a:t>lebih</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telus</a:t>
          </a:r>
          <a:r>
            <a:rPr lang="en-US" sz="1600" b="0" kern="1200" dirty="0" smtClean="0">
              <a:latin typeface="Trebuchet MS" panose="020B0603020202020204" pitchFamily="34" charset="0"/>
            </a:rPr>
            <a:t>. </a:t>
          </a:r>
          <a:endParaRPr lang="en-MY" sz="1600" b="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n-US" sz="1600" b="0" kern="1200" dirty="0" smtClean="0">
              <a:latin typeface="Trebuchet MS" panose="020B0603020202020204" pitchFamily="34" charset="0"/>
            </a:rPr>
            <a:t>Suruhanjaya </a:t>
          </a:r>
          <a:r>
            <a:rPr lang="en-US" sz="1600" b="0" kern="1200" dirty="0" err="1" smtClean="0">
              <a:latin typeface="Trebuchet MS" panose="020B0603020202020204" pitchFamily="34" charset="0"/>
            </a:rPr>
            <a:t>ini</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diamanahkan</a:t>
          </a:r>
          <a:r>
            <a:rPr lang="en-US" sz="1600" b="0" kern="1200" dirty="0" smtClean="0">
              <a:latin typeface="Trebuchet MS" panose="020B0603020202020204" pitchFamily="34" charset="0"/>
            </a:rPr>
            <a:t> </a:t>
          </a:r>
          <a:r>
            <a:rPr lang="en-US" sz="1600" b="0" kern="1200" dirty="0" err="1" smtClean="0">
              <a:latin typeface="Trebuchet MS" panose="020B0603020202020204" pitchFamily="34" charset="0"/>
            </a:rPr>
            <a:t>untuk</a:t>
          </a:r>
          <a:r>
            <a:rPr lang="en-US" sz="1600" b="0" kern="1200" dirty="0" smtClean="0">
              <a:latin typeface="Trebuchet MS" panose="020B0603020202020204" pitchFamily="34" charset="0"/>
            </a:rPr>
            <a:t> </a:t>
          </a:r>
          <a:r>
            <a:rPr lang="en-US" sz="1600" b="1" kern="1200" dirty="0" err="1" smtClean="0">
              <a:latin typeface="Trebuchet MS" panose="020B0603020202020204" pitchFamily="34" charset="0"/>
            </a:rPr>
            <a:t>menggubal</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perlembagaan</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bagi</a:t>
          </a:r>
          <a:r>
            <a:rPr lang="en-US" sz="1600" b="1" kern="1200" dirty="0" smtClean="0">
              <a:latin typeface="Trebuchet MS" panose="020B0603020202020204" pitchFamily="34" charset="0"/>
            </a:rPr>
            <a:t> Tanah </a:t>
          </a:r>
          <a:r>
            <a:rPr lang="en-US" sz="1600" b="1" kern="1200" dirty="0" err="1" smtClean="0">
              <a:latin typeface="Trebuchet MS" panose="020B0603020202020204" pitchFamily="34" charset="0"/>
            </a:rPr>
            <a:t>Melayu</a:t>
          </a:r>
          <a:r>
            <a:rPr lang="en-US" sz="1600" b="0" kern="1200" dirty="0" smtClean="0">
              <a:latin typeface="Trebuchet MS" panose="020B0603020202020204" pitchFamily="34" charset="0"/>
            </a:rPr>
            <a:t> yang </a:t>
          </a:r>
          <a:r>
            <a:rPr lang="en-US" sz="1600" b="1" kern="1200" dirty="0" err="1" smtClean="0">
              <a:latin typeface="Trebuchet MS" panose="020B0603020202020204" pitchFamily="34" charset="0"/>
            </a:rPr>
            <a:t>memegang</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asas</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pemerintahan</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demokrasi</a:t>
          </a:r>
          <a:r>
            <a:rPr lang="en-US" sz="1600" b="1" kern="1200" dirty="0" smtClean="0">
              <a:latin typeface="Trebuchet MS" panose="020B0603020202020204" pitchFamily="34" charset="0"/>
            </a:rPr>
            <a:t> </a:t>
          </a:r>
          <a:r>
            <a:rPr lang="en-US" sz="1600" b="1" kern="1200" dirty="0" err="1" smtClean="0">
              <a:latin typeface="Trebuchet MS" panose="020B0603020202020204" pitchFamily="34" charset="0"/>
            </a:rPr>
            <a:t>berparlimen</a:t>
          </a:r>
          <a:r>
            <a:rPr lang="en-US" sz="1600" b="0" kern="1200" dirty="0" smtClean="0">
              <a:latin typeface="Trebuchet MS" panose="020B0603020202020204" pitchFamily="34" charset="0"/>
            </a:rPr>
            <a:t>. </a:t>
          </a:r>
          <a:endParaRPr lang="en-MY" sz="1600" b="0" kern="1200" dirty="0">
            <a:latin typeface="Trebuchet MS" panose="020B0603020202020204" pitchFamily="34" charset="0"/>
          </a:endParaRPr>
        </a:p>
        <a:p>
          <a:pPr marL="57150" lvl="1" indent="-57150" algn="just" defTabSz="444500">
            <a:lnSpc>
              <a:spcPct val="90000"/>
            </a:lnSpc>
            <a:spcBef>
              <a:spcPct val="0"/>
            </a:spcBef>
            <a:spcAft>
              <a:spcPct val="15000"/>
            </a:spcAft>
            <a:buChar char="••"/>
          </a:pPr>
          <a:endParaRPr lang="en-US" sz="1000" b="0" kern="1200" dirty="0" smtClean="0">
            <a:latin typeface="Trebuchet MS" panose="020B0603020202020204" pitchFamily="34" charset="0"/>
          </a:endParaRPr>
        </a:p>
      </dsp:txBody>
      <dsp:txXfrm rot="5400000">
        <a:off x="256411" y="509381"/>
        <a:ext cx="5458594" cy="3781837"/>
      </dsp:txXfrm>
    </dsp:sp>
    <dsp:sp modelId="{97712E8E-E7CD-4401-BF25-4CE7DD88E228}">
      <dsp:nvSpPr>
        <dsp:cNvPr id="0" name=""/>
        <dsp:cNvSpPr/>
      </dsp:nvSpPr>
      <dsp:spPr>
        <a:xfrm>
          <a:off x="5715004" y="1448719"/>
          <a:ext cx="2767572" cy="190316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a:lnSpc>
              <a:spcPct val="90000"/>
            </a:lnSpc>
            <a:spcBef>
              <a:spcPct val="0"/>
            </a:spcBef>
            <a:spcAft>
              <a:spcPct val="35000"/>
            </a:spcAft>
          </a:pPr>
          <a:endParaRPr lang="en-MY" sz="7200" b="0" kern="1200" dirty="0">
            <a:latin typeface="Trebuchet MS" panose="020B0603020202020204" pitchFamily="34" charset="0"/>
          </a:endParaRPr>
        </a:p>
      </dsp:txBody>
      <dsp:txXfrm>
        <a:off x="5807909" y="1541624"/>
        <a:ext cx="2581762" cy="17173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D313-5E25-4755-BB9B-FD168419BE66}">
      <dsp:nvSpPr>
        <dsp:cNvPr id="0" name=""/>
        <dsp:cNvSpPr/>
      </dsp:nvSpPr>
      <dsp:spPr>
        <a:xfrm>
          <a:off x="686" y="152400"/>
          <a:ext cx="4187483" cy="4648198"/>
        </a:xfrm>
        <a:prstGeom prst="rect">
          <a:avLst/>
        </a:prstGeom>
        <a:solidFill>
          <a:srgbClr val="EDB1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Suruhanjaya </a:t>
          </a:r>
          <a:r>
            <a:rPr lang="en-US" sz="1400" b="0" kern="1200" dirty="0" err="1" smtClean="0">
              <a:solidFill>
                <a:schemeClr val="tx1"/>
              </a:solidFill>
              <a:latin typeface="Trebuchet MS" panose="020B0603020202020204" pitchFamily="34" charset="0"/>
            </a:rPr>
            <a:t>ini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disarankan</a:t>
          </a:r>
          <a:r>
            <a:rPr lang="en-US" sz="1400" b="0"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menggubal</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perlembagaan</a:t>
          </a:r>
          <a:r>
            <a:rPr lang="en-US" sz="1400" b="1"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dengan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menepati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faktor</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berikut</a:t>
          </a:r>
          <a:r>
            <a:rPr lang="en-US" sz="1400" b="0" kern="1200" dirty="0" smtClean="0">
              <a:solidFill>
                <a:schemeClr val="tx1"/>
              </a:solidFill>
              <a:latin typeface="Trebuchet MS" panose="020B0603020202020204" pitchFamily="34" charset="0"/>
            </a:rPr>
            <a:t>:</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1. </a:t>
          </a:r>
          <a:r>
            <a:rPr lang="en-US" sz="1400" b="0" kern="1200" dirty="0" err="1" smtClean="0">
              <a:solidFill>
                <a:schemeClr val="tx1"/>
              </a:solidFill>
              <a:latin typeface="Trebuchet MS" panose="020B0603020202020204" pitchFamily="34" charset="0"/>
            </a:rPr>
            <a:t>Pembentukan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sebuah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persekutuan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dengan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kerajaan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pusat</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kuat</a:t>
          </a:r>
          <a:r>
            <a:rPr lang="en-US" sz="1400" b="0" kern="1200" dirty="0" smtClean="0">
              <a:solidFill>
                <a:schemeClr val="tx1"/>
              </a:solidFill>
              <a:latin typeface="Trebuchet MS" panose="020B0603020202020204" pitchFamily="34" charset="0"/>
            </a:rPr>
            <a:t>.</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2. </a:t>
          </a:r>
          <a:r>
            <a:rPr lang="en-US" sz="1400" b="0" kern="1200" dirty="0" err="1" smtClean="0">
              <a:solidFill>
                <a:schemeClr val="tx1"/>
              </a:solidFill>
              <a:latin typeface="Trebuchet MS" panose="020B0603020202020204" pitchFamily="34" charset="0"/>
            </a:rPr>
            <a:t>Pemeliharaan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kedudukan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keistimewaan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kehormatan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hak</a:t>
          </a:r>
          <a:r>
            <a:rPr lang="en-US" sz="1400" b="0" kern="1200" dirty="0" smtClean="0">
              <a:solidFill>
                <a:schemeClr val="tx1"/>
              </a:solidFill>
              <a:latin typeface="Trebuchet MS" panose="020B0603020202020204" pitchFamily="34" charset="0"/>
            </a:rPr>
            <a:t> Raja-raja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3. </a:t>
          </a:r>
          <a:r>
            <a:rPr lang="en-US" sz="1400" b="0" kern="1200" dirty="0" err="1" smtClean="0">
              <a:solidFill>
                <a:schemeClr val="tx1"/>
              </a:solidFill>
              <a:latin typeface="Trebuchet MS" panose="020B0603020202020204" pitchFamily="34" charset="0"/>
            </a:rPr>
            <a:t>Kewujudan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jawatan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ketua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negara</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bergelar</a:t>
          </a:r>
          <a:r>
            <a:rPr lang="en-US" sz="1400" b="0" kern="1200" dirty="0" smtClean="0">
              <a:solidFill>
                <a:schemeClr val="tx1"/>
              </a:solidFill>
              <a:latin typeface="Trebuchet MS" panose="020B0603020202020204" pitchFamily="34" charset="0"/>
            </a:rPr>
            <a:t> Yang di-</a:t>
          </a:r>
          <a:r>
            <a:rPr lang="en-US" sz="1400" b="0" kern="1200" dirty="0" err="1" smtClean="0">
              <a:solidFill>
                <a:schemeClr val="tx1"/>
              </a:solidFill>
              <a:latin typeface="Trebuchet MS" panose="020B0603020202020204" pitchFamily="34" charset="0"/>
            </a:rPr>
            <a:t>Pertuan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Agong</a:t>
          </a:r>
          <a:r>
            <a:rPr lang="en-US" sz="1400" b="0" kern="1200" dirty="0" smtClean="0">
              <a:solidFill>
                <a:schemeClr val="tx1"/>
              </a:solidFill>
              <a:latin typeface="Trebuchet MS" panose="020B0603020202020204" pitchFamily="34" charset="0"/>
            </a:rPr>
            <a:t>.</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4. </a:t>
          </a:r>
          <a:r>
            <a:rPr lang="en-US" sz="1400" b="0" kern="1200" dirty="0" err="1" smtClean="0">
              <a:solidFill>
                <a:schemeClr val="tx1"/>
              </a:solidFill>
              <a:latin typeface="Trebuchet MS" panose="020B0603020202020204" pitchFamily="34" charset="0"/>
            </a:rPr>
            <a:t>Pemeliharaan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hak-hak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istimewa</a:t>
          </a:r>
          <a:r>
            <a:rPr lang="en-US" sz="1400" b="0" kern="1200" dirty="0" smtClean="0">
              <a:solidFill>
                <a:schemeClr val="tx1"/>
              </a:solidFill>
              <a:latin typeface="Trebuchet MS" panose="020B0603020202020204" pitchFamily="34" charset="0"/>
            </a:rPr>
            <a:t> orang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serta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hak-hak</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sah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milik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kaum-kaum</a:t>
          </a:r>
          <a:r>
            <a:rPr lang="en-US" sz="1400" b="0" kern="1200" dirty="0" smtClean="0">
              <a:solidFill>
                <a:schemeClr val="tx1"/>
              </a:solidFill>
              <a:latin typeface="Trebuchet MS" panose="020B0603020202020204" pitchFamily="34" charset="0"/>
            </a:rPr>
            <a:t> lain.</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5. </a:t>
          </a:r>
          <a:r>
            <a:rPr lang="en-US" sz="1400" b="0" kern="1200" dirty="0" err="1" smtClean="0">
              <a:solidFill>
                <a:schemeClr val="tx1"/>
              </a:solidFill>
              <a:latin typeface="Trebuchet MS" panose="020B0603020202020204" pitchFamily="34" charset="0"/>
            </a:rPr>
            <a:t>Pembentukan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sebuah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sistem</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kewarganegaraan</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seragam</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untuk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seluruh</a:t>
          </a:r>
          <a:r>
            <a:rPr lang="en-US" sz="1400" b="0" kern="1200" dirty="0" smtClean="0">
              <a:solidFill>
                <a:schemeClr val="tx1"/>
              </a:solidFill>
              <a:latin typeface="Trebuchet MS" panose="020B0603020202020204" pitchFamily="34" charset="0"/>
            </a:rPr>
            <a:t> Persekutuan Tanah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a:t>
          </a:r>
          <a:endParaRPr lang="en-MY" sz="1400" b="0" kern="1200" dirty="0" smtClean="0">
            <a:solidFill>
              <a:schemeClr val="tx1"/>
            </a:solidFill>
            <a:latin typeface="Trebuchet MS" panose="020B0603020202020204" pitchFamily="34" charset="0"/>
          </a:endParaRPr>
        </a:p>
      </dsp:txBody>
      <dsp:txXfrm>
        <a:off x="686" y="152400"/>
        <a:ext cx="4187483" cy="4648198"/>
      </dsp:txXfrm>
    </dsp:sp>
    <dsp:sp modelId="{9FE805E9-AB43-486D-846A-4BB5322A773A}">
      <dsp:nvSpPr>
        <dsp:cNvPr id="0" name=""/>
        <dsp:cNvSpPr/>
      </dsp:nvSpPr>
      <dsp:spPr>
        <a:xfrm>
          <a:off x="4583219" y="1291351"/>
          <a:ext cx="3950493" cy="2370296"/>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Suruhanjaya </a:t>
          </a:r>
          <a:r>
            <a:rPr lang="en-US" sz="1400" b="0" kern="1200" dirty="0" err="1" smtClean="0">
              <a:solidFill>
                <a:schemeClr val="tx1"/>
              </a:solidFill>
              <a:latin typeface="Trebuchet MS" panose="020B0603020202020204" pitchFamily="34" charset="0"/>
            </a:rPr>
            <a:t>ini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juga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harus</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mengikuti</a:t>
          </a:r>
          <a:r>
            <a:rPr lang="en-US" sz="1400" b="0"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dua</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objektif</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berikut</a:t>
          </a:r>
          <a:r>
            <a:rPr lang="en-US" sz="1400" b="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1. </a:t>
          </a:r>
          <a:r>
            <a:rPr lang="en-US" sz="1400" b="0" kern="1200" dirty="0" err="1" smtClean="0">
              <a:solidFill>
                <a:schemeClr val="tx1"/>
              </a:solidFill>
              <a:latin typeface="Trebuchet MS" panose="020B0603020202020204" pitchFamily="34" charset="0"/>
            </a:rPr>
            <a:t>Mestilah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ada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peluang</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sepenuhnya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untuk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pertumbuhan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sebuah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negara</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bersatu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padu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bebas</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demokratik</a:t>
          </a:r>
          <a:r>
            <a:rPr lang="en-US" sz="1400" b="0" kern="1200" dirty="0" smtClean="0">
              <a:solidFill>
                <a:schemeClr val="tx1"/>
              </a:solidFill>
              <a:latin typeface="Trebuchet MS" panose="020B0603020202020204" pitchFamily="34" charset="0"/>
            </a:rPr>
            <a:t>.</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2. </a:t>
          </a:r>
          <a:r>
            <a:rPr lang="en-US" sz="1400" b="0" kern="1200" dirty="0" err="1" smtClean="0">
              <a:solidFill>
                <a:schemeClr val="tx1"/>
              </a:solidFill>
              <a:latin typeface="Trebuchet MS" panose="020B0603020202020204" pitchFamily="34" charset="0"/>
            </a:rPr>
            <a:t>Mestilah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ada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kemudahan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lengkap</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untuk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membangunkan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sumber</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negara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mengekalkan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serta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meningkatkan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taraf</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hidup</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rakyat</a:t>
          </a:r>
          <a:r>
            <a:rPr lang="en-US" sz="1400" b="0" kern="1200" dirty="0" smtClean="0">
              <a:solidFill>
                <a:schemeClr val="tx1"/>
              </a:solidFill>
              <a:latin typeface="Trebuchet MS" panose="020B0603020202020204" pitchFamily="34" charset="0"/>
            </a:rPr>
            <a:t>.</a:t>
          </a:r>
          <a:endParaRPr lang="en-MY" sz="1400" b="0" kern="1200" dirty="0" smtClean="0">
            <a:solidFill>
              <a:schemeClr val="tx1"/>
            </a:solidFill>
            <a:latin typeface="Trebuchet MS" panose="020B0603020202020204" pitchFamily="34" charset="0"/>
          </a:endParaRPr>
        </a:p>
      </dsp:txBody>
      <dsp:txXfrm>
        <a:off x="4583219" y="1291351"/>
        <a:ext cx="3950493" cy="23702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DEEB-4798-4DE8-957D-D651F80BA03C}">
      <dsp:nvSpPr>
        <dsp:cNvPr id="0" name=""/>
        <dsp:cNvSpPr/>
      </dsp:nvSpPr>
      <dsp:spPr>
        <a:xfrm>
          <a:off x="5336" y="533393"/>
          <a:ext cx="8523727" cy="388621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MY"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Suruhanjaya Reid </a:t>
          </a:r>
          <a:r>
            <a:rPr lang="en-US" sz="1400" b="0" kern="1200" dirty="0" err="1" smtClean="0">
              <a:solidFill>
                <a:schemeClr val="tx1"/>
              </a:solidFill>
              <a:latin typeface="Trebuchet MS" panose="020B0603020202020204" pitchFamily="34" charset="0"/>
            </a:rPr>
            <a:t>telah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berusaha</a:t>
          </a:r>
          <a:r>
            <a:rPr lang="en-US" sz="1400" b="0"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mendapatkan</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pandangan</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pelbagai</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pihak</a:t>
          </a:r>
          <a:r>
            <a:rPr lang="en-US" sz="1400" b="1"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dalam</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usaha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menggubal</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perlembagaan</a:t>
          </a:r>
          <a:r>
            <a:rPr lang="en-US" sz="1400" b="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Suruhanjaya </a:t>
          </a:r>
          <a:r>
            <a:rPr lang="en-US" sz="1400" b="0" kern="1200" dirty="0" err="1" smtClean="0">
              <a:solidFill>
                <a:schemeClr val="tx1"/>
              </a:solidFill>
              <a:latin typeface="Trebuchet MS" panose="020B0603020202020204" pitchFamily="34" charset="0"/>
            </a:rPr>
            <a:t>ini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menerima</a:t>
          </a:r>
          <a:r>
            <a:rPr lang="en-US" sz="1400" b="0" kern="1200" dirty="0" smtClean="0">
              <a:solidFill>
                <a:schemeClr val="tx1"/>
              </a:solidFill>
              <a:latin typeface="Trebuchet MS" panose="020B0603020202020204" pitchFamily="34" charset="0"/>
            </a:rPr>
            <a:t> </a:t>
          </a:r>
          <a:r>
            <a:rPr lang="en-US" sz="1400" b="1" kern="1200" dirty="0" smtClean="0">
              <a:solidFill>
                <a:schemeClr val="tx1"/>
              </a:solidFill>
              <a:latin typeface="Trebuchet MS" panose="020B0603020202020204" pitchFamily="34" charset="0"/>
            </a:rPr>
            <a:t>131 memorandum </a:t>
          </a:r>
          <a:r>
            <a:rPr lang="en-US" sz="1400" b="1" kern="1200" dirty="0" err="1" smtClean="0">
              <a:solidFill>
                <a:schemeClr val="tx1"/>
              </a:solidFill>
              <a:latin typeface="Trebuchet MS" panose="020B0603020202020204" pitchFamily="34" charset="0"/>
            </a:rPr>
            <a:t>bertulis</a:t>
          </a:r>
          <a:r>
            <a:rPr lang="en-US" sz="1400" b="1"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dari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pelbagai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pihak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seperti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parti-parti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politik</a:t>
          </a:r>
          <a:r>
            <a:rPr lang="en-US" sz="1400" b="0" kern="1200" dirty="0" smtClean="0">
              <a:solidFill>
                <a:schemeClr val="tx1"/>
              </a:solidFill>
              <a:latin typeface="Trebuchet MS" panose="020B0603020202020204" pitchFamily="34" charset="0"/>
            </a:rPr>
            <a:t>, raja-raja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persatuan-persatuan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dan</a:t>
          </a:r>
          <a:r>
            <a:rPr lang="en-US" sz="1400" b="0" kern="1200" dirty="0" smtClean="0">
              <a:solidFill>
                <a:schemeClr val="tx1"/>
              </a:solidFill>
              <a:latin typeface="Trebuchet MS" panose="020B0603020202020204" pitchFamily="34" charset="0"/>
            </a:rPr>
            <a:t> orang </a:t>
          </a:r>
          <a:r>
            <a:rPr lang="en-US" sz="1400" b="0" kern="1200" dirty="0" err="1" smtClean="0">
              <a:solidFill>
                <a:schemeClr val="tx1"/>
              </a:solidFill>
              <a:latin typeface="Trebuchet MS" panose="020B0603020202020204" pitchFamily="34" charset="0"/>
            </a:rPr>
            <a:t>perseorangan</a:t>
          </a:r>
          <a:r>
            <a:rPr lang="en-US" sz="1400" b="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1" kern="1200" dirty="0" smtClean="0">
              <a:solidFill>
                <a:schemeClr val="tx1"/>
              </a:solidFill>
              <a:latin typeface="Trebuchet MS" panose="020B0603020202020204" pitchFamily="34" charset="0"/>
            </a:rPr>
            <a:t>Memorandum</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diterima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telah</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digunakan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untuk</a:t>
          </a:r>
          <a:r>
            <a:rPr lang="en-US" sz="1400" b="0"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merangka</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perlembagaan</a:t>
          </a:r>
          <a:r>
            <a:rPr lang="en-US" sz="1400" b="1" kern="1200" dirty="0" smtClean="0">
              <a:solidFill>
                <a:schemeClr val="tx1"/>
              </a:solidFill>
              <a:latin typeface="Trebuchet MS" panose="020B0603020202020204" pitchFamily="34" charset="0"/>
            </a:rPr>
            <a:t> Tanah </a:t>
          </a:r>
          <a:r>
            <a:rPr lang="en-US" sz="1400" b="1" kern="1200" dirty="0" err="1" smtClean="0">
              <a:solidFill>
                <a:schemeClr val="tx1"/>
              </a:solidFill>
              <a:latin typeface="Trebuchet MS" panose="020B0603020202020204" pitchFamily="34" charset="0"/>
            </a:rPr>
            <a:t>Melayu</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bagi</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memastikan</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kelancaran</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sistem</a:t>
          </a:r>
          <a:r>
            <a:rPr lang="en-US" sz="1400" b="1" kern="1200" dirty="0" smtClean="0">
              <a:solidFill>
                <a:schemeClr val="tx1"/>
              </a:solidFill>
              <a:latin typeface="Trebuchet MS" panose="020B0603020202020204" pitchFamily="34" charset="0"/>
            </a:rPr>
            <a:t> </a:t>
          </a:r>
          <a:r>
            <a:rPr lang="en-US" sz="1400" b="1" kern="1200" dirty="0" err="1" smtClean="0">
              <a:solidFill>
                <a:schemeClr val="tx1"/>
              </a:solidFill>
              <a:latin typeface="Trebuchet MS" panose="020B0603020202020204" pitchFamily="34" charset="0"/>
            </a:rPr>
            <a:t>pentadbiran</a:t>
          </a:r>
          <a:r>
            <a:rPr lang="en-US" sz="1400" b="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smtClean="0">
              <a:solidFill>
                <a:schemeClr val="tx1"/>
              </a:solidFill>
              <a:latin typeface="Trebuchet MS" panose="020B0603020202020204" pitchFamily="34" charset="0"/>
            </a:rPr>
            <a:t>Memorandum paling </a:t>
          </a:r>
          <a:r>
            <a:rPr lang="en-US" sz="1400" b="0" kern="1200" dirty="0" err="1" smtClean="0">
              <a:solidFill>
                <a:schemeClr val="tx1"/>
              </a:solidFill>
              <a:latin typeface="Trebuchet MS" panose="020B0603020202020204" pitchFamily="34" charset="0"/>
            </a:rPr>
            <a:t>penting</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digunakan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oleh</a:t>
          </a:r>
          <a:r>
            <a:rPr lang="en-US" sz="1400" b="0" kern="1200" dirty="0" smtClean="0">
              <a:solidFill>
                <a:schemeClr val="tx1"/>
              </a:solidFill>
              <a:latin typeface="Trebuchet MS" panose="020B0603020202020204" pitchFamily="34" charset="0"/>
            </a:rPr>
            <a:t> Suruhanjaya </a:t>
          </a:r>
          <a:r>
            <a:rPr lang="en-US" sz="1400" b="0" kern="1200" dirty="0" err="1" smtClean="0">
              <a:solidFill>
                <a:schemeClr val="tx1"/>
              </a:solidFill>
              <a:latin typeface="Trebuchet MS" panose="020B0603020202020204" pitchFamily="34" charset="0"/>
            </a:rPr>
            <a:t>ini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ialah</a:t>
          </a:r>
          <a:r>
            <a:rPr lang="en-US" sz="1400" b="0" kern="1200" dirty="0" smtClean="0">
              <a:solidFill>
                <a:schemeClr val="tx1"/>
              </a:solidFill>
              <a:latin typeface="Trebuchet MS" panose="020B0603020202020204" pitchFamily="34" charset="0"/>
            </a:rPr>
            <a:t> memorandum </a:t>
          </a:r>
          <a:r>
            <a:rPr lang="en-US" sz="1400" b="0" kern="1200" dirty="0" err="1" smtClean="0">
              <a:solidFill>
                <a:schemeClr val="tx1"/>
              </a:solidFill>
              <a:latin typeface="Trebuchet MS" panose="020B0603020202020204" pitchFamily="34" charset="0"/>
            </a:rPr>
            <a:t>dari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Parti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Perikatan</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menggambarkan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sikap</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tolak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ansur</a:t>
          </a:r>
          <a:r>
            <a:rPr lang="en-US" sz="1400" b="0" kern="1200" dirty="0" smtClean="0">
              <a:solidFill>
                <a:schemeClr val="tx1"/>
              </a:solidFill>
              <a:latin typeface="Trebuchet MS" panose="020B0603020202020204" pitchFamily="34" charset="0"/>
            </a:rPr>
            <a:t> yang </a:t>
          </a:r>
          <a:r>
            <a:rPr lang="en-US" sz="1400" b="0" kern="1200" dirty="0" err="1" smtClean="0">
              <a:solidFill>
                <a:schemeClr val="tx1"/>
              </a:solidFill>
              <a:latin typeface="Trebuchet MS" panose="020B0603020202020204" pitchFamily="34" charset="0"/>
            </a:rPr>
            <a:t>dicapai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tiga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kaum</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terbesar</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untuk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membentuk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sistem</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pemerintahan</a:t>
          </a:r>
          <a:r>
            <a:rPr lang="en-US" sz="1400" b="0" kern="1200" dirty="0" smtClean="0">
              <a:solidFill>
                <a:schemeClr val="tx1"/>
              </a:solidFill>
              <a:latin typeface="Trebuchet MS" panose="020B0603020202020204" pitchFamily="34" charset="0"/>
            </a:rPr>
            <a:t> Tanah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en-US"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en-US" sz="1400" b="0" kern="1200" dirty="0" err="1" smtClean="0">
              <a:solidFill>
                <a:schemeClr val="tx1"/>
              </a:solidFill>
              <a:latin typeface="Trebuchet MS" panose="020B0603020202020204" pitchFamily="34" charset="0"/>
            </a:rPr>
            <a:t>Pakatan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ini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dikenali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sebagai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Pakatan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Murni</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iaitu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tolak</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ansur</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berkaitan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hal</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kerakyatan</a:t>
          </a:r>
          <a:r>
            <a:rPr lang="en-US" sz="1400" b="0" kern="1200" dirty="0" smtClean="0">
              <a:solidFill>
                <a:schemeClr val="tx1"/>
              </a:solidFill>
              <a:latin typeface="Trebuchet MS" panose="020B0603020202020204" pitchFamily="34" charset="0"/>
            </a:rPr>
            <a:t>, agama Islam, </a:t>
          </a:r>
          <a:r>
            <a:rPr lang="en-US" sz="1400" b="0" kern="1200" dirty="0" err="1" smtClean="0">
              <a:solidFill>
                <a:schemeClr val="tx1"/>
              </a:solidFill>
              <a:latin typeface="Trebuchet MS" panose="020B0603020202020204" pitchFamily="34" charset="0"/>
            </a:rPr>
            <a:t>bahasa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kedudukan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istimewa</a:t>
          </a:r>
          <a:r>
            <a:rPr lang="en-US" sz="1400" b="0" kern="1200" dirty="0" smtClean="0">
              <a:solidFill>
                <a:schemeClr val="tx1"/>
              </a:solidFill>
              <a:latin typeface="Trebuchet MS" panose="020B0603020202020204" pitchFamily="34" charset="0"/>
            </a:rPr>
            <a:t> orang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dan</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Bumiputera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serta</a:t>
          </a:r>
          <a:r>
            <a:rPr lang="en-US" sz="1400" b="0" kern="1200" dirty="0" smtClean="0">
              <a:solidFill>
                <a:schemeClr val="tx1"/>
              </a:solidFill>
              <a:latin typeface="Trebuchet MS" panose="020B0603020202020204" pitchFamily="34" charset="0"/>
            </a:rPr>
            <a:t> </a:t>
          </a:r>
          <a:r>
            <a:rPr lang="en-US" sz="1400" b="0" kern="1200" dirty="0" err="1" smtClean="0">
              <a:solidFill>
                <a:schemeClr val="tx1"/>
              </a:solidFill>
              <a:latin typeface="Trebuchet MS" panose="020B0603020202020204" pitchFamily="34" charset="0"/>
            </a:rPr>
            <a:t>kedudukan</a:t>
          </a:r>
          <a:r>
            <a:rPr lang="en-US" sz="1400" b="0" kern="1200" dirty="0" smtClean="0">
              <a:solidFill>
                <a:schemeClr val="tx1"/>
              </a:solidFill>
              <a:latin typeface="Trebuchet MS" panose="020B0603020202020204" pitchFamily="34" charset="0"/>
            </a:rPr>
            <a:t> Raja-raja </a:t>
          </a:r>
          <a:r>
            <a:rPr lang="en-US" sz="1400" b="0" kern="1200" dirty="0" err="1" smtClean="0">
              <a:solidFill>
                <a:schemeClr val="tx1"/>
              </a:solidFill>
              <a:latin typeface="Trebuchet MS" panose="020B0603020202020204" pitchFamily="34" charset="0"/>
            </a:rPr>
            <a:t>Melayu</a:t>
          </a:r>
          <a:r>
            <a:rPr lang="en-US" sz="1400" b="0" kern="1200" dirty="0" smtClean="0">
              <a:solidFill>
                <a:schemeClr val="tx1"/>
              </a:solidFill>
              <a:latin typeface="Trebuchet MS" panose="020B0603020202020204" pitchFamily="34" charset="0"/>
            </a:rPr>
            <a:t>. </a:t>
          </a:r>
          <a:endParaRPr lang="en-MY" sz="1400" b="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endParaRPr lang="en-MY" sz="1400" kern="1200" dirty="0">
            <a:solidFill>
              <a:schemeClr val="tx1"/>
            </a:solidFill>
            <a:latin typeface="Trebuchet MS" panose="020B0603020202020204" pitchFamily="34" charset="0"/>
          </a:endParaRPr>
        </a:p>
      </dsp:txBody>
      <dsp:txXfrm>
        <a:off x="5336" y="533393"/>
        <a:ext cx="8523727" cy="38862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640E-35FE-4DFE-8072-C7FD989B447D}">
      <dsp:nvSpPr>
        <dsp:cNvPr id="0" name=""/>
        <dsp:cNvSpPr/>
      </dsp:nvSpPr>
      <dsp:spPr>
        <a:xfrm>
          <a:off x="0" y="562945"/>
          <a:ext cx="85344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07FE1-65BC-469D-8A7F-1465257A10EB}">
      <dsp:nvSpPr>
        <dsp:cNvPr id="0" name=""/>
        <dsp:cNvSpPr/>
      </dsp:nvSpPr>
      <dsp:spPr>
        <a:xfrm>
          <a:off x="426720" y="16825"/>
          <a:ext cx="7950962" cy="1092240"/>
        </a:xfrm>
        <a:prstGeom prst="roundRect">
          <a:avLst/>
        </a:prstGeom>
        <a:solidFill>
          <a:srgbClr val="FEB1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533400">
            <a:lnSpc>
              <a:spcPct val="90000"/>
            </a:lnSpc>
            <a:spcBef>
              <a:spcPct val="0"/>
            </a:spcBef>
            <a:spcAft>
              <a:spcPct val="35000"/>
            </a:spcAft>
          </a:pPr>
          <a:r>
            <a:rPr lang="ms-MY" sz="1200" kern="1200" dirty="0" smtClean="0">
              <a:solidFill>
                <a:schemeClr val="tx1"/>
              </a:solidFill>
            </a:rPr>
            <a:t>Satu jawatankuasa telah ditubuhkan yang dianggotai Parti Perikatan, Raja-raja Melayu dan Penjajah British meneliti cadangan Suruhanjaya Reid  yang seterusnya  menyediakan </a:t>
          </a:r>
          <a:r>
            <a:rPr lang="ms-MY" sz="1200" b="1" kern="1200" dirty="0" smtClean="0">
              <a:solidFill>
                <a:schemeClr val="tx1"/>
              </a:solidFill>
            </a:rPr>
            <a:t>Kertas Putih</a:t>
          </a:r>
          <a:r>
            <a:rPr lang="ms-MY" sz="1200" kern="1200" dirty="0" smtClean="0">
              <a:solidFill>
                <a:schemeClr val="tx1"/>
              </a:solidFill>
            </a:rPr>
            <a:t>. </a:t>
          </a:r>
        </a:p>
        <a:p>
          <a:pPr lvl="0" algn="just" defTabSz="533400">
            <a:lnSpc>
              <a:spcPct val="90000"/>
            </a:lnSpc>
            <a:spcBef>
              <a:spcPct val="0"/>
            </a:spcBef>
            <a:spcAft>
              <a:spcPct val="35000"/>
            </a:spcAft>
          </a:pPr>
          <a:r>
            <a:rPr lang="ms-MY" sz="1200" kern="1200" dirty="0" smtClean="0">
              <a:solidFill>
                <a:schemeClr val="tx1"/>
              </a:solidFill>
            </a:rPr>
            <a:t>Laporan ini telah mengumpulkan semua semakan serta penelitian terhadap laporan yang dikeluarkan oleh Suruhanjaya Reid.</a:t>
          </a:r>
          <a:endParaRPr lang="en-MY" sz="1200" kern="1200" dirty="0">
            <a:solidFill>
              <a:schemeClr val="tx1"/>
            </a:solidFill>
          </a:endParaRPr>
        </a:p>
      </dsp:txBody>
      <dsp:txXfrm>
        <a:off x="480039" y="70144"/>
        <a:ext cx="7844324" cy="985602"/>
      </dsp:txXfrm>
    </dsp:sp>
    <dsp:sp modelId="{C75FAEC6-0F10-4D56-92F0-A46B98835FD1}">
      <dsp:nvSpPr>
        <dsp:cNvPr id="0" name=""/>
        <dsp:cNvSpPr/>
      </dsp:nvSpPr>
      <dsp:spPr>
        <a:xfrm>
          <a:off x="0" y="2553416"/>
          <a:ext cx="85344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7D751-0E5E-4C6B-A9A2-FF5D1318FB23}">
      <dsp:nvSpPr>
        <dsp:cNvPr id="0" name=""/>
        <dsp:cNvSpPr/>
      </dsp:nvSpPr>
      <dsp:spPr>
        <a:xfrm>
          <a:off x="426720" y="1695145"/>
          <a:ext cx="7950962" cy="140439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533400">
            <a:lnSpc>
              <a:spcPct val="90000"/>
            </a:lnSpc>
            <a:spcBef>
              <a:spcPct val="0"/>
            </a:spcBef>
            <a:spcAft>
              <a:spcPct val="35000"/>
            </a:spcAft>
          </a:pPr>
          <a:r>
            <a:rPr lang="ms-MY" sz="1200" kern="1200" dirty="0" smtClean="0">
              <a:solidFill>
                <a:schemeClr val="tx1"/>
              </a:solidFill>
            </a:rPr>
            <a:t>Kertas Putih yang mengandungi beberapa  pindaan tersebut telah diserahkan kepada Ratu British dan Raja-raja Melayu pada bulan Februari 1957. Satu jawatankuasa kerja telah ditubuhkan yang dianggotai oleh </a:t>
          </a:r>
          <a:r>
            <a:rPr lang="ms-MY" sz="1200" b="1" kern="1200" dirty="0" smtClean="0">
              <a:solidFill>
                <a:schemeClr val="tx1"/>
              </a:solidFill>
            </a:rPr>
            <a:t>MacGillivray</a:t>
          </a:r>
          <a:r>
            <a:rPr lang="ms-MY" sz="1200" kern="1200" dirty="0" smtClean="0">
              <a:solidFill>
                <a:schemeClr val="tx1"/>
              </a:solidFill>
            </a:rPr>
            <a:t> berserta wakil dari Perikatan iaitu </a:t>
          </a:r>
          <a:r>
            <a:rPr lang="ms-MY" sz="1200" b="1" kern="1200" dirty="0" smtClean="0">
              <a:solidFill>
                <a:schemeClr val="tx1"/>
              </a:solidFill>
            </a:rPr>
            <a:t>Tunku Abdul Rahman </a:t>
          </a:r>
          <a:r>
            <a:rPr lang="ms-MY" sz="1200" kern="1200" dirty="0" smtClean="0">
              <a:solidFill>
                <a:schemeClr val="tx1"/>
              </a:solidFill>
            </a:rPr>
            <a:t>(UMNO), </a:t>
          </a:r>
          <a:r>
            <a:rPr lang="ms-MY" sz="1200" b="1" kern="1200" dirty="0" smtClean="0">
              <a:solidFill>
                <a:schemeClr val="tx1"/>
              </a:solidFill>
            </a:rPr>
            <a:t>Datuk Abdul Razak </a:t>
          </a:r>
          <a:r>
            <a:rPr lang="ms-MY" sz="1200" kern="1200" dirty="0" smtClean="0">
              <a:solidFill>
                <a:schemeClr val="tx1"/>
              </a:solidFill>
            </a:rPr>
            <a:t>(UMNO), </a:t>
          </a:r>
          <a:r>
            <a:rPr lang="ms-MY" sz="1200" b="1" kern="1200" dirty="0" smtClean="0">
              <a:solidFill>
                <a:schemeClr val="tx1"/>
              </a:solidFill>
            </a:rPr>
            <a:t>Ong Yoke Lin</a:t>
          </a:r>
          <a:r>
            <a:rPr lang="ms-MY" sz="1200" kern="1200" dirty="0" smtClean="0">
              <a:solidFill>
                <a:schemeClr val="tx1"/>
              </a:solidFill>
            </a:rPr>
            <a:t> (MCA) dan </a:t>
          </a:r>
          <a:r>
            <a:rPr lang="ms-MY" sz="1200" b="1" kern="1200" dirty="0" smtClean="0">
              <a:solidFill>
                <a:schemeClr val="tx1"/>
              </a:solidFill>
            </a:rPr>
            <a:t>V.T Sambathan </a:t>
          </a:r>
          <a:r>
            <a:rPr lang="ms-MY" sz="1200" kern="1200" dirty="0" smtClean="0">
              <a:solidFill>
                <a:schemeClr val="tx1"/>
              </a:solidFill>
            </a:rPr>
            <a:t>(MIC) manakala, ahli lain wakil Raja-raja Melayu ialah </a:t>
          </a:r>
          <a:r>
            <a:rPr lang="ms-MY" sz="1200" b="1" kern="1200" dirty="0" smtClean="0">
              <a:solidFill>
                <a:schemeClr val="tx1"/>
              </a:solidFill>
            </a:rPr>
            <a:t>Mustapha Albakri </a:t>
          </a:r>
          <a:r>
            <a:rPr lang="ms-MY" sz="1200" kern="1200" dirty="0" smtClean="0">
              <a:solidFill>
                <a:schemeClr val="tx1"/>
              </a:solidFill>
            </a:rPr>
            <a:t>(Penyimpan Mohor Besar Raja-raja), </a:t>
          </a:r>
          <a:r>
            <a:rPr lang="ms-MY" sz="1200" b="1" kern="1200" dirty="0" smtClean="0">
              <a:solidFill>
                <a:schemeClr val="tx1"/>
              </a:solidFill>
            </a:rPr>
            <a:t>Shamsudin Nain</a:t>
          </a:r>
          <a:r>
            <a:rPr lang="ms-MY" sz="1200" kern="1200" dirty="0" smtClean="0">
              <a:solidFill>
                <a:schemeClr val="tx1"/>
              </a:solidFill>
            </a:rPr>
            <a:t>, </a:t>
          </a:r>
          <a:r>
            <a:rPr lang="ms-MY" sz="1200" b="1" kern="1200" dirty="0" smtClean="0">
              <a:solidFill>
                <a:schemeClr val="tx1"/>
              </a:solidFill>
            </a:rPr>
            <a:t>Tunku Ismail Tunku Yahya </a:t>
          </a:r>
          <a:r>
            <a:rPr lang="ms-MY" sz="1200" kern="1200" dirty="0" smtClean="0">
              <a:solidFill>
                <a:schemeClr val="tx1"/>
              </a:solidFill>
            </a:rPr>
            <a:t>dan </a:t>
          </a:r>
          <a:r>
            <a:rPr lang="ms-MY" sz="1200" b="1" kern="1200" dirty="0" smtClean="0">
              <a:solidFill>
                <a:schemeClr val="tx1"/>
              </a:solidFill>
            </a:rPr>
            <a:t>Neil Lawson</a:t>
          </a:r>
          <a:r>
            <a:rPr lang="ms-MY" sz="1200" kern="1200" dirty="0" smtClean="0">
              <a:solidFill>
                <a:schemeClr val="tx1"/>
              </a:solidFill>
            </a:rPr>
            <a:t>. Manakala, ahli lain ialah Ketua Setiausaha Kerajaan, </a:t>
          </a:r>
          <a:r>
            <a:rPr lang="ms-MY" sz="1200" b="1" kern="1200" dirty="0" smtClean="0">
              <a:solidFill>
                <a:schemeClr val="tx1"/>
              </a:solidFill>
            </a:rPr>
            <a:t>Sir David Watherston</a:t>
          </a:r>
          <a:r>
            <a:rPr lang="ms-MY" sz="1200" kern="1200" dirty="0" smtClean="0">
              <a:solidFill>
                <a:schemeClr val="tx1"/>
              </a:solidFill>
            </a:rPr>
            <a:t>, Peguam Negara, </a:t>
          </a:r>
          <a:r>
            <a:rPr lang="ms-MY" sz="1200" b="1" kern="1200" dirty="0" smtClean="0">
              <a:solidFill>
                <a:schemeClr val="tx1"/>
              </a:solidFill>
            </a:rPr>
            <a:t>T.V.A Brodie </a:t>
          </a:r>
          <a:r>
            <a:rPr lang="ms-MY" sz="1200" kern="1200" dirty="0" smtClean="0">
              <a:solidFill>
                <a:schemeClr val="tx1"/>
              </a:solidFill>
            </a:rPr>
            <a:t>dan </a:t>
          </a:r>
          <a:r>
            <a:rPr lang="ms-MY" sz="1200" b="1" kern="1200" dirty="0" smtClean="0">
              <a:solidFill>
                <a:schemeClr val="tx1"/>
              </a:solidFill>
            </a:rPr>
            <a:t>E.O Laird </a:t>
          </a:r>
          <a:r>
            <a:rPr lang="ms-MY" sz="1200" kern="1200" dirty="0" smtClean="0">
              <a:solidFill>
                <a:schemeClr val="tx1"/>
              </a:solidFill>
            </a:rPr>
            <a:t>(Setiausaha).</a:t>
          </a:r>
          <a:endParaRPr lang="en-MY" sz="1200" kern="1200" dirty="0">
            <a:solidFill>
              <a:schemeClr val="tx1"/>
            </a:solidFill>
          </a:endParaRPr>
        </a:p>
      </dsp:txBody>
      <dsp:txXfrm>
        <a:off x="495277" y="1763702"/>
        <a:ext cx="7813848" cy="1267277"/>
      </dsp:txXfrm>
    </dsp:sp>
    <dsp:sp modelId="{3CA80D3C-7F75-482E-A66F-0BB86F2236B6}">
      <dsp:nvSpPr>
        <dsp:cNvPr id="0" name=""/>
        <dsp:cNvSpPr/>
      </dsp:nvSpPr>
      <dsp:spPr>
        <a:xfrm>
          <a:off x="0" y="3851374"/>
          <a:ext cx="85344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EFFBF-D467-41DC-A2FC-CD9E52ACF5BF}">
      <dsp:nvSpPr>
        <dsp:cNvPr id="0" name=""/>
        <dsp:cNvSpPr/>
      </dsp:nvSpPr>
      <dsp:spPr>
        <a:xfrm>
          <a:off x="426720" y="3685616"/>
          <a:ext cx="7950962" cy="711878"/>
        </a:xfrm>
        <a:prstGeom prst="round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533400">
            <a:lnSpc>
              <a:spcPct val="90000"/>
            </a:lnSpc>
            <a:spcBef>
              <a:spcPct val="0"/>
            </a:spcBef>
            <a:spcAft>
              <a:spcPct val="35000"/>
            </a:spcAft>
          </a:pPr>
          <a:r>
            <a:rPr lang="ms-MY" sz="1200" kern="1200" dirty="0" smtClean="0">
              <a:solidFill>
                <a:schemeClr val="tx1"/>
              </a:solidFill>
            </a:rPr>
            <a:t>Draf Perlembagaan Persekutuan diisytiharkan sebagai </a:t>
          </a:r>
          <a:r>
            <a:rPr lang="ms-MY" sz="1200" b="1" kern="1200" dirty="0" smtClean="0">
              <a:solidFill>
                <a:schemeClr val="tx1"/>
              </a:solidFill>
            </a:rPr>
            <a:t>Perlembagaan Persekutuan</a:t>
          </a:r>
          <a:r>
            <a:rPr lang="ms-MY" sz="1200" kern="1200" dirty="0" smtClean="0">
              <a:solidFill>
                <a:schemeClr val="tx1"/>
              </a:solidFill>
            </a:rPr>
            <a:t>. </a:t>
          </a:r>
          <a:endParaRPr lang="en-MY" sz="1200" kern="1200" dirty="0">
            <a:solidFill>
              <a:schemeClr val="tx1"/>
            </a:solidFill>
          </a:endParaRPr>
        </a:p>
      </dsp:txBody>
      <dsp:txXfrm>
        <a:off x="461471" y="3720367"/>
        <a:ext cx="7881460" cy="642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BDF3-3166-4BEF-AD22-68B3A2E9BD2D}">
      <dsp:nvSpPr>
        <dsp:cNvPr id="0" name=""/>
        <dsp:cNvSpPr/>
      </dsp:nvSpPr>
      <dsp:spPr>
        <a:xfrm>
          <a:off x="0" y="0"/>
          <a:ext cx="8534400" cy="4800600"/>
        </a:xfrm>
        <a:prstGeom prst="roundRect">
          <a:avLst>
            <a:gd name="adj" fmla="val 10000"/>
          </a:avLst>
        </a:prstGeom>
        <a:solidFill>
          <a:srgbClr val="EDB1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ms-MY" sz="2000" kern="1200" dirty="0" smtClean="0">
              <a:solidFill>
                <a:schemeClr val="tx1"/>
              </a:solidFill>
              <a:latin typeface="Trebuchet MS" panose="020B0603020202020204" pitchFamily="34" charset="0"/>
            </a:rPr>
            <a:t>- Perjumpaan yang diadakan untuk mewujudkan draf perlembagaan adalah sebanyak 18 kali di Kuala Lumpur dan 13 kali di tempat lain. </a:t>
          </a:r>
        </a:p>
        <a:p>
          <a:pPr lvl="0" algn="just" defTabSz="889000">
            <a:lnSpc>
              <a:spcPct val="90000"/>
            </a:lnSpc>
            <a:spcBef>
              <a:spcPct val="0"/>
            </a:spcBef>
            <a:spcAft>
              <a:spcPct val="35000"/>
            </a:spcAft>
          </a:pPr>
          <a:r>
            <a:rPr lang="ms-MY" sz="2000" kern="1200" dirty="0" smtClean="0">
              <a:solidFill>
                <a:schemeClr val="tx1"/>
              </a:solidFill>
              <a:latin typeface="Trebuchet MS" panose="020B0603020202020204" pitchFamily="34" charset="0"/>
            </a:rPr>
            <a:t>- Draf terakhir perlembagaan disemak selama dua hari dan tidak ada perbahasan mengenainya dibuat dalam Majlis Undangan Persekutuan. </a:t>
          </a:r>
        </a:p>
        <a:p>
          <a:pPr lvl="0" algn="just" defTabSz="889000">
            <a:lnSpc>
              <a:spcPct val="90000"/>
            </a:lnSpc>
            <a:spcBef>
              <a:spcPct val="0"/>
            </a:spcBef>
            <a:spcAft>
              <a:spcPct val="35000"/>
            </a:spcAft>
          </a:pPr>
          <a:r>
            <a:rPr lang="ms-MY" sz="2000" kern="1200" dirty="0" smtClean="0">
              <a:solidFill>
                <a:schemeClr val="tx1"/>
              </a:solidFill>
              <a:latin typeface="Trebuchet MS" panose="020B0603020202020204" pitchFamily="34" charset="0"/>
            </a:rPr>
            <a:t>- Apabila Malaysia dalam peringkat rancangan, </a:t>
          </a:r>
          <a:r>
            <a:rPr lang="ms-MY" sz="2000" b="1" kern="1200" dirty="0" smtClean="0">
              <a:solidFill>
                <a:schemeClr val="tx1"/>
              </a:solidFill>
              <a:latin typeface="Trebuchet MS" panose="020B0603020202020204" pitchFamily="34" charset="0"/>
            </a:rPr>
            <a:t>Suruhanjaya  Cobold </a:t>
          </a:r>
          <a:r>
            <a:rPr lang="ms-MY" sz="2000" kern="1200" dirty="0" smtClean="0">
              <a:solidFill>
                <a:schemeClr val="tx1"/>
              </a:solidFill>
              <a:latin typeface="Trebuchet MS" panose="020B0603020202020204" pitchFamily="34" charset="0"/>
            </a:rPr>
            <a:t>telah mengesyorkan supaya </a:t>
          </a:r>
          <a:r>
            <a:rPr lang="ms-MY" sz="2000" b="1" kern="1200" dirty="0" smtClean="0">
              <a:solidFill>
                <a:schemeClr val="tx1"/>
              </a:solidFill>
              <a:latin typeface="Trebuchet MS" panose="020B0603020202020204" pitchFamily="34" charset="0"/>
            </a:rPr>
            <a:t>Perlembagaan Tanah Melayu </a:t>
          </a:r>
          <a:r>
            <a:rPr lang="ms-MY" sz="2000" kern="1200" dirty="0" smtClean="0">
              <a:solidFill>
                <a:schemeClr val="tx1"/>
              </a:solidFill>
              <a:latin typeface="Trebuchet MS" panose="020B0603020202020204" pitchFamily="34" charset="0"/>
            </a:rPr>
            <a:t>dijadikan </a:t>
          </a:r>
          <a:r>
            <a:rPr lang="ms-MY" sz="2000" b="1" kern="1200" dirty="0" smtClean="0">
              <a:solidFill>
                <a:schemeClr val="tx1"/>
              </a:solidFill>
              <a:latin typeface="Trebuchet MS" panose="020B0603020202020204" pitchFamily="34" charset="0"/>
            </a:rPr>
            <a:t>asas</a:t>
          </a:r>
          <a:r>
            <a:rPr lang="ms-MY" sz="2000" kern="1200" dirty="0" smtClean="0">
              <a:solidFill>
                <a:schemeClr val="tx1"/>
              </a:solidFill>
              <a:latin typeface="Trebuchet MS" panose="020B0603020202020204" pitchFamily="34" charset="0"/>
            </a:rPr>
            <a:t> tetapi beberapa panduan perlu dibuat untuk disesuaikan dengan kemasukan Singapura, Sarawak dan Sabah. </a:t>
          </a:r>
        </a:p>
        <a:p>
          <a:pPr lvl="0" algn="just" defTabSz="889000">
            <a:lnSpc>
              <a:spcPct val="90000"/>
            </a:lnSpc>
            <a:spcBef>
              <a:spcPct val="0"/>
            </a:spcBef>
            <a:spcAft>
              <a:spcPct val="35000"/>
            </a:spcAft>
          </a:pPr>
          <a:r>
            <a:rPr lang="ms-MY" sz="2000" kern="1200" dirty="0" smtClean="0">
              <a:solidFill>
                <a:schemeClr val="tx1"/>
              </a:solidFill>
              <a:latin typeface="Trebuchet MS" panose="020B0603020202020204" pitchFamily="34" charset="0"/>
            </a:rPr>
            <a:t>-Bagi menyelesaikan masalah ini, </a:t>
          </a:r>
          <a:r>
            <a:rPr lang="ms-MY" sz="2000" b="1" kern="1200" dirty="0" smtClean="0">
              <a:solidFill>
                <a:schemeClr val="tx1"/>
              </a:solidFill>
              <a:latin typeface="Trebuchet MS" panose="020B0603020202020204" pitchFamily="34" charset="0"/>
            </a:rPr>
            <a:t>Jawatankuasa Antara Kerajaan (IGC) </a:t>
          </a:r>
          <a:r>
            <a:rPr lang="ms-MY" sz="2000" kern="1200" dirty="0" smtClean="0">
              <a:solidFill>
                <a:schemeClr val="tx1"/>
              </a:solidFill>
              <a:latin typeface="Trebuchet MS" panose="020B0603020202020204" pitchFamily="34" charset="0"/>
            </a:rPr>
            <a:t>dibentuk mengandungi jawatankuasa kecil </a:t>
          </a:r>
          <a:r>
            <a:rPr lang="ms-MY" sz="2000" b="1" kern="1200" dirty="0" smtClean="0">
              <a:solidFill>
                <a:schemeClr val="tx1"/>
              </a:solidFill>
              <a:latin typeface="Trebuchet MS" panose="020B0603020202020204" pitchFamily="34" charset="0"/>
            </a:rPr>
            <a:t>perlembagaan</a:t>
          </a:r>
          <a:r>
            <a:rPr lang="ms-MY" sz="2000" kern="1200" dirty="0" smtClean="0">
              <a:solidFill>
                <a:schemeClr val="tx1"/>
              </a:solidFill>
              <a:latin typeface="Trebuchet MS" panose="020B0603020202020204" pitchFamily="34" charset="0"/>
            </a:rPr>
            <a:t>, </a:t>
          </a:r>
          <a:r>
            <a:rPr lang="ms-MY" sz="2000" b="1" kern="1200" dirty="0" smtClean="0">
              <a:solidFill>
                <a:schemeClr val="tx1"/>
              </a:solidFill>
              <a:latin typeface="Trebuchet MS" panose="020B0603020202020204" pitchFamily="34" charset="0"/>
            </a:rPr>
            <a:t>kewangan</a:t>
          </a:r>
          <a:r>
            <a:rPr lang="ms-MY" sz="2000" kern="1200" dirty="0" smtClean="0">
              <a:solidFill>
                <a:schemeClr val="tx1"/>
              </a:solidFill>
              <a:latin typeface="Trebuchet MS" panose="020B0603020202020204" pitchFamily="34" charset="0"/>
            </a:rPr>
            <a:t>, </a:t>
          </a:r>
          <a:r>
            <a:rPr lang="ms-MY" sz="2000" b="1" kern="1200" dirty="0" smtClean="0">
              <a:solidFill>
                <a:schemeClr val="tx1"/>
              </a:solidFill>
              <a:latin typeface="Trebuchet MS" panose="020B0603020202020204" pitchFamily="34" charset="0"/>
            </a:rPr>
            <a:t>perundangan</a:t>
          </a:r>
          <a:r>
            <a:rPr lang="ms-MY" sz="2000" kern="1200" dirty="0" smtClean="0">
              <a:solidFill>
                <a:schemeClr val="tx1"/>
              </a:solidFill>
              <a:latin typeface="Trebuchet MS" panose="020B0603020202020204" pitchFamily="34" charset="0"/>
            </a:rPr>
            <a:t>, </a:t>
          </a:r>
          <a:r>
            <a:rPr lang="ms-MY" sz="2000" b="1" kern="1200" dirty="0" smtClean="0">
              <a:solidFill>
                <a:schemeClr val="tx1"/>
              </a:solidFill>
              <a:latin typeface="Trebuchet MS" panose="020B0603020202020204" pitchFamily="34" charset="0"/>
            </a:rPr>
            <a:t>perkhidmatan awam </a:t>
          </a:r>
          <a:r>
            <a:rPr lang="ms-MY" sz="2000" kern="1200" dirty="0" smtClean="0">
              <a:solidFill>
                <a:schemeClr val="tx1"/>
              </a:solidFill>
              <a:latin typeface="Trebuchet MS" panose="020B0603020202020204" pitchFamily="34" charset="0"/>
            </a:rPr>
            <a:t>dan </a:t>
          </a:r>
          <a:r>
            <a:rPr lang="ms-MY" sz="2000" b="1" kern="1200" dirty="0" smtClean="0">
              <a:solidFill>
                <a:schemeClr val="tx1"/>
              </a:solidFill>
              <a:latin typeface="Trebuchet MS" panose="020B0603020202020204" pitchFamily="34" charset="0"/>
            </a:rPr>
            <a:t>pengurusan jabatan</a:t>
          </a:r>
          <a:r>
            <a:rPr lang="ms-MY" sz="2000" kern="1200" dirty="0" smtClean="0">
              <a:solidFill>
                <a:schemeClr val="tx1"/>
              </a:solidFill>
              <a:latin typeface="Trebuchet MS" panose="020B0603020202020204" pitchFamily="34" charset="0"/>
            </a:rPr>
            <a:t>. </a:t>
          </a:r>
        </a:p>
        <a:p>
          <a:pPr lvl="0" algn="just" defTabSz="889000">
            <a:lnSpc>
              <a:spcPct val="90000"/>
            </a:lnSpc>
            <a:spcBef>
              <a:spcPct val="0"/>
            </a:spcBef>
            <a:spcAft>
              <a:spcPct val="35000"/>
            </a:spcAft>
          </a:pPr>
          <a:r>
            <a:rPr lang="ms-MY" sz="2000" kern="1200" dirty="0" smtClean="0">
              <a:solidFill>
                <a:schemeClr val="tx1"/>
              </a:solidFill>
              <a:latin typeface="Trebuchet MS" panose="020B0603020202020204" pitchFamily="34" charset="0"/>
            </a:rPr>
            <a:t>-Apabila pindaan dibuat, ia tidak hanya berkait dengan kedudukan negeri Borneo sahaja tetapi dibuat melibatkan negeri lain.</a:t>
          </a:r>
          <a:endParaRPr lang="en-MY" sz="2000" kern="1200" dirty="0">
            <a:solidFill>
              <a:schemeClr val="tx1"/>
            </a:solidFill>
            <a:latin typeface="Trebuchet MS" panose="020B0603020202020204" pitchFamily="34" charset="0"/>
          </a:endParaRPr>
        </a:p>
      </dsp:txBody>
      <dsp:txXfrm>
        <a:off x="140605" y="140605"/>
        <a:ext cx="8253190" cy="45193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1245-71CC-4C57-8868-09A75963D3E8}">
      <dsp:nvSpPr>
        <dsp:cNvPr id="0" name=""/>
        <dsp:cNvSpPr/>
      </dsp:nvSpPr>
      <dsp:spPr>
        <a:xfrm>
          <a:off x="0" y="1428"/>
          <a:ext cx="8534399" cy="4570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MY" sz="6500" kern="1200" dirty="0"/>
        </a:p>
      </dsp:txBody>
      <dsp:txXfrm>
        <a:off x="0" y="1428"/>
        <a:ext cx="8534399" cy="45705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A6859-FA95-4D98-8419-D1F2137DE59B}">
      <dsp:nvSpPr>
        <dsp:cNvPr id="0" name=""/>
        <dsp:cNvSpPr/>
      </dsp:nvSpPr>
      <dsp:spPr>
        <a:xfrm>
          <a:off x="0" y="142070"/>
          <a:ext cx="8534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385F5-9E06-417B-B100-C4F90D2BF25B}">
      <dsp:nvSpPr>
        <dsp:cNvPr id="0" name=""/>
        <dsp:cNvSpPr/>
      </dsp:nvSpPr>
      <dsp:spPr>
        <a:xfrm>
          <a:off x="426720" y="4027"/>
          <a:ext cx="5974080" cy="56608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rebuchet MS" panose="020B0603020202020204" pitchFamily="34" charset="0"/>
              <a:cs typeface="Times New Roman" pitchFamily="18" charset="0"/>
            </a:rPr>
            <a:t>Perlembagaan</a:t>
          </a:r>
          <a:r>
            <a:rPr lang="en-US" sz="1600" kern="1200" dirty="0" smtClean="0">
              <a:solidFill>
                <a:schemeClr val="tx1"/>
              </a:solidFill>
              <a:latin typeface="Trebuchet MS" panose="020B0603020202020204" pitchFamily="34" charset="0"/>
              <a:cs typeface="Times New Roman" pitchFamily="18" charset="0"/>
            </a:rPr>
            <a:t> Malaysia: </a:t>
          </a:r>
          <a:r>
            <a:rPr lang="en-US" sz="1600" kern="1200" dirty="0" err="1" smtClean="0">
              <a:solidFill>
                <a:schemeClr val="tx1"/>
              </a:solidFill>
              <a:latin typeface="Trebuchet MS" panose="020B0603020202020204" pitchFamily="34" charset="0"/>
              <a:cs typeface="Times New Roman" pitchFamily="18" charset="0"/>
            </a:rPr>
            <a:t>undang-undang</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tertinggi</a:t>
          </a:r>
          <a:r>
            <a:rPr lang="en-US" sz="1600" kern="1200" dirty="0" smtClean="0">
              <a:solidFill>
                <a:schemeClr val="tx1"/>
              </a:solidFill>
              <a:latin typeface="Trebuchet MS" panose="020B0603020202020204" pitchFamily="34" charset="0"/>
              <a:cs typeface="Times New Roman" pitchFamily="18" charset="0"/>
            </a:rPr>
            <a:t>.</a:t>
          </a:r>
        </a:p>
      </dsp:txBody>
      <dsp:txXfrm>
        <a:off x="454354" y="31661"/>
        <a:ext cx="5918812" cy="510814"/>
      </dsp:txXfrm>
    </dsp:sp>
    <dsp:sp modelId="{00879159-9A74-4D00-8E87-4FE96D4776C7}">
      <dsp:nvSpPr>
        <dsp:cNvPr id="0" name=""/>
        <dsp:cNvSpPr/>
      </dsp:nvSpPr>
      <dsp:spPr>
        <a:xfrm>
          <a:off x="0" y="1167966"/>
          <a:ext cx="8534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F1991-F5B0-43A3-88B0-98E01305F3FD}">
      <dsp:nvSpPr>
        <dsp:cNvPr id="0" name=""/>
        <dsp:cNvSpPr/>
      </dsp:nvSpPr>
      <dsp:spPr>
        <a:xfrm>
          <a:off x="426720" y="1029470"/>
          <a:ext cx="6278877" cy="5665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rebuchet MS" panose="020B0603020202020204" pitchFamily="34" charset="0"/>
              <a:cs typeface="Times New Roman" pitchFamily="18" charset="0"/>
            </a:rPr>
            <a:t>Mengandungi</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perkara</a:t>
          </a:r>
          <a:r>
            <a:rPr lang="en-US" sz="1600" kern="1200" dirty="0" smtClean="0">
              <a:solidFill>
                <a:schemeClr val="tx1"/>
              </a:solidFill>
              <a:latin typeface="Trebuchet MS" panose="020B0603020202020204" pitchFamily="34" charset="0"/>
              <a:cs typeface="Times New Roman" pitchFamily="18" charset="0"/>
            </a:rPr>
            <a:t> yang </a:t>
          </a:r>
          <a:r>
            <a:rPr lang="en-US" sz="1600" kern="1200" dirty="0" err="1" smtClean="0">
              <a:solidFill>
                <a:schemeClr val="tx1"/>
              </a:solidFill>
              <a:latin typeface="Trebuchet MS" panose="020B0603020202020204" pitchFamily="34" charset="0"/>
              <a:cs typeface="Times New Roman" pitchFamily="18" charset="0"/>
            </a:rPr>
            <a:t>menjadi</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asas</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perundangan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negara</a:t>
          </a:r>
          <a:r>
            <a:rPr lang="en-US" sz="1600" kern="1200" dirty="0" smtClean="0">
              <a:solidFill>
                <a:schemeClr val="tx1"/>
              </a:solidFill>
              <a:latin typeface="Trebuchet MS" panose="020B0603020202020204" pitchFamily="34" charset="0"/>
              <a:cs typeface="Times New Roman" pitchFamily="18" charset="0"/>
            </a:rPr>
            <a:t>.</a:t>
          </a:r>
          <a:endParaRPr lang="en-US" sz="1600" kern="1200" dirty="0">
            <a:solidFill>
              <a:schemeClr val="tx1"/>
            </a:solidFill>
            <a:latin typeface="Trebuchet MS" panose="020B0603020202020204" pitchFamily="34" charset="0"/>
            <a:cs typeface="Times New Roman" pitchFamily="18" charset="0"/>
          </a:endParaRPr>
        </a:p>
      </dsp:txBody>
      <dsp:txXfrm>
        <a:off x="454376" y="1057126"/>
        <a:ext cx="6223565" cy="511224"/>
      </dsp:txXfrm>
    </dsp:sp>
    <dsp:sp modelId="{829A26CD-1F26-4786-AE3F-4DE974A9559D}">
      <dsp:nvSpPr>
        <dsp:cNvPr id="0" name=""/>
        <dsp:cNvSpPr/>
      </dsp:nvSpPr>
      <dsp:spPr>
        <a:xfrm>
          <a:off x="0" y="2483406"/>
          <a:ext cx="8534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19FA3-D0A7-4386-A78E-6E6FAB316BBB}">
      <dsp:nvSpPr>
        <dsp:cNvPr id="0" name=""/>
        <dsp:cNvSpPr/>
      </dsp:nvSpPr>
      <dsp:spPr>
        <a:xfrm>
          <a:off x="426720" y="2055366"/>
          <a:ext cx="6888472" cy="85608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rebuchet MS" panose="020B0603020202020204" pitchFamily="34" charset="0"/>
              <a:cs typeface="Times New Roman" pitchFamily="18" charset="0"/>
            </a:rPr>
            <a:t>Satu</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dokumen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undang-undang</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bertulis</a:t>
          </a:r>
          <a:r>
            <a:rPr lang="en-US" sz="1600" kern="1200" dirty="0" smtClean="0">
              <a:solidFill>
                <a:schemeClr val="tx1"/>
              </a:solidFill>
              <a:latin typeface="Trebuchet MS" panose="020B0603020202020204" pitchFamily="34" charset="0"/>
              <a:cs typeface="Times New Roman" pitchFamily="18" charset="0"/>
            </a:rPr>
            <a:t> - </a:t>
          </a:r>
          <a:r>
            <a:rPr lang="en-US" sz="1600" kern="1200" dirty="0" err="1" smtClean="0">
              <a:solidFill>
                <a:schemeClr val="tx1"/>
              </a:solidFill>
              <a:latin typeface="Trebuchet MS" panose="020B0603020202020204" pitchFamily="34" charset="0"/>
              <a:cs typeface="Times New Roman" pitchFamily="18" charset="0"/>
            </a:rPr>
            <a:t>dihasilkan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berpandukan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Perjanjian</a:t>
          </a:r>
          <a:r>
            <a:rPr lang="en-US" sz="1600" kern="1200" dirty="0" smtClean="0">
              <a:solidFill>
                <a:schemeClr val="tx1"/>
              </a:solidFill>
              <a:latin typeface="Trebuchet MS" panose="020B0603020202020204" pitchFamily="34" charset="0"/>
              <a:cs typeface="Times New Roman" pitchFamily="18" charset="0"/>
            </a:rPr>
            <a:t> Persekutuan Tanah </a:t>
          </a:r>
          <a:r>
            <a:rPr lang="en-US" sz="1600" kern="1200" dirty="0" err="1" smtClean="0">
              <a:solidFill>
                <a:schemeClr val="tx1"/>
              </a:solidFill>
              <a:latin typeface="Trebuchet MS" panose="020B0603020202020204" pitchFamily="34" charset="0"/>
              <a:cs typeface="Times New Roman" pitchFamily="18" charset="0"/>
            </a:rPr>
            <a:t>Melayu</a:t>
          </a:r>
          <a:r>
            <a:rPr lang="en-US" sz="1600" kern="1200" dirty="0" smtClean="0">
              <a:solidFill>
                <a:schemeClr val="tx1"/>
              </a:solidFill>
              <a:latin typeface="Trebuchet MS" panose="020B0603020202020204" pitchFamily="34" charset="0"/>
              <a:cs typeface="Times New Roman" pitchFamily="18" charset="0"/>
            </a:rPr>
            <a:t> 1948 </a:t>
          </a:r>
          <a:r>
            <a:rPr lang="en-US" sz="1600" kern="1200" dirty="0" err="1" smtClean="0">
              <a:solidFill>
                <a:schemeClr val="tx1"/>
              </a:solidFill>
              <a:latin typeface="Trebuchet MS" panose="020B0603020202020204" pitchFamily="34" charset="0"/>
              <a:cs typeface="Times New Roman" pitchFamily="18" charset="0"/>
            </a:rPr>
            <a:t>dan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Perlembagaan</a:t>
          </a:r>
          <a:r>
            <a:rPr lang="en-US" sz="1600" kern="1200" dirty="0" smtClean="0">
              <a:solidFill>
                <a:schemeClr val="tx1"/>
              </a:solidFill>
              <a:latin typeface="Trebuchet MS" panose="020B0603020202020204" pitchFamily="34" charset="0"/>
              <a:cs typeface="Times New Roman" pitchFamily="18" charset="0"/>
            </a:rPr>
            <a:t> Tanah </a:t>
          </a:r>
          <a:r>
            <a:rPr lang="en-US" sz="1600" kern="1200" dirty="0" err="1" smtClean="0">
              <a:solidFill>
                <a:schemeClr val="tx1"/>
              </a:solidFill>
              <a:latin typeface="Trebuchet MS" panose="020B0603020202020204" pitchFamily="34" charset="0"/>
              <a:cs typeface="Times New Roman" pitchFamily="18" charset="0"/>
            </a:rPr>
            <a:t>Melayu</a:t>
          </a:r>
          <a:r>
            <a:rPr lang="en-US" sz="1600" kern="1200" dirty="0" smtClean="0">
              <a:solidFill>
                <a:schemeClr val="tx1"/>
              </a:solidFill>
              <a:latin typeface="Trebuchet MS" panose="020B0603020202020204" pitchFamily="34" charset="0"/>
              <a:cs typeface="Times New Roman" pitchFamily="18" charset="0"/>
            </a:rPr>
            <a:t> 1957. </a:t>
          </a:r>
          <a:endParaRPr lang="en-US" sz="1600" kern="1200" dirty="0">
            <a:solidFill>
              <a:schemeClr val="tx1"/>
            </a:solidFill>
            <a:latin typeface="Trebuchet MS" panose="020B0603020202020204" pitchFamily="34" charset="0"/>
            <a:cs typeface="Times New Roman" pitchFamily="18" charset="0"/>
          </a:endParaRPr>
        </a:p>
      </dsp:txBody>
      <dsp:txXfrm>
        <a:off x="468510" y="2097156"/>
        <a:ext cx="6804892" cy="772500"/>
      </dsp:txXfrm>
    </dsp:sp>
    <dsp:sp modelId="{55E0ED46-8CBB-4CFF-BE5E-027E0D12E10E}">
      <dsp:nvSpPr>
        <dsp:cNvPr id="0" name=""/>
        <dsp:cNvSpPr/>
      </dsp:nvSpPr>
      <dsp:spPr>
        <a:xfrm>
          <a:off x="0" y="4065772"/>
          <a:ext cx="8534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E9539-A53D-4CDD-BFAD-48CDCD000060}">
      <dsp:nvSpPr>
        <dsp:cNvPr id="0" name=""/>
        <dsp:cNvSpPr/>
      </dsp:nvSpPr>
      <dsp:spPr>
        <a:xfrm>
          <a:off x="381001" y="3081965"/>
          <a:ext cx="7894328" cy="1123005"/>
        </a:xfrm>
        <a:prstGeom prst="roundRect">
          <a:avLst/>
        </a:prstGeom>
        <a:solidFill>
          <a:srgbClr val="E14D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rebuchet MS" panose="020B0603020202020204" pitchFamily="34" charset="0"/>
              <a:cs typeface="Times New Roman" pitchFamily="18" charset="0"/>
            </a:rPr>
            <a:t>Perlembagaan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PersekutuanTanah</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Melayu</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telah</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digubal</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berdasarkan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tinjauan</a:t>
          </a:r>
          <a:r>
            <a:rPr lang="en-US" sz="1600" kern="1200" dirty="0" smtClean="0">
              <a:solidFill>
                <a:schemeClr val="tx1"/>
              </a:solidFill>
              <a:latin typeface="Trebuchet MS" panose="020B0603020202020204" pitchFamily="34" charset="0"/>
              <a:cs typeface="Times New Roman" pitchFamily="18" charset="0"/>
            </a:rPr>
            <a:t> Suruhanjaya Reid </a:t>
          </a:r>
          <a:r>
            <a:rPr lang="en-US" sz="1600" kern="1200" dirty="0" err="1" smtClean="0">
              <a:solidFill>
                <a:schemeClr val="tx1"/>
              </a:solidFill>
              <a:latin typeface="Trebuchet MS" panose="020B0603020202020204" pitchFamily="34" charset="0"/>
              <a:cs typeface="Times New Roman" pitchFamily="18" charset="0"/>
            </a:rPr>
            <a:t>melalui</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perbincangan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dengan</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pelbagai</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kaum</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pada</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tahun</a:t>
          </a:r>
          <a:r>
            <a:rPr lang="en-US" sz="1600" kern="1200" dirty="0" smtClean="0">
              <a:solidFill>
                <a:schemeClr val="tx1"/>
              </a:solidFill>
              <a:latin typeface="Trebuchet MS" panose="020B0603020202020204" pitchFamily="34" charset="0"/>
              <a:cs typeface="Times New Roman" pitchFamily="18" charset="0"/>
            </a:rPr>
            <a:t> 1956. </a:t>
          </a:r>
          <a:r>
            <a:rPr lang="en-US" sz="1600" kern="1200" dirty="0" err="1" smtClean="0">
              <a:solidFill>
                <a:schemeClr val="tx1"/>
              </a:solidFill>
              <a:latin typeface="Trebuchet MS" panose="020B0603020202020204" pitchFamily="34" charset="0"/>
              <a:cs typeface="Times New Roman" pitchFamily="18" charset="0"/>
            </a:rPr>
            <a:t>Berkuatkuasa</a:t>
          </a:r>
          <a:r>
            <a:rPr lang="en-US" sz="1600" kern="1200" dirty="0" smtClean="0">
              <a:solidFill>
                <a:schemeClr val="tx1"/>
              </a:solidFill>
              <a:latin typeface="Trebuchet MS" panose="020B0603020202020204" pitchFamily="34" charset="0"/>
              <a:cs typeface="Times New Roman" pitchFamily="18" charset="0"/>
            </a:rPr>
            <a:t> </a:t>
          </a:r>
          <a:r>
            <a:rPr lang="en-US" sz="1600" kern="1200" dirty="0" err="1" smtClean="0">
              <a:solidFill>
                <a:schemeClr val="tx1"/>
              </a:solidFill>
              <a:latin typeface="Trebuchet MS" panose="020B0603020202020204" pitchFamily="34" charset="0"/>
              <a:cs typeface="Times New Roman" pitchFamily="18" charset="0"/>
            </a:rPr>
            <a:t>pada</a:t>
          </a:r>
          <a:r>
            <a:rPr lang="en-US" sz="1600" kern="1200" dirty="0" smtClean="0">
              <a:solidFill>
                <a:schemeClr val="tx1"/>
              </a:solidFill>
              <a:latin typeface="Trebuchet MS" panose="020B0603020202020204" pitchFamily="34" charset="0"/>
              <a:cs typeface="Times New Roman" pitchFamily="18" charset="0"/>
            </a:rPr>
            <a:t> 31 </a:t>
          </a:r>
          <a:r>
            <a:rPr lang="en-US" sz="1600" kern="1200" dirty="0" err="1" smtClean="0">
              <a:solidFill>
                <a:schemeClr val="tx1"/>
              </a:solidFill>
              <a:latin typeface="Trebuchet MS" panose="020B0603020202020204" pitchFamily="34" charset="0"/>
              <a:cs typeface="Times New Roman" pitchFamily="18" charset="0"/>
            </a:rPr>
            <a:t>Ogos</a:t>
          </a:r>
          <a:r>
            <a:rPr lang="en-US" sz="1600" kern="1200" dirty="0" smtClean="0">
              <a:solidFill>
                <a:schemeClr val="tx1"/>
              </a:solidFill>
              <a:latin typeface="Trebuchet MS" panose="020B0603020202020204" pitchFamily="34" charset="0"/>
              <a:cs typeface="Times New Roman" pitchFamily="18" charset="0"/>
            </a:rPr>
            <a:t> 1957</a:t>
          </a:r>
          <a:endParaRPr lang="en-MY" sz="1600" kern="1200" dirty="0">
            <a:solidFill>
              <a:schemeClr val="tx1"/>
            </a:solidFill>
            <a:latin typeface="Trebuchet MS" panose="020B0603020202020204" pitchFamily="34" charset="0"/>
          </a:endParaRPr>
        </a:p>
      </dsp:txBody>
      <dsp:txXfrm>
        <a:off x="435822" y="3136786"/>
        <a:ext cx="7784686" cy="10133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E9230-7779-4992-9027-48C70100C7B3}">
      <dsp:nvSpPr>
        <dsp:cNvPr id="0" name=""/>
        <dsp:cNvSpPr/>
      </dsp:nvSpPr>
      <dsp:spPr>
        <a:xfrm>
          <a:off x="0" y="414760"/>
          <a:ext cx="85344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74143-155D-4714-A323-3B30FE4D8666}">
      <dsp:nvSpPr>
        <dsp:cNvPr id="0" name=""/>
        <dsp:cNvSpPr/>
      </dsp:nvSpPr>
      <dsp:spPr>
        <a:xfrm>
          <a:off x="419219" y="10799"/>
          <a:ext cx="8114924" cy="905801"/>
        </a:xfrm>
        <a:prstGeom prst="roundRect">
          <a:avLst/>
        </a:prstGeom>
        <a:solidFill>
          <a:srgbClr val="F2F2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Sejarah pembentukan Perlembagaan Persekutuan memiliki sejarah yang panjang kerana Tanah Melayu telah memiliki bentuk undang-undang yang mantap seperti </a:t>
          </a:r>
          <a:r>
            <a:rPr lang="ms-MY" sz="1400" b="1" kern="1200" dirty="0" smtClean="0">
              <a:solidFill>
                <a:schemeClr val="tx1"/>
              </a:solidFill>
              <a:latin typeface="Trebuchet MS" panose="020B0603020202020204" pitchFamily="34" charset="0"/>
            </a:rPr>
            <a:t>Hukum Kanun Melaka</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Undang-Undang Laut Melaka</a:t>
          </a:r>
          <a:r>
            <a:rPr lang="ms-MY" sz="1400" kern="1200" dirty="0" smtClean="0">
              <a:solidFill>
                <a:schemeClr val="tx1"/>
              </a:solidFill>
              <a:latin typeface="Trebuchet MS" panose="020B0603020202020204" pitchFamily="34" charset="0"/>
            </a:rPr>
            <a:t>, dan </a:t>
          </a:r>
          <a:r>
            <a:rPr lang="ms-MY" sz="1400" b="1" kern="1200" dirty="0" smtClean="0">
              <a:solidFill>
                <a:schemeClr val="tx1"/>
              </a:solidFill>
              <a:latin typeface="Trebuchet MS" panose="020B0603020202020204" pitchFamily="34" charset="0"/>
            </a:rPr>
            <a:t>Prasasti Terengganu </a:t>
          </a:r>
          <a:r>
            <a:rPr lang="ms-MY" sz="1400" kern="1200" dirty="0" smtClean="0">
              <a:solidFill>
                <a:schemeClr val="tx1"/>
              </a:solidFill>
              <a:latin typeface="Trebuchet MS" panose="020B0603020202020204" pitchFamily="34" charset="0"/>
            </a:rPr>
            <a:t>yang berhubung dengan jenayah, pentadbiran, dan urusan perniagaan. </a:t>
          </a:r>
          <a:endParaRPr lang="en-MY" sz="1400" kern="1200" dirty="0">
            <a:solidFill>
              <a:schemeClr val="tx1"/>
            </a:solidFill>
            <a:latin typeface="Trebuchet MS" panose="020B0603020202020204" pitchFamily="34" charset="0"/>
          </a:endParaRPr>
        </a:p>
      </dsp:txBody>
      <dsp:txXfrm>
        <a:off x="463437" y="55017"/>
        <a:ext cx="8026488" cy="817365"/>
      </dsp:txXfrm>
    </dsp:sp>
    <dsp:sp modelId="{298C93B3-4F4D-4616-8DA2-E28905012727}">
      <dsp:nvSpPr>
        <dsp:cNvPr id="0" name=""/>
        <dsp:cNvSpPr/>
      </dsp:nvSpPr>
      <dsp:spPr>
        <a:xfrm>
          <a:off x="0" y="1570844"/>
          <a:ext cx="85344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B603A-8329-4CE4-85B4-50F070601036}">
      <dsp:nvSpPr>
        <dsp:cNvPr id="0" name=""/>
        <dsp:cNvSpPr/>
      </dsp:nvSpPr>
      <dsp:spPr>
        <a:xfrm>
          <a:off x="419219" y="1455160"/>
          <a:ext cx="8114924" cy="61752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622300">
            <a:lnSpc>
              <a:spcPct val="90000"/>
            </a:lnSpc>
            <a:spcBef>
              <a:spcPct val="0"/>
            </a:spcBef>
            <a:spcAft>
              <a:spcPct val="35000"/>
            </a:spcAft>
          </a:pPr>
          <a:r>
            <a:rPr lang="ms-MY" sz="1400" b="1" kern="1200" dirty="0" smtClean="0">
              <a:solidFill>
                <a:schemeClr val="tx1"/>
              </a:solidFill>
              <a:latin typeface="Trebuchet MS" panose="020B0603020202020204" pitchFamily="34" charset="0"/>
            </a:rPr>
            <a:t>Perlembagaan bertulis yang paling awal </a:t>
          </a:r>
          <a:r>
            <a:rPr lang="ms-MY" sz="1400" kern="1200" dirty="0" smtClean="0">
              <a:solidFill>
                <a:schemeClr val="tx1"/>
              </a:solidFill>
              <a:latin typeface="Trebuchet MS" panose="020B0603020202020204" pitchFamily="34" charset="0"/>
            </a:rPr>
            <a:t>dihasilkan di Tanah Melayu adalah pada tahun </a:t>
          </a:r>
          <a:r>
            <a:rPr lang="ms-MY" sz="1400" b="1" kern="1200" dirty="0" smtClean="0">
              <a:solidFill>
                <a:schemeClr val="tx1"/>
              </a:solidFill>
              <a:latin typeface="Trebuchet MS" panose="020B0603020202020204" pitchFamily="34" charset="0"/>
            </a:rPr>
            <a:t>1895</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iaitu Undang-Undang Tubuh Negeri Johor</a:t>
          </a:r>
          <a:r>
            <a:rPr lang="ms-MY" sz="1400" kern="1200" dirty="0" smtClean="0">
              <a:solidFill>
                <a:schemeClr val="tx1"/>
              </a:solidFill>
              <a:latin typeface="Trebuchet MS" panose="020B0603020202020204" pitchFamily="34" charset="0"/>
            </a:rPr>
            <a:t> diikuti dengan </a:t>
          </a:r>
          <a:r>
            <a:rPr lang="ms-MY" sz="1400" b="1" kern="1200" dirty="0" smtClean="0">
              <a:solidFill>
                <a:schemeClr val="tx1"/>
              </a:solidFill>
              <a:latin typeface="Trebuchet MS" panose="020B0603020202020204" pitchFamily="34" charset="0"/>
            </a:rPr>
            <a:t>Perlembagaan Terengganu 1911.</a:t>
          </a:r>
          <a:endParaRPr lang="en-MY" sz="1400" b="1" kern="1200" dirty="0">
            <a:solidFill>
              <a:schemeClr val="tx1"/>
            </a:solidFill>
            <a:latin typeface="Trebuchet MS" panose="020B0603020202020204" pitchFamily="34" charset="0"/>
          </a:endParaRPr>
        </a:p>
      </dsp:txBody>
      <dsp:txXfrm>
        <a:off x="449364" y="1485305"/>
        <a:ext cx="8054634" cy="557234"/>
      </dsp:txXfrm>
    </dsp:sp>
    <dsp:sp modelId="{8243F0C6-025E-42D3-A9B7-F1068389BBC7}">
      <dsp:nvSpPr>
        <dsp:cNvPr id="0" name=""/>
        <dsp:cNvSpPr/>
      </dsp:nvSpPr>
      <dsp:spPr>
        <a:xfrm>
          <a:off x="0" y="4009200"/>
          <a:ext cx="85344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689799-121E-40BD-9290-E2C16650F380}">
      <dsp:nvSpPr>
        <dsp:cNvPr id="0" name=""/>
        <dsp:cNvSpPr/>
      </dsp:nvSpPr>
      <dsp:spPr>
        <a:xfrm>
          <a:off x="419219" y="2611244"/>
          <a:ext cx="8114924" cy="1899795"/>
        </a:xfrm>
        <a:prstGeom prst="roundRect">
          <a:avLst/>
        </a:prstGeom>
        <a:solidFill>
          <a:srgbClr val="C9E4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Perlembagaan bagi Negeri Johor sebagai contoh merupakan perlembagaan kerajaan Melayu yang lengkap. Perlembagaan tersebut memperuntukkan bahawa seorang raja hendaklah berbangsa </a:t>
          </a:r>
          <a:r>
            <a:rPr lang="ms-MY" sz="1400" b="1" kern="1200" dirty="0" smtClean="0">
              <a:solidFill>
                <a:schemeClr val="tx1"/>
              </a:solidFill>
              <a:latin typeface="Trebuchet MS" panose="020B0603020202020204" pitchFamily="34" charset="0"/>
            </a:rPr>
            <a:t>Melayu</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berdarah raja</a:t>
          </a:r>
          <a:r>
            <a:rPr lang="ms-MY" sz="1400" kern="1200" dirty="0" smtClean="0">
              <a:solidFill>
                <a:schemeClr val="tx1"/>
              </a:solidFill>
              <a:latin typeface="Trebuchet MS" panose="020B0603020202020204" pitchFamily="34" charset="0"/>
            </a:rPr>
            <a:t>, seorang </a:t>
          </a:r>
          <a:r>
            <a:rPr lang="ms-MY" sz="1400" b="1" kern="1200" dirty="0" smtClean="0">
              <a:solidFill>
                <a:schemeClr val="tx1"/>
              </a:solidFill>
              <a:latin typeface="Trebuchet MS" panose="020B0603020202020204" pitchFamily="34" charset="0"/>
            </a:rPr>
            <a:t>berketurunan raja-raja Johor</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lelaki</a:t>
          </a:r>
          <a:r>
            <a:rPr lang="ms-MY" sz="1400" kern="1200" dirty="0" smtClean="0">
              <a:solidFill>
                <a:schemeClr val="tx1"/>
              </a:solidFill>
              <a:latin typeface="Trebuchet MS" panose="020B0603020202020204" pitchFamily="34" charset="0"/>
            </a:rPr>
            <a:t> dan menganut </a:t>
          </a:r>
          <a:r>
            <a:rPr lang="ms-MY" sz="1400" b="1" kern="1200" dirty="0" smtClean="0">
              <a:solidFill>
                <a:schemeClr val="tx1"/>
              </a:solidFill>
              <a:latin typeface="Trebuchet MS" panose="020B0603020202020204" pitchFamily="34" charset="0"/>
            </a:rPr>
            <a:t>agama Islam</a:t>
          </a:r>
          <a:r>
            <a:rPr lang="ms-MY" sz="1400" kern="1200" dirty="0" smtClean="0">
              <a:solidFill>
                <a:schemeClr val="tx1"/>
              </a:solidFill>
              <a:latin typeface="Trebuchet MS" panose="020B0603020202020204" pitchFamily="34" charset="0"/>
            </a:rPr>
            <a:t>. Malah </a:t>
          </a:r>
          <a:r>
            <a:rPr lang="ms-MY" sz="1400" b="1" kern="1200" dirty="0" smtClean="0">
              <a:solidFill>
                <a:schemeClr val="tx1"/>
              </a:solidFill>
              <a:latin typeface="Trebuchet MS" panose="020B0603020202020204" pitchFamily="34" charset="0"/>
            </a:rPr>
            <a:t>menteri-menteri</a:t>
          </a:r>
          <a:r>
            <a:rPr lang="ms-MY" sz="1400" kern="1200" dirty="0" smtClean="0">
              <a:solidFill>
                <a:schemeClr val="tx1"/>
              </a:solidFill>
              <a:latin typeface="Trebuchet MS" panose="020B0603020202020204" pitchFamily="34" charset="0"/>
            </a:rPr>
            <a:t> juga mesti berbangsa </a:t>
          </a:r>
          <a:r>
            <a:rPr lang="ms-MY" sz="1400" b="1" kern="1200" dirty="0" smtClean="0">
              <a:solidFill>
                <a:schemeClr val="tx1"/>
              </a:solidFill>
              <a:latin typeface="Trebuchet MS" panose="020B0603020202020204" pitchFamily="34" charset="0"/>
            </a:rPr>
            <a:t>Melayu</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rakyat sultan </a:t>
          </a:r>
          <a:r>
            <a:rPr lang="ms-MY" sz="1400" kern="1200" dirty="0" smtClean="0">
              <a:solidFill>
                <a:schemeClr val="tx1"/>
              </a:solidFill>
              <a:latin typeface="Trebuchet MS" panose="020B0603020202020204" pitchFamily="34" charset="0"/>
            </a:rPr>
            <a:t>dan menganuti </a:t>
          </a:r>
          <a:r>
            <a:rPr lang="ms-MY" sz="1400" b="1" kern="1200" dirty="0" smtClean="0">
              <a:solidFill>
                <a:schemeClr val="tx1"/>
              </a:solidFill>
              <a:latin typeface="Trebuchet MS" panose="020B0603020202020204" pitchFamily="34" charset="0"/>
            </a:rPr>
            <a:t>agama Islam</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Agama negeri </a:t>
          </a:r>
          <a:r>
            <a:rPr lang="ms-MY" sz="1400" kern="1200" dirty="0" smtClean="0">
              <a:solidFill>
                <a:schemeClr val="tx1"/>
              </a:solidFill>
              <a:latin typeface="Trebuchet MS" panose="020B0603020202020204" pitchFamily="34" charset="0"/>
            </a:rPr>
            <a:t>bagi negeri Johor ialah </a:t>
          </a:r>
          <a:r>
            <a:rPr lang="ms-MY" sz="1400" b="1" kern="1200" dirty="0" smtClean="0">
              <a:solidFill>
                <a:schemeClr val="tx1"/>
              </a:solidFill>
              <a:latin typeface="Trebuchet MS" panose="020B0603020202020204" pitchFamily="34" charset="0"/>
            </a:rPr>
            <a:t>agama Islam</a:t>
          </a:r>
          <a:r>
            <a:rPr lang="ms-MY" sz="1400" kern="1200" dirty="0" smtClean="0">
              <a:solidFill>
                <a:schemeClr val="tx1"/>
              </a:solidFill>
              <a:latin typeface="Trebuchet MS" panose="020B0603020202020204" pitchFamily="34" charset="0"/>
            </a:rPr>
            <a:t>. Agama Islam hendaklah secara terus-menerus dan selamanya menjadi agama negeri Johor. Peruntukan ini </a:t>
          </a:r>
          <a:r>
            <a:rPr lang="ms-MY" sz="1400" b="1" kern="1200" dirty="0" smtClean="0">
              <a:solidFill>
                <a:schemeClr val="tx1"/>
              </a:solidFill>
              <a:latin typeface="Trebuchet MS" panose="020B0603020202020204" pitchFamily="34" charset="0"/>
            </a:rPr>
            <a:t>kekal termaktub dalam Undang-Undang Tubuh Negeri-Negeri</a:t>
          </a:r>
          <a:r>
            <a:rPr lang="ms-MY" sz="1400" kern="1200" dirty="0" smtClean="0">
              <a:solidFill>
                <a:schemeClr val="tx1"/>
              </a:solidFill>
              <a:latin typeface="Trebuchet MS" panose="020B0603020202020204" pitchFamily="34" charset="0"/>
            </a:rPr>
            <a:t> yang beraja sehingga kini dan hal ini menunjukkan negeri-negeri di Tanah Melayu telah memiliki perlembagaan yang mantap dalam proses pemerintahan negeri masing-masing.</a:t>
          </a:r>
          <a:endParaRPr lang="en-MY" sz="1400" kern="1200" dirty="0">
            <a:solidFill>
              <a:schemeClr val="tx1"/>
            </a:solidFill>
            <a:latin typeface="Trebuchet MS" panose="020B0603020202020204" pitchFamily="34" charset="0"/>
          </a:endParaRPr>
        </a:p>
      </dsp:txBody>
      <dsp:txXfrm>
        <a:off x="511959" y="2703984"/>
        <a:ext cx="7929444" cy="1714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E24DA-E7B8-41A0-BF06-CAF0E762E03A}">
      <dsp:nvSpPr>
        <dsp:cNvPr id="0" name=""/>
        <dsp:cNvSpPr/>
      </dsp:nvSpPr>
      <dsp:spPr>
        <a:xfrm>
          <a:off x="0" y="2095799"/>
          <a:ext cx="85344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94763-6C64-4C71-A31E-D14075BF6914}">
      <dsp:nvSpPr>
        <dsp:cNvPr id="0" name=""/>
        <dsp:cNvSpPr/>
      </dsp:nvSpPr>
      <dsp:spPr>
        <a:xfrm>
          <a:off x="419219" y="1143000"/>
          <a:ext cx="8114924" cy="1912199"/>
        </a:xfrm>
        <a:prstGeom prst="roundRect">
          <a:avLst/>
        </a:prstGeom>
        <a:solidFill>
          <a:srgbClr val="93E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just"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Hakikatnya, prinsip undang-undang negeri-negeri Melayu ini tidak boleh disamakan dengan prinsip-prinsip perlembagaan moden disebabkan nilai dan struktur masyarakat pada masa dahulu berbeza dengan situasi masa kini. Maka, perlembagaan di Tanah Melayu telah bermula sejak kewujudan Hukum Kanun Melaka lagi kerana bukti ini jelas menunjukkan Tanah Melayu telah mempunyai sistem perlembagaan sebelum penjajahan kuasa Eropah ke atas Tanah Melayu. </a:t>
          </a:r>
          <a:endParaRPr lang="en-MY" sz="1400" kern="1200" dirty="0">
            <a:solidFill>
              <a:schemeClr val="tx1"/>
            </a:solidFill>
            <a:latin typeface="Trebuchet MS" panose="020B0603020202020204" pitchFamily="34" charset="0"/>
          </a:endParaRPr>
        </a:p>
      </dsp:txBody>
      <dsp:txXfrm>
        <a:off x="512565" y="1236346"/>
        <a:ext cx="7928232" cy="1725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D313-5E25-4755-BB9B-FD168419BE66}">
      <dsp:nvSpPr>
        <dsp:cNvPr id="0" name=""/>
        <dsp:cNvSpPr/>
      </dsp:nvSpPr>
      <dsp:spPr>
        <a:xfrm>
          <a:off x="407967" y="839"/>
          <a:ext cx="3675459" cy="2205275"/>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Penjajahan British ke atas Tanah Melayu telah mengubah perlembagaan negeri-negeri di Tanah Melayu dari sebuah </a:t>
          </a:r>
          <a:r>
            <a:rPr lang="ms-MY" sz="1400" b="1" kern="1200" dirty="0" smtClean="0">
              <a:solidFill>
                <a:schemeClr val="tx1"/>
              </a:solidFill>
              <a:latin typeface="Trebuchet MS" panose="020B0603020202020204" pitchFamily="34" charset="0"/>
            </a:rPr>
            <a:t>wilayah bebas berdaulat</a:t>
          </a:r>
          <a:r>
            <a:rPr lang="ms-MY" sz="1400" kern="1200" dirty="0" smtClean="0">
              <a:solidFill>
                <a:schemeClr val="tx1"/>
              </a:solidFill>
              <a:latin typeface="Trebuchet MS" panose="020B0603020202020204" pitchFamily="34" charset="0"/>
            </a:rPr>
            <a:t> kepada </a:t>
          </a:r>
          <a:r>
            <a:rPr lang="ms-MY" sz="1400" b="1" kern="1200" dirty="0" smtClean="0">
              <a:solidFill>
                <a:schemeClr val="tx1"/>
              </a:solidFill>
              <a:latin typeface="Trebuchet MS" panose="020B0603020202020204" pitchFamily="34" charset="0"/>
            </a:rPr>
            <a:t>negara yang dijajah</a:t>
          </a:r>
          <a:r>
            <a:rPr lang="ms-MY" sz="140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endParaRPr lang="ms-MY" sz="140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Bagi mengekalkan kekuasaannya di Tanah Melayu, British telah memperkenalkan perlembagaan </a:t>
          </a:r>
          <a:r>
            <a:rPr lang="ms-MY" sz="1400" b="1" kern="1200" dirty="0" smtClean="0">
              <a:solidFill>
                <a:schemeClr val="tx1"/>
              </a:solidFill>
              <a:latin typeface="Trebuchet MS" panose="020B0603020202020204" pitchFamily="34" charset="0"/>
            </a:rPr>
            <a:t>Malayan Union</a:t>
          </a:r>
          <a:r>
            <a:rPr lang="ms-MY" sz="1400" kern="1200" dirty="0" smtClean="0">
              <a:solidFill>
                <a:schemeClr val="tx1"/>
              </a:solidFill>
              <a:latin typeface="Trebuchet MS" panose="020B0603020202020204" pitchFamily="34" charset="0"/>
            </a:rPr>
            <a:t>.</a:t>
          </a:r>
          <a:endParaRPr lang="en-MY" sz="1400" kern="1200" dirty="0">
            <a:solidFill>
              <a:schemeClr val="tx1"/>
            </a:solidFill>
            <a:latin typeface="Trebuchet MS" panose="020B0603020202020204" pitchFamily="34" charset="0"/>
          </a:endParaRPr>
        </a:p>
      </dsp:txBody>
      <dsp:txXfrm>
        <a:off x="407967" y="839"/>
        <a:ext cx="3675459" cy="2205275"/>
      </dsp:txXfrm>
    </dsp:sp>
    <dsp:sp modelId="{C968DEEB-4798-4DE8-957D-D651F80BA03C}">
      <dsp:nvSpPr>
        <dsp:cNvPr id="0" name=""/>
        <dsp:cNvSpPr/>
      </dsp:nvSpPr>
      <dsp:spPr>
        <a:xfrm>
          <a:off x="4450972" y="839"/>
          <a:ext cx="3675459" cy="2205275"/>
        </a:xfrm>
        <a:prstGeom prst="rect">
          <a:avLst/>
        </a:prstGeom>
        <a:solidFill>
          <a:srgbClr val="EDB1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solidFill>
                <a:schemeClr val="tx1"/>
              </a:solidFill>
              <a:latin typeface="Trebuchet MS" panose="020B0603020202020204" pitchFamily="34" charset="0"/>
            </a:rPr>
            <a:t>Malayan Union </a:t>
          </a:r>
          <a:r>
            <a:rPr lang="ms-MY" sz="1400" kern="1200" dirty="0" smtClean="0">
              <a:solidFill>
                <a:schemeClr val="tx1"/>
              </a:solidFill>
              <a:latin typeface="Trebuchet MS" panose="020B0603020202020204" pitchFamily="34" charset="0"/>
            </a:rPr>
            <a:t>diketuai oleh </a:t>
          </a:r>
          <a:r>
            <a:rPr lang="ms-MY" sz="1400" b="1" kern="1200" dirty="0" smtClean="0">
              <a:solidFill>
                <a:schemeClr val="tx1"/>
              </a:solidFill>
              <a:latin typeface="Trebuchet MS" panose="020B0603020202020204" pitchFamily="34" charset="0"/>
            </a:rPr>
            <a:t>Gabenor</a:t>
          </a:r>
          <a:r>
            <a:rPr lang="ms-MY" sz="1400" kern="1200" dirty="0" smtClean="0">
              <a:solidFill>
                <a:schemeClr val="tx1"/>
              </a:solidFill>
              <a:latin typeface="Trebuchet MS" panose="020B0603020202020204" pitchFamily="34" charset="0"/>
            </a:rPr>
            <a:t> bagi memastikan penyelarasan dasar dan pentadbiran antara </a:t>
          </a:r>
          <a:r>
            <a:rPr lang="ms-MY" sz="1400" b="1" kern="1200" dirty="0" smtClean="0">
              <a:solidFill>
                <a:schemeClr val="tx1"/>
              </a:solidFill>
              <a:latin typeface="Trebuchet MS" panose="020B0603020202020204" pitchFamily="34" charset="0"/>
            </a:rPr>
            <a:t>Tanah Melayu</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Singapura</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Brunei</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Sabah</a:t>
          </a:r>
          <a:r>
            <a:rPr lang="ms-MY" sz="1400" kern="1200" dirty="0" smtClean="0">
              <a:solidFill>
                <a:schemeClr val="tx1"/>
              </a:solidFill>
              <a:latin typeface="Trebuchet MS" panose="020B0603020202020204" pitchFamily="34" charset="0"/>
            </a:rPr>
            <a:t> dan </a:t>
          </a:r>
          <a:r>
            <a:rPr lang="ms-MY" sz="1400" b="1" kern="1200" dirty="0" smtClean="0">
              <a:solidFill>
                <a:schemeClr val="tx1"/>
              </a:solidFill>
              <a:latin typeface="Trebuchet MS" panose="020B0603020202020204" pitchFamily="34" charset="0"/>
            </a:rPr>
            <a:t>Sarawak</a:t>
          </a:r>
          <a:r>
            <a:rPr lang="ms-MY" sz="1400" kern="1200" dirty="0" smtClean="0">
              <a:solidFill>
                <a:schemeClr val="tx1"/>
              </a:solidFill>
              <a:latin typeface="Trebuchet MS" panose="020B0603020202020204" pitchFamily="34" charset="0"/>
            </a:rPr>
            <a:t>. </a:t>
          </a:r>
        </a:p>
        <a:p>
          <a:pPr lvl="0" algn="ctr" defTabSz="622300">
            <a:lnSpc>
              <a:spcPct val="90000"/>
            </a:lnSpc>
            <a:spcBef>
              <a:spcPct val="0"/>
            </a:spcBef>
            <a:spcAft>
              <a:spcPct val="35000"/>
            </a:spcAft>
          </a:pPr>
          <a:r>
            <a:rPr lang="ms-MY" sz="1400" b="1" kern="1200" dirty="0" smtClean="0">
              <a:solidFill>
                <a:schemeClr val="tx1"/>
              </a:solidFill>
              <a:latin typeface="Trebuchet MS" panose="020B0603020202020204" pitchFamily="34" charset="0"/>
            </a:rPr>
            <a:t>Sultan-sultan</a:t>
          </a:r>
          <a:r>
            <a:rPr lang="ms-MY" sz="1400" kern="1200" dirty="0" smtClean="0">
              <a:solidFill>
                <a:schemeClr val="tx1"/>
              </a:solidFill>
              <a:latin typeface="Trebuchet MS" panose="020B0603020202020204" pitchFamily="34" charset="0"/>
            </a:rPr>
            <a:t> cuma menjadi </a:t>
          </a:r>
          <a:r>
            <a:rPr lang="ms-MY" sz="1400" b="1" kern="1200" dirty="0" smtClean="0">
              <a:solidFill>
                <a:schemeClr val="tx1"/>
              </a:solidFill>
              <a:latin typeface="Trebuchet MS" panose="020B0603020202020204" pitchFamily="34" charset="0"/>
            </a:rPr>
            <a:t>raja kehormat </a:t>
          </a:r>
          <a:r>
            <a:rPr lang="ms-MY" sz="1400" kern="1200" dirty="0" smtClean="0">
              <a:solidFill>
                <a:schemeClr val="tx1"/>
              </a:solidFill>
              <a:latin typeface="Trebuchet MS" panose="020B0603020202020204" pitchFamily="34" charset="0"/>
            </a:rPr>
            <a:t>sahaja. </a:t>
          </a:r>
        </a:p>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Majlis yang membincangkan hal ehwal agama Islam akan dianggotai oleh sultan-sultan tetapi Gabenor yang menjadi pengerusinya.</a:t>
          </a:r>
          <a:endParaRPr lang="en-MY" sz="1400" kern="1200" dirty="0">
            <a:solidFill>
              <a:schemeClr val="tx1"/>
            </a:solidFill>
            <a:latin typeface="Trebuchet MS" panose="020B0603020202020204" pitchFamily="34" charset="0"/>
          </a:endParaRPr>
        </a:p>
      </dsp:txBody>
      <dsp:txXfrm>
        <a:off x="4450972" y="839"/>
        <a:ext cx="3675459" cy="2205275"/>
      </dsp:txXfrm>
    </dsp:sp>
    <dsp:sp modelId="{8BD00C30-D226-4C4A-846E-4E897C1B87A8}">
      <dsp:nvSpPr>
        <dsp:cNvPr id="0" name=""/>
        <dsp:cNvSpPr/>
      </dsp:nvSpPr>
      <dsp:spPr>
        <a:xfrm>
          <a:off x="407967" y="2573660"/>
          <a:ext cx="3675459" cy="2378500"/>
        </a:xfrm>
        <a:prstGeom prst="rect">
          <a:avLst/>
        </a:prstGeom>
        <a:solidFill>
          <a:srgbClr val="F1AB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Perlembagaan Malayan Union juga cuba memberikan </a:t>
          </a:r>
          <a:r>
            <a:rPr lang="ms-MY" sz="1400" b="1" kern="1200" dirty="0" smtClean="0">
              <a:solidFill>
                <a:schemeClr val="tx1"/>
              </a:solidFill>
              <a:latin typeface="Trebuchet MS" panose="020B0603020202020204" pitchFamily="34" charset="0"/>
            </a:rPr>
            <a:t>hak kerakyatan </a:t>
          </a:r>
          <a:r>
            <a:rPr lang="ms-MY" sz="1400" kern="1200" dirty="0" smtClean="0">
              <a:solidFill>
                <a:schemeClr val="tx1"/>
              </a:solidFill>
              <a:latin typeface="Trebuchet MS" panose="020B0603020202020204" pitchFamily="34" charset="0"/>
            </a:rPr>
            <a:t>kepada golongan bukan Melayu menerusi prinsip </a:t>
          </a:r>
          <a:r>
            <a:rPr lang="ms-MY" sz="1400" b="1" i="1" kern="1200" dirty="0" smtClean="0">
              <a:solidFill>
                <a:schemeClr val="tx1"/>
              </a:solidFill>
              <a:latin typeface="Trebuchet MS" panose="020B0603020202020204" pitchFamily="34" charset="0"/>
            </a:rPr>
            <a:t>jus soli</a:t>
          </a:r>
          <a:r>
            <a:rPr lang="ms-MY" sz="1400" b="1" kern="1200" dirty="0" smtClean="0">
              <a:solidFill>
                <a:schemeClr val="tx1"/>
              </a:solidFill>
              <a:latin typeface="Trebuchet MS" panose="020B0603020202020204" pitchFamily="34" charset="0"/>
            </a:rPr>
            <a:t> </a:t>
          </a:r>
          <a:r>
            <a:rPr lang="ms-MY" sz="1400" kern="1200" dirty="0" smtClean="0">
              <a:solidFill>
                <a:schemeClr val="tx1"/>
              </a:solidFill>
              <a:latin typeface="Trebuchet MS" panose="020B0603020202020204" pitchFamily="34" charset="0"/>
            </a:rPr>
            <a:t>yang bermaksud jika seseorang itu dilahirkan di Tanah Melayu selepas Malayan Union, seseorang itu berhak menerima kerakyatan dengan mudah.</a:t>
          </a:r>
        </a:p>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 Dari segi </a:t>
          </a:r>
          <a:r>
            <a:rPr lang="ms-MY" sz="1400" b="1" kern="1200" dirty="0" smtClean="0">
              <a:solidFill>
                <a:schemeClr val="tx1"/>
              </a:solidFill>
              <a:latin typeface="Trebuchet MS" panose="020B0603020202020204" pitchFamily="34" charset="0"/>
            </a:rPr>
            <a:t>pentadbiran</a:t>
          </a:r>
          <a:r>
            <a:rPr lang="ms-MY" sz="1400" kern="1200" dirty="0" smtClean="0">
              <a:solidFill>
                <a:schemeClr val="tx1"/>
              </a:solidFill>
              <a:latin typeface="Trebuchet MS" panose="020B0603020202020204" pitchFamily="34" charset="0"/>
            </a:rPr>
            <a:t>, </a:t>
          </a:r>
          <a:r>
            <a:rPr lang="ms-MY" sz="1400" b="1" kern="1200" dirty="0" smtClean="0">
              <a:solidFill>
                <a:schemeClr val="tx1"/>
              </a:solidFill>
              <a:latin typeface="Trebuchet MS" panose="020B0603020202020204" pitchFamily="34" charset="0"/>
            </a:rPr>
            <a:t>Gabenor </a:t>
          </a:r>
          <a:r>
            <a:rPr lang="ms-MY" sz="1400" kern="1200" dirty="0" smtClean="0">
              <a:solidFill>
                <a:schemeClr val="tx1"/>
              </a:solidFill>
              <a:latin typeface="Trebuchet MS" panose="020B0603020202020204" pitchFamily="34" charset="0"/>
            </a:rPr>
            <a:t>memerintah bersama-sama dengan </a:t>
          </a:r>
          <a:r>
            <a:rPr lang="ms-MY" sz="1400" b="1" kern="1200" dirty="0" smtClean="0">
              <a:solidFill>
                <a:schemeClr val="tx1"/>
              </a:solidFill>
              <a:latin typeface="Trebuchet MS" panose="020B0603020202020204" pitchFamily="34" charset="0"/>
            </a:rPr>
            <a:t>Majlis Penasihat</a:t>
          </a:r>
          <a:r>
            <a:rPr lang="ms-MY" sz="1400" kern="1200" dirty="0" smtClean="0">
              <a:solidFill>
                <a:schemeClr val="tx1"/>
              </a:solidFill>
              <a:latin typeface="Trebuchet MS" panose="020B0603020202020204" pitchFamily="34" charset="0"/>
            </a:rPr>
            <a:t> sehingga dua badan tetap, iaitu </a:t>
          </a:r>
          <a:r>
            <a:rPr lang="ms-MY" sz="1400" b="1" kern="1200" dirty="0" smtClean="0">
              <a:solidFill>
                <a:schemeClr val="tx1"/>
              </a:solidFill>
              <a:latin typeface="Trebuchet MS" panose="020B0603020202020204" pitchFamily="34" charset="0"/>
            </a:rPr>
            <a:t>Majlis Perundangan </a:t>
          </a:r>
          <a:r>
            <a:rPr lang="ms-MY" sz="1400" kern="1200" dirty="0" smtClean="0">
              <a:solidFill>
                <a:schemeClr val="tx1"/>
              </a:solidFill>
              <a:latin typeface="Trebuchet MS" panose="020B0603020202020204" pitchFamily="34" charset="0"/>
            </a:rPr>
            <a:t>dan </a:t>
          </a:r>
          <a:r>
            <a:rPr lang="ms-MY" sz="1400" b="1" kern="1200" dirty="0" smtClean="0">
              <a:solidFill>
                <a:schemeClr val="tx1"/>
              </a:solidFill>
              <a:latin typeface="Trebuchet MS" panose="020B0603020202020204" pitchFamily="34" charset="0"/>
            </a:rPr>
            <a:t>Majlis Mesyuarat Kerajaan</a:t>
          </a:r>
          <a:r>
            <a:rPr lang="ms-MY" sz="1400" kern="1200" dirty="0" smtClean="0">
              <a:solidFill>
                <a:schemeClr val="tx1"/>
              </a:solidFill>
              <a:latin typeface="Trebuchet MS" panose="020B0603020202020204" pitchFamily="34" charset="0"/>
            </a:rPr>
            <a:t> dapat ditubuhkan.</a:t>
          </a:r>
          <a:endParaRPr lang="en-MY" sz="1400" kern="1200" dirty="0">
            <a:solidFill>
              <a:schemeClr val="tx1"/>
            </a:solidFill>
            <a:latin typeface="Trebuchet MS" panose="020B0603020202020204" pitchFamily="34" charset="0"/>
          </a:endParaRPr>
        </a:p>
      </dsp:txBody>
      <dsp:txXfrm>
        <a:off x="407967" y="2573660"/>
        <a:ext cx="3675459" cy="2378500"/>
      </dsp:txXfrm>
    </dsp:sp>
    <dsp:sp modelId="{DAF46BD4-FF70-4213-84EF-A19224F168E9}">
      <dsp:nvSpPr>
        <dsp:cNvPr id="0" name=""/>
        <dsp:cNvSpPr/>
      </dsp:nvSpPr>
      <dsp:spPr>
        <a:xfrm>
          <a:off x="4450972" y="2590795"/>
          <a:ext cx="3675459" cy="2344230"/>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Malayan Union diisytiharkan pada </a:t>
          </a:r>
          <a:r>
            <a:rPr lang="ms-MY" sz="1400" b="1" kern="1200" dirty="0" smtClean="0">
              <a:solidFill>
                <a:schemeClr val="tx1"/>
              </a:solidFill>
              <a:latin typeface="Trebuchet MS" panose="020B0603020202020204" pitchFamily="34" charset="0"/>
            </a:rPr>
            <a:t>1 April 1946 </a:t>
          </a:r>
          <a:r>
            <a:rPr lang="ms-MY" sz="1400" kern="1200" dirty="0" smtClean="0">
              <a:solidFill>
                <a:schemeClr val="tx1"/>
              </a:solidFill>
              <a:latin typeface="Trebuchet MS" panose="020B0603020202020204" pitchFamily="34" charset="0"/>
            </a:rPr>
            <a:t>oleh Kerajaan British melalui Perintah Malayan Union dalam Majlis 1946 dan Arahan Diraja pada 27 Mac 1946.</a:t>
          </a:r>
        </a:p>
        <a:p>
          <a:pPr lvl="0" algn="ctr" defTabSz="622300">
            <a:lnSpc>
              <a:spcPct val="90000"/>
            </a:lnSpc>
            <a:spcBef>
              <a:spcPct val="0"/>
            </a:spcBef>
            <a:spcAft>
              <a:spcPct val="35000"/>
            </a:spcAft>
          </a:pPr>
          <a:endParaRPr lang="ms-MY" sz="140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 Hakikatnya, Malayan Union tidak dapat bertahan lama dan menjelang</a:t>
          </a:r>
          <a:r>
            <a:rPr lang="ms-MY" sz="1400" b="1" kern="1200" dirty="0" smtClean="0">
              <a:solidFill>
                <a:schemeClr val="tx1"/>
              </a:solidFill>
              <a:latin typeface="Trebuchet MS" panose="020B0603020202020204" pitchFamily="34" charset="0"/>
            </a:rPr>
            <a:t> Februari 1948</a:t>
          </a:r>
          <a:r>
            <a:rPr lang="ms-MY" sz="1400" kern="1200" dirty="0" smtClean="0">
              <a:solidFill>
                <a:schemeClr val="tx1"/>
              </a:solidFill>
              <a:latin typeface="Trebuchet MS" panose="020B0603020202020204" pitchFamily="34" charset="0"/>
            </a:rPr>
            <a:t>, ia telah </a:t>
          </a:r>
          <a:r>
            <a:rPr lang="ms-MY" sz="1400" b="1" kern="1200" dirty="0" smtClean="0">
              <a:solidFill>
                <a:schemeClr val="tx1"/>
              </a:solidFill>
              <a:latin typeface="Trebuchet MS" panose="020B0603020202020204" pitchFamily="34" charset="0"/>
            </a:rPr>
            <a:t>dibubarkan </a:t>
          </a:r>
          <a:r>
            <a:rPr lang="ms-MY" sz="1400" kern="1200" dirty="0" smtClean="0">
              <a:solidFill>
                <a:schemeClr val="tx1"/>
              </a:solidFill>
              <a:latin typeface="Trebuchet MS" panose="020B0603020202020204" pitchFamily="34" charset="0"/>
            </a:rPr>
            <a:t>kerana mendapat tentangan yang hebat daripada orang Melayu. </a:t>
          </a:r>
          <a:endParaRPr lang="en-MY" sz="1400" kern="1200" dirty="0">
            <a:solidFill>
              <a:schemeClr val="tx1"/>
            </a:solidFill>
            <a:latin typeface="Trebuchet MS" panose="020B0603020202020204" pitchFamily="34" charset="0"/>
          </a:endParaRPr>
        </a:p>
      </dsp:txBody>
      <dsp:txXfrm>
        <a:off x="4450972" y="2590795"/>
        <a:ext cx="3675459" cy="2344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7FCDE-98D4-40A6-A21C-EF43E5C96688}">
      <dsp:nvSpPr>
        <dsp:cNvPr id="0" name=""/>
        <dsp:cNvSpPr/>
      </dsp:nvSpPr>
      <dsp:spPr>
        <a:xfrm>
          <a:off x="1041" y="415982"/>
          <a:ext cx="4063007" cy="4121035"/>
        </a:xfrm>
        <a:prstGeom prst="rect">
          <a:avLst/>
        </a:prstGeom>
        <a:solidFill>
          <a:srgbClr val="ADF7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Faktor-faktor yang membangkitkan penentangan masyarakat Melayu ialah:</a:t>
          </a:r>
          <a:endParaRPr lang="en-MY" sz="1400" kern="1200" dirty="0" smtClean="0">
            <a:solidFill>
              <a:schemeClr val="tx1"/>
            </a:solidFill>
            <a:latin typeface="Trebuchet MS" panose="020B0603020202020204" pitchFamily="34" charset="0"/>
          </a:endParaRPr>
        </a:p>
        <a:p>
          <a:pPr lvl="0" algn="l" defTabSz="622300">
            <a:lnSpc>
              <a:spcPct val="90000"/>
            </a:lnSpc>
            <a:spcBef>
              <a:spcPct val="0"/>
            </a:spcBef>
            <a:spcAft>
              <a:spcPct val="35000"/>
            </a:spcAft>
          </a:pPr>
          <a:endParaRPr lang="en-MY" sz="1400" kern="1200" dirty="0" smtClean="0">
            <a:solidFill>
              <a:schemeClr val="tx1"/>
            </a:solidFill>
            <a:latin typeface="Trebuchet MS" panose="020B0603020202020204" pitchFamily="34" charset="0"/>
          </a:endParaRPr>
        </a:p>
        <a:p>
          <a:pPr lvl="0" algn="l"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1. </a:t>
          </a:r>
          <a:r>
            <a:rPr lang="ms-MY" sz="1400" b="1" kern="1200" dirty="0" smtClean="0">
              <a:solidFill>
                <a:schemeClr val="tx1"/>
              </a:solidFill>
              <a:latin typeface="Trebuchet MS" panose="020B0603020202020204" pitchFamily="34" charset="0"/>
            </a:rPr>
            <a:t>Kuasa Raja-raja Melayu </a:t>
          </a:r>
          <a:r>
            <a:rPr lang="ms-MY" sz="1400" kern="1200" dirty="0" smtClean="0">
              <a:solidFill>
                <a:schemeClr val="tx1"/>
              </a:solidFill>
              <a:latin typeface="Trebuchet MS" panose="020B0603020202020204" pitchFamily="34" charset="0"/>
            </a:rPr>
            <a:t>dilenyapkan dalam urusan pentadbiran negeri dan hanya berkuasa dalam hal ehwal agama Islam, adat istiadat Melayu dan mengetuai Majlis Penasihat Melayu.</a:t>
          </a:r>
        </a:p>
        <a:p>
          <a:pPr lvl="0" algn="l" defTabSz="622300">
            <a:lnSpc>
              <a:spcPct val="90000"/>
            </a:lnSpc>
            <a:spcBef>
              <a:spcPct val="0"/>
            </a:spcBef>
            <a:spcAft>
              <a:spcPct val="35000"/>
            </a:spcAft>
          </a:pPr>
          <a:endParaRPr lang="en-MY" sz="1400" kern="1200" dirty="0" smtClean="0">
            <a:solidFill>
              <a:schemeClr val="tx1"/>
            </a:solidFill>
            <a:latin typeface="Trebuchet MS" panose="020B0603020202020204" pitchFamily="34" charset="0"/>
          </a:endParaRPr>
        </a:p>
        <a:p>
          <a:pPr lvl="0" algn="l"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2. Pemberian </a:t>
          </a:r>
          <a:r>
            <a:rPr lang="ms-MY" sz="1400" b="1" kern="1200" dirty="0" smtClean="0">
              <a:solidFill>
                <a:schemeClr val="tx1"/>
              </a:solidFill>
              <a:latin typeface="Trebuchet MS" panose="020B0603020202020204" pitchFamily="34" charset="0"/>
            </a:rPr>
            <a:t>hak kerakyatan </a:t>
          </a:r>
          <a:r>
            <a:rPr lang="ms-MY" sz="1400" kern="1200" dirty="0" smtClean="0">
              <a:solidFill>
                <a:schemeClr val="tx1"/>
              </a:solidFill>
              <a:latin typeface="Trebuchet MS" panose="020B0603020202020204" pitchFamily="34" charset="0"/>
            </a:rPr>
            <a:t>yang sama pada kaum-kaum lain melalui prinsip </a:t>
          </a:r>
          <a:r>
            <a:rPr lang="ms-MY" sz="1400" b="1" i="1" kern="1200" dirty="0" smtClean="0">
              <a:solidFill>
                <a:schemeClr val="tx1"/>
              </a:solidFill>
              <a:latin typeface="Trebuchet MS" panose="020B0603020202020204" pitchFamily="34" charset="0"/>
            </a:rPr>
            <a:t>jus soli</a:t>
          </a:r>
          <a:r>
            <a:rPr lang="ms-MY" sz="1400" i="1" kern="1200" dirty="0" smtClean="0">
              <a:solidFill>
                <a:schemeClr val="tx1"/>
              </a:solidFill>
              <a:latin typeface="Trebuchet MS" panose="020B0603020202020204" pitchFamily="34" charset="0"/>
            </a:rPr>
            <a:t>.</a:t>
          </a:r>
        </a:p>
        <a:p>
          <a:pPr lvl="0" algn="l" defTabSz="622300">
            <a:lnSpc>
              <a:spcPct val="90000"/>
            </a:lnSpc>
            <a:spcBef>
              <a:spcPct val="0"/>
            </a:spcBef>
            <a:spcAft>
              <a:spcPct val="35000"/>
            </a:spcAft>
          </a:pPr>
          <a:endParaRPr lang="en-MY" sz="1400" kern="1200" dirty="0" smtClean="0">
            <a:solidFill>
              <a:schemeClr val="tx1"/>
            </a:solidFill>
            <a:latin typeface="Trebuchet MS" panose="020B0603020202020204" pitchFamily="34" charset="0"/>
          </a:endParaRPr>
        </a:p>
        <a:p>
          <a:pPr lvl="0" algn="l"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3. </a:t>
          </a:r>
          <a:r>
            <a:rPr lang="ms-MY" sz="1400" b="1" kern="1200" dirty="0" smtClean="0">
              <a:solidFill>
                <a:schemeClr val="tx1"/>
              </a:solidFill>
              <a:latin typeface="Trebuchet MS" panose="020B0603020202020204" pitchFamily="34" charset="0"/>
            </a:rPr>
            <a:t>Hak sama rata </a:t>
          </a:r>
          <a:r>
            <a:rPr lang="ms-MY" sz="1400" kern="1200" dirty="0" smtClean="0">
              <a:solidFill>
                <a:schemeClr val="tx1"/>
              </a:solidFill>
              <a:latin typeface="Trebuchet MS" panose="020B0603020202020204" pitchFamily="34" charset="0"/>
            </a:rPr>
            <a:t>kepada semua warganegara tanpa mengira bangsa iaitu penduduk peribumi tidak memiliki apa-apa keistimewaan.</a:t>
          </a:r>
        </a:p>
        <a:p>
          <a:pPr lvl="0" algn="l" defTabSz="622300">
            <a:lnSpc>
              <a:spcPct val="90000"/>
            </a:lnSpc>
            <a:spcBef>
              <a:spcPct val="0"/>
            </a:spcBef>
            <a:spcAft>
              <a:spcPct val="35000"/>
            </a:spcAft>
          </a:pPr>
          <a:endParaRPr lang="en-MY" sz="1400" kern="1200" dirty="0" smtClean="0">
            <a:solidFill>
              <a:schemeClr val="tx1"/>
            </a:solidFill>
            <a:latin typeface="Trebuchet MS" panose="020B0603020202020204" pitchFamily="34" charset="0"/>
          </a:endParaRPr>
        </a:p>
        <a:p>
          <a:pPr lvl="0" algn="l"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4. Cara </a:t>
          </a:r>
          <a:r>
            <a:rPr lang="ms-MY" sz="1400" b="1" kern="1200" dirty="0" smtClean="0">
              <a:solidFill>
                <a:schemeClr val="tx1"/>
              </a:solidFill>
              <a:latin typeface="Trebuchet MS" panose="020B0603020202020204" pitchFamily="34" charset="0"/>
            </a:rPr>
            <a:t>Harold MacMichael </a:t>
          </a:r>
          <a:r>
            <a:rPr lang="ms-MY" sz="1400" kern="1200" dirty="0" smtClean="0">
              <a:solidFill>
                <a:schemeClr val="tx1"/>
              </a:solidFill>
              <a:latin typeface="Trebuchet MS" panose="020B0603020202020204" pitchFamily="34" charset="0"/>
            </a:rPr>
            <a:t>mendapatkan tandatangan Raja-raja Melayu yang menggunakan cara </a:t>
          </a:r>
          <a:r>
            <a:rPr lang="ms-MY" sz="1400" b="1" kern="1200" dirty="0" smtClean="0">
              <a:solidFill>
                <a:schemeClr val="tx1"/>
              </a:solidFill>
              <a:latin typeface="Trebuchet MS" panose="020B0603020202020204" pitchFamily="34" charset="0"/>
            </a:rPr>
            <a:t>paksaan dan ugutan</a:t>
          </a:r>
          <a:r>
            <a:rPr lang="ms-MY" sz="1400" kern="1200" dirty="0" smtClean="0">
              <a:solidFill>
                <a:schemeClr val="tx1"/>
              </a:solidFill>
              <a:latin typeface="Trebuchet MS" panose="020B0603020202020204" pitchFamily="34" charset="0"/>
            </a:rPr>
            <a:t>. </a:t>
          </a:r>
          <a:endParaRPr lang="en-MY" sz="1400" kern="1200" dirty="0">
            <a:solidFill>
              <a:schemeClr val="tx1"/>
            </a:solidFill>
            <a:latin typeface="Trebuchet MS" panose="020B0603020202020204" pitchFamily="34" charset="0"/>
          </a:endParaRPr>
        </a:p>
      </dsp:txBody>
      <dsp:txXfrm>
        <a:off x="1041" y="415982"/>
        <a:ext cx="4063007" cy="4121035"/>
      </dsp:txXfrm>
    </dsp:sp>
    <dsp:sp modelId="{DB4F7599-7F48-4A03-8E5A-F1A6AB8653F9}">
      <dsp:nvSpPr>
        <dsp:cNvPr id="0" name=""/>
        <dsp:cNvSpPr/>
      </dsp:nvSpPr>
      <dsp:spPr>
        <a:xfrm>
          <a:off x="4470350" y="1257597"/>
          <a:ext cx="4063007" cy="2437804"/>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Orang Melayu mula mengadakan beberapa </a:t>
          </a:r>
          <a:r>
            <a:rPr lang="ms-MY" sz="1400" b="1" kern="1200" dirty="0" smtClean="0">
              <a:solidFill>
                <a:schemeClr val="tx1"/>
              </a:solidFill>
              <a:latin typeface="Trebuchet MS" panose="020B0603020202020204" pitchFamily="34" charset="0"/>
            </a:rPr>
            <a:t>rapat umum </a:t>
          </a:r>
          <a:r>
            <a:rPr lang="ms-MY" sz="1400" kern="1200" dirty="0" smtClean="0">
              <a:solidFill>
                <a:schemeClr val="tx1"/>
              </a:solidFill>
              <a:latin typeface="Trebuchet MS" panose="020B0603020202020204" pitchFamily="34" charset="0"/>
            </a:rPr>
            <a:t>dan </a:t>
          </a:r>
          <a:r>
            <a:rPr lang="ms-MY" sz="1400" b="1" kern="1200" dirty="0" smtClean="0">
              <a:solidFill>
                <a:schemeClr val="tx1"/>
              </a:solidFill>
              <a:latin typeface="Trebuchet MS" panose="020B0603020202020204" pitchFamily="34" charset="0"/>
            </a:rPr>
            <a:t>tunjuk perasaan </a:t>
          </a:r>
          <a:r>
            <a:rPr lang="ms-MY" sz="1400" kern="1200" dirty="0" smtClean="0">
              <a:solidFill>
                <a:schemeClr val="tx1"/>
              </a:solidFill>
              <a:latin typeface="Trebuchet MS" panose="020B0603020202020204" pitchFamily="34" charset="0"/>
            </a:rPr>
            <a:t>menentang Malayan Union. </a:t>
          </a:r>
        </a:p>
        <a:p>
          <a:pPr lvl="0" algn="ctr" defTabSz="622300">
            <a:lnSpc>
              <a:spcPct val="90000"/>
            </a:lnSpc>
            <a:spcBef>
              <a:spcPct val="0"/>
            </a:spcBef>
            <a:spcAft>
              <a:spcPct val="35000"/>
            </a:spcAft>
          </a:pPr>
          <a:endParaRPr lang="ms-MY" sz="1400" kern="1200" dirty="0" smtClean="0">
            <a:solidFill>
              <a:schemeClr val="tx1"/>
            </a:solidFill>
            <a:latin typeface="Trebuchet MS" panose="020B0603020202020204" pitchFamily="34" charset="0"/>
          </a:endParaRPr>
        </a:p>
        <a:p>
          <a:pPr lvl="0" algn="ctr" defTabSz="622300">
            <a:lnSpc>
              <a:spcPct val="90000"/>
            </a:lnSpc>
            <a:spcBef>
              <a:spcPct val="0"/>
            </a:spcBef>
            <a:spcAft>
              <a:spcPct val="35000"/>
            </a:spcAft>
          </a:pPr>
          <a:r>
            <a:rPr lang="ms-MY" sz="1400" kern="1200" dirty="0" smtClean="0">
              <a:solidFill>
                <a:schemeClr val="tx1"/>
              </a:solidFill>
              <a:latin typeface="Trebuchet MS" panose="020B0603020202020204" pitchFamily="34" charset="0"/>
            </a:rPr>
            <a:t>Keberhasilan orang Melayu membubarkan Malayan Union memperlihatkan kejayaan orang Melayu mengembalikan semula kuasa dan martabat Raja-raja Melayu serta kedudukan istimewa orang Melayu dalam Perlembagaan Persekutuan Tanah Melayu. </a:t>
          </a:r>
          <a:endParaRPr lang="en-MY" sz="1400" kern="1200" dirty="0">
            <a:solidFill>
              <a:schemeClr val="tx1"/>
            </a:solidFill>
            <a:latin typeface="Trebuchet MS" panose="020B0603020202020204" pitchFamily="34" charset="0"/>
          </a:endParaRPr>
        </a:p>
      </dsp:txBody>
      <dsp:txXfrm>
        <a:off x="4470350" y="1257597"/>
        <a:ext cx="4063007" cy="2437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A417F-3866-49FE-9AB3-C8121D6ACAAB}">
      <dsp:nvSpPr>
        <dsp:cNvPr id="0" name=""/>
        <dsp:cNvSpPr/>
      </dsp:nvSpPr>
      <dsp:spPr>
        <a:xfrm>
          <a:off x="0" y="213311"/>
          <a:ext cx="8534400" cy="50309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ms-MY" sz="1400" b="1" kern="1200" dirty="0" smtClean="0">
              <a:solidFill>
                <a:schemeClr val="tx1"/>
              </a:solidFill>
            </a:rPr>
            <a:t>Perlembagaan Malayan Union </a:t>
          </a:r>
          <a:r>
            <a:rPr lang="ms-MY" sz="1400" b="0" kern="1200" dirty="0" smtClean="0">
              <a:solidFill>
                <a:schemeClr val="tx1"/>
              </a:solidFill>
            </a:rPr>
            <a:t>telah diganti dengan </a:t>
          </a:r>
          <a:r>
            <a:rPr lang="ms-MY" sz="1400" b="1" kern="1200" dirty="0" smtClean="0">
              <a:solidFill>
                <a:schemeClr val="tx1"/>
              </a:solidFill>
            </a:rPr>
            <a:t>Perlembagaan Persekutuan Tanah Melayu 1948</a:t>
          </a:r>
          <a:r>
            <a:rPr lang="ms-MY" sz="1400" b="0" kern="1200" dirty="0" smtClean="0">
              <a:solidFill>
                <a:schemeClr val="tx1"/>
              </a:solidFill>
            </a:rPr>
            <a:t>. </a:t>
          </a:r>
          <a:endParaRPr lang="en-MY" sz="1400" b="0" kern="1200" dirty="0">
            <a:solidFill>
              <a:schemeClr val="tx1"/>
            </a:solidFill>
          </a:endParaRPr>
        </a:p>
      </dsp:txBody>
      <dsp:txXfrm>
        <a:off x="24559" y="237870"/>
        <a:ext cx="8485282" cy="453972"/>
      </dsp:txXfrm>
    </dsp:sp>
    <dsp:sp modelId="{C7987F31-7D30-42F5-B8FB-61F7929B2C8A}">
      <dsp:nvSpPr>
        <dsp:cNvPr id="0" name=""/>
        <dsp:cNvSpPr/>
      </dsp:nvSpPr>
      <dsp:spPr>
        <a:xfrm>
          <a:off x="0" y="759602"/>
          <a:ext cx="8534400" cy="124709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ms-MY" sz="1400" b="0" kern="1200" dirty="0" smtClean="0">
              <a:solidFill>
                <a:schemeClr val="tx1"/>
              </a:solidFill>
            </a:rPr>
            <a:t>Perlembagaan persekutuan ini memperuntukkan </a:t>
          </a:r>
          <a:r>
            <a:rPr lang="ms-MY" sz="1400" b="1" kern="1200" dirty="0" smtClean="0">
              <a:solidFill>
                <a:schemeClr val="tx1"/>
              </a:solidFill>
            </a:rPr>
            <a:t>kerajaan pusat berkuasa dalam semua perkara </a:t>
          </a:r>
          <a:r>
            <a:rPr lang="ms-MY" sz="1400" b="0" kern="1200" dirty="0" smtClean="0">
              <a:solidFill>
                <a:schemeClr val="tx1"/>
              </a:solidFill>
            </a:rPr>
            <a:t>yang penting secara menyeluruh tetapi pada masa yang sama ia mengekalkan autonomi negeri-negeri serta menghormati kebesaran, martabat dan bidang kuasa Raja-raja dalam hal ehwal Islam dan adat istiadat Melayu. </a:t>
          </a:r>
          <a:endParaRPr lang="en-MY" sz="1400" b="0" kern="1200" dirty="0">
            <a:solidFill>
              <a:schemeClr val="tx1"/>
            </a:solidFill>
          </a:endParaRPr>
        </a:p>
      </dsp:txBody>
      <dsp:txXfrm>
        <a:off x="60878" y="820480"/>
        <a:ext cx="8412644" cy="1125339"/>
      </dsp:txXfrm>
    </dsp:sp>
    <dsp:sp modelId="{79A46A49-DAB3-46D3-B266-93451FDBB753}">
      <dsp:nvSpPr>
        <dsp:cNvPr id="0" name=""/>
        <dsp:cNvSpPr/>
      </dsp:nvSpPr>
      <dsp:spPr>
        <a:xfrm>
          <a:off x="0" y="2049897"/>
          <a:ext cx="8534400" cy="1247095"/>
        </a:xfrm>
        <a:prstGeom prst="roundRect">
          <a:avLst/>
        </a:prstGeom>
        <a:solidFill>
          <a:srgbClr val="F56F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ms-MY" sz="1400" b="1" kern="1200" dirty="0" smtClean="0">
              <a:solidFill>
                <a:schemeClr val="tx1"/>
              </a:solidFill>
            </a:rPr>
            <a:t>Persekutuan Tanah Melayu </a:t>
          </a:r>
          <a:r>
            <a:rPr lang="ms-MY" sz="1400" b="0" kern="1200" dirty="0" smtClean="0">
              <a:solidFill>
                <a:schemeClr val="tx1"/>
              </a:solidFill>
            </a:rPr>
            <a:t>telah </a:t>
          </a:r>
          <a:r>
            <a:rPr lang="ms-MY" sz="1400" b="1" kern="1200" dirty="0" smtClean="0">
              <a:solidFill>
                <a:schemeClr val="tx1"/>
              </a:solidFill>
            </a:rPr>
            <a:t>diisytiharkan pada 1 Februari 1948 </a:t>
          </a:r>
          <a:r>
            <a:rPr lang="ms-MY" sz="1400" b="0" kern="1200" dirty="0" smtClean="0">
              <a:solidFill>
                <a:schemeClr val="tx1"/>
              </a:solidFill>
            </a:rPr>
            <a:t>di bawah </a:t>
          </a:r>
          <a:r>
            <a:rPr lang="ms-MY" sz="1400" b="1" kern="1200" dirty="0" smtClean="0">
              <a:solidFill>
                <a:schemeClr val="tx1"/>
              </a:solidFill>
            </a:rPr>
            <a:t>Perintah Majlis Persekutuan Tanah Melayu 1948 </a:t>
          </a:r>
          <a:r>
            <a:rPr lang="ms-MY" sz="1400" b="0" kern="1200" dirty="0" smtClean="0">
              <a:solidFill>
                <a:schemeClr val="tx1"/>
              </a:solidFill>
            </a:rPr>
            <a:t>meliputi sembilan negeri Melayu dan dua daripada tiga Negeri-negeri Selat, iaitu </a:t>
          </a:r>
          <a:r>
            <a:rPr lang="ms-MY" sz="1400" b="1" kern="1200" dirty="0" smtClean="0">
              <a:solidFill>
                <a:schemeClr val="tx1"/>
              </a:solidFill>
            </a:rPr>
            <a:t>Pulau Pinang </a:t>
          </a:r>
          <a:r>
            <a:rPr lang="ms-MY" sz="1400" b="0" kern="1200" dirty="0" smtClean="0">
              <a:solidFill>
                <a:schemeClr val="tx1"/>
              </a:solidFill>
            </a:rPr>
            <a:t>dan </a:t>
          </a:r>
          <a:r>
            <a:rPr lang="ms-MY" sz="1400" b="1" kern="1200" dirty="0" smtClean="0">
              <a:solidFill>
                <a:schemeClr val="tx1"/>
              </a:solidFill>
            </a:rPr>
            <a:t>Melaka</a:t>
          </a:r>
          <a:r>
            <a:rPr lang="ms-MY" sz="1400" b="0" kern="1200" dirty="0" smtClean="0">
              <a:solidFill>
                <a:schemeClr val="tx1"/>
              </a:solidFill>
            </a:rPr>
            <a:t>. </a:t>
          </a:r>
        </a:p>
        <a:p>
          <a:pPr lvl="0" algn="just" defTabSz="622300">
            <a:lnSpc>
              <a:spcPct val="90000"/>
            </a:lnSpc>
            <a:spcBef>
              <a:spcPct val="0"/>
            </a:spcBef>
            <a:spcAft>
              <a:spcPct val="35000"/>
            </a:spcAft>
          </a:pPr>
          <a:r>
            <a:rPr lang="ms-MY" sz="1400" b="1" kern="1200" dirty="0" smtClean="0">
              <a:solidFill>
                <a:schemeClr val="tx1"/>
              </a:solidFill>
            </a:rPr>
            <a:t>Singapura </a:t>
          </a:r>
          <a:r>
            <a:rPr lang="ms-MY" sz="1400" b="0" kern="1200" dirty="0" smtClean="0">
              <a:solidFill>
                <a:schemeClr val="tx1"/>
              </a:solidFill>
            </a:rPr>
            <a:t>terpisah sebagai sebuah </a:t>
          </a:r>
          <a:r>
            <a:rPr lang="ms-MY" sz="1400" b="1" kern="1200" dirty="0" smtClean="0">
              <a:solidFill>
                <a:schemeClr val="tx1"/>
              </a:solidFill>
            </a:rPr>
            <a:t>Tanah Jajahan Mahkota </a:t>
          </a:r>
          <a:r>
            <a:rPr lang="ms-MY" sz="1400" b="0" kern="1200" dirty="0" smtClean="0">
              <a:solidFill>
                <a:schemeClr val="tx1"/>
              </a:solidFill>
            </a:rPr>
            <a:t>di </a:t>
          </a:r>
          <a:r>
            <a:rPr lang="ms-MY" sz="1400" b="1" kern="1200" dirty="0" smtClean="0">
              <a:solidFill>
                <a:schemeClr val="tx1"/>
              </a:solidFill>
            </a:rPr>
            <a:t>luar Persekutuan</a:t>
          </a:r>
          <a:r>
            <a:rPr lang="ms-MY" sz="1400" b="0" kern="1200" dirty="0" smtClean="0">
              <a:solidFill>
                <a:schemeClr val="tx1"/>
              </a:solidFill>
            </a:rPr>
            <a:t>.</a:t>
          </a:r>
          <a:endParaRPr lang="en-MY" sz="1400" b="0" kern="1200" dirty="0">
            <a:solidFill>
              <a:schemeClr val="tx1"/>
            </a:solidFill>
          </a:endParaRPr>
        </a:p>
      </dsp:txBody>
      <dsp:txXfrm>
        <a:off x="60878" y="2110775"/>
        <a:ext cx="8412644" cy="1125339"/>
      </dsp:txXfrm>
    </dsp:sp>
    <dsp:sp modelId="{7B0D3591-E041-4C68-B6D1-DC6F5D7B027A}">
      <dsp:nvSpPr>
        <dsp:cNvPr id="0" name=""/>
        <dsp:cNvSpPr/>
      </dsp:nvSpPr>
      <dsp:spPr>
        <a:xfrm>
          <a:off x="0" y="3340193"/>
          <a:ext cx="8534400" cy="124709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ms-MY" sz="1400" b="1" kern="1200" dirty="0" smtClean="0">
              <a:solidFill>
                <a:schemeClr val="tx1"/>
              </a:solidFill>
            </a:rPr>
            <a:t>Kedaulatan Raja-raja Melayu </a:t>
          </a:r>
          <a:r>
            <a:rPr lang="ms-MY" sz="1400" b="0" kern="1200" dirty="0" smtClean="0">
              <a:solidFill>
                <a:schemeClr val="tx1"/>
              </a:solidFill>
            </a:rPr>
            <a:t>telah </a:t>
          </a:r>
          <a:r>
            <a:rPr lang="ms-MY" sz="1400" b="1" kern="1200" dirty="0" smtClean="0">
              <a:solidFill>
                <a:schemeClr val="tx1"/>
              </a:solidFill>
            </a:rPr>
            <a:t>dikembalikan</a:t>
          </a:r>
          <a:r>
            <a:rPr lang="ms-MY" sz="1400" b="0" kern="1200" dirty="0" smtClean="0">
              <a:solidFill>
                <a:schemeClr val="tx1"/>
              </a:solidFill>
            </a:rPr>
            <a:t>, begitu juga dengan </a:t>
          </a:r>
          <a:r>
            <a:rPr lang="ms-MY" sz="1400" b="1" kern="1200" dirty="0" smtClean="0">
              <a:solidFill>
                <a:schemeClr val="tx1"/>
              </a:solidFill>
            </a:rPr>
            <a:t>kedudukan istimewa orang Melayu </a:t>
          </a:r>
          <a:r>
            <a:rPr lang="ms-MY" sz="1400" b="0" kern="1200" dirty="0" smtClean="0">
              <a:solidFill>
                <a:schemeClr val="tx1"/>
              </a:solidFill>
            </a:rPr>
            <a:t>serta prinsip </a:t>
          </a:r>
          <a:r>
            <a:rPr lang="ms-MY" sz="1400" b="1" i="1" kern="1200" dirty="0" smtClean="0">
              <a:solidFill>
                <a:schemeClr val="tx1"/>
              </a:solidFill>
            </a:rPr>
            <a:t>jus soli</a:t>
          </a:r>
          <a:r>
            <a:rPr lang="ms-MY" sz="1400" b="1" kern="1200" dirty="0" smtClean="0">
              <a:solidFill>
                <a:schemeClr val="tx1"/>
              </a:solidFill>
            </a:rPr>
            <a:t> telah digugurkan</a:t>
          </a:r>
          <a:r>
            <a:rPr lang="ms-MY" sz="1400" b="0" kern="1200" dirty="0" smtClean="0">
              <a:solidFill>
                <a:schemeClr val="tx1"/>
              </a:solidFill>
            </a:rPr>
            <a:t>.  Pembentukan persekutuan merupakan satu kejayaan kepada orang Melayu kerana mengiktiraf kedaulatan dan hak negeri-negeri yang dahulunya telah dihapuskan dalam Malayan Union. Seterusnya, </a:t>
          </a:r>
          <a:r>
            <a:rPr lang="ms-MY" sz="1400" b="1" kern="1200" dirty="0" smtClean="0">
              <a:solidFill>
                <a:schemeClr val="tx1"/>
              </a:solidFill>
            </a:rPr>
            <a:t>Perlembagaan Persekutuan Tanah Melayu 1948</a:t>
          </a:r>
          <a:r>
            <a:rPr lang="ms-MY" sz="1400" b="0" kern="1200" dirty="0" smtClean="0">
              <a:solidFill>
                <a:schemeClr val="tx1"/>
              </a:solidFill>
            </a:rPr>
            <a:t> telah menjadi asas bagi </a:t>
          </a:r>
          <a:r>
            <a:rPr lang="ms-MY" sz="1400" b="1" kern="1200" dirty="0" smtClean="0">
              <a:solidFill>
                <a:schemeClr val="tx1"/>
              </a:solidFill>
            </a:rPr>
            <a:t>Perlembagaan Persekutuan Tanah Melayu 1957</a:t>
          </a:r>
          <a:r>
            <a:rPr lang="ms-MY" sz="1400" b="0" kern="1200" dirty="0" smtClean="0">
              <a:solidFill>
                <a:schemeClr val="tx1"/>
              </a:solidFill>
            </a:rPr>
            <a:t>.</a:t>
          </a:r>
          <a:endParaRPr lang="en-MY" sz="1400" b="0" kern="1200" dirty="0">
            <a:solidFill>
              <a:schemeClr val="tx1"/>
            </a:solidFill>
          </a:endParaRPr>
        </a:p>
      </dsp:txBody>
      <dsp:txXfrm>
        <a:off x="60878" y="3401071"/>
        <a:ext cx="8412644" cy="1125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BE53F-414D-4EFB-A504-1C563CB5340E}">
      <dsp:nvSpPr>
        <dsp:cNvPr id="0" name=""/>
        <dsp:cNvSpPr/>
      </dsp:nvSpPr>
      <dsp:spPr>
        <a:xfrm rot="5400000">
          <a:off x="4503935" y="-2370652"/>
          <a:ext cx="1635106" cy="6376412"/>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ms-MY" sz="1600" kern="1200" dirty="0" smtClean="0"/>
            <a:t>Persekutuan Tanah Melayu telah mengeratkan kerjasama di antara etnik Melayu dan bukan Melayu. </a:t>
          </a:r>
          <a:endParaRPr lang="en-MY" sz="1600" kern="1200" dirty="0"/>
        </a:p>
        <a:p>
          <a:pPr marL="171450" lvl="1" indent="-171450" algn="just" defTabSz="711200">
            <a:lnSpc>
              <a:spcPct val="90000"/>
            </a:lnSpc>
            <a:spcBef>
              <a:spcPct val="0"/>
            </a:spcBef>
            <a:spcAft>
              <a:spcPct val="15000"/>
            </a:spcAft>
            <a:buChar char="••"/>
          </a:pPr>
          <a:r>
            <a:rPr lang="ms-MY" sz="1600" kern="1200" dirty="0" smtClean="0"/>
            <a:t>Hal ini dapat dibuktikan melalui </a:t>
          </a:r>
          <a:r>
            <a:rPr lang="ms-MY" sz="1600" b="1" kern="1200" dirty="0" smtClean="0"/>
            <a:t>Pilihanraya Umum 1955 </a:t>
          </a:r>
          <a:r>
            <a:rPr lang="ms-MY" sz="1600" kern="1200" dirty="0" smtClean="0"/>
            <a:t>yang memperlihatkan Parti Perikatan yang diterajui oleh UMNO telah mengamalkan perkongsian kuasa melalui pembahagian kerusi dalam pilihanraya ini. </a:t>
          </a:r>
          <a:endParaRPr lang="en-MY" sz="1600" kern="1200" dirty="0"/>
        </a:p>
      </dsp:txBody>
      <dsp:txXfrm rot="-5400000">
        <a:off x="2133283" y="79819"/>
        <a:ext cx="6296593" cy="1475468"/>
      </dsp:txXfrm>
    </dsp:sp>
    <dsp:sp modelId="{A92DC4C4-FE29-481A-947E-230419A703FD}">
      <dsp:nvSpPr>
        <dsp:cNvPr id="0" name=""/>
        <dsp:cNvSpPr/>
      </dsp:nvSpPr>
      <dsp:spPr>
        <a:xfrm>
          <a:off x="0" y="54940"/>
          <a:ext cx="2157981" cy="1562937"/>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76296" y="131236"/>
        <a:ext cx="2005389" cy="1410345"/>
      </dsp:txXfrm>
    </dsp:sp>
    <dsp:sp modelId="{14AD5594-2D27-413B-9DB6-59C22BB34C46}">
      <dsp:nvSpPr>
        <dsp:cNvPr id="0" name=""/>
        <dsp:cNvSpPr/>
      </dsp:nvSpPr>
      <dsp:spPr>
        <a:xfrm rot="5400000">
          <a:off x="4476498" y="-691437"/>
          <a:ext cx="1635106" cy="6473982"/>
        </a:xfrm>
        <a:prstGeom prst="round2SameRect">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ms-MY" sz="1600" kern="1200" dirty="0" smtClean="0"/>
            <a:t>Pilihanraya Umum 1955 telah membuktikan </a:t>
          </a:r>
          <a:r>
            <a:rPr lang="ms-MY" sz="1600" b="1" kern="1200" dirty="0" smtClean="0"/>
            <a:t>penolakan sikap perkauman dalam kalangan orang Melayu</a:t>
          </a:r>
          <a:r>
            <a:rPr lang="ms-MY" sz="1600" kern="1200" dirty="0" smtClean="0"/>
            <a:t>, kerana sekiranya orang Melayu mengamalkan sikap perkauman, sudah tentu mereka hanya menubuhkan kerajaan Melayu dan menggubal satu perlembagaan untuk Tanah Melayu yang merdeka bagi menjamin kekuasaan orang Melayu dengan cara yang berterusan. </a:t>
          </a:r>
          <a:endParaRPr lang="en-MY" sz="1600" kern="1200" dirty="0"/>
        </a:p>
      </dsp:txBody>
      <dsp:txXfrm rot="-5400000">
        <a:off x="2057061" y="1807819"/>
        <a:ext cx="6394163" cy="1475468"/>
      </dsp:txXfrm>
    </dsp:sp>
    <dsp:sp modelId="{1A9B2DB5-857B-4D5B-8D58-20D685313CCE}">
      <dsp:nvSpPr>
        <dsp:cNvPr id="0" name=""/>
        <dsp:cNvSpPr/>
      </dsp:nvSpPr>
      <dsp:spPr>
        <a:xfrm>
          <a:off x="3" y="1804187"/>
          <a:ext cx="2059757" cy="1562549"/>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76280" y="1880464"/>
        <a:ext cx="1907203" cy="1409995"/>
      </dsp:txXfrm>
    </dsp:sp>
    <dsp:sp modelId="{D8F0DDED-4697-4BA0-AAB1-8E651214A8FC}">
      <dsp:nvSpPr>
        <dsp:cNvPr id="0" name=""/>
        <dsp:cNvSpPr/>
      </dsp:nvSpPr>
      <dsp:spPr>
        <a:xfrm rot="5400000">
          <a:off x="4504236" y="1105214"/>
          <a:ext cx="1635106" cy="6376373"/>
        </a:xfrm>
        <a:prstGeom prst="round2SameRect">
          <a:avLst/>
        </a:prstGeom>
        <a:solidFill>
          <a:schemeClr val="accent1">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ms-MY" sz="1600" b="1" kern="1200" dirty="0" smtClean="0"/>
            <a:t>Parti Perikatan </a:t>
          </a:r>
          <a:r>
            <a:rPr lang="ms-MY" sz="1600" kern="1200" dirty="0" smtClean="0"/>
            <a:t>kerjasama erat antara tiga kaum terbesar iaitu </a:t>
          </a:r>
          <a:r>
            <a:rPr lang="ms-MY" sz="1600" b="1" kern="1200" dirty="0" smtClean="0"/>
            <a:t>Melayu</a:t>
          </a:r>
          <a:r>
            <a:rPr lang="ms-MY" sz="1600" kern="1200" dirty="0" smtClean="0"/>
            <a:t>, </a:t>
          </a:r>
          <a:r>
            <a:rPr lang="ms-MY" sz="1600" b="1" kern="1200" dirty="0" smtClean="0"/>
            <a:t>Cina</a:t>
          </a:r>
          <a:r>
            <a:rPr lang="ms-MY" sz="1600" kern="1200" dirty="0" smtClean="0"/>
            <a:t>, dan </a:t>
          </a:r>
          <a:r>
            <a:rPr lang="ms-MY" sz="1600" b="1" kern="1200" dirty="0" smtClean="0"/>
            <a:t>India</a:t>
          </a:r>
          <a:r>
            <a:rPr lang="ms-MY" sz="1600" kern="1200" dirty="0" smtClean="0"/>
            <a:t> melalui </a:t>
          </a:r>
          <a:r>
            <a:rPr lang="ms-MY" sz="1600" b="1" kern="1200" dirty="0" smtClean="0"/>
            <a:t>UMNO</a:t>
          </a:r>
          <a:r>
            <a:rPr lang="ms-MY" sz="1600" kern="1200" dirty="0" smtClean="0"/>
            <a:t>, </a:t>
          </a:r>
          <a:r>
            <a:rPr lang="ms-MY" sz="1600" b="1" kern="1200" dirty="0" smtClean="0"/>
            <a:t>MCA</a:t>
          </a:r>
          <a:r>
            <a:rPr lang="ms-MY" sz="1600" kern="1200" dirty="0" smtClean="0"/>
            <a:t>, dan </a:t>
          </a:r>
          <a:r>
            <a:rPr lang="ms-MY" sz="1600" b="1" kern="1200" dirty="0" smtClean="0"/>
            <a:t>MIC</a:t>
          </a:r>
          <a:r>
            <a:rPr lang="ms-MY" sz="1600" kern="1200" dirty="0" smtClean="0"/>
            <a:t> telah menubuhkan Jawatankuasa Kerja Majlis Sementara Perikatan untuk menghadapi Pilihan Persekutuan 1955 untuk berbincang berkenaan pembahagian kerusi dan kedudukan calon mengikut parti. </a:t>
          </a:r>
          <a:endParaRPr lang="en-MY" sz="1600" kern="1200" dirty="0"/>
        </a:p>
      </dsp:txBody>
      <dsp:txXfrm rot="-5400000">
        <a:off x="2133603" y="3555667"/>
        <a:ext cx="6296554" cy="1475468"/>
      </dsp:txXfrm>
    </dsp:sp>
    <dsp:sp modelId="{2966F2FA-CC57-4320-8D1F-EABFD343081A}">
      <dsp:nvSpPr>
        <dsp:cNvPr id="0" name=""/>
        <dsp:cNvSpPr/>
      </dsp:nvSpPr>
      <dsp:spPr>
        <a:xfrm>
          <a:off x="0" y="3596193"/>
          <a:ext cx="2157005" cy="1514763"/>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73945" y="3670138"/>
        <a:ext cx="2009115" cy="13668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09A14-A9CB-4629-BF07-5F9652047B69}">
      <dsp:nvSpPr>
        <dsp:cNvPr id="0" name=""/>
        <dsp:cNvSpPr/>
      </dsp:nvSpPr>
      <dsp:spPr>
        <a:xfrm rot="5400000">
          <a:off x="4553902" y="-2392292"/>
          <a:ext cx="1535816" cy="6321573"/>
        </a:xfrm>
        <a:prstGeom prst="round2SameRect">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ms-MY" sz="1200" kern="1200" dirty="0" smtClean="0"/>
            <a:t>Hakikatnya, </a:t>
          </a:r>
          <a:r>
            <a:rPr lang="ms-MY" sz="1200" b="1" kern="1200" dirty="0" smtClean="0"/>
            <a:t>orang Melayu </a:t>
          </a:r>
          <a:r>
            <a:rPr lang="ms-MY" sz="1200" kern="1200" dirty="0" smtClean="0"/>
            <a:t>merupakan </a:t>
          </a:r>
          <a:r>
            <a:rPr lang="ms-MY" sz="1200" b="1" kern="1200" dirty="0" smtClean="0"/>
            <a:t>pengundi terbesar</a:t>
          </a:r>
          <a:r>
            <a:rPr lang="ms-MY" sz="1200" kern="1200" dirty="0" smtClean="0"/>
            <a:t>, namun UMNO telah memperuntukkan 15 kerusi untuk MCA dan 2 kerusi untuk MIC. Barisan kepimpinan UMNO telah menggesa orang Melayu </a:t>
          </a:r>
          <a:r>
            <a:rPr lang="ms-MY" sz="1200" b="1" kern="1200" dirty="0" smtClean="0"/>
            <a:t>agar membuang sifat perkauman</a:t>
          </a:r>
          <a:r>
            <a:rPr lang="ms-MY" sz="1200" kern="1200" dirty="0" smtClean="0"/>
            <a:t> dan </a:t>
          </a:r>
          <a:r>
            <a:rPr lang="ms-MY" sz="1200" b="1" kern="1200" dirty="0" smtClean="0"/>
            <a:t>bersedia bertolak ansur </a:t>
          </a:r>
          <a:r>
            <a:rPr lang="ms-MY" sz="1200" kern="1200" dirty="0" smtClean="0"/>
            <a:t>demi mencapai kemerdekaan. </a:t>
          </a:r>
          <a:endParaRPr lang="en-MY" sz="1200" kern="1200" dirty="0"/>
        </a:p>
        <a:p>
          <a:pPr marL="114300" lvl="1" indent="-114300" algn="just" defTabSz="533400">
            <a:lnSpc>
              <a:spcPct val="90000"/>
            </a:lnSpc>
            <a:spcBef>
              <a:spcPct val="0"/>
            </a:spcBef>
            <a:spcAft>
              <a:spcPct val="15000"/>
            </a:spcAft>
            <a:buChar char="••"/>
          </a:pPr>
          <a:r>
            <a:rPr lang="ms-MY" sz="1200" kern="1200" dirty="0" smtClean="0"/>
            <a:t>Oleh itu, semangat toleransi antara etnik yang tinggi telah mendorong kemenangan Parti Perikatan yang memenangi 51 kerusi daripada 52 kerusi yang dipertandingkan. </a:t>
          </a:r>
          <a:endParaRPr lang="en-MY" sz="1200" kern="1200" dirty="0"/>
        </a:p>
      </dsp:txBody>
      <dsp:txXfrm rot="-5400000">
        <a:off x="2161024" y="75558"/>
        <a:ext cx="6246601" cy="1385872"/>
      </dsp:txXfrm>
    </dsp:sp>
    <dsp:sp modelId="{97712E8E-E7CD-4401-BF25-4CE7DD88E228}">
      <dsp:nvSpPr>
        <dsp:cNvPr id="0" name=""/>
        <dsp:cNvSpPr/>
      </dsp:nvSpPr>
      <dsp:spPr>
        <a:xfrm>
          <a:off x="51802" y="76196"/>
          <a:ext cx="2109222" cy="138459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119392" y="143786"/>
        <a:ext cx="1974042" cy="1249416"/>
      </dsp:txXfrm>
    </dsp:sp>
    <dsp:sp modelId="{CA164D05-3FF9-4897-A5A6-68272F9D9704}">
      <dsp:nvSpPr>
        <dsp:cNvPr id="0" name=""/>
        <dsp:cNvSpPr/>
      </dsp:nvSpPr>
      <dsp:spPr>
        <a:xfrm rot="5400000">
          <a:off x="4553902" y="-760486"/>
          <a:ext cx="1535816" cy="6321573"/>
        </a:xfrm>
        <a:prstGeom prst="round2SameRect">
          <a:avLst/>
        </a:prstGeom>
        <a:solidFill>
          <a:schemeClr val="bg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ms-MY" sz="1200" b="1" kern="1200" dirty="0" smtClean="0"/>
            <a:t>Kemenangan dalam pilihanraya </a:t>
          </a:r>
          <a:r>
            <a:rPr lang="ms-MY" sz="1200" kern="1200" dirty="0" smtClean="0"/>
            <a:t>ini telah merintis jalan ke arah kemerdekaan, malah usaha kemerdekaan melewati batas perkauman dan ini telah berjaya mewujudkan </a:t>
          </a:r>
          <a:r>
            <a:rPr lang="ms-MY" sz="1200" b="1" kern="1200" dirty="0" smtClean="0"/>
            <a:t>masyarakat yang bekerjasama </a:t>
          </a:r>
          <a:r>
            <a:rPr lang="ms-MY" sz="1200" kern="1200" dirty="0" smtClean="0"/>
            <a:t>dan </a:t>
          </a:r>
          <a:r>
            <a:rPr lang="ms-MY" sz="1200" b="1" kern="1200" dirty="0" smtClean="0"/>
            <a:t>bersatu padu</a:t>
          </a:r>
          <a:r>
            <a:rPr lang="ms-MY" sz="1200" kern="1200" dirty="0" smtClean="0"/>
            <a:t>. </a:t>
          </a:r>
          <a:endParaRPr lang="en-MY" sz="1200" kern="1200" dirty="0"/>
        </a:p>
        <a:p>
          <a:pPr marL="114300" lvl="1" indent="-114300" algn="just" defTabSz="533400">
            <a:lnSpc>
              <a:spcPct val="90000"/>
            </a:lnSpc>
            <a:spcBef>
              <a:spcPct val="0"/>
            </a:spcBef>
            <a:spcAft>
              <a:spcPct val="15000"/>
            </a:spcAft>
            <a:buChar char="••"/>
          </a:pPr>
          <a:r>
            <a:rPr lang="ms-MY" sz="1200" kern="1200" dirty="0" smtClean="0"/>
            <a:t>Keadaan ini telah memperlihatkan </a:t>
          </a:r>
          <a:r>
            <a:rPr lang="ms-MY" sz="1200" b="1" kern="1200" dirty="0" smtClean="0"/>
            <a:t>kejayaan masyarakat </a:t>
          </a:r>
          <a:r>
            <a:rPr lang="ms-MY" sz="1200" kern="1200" dirty="0" smtClean="0"/>
            <a:t>di Tanah </a:t>
          </a:r>
          <a:r>
            <a:rPr lang="ms-MY" sz="1200" b="1" kern="1200" dirty="0" smtClean="0"/>
            <a:t>Melayu menolak pandangan sempit perkauman </a:t>
          </a:r>
          <a:r>
            <a:rPr lang="ms-MY" sz="1200" kern="1200" dirty="0" smtClean="0"/>
            <a:t>dan </a:t>
          </a:r>
          <a:r>
            <a:rPr lang="ms-MY" sz="1200" b="1" kern="1200" dirty="0" smtClean="0"/>
            <a:t>bekerja keras bersama-sama</a:t>
          </a:r>
          <a:r>
            <a:rPr lang="ms-MY" sz="1200" kern="1200" dirty="0" smtClean="0"/>
            <a:t> ke arah </a:t>
          </a:r>
          <a:r>
            <a:rPr lang="ms-MY" sz="1200" b="1" kern="1200" dirty="0" smtClean="0"/>
            <a:t>menuntut kemerdekaan </a:t>
          </a:r>
          <a:r>
            <a:rPr lang="ms-MY" sz="1200" kern="1200" dirty="0" smtClean="0"/>
            <a:t>daripada penjajah. </a:t>
          </a:r>
          <a:endParaRPr lang="en-MY" sz="1200" kern="1200" dirty="0"/>
        </a:p>
      </dsp:txBody>
      <dsp:txXfrm rot="-5400000">
        <a:off x="2161024" y="1707364"/>
        <a:ext cx="6246601" cy="1385872"/>
      </dsp:txXfrm>
    </dsp:sp>
    <dsp:sp modelId="{BD08291C-4BCC-4B85-BECB-436A2C585312}">
      <dsp:nvSpPr>
        <dsp:cNvPr id="0" name=""/>
        <dsp:cNvSpPr/>
      </dsp:nvSpPr>
      <dsp:spPr>
        <a:xfrm>
          <a:off x="51802" y="1708001"/>
          <a:ext cx="2109222" cy="1384596"/>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119392" y="1775591"/>
        <a:ext cx="1974042" cy="1249416"/>
      </dsp:txXfrm>
    </dsp:sp>
    <dsp:sp modelId="{7E78CB72-6DCC-454E-8A85-360E3186F1DB}">
      <dsp:nvSpPr>
        <dsp:cNvPr id="0" name=""/>
        <dsp:cNvSpPr/>
      </dsp:nvSpPr>
      <dsp:spPr>
        <a:xfrm rot="5400000">
          <a:off x="4553902" y="871318"/>
          <a:ext cx="1535816" cy="6321573"/>
        </a:xfrm>
        <a:prstGeom prst="round2SameRect">
          <a:avLst/>
        </a:prstGeom>
        <a:solidFill>
          <a:srgbClr val="F1AB77">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ms-MY" sz="1200" kern="1200" dirty="0" smtClean="0"/>
            <a:t>Kemenangan Parti Perikatan ini telah membuka jalan penubuhan satu jemaah menteri dan </a:t>
          </a:r>
          <a:r>
            <a:rPr lang="ms-MY" sz="1200" b="1" kern="1200" dirty="0" smtClean="0"/>
            <a:t>Tunku Abdul Rahman </a:t>
          </a:r>
          <a:r>
            <a:rPr lang="ms-MY" sz="1200" kern="1200" dirty="0" smtClean="0"/>
            <a:t>selaku </a:t>
          </a:r>
          <a:r>
            <a:rPr lang="ms-MY" sz="1200" b="1" kern="1200" dirty="0" smtClean="0"/>
            <a:t>Yang Dipertua UMNO </a:t>
          </a:r>
          <a:r>
            <a:rPr lang="ms-MY" sz="1200" kern="1200" dirty="0" smtClean="0"/>
            <a:t>dan </a:t>
          </a:r>
          <a:r>
            <a:rPr lang="ms-MY" sz="1200" b="1" kern="1200" dirty="0" smtClean="0"/>
            <a:t>Pengerusi Parti Perikatan </a:t>
          </a:r>
          <a:r>
            <a:rPr lang="ms-MY" sz="1200" kern="1200" dirty="0" smtClean="0"/>
            <a:t>telah dilantik sebagai </a:t>
          </a:r>
          <a:r>
            <a:rPr lang="ms-MY" sz="1200" b="1" kern="1200" dirty="0" smtClean="0"/>
            <a:t>Ketua Menteri Tanah Melayu yang pertama </a:t>
          </a:r>
          <a:r>
            <a:rPr lang="ms-MY" sz="1200" kern="1200" dirty="0" smtClean="0"/>
            <a:t>dan turut menyandang jawatan </a:t>
          </a:r>
          <a:r>
            <a:rPr lang="ms-MY" sz="1200" b="1" kern="1200" dirty="0" smtClean="0"/>
            <a:t>Menteri Hal Ehwal Dalam Negeri </a:t>
          </a:r>
          <a:r>
            <a:rPr lang="ms-MY" sz="1200" kern="1200" dirty="0" smtClean="0"/>
            <a:t>dan dibantu sepuluh menteri lain iaitu enam orang dari UMNO, tiga dari MCA, dan seorang dari MIC. </a:t>
          </a:r>
          <a:endParaRPr lang="en-MY" sz="1200" kern="1200" dirty="0"/>
        </a:p>
        <a:p>
          <a:pPr marL="114300" lvl="1" indent="-114300" algn="just" defTabSz="533400">
            <a:lnSpc>
              <a:spcPct val="90000"/>
            </a:lnSpc>
            <a:spcBef>
              <a:spcPct val="0"/>
            </a:spcBef>
            <a:spcAft>
              <a:spcPct val="15000"/>
            </a:spcAft>
            <a:buChar char="••"/>
          </a:pPr>
          <a:r>
            <a:rPr lang="ms-MY" sz="1200" kern="1200" dirty="0" smtClean="0"/>
            <a:t>Pemilihan wakil tiga etnik terbesar ini dalam kabinet menunjukkan satu kerjasama yang baik serta memberi keseimbangan etnik dalam usaha ke arah kemerdekaan yang sebenar. </a:t>
          </a:r>
          <a:endParaRPr lang="en-MY" sz="1200" kern="1200" dirty="0"/>
        </a:p>
      </dsp:txBody>
      <dsp:txXfrm rot="-5400000">
        <a:off x="2161024" y="3339168"/>
        <a:ext cx="6246601" cy="1385872"/>
      </dsp:txXfrm>
    </dsp:sp>
    <dsp:sp modelId="{F8B05DF6-D298-4C5C-99B1-EE3869D10C41}">
      <dsp:nvSpPr>
        <dsp:cNvPr id="0" name=""/>
        <dsp:cNvSpPr/>
      </dsp:nvSpPr>
      <dsp:spPr>
        <a:xfrm>
          <a:off x="51802" y="3339807"/>
          <a:ext cx="2109222" cy="1384596"/>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endParaRPr lang="en-MY" sz="6500" kern="1200" dirty="0"/>
        </a:p>
      </dsp:txBody>
      <dsp:txXfrm>
        <a:off x="119392" y="3407397"/>
        <a:ext cx="1974042" cy="12494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05000" y="0"/>
            <a:ext cx="2971800" cy="457200"/>
          </a:xfrm>
          <a:prstGeom prst="rect">
            <a:avLst/>
          </a:prstGeom>
        </p:spPr>
        <p:txBody>
          <a:bodyPr vert="horz" wrap="square" lIns="91440" tIns="45720" rIns="91440" bIns="45720" numCol="1" anchor="t" anchorCtr="0" compatLnSpc="1">
            <a:prstTxWarp prst="textNoShape">
              <a:avLst/>
            </a:prstTxWarp>
          </a:bodyPr>
          <a:lstStyle>
            <a:lvl1pPr algn="ctr">
              <a:defRPr sz="1100">
                <a:latin typeface="Trebuchet MS" pitchFamily="-112" charset="0"/>
                <a:ea typeface="ＭＳ Ｐゴシック" pitchFamily="-112" charset="-128"/>
              </a:defRPr>
            </a:lvl1pPr>
          </a:lstStyle>
          <a:p>
            <a:pPr>
              <a:defRPr/>
            </a:pPr>
            <a:r>
              <a:rPr lang="en-US"/>
              <a:t>http://eLearning.utm.my</a:t>
            </a:r>
          </a:p>
        </p:txBody>
      </p:sp>
      <p:sp>
        <p:nvSpPr>
          <p:cNvPr id="5" name="Slide Number Placeholder 4"/>
          <p:cNvSpPr>
            <a:spLocks noGrp="1"/>
          </p:cNvSpPr>
          <p:nvPr>
            <p:ph type="sldNum" sz="quarter" idx="3"/>
          </p:nvPr>
        </p:nvSpPr>
        <p:spPr>
          <a:xfrm>
            <a:off x="1951038" y="8685213"/>
            <a:ext cx="2971800" cy="457200"/>
          </a:xfrm>
          <a:prstGeom prst="rect">
            <a:avLst/>
          </a:prstGeom>
        </p:spPr>
        <p:txBody>
          <a:bodyPr vert="horz" wrap="square" lIns="91440" tIns="45720" rIns="91440" bIns="45720" numCol="1" anchor="b" anchorCtr="0" compatLnSpc="1">
            <a:prstTxWarp prst="textNoShape">
              <a:avLst/>
            </a:prstTxWarp>
          </a:bodyPr>
          <a:lstStyle>
            <a:lvl1pPr algn="ctr">
              <a:defRPr sz="1100" b="1">
                <a:latin typeface="Trebuchet MS" pitchFamily="-112" charset="0"/>
                <a:ea typeface="ＭＳ Ｐゴシック" pitchFamily="-112" charset="-128"/>
              </a:defRPr>
            </a:lvl1pPr>
          </a:lstStyle>
          <a:p>
            <a:pPr>
              <a:defRPr/>
            </a:pPr>
            <a:fld id="{6F94AFEA-6845-4BF0-ADD1-0489B6122AB8}" type="slidenum">
              <a:rPr lang="en-US"/>
              <a:pPr>
                <a:defRPr/>
              </a:pPr>
              <a:t>‹#›</a:t>
            </a:fld>
            <a:endParaRPr lang="en-US"/>
          </a:p>
        </p:txBody>
      </p:sp>
    </p:spTree>
    <p:extLst>
      <p:ext uri="{BB962C8B-B14F-4D97-AF65-F5344CB8AC3E}">
        <p14:creationId xmlns:p14="http://schemas.microsoft.com/office/powerpoint/2010/main" val="159656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defRPr>
            </a:lvl1pPr>
          </a:lstStyle>
          <a:p>
            <a:pPr>
              <a:defRPr/>
            </a:pPr>
            <a:fld id="{1A9D4EA2-7055-4131-B6D2-57CF5A99B256}" type="datetime1">
              <a:rPr lang="en-US"/>
              <a:pPr>
                <a:defRPr/>
              </a:pPr>
              <a:t>12/17/2020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defRPr>
            </a:lvl1pPr>
          </a:lstStyle>
          <a:p>
            <a:pPr>
              <a:defRPr/>
            </a:pPr>
            <a:fld id="{6DC6D027-13E0-4FE8-987A-C48E0BABC659}" type="slidenum">
              <a:rPr lang="en-US"/>
              <a:pPr>
                <a:defRPr/>
              </a:pPr>
              <a:t>‹#›</a:t>
            </a:fld>
            <a:endParaRPr lang="en-US"/>
          </a:p>
        </p:txBody>
      </p:sp>
    </p:spTree>
    <p:extLst>
      <p:ext uri="{BB962C8B-B14F-4D97-AF65-F5344CB8AC3E}">
        <p14:creationId xmlns:p14="http://schemas.microsoft.com/office/powerpoint/2010/main" val="1628793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500813"/>
            <a:ext cx="9131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Resources\logo utm\utm.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5400" y="762000"/>
            <a:ext cx="6708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762000" y="4343400"/>
            <a:ext cx="7620000" cy="10668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098" name="Rectangle 2"/>
          <p:cNvSpPr>
            <a:spLocks noGrp="1" noChangeArrowheads="1"/>
          </p:cNvSpPr>
          <p:nvPr>
            <p:ph type="ctrTitle"/>
          </p:nvPr>
        </p:nvSpPr>
        <p:spPr bwMode="auto">
          <a:xfrm>
            <a:off x="228600" y="2587625"/>
            <a:ext cx="8610600" cy="1679575"/>
          </a:xfrm>
          <a:prstGeom prst="rect">
            <a:avLst/>
          </a:prstGeom>
          <a:noFill/>
          <a:ln>
            <a:miter lim="800000"/>
            <a:headEnd/>
            <a:tailEnd/>
          </a:ln>
        </p:spPr>
        <p:txBody>
          <a:bodyPr/>
          <a:lstStyle>
            <a:lvl1pPr algn="ctr">
              <a:defRPr sz="4400" b="1">
                <a:solidFill>
                  <a:srgbClr val="FFFF00"/>
                </a:solidFill>
                <a:effectLst>
                  <a:outerShdw blurRad="38100" dist="38100" dir="2700000" algn="tl">
                    <a:srgbClr val="000000">
                      <a:alpha val="43137"/>
                    </a:srgbClr>
                  </a:outerShdw>
                </a:effectLst>
                <a:latin typeface="Trebuchet MS" pitchFamily="34" charset="0"/>
              </a:defRPr>
            </a:lvl1pPr>
          </a:lstStyle>
          <a:p>
            <a:r>
              <a:rPr lang="en-US" dirty="0"/>
              <a:t>Click to edit Master title style</a:t>
            </a:r>
          </a:p>
        </p:txBody>
      </p:sp>
    </p:spTree>
    <p:extLst>
      <p:ext uri="{BB962C8B-B14F-4D97-AF65-F5344CB8AC3E}">
        <p14:creationId xmlns:p14="http://schemas.microsoft.com/office/powerpoint/2010/main" val="198973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4800600"/>
          </a:xfrm>
        </p:spPr>
        <p:txBody>
          <a:bodyPr/>
          <a:lstStyle>
            <a:lvl1pPr>
              <a:defRPr b="1">
                <a:latin typeface="Trebuchet MS" pitchFamily="34" charset="0"/>
              </a:defRPr>
            </a:lvl1pPr>
            <a:lvl2pPr>
              <a:defRPr b="1">
                <a:latin typeface="Trebuchet MS" pitchFamily="34" charset="0"/>
              </a:defRPr>
            </a:lvl2pPr>
            <a:lvl3pPr>
              <a:defRPr b="1">
                <a:latin typeface="Trebuchet MS" pitchFamily="34" charset="0"/>
              </a:defRPr>
            </a:lvl3pPr>
            <a:lvl4pPr>
              <a:defRPr b="1">
                <a:latin typeface="Trebuchet MS" pitchFamily="34" charset="0"/>
              </a:defRPr>
            </a:lvl4pPr>
            <a:lvl5pPr>
              <a:defRPr b="1">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3124200" y="0"/>
            <a:ext cx="5943600" cy="1066800"/>
          </a:xfrm>
          <a:prstGeom prst="rect">
            <a:avLst/>
          </a:prstGeom>
        </p:spPr>
        <p:txBody>
          <a:bodyPr rtlCol="0"/>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25506CE-C13F-4086-A9CB-7C130E2A16D7}" type="slidenum">
              <a:rPr lang="en-US"/>
              <a:pPr>
                <a:defRPr/>
              </a:pPr>
              <a:t>‹#›</a:t>
            </a:fld>
            <a:endParaRPr lang="en-US"/>
          </a:p>
        </p:txBody>
      </p:sp>
    </p:spTree>
    <p:extLst>
      <p:ext uri="{BB962C8B-B14F-4D97-AF65-F5344CB8AC3E}">
        <p14:creationId xmlns:p14="http://schemas.microsoft.com/office/powerpoint/2010/main" val="25701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5240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7924800" y="6507163"/>
            <a:ext cx="1143000" cy="244475"/>
          </a:xfrm>
          <a:prstGeom prst="rect">
            <a:avLst/>
          </a:prstGeom>
        </p:spPr>
        <p:txBody>
          <a:bodyPr vert="horz" wrap="square" lIns="91440" tIns="45720" rIns="91440" bIns="45720" numCol="1" anchor="t" anchorCtr="0" compatLnSpc="1">
            <a:prstTxWarp prst="textNoShape">
              <a:avLst/>
            </a:prstTxWarp>
          </a:bodyPr>
          <a:lstStyle>
            <a:lvl1pPr algn="r">
              <a:defRPr sz="1100" b="1">
                <a:solidFill>
                  <a:schemeClr val="bg1"/>
                </a:solidFill>
                <a:latin typeface="Trebuchet MS" pitchFamily="-112" charset="0"/>
                <a:ea typeface="ＭＳ Ｐゴシック" pitchFamily="-112" charset="-128"/>
              </a:defRPr>
            </a:lvl1pPr>
          </a:lstStyle>
          <a:p>
            <a:pPr>
              <a:defRPr/>
            </a:pPr>
            <a:fld id="{95F3F61F-4510-4C3C-B20B-5A4D301CDE94}" type="slidenum">
              <a:rPr lang="en-US"/>
              <a:pPr>
                <a:defRPr/>
              </a:pPr>
              <a:t>‹#›</a:t>
            </a:fld>
            <a:endParaRPr lang="en-US"/>
          </a:p>
        </p:txBody>
      </p:sp>
      <p:sp>
        <p:nvSpPr>
          <p:cNvPr id="9" name="Rectangle 19"/>
          <p:cNvSpPr>
            <a:spLocks noChangeArrowheads="1"/>
          </p:cNvSpPr>
          <p:nvPr/>
        </p:nvSpPr>
        <p:spPr bwMode="auto">
          <a:xfrm>
            <a:off x="0" y="0"/>
            <a:ext cx="9144000" cy="1009650"/>
          </a:xfrm>
          <a:prstGeom prst="rect">
            <a:avLst/>
          </a:prstGeom>
          <a:solidFill>
            <a:srgbClr val="FFE1AD"/>
          </a:solidFill>
          <a:ln w="9525">
            <a:noFill/>
            <a:miter lim="800000"/>
            <a:headEnd/>
            <a:tailEnd/>
          </a:ln>
          <a:effectLst/>
        </p:spPr>
        <p:txBody>
          <a:bodyPr wrap="none" anchor="ctr"/>
          <a:lstStyle/>
          <a:p>
            <a:pPr>
              <a:defRPr/>
            </a:pPr>
            <a:endParaRPr lang="en-US">
              <a:ea typeface="ＭＳ Ｐゴシック" pitchFamily="-112" charset="-128"/>
            </a:endParaRPr>
          </a:p>
        </p:txBody>
      </p:sp>
      <p:pic>
        <p:nvPicPr>
          <p:cNvPr id="1029" name="Picture 20" descr="header_U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06363"/>
            <a:ext cx="2362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1" descr="head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613" y="220663"/>
            <a:ext cx="67833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2" descr="header_u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09650"/>
            <a:ext cx="23764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3048000" y="228600"/>
            <a:ext cx="6019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pic>
        <p:nvPicPr>
          <p:cNvPr id="10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 y="6500813"/>
            <a:ext cx="9131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3" r:id="rId2"/>
  </p:sldLayoutIdLst>
  <p:hf hdr="0" ftr="0" dt="0"/>
  <p:txStyles>
    <p:titleStyle>
      <a:lvl1pPr algn="l" rtl="0" eaLnBrk="0" fontAlgn="base" hangingPunct="0">
        <a:spcBef>
          <a:spcPct val="0"/>
        </a:spcBef>
        <a:spcAft>
          <a:spcPct val="0"/>
        </a:spcAft>
        <a:defRPr sz="3200" b="1">
          <a:solidFill>
            <a:srgbClr val="FFFF00"/>
          </a:solidFill>
          <a:effectLst>
            <a:outerShdw blurRad="38100" dist="38100" dir="2700000" algn="tl">
              <a:srgbClr val="000000">
                <a:alpha val="43137"/>
              </a:srgbClr>
            </a:outerShdw>
          </a:effectLst>
          <a:latin typeface="Trebuchet MS" pitchFamily="34" charset="0"/>
          <a:ea typeface="ＭＳ Ｐゴシック" pitchFamily="-112" charset="-128"/>
          <a:cs typeface="Trebuchet MS" pitchFamily="34" charset="0"/>
        </a:defRPr>
      </a:lvl1pPr>
      <a:lvl2pPr algn="l" rtl="0" eaLnBrk="0" fontAlgn="base" hangingPunct="0">
        <a:spcBef>
          <a:spcPct val="0"/>
        </a:spcBef>
        <a:spcAft>
          <a:spcPct val="0"/>
        </a:spcAft>
        <a:defRPr sz="3200" b="1">
          <a:solidFill>
            <a:srgbClr val="FFFF00"/>
          </a:solidFill>
          <a:latin typeface="Trebuchet MS" pitchFamily="-112" charset="0"/>
          <a:ea typeface="ＭＳ Ｐゴシック" pitchFamily="-112" charset="-128"/>
          <a:cs typeface="Trebuchet MS" pitchFamily="-112" charset="0"/>
        </a:defRPr>
      </a:lvl2pPr>
      <a:lvl3pPr algn="l" rtl="0" eaLnBrk="0" fontAlgn="base" hangingPunct="0">
        <a:spcBef>
          <a:spcPct val="0"/>
        </a:spcBef>
        <a:spcAft>
          <a:spcPct val="0"/>
        </a:spcAft>
        <a:defRPr sz="3200" b="1">
          <a:solidFill>
            <a:srgbClr val="FFFF00"/>
          </a:solidFill>
          <a:latin typeface="Trebuchet MS" pitchFamily="-112" charset="0"/>
          <a:ea typeface="ＭＳ Ｐゴシック" pitchFamily="-112" charset="-128"/>
          <a:cs typeface="Trebuchet MS" pitchFamily="-112" charset="0"/>
        </a:defRPr>
      </a:lvl3pPr>
      <a:lvl4pPr algn="l" rtl="0" eaLnBrk="0" fontAlgn="base" hangingPunct="0">
        <a:spcBef>
          <a:spcPct val="0"/>
        </a:spcBef>
        <a:spcAft>
          <a:spcPct val="0"/>
        </a:spcAft>
        <a:defRPr sz="3200" b="1">
          <a:solidFill>
            <a:srgbClr val="FFFF00"/>
          </a:solidFill>
          <a:latin typeface="Trebuchet MS" pitchFamily="-112" charset="0"/>
          <a:ea typeface="ＭＳ Ｐゴシック" pitchFamily="-112" charset="-128"/>
          <a:cs typeface="Trebuchet MS" pitchFamily="-112" charset="0"/>
        </a:defRPr>
      </a:lvl4pPr>
      <a:lvl5pPr algn="l" rtl="0" eaLnBrk="0" fontAlgn="base" hangingPunct="0">
        <a:spcBef>
          <a:spcPct val="0"/>
        </a:spcBef>
        <a:spcAft>
          <a:spcPct val="0"/>
        </a:spcAft>
        <a:defRPr sz="3200" b="1">
          <a:solidFill>
            <a:srgbClr val="FFFF00"/>
          </a:solidFill>
          <a:latin typeface="Trebuchet MS" pitchFamily="-112" charset="0"/>
          <a:ea typeface="ＭＳ Ｐゴシック" pitchFamily="-112" charset="-128"/>
          <a:cs typeface="Trebuchet MS" pitchFamily="-112" charset="0"/>
        </a:defRPr>
      </a:lvl5pPr>
      <a:lvl6pPr marL="457200" algn="l" rtl="0" fontAlgn="base">
        <a:spcBef>
          <a:spcPct val="0"/>
        </a:spcBef>
        <a:spcAft>
          <a:spcPct val="0"/>
        </a:spcAft>
        <a:defRPr sz="4400">
          <a:solidFill>
            <a:schemeClr val="tx2"/>
          </a:solidFill>
          <a:latin typeface="Arial" pitchFamily="-112" charset="0"/>
        </a:defRPr>
      </a:lvl6pPr>
      <a:lvl7pPr marL="914400" algn="l" rtl="0" fontAlgn="base">
        <a:spcBef>
          <a:spcPct val="0"/>
        </a:spcBef>
        <a:spcAft>
          <a:spcPct val="0"/>
        </a:spcAft>
        <a:defRPr sz="4400">
          <a:solidFill>
            <a:schemeClr val="tx2"/>
          </a:solidFill>
          <a:latin typeface="Arial" pitchFamily="-112" charset="0"/>
        </a:defRPr>
      </a:lvl7pPr>
      <a:lvl8pPr marL="1371600" algn="l" rtl="0" fontAlgn="base">
        <a:spcBef>
          <a:spcPct val="0"/>
        </a:spcBef>
        <a:spcAft>
          <a:spcPct val="0"/>
        </a:spcAft>
        <a:defRPr sz="4400">
          <a:solidFill>
            <a:schemeClr val="tx2"/>
          </a:solidFill>
          <a:latin typeface="Arial" pitchFamily="-112" charset="0"/>
        </a:defRPr>
      </a:lvl8pPr>
      <a:lvl9pPr marL="1828800" algn="l"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b="1">
          <a:solidFill>
            <a:schemeClr val="tx1"/>
          </a:solidFill>
          <a:latin typeface="Trebuchet MS" pitchFamily="34" charset="0"/>
          <a:ea typeface="ＭＳ Ｐゴシック" pitchFamily="-112" charset="-128"/>
          <a:cs typeface="Trebuchet MS" pitchFamily="34" charset="0"/>
        </a:defRPr>
      </a:lvl1pPr>
      <a:lvl2pPr marL="742950" indent="-285750" algn="l" rtl="0" eaLnBrk="0" fontAlgn="base" hangingPunct="0">
        <a:spcBef>
          <a:spcPct val="20000"/>
        </a:spcBef>
        <a:spcAft>
          <a:spcPct val="0"/>
        </a:spcAft>
        <a:buChar char="–"/>
        <a:defRPr sz="2800" b="1">
          <a:solidFill>
            <a:schemeClr val="tx1"/>
          </a:solidFill>
          <a:latin typeface="Trebuchet MS" pitchFamily="34" charset="0"/>
          <a:ea typeface="ＭＳ Ｐゴシック" pitchFamily="-112" charset="-128"/>
        </a:defRPr>
      </a:lvl2pPr>
      <a:lvl3pPr marL="1143000" indent="-228600" algn="l" rtl="0" eaLnBrk="0" fontAlgn="base" hangingPunct="0">
        <a:spcBef>
          <a:spcPct val="20000"/>
        </a:spcBef>
        <a:spcAft>
          <a:spcPct val="0"/>
        </a:spcAft>
        <a:buChar char="•"/>
        <a:defRPr sz="2400" b="1">
          <a:solidFill>
            <a:schemeClr val="tx1"/>
          </a:solidFill>
          <a:latin typeface="Trebuchet MS" pitchFamily="34" charset="0"/>
          <a:ea typeface="ＭＳ Ｐゴシック" pitchFamily="-112" charset="-128"/>
        </a:defRPr>
      </a:lvl3pPr>
      <a:lvl4pPr marL="1600200" indent="-228600" algn="l" rtl="0" eaLnBrk="0" fontAlgn="base" hangingPunct="0">
        <a:spcBef>
          <a:spcPct val="20000"/>
        </a:spcBef>
        <a:spcAft>
          <a:spcPct val="0"/>
        </a:spcAft>
        <a:buChar char="–"/>
        <a:defRPr sz="2000" b="1">
          <a:solidFill>
            <a:schemeClr val="tx1"/>
          </a:solidFill>
          <a:latin typeface="Trebuchet MS" pitchFamily="34" charset="0"/>
          <a:ea typeface="ＭＳ Ｐゴシック" pitchFamily="-112" charset="-128"/>
        </a:defRPr>
      </a:lvl4pPr>
      <a:lvl5pPr marL="2057400" indent="-228600" algn="l" rtl="0" eaLnBrk="0" fontAlgn="base" hangingPunct="0">
        <a:spcBef>
          <a:spcPct val="20000"/>
        </a:spcBef>
        <a:spcAft>
          <a:spcPct val="0"/>
        </a:spcAft>
        <a:buChar char="»"/>
        <a:defRPr sz="2000" b="1">
          <a:solidFill>
            <a:schemeClr val="tx1"/>
          </a:solidFill>
          <a:latin typeface="Trebuchet MS"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15.emf"/><Relationship Id="rId4" Type="http://schemas.openxmlformats.org/officeDocument/2006/relationships/diagramLayout" Target="../diagrams/layout17.xml"/><Relationship Id="rId9"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1425"/>
            <a:ext cx="7467600" cy="1679575"/>
          </a:xfrm>
        </p:spPr>
        <p:txBody>
          <a:bodyPr/>
          <a:lstStyle/>
          <a:p>
            <a:pPr>
              <a:defRPr/>
            </a:pPr>
            <a:r>
              <a:rPr lang="en-US" dirty="0" smtClean="0">
                <a:solidFill>
                  <a:srgbClr val="002060"/>
                </a:solidFill>
                <a:effectLst>
                  <a:outerShdw blurRad="38100" dist="38100" dir="2700000" algn="tl">
                    <a:srgbClr val="C0C0C0"/>
                  </a:outerShdw>
                </a:effectLst>
                <a:latin typeface="Trebuchet MS" pitchFamily="-112" charset="0"/>
              </a:rPr>
              <a:t>PERLEMBAGAAN MALAYSIA</a:t>
            </a:r>
          </a:p>
        </p:txBody>
      </p:sp>
      <p:sp>
        <p:nvSpPr>
          <p:cNvPr id="3" name="Subtitle 2"/>
          <p:cNvSpPr>
            <a:spLocks noGrp="1"/>
          </p:cNvSpPr>
          <p:nvPr>
            <p:ph type="subTitle" idx="1"/>
          </p:nvPr>
        </p:nvSpPr>
        <p:spPr>
          <a:xfrm>
            <a:off x="1676400" y="3810000"/>
            <a:ext cx="7620000" cy="1066800"/>
          </a:xfrm>
        </p:spPr>
        <p:txBody>
          <a:bodyPr/>
          <a:lstStyle/>
          <a:p>
            <a:pPr defTabSz="457200">
              <a:defRPr/>
            </a:pPr>
            <a:r>
              <a:rPr lang="en-US" dirty="0" err="1" smtClean="0">
                <a:solidFill>
                  <a:srgbClr val="FF0000"/>
                </a:solidFill>
                <a:effectLst>
                  <a:outerShdw blurRad="38100" dist="38100" dir="2700000" algn="tl">
                    <a:srgbClr val="C0C0C0"/>
                  </a:outerShdw>
                </a:effectLst>
                <a:latin typeface="Trebuchet MS" pitchFamily="-112" charset="0"/>
              </a:rPr>
              <a:t>Tiang</a:t>
            </a:r>
            <a:r>
              <a:rPr lang="en-US" dirty="0" smtClean="0">
                <a:solidFill>
                  <a:srgbClr val="FF0000"/>
                </a:solidFill>
                <a:effectLst>
                  <a:outerShdw blurRad="38100" dist="38100" dir="2700000" algn="tl">
                    <a:srgbClr val="C0C0C0"/>
                  </a:outerShdw>
                </a:effectLst>
                <a:latin typeface="Trebuchet MS" pitchFamily="-112" charset="0"/>
              </a:rPr>
              <a:t> Seri </a:t>
            </a:r>
            <a:r>
              <a:rPr lang="en-US" dirty="0" err="1" smtClean="0">
                <a:solidFill>
                  <a:srgbClr val="FF0000"/>
                </a:solidFill>
                <a:effectLst>
                  <a:outerShdw blurRad="38100" dist="38100" dir="2700000" algn="tl">
                    <a:srgbClr val="C0C0C0"/>
                  </a:outerShdw>
                </a:effectLst>
                <a:latin typeface="Trebuchet MS" pitchFamily="-112" charset="0"/>
              </a:rPr>
              <a:t>Etika</a:t>
            </a:r>
            <a:r>
              <a:rPr lang="en-US" dirty="0" smtClean="0">
                <a:solidFill>
                  <a:srgbClr val="FF0000"/>
                </a:solidFill>
                <a:effectLst>
                  <a:outerShdw blurRad="38100" dist="38100" dir="2700000" algn="tl">
                    <a:srgbClr val="C0C0C0"/>
                  </a:outerShdw>
                </a:effectLst>
                <a:latin typeface="Trebuchet MS" pitchFamily="-112" charset="0"/>
              </a:rPr>
              <a:t> </a:t>
            </a:r>
            <a:r>
              <a:rPr lang="en-US" dirty="0" err="1" smtClean="0">
                <a:solidFill>
                  <a:srgbClr val="FF0000"/>
                </a:solidFill>
                <a:effectLst>
                  <a:outerShdw blurRad="38100" dist="38100" dir="2700000" algn="tl">
                    <a:srgbClr val="C0C0C0"/>
                  </a:outerShdw>
                </a:effectLst>
                <a:latin typeface="Trebuchet MS" pitchFamily="-112" charset="0"/>
              </a:rPr>
              <a:t>dan</a:t>
            </a:r>
            <a:r>
              <a:rPr lang="en-US" dirty="0" smtClean="0">
                <a:solidFill>
                  <a:srgbClr val="FF0000"/>
                </a:solidFill>
                <a:effectLst>
                  <a:outerShdw blurRad="38100" dist="38100" dir="2700000" algn="tl">
                    <a:srgbClr val="C0C0C0"/>
                  </a:outerShdw>
                </a:effectLst>
                <a:latin typeface="Trebuchet MS" pitchFamily="-112" charset="0"/>
              </a:rPr>
              <a:t> </a:t>
            </a:r>
            <a:r>
              <a:rPr lang="en-US" dirty="0" err="1" smtClean="0">
                <a:solidFill>
                  <a:srgbClr val="FF0000"/>
                </a:solidFill>
                <a:effectLst>
                  <a:outerShdw blurRad="38100" dist="38100" dir="2700000" algn="tl">
                    <a:srgbClr val="C0C0C0"/>
                  </a:outerShdw>
                </a:effectLst>
                <a:latin typeface="Trebuchet MS" pitchFamily="-112" charset="0"/>
              </a:rPr>
              <a:t>Peradaban</a:t>
            </a:r>
            <a:endParaRPr lang="en-US" dirty="0" smtClean="0">
              <a:solidFill>
                <a:srgbClr val="FF0000"/>
              </a:solidFill>
              <a:effectLst>
                <a:outerShdw blurRad="38100" dist="38100" dir="2700000" algn="tl">
                  <a:srgbClr val="C0C0C0"/>
                </a:outerShdw>
              </a:effectLst>
              <a:latin typeface="Trebuchet MS"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2726601"/>
              </p:ext>
            </p:extLst>
          </p:nvPr>
        </p:nvGraphicFramePr>
        <p:xfrm>
          <a:off x="228600" y="1396206"/>
          <a:ext cx="8534400" cy="5110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19610" y="84931"/>
            <a:ext cx="5943600" cy="1066800"/>
          </a:xfrm>
        </p:spPr>
        <p:txBody>
          <a:bodyPr>
            <a:normAutofit/>
          </a:bodyPr>
          <a:lstStyle/>
          <a:p>
            <a:r>
              <a:rPr lang="ms-MY" sz="2400" dirty="0" smtClean="0">
                <a:effectLst/>
              </a:rPr>
              <a:t>KEMERDEKAAN MERINTIS KERJASAMA ANTARA ETNIK</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10</a:t>
            </a:fld>
            <a:endParaRPr lang="en-US"/>
          </a:p>
        </p:txBody>
      </p:sp>
    </p:spTree>
    <p:extLst>
      <p:ext uri="{BB962C8B-B14F-4D97-AF65-F5344CB8AC3E}">
        <p14:creationId xmlns:p14="http://schemas.microsoft.com/office/powerpoint/2010/main" val="180476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1363623"/>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400" dirty="0" smtClean="0">
                <a:effectLst/>
              </a:rPr>
              <a:t>KEMERDEKAAN MERINTIS KERJASAMA ANTARA ETNIK</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11</a:t>
            </a:fld>
            <a:endParaRPr lang="en-US"/>
          </a:p>
        </p:txBody>
      </p:sp>
    </p:spTree>
    <p:extLst>
      <p:ext uri="{BB962C8B-B14F-4D97-AF65-F5344CB8AC3E}">
        <p14:creationId xmlns:p14="http://schemas.microsoft.com/office/powerpoint/2010/main" val="60116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3309244"/>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971800" y="76200"/>
            <a:ext cx="6705600" cy="1066800"/>
          </a:xfrm>
        </p:spPr>
        <p:txBody>
          <a:bodyPr>
            <a:normAutofit/>
          </a:bodyPr>
          <a:lstStyle/>
          <a:p>
            <a:r>
              <a:rPr lang="ms-MY" sz="1900" dirty="0" smtClean="0">
                <a:effectLst/>
              </a:rPr>
              <a:t>PERANAN SURUHANJAYA REID DALAM PENGGUBALAN PERLEMBAGAAN PERSEKUTUAN TANAH MELAYU</a:t>
            </a:r>
            <a:endParaRPr lang="en-MY" sz="19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12</a:t>
            </a:fld>
            <a:endParaRPr lang="en-US"/>
          </a:p>
        </p:txBody>
      </p:sp>
    </p:spTree>
    <p:extLst>
      <p:ext uri="{BB962C8B-B14F-4D97-AF65-F5344CB8AC3E}">
        <p14:creationId xmlns:p14="http://schemas.microsoft.com/office/powerpoint/2010/main" val="1072657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95399327"/>
              </p:ext>
            </p:extLst>
          </p:nvPr>
        </p:nvGraphicFramePr>
        <p:xfrm>
          <a:off x="304800" y="1371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971800" y="122237"/>
            <a:ext cx="6172200" cy="1066800"/>
          </a:xfrm>
        </p:spPr>
        <p:txBody>
          <a:bodyPr>
            <a:normAutofit/>
          </a:bodyPr>
          <a:lstStyle/>
          <a:p>
            <a:r>
              <a:rPr lang="ms-MY" sz="1900" dirty="0">
                <a:effectLst/>
              </a:rPr>
              <a:t>PERANAN SURUHANJAYA REID DALAM PENGGUBALAN </a:t>
            </a:r>
            <a:r>
              <a:rPr lang="ms-MY" sz="1900" dirty="0" smtClean="0">
                <a:effectLst/>
              </a:rPr>
              <a:t/>
            </a:r>
            <a:br>
              <a:rPr lang="ms-MY" sz="1900" dirty="0" smtClean="0">
                <a:effectLst/>
              </a:rPr>
            </a:br>
            <a:r>
              <a:rPr lang="ms-MY" sz="1900" dirty="0" smtClean="0">
                <a:effectLst/>
              </a:rPr>
              <a:t>PERLEMBAGAAN </a:t>
            </a:r>
            <a:r>
              <a:rPr lang="ms-MY" sz="1900" dirty="0">
                <a:effectLst/>
              </a:rPr>
              <a:t>PERSEKUTUAN TANAH MELAYU</a:t>
            </a:r>
            <a:endParaRPr lang="en-MY" sz="19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13</a:t>
            </a:fld>
            <a:endParaRPr lang="en-US"/>
          </a:p>
        </p:txBody>
      </p:sp>
    </p:spTree>
    <p:extLst>
      <p:ext uri="{BB962C8B-B14F-4D97-AF65-F5344CB8AC3E}">
        <p14:creationId xmlns:p14="http://schemas.microsoft.com/office/powerpoint/2010/main" val="150595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74950748"/>
              </p:ext>
            </p:extLst>
          </p:nvPr>
        </p:nvGraphicFramePr>
        <p:xfrm>
          <a:off x="304800" y="1371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895600" y="122237"/>
            <a:ext cx="6858000" cy="1066800"/>
          </a:xfrm>
        </p:spPr>
        <p:txBody>
          <a:bodyPr>
            <a:normAutofit/>
          </a:bodyPr>
          <a:lstStyle/>
          <a:p>
            <a:r>
              <a:rPr lang="ms-MY" sz="1900" dirty="0" smtClean="0">
                <a:effectLst/>
              </a:rPr>
              <a:t>PERANAN SURUHANJAYA REID DALAM PENGGUBALAN </a:t>
            </a:r>
            <a:br>
              <a:rPr lang="ms-MY" sz="1900" dirty="0" smtClean="0">
                <a:effectLst/>
              </a:rPr>
            </a:br>
            <a:r>
              <a:rPr lang="ms-MY" sz="1900" dirty="0" smtClean="0">
                <a:effectLst/>
              </a:rPr>
              <a:t>PERLEMBAGAAN PERSEKUTUAN TANAH MELAYU</a:t>
            </a:r>
            <a:endParaRPr lang="en-MY" sz="19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14</a:t>
            </a:fld>
            <a:endParaRPr lang="en-US"/>
          </a:p>
        </p:txBody>
      </p:sp>
    </p:spTree>
    <p:extLst>
      <p:ext uri="{BB962C8B-B14F-4D97-AF65-F5344CB8AC3E}">
        <p14:creationId xmlns:p14="http://schemas.microsoft.com/office/powerpoint/2010/main" val="153990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25984634"/>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400" dirty="0" smtClean="0">
                <a:effectLst/>
              </a:rPr>
              <a:t>JAWATANKUASA KERJA DAN PERISYTIHARAN PERLEMBAGAAN</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15</a:t>
            </a:fld>
            <a:endParaRPr lang="en-US"/>
          </a:p>
        </p:txBody>
      </p:sp>
    </p:spTree>
    <p:extLst>
      <p:ext uri="{BB962C8B-B14F-4D97-AF65-F5344CB8AC3E}">
        <p14:creationId xmlns:p14="http://schemas.microsoft.com/office/powerpoint/2010/main" val="82182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s-MY" dirty="0" smtClean="0">
                <a:effectLst/>
              </a:rPr>
              <a:t/>
            </a:r>
            <a:br>
              <a:rPr lang="ms-MY" dirty="0" smtClean="0">
                <a:effectLst/>
              </a:rPr>
            </a:br>
            <a:r>
              <a:rPr lang="ms-MY" dirty="0" smtClean="0">
                <a:effectLst/>
              </a:rPr>
              <a:t>KANDUNGAN </a:t>
            </a:r>
            <a:r>
              <a:rPr lang="ms-MY" dirty="0">
                <a:effectLst/>
              </a:rPr>
              <a:t>PERLEMBAGAAN</a:t>
            </a:r>
            <a:r>
              <a:rPr lang="en-MY" dirty="0">
                <a:effectLst/>
              </a:rPr>
              <a:t/>
            </a:r>
            <a:br>
              <a:rPr lang="en-MY" dirty="0">
                <a:effectLst/>
              </a:rPr>
            </a:b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16</a:t>
            </a:fld>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41614481"/>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220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s-MY" dirty="0" smtClean="0">
                <a:effectLst/>
              </a:rPr>
              <a:t/>
            </a:r>
            <a:br>
              <a:rPr lang="ms-MY" dirty="0" smtClean="0">
                <a:effectLst/>
              </a:rPr>
            </a:br>
            <a:r>
              <a:rPr lang="ms-MY" dirty="0" smtClean="0">
                <a:effectLst/>
              </a:rPr>
              <a:t>KANDUNGAN </a:t>
            </a:r>
            <a:r>
              <a:rPr lang="ms-MY" dirty="0">
                <a:effectLst/>
              </a:rPr>
              <a:t>PERLEMBAGAAN</a:t>
            </a:r>
            <a:r>
              <a:rPr lang="en-MY" dirty="0">
                <a:effectLst/>
              </a:rPr>
              <a:t/>
            </a:r>
            <a:br>
              <a:rPr lang="en-MY" dirty="0">
                <a:effectLst/>
              </a:rPr>
            </a:b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17</a:t>
            </a:fld>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27877727"/>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676400"/>
            <a:ext cx="8666018" cy="4401205"/>
          </a:xfrm>
          <a:prstGeom prst="rect">
            <a:avLst/>
          </a:prstGeom>
          <a:noFill/>
        </p:spPr>
        <p:txBody>
          <a:bodyPr wrap="square" rtlCol="0">
            <a:spAutoFit/>
          </a:bodyPr>
          <a:lstStyle/>
          <a:p>
            <a:r>
              <a:rPr lang="ms-MY" sz="1400" b="1" dirty="0"/>
              <a:t>BAHAGIAN 1</a:t>
            </a:r>
            <a:r>
              <a:rPr lang="ms-MY" sz="1400" dirty="0"/>
              <a:t>: </a:t>
            </a:r>
            <a:r>
              <a:rPr lang="ms-MY" sz="1400" dirty="0" smtClean="0"/>
              <a:t>Mempunyai </a:t>
            </a:r>
            <a:r>
              <a:rPr lang="ms-MY" sz="1400" dirty="0"/>
              <a:t>empat  perkara (a) nama negeri dan persekutuan (b) kemasukan wilayah baru </a:t>
            </a:r>
            <a:r>
              <a:rPr lang="ms-MY" sz="1400" dirty="0" smtClean="0"/>
              <a:t>	     dalam </a:t>
            </a:r>
            <a:r>
              <a:rPr lang="ms-MY" sz="1400" dirty="0"/>
              <a:t>persekutuan (c) agama persekutuan dan (d) undang-undang persekutuan.</a:t>
            </a:r>
            <a:endParaRPr lang="en-MY" sz="1400" dirty="0"/>
          </a:p>
          <a:p>
            <a:r>
              <a:rPr lang="ms-MY" sz="1400" b="1" dirty="0"/>
              <a:t>BAHAGIAN 2</a:t>
            </a:r>
            <a:r>
              <a:rPr lang="ms-MY" sz="1400" dirty="0"/>
              <a:t>: </a:t>
            </a:r>
            <a:r>
              <a:rPr lang="ms-MY" sz="1400" dirty="0" smtClean="0"/>
              <a:t>Kebebasan </a:t>
            </a:r>
            <a:r>
              <a:rPr lang="ms-MY" sz="1400" dirty="0"/>
              <a:t>hak asasi</a:t>
            </a:r>
            <a:endParaRPr lang="en-MY" sz="1400" dirty="0"/>
          </a:p>
          <a:p>
            <a:r>
              <a:rPr lang="ms-MY" sz="1400" b="1" dirty="0"/>
              <a:t>BAHAGIAN 3</a:t>
            </a:r>
            <a:r>
              <a:rPr lang="ms-MY" sz="1400" dirty="0"/>
              <a:t>: </a:t>
            </a:r>
            <a:r>
              <a:rPr lang="ms-MY" sz="1400" dirty="0" smtClean="0"/>
              <a:t>Mempunyai </a:t>
            </a:r>
            <a:r>
              <a:rPr lang="ms-MY" sz="1400" dirty="0"/>
              <a:t>tiga bab tentang kewarganegaraan secara kuatkuasa undang-undang dan </a:t>
            </a:r>
            <a:r>
              <a:rPr lang="ms-MY" sz="1400" dirty="0" smtClean="0"/>
              <a:t>	  	     pendaftaran </a:t>
            </a:r>
          </a:p>
          <a:p>
            <a:r>
              <a:rPr lang="ms-MY" sz="1400" b="1" dirty="0" smtClean="0"/>
              <a:t>BAHAGIAN </a:t>
            </a:r>
            <a:r>
              <a:rPr lang="ms-MY" sz="1400" b="1" dirty="0"/>
              <a:t>4</a:t>
            </a:r>
            <a:r>
              <a:rPr lang="ms-MY" sz="1400" dirty="0"/>
              <a:t>: </a:t>
            </a:r>
            <a:r>
              <a:rPr lang="ms-MY" sz="1400" dirty="0" smtClean="0"/>
              <a:t>Persekutuan </a:t>
            </a:r>
            <a:r>
              <a:rPr lang="ms-MY" sz="1400" dirty="0"/>
              <a:t>mengandungi Bab 1. Ketua Negara, Bab 2. Majlis raja-raja, Bab 3. pemerintah, </a:t>
            </a:r>
            <a:r>
              <a:rPr lang="ms-MY" sz="1400" dirty="0" smtClean="0"/>
              <a:t>	     Bab </a:t>
            </a:r>
            <a:r>
              <a:rPr lang="ms-MY" sz="1400" dirty="0"/>
              <a:t>4. Badan perundangan persekutuan.</a:t>
            </a:r>
            <a:endParaRPr lang="en-MY" sz="1400" dirty="0"/>
          </a:p>
          <a:p>
            <a:r>
              <a:rPr lang="ms-MY" sz="1400" b="1" dirty="0"/>
              <a:t>BAHAGIAN 5</a:t>
            </a:r>
            <a:r>
              <a:rPr lang="ms-MY" sz="1400" dirty="0"/>
              <a:t>: </a:t>
            </a:r>
            <a:r>
              <a:rPr lang="ms-MY" sz="1400" dirty="0" smtClean="0"/>
              <a:t>Negeri-negeri </a:t>
            </a:r>
            <a:r>
              <a:rPr lang="ms-MY" sz="1400" dirty="0"/>
              <a:t>( raja, gabenor, jaminan persekutuan dan dewan negeri)</a:t>
            </a:r>
            <a:endParaRPr lang="en-MY" sz="1400" dirty="0"/>
          </a:p>
          <a:p>
            <a:r>
              <a:rPr lang="ms-MY" sz="1400" b="1" dirty="0"/>
              <a:t>BAHAGIAN 6</a:t>
            </a:r>
            <a:r>
              <a:rPr lang="ms-MY" sz="1400" dirty="0"/>
              <a:t>: </a:t>
            </a:r>
            <a:r>
              <a:rPr lang="ms-MY" sz="1400" dirty="0" smtClean="0"/>
              <a:t>Perhubungan </a:t>
            </a:r>
            <a:r>
              <a:rPr lang="ms-MY" sz="1400" dirty="0"/>
              <a:t>antara persekutuan dan negeri </a:t>
            </a:r>
            <a:endParaRPr lang="en-MY" sz="1400" dirty="0"/>
          </a:p>
          <a:p>
            <a:r>
              <a:rPr lang="ms-MY" sz="1400" b="1" dirty="0"/>
              <a:t>BAHAGIAN 7</a:t>
            </a:r>
            <a:r>
              <a:rPr lang="ms-MY" sz="1400" dirty="0"/>
              <a:t>: </a:t>
            </a:r>
            <a:r>
              <a:rPr lang="ms-MY" sz="1400" dirty="0" smtClean="0"/>
              <a:t>Peruntukan </a:t>
            </a:r>
            <a:r>
              <a:rPr lang="ms-MY" sz="1400" dirty="0"/>
              <a:t>kewangan </a:t>
            </a:r>
            <a:endParaRPr lang="en-MY" sz="1400" dirty="0"/>
          </a:p>
          <a:p>
            <a:r>
              <a:rPr lang="ms-MY" sz="1400" b="1" dirty="0"/>
              <a:t>BAHAGIAN 8</a:t>
            </a:r>
            <a:r>
              <a:rPr lang="ms-MY" sz="1400" dirty="0"/>
              <a:t>: </a:t>
            </a:r>
            <a:r>
              <a:rPr lang="ms-MY" sz="1400" dirty="0" smtClean="0"/>
              <a:t>Pilihanraya</a:t>
            </a:r>
            <a:endParaRPr lang="en-MY" sz="1400" dirty="0"/>
          </a:p>
          <a:p>
            <a:r>
              <a:rPr lang="ms-MY" sz="1400" b="1" dirty="0"/>
              <a:t>BAHAGIAN 9</a:t>
            </a:r>
            <a:r>
              <a:rPr lang="ms-MY" sz="1400" dirty="0"/>
              <a:t>: </a:t>
            </a:r>
            <a:r>
              <a:rPr lang="ms-MY" sz="1400" dirty="0" smtClean="0"/>
              <a:t>Kehakiman </a:t>
            </a:r>
            <a:endParaRPr lang="en-MY" sz="1400" dirty="0"/>
          </a:p>
          <a:p>
            <a:r>
              <a:rPr lang="ms-MY" sz="1400" b="1" dirty="0" smtClean="0"/>
              <a:t>BAHAGIAN 10</a:t>
            </a:r>
            <a:r>
              <a:rPr lang="ms-MY" sz="1400" dirty="0" smtClean="0"/>
              <a:t>: Perkhidmatan awam</a:t>
            </a:r>
            <a:endParaRPr lang="en-MY" sz="1400" dirty="0" smtClean="0"/>
          </a:p>
          <a:p>
            <a:r>
              <a:rPr lang="ms-MY" sz="1400" b="1" dirty="0" smtClean="0"/>
              <a:t>BAHAGIAN 11</a:t>
            </a:r>
            <a:r>
              <a:rPr lang="ms-MY" sz="1400" dirty="0" smtClean="0"/>
              <a:t>: Kuasa darurat </a:t>
            </a:r>
            <a:endParaRPr lang="en-MY" sz="1400" dirty="0" smtClean="0"/>
          </a:p>
          <a:p>
            <a:r>
              <a:rPr lang="ms-MY" sz="1400" b="1" dirty="0" smtClean="0"/>
              <a:t>BAHAGIAN 12</a:t>
            </a:r>
            <a:r>
              <a:rPr lang="ms-MY" sz="1400" dirty="0" smtClean="0"/>
              <a:t>: Am dan pelbagai meliputi bahasa kebangsaan, ibu kota persekutuan dan perizaban kouta 	       mengenai perkhidmatan, permit dan sebagainya untuk orang Melayu.</a:t>
            </a:r>
            <a:endParaRPr lang="en-MY" sz="1400" dirty="0" smtClean="0"/>
          </a:p>
          <a:p>
            <a:r>
              <a:rPr lang="ms-MY" sz="1400" b="1" dirty="0" smtClean="0"/>
              <a:t>BAHAGIAN </a:t>
            </a:r>
            <a:r>
              <a:rPr lang="ms-MY" sz="1400" b="1" dirty="0"/>
              <a:t>12A</a:t>
            </a:r>
            <a:r>
              <a:rPr lang="ms-MY" sz="1400" dirty="0"/>
              <a:t>: </a:t>
            </a:r>
            <a:r>
              <a:rPr lang="ms-MY" sz="1400" dirty="0" smtClean="0"/>
              <a:t>Perlindungan </a:t>
            </a:r>
            <a:r>
              <a:rPr lang="ms-MY" sz="1400" dirty="0"/>
              <a:t>tambahan kepada negeri Borneo </a:t>
            </a:r>
            <a:endParaRPr lang="en-MY" sz="1400" dirty="0"/>
          </a:p>
          <a:p>
            <a:r>
              <a:rPr lang="ms-MY" sz="1400" b="1" dirty="0"/>
              <a:t>BAHAGIAN 13</a:t>
            </a:r>
            <a:r>
              <a:rPr lang="ms-MY" sz="1400" dirty="0"/>
              <a:t>: </a:t>
            </a:r>
            <a:r>
              <a:rPr lang="ms-MY" sz="1400" dirty="0" smtClean="0"/>
              <a:t>Peruntukan </a:t>
            </a:r>
            <a:r>
              <a:rPr lang="ms-MY" sz="1400" dirty="0"/>
              <a:t>sementara dan perkara berkaitan dengan pewarisan harta, perjanjian </a:t>
            </a:r>
            <a:r>
              <a:rPr lang="ms-MY" sz="1400" dirty="0" smtClean="0"/>
              <a:t>	  	       antarabangsa </a:t>
            </a:r>
            <a:r>
              <a:rPr lang="ms-MY" sz="1400" dirty="0"/>
              <a:t>dan sebagainya.</a:t>
            </a:r>
            <a:endParaRPr lang="en-MY" sz="1400" dirty="0"/>
          </a:p>
          <a:p>
            <a:r>
              <a:rPr lang="ms-MY" sz="1400" b="1" dirty="0"/>
              <a:t>BAHAGIAN 14</a:t>
            </a:r>
            <a:r>
              <a:rPr lang="ms-MY" sz="1400" dirty="0"/>
              <a:t>: </a:t>
            </a:r>
            <a:r>
              <a:rPr lang="ms-MY" sz="1400" dirty="0" smtClean="0"/>
              <a:t>Perkecualian </a:t>
            </a:r>
            <a:r>
              <a:rPr lang="ms-MY" sz="1400" dirty="0"/>
              <a:t>bagi kedudukan raja.</a:t>
            </a:r>
            <a:endParaRPr lang="en-MY" sz="1400" dirty="0"/>
          </a:p>
        </p:txBody>
      </p:sp>
    </p:spTree>
    <p:extLst>
      <p:ext uri="{BB962C8B-B14F-4D97-AF65-F5344CB8AC3E}">
        <p14:creationId xmlns:p14="http://schemas.microsoft.com/office/powerpoint/2010/main" val="102152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46776274"/>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400" dirty="0" smtClean="0">
                <a:effectLst/>
              </a:rPr>
              <a:t>HUBUNGAN PERSEKUTUAN DAN NEGERI: </a:t>
            </a:r>
            <a:br>
              <a:rPr lang="ms-MY" sz="2400" dirty="0" smtClean="0">
                <a:effectLst/>
              </a:rPr>
            </a:br>
            <a:r>
              <a:rPr lang="ms-MY" sz="2400" dirty="0" smtClean="0">
                <a:effectLst/>
              </a:rPr>
              <a:t>ISU FEDERALISME</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18</a:t>
            </a:fld>
            <a:endParaRPr lang="en-US"/>
          </a:p>
        </p:txBody>
      </p:sp>
    </p:spTree>
    <p:extLst>
      <p:ext uri="{BB962C8B-B14F-4D97-AF65-F5344CB8AC3E}">
        <p14:creationId xmlns:p14="http://schemas.microsoft.com/office/powerpoint/2010/main" val="233506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90412986"/>
              </p:ext>
            </p:extLst>
          </p:nvPr>
        </p:nvGraphicFramePr>
        <p:xfrm>
          <a:off x="304800" y="14478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124200" y="49117"/>
            <a:ext cx="5943600" cy="1066800"/>
          </a:xfrm>
        </p:spPr>
        <p:txBody>
          <a:bodyPr>
            <a:normAutofit/>
          </a:bodyPr>
          <a:lstStyle/>
          <a:p>
            <a:r>
              <a:rPr lang="ms-MY" sz="2400" dirty="0" smtClean="0">
                <a:effectLst/>
              </a:rPr>
              <a:t>HUBUNGAN PERSEKUTUAN DAN NEGERI: </a:t>
            </a:r>
            <a:br>
              <a:rPr lang="ms-MY" sz="2400" dirty="0" smtClean="0">
                <a:effectLst/>
              </a:rPr>
            </a:br>
            <a:r>
              <a:rPr lang="ms-MY" sz="2400" dirty="0" smtClean="0">
                <a:effectLst/>
              </a:rPr>
              <a:t>ISU FEDERALISME</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19</a:t>
            </a:fld>
            <a:endParaRPr lang="en-US"/>
          </a:p>
        </p:txBody>
      </p:sp>
      <p:sp>
        <p:nvSpPr>
          <p:cNvPr id="7" name="TextBox 6"/>
          <p:cNvSpPr txBox="1"/>
          <p:nvPr/>
        </p:nvSpPr>
        <p:spPr>
          <a:xfrm>
            <a:off x="1295400" y="1828800"/>
            <a:ext cx="6705600" cy="369332"/>
          </a:xfrm>
          <a:prstGeom prst="rect">
            <a:avLst/>
          </a:prstGeom>
          <a:noFill/>
        </p:spPr>
        <p:txBody>
          <a:bodyPr wrap="square" rtlCol="0">
            <a:spAutoFit/>
          </a:bodyPr>
          <a:lstStyle/>
          <a:p>
            <a:endParaRPr lang="en-MY" dirty="0"/>
          </a:p>
        </p:txBody>
      </p:sp>
      <p:sp>
        <p:nvSpPr>
          <p:cNvPr id="8" name="TextBox 7"/>
          <p:cNvSpPr txBox="1"/>
          <p:nvPr/>
        </p:nvSpPr>
        <p:spPr>
          <a:xfrm>
            <a:off x="1066800" y="1828800"/>
            <a:ext cx="6934200" cy="369332"/>
          </a:xfrm>
          <a:prstGeom prst="rect">
            <a:avLst/>
          </a:prstGeom>
          <a:noFill/>
        </p:spPr>
        <p:txBody>
          <a:bodyPr wrap="square" rtlCol="0">
            <a:spAutoFit/>
          </a:bodyPr>
          <a:lstStyle/>
          <a:p>
            <a:endParaRPr lang="en-MY" dirty="0"/>
          </a:p>
        </p:txBody>
      </p:sp>
      <p:sp>
        <p:nvSpPr>
          <p:cNvPr id="9" name="TextBox 8"/>
          <p:cNvSpPr txBox="1"/>
          <p:nvPr/>
        </p:nvSpPr>
        <p:spPr>
          <a:xfrm>
            <a:off x="1219200" y="1981200"/>
            <a:ext cx="6934200" cy="369332"/>
          </a:xfrm>
          <a:prstGeom prst="rect">
            <a:avLst/>
          </a:prstGeom>
          <a:noFill/>
        </p:spPr>
        <p:txBody>
          <a:bodyPr wrap="square" rtlCol="0">
            <a:spAutoFit/>
          </a:bodyPr>
          <a:lstStyle/>
          <a:p>
            <a:endParaRPr lang="en-MY" dirty="0"/>
          </a:p>
        </p:txBody>
      </p:sp>
      <p:sp>
        <p:nvSpPr>
          <p:cNvPr id="10" name="TextBox 9"/>
          <p:cNvSpPr txBox="1"/>
          <p:nvPr/>
        </p:nvSpPr>
        <p:spPr>
          <a:xfrm>
            <a:off x="914400" y="1828800"/>
            <a:ext cx="7391400" cy="369332"/>
          </a:xfrm>
          <a:prstGeom prst="rect">
            <a:avLst/>
          </a:prstGeom>
          <a:noFill/>
        </p:spPr>
        <p:txBody>
          <a:bodyPr wrap="square" rtlCol="0">
            <a:spAutoFit/>
          </a:bodyPr>
          <a:lstStyle/>
          <a:p>
            <a:endParaRPr lang="en-MY" dirty="0"/>
          </a:p>
        </p:txBody>
      </p:sp>
      <p:sp>
        <p:nvSpPr>
          <p:cNvPr id="11" name="TextBox 10"/>
          <p:cNvSpPr txBox="1"/>
          <p:nvPr/>
        </p:nvSpPr>
        <p:spPr>
          <a:xfrm>
            <a:off x="1066800" y="1981200"/>
            <a:ext cx="7391400" cy="369332"/>
          </a:xfrm>
          <a:prstGeom prst="rect">
            <a:avLst/>
          </a:prstGeom>
          <a:noFill/>
        </p:spPr>
        <p:txBody>
          <a:bodyPr wrap="square" rtlCol="0">
            <a:spAutoFit/>
          </a:bodyPr>
          <a:lstStyle/>
          <a:p>
            <a:endParaRPr lang="en-MY" dirty="0"/>
          </a:p>
        </p:txBody>
      </p:sp>
      <p:graphicFrame>
        <p:nvGraphicFramePr>
          <p:cNvPr id="6" name="Object 5"/>
          <p:cNvGraphicFramePr>
            <a:graphicFrameLocks noChangeAspect="1"/>
          </p:cNvGraphicFramePr>
          <p:nvPr>
            <p:extLst>
              <p:ext uri="{D42A27DB-BD31-4B8C-83A1-F6EECF244321}">
                <p14:modId xmlns:p14="http://schemas.microsoft.com/office/powerpoint/2010/main" val="805918512"/>
              </p:ext>
            </p:extLst>
          </p:nvPr>
        </p:nvGraphicFramePr>
        <p:xfrm>
          <a:off x="628650" y="1476428"/>
          <a:ext cx="8267700" cy="4670224"/>
        </p:xfrm>
        <a:graphic>
          <a:graphicData uri="http://schemas.openxmlformats.org/presentationml/2006/ole">
            <mc:AlternateContent xmlns:mc="http://schemas.openxmlformats.org/markup-compatibility/2006">
              <mc:Choice xmlns:v="urn:schemas-microsoft-com:vml" Requires="v">
                <p:oleObj spid="_x0000_s1054" name="Document" r:id="rId9" imgW="5910177" imgH="6082232" progId="Word.Document.12">
                  <p:embed/>
                </p:oleObj>
              </mc:Choice>
              <mc:Fallback>
                <p:oleObj name="Document" r:id="rId9" imgW="5910177" imgH="6082232" progId="Word.Document.12">
                  <p:embed/>
                  <p:pic>
                    <p:nvPicPr>
                      <p:cNvPr id="0" name=""/>
                      <p:cNvPicPr/>
                      <p:nvPr/>
                    </p:nvPicPr>
                    <p:blipFill>
                      <a:blip r:embed="rId10"/>
                      <a:stretch>
                        <a:fillRect/>
                      </a:stretch>
                    </p:blipFill>
                    <p:spPr>
                      <a:xfrm>
                        <a:off x="628650" y="1476428"/>
                        <a:ext cx="8267700" cy="4670224"/>
                      </a:xfrm>
                      <a:prstGeom prst="rect">
                        <a:avLst/>
                      </a:prstGeom>
                    </p:spPr>
                  </p:pic>
                </p:oleObj>
              </mc:Fallback>
            </mc:AlternateContent>
          </a:graphicData>
        </a:graphic>
      </p:graphicFrame>
    </p:spTree>
    <p:extLst>
      <p:ext uri="{BB962C8B-B14F-4D97-AF65-F5344CB8AC3E}">
        <p14:creationId xmlns:p14="http://schemas.microsoft.com/office/powerpoint/2010/main" val="147202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p:txBody>
          <a:bodyPr/>
          <a:lstStyle/>
          <a:p>
            <a:pPr>
              <a:buFont typeface="Wingdings" pitchFamily="2" charset="2"/>
              <a:buChar char="ü"/>
            </a:pPr>
            <a:r>
              <a:rPr lang="ms-MY" dirty="0"/>
              <a:t>Di akhir bab ini, pelajar akan dapat:</a:t>
            </a:r>
            <a:endParaRPr lang="en-MY" dirty="0"/>
          </a:p>
          <a:p>
            <a:pPr marL="0" indent="0">
              <a:buNone/>
            </a:pPr>
            <a:endParaRPr lang="en-MY" dirty="0"/>
          </a:p>
          <a:p>
            <a:pPr lvl="1">
              <a:buFont typeface="Courier New" pitchFamily="49" charset="0"/>
              <a:buChar char="o"/>
            </a:pPr>
            <a:r>
              <a:rPr lang="ms-MY" dirty="0" smtClean="0"/>
              <a:t>Memahami </a:t>
            </a:r>
            <a:r>
              <a:rPr lang="ms-MY" dirty="0"/>
              <a:t>sejarah, definisi dan konsep yang berkaitan dengan perlembagaan dan peranan perlembagaan Malaysia.</a:t>
            </a:r>
            <a:endParaRPr lang="en-MY" dirty="0"/>
          </a:p>
          <a:p>
            <a:pPr lvl="1">
              <a:buFont typeface="Courier New" pitchFamily="49" charset="0"/>
              <a:buChar char="o"/>
            </a:pPr>
            <a:r>
              <a:rPr lang="ms-MY" dirty="0" smtClean="0"/>
              <a:t>Memahami </a:t>
            </a:r>
            <a:r>
              <a:rPr lang="ms-MY" dirty="0"/>
              <a:t>etos nasional dalam Perlembagaan Persekutuan.</a:t>
            </a:r>
            <a:endParaRPr lang="en-MY" dirty="0"/>
          </a:p>
          <a:p>
            <a:endParaRPr lang="en-US" dirty="0" smtClean="0">
              <a:ea typeface="ＭＳ Ｐゴシック" pitchFamily="34" charset="-128"/>
            </a:endParaRPr>
          </a:p>
        </p:txBody>
      </p:sp>
      <p:sp>
        <p:nvSpPr>
          <p:cNvPr id="40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2F90F94-3A6D-478B-A27B-C2D4B792AC20}" type="slidenum">
              <a:rPr lang="en-US" smtClean="0">
                <a:solidFill>
                  <a:schemeClr val="bg1"/>
                </a:solidFill>
                <a:latin typeface="Trebuchet MS" pitchFamily="34" charset="0"/>
              </a:rPr>
              <a:pPr eaLnBrk="1" hangingPunct="1"/>
              <a:t>2</a:t>
            </a:fld>
            <a:endParaRPr lang="en-US" smtClean="0">
              <a:solidFill>
                <a:schemeClr val="bg1"/>
              </a:solidFill>
              <a:latin typeface="Trebuchet MS" pitchFamily="34" charset="0"/>
            </a:endParaRPr>
          </a:p>
        </p:txBody>
      </p:sp>
      <p:sp>
        <p:nvSpPr>
          <p:cNvPr id="4" name="Title 3"/>
          <p:cNvSpPr>
            <a:spLocks noGrp="1"/>
          </p:cNvSpPr>
          <p:nvPr>
            <p:ph type="title"/>
          </p:nvPr>
        </p:nvSpPr>
        <p:spPr>
          <a:xfrm>
            <a:off x="3124200" y="76200"/>
            <a:ext cx="5943600" cy="1066800"/>
          </a:xfrm>
        </p:spPr>
        <p:txBody>
          <a:bodyPr/>
          <a:lstStyle/>
          <a:p>
            <a:pPr>
              <a:defRPr/>
            </a:pPr>
            <a:r>
              <a:rPr lang="en-US" dirty="0" smtClean="0">
                <a:effectLst/>
                <a:cs typeface="Times New Roman" panose="02020603050405020304" pitchFamily="18" charset="0"/>
              </a:rPr>
              <a:t>OBJEKTIF PEMBELAJARAN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15313332"/>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Autofit/>
          </a:bodyPr>
          <a:lstStyle/>
          <a:p>
            <a:r>
              <a:rPr lang="ms-MY" sz="2000" dirty="0">
                <a:effectLst/>
              </a:rPr>
              <a:t>FUNGSI PERLEMBAGAAN PERSEKUTUAN TIANG SERI ETIKA DAN PERADABAN</a:t>
            </a:r>
            <a:endParaRPr lang="en-MY" sz="20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20</a:t>
            </a:fld>
            <a:endParaRPr lang="en-US"/>
          </a:p>
        </p:txBody>
      </p:sp>
    </p:spTree>
    <p:extLst>
      <p:ext uri="{BB962C8B-B14F-4D97-AF65-F5344CB8AC3E}">
        <p14:creationId xmlns:p14="http://schemas.microsoft.com/office/powerpoint/2010/main" val="211247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1396603"/>
              </p:ext>
            </p:extLst>
          </p:nvPr>
        </p:nvGraphicFramePr>
        <p:xfrm>
          <a:off x="304800" y="1447801"/>
          <a:ext cx="85344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fontScale="90000"/>
          </a:bodyPr>
          <a:lstStyle/>
          <a:p>
            <a:r>
              <a:rPr lang="ms-MY" dirty="0">
                <a:effectLst/>
              </a:rPr>
              <a:t>ETOS NASIONAL DALAM PERLEMBAGAAN PERSEKUTUAN</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21</a:t>
            </a:fld>
            <a:endParaRPr lang="en-US"/>
          </a:p>
        </p:txBody>
      </p:sp>
    </p:spTree>
    <p:extLst>
      <p:ext uri="{BB962C8B-B14F-4D97-AF65-F5344CB8AC3E}">
        <p14:creationId xmlns:p14="http://schemas.microsoft.com/office/powerpoint/2010/main" val="3781980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2607676"/>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096491" y="76200"/>
            <a:ext cx="5943600" cy="1066800"/>
          </a:xfrm>
        </p:spPr>
        <p:txBody>
          <a:bodyPr>
            <a:normAutofit/>
          </a:bodyPr>
          <a:lstStyle/>
          <a:p>
            <a:r>
              <a:rPr lang="ms-MY" sz="2400" dirty="0">
                <a:effectLst/>
              </a:rPr>
              <a:t>ETOS NASIONAL DALAM PERLEMBAGAAN PERSEKUTUAN</a:t>
            </a:r>
            <a:endParaRPr lang="en-MY" sz="2400" dirty="0">
              <a:effectLst/>
            </a:endParaRPr>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22</a:t>
            </a:fld>
            <a:endParaRPr lang="en-US"/>
          </a:p>
        </p:txBody>
      </p:sp>
    </p:spTree>
    <p:extLst>
      <p:ext uri="{BB962C8B-B14F-4D97-AF65-F5344CB8AC3E}">
        <p14:creationId xmlns:p14="http://schemas.microsoft.com/office/powerpoint/2010/main" val="38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440799"/>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lstStyle/>
          <a:p>
            <a:r>
              <a:rPr lang="en-MY" dirty="0" smtClean="0"/>
              <a:t>PENGHAYATAN NILAI</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23</a:t>
            </a:fld>
            <a:endParaRPr lang="en-US"/>
          </a:p>
        </p:txBody>
      </p:sp>
    </p:spTree>
    <p:extLst>
      <p:ext uri="{BB962C8B-B14F-4D97-AF65-F5344CB8AC3E}">
        <p14:creationId xmlns:p14="http://schemas.microsoft.com/office/powerpoint/2010/main" val="190719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049164"/>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lstStyle/>
          <a:p>
            <a:r>
              <a:rPr lang="en-MY" dirty="0" smtClean="0"/>
              <a:t>PENGHAYATAN NILAI</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24</a:t>
            </a:fld>
            <a:endParaRPr lang="en-US"/>
          </a:p>
        </p:txBody>
      </p:sp>
    </p:spTree>
    <p:extLst>
      <p:ext uri="{BB962C8B-B14F-4D97-AF65-F5344CB8AC3E}">
        <p14:creationId xmlns:p14="http://schemas.microsoft.com/office/powerpoint/2010/main" val="4013700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7652876"/>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lstStyle/>
          <a:p>
            <a:r>
              <a:rPr lang="en-MY" dirty="0" smtClean="0"/>
              <a:t>KESIMPULAN </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25</a:t>
            </a:fld>
            <a:endParaRPr lang="en-US"/>
          </a:p>
        </p:txBody>
      </p:sp>
    </p:spTree>
    <p:extLst>
      <p:ext uri="{BB962C8B-B14F-4D97-AF65-F5344CB8AC3E}">
        <p14:creationId xmlns:p14="http://schemas.microsoft.com/office/powerpoint/2010/main" val="243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03598827"/>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Autofit/>
          </a:bodyPr>
          <a:lstStyle/>
          <a:p>
            <a:pPr lvl="0"/>
            <a:r>
              <a:rPr lang="en-US" sz="2800" dirty="0" smtClean="0">
                <a:cs typeface="Times New Roman" pitchFamily="18" charset="0"/>
              </a:rPr>
              <a:t/>
            </a:r>
            <a:br>
              <a:rPr lang="en-US" sz="2800" dirty="0" smtClean="0">
                <a:cs typeface="Times New Roman" pitchFamily="18" charset="0"/>
              </a:rPr>
            </a:br>
            <a:r>
              <a:rPr lang="en-US" sz="4800" dirty="0" smtClean="0">
                <a:cs typeface="Times New Roman" pitchFamily="18" charset="0"/>
              </a:rPr>
              <a:t>PENGENALAN</a:t>
            </a:r>
            <a:r>
              <a:rPr lang="en-MY" sz="2800" dirty="0" smtClean="0"/>
              <a:t/>
            </a:r>
            <a:br>
              <a:rPr lang="en-MY" sz="2800" dirty="0" smtClean="0"/>
            </a:br>
            <a:endParaRPr lang="en-MY" sz="28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3</a:t>
            </a:fld>
            <a:endParaRPr lang="en-US"/>
          </a:p>
        </p:txBody>
      </p:sp>
    </p:spTree>
    <p:extLst>
      <p:ext uri="{BB962C8B-B14F-4D97-AF65-F5344CB8AC3E}">
        <p14:creationId xmlns:p14="http://schemas.microsoft.com/office/powerpoint/2010/main" val="71263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65108300"/>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971800" y="76200"/>
            <a:ext cx="5943600" cy="1066800"/>
          </a:xfrm>
        </p:spPr>
        <p:txBody>
          <a:bodyPr>
            <a:noAutofit/>
          </a:bodyPr>
          <a:lstStyle/>
          <a:p>
            <a:pPr lvl="0"/>
            <a:r>
              <a:rPr lang="en-US" sz="2800" dirty="0" smtClean="0">
                <a:cs typeface="Times New Roman" pitchFamily="18" charset="0"/>
              </a:rPr>
              <a:t/>
            </a:r>
            <a:br>
              <a:rPr lang="en-US" sz="2800" dirty="0" smtClean="0">
                <a:cs typeface="Times New Roman" pitchFamily="18" charset="0"/>
              </a:rPr>
            </a:br>
            <a:r>
              <a:rPr lang="en-US" sz="4000" dirty="0" smtClean="0">
                <a:cs typeface="Times New Roman" pitchFamily="18" charset="0"/>
              </a:rPr>
              <a:t>DEFINISI DAN KONSEP</a:t>
            </a:r>
            <a:r>
              <a:rPr lang="en-US" sz="4000" dirty="0" smtClean="0"/>
              <a:t> </a:t>
            </a:r>
            <a:r>
              <a:rPr lang="en-US" sz="2800" dirty="0" smtClean="0"/>
              <a:t/>
            </a:r>
            <a:br>
              <a:rPr lang="en-US" sz="2800" dirty="0" smtClean="0"/>
            </a:br>
            <a:endParaRPr lang="en-MY" sz="28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4</a:t>
            </a:fld>
            <a:endParaRPr lang="en-US"/>
          </a:p>
        </p:txBody>
      </p:sp>
    </p:spTree>
    <p:extLst>
      <p:ext uri="{BB962C8B-B14F-4D97-AF65-F5344CB8AC3E}">
        <p14:creationId xmlns:p14="http://schemas.microsoft.com/office/powerpoint/2010/main" val="182162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7459050"/>
              </p:ext>
            </p:extLst>
          </p:nvPr>
        </p:nvGraphicFramePr>
        <p:xfrm>
          <a:off x="304800" y="15240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400" dirty="0">
                <a:effectLst/>
              </a:rPr>
              <a:t>SEJARAH PEMBENTUKAN PERLEMBAGAAN PERSEKUTUAN</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5</a:t>
            </a:fld>
            <a:endParaRPr lang="en-US"/>
          </a:p>
        </p:txBody>
      </p:sp>
    </p:spTree>
    <p:extLst>
      <p:ext uri="{BB962C8B-B14F-4D97-AF65-F5344CB8AC3E}">
        <p14:creationId xmlns:p14="http://schemas.microsoft.com/office/powerpoint/2010/main" val="233943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6259988"/>
              </p:ext>
            </p:extLst>
          </p:nvPr>
        </p:nvGraphicFramePr>
        <p:xfrm>
          <a:off x="304800" y="15240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400" dirty="0">
                <a:effectLst/>
              </a:rPr>
              <a:t>SEJARAH PEMBENTUKAN PERLEMBAGAAN PERSEKUTUAN</a:t>
            </a:r>
            <a:endParaRPr lang="en-MY" sz="24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6</a:t>
            </a:fld>
            <a:endParaRPr lang="en-US"/>
          </a:p>
        </p:txBody>
      </p:sp>
    </p:spTree>
    <p:extLst>
      <p:ext uri="{BB962C8B-B14F-4D97-AF65-F5344CB8AC3E}">
        <p14:creationId xmlns:p14="http://schemas.microsoft.com/office/powerpoint/2010/main" val="1691247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8263657"/>
              </p:ext>
            </p:extLst>
          </p:nvPr>
        </p:nvGraphicFramePr>
        <p:xfrm>
          <a:off x="304800" y="1371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100203"/>
            <a:ext cx="5943600" cy="1066800"/>
          </a:xfrm>
        </p:spPr>
        <p:txBody>
          <a:bodyPr/>
          <a:lstStyle/>
          <a:p>
            <a:r>
              <a:rPr lang="ms-MY" dirty="0" smtClean="0">
                <a:effectLst/>
              </a:rPr>
              <a:t>MALAYAN UNION</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7</a:t>
            </a:fld>
            <a:endParaRPr lang="en-US"/>
          </a:p>
        </p:txBody>
      </p:sp>
    </p:spTree>
    <p:extLst>
      <p:ext uri="{BB962C8B-B14F-4D97-AF65-F5344CB8AC3E}">
        <p14:creationId xmlns:p14="http://schemas.microsoft.com/office/powerpoint/2010/main" val="219545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18872571"/>
              </p:ext>
            </p:extLst>
          </p:nvPr>
        </p:nvGraphicFramePr>
        <p:xfrm>
          <a:off x="304800" y="1371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111220"/>
            <a:ext cx="5943600" cy="1066800"/>
          </a:xfrm>
        </p:spPr>
        <p:txBody>
          <a:bodyPr/>
          <a:lstStyle/>
          <a:p>
            <a:r>
              <a:rPr lang="ms-MY" dirty="0" smtClean="0">
                <a:effectLst/>
              </a:rPr>
              <a:t>MALAYAN UNION</a:t>
            </a:r>
            <a:endParaRPr lang="en-MY"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8</a:t>
            </a:fld>
            <a:endParaRPr lang="en-US"/>
          </a:p>
        </p:txBody>
      </p:sp>
    </p:spTree>
    <p:extLst>
      <p:ext uri="{BB962C8B-B14F-4D97-AF65-F5344CB8AC3E}">
        <p14:creationId xmlns:p14="http://schemas.microsoft.com/office/powerpoint/2010/main" val="3128221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51520888"/>
              </p:ext>
            </p:extLst>
          </p:nvPr>
        </p:nvGraphicFramePr>
        <p:xfrm>
          <a:off x="304800" y="15240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124200" y="76200"/>
            <a:ext cx="5943600" cy="1066800"/>
          </a:xfrm>
        </p:spPr>
        <p:txBody>
          <a:bodyPr>
            <a:normAutofit/>
          </a:bodyPr>
          <a:lstStyle/>
          <a:p>
            <a:r>
              <a:rPr lang="ms-MY" sz="2800" dirty="0" smtClean="0">
                <a:effectLst/>
              </a:rPr>
              <a:t>PERSEKUTUAN TANAH MELAYU 1948</a:t>
            </a:r>
            <a:endParaRPr lang="en-MY" sz="2800" dirty="0"/>
          </a:p>
        </p:txBody>
      </p:sp>
      <p:sp>
        <p:nvSpPr>
          <p:cNvPr id="4" name="Slide Number Placeholder 3"/>
          <p:cNvSpPr>
            <a:spLocks noGrp="1"/>
          </p:cNvSpPr>
          <p:nvPr>
            <p:ph type="sldNum" sz="quarter" idx="10"/>
          </p:nvPr>
        </p:nvSpPr>
        <p:spPr/>
        <p:txBody>
          <a:bodyPr/>
          <a:lstStyle/>
          <a:p>
            <a:pPr>
              <a:defRPr/>
            </a:pPr>
            <a:fld id="{F25506CE-C13F-4086-A9CB-7C130E2A16D7}" type="slidenum">
              <a:rPr lang="en-US" smtClean="0"/>
              <a:pPr>
                <a:defRPr/>
              </a:pPr>
              <a:t>9</a:t>
            </a:fld>
            <a:endParaRPr lang="en-US"/>
          </a:p>
        </p:txBody>
      </p:sp>
    </p:spTree>
    <p:extLst>
      <p:ext uri="{BB962C8B-B14F-4D97-AF65-F5344CB8AC3E}">
        <p14:creationId xmlns:p14="http://schemas.microsoft.com/office/powerpoint/2010/main" val="495427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 - &amp;quot;POWERPOINT TEMPLATES&amp;quot;&quot;/&gt;&lt;property id=&quot;20307&quot; value=&quot;258&quot;/&gt;&lt;/object&gt;&lt;object type=&quot;3&quot; unique_id=&quot;10017&quot;&gt;&lt;property id=&quot;20148&quot; value=&quot;5&quot;/&gt;&lt;property id=&quot;20300&quot; value=&quot;Slide 2 - &amp;quot;POWERPOINT TEMPLATES&amp;quot;&quot;/&gt;&lt;property id=&quot;20307&quot; value=&quot;259&quot;/&gt;&lt;/object&gt;&lt;object type=&quot;3&quot; unique_id=&quot;10045&quot;&gt;&lt;property id=&quot;20148&quot; value=&quot;5&quot;/&gt;&lt;property id=&quot;20300&quot; value=&quot;Slide 1 - &amp;quot;POWERPOINT TEMPLATES&amp;quot;&quot;/&gt;&lt;property id=&quot;20307&quot; value=&quot;26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3653</Words>
  <Application>Microsoft Office PowerPoint</Application>
  <PresentationFormat>On-screen Show (4:3)</PresentationFormat>
  <Paragraphs>208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Document</vt:lpstr>
      <vt:lpstr>PERLEMBAGAAN MALAYSIA</vt:lpstr>
      <vt:lpstr>OBJEKTIF PEMBELAJARAN</vt:lpstr>
      <vt:lpstr> PENGENALAN </vt:lpstr>
      <vt:lpstr> DEFINISI DAN KONSEP  </vt:lpstr>
      <vt:lpstr>SEJARAH PEMBENTUKAN PERLEMBAGAAN PERSEKUTUAN</vt:lpstr>
      <vt:lpstr>SEJARAH PEMBENTUKAN PERLEMBAGAAN PERSEKUTUAN</vt:lpstr>
      <vt:lpstr>MALAYAN UNION</vt:lpstr>
      <vt:lpstr>MALAYAN UNION</vt:lpstr>
      <vt:lpstr>PERSEKUTUAN TANAH MELAYU 1948</vt:lpstr>
      <vt:lpstr>KEMERDEKAAN MERINTIS KERJASAMA ANTARA ETNIK</vt:lpstr>
      <vt:lpstr>KEMERDEKAAN MERINTIS KERJASAMA ANTARA ETNIK</vt:lpstr>
      <vt:lpstr>PERANAN SURUHANJAYA REID DALAM PENGGUBALAN PERLEMBAGAAN PERSEKUTUAN TANAH MELAYU</vt:lpstr>
      <vt:lpstr>PERANAN SURUHANJAYA REID DALAM PENGGUBALAN  PERLEMBAGAAN PERSEKUTUAN TANAH MELAYU</vt:lpstr>
      <vt:lpstr>PERANAN SURUHANJAYA REID DALAM PENGGUBALAN  PERLEMBAGAAN PERSEKUTUAN TANAH MELAYU</vt:lpstr>
      <vt:lpstr>JAWATANKUASA KERJA DAN PERISYTIHARAN PERLEMBAGAAN</vt:lpstr>
      <vt:lpstr> KANDUNGAN PERLEMBAGAAN </vt:lpstr>
      <vt:lpstr> KANDUNGAN PERLEMBAGAAN </vt:lpstr>
      <vt:lpstr>HUBUNGAN PERSEKUTUAN DAN NEGERI:  ISU FEDERALISME</vt:lpstr>
      <vt:lpstr>HUBUNGAN PERSEKUTUAN DAN NEGERI:  ISU FEDERALISME</vt:lpstr>
      <vt:lpstr>FUNGSI PERLEMBAGAAN PERSEKUTUAN TIANG SERI ETIKA DAN PERADABAN</vt:lpstr>
      <vt:lpstr>ETOS NASIONAL DALAM PERLEMBAGAAN PERSEKUTUAN</vt:lpstr>
      <vt:lpstr>ETOS NASIONAL DALAM PERLEMBAGAAN PERSEKUTUAN</vt:lpstr>
      <vt:lpstr>PENGHAYATAN NILAI</vt:lpstr>
      <vt:lpstr>PENGHAYATAN NILAI</vt:lpstr>
      <vt:lpstr>KESIMPULAN </vt:lpstr>
    </vt:vector>
  </TitlesOfParts>
  <Company>CTL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eLearning@UTM</dc:subject>
  <dc:creator>CTL@UTM</dc:creator>
  <cp:lastModifiedBy>SONY</cp:lastModifiedBy>
  <cp:revision>91</cp:revision>
  <dcterms:created xsi:type="dcterms:W3CDTF">2007-12-07T04:05:44Z</dcterms:created>
  <dcterms:modified xsi:type="dcterms:W3CDTF">2020-12-17T02:46:25Z</dcterms:modified>
</cp:coreProperties>
</file>