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Fjalla One"/>
      <p:regular r:id="rId17"/>
    </p:embeddedFont>
    <p:embeddedFont>
      <p:font typeface="Barlow Semi Condensed Medium"/>
      <p:regular r:id="rId18"/>
      <p:bold r:id="rId19"/>
      <p:italic r:id="rId20"/>
      <p:boldItalic r:id="rId21"/>
    </p:embeddedFont>
    <p:embeddedFont>
      <p:font typeface="Barlow Semi Condense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SemiCondensedMedium-italic.fntdata"/><Relationship Id="rId22" Type="http://schemas.openxmlformats.org/officeDocument/2006/relationships/font" Target="fonts/BarlowSemiCondensed-regular.fntdata"/><Relationship Id="rId21" Type="http://schemas.openxmlformats.org/officeDocument/2006/relationships/font" Target="fonts/BarlowSemiCondensedMedium-boldItalic.fntdata"/><Relationship Id="rId24" Type="http://schemas.openxmlformats.org/officeDocument/2006/relationships/font" Target="fonts/BarlowSemiCondensed-italic.fntdata"/><Relationship Id="rId23" Type="http://schemas.openxmlformats.org/officeDocument/2006/relationships/font" Target="fonts/BarlowSemiCondense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BarlowSemiCondense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FjallaOne-regular.fntdata"/><Relationship Id="rId16" Type="http://schemas.openxmlformats.org/officeDocument/2006/relationships/slide" Target="slides/slide12.xml"/><Relationship Id="rId19" Type="http://schemas.openxmlformats.org/officeDocument/2006/relationships/font" Target="fonts/BarlowSemiCondensedMedium-bold.fntdata"/><Relationship Id="rId18" Type="http://schemas.openxmlformats.org/officeDocument/2006/relationships/font" Target="fonts/BarlowSemiCondense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5" name="Shape 1955"/>
        <p:cNvGrpSpPr/>
        <p:nvPr/>
      </p:nvGrpSpPr>
      <p:grpSpPr>
        <a:xfrm>
          <a:off x="0" y="0"/>
          <a:ext cx="0" cy="0"/>
          <a:chOff x="0" y="0"/>
          <a:chExt cx="0" cy="0"/>
        </a:xfrm>
      </p:grpSpPr>
      <p:sp>
        <p:nvSpPr>
          <p:cNvPr id="1956" name="Google Shape;1956;g10b1655289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7" name="Google Shape;1957;g10b1655289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10d90c91f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10d90c91f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g10d90c91f1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6" name="Google Shape;1976;g10d90c91f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g10d90c91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6" name="Google Shape;1886;g10d90c91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10eb713c7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10eb713c7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g10e6bf45cc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9" name="Google Shape;1899;g10e6bf45cc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g10d90c91f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7" name="Google Shape;1907;g10d90c91f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10d90c9aab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3" name="Google Shape;1913;g10d90c9aa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0d90c91f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10d90c91f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10d90c91f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10d90c91f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10d90c91f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10d90c91f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5248656" y="2002536"/>
            <a:ext cx="3264300" cy="179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9" name="Google Shape;9;p2"/>
          <p:cNvSpPr txBox="1"/>
          <p:nvPr>
            <p:ph idx="1" type="subTitle"/>
          </p:nvPr>
        </p:nvSpPr>
        <p:spPr>
          <a:xfrm>
            <a:off x="5248656" y="3721608"/>
            <a:ext cx="32643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2"/>
          <p:cNvCxnSpPr/>
          <p:nvPr/>
        </p:nvCxnSpPr>
        <p:spPr>
          <a:xfrm flipH="1">
            <a:off x="5827050" y="451300"/>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1"/>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51" name="Google Shape;551;p11"/>
          <p:cNvCxnSpPr/>
          <p:nvPr/>
        </p:nvCxnSpPr>
        <p:spPr>
          <a:xfrm rot="5400000">
            <a:off x="7269708" y="3324550"/>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11"/>
          <p:cNvCxnSpPr/>
          <p:nvPr/>
        </p:nvCxnSpPr>
        <p:spPr>
          <a:xfrm flipH="1" rot="-5400000">
            <a:off x="7181408" y="2082400"/>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11"/>
          <p:cNvCxnSpPr/>
          <p:nvPr/>
        </p:nvCxnSpPr>
        <p:spPr>
          <a:xfrm rot="5400000">
            <a:off x="7232433" y="736375"/>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11"/>
          <p:cNvCxnSpPr/>
          <p:nvPr/>
        </p:nvCxnSpPr>
        <p:spPr>
          <a:xfrm rot="5400000">
            <a:off x="8168433" y="-6660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555" name="Google Shape;555;p11"/>
          <p:cNvGrpSpPr/>
          <p:nvPr/>
        </p:nvGrpSpPr>
        <p:grpSpPr>
          <a:xfrm flipH="1" rot="5400000">
            <a:off x="7407333" y="1284925"/>
            <a:ext cx="581800" cy="582350"/>
            <a:chOff x="8064275" y="887850"/>
            <a:chExt cx="581800" cy="582350"/>
          </a:xfrm>
        </p:grpSpPr>
        <p:sp>
          <p:nvSpPr>
            <p:cNvPr id="556" name="Google Shape;556;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1"/>
          <p:cNvGrpSpPr/>
          <p:nvPr/>
        </p:nvGrpSpPr>
        <p:grpSpPr>
          <a:xfrm flipH="1" rot="5400000">
            <a:off x="7869720" y="2754200"/>
            <a:ext cx="292025" cy="292575"/>
            <a:chOff x="7353050" y="316275"/>
            <a:chExt cx="292025" cy="292575"/>
          </a:xfrm>
        </p:grpSpPr>
        <p:sp>
          <p:nvSpPr>
            <p:cNvPr id="563" name="Google Shape;563;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flipH="1" rot="5400000">
            <a:off x="8012458" y="178175"/>
            <a:ext cx="175000" cy="175000"/>
            <a:chOff x="8792300" y="321275"/>
            <a:chExt cx="175000" cy="175000"/>
          </a:xfrm>
        </p:grpSpPr>
        <p:sp>
          <p:nvSpPr>
            <p:cNvPr id="568" name="Google Shape;568;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1"/>
          <p:cNvGrpSpPr/>
          <p:nvPr/>
        </p:nvGrpSpPr>
        <p:grpSpPr>
          <a:xfrm flipH="1" rot="5400000">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3" name="Google Shape;583;p11"/>
          <p:cNvCxnSpPr/>
          <p:nvPr/>
        </p:nvCxnSpPr>
        <p:spPr>
          <a:xfrm flipH="1" rot="5400000">
            <a:off x="740850" y="25983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11"/>
          <p:cNvCxnSpPr/>
          <p:nvPr/>
        </p:nvCxnSpPr>
        <p:spPr>
          <a:xfrm rot="-5400000">
            <a:off x="847100" y="355400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11"/>
          <p:cNvCxnSpPr/>
          <p:nvPr/>
        </p:nvCxnSpPr>
        <p:spPr>
          <a:xfrm flipH="1" rot="5400000">
            <a:off x="1105775" y="415125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11"/>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1"/>
          <p:cNvSpPr txBox="1"/>
          <p:nvPr>
            <p:ph hasCustomPrompt="1" type="title"/>
          </p:nvPr>
        </p:nvSpPr>
        <p:spPr>
          <a:xfrm>
            <a:off x="2624328" y="2057400"/>
            <a:ext cx="3904500" cy="7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2"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3" name="Shape 623"/>
        <p:cNvGrpSpPr/>
        <p:nvPr/>
      </p:nvGrpSpPr>
      <p:grpSpPr>
        <a:xfrm>
          <a:off x="0" y="0"/>
          <a:ext cx="0" cy="0"/>
          <a:chOff x="0" y="0"/>
          <a:chExt cx="0" cy="0"/>
        </a:xfrm>
      </p:grpSpPr>
      <p:sp>
        <p:nvSpPr>
          <p:cNvPr id="624" name="Google Shape;624;p13"/>
          <p:cNvSpPr txBox="1"/>
          <p:nvPr>
            <p:ph type="title"/>
          </p:nvPr>
        </p:nvSpPr>
        <p:spPr>
          <a:xfrm>
            <a:off x="5907024" y="356616"/>
            <a:ext cx="2615100" cy="5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25" name="Google Shape;625;p13"/>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6" name="Google Shape;626;p13"/>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7" name="Google Shape;627;p13"/>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8" name="Google Shape;628;p13"/>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9" name="Google Shape;629;p13"/>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0" name="Google Shape;630;p13"/>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1" name="Google Shape;631;p13"/>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2" name="Google Shape;632;p13"/>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3" name="Google Shape;633;p13"/>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37" name="Shape 637"/>
        <p:cNvGrpSpPr/>
        <p:nvPr/>
      </p:nvGrpSpPr>
      <p:grpSpPr>
        <a:xfrm>
          <a:off x="0" y="0"/>
          <a:ext cx="0" cy="0"/>
          <a:chOff x="0" y="0"/>
          <a:chExt cx="0" cy="0"/>
        </a:xfrm>
      </p:grpSpPr>
      <p:sp>
        <p:nvSpPr>
          <p:cNvPr id="638" name="Google Shape;638;p1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9" name="Google Shape;639;p14"/>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0" name="Google Shape;640;p14"/>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14"/>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2" name="Google Shape;642;p14"/>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4"/>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65" name="Shape 665"/>
        <p:cNvGrpSpPr/>
        <p:nvPr/>
      </p:nvGrpSpPr>
      <p:grpSpPr>
        <a:xfrm>
          <a:off x="0" y="0"/>
          <a:ext cx="0" cy="0"/>
          <a:chOff x="0" y="0"/>
          <a:chExt cx="0" cy="0"/>
        </a:xfrm>
      </p:grpSpPr>
      <p:sp>
        <p:nvSpPr>
          <p:cNvPr id="666" name="Google Shape;666;p1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7" name="Google Shape;667;p15"/>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68" name="Google Shape;668;p15"/>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69" name="Google Shape;669;p15"/>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0" name="Google Shape;670;p15"/>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1" name="Google Shape;671;p15"/>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2" name="Google Shape;672;p15"/>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3" name="Google Shape;673;p15"/>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4" name="Google Shape;674;p15"/>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675" name="Google Shape;675;p15"/>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5"/>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5"/>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4" name="Google Shape;694;p15"/>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1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sp>
        <p:nvSpPr>
          <p:cNvPr id="713" name="Google Shape;713;p16"/>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4" name="Google Shape;714;p16"/>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7" name="Google Shape;727;p16"/>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728" name="Google Shape;728;p16"/>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5" name="Google Shape;755;p16"/>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6" name="Google Shape;756;p16"/>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7" name="Google Shape;757;p16"/>
          <p:cNvSpPr txBox="1"/>
          <p:nvPr>
            <p:ph idx="4" type="subTitle"/>
          </p:nvPr>
        </p:nvSpPr>
        <p:spPr>
          <a:xfrm>
            <a:off x="6217920" y="2139696"/>
            <a:ext cx="1636800" cy="87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defRPr>
            </a:lvl1pPr>
            <a:lvl2pPr lvl="1" rtl="0" algn="ctr">
              <a:spcBef>
                <a:spcPts val="0"/>
              </a:spcBef>
              <a:spcAft>
                <a:spcPts val="0"/>
              </a:spcAft>
              <a:buNone/>
              <a:defRPr sz="1600">
                <a:solidFill>
                  <a:schemeClr val="dk2"/>
                </a:solidFill>
              </a:defRPr>
            </a:lvl2pPr>
            <a:lvl3pPr lvl="2" rtl="0" algn="ctr">
              <a:spcBef>
                <a:spcPts val="0"/>
              </a:spcBef>
              <a:spcAft>
                <a:spcPts val="0"/>
              </a:spcAft>
              <a:buNone/>
              <a:defRPr sz="1600">
                <a:solidFill>
                  <a:schemeClr val="dk2"/>
                </a:solidFill>
              </a:defRPr>
            </a:lvl3pPr>
            <a:lvl4pPr lvl="3" rtl="0" algn="ctr">
              <a:spcBef>
                <a:spcPts val="0"/>
              </a:spcBef>
              <a:spcAft>
                <a:spcPts val="0"/>
              </a:spcAft>
              <a:buNone/>
              <a:defRPr sz="1600">
                <a:solidFill>
                  <a:schemeClr val="dk2"/>
                </a:solidFill>
              </a:defRPr>
            </a:lvl4pPr>
            <a:lvl5pPr lvl="4" rtl="0" algn="ctr">
              <a:spcBef>
                <a:spcPts val="0"/>
              </a:spcBef>
              <a:spcAft>
                <a:spcPts val="0"/>
              </a:spcAft>
              <a:buNone/>
              <a:defRPr sz="1600">
                <a:solidFill>
                  <a:schemeClr val="dk2"/>
                </a:solidFill>
              </a:defRPr>
            </a:lvl5pPr>
            <a:lvl6pPr lvl="5" rtl="0" algn="ctr">
              <a:spcBef>
                <a:spcPts val="0"/>
              </a:spcBef>
              <a:spcAft>
                <a:spcPts val="0"/>
              </a:spcAft>
              <a:buNone/>
              <a:defRPr sz="1600">
                <a:solidFill>
                  <a:schemeClr val="dk2"/>
                </a:solidFill>
              </a:defRPr>
            </a:lvl6pPr>
            <a:lvl7pPr lvl="6" rtl="0" algn="ctr">
              <a:spcBef>
                <a:spcPts val="0"/>
              </a:spcBef>
              <a:spcAft>
                <a:spcPts val="0"/>
              </a:spcAft>
              <a:buNone/>
              <a:defRPr sz="1600">
                <a:solidFill>
                  <a:schemeClr val="dk2"/>
                </a:solidFill>
              </a:defRPr>
            </a:lvl7pPr>
            <a:lvl8pPr lvl="7" rtl="0" algn="ctr">
              <a:spcBef>
                <a:spcPts val="0"/>
              </a:spcBef>
              <a:spcAft>
                <a:spcPts val="0"/>
              </a:spcAft>
              <a:buNone/>
              <a:defRPr sz="1600">
                <a:solidFill>
                  <a:schemeClr val="dk2"/>
                </a:solidFill>
              </a:defRPr>
            </a:lvl8pPr>
            <a:lvl9pPr lvl="8" rtl="0" algn="ctr">
              <a:spcBef>
                <a:spcPts val="0"/>
              </a:spcBef>
              <a:spcAft>
                <a:spcPts val="0"/>
              </a:spcAft>
              <a:buNone/>
              <a:defRPr sz="1600">
                <a:solidFill>
                  <a:schemeClr val="dk2"/>
                </a:solidFill>
              </a:defRPr>
            </a:lvl9pPr>
          </a:lstStyle>
          <a:p/>
        </p:txBody>
      </p:sp>
      <p:sp>
        <p:nvSpPr>
          <p:cNvPr id="758" name="Google Shape;758;p16"/>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759" name="Google Shape;759;p16"/>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60" name="Shape 760"/>
        <p:cNvGrpSpPr/>
        <p:nvPr/>
      </p:nvGrpSpPr>
      <p:grpSpPr>
        <a:xfrm>
          <a:off x="0" y="0"/>
          <a:ext cx="0" cy="0"/>
          <a:chOff x="0" y="0"/>
          <a:chExt cx="0" cy="0"/>
        </a:xfrm>
      </p:grpSpPr>
      <p:sp>
        <p:nvSpPr>
          <p:cNvPr id="761" name="Google Shape;761;p17"/>
          <p:cNvSpPr txBox="1"/>
          <p:nvPr>
            <p:ph type="title"/>
          </p:nvPr>
        </p:nvSpPr>
        <p:spPr>
          <a:xfrm>
            <a:off x="3090672" y="338328"/>
            <a:ext cx="2962800" cy="576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762" name="Google Shape;762;p17"/>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3" name="Google Shape;763;p17"/>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4" name="Google Shape;764;p17"/>
          <p:cNvSpPr txBox="1"/>
          <p:nvPr>
            <p:ph idx="3" type="subTitle"/>
          </p:nvPr>
        </p:nvSpPr>
        <p:spPr>
          <a:xfrm>
            <a:off x="3689552" y="1588336"/>
            <a:ext cx="1764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5" name="Google Shape;765;p17"/>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p:txBody>
      </p:sp>
      <p:sp>
        <p:nvSpPr>
          <p:cNvPr id="766" name="Google Shape;766;p17"/>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7" name="Google Shape;767;p17"/>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8" name="Google Shape;768;p17"/>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9" name="Google Shape;769;p17"/>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0" name="Google Shape;770;p17"/>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1" name="Google Shape;771;p17"/>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2" name="Google Shape;772;p17"/>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17"/>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774" name="Google Shape;774;p17"/>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7"/>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7"/>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7"/>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6" name="Google Shape;806;p17"/>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807" name="Google Shape;807;p17"/>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808" name="Google Shape;808;p17"/>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1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40" name="Shape 840"/>
        <p:cNvGrpSpPr/>
        <p:nvPr/>
      </p:nvGrpSpPr>
      <p:grpSpPr>
        <a:xfrm>
          <a:off x="0" y="0"/>
          <a:ext cx="0" cy="0"/>
          <a:chOff x="0" y="0"/>
          <a:chExt cx="0" cy="0"/>
        </a:xfrm>
      </p:grpSpPr>
      <p:sp>
        <p:nvSpPr>
          <p:cNvPr id="841" name="Google Shape;841;p18"/>
          <p:cNvSpPr txBox="1"/>
          <p:nvPr>
            <p:ph type="title"/>
          </p:nvPr>
        </p:nvSpPr>
        <p:spPr>
          <a:xfrm>
            <a:off x="1271016" y="338328"/>
            <a:ext cx="6611100" cy="548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842" name="Google Shape;842;p18"/>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843" name="Google Shape;843;p18"/>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8"/>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8"/>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2" name="Google Shape;862;p18"/>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9" name="Google Shape;879;p18"/>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8"/>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18"/>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882" name="Google Shape;882;p18"/>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11" name="Shape 911"/>
        <p:cNvGrpSpPr/>
        <p:nvPr/>
      </p:nvGrpSpPr>
      <p:grpSpPr>
        <a:xfrm>
          <a:off x="0" y="0"/>
          <a:ext cx="0" cy="0"/>
          <a:chOff x="0" y="0"/>
          <a:chExt cx="0" cy="0"/>
        </a:xfrm>
      </p:grpSpPr>
      <p:sp>
        <p:nvSpPr>
          <p:cNvPr id="912" name="Google Shape;912;p19"/>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p:txBody>
      </p:sp>
      <p:sp>
        <p:nvSpPr>
          <p:cNvPr id="913" name="Google Shape;913;p19"/>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p:txBody>
      </p:sp>
      <p:sp>
        <p:nvSpPr>
          <p:cNvPr id="914" name="Google Shape;914;p19"/>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16" name="Google Shape;916;p19"/>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17" name="Google Shape;917;p19"/>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18" name="Google Shape;918;p19"/>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19" name="Google Shape;919;p19"/>
          <p:cNvGrpSpPr/>
          <p:nvPr/>
        </p:nvGrpSpPr>
        <p:grpSpPr>
          <a:xfrm flipH="1" rot="5400000">
            <a:off x="7407333" y="1284925"/>
            <a:ext cx="581800" cy="582350"/>
            <a:chOff x="8064275" y="887850"/>
            <a:chExt cx="581800" cy="582350"/>
          </a:xfrm>
        </p:grpSpPr>
        <p:sp>
          <p:nvSpPr>
            <p:cNvPr id="920" name="Google Shape;920;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19"/>
          <p:cNvGrpSpPr/>
          <p:nvPr/>
        </p:nvGrpSpPr>
        <p:grpSpPr>
          <a:xfrm flipH="1" rot="5400000">
            <a:off x="7869720" y="2754200"/>
            <a:ext cx="292025" cy="292575"/>
            <a:chOff x="7353050" y="316275"/>
            <a:chExt cx="292025" cy="292575"/>
          </a:xfrm>
        </p:grpSpPr>
        <p:sp>
          <p:nvSpPr>
            <p:cNvPr id="927" name="Google Shape;927;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9"/>
          <p:cNvGrpSpPr/>
          <p:nvPr/>
        </p:nvGrpSpPr>
        <p:grpSpPr>
          <a:xfrm flipH="1" rot="5400000">
            <a:off x="8012458" y="178175"/>
            <a:ext cx="175000" cy="175000"/>
            <a:chOff x="8792300" y="321275"/>
            <a:chExt cx="175000" cy="175000"/>
          </a:xfrm>
        </p:grpSpPr>
        <p:sp>
          <p:nvSpPr>
            <p:cNvPr id="932" name="Google Shape;932;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9"/>
          <p:cNvGrpSpPr/>
          <p:nvPr/>
        </p:nvGrpSpPr>
        <p:grpSpPr>
          <a:xfrm flipH="1" rot="5400000">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7" name="Google Shape;947;p19"/>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19"/>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19"/>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19"/>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9"/>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9"/>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985" name="Shape 985"/>
        <p:cNvGrpSpPr/>
        <p:nvPr/>
      </p:nvGrpSpPr>
      <p:grpSpPr>
        <a:xfrm>
          <a:off x="0" y="0"/>
          <a:ext cx="0" cy="0"/>
          <a:chOff x="0" y="0"/>
          <a:chExt cx="0" cy="0"/>
        </a:xfrm>
      </p:grpSpPr>
      <p:sp>
        <p:nvSpPr>
          <p:cNvPr id="986" name="Google Shape;986;p20"/>
          <p:cNvSpPr txBox="1"/>
          <p:nvPr>
            <p:ph hasCustomPrompt="1" type="title"/>
          </p:nvPr>
        </p:nvSpPr>
        <p:spPr>
          <a:xfrm>
            <a:off x="2825496" y="704088"/>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p:nvPr>
            <p:ph hasCustomPrompt="1" idx="2" type="title"/>
          </p:nvPr>
        </p:nvSpPr>
        <p:spPr>
          <a:xfrm>
            <a:off x="2825496" y="218541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p:nvPr>
            <p:ph hasCustomPrompt="1" idx="4" type="title"/>
          </p:nvPr>
        </p:nvSpPr>
        <p:spPr>
          <a:xfrm>
            <a:off x="2825496" y="364845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992" name="Google Shape;992;p20"/>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93" name="Google Shape;993;p20"/>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94" name="Google Shape;994;p20"/>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95" name="Google Shape;995;p20"/>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96" name="Google Shape;996;p20"/>
          <p:cNvGrpSpPr/>
          <p:nvPr/>
        </p:nvGrpSpPr>
        <p:grpSpPr>
          <a:xfrm flipH="1" rot="5400000">
            <a:off x="7407333" y="1284925"/>
            <a:ext cx="581800" cy="582350"/>
            <a:chOff x="8064275" y="887850"/>
            <a:chExt cx="581800" cy="582350"/>
          </a:xfrm>
        </p:grpSpPr>
        <p:sp>
          <p:nvSpPr>
            <p:cNvPr id="997" name="Google Shape;997;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0"/>
          <p:cNvGrpSpPr/>
          <p:nvPr/>
        </p:nvGrpSpPr>
        <p:grpSpPr>
          <a:xfrm flipH="1" rot="5400000">
            <a:off x="7869720" y="2754200"/>
            <a:ext cx="292025" cy="292575"/>
            <a:chOff x="7353050" y="316275"/>
            <a:chExt cx="292025" cy="292575"/>
          </a:xfrm>
        </p:grpSpPr>
        <p:sp>
          <p:nvSpPr>
            <p:cNvPr id="1004" name="Google Shape;1004;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20"/>
          <p:cNvGrpSpPr/>
          <p:nvPr/>
        </p:nvGrpSpPr>
        <p:grpSpPr>
          <a:xfrm flipH="1" rot="5400000">
            <a:off x="8012458" y="178175"/>
            <a:ext cx="175000" cy="175000"/>
            <a:chOff x="8792300" y="321275"/>
            <a:chExt cx="175000" cy="175000"/>
          </a:xfrm>
        </p:grpSpPr>
        <p:sp>
          <p:nvSpPr>
            <p:cNvPr id="1009" name="Google Shape;1009;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20"/>
          <p:cNvGrpSpPr/>
          <p:nvPr/>
        </p:nvGrpSpPr>
        <p:grpSpPr>
          <a:xfrm flipH="1" rot="5400000">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24" name="Google Shape;1024;p20"/>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025" name="Google Shape;1025;p20"/>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026" name="Google Shape;1026;p20"/>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20"/>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971800" y="2231136"/>
            <a:ext cx="3200400" cy="8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 name="Google Shape;48;p3"/>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9" name="Google Shape;49;p3"/>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 name="Google Shape;69;p3"/>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3"/>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62" name="Shape 1062"/>
        <p:cNvGrpSpPr/>
        <p:nvPr/>
      </p:nvGrpSpPr>
      <p:grpSpPr>
        <a:xfrm>
          <a:off x="0" y="0"/>
          <a:ext cx="0" cy="0"/>
          <a:chOff x="0" y="0"/>
          <a:chExt cx="0" cy="0"/>
        </a:xfrm>
      </p:grpSpPr>
      <p:sp>
        <p:nvSpPr>
          <p:cNvPr id="1063" name="Google Shape;1063;p21"/>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1066" name="Google Shape;1066;p21"/>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21"/>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5" name="Google Shape;1085;p21"/>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6" name="Google Shape;1086;p21"/>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7" name="Google Shape;1087;p21"/>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8" name="Google Shape;1088;p21"/>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9" name="Google Shape;1089;p21"/>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090"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1092" name="Google Shape;1092;p22"/>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093" name="Google Shape;1093;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6" name="Google Shape;1106;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107" name="Google Shape;1107;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22"/>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4" name="Google Shape;1134;p22"/>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5" name="Google Shape;1135;p22"/>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6" name="Google Shape;1136;p22"/>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7" name="Google Shape;1137;p22"/>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8" name="Google Shape;1138;p22"/>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39" name="Shape 1139"/>
        <p:cNvGrpSpPr/>
        <p:nvPr/>
      </p:nvGrpSpPr>
      <p:grpSpPr>
        <a:xfrm>
          <a:off x="0" y="0"/>
          <a:ext cx="0" cy="0"/>
          <a:chOff x="0" y="0"/>
          <a:chExt cx="0" cy="0"/>
        </a:xfrm>
      </p:grpSpPr>
      <p:sp>
        <p:nvSpPr>
          <p:cNvPr id="1140" name="Google Shape;1140;p23"/>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41" name="Google Shape;1141;p23"/>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1142" name="Google Shape;1142;p23"/>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1143" name="Google Shape;1143;p23"/>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56" name="Google Shape;1156;p23"/>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1157" name="Google Shape;1157;p23"/>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183" name="Shape 1183"/>
        <p:cNvGrpSpPr/>
        <p:nvPr/>
      </p:nvGrpSpPr>
      <p:grpSpPr>
        <a:xfrm>
          <a:off x="0" y="0"/>
          <a:ext cx="0" cy="0"/>
          <a:chOff x="0" y="0"/>
          <a:chExt cx="0" cy="0"/>
        </a:xfrm>
      </p:grpSpPr>
      <p:sp>
        <p:nvSpPr>
          <p:cNvPr id="1184" name="Google Shape;1184;p24"/>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cxnSp>
        <p:nvCxnSpPr>
          <p:cNvPr id="1185" name="Google Shape;1185;p24"/>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24"/>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9" name="Google Shape;1199;p24"/>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00" name="Google Shape;1200;p24"/>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26" name="Shape 1226"/>
        <p:cNvGrpSpPr/>
        <p:nvPr/>
      </p:nvGrpSpPr>
      <p:grpSpPr>
        <a:xfrm>
          <a:off x="0" y="0"/>
          <a:ext cx="0" cy="0"/>
          <a:chOff x="0" y="0"/>
          <a:chExt cx="0" cy="0"/>
        </a:xfrm>
      </p:grpSpPr>
      <p:sp>
        <p:nvSpPr>
          <p:cNvPr id="1227" name="Google Shape;1227;p25"/>
          <p:cNvSpPr txBox="1"/>
          <p:nvPr>
            <p:ph type="title"/>
          </p:nvPr>
        </p:nvSpPr>
        <p:spPr>
          <a:xfrm>
            <a:off x="896100" y="1984450"/>
            <a:ext cx="3457200" cy="1292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1228" name="Google Shape;1228;p25"/>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229" name="Google Shape;1229;p25"/>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230" name="Google Shape;1230;p25"/>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2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1" name="Google Shape;1261;p25"/>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62" name="Google Shape;1262;p25"/>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288" name="Shape 1288"/>
        <p:cNvGrpSpPr/>
        <p:nvPr/>
      </p:nvGrpSpPr>
      <p:grpSpPr>
        <a:xfrm>
          <a:off x="0" y="0"/>
          <a:ext cx="0" cy="0"/>
          <a:chOff x="0" y="0"/>
          <a:chExt cx="0" cy="0"/>
        </a:xfrm>
      </p:grpSpPr>
      <p:sp>
        <p:nvSpPr>
          <p:cNvPr id="1289" name="Google Shape;1289;p26"/>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cxnSp>
        <p:nvCxnSpPr>
          <p:cNvPr id="1290" name="Google Shape;1290;p26"/>
          <p:cNvCxnSpPr/>
          <p:nvPr/>
        </p:nvCxnSpPr>
        <p:spPr>
          <a:xfrm rot="10800000">
            <a:off x="8109000" y="501275"/>
            <a:ext cx="737700" cy="737700"/>
          </a:xfrm>
          <a:prstGeom prst="straightConnector1">
            <a:avLst/>
          </a:prstGeom>
          <a:noFill/>
          <a:ln cap="flat" cmpd="sng" w="9525">
            <a:solidFill>
              <a:schemeClr val="dk2"/>
            </a:solidFill>
            <a:prstDash val="solid"/>
            <a:round/>
            <a:headEnd len="med" w="med" type="none"/>
            <a:tailEnd len="med" w="med" type="none"/>
          </a:ln>
        </p:spPr>
      </p:cxnSp>
      <p:cxnSp>
        <p:nvCxnSpPr>
          <p:cNvPr id="1291" name="Google Shape;1291;p26"/>
          <p:cNvCxnSpPr/>
          <p:nvPr/>
        </p:nvCxnSpPr>
        <p:spPr>
          <a:xfrm>
            <a:off x="582475" y="282188"/>
            <a:ext cx="1212900" cy="422700"/>
          </a:xfrm>
          <a:prstGeom prst="straightConnector1">
            <a:avLst/>
          </a:prstGeom>
          <a:noFill/>
          <a:ln cap="flat" cmpd="sng" w="9525">
            <a:solidFill>
              <a:schemeClr val="dk2"/>
            </a:solidFill>
            <a:prstDash val="solid"/>
            <a:round/>
            <a:headEnd len="med" w="med" type="none"/>
            <a:tailEnd len="med" w="med" type="none"/>
          </a:ln>
        </p:spPr>
      </p:cxnSp>
      <p:cxnSp>
        <p:nvCxnSpPr>
          <p:cNvPr id="1292" name="Google Shape;1292;p26"/>
          <p:cNvCxnSpPr/>
          <p:nvPr/>
        </p:nvCxnSpPr>
        <p:spPr>
          <a:xfrm flipH="1" rot="10800000">
            <a:off x="0" y="274188"/>
            <a:ext cx="582600" cy="654300"/>
          </a:xfrm>
          <a:prstGeom prst="straightConnector1">
            <a:avLst/>
          </a:prstGeom>
          <a:noFill/>
          <a:ln cap="flat" cmpd="sng" w="9525">
            <a:solidFill>
              <a:schemeClr val="dk2"/>
            </a:solidFill>
            <a:prstDash val="solid"/>
            <a:round/>
            <a:headEnd len="med" w="med" type="none"/>
            <a:tailEnd len="med" w="med" type="none"/>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09" name="Google Shape;1309;p26"/>
          <p:cNvCxnSpPr/>
          <p:nvPr/>
        </p:nvCxnSpPr>
        <p:spPr>
          <a:xfrm flipH="1">
            <a:off x="8151325" y="6875"/>
            <a:ext cx="1002600" cy="494400"/>
          </a:xfrm>
          <a:prstGeom prst="straightConnector1">
            <a:avLst/>
          </a:prstGeom>
          <a:noFill/>
          <a:ln cap="flat" cmpd="sng" w="9525">
            <a:solidFill>
              <a:schemeClr val="dk2"/>
            </a:solidFill>
            <a:prstDash val="solid"/>
            <a:round/>
            <a:headEnd len="med" w="med" type="none"/>
            <a:tailEnd len="med" w="med" type="none"/>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26"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cap="flat" cmpd="sng" w="9525">
            <a:solidFill>
              <a:srgbClr val="1A2E35"/>
            </a:solidFill>
            <a:prstDash val="solid"/>
            <a:round/>
            <a:headEnd len="med" w="med" type="none"/>
            <a:tailEnd len="med" w="med" type="none"/>
          </a:ln>
        </p:spPr>
      </p:cxnSp>
      <p:cxnSp>
        <p:nvCxnSpPr>
          <p:cNvPr id="1328" name="Google Shape;1328;p27"/>
          <p:cNvCxnSpPr/>
          <p:nvPr/>
        </p:nvCxnSpPr>
        <p:spPr>
          <a:xfrm flipH="1" rot="-5400000">
            <a:off x="7181408" y="2082400"/>
            <a:ext cx="1342200" cy="315300"/>
          </a:xfrm>
          <a:prstGeom prst="straightConnector1">
            <a:avLst/>
          </a:prstGeom>
          <a:noFill/>
          <a:ln cap="flat" cmpd="sng" w="9525">
            <a:solidFill>
              <a:srgbClr val="1A2E35"/>
            </a:solidFill>
            <a:prstDash val="solid"/>
            <a:round/>
            <a:headEnd len="med" w="med" type="none"/>
            <a:tailEnd len="med" w="med" type="none"/>
          </a:ln>
        </p:spPr>
      </p:cxnSp>
      <p:cxnSp>
        <p:nvCxnSpPr>
          <p:cNvPr id="1329" name="Google Shape;1329;p27"/>
          <p:cNvCxnSpPr/>
          <p:nvPr/>
        </p:nvCxnSpPr>
        <p:spPr>
          <a:xfrm rot="5400000">
            <a:off x="7232433" y="736375"/>
            <a:ext cx="1332000" cy="392100"/>
          </a:xfrm>
          <a:prstGeom prst="straightConnector1">
            <a:avLst/>
          </a:prstGeom>
          <a:noFill/>
          <a:ln cap="flat" cmpd="sng" w="9525">
            <a:solidFill>
              <a:srgbClr val="1A2E35"/>
            </a:solidFill>
            <a:prstDash val="solid"/>
            <a:round/>
            <a:headEnd len="med" w="med" type="none"/>
            <a:tailEnd len="med" w="med" type="none"/>
          </a:ln>
        </p:spPr>
      </p:cxnSp>
      <p:cxnSp>
        <p:nvCxnSpPr>
          <p:cNvPr id="1330" name="Google Shape;1330;p27"/>
          <p:cNvCxnSpPr/>
          <p:nvPr/>
        </p:nvCxnSpPr>
        <p:spPr>
          <a:xfrm rot="5400000">
            <a:off x="8168433" y="-66600"/>
            <a:ext cx="273900" cy="407100"/>
          </a:xfrm>
          <a:prstGeom prst="straightConnector1">
            <a:avLst/>
          </a:prstGeom>
          <a:noFill/>
          <a:ln cap="flat" cmpd="sng" w="9525">
            <a:solidFill>
              <a:srgbClr val="1A2E35"/>
            </a:solidFill>
            <a:prstDash val="solid"/>
            <a:round/>
            <a:headEnd len="med" w="med" type="none"/>
            <a:tailEnd len="med" w="med" type="none"/>
          </a:ln>
        </p:spPr>
      </p:cxnSp>
      <p:grpSp>
        <p:nvGrpSpPr>
          <p:cNvPr id="1331" name="Google Shape;1331;p27"/>
          <p:cNvGrpSpPr/>
          <p:nvPr/>
        </p:nvGrpSpPr>
        <p:grpSpPr>
          <a:xfrm flipH="1" rot="5400000">
            <a:off x="7407333" y="1284925"/>
            <a:ext cx="581800" cy="582350"/>
            <a:chOff x="8064275" y="887850"/>
            <a:chExt cx="581800" cy="582350"/>
          </a:xfrm>
        </p:grpSpPr>
        <p:sp>
          <p:nvSpPr>
            <p:cNvPr id="1332" name="Google Shape;133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7"/>
          <p:cNvGrpSpPr/>
          <p:nvPr/>
        </p:nvGrpSpPr>
        <p:grpSpPr>
          <a:xfrm flipH="1" rot="5400000">
            <a:off x="7869720" y="2754200"/>
            <a:ext cx="292025" cy="292575"/>
            <a:chOff x="7353050" y="316275"/>
            <a:chExt cx="292025" cy="292575"/>
          </a:xfrm>
        </p:grpSpPr>
        <p:sp>
          <p:nvSpPr>
            <p:cNvPr id="1339" name="Google Shape;133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27"/>
          <p:cNvGrpSpPr/>
          <p:nvPr/>
        </p:nvGrpSpPr>
        <p:grpSpPr>
          <a:xfrm flipH="1" rot="5400000">
            <a:off x="8012458" y="178175"/>
            <a:ext cx="175000" cy="175000"/>
            <a:chOff x="8792300" y="321275"/>
            <a:chExt cx="175000" cy="175000"/>
          </a:xfrm>
        </p:grpSpPr>
        <p:sp>
          <p:nvSpPr>
            <p:cNvPr id="1344" name="Google Shape;134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27"/>
          <p:cNvGrpSpPr/>
          <p:nvPr/>
        </p:nvGrpSpPr>
        <p:grpSpPr>
          <a:xfrm flipH="1" rot="5400000">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9" name="Google Shape;1359;p27"/>
          <p:cNvCxnSpPr/>
          <p:nvPr/>
        </p:nvCxnSpPr>
        <p:spPr>
          <a:xfrm flipH="1" rot="5400000">
            <a:off x="740850" y="2598325"/>
            <a:ext cx="1672500" cy="126000"/>
          </a:xfrm>
          <a:prstGeom prst="straightConnector1">
            <a:avLst/>
          </a:prstGeom>
          <a:noFill/>
          <a:ln cap="flat" cmpd="sng" w="9525">
            <a:solidFill>
              <a:srgbClr val="1A2E35"/>
            </a:solidFill>
            <a:prstDash val="solid"/>
            <a:round/>
            <a:headEnd len="med" w="med" type="none"/>
            <a:tailEnd len="med" w="med" type="none"/>
          </a:ln>
        </p:spPr>
      </p:cxnSp>
      <p:cxnSp>
        <p:nvCxnSpPr>
          <p:cNvPr id="1360" name="Google Shape;1360;p27"/>
          <p:cNvCxnSpPr/>
          <p:nvPr/>
        </p:nvCxnSpPr>
        <p:spPr>
          <a:xfrm rot="-5400000">
            <a:off x="847100" y="3554000"/>
            <a:ext cx="829500" cy="743400"/>
          </a:xfrm>
          <a:prstGeom prst="straightConnector1">
            <a:avLst/>
          </a:prstGeom>
          <a:noFill/>
          <a:ln cap="flat" cmpd="sng" w="9525">
            <a:solidFill>
              <a:srgbClr val="1A2E35"/>
            </a:solidFill>
            <a:prstDash val="solid"/>
            <a:round/>
            <a:headEnd len="med" w="med" type="none"/>
            <a:tailEnd len="med" w="med" type="none"/>
          </a:ln>
        </p:spPr>
      </p:cxnSp>
      <p:cxnSp>
        <p:nvCxnSpPr>
          <p:cNvPr id="1361" name="Google Shape;1361;p27"/>
          <p:cNvCxnSpPr/>
          <p:nvPr/>
        </p:nvCxnSpPr>
        <p:spPr>
          <a:xfrm flipH="1" rot="5400000">
            <a:off x="1105775" y="4151250"/>
            <a:ext cx="796500" cy="1188000"/>
          </a:xfrm>
          <a:prstGeom prst="straightConnector1">
            <a:avLst/>
          </a:prstGeom>
          <a:noFill/>
          <a:ln cap="flat" cmpd="sng" w="9525">
            <a:solidFill>
              <a:srgbClr val="1A2E35"/>
            </a:solidFill>
            <a:prstDash val="solid"/>
            <a:round/>
            <a:headEnd len="med" w="med" type="none"/>
            <a:tailEnd len="med" w="med" type="none"/>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2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397"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cap="flat" cmpd="sng" w="9525">
              <a:solidFill>
                <a:srgbClr val="595959"/>
              </a:solidFill>
              <a:prstDash val="solid"/>
              <a:round/>
              <a:headEnd len="med" w="med" type="none"/>
              <a:tailEnd len="med" w="med" type="none"/>
            </a:ln>
          </p:spPr>
        </p:cxnSp>
        <p:cxnSp>
          <p:nvCxnSpPr>
            <p:cNvPr id="1400" name="Google Shape;1400;p28"/>
            <p:cNvCxnSpPr/>
            <p:nvPr/>
          </p:nvCxnSpPr>
          <p:spPr>
            <a:xfrm>
              <a:off x="8666025" y="-1158"/>
              <a:ext cx="0" cy="1902000"/>
            </a:xfrm>
            <a:prstGeom prst="straightConnector1">
              <a:avLst/>
            </a:prstGeom>
            <a:noFill/>
            <a:ln cap="flat" cmpd="sng" w="9525">
              <a:solidFill>
                <a:srgbClr val="595959"/>
              </a:solidFill>
              <a:prstDash val="solid"/>
              <a:round/>
              <a:headEnd len="med" w="med" type="none"/>
              <a:tailEnd len="med" w="med" type="none"/>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18"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38" name="Google Shape;1438;p29"/>
            <p:cNvCxnSpPr/>
            <p:nvPr/>
          </p:nvCxnSpPr>
          <p:spPr>
            <a:xfrm>
              <a:off x="723725" y="613"/>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2" name="Google Shape;1472;p29"/>
            <p:cNvCxnSpPr/>
            <p:nvPr/>
          </p:nvCxnSpPr>
          <p:spPr>
            <a:xfrm>
              <a:off x="8407225" y="0"/>
              <a:ext cx="0" cy="2160900"/>
            </a:xfrm>
            <a:prstGeom prst="straightConnector1">
              <a:avLst/>
            </a:prstGeom>
            <a:noFill/>
            <a:ln cap="flat" cmpd="sng" w="9525">
              <a:solidFill>
                <a:srgbClr val="595959"/>
              </a:solidFill>
              <a:prstDash val="solid"/>
              <a:round/>
              <a:headEnd len="med" w="med" type="none"/>
              <a:tailEnd len="med" w="med" type="none"/>
            </a:ln>
          </p:spPr>
        </p:cxnSp>
        <p:cxnSp>
          <p:nvCxnSpPr>
            <p:cNvPr id="1473" name="Google Shape;1473;p29"/>
            <p:cNvCxnSpPr/>
            <p:nvPr/>
          </p:nvCxnSpPr>
          <p:spPr>
            <a:xfrm>
              <a:off x="718025" y="2985634"/>
              <a:ext cx="0" cy="2160900"/>
            </a:xfrm>
            <a:prstGeom prst="straightConnector1">
              <a:avLst/>
            </a:prstGeom>
            <a:noFill/>
            <a:ln cap="flat" cmpd="sng" w="9525">
              <a:solidFill>
                <a:srgbClr val="595959"/>
              </a:solidFill>
              <a:prstDash val="solid"/>
              <a:round/>
              <a:headEnd len="med" w="med" type="none"/>
              <a:tailEnd len="med" w="med" type="none"/>
            </a:ln>
          </p:spPr>
        </p:cxnSp>
        <p:sp>
          <p:nvSpPr>
            <p:cNvPr id="1474" name="Google Shape;1474;p29"/>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478"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1481" name="Google Shape;1481;p30"/>
            <p:cNvCxnSpPr/>
            <p:nvPr/>
          </p:nvCxnSpPr>
          <p:spPr>
            <a:xfrm flipH="1" rot="10800000">
              <a:off x="1562083"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1482" name="Google Shape;1482;p30"/>
            <p:cNvCxnSpPr/>
            <p:nvPr/>
          </p:nvCxnSpPr>
          <p:spPr>
            <a:xfrm>
              <a:off x="259558"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30"/>
            <p:cNvCxnSpPr/>
            <p:nvPr/>
          </p:nvCxnSpPr>
          <p:spPr>
            <a:xfrm>
              <a:off x="-6867"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2" name="Google Shape;1512;p30"/>
            <p:cNvCxnSpPr/>
            <p:nvPr/>
          </p:nvCxnSpPr>
          <p:spPr>
            <a:xfrm rot="10800000">
              <a:off x="5995050" y="226600"/>
              <a:ext cx="1504500" cy="224700"/>
            </a:xfrm>
            <a:prstGeom prst="straightConnector1">
              <a:avLst/>
            </a:prstGeom>
            <a:noFill/>
            <a:ln cap="flat" cmpd="sng" w="9525">
              <a:solidFill>
                <a:schemeClr val="dk2"/>
              </a:solidFill>
              <a:prstDash val="solid"/>
              <a:round/>
              <a:headEnd len="med" w="med" type="none"/>
              <a:tailEnd len="med" w="med" type="none"/>
            </a:ln>
          </p:spPr>
        </p:cxnSp>
        <p:cxnSp>
          <p:nvCxnSpPr>
            <p:cNvPr id="1513" name="Google Shape;1513;p30"/>
            <p:cNvCxnSpPr/>
            <p:nvPr/>
          </p:nvCxnSpPr>
          <p:spPr>
            <a:xfrm rot="10800000">
              <a:off x="7512925" y="45785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514" name="Google Shape;1514;p30"/>
            <p:cNvCxnSpPr/>
            <p:nvPr/>
          </p:nvCxnSpPr>
          <p:spPr>
            <a:xfrm flipH="1">
              <a:off x="8348975" y="-6625"/>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0"/>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 name="Google Shape;135;p4"/>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4"/>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71" name="Google Shape;171;p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46"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type="title"/>
          </p:nvPr>
        </p:nvSpPr>
        <p:spPr>
          <a:xfrm>
            <a:off x="2624328" y="1018528"/>
            <a:ext cx="39045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cap="flat" cmpd="sng" w="9525">
              <a:solidFill>
                <a:srgbClr val="595959"/>
              </a:solidFill>
              <a:prstDash val="solid"/>
              <a:round/>
              <a:headEnd len="med" w="med" type="none"/>
              <a:tailEnd len="med" w="med" type="none"/>
            </a:ln>
          </p:spPr>
        </p:cxnSp>
        <p:cxnSp>
          <p:nvCxnSpPr>
            <p:cNvPr id="1553" name="Google Shape;1553;p31"/>
            <p:cNvCxnSpPr/>
            <p:nvPr/>
          </p:nvCxnSpPr>
          <p:spPr>
            <a:xfrm flipH="1" rot="10800000">
              <a:off x="1562083" y="4492325"/>
              <a:ext cx="1342200" cy="315300"/>
            </a:xfrm>
            <a:prstGeom prst="straightConnector1">
              <a:avLst/>
            </a:prstGeom>
            <a:noFill/>
            <a:ln cap="flat" cmpd="sng" w="9525">
              <a:solidFill>
                <a:srgbClr val="595959"/>
              </a:solidFill>
              <a:prstDash val="solid"/>
              <a:round/>
              <a:headEnd len="med" w="med" type="none"/>
              <a:tailEnd len="med" w="med" type="none"/>
            </a:ln>
          </p:spPr>
        </p:cxnSp>
        <p:cxnSp>
          <p:nvCxnSpPr>
            <p:cNvPr id="1554" name="Google Shape;1554;p31"/>
            <p:cNvCxnSpPr/>
            <p:nvPr/>
          </p:nvCxnSpPr>
          <p:spPr>
            <a:xfrm>
              <a:off x="259558" y="4408000"/>
              <a:ext cx="1332000" cy="392100"/>
            </a:xfrm>
            <a:prstGeom prst="straightConnector1">
              <a:avLst/>
            </a:prstGeom>
            <a:noFill/>
            <a:ln cap="flat" cmpd="sng" w="9525">
              <a:solidFill>
                <a:srgbClr val="595959"/>
              </a:solidFill>
              <a:prstDash val="solid"/>
              <a:round/>
              <a:headEnd len="med" w="med" type="none"/>
              <a:tailEnd len="med" w="med" type="none"/>
            </a:ln>
          </p:spPr>
        </p:cxnSp>
        <p:cxnSp>
          <p:nvCxnSpPr>
            <p:cNvPr id="1555" name="Google Shape;1555;p31"/>
            <p:cNvCxnSpPr/>
            <p:nvPr/>
          </p:nvCxnSpPr>
          <p:spPr>
            <a:xfrm>
              <a:off x="-6867" y="3993550"/>
              <a:ext cx="273900" cy="407100"/>
            </a:xfrm>
            <a:prstGeom prst="straightConnector1">
              <a:avLst/>
            </a:prstGeom>
            <a:noFill/>
            <a:ln cap="flat" cmpd="sng" w="9525">
              <a:solidFill>
                <a:srgbClr val="595959"/>
              </a:solidFill>
              <a:prstDash val="solid"/>
              <a:round/>
              <a:headEnd len="med" w="med" type="none"/>
              <a:tailEnd len="med" w="med" type="none"/>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84" name="Google Shape;1584;p31"/>
            <p:cNvCxnSpPr/>
            <p:nvPr/>
          </p:nvCxnSpPr>
          <p:spPr>
            <a:xfrm rot="10800000">
              <a:off x="5995050" y="226600"/>
              <a:ext cx="1504500" cy="224700"/>
            </a:xfrm>
            <a:prstGeom prst="straightConnector1">
              <a:avLst/>
            </a:prstGeom>
            <a:noFill/>
            <a:ln cap="flat" cmpd="sng" w="9525">
              <a:solidFill>
                <a:srgbClr val="595959"/>
              </a:solidFill>
              <a:prstDash val="solid"/>
              <a:round/>
              <a:headEnd len="med" w="med" type="none"/>
              <a:tailEnd len="med" w="med" type="none"/>
            </a:ln>
          </p:spPr>
        </p:cxnSp>
        <p:cxnSp>
          <p:nvCxnSpPr>
            <p:cNvPr id="1585" name="Google Shape;1585;p31"/>
            <p:cNvCxnSpPr/>
            <p:nvPr/>
          </p:nvCxnSpPr>
          <p:spPr>
            <a:xfrm rot="10800000">
              <a:off x="7512925" y="457850"/>
              <a:ext cx="829500" cy="743400"/>
            </a:xfrm>
            <a:prstGeom prst="straightConnector1">
              <a:avLst/>
            </a:prstGeom>
            <a:noFill/>
            <a:ln cap="flat" cmpd="sng" w="9525">
              <a:solidFill>
                <a:srgbClr val="595959"/>
              </a:solidFill>
              <a:prstDash val="solid"/>
              <a:round/>
              <a:headEnd len="med" w="med" type="none"/>
              <a:tailEnd len="med" w="med" type="none"/>
            </a:ln>
          </p:spPr>
        </p:cxnSp>
        <p:cxnSp>
          <p:nvCxnSpPr>
            <p:cNvPr id="1586" name="Google Shape;1586;p31"/>
            <p:cNvCxnSpPr/>
            <p:nvPr/>
          </p:nvCxnSpPr>
          <p:spPr>
            <a:xfrm flipH="1">
              <a:off x="8348975" y="-6625"/>
              <a:ext cx="796500" cy="1188000"/>
            </a:xfrm>
            <a:prstGeom prst="straightConnector1">
              <a:avLst/>
            </a:prstGeom>
            <a:noFill/>
            <a:ln cap="flat" cmpd="sng" w="9525">
              <a:solidFill>
                <a:srgbClr val="595959"/>
              </a:solidFill>
              <a:prstDash val="solid"/>
              <a:round/>
              <a:headEnd len="med" w="med" type="none"/>
              <a:tailEnd len="med" w="med" type="none"/>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8" name="Google Shape;1618;p31"/>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19" name="Shape 1619"/>
        <p:cNvGrpSpPr/>
        <p:nvPr/>
      </p:nvGrpSpPr>
      <p:grpSpPr>
        <a:xfrm>
          <a:off x="0" y="0"/>
          <a:ext cx="0" cy="0"/>
          <a:chOff x="0" y="0"/>
          <a:chExt cx="0" cy="0"/>
        </a:xfrm>
      </p:grpSpPr>
      <p:sp>
        <p:nvSpPr>
          <p:cNvPr id="1620" name="Google Shape;1620;p32"/>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1" name="Google Shape;1621;p32"/>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2" name="Google Shape;1622;p32"/>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42" name="Google Shape;1642;p32"/>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76" name="Google Shape;1676;p32"/>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32"/>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678" name="Google Shape;1678;p3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txBox="1"/>
          <p:nvPr>
            <p:ph type="title"/>
          </p:nvPr>
        </p:nvSpPr>
        <p:spPr>
          <a:xfrm>
            <a:off x="1807671" y="338325"/>
            <a:ext cx="55287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5"/>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8" name="Google Shape;178;p5"/>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9" name="Google Shape;179;p5"/>
          <p:cNvSpPr txBox="1"/>
          <p:nvPr>
            <p:ph idx="3" type="subTitle"/>
          </p:nvPr>
        </p:nvSpPr>
        <p:spPr>
          <a:xfrm>
            <a:off x="4956048" y="2221992"/>
            <a:ext cx="2084700" cy="28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0" name="Google Shape;180;p5"/>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1" name="Google Shape;181;p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82" name="Google Shape;182;p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2" name="Google Shape;202;p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38" name="Google Shape;238;p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6"/>
          <p:cNvSpPr txBox="1"/>
          <p:nvPr>
            <p:ph type="title"/>
          </p:nvPr>
        </p:nvSpPr>
        <p:spPr>
          <a:xfrm>
            <a:off x="1823475" y="338328"/>
            <a:ext cx="54969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7" name="Google Shape;297;p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99" name="Google Shape;299;p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3" name="Shape 303"/>
        <p:cNvGrpSpPr/>
        <p:nvPr/>
      </p:nvGrpSpPr>
      <p:grpSpPr>
        <a:xfrm>
          <a:off x="0" y="0"/>
          <a:ext cx="0" cy="0"/>
          <a:chOff x="0" y="0"/>
          <a:chExt cx="0" cy="0"/>
        </a:xfrm>
      </p:grpSpPr>
      <p:sp>
        <p:nvSpPr>
          <p:cNvPr id="304" name="Google Shape;304;p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p:txBody>
      </p:sp>
      <p:sp>
        <p:nvSpPr>
          <p:cNvPr id="305" name="Google Shape;305;p7"/>
          <p:cNvSpPr txBox="1"/>
          <p:nvPr>
            <p:ph type="title"/>
          </p:nvPr>
        </p:nvSpPr>
        <p:spPr>
          <a:xfrm>
            <a:off x="804672" y="3319272"/>
            <a:ext cx="3291900" cy="4023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06" name="Google Shape;306;p7"/>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07" name="Google Shape;307;p7"/>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7"/>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9" name="Google Shape;339;p7"/>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7"/>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8"/>
          <p:cNvSpPr txBox="1"/>
          <p:nvPr>
            <p:ph type="title"/>
          </p:nvPr>
        </p:nvSpPr>
        <p:spPr>
          <a:xfrm>
            <a:off x="2624328" y="1620753"/>
            <a:ext cx="3904500" cy="190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8"/>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8"/>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375" name="Google Shape;375;p8"/>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4" name="Google Shape;404;p8"/>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8"/>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8"/>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8" name="Shape 438"/>
        <p:cNvGrpSpPr/>
        <p:nvPr/>
      </p:nvGrpSpPr>
      <p:grpSpPr>
        <a:xfrm>
          <a:off x="0" y="0"/>
          <a:ext cx="0" cy="0"/>
          <a:chOff x="0" y="0"/>
          <a:chExt cx="0" cy="0"/>
        </a:xfrm>
      </p:grpSpPr>
      <p:sp>
        <p:nvSpPr>
          <p:cNvPr id="439" name="Google Shape;439;p9"/>
          <p:cNvSpPr txBox="1"/>
          <p:nvPr>
            <p:ph type="title"/>
          </p:nvPr>
        </p:nvSpPr>
        <p:spPr>
          <a:xfrm>
            <a:off x="896112" y="2039112"/>
            <a:ext cx="3566100" cy="1362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indent="-317500" lvl="1" marL="914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indent="-317500" lvl="2" marL="1371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indent="-317500" lvl="3" marL="1828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indent="-317500" lvl="4" marL="22860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indent="-317500" lvl="5" marL="2743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indent="-317500" lvl="6" marL="3200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indent="-317500" lvl="7" marL="3657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indent="-317500" lvl="8" marL="4114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cxnSp>
        <p:nvCxnSpPr>
          <p:cNvPr id="441" name="Google Shape;441;p9"/>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9"/>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9"/>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9"/>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9"/>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4" name="Google Shape;474;p9"/>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9"/>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1" name="Shape 501"/>
        <p:cNvGrpSpPr/>
        <p:nvPr/>
      </p:nvGrpSpPr>
      <p:grpSpPr>
        <a:xfrm>
          <a:off x="0" y="0"/>
          <a:ext cx="0" cy="0"/>
          <a:chOff x="0" y="0"/>
          <a:chExt cx="0" cy="0"/>
        </a:xfrm>
      </p:grpSpPr>
      <p:sp>
        <p:nvSpPr>
          <p:cNvPr id="502" name="Google Shape;502;p10"/>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p:txBody>
      </p:sp>
      <p:sp>
        <p:nvSpPr>
          <p:cNvPr id="503" name="Google Shape;503;p1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504" name="Google Shape;504;p10"/>
          <p:cNvCxnSpPr/>
          <p:nvPr/>
        </p:nvCxnSpPr>
        <p:spPr>
          <a:xfrm>
            <a:off x="590450" y="4340600"/>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10"/>
          <p:cNvCxnSpPr/>
          <p:nvPr/>
        </p:nvCxnSpPr>
        <p:spPr>
          <a:xfrm flipH="1" rot="10800000">
            <a:off x="7975" y="4332600"/>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10"/>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10"/>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grpSp>
        <p:nvGrpSpPr>
          <p:cNvPr id="1686" name="Google Shape;1686;p33"/>
          <p:cNvGrpSpPr/>
          <p:nvPr/>
        </p:nvGrpSpPr>
        <p:grpSpPr>
          <a:xfrm>
            <a:off x="-525065" y="1075619"/>
            <a:ext cx="5343540" cy="4183680"/>
            <a:chOff x="469775" y="238125"/>
            <a:chExt cx="6679425" cy="5229600"/>
          </a:xfrm>
        </p:grpSpPr>
        <p:sp>
          <p:nvSpPr>
            <p:cNvPr id="1687" name="Google Shape;1687;p33"/>
            <p:cNvSpPr/>
            <p:nvPr/>
          </p:nvSpPr>
          <p:spPr>
            <a:xfrm>
              <a:off x="830950" y="238200"/>
              <a:ext cx="6001825" cy="5109175"/>
            </a:xfrm>
            <a:custGeom>
              <a:rect b="b" l="l" r="r" t="t"/>
              <a:pathLst>
                <a:path extrusionOk="0" h="204367" w="240073">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3"/>
            <p:cNvSpPr/>
            <p:nvPr/>
          </p:nvSpPr>
          <p:spPr>
            <a:xfrm>
              <a:off x="1009000" y="238125"/>
              <a:ext cx="5764775" cy="5102425"/>
            </a:xfrm>
            <a:custGeom>
              <a:rect b="b" l="l" r="r" t="t"/>
              <a:pathLst>
                <a:path extrusionOk="0" h="204097" w="230591">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3"/>
            <p:cNvSpPr/>
            <p:nvPr/>
          </p:nvSpPr>
          <p:spPr>
            <a:xfrm>
              <a:off x="6155150" y="3211050"/>
              <a:ext cx="888225" cy="2247525"/>
            </a:xfrm>
            <a:custGeom>
              <a:rect b="b" l="l" r="r" t="t"/>
              <a:pathLst>
                <a:path extrusionOk="0" h="89901" w="35529">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3"/>
            <p:cNvSpPr/>
            <p:nvPr/>
          </p:nvSpPr>
          <p:spPr>
            <a:xfrm>
              <a:off x="2992975" y="2455100"/>
              <a:ext cx="2658575" cy="3012625"/>
            </a:xfrm>
            <a:custGeom>
              <a:rect b="b" l="l" r="r" t="t"/>
              <a:pathLst>
                <a:path extrusionOk="0" h="120505" w="106343">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3"/>
            <p:cNvSpPr/>
            <p:nvPr/>
          </p:nvSpPr>
          <p:spPr>
            <a:xfrm>
              <a:off x="2992975" y="2709450"/>
              <a:ext cx="2434725" cy="2758275"/>
            </a:xfrm>
            <a:custGeom>
              <a:rect b="b" l="l" r="r" t="t"/>
              <a:pathLst>
                <a:path extrusionOk="0" h="110331" w="97389">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3"/>
            <p:cNvSpPr/>
            <p:nvPr/>
          </p:nvSpPr>
          <p:spPr>
            <a:xfrm>
              <a:off x="5418525" y="2464250"/>
              <a:ext cx="224875" cy="2994325"/>
            </a:xfrm>
            <a:custGeom>
              <a:rect b="b" l="l" r="r" t="t"/>
              <a:pathLst>
                <a:path extrusionOk="0" h="119773" w="8995">
                  <a:moveTo>
                    <a:pt x="8995" y="1"/>
                  </a:moveTo>
                  <a:lnTo>
                    <a:pt x="1" y="10134"/>
                  </a:lnTo>
                  <a:lnTo>
                    <a:pt x="1" y="119772"/>
                  </a:lnTo>
                  <a:lnTo>
                    <a:pt x="8995" y="119772"/>
                  </a:lnTo>
                  <a:lnTo>
                    <a:pt x="89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3"/>
            <p:cNvSpPr/>
            <p:nvPr/>
          </p:nvSpPr>
          <p:spPr>
            <a:xfrm>
              <a:off x="5533500" y="4907100"/>
              <a:ext cx="109900" cy="551475"/>
            </a:xfrm>
            <a:custGeom>
              <a:rect b="b" l="l" r="r" t="t"/>
              <a:pathLst>
                <a:path extrusionOk="0" h="22059" w="4396">
                  <a:moveTo>
                    <a:pt x="0" y="1"/>
                  </a:moveTo>
                  <a:lnTo>
                    <a:pt x="0"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3"/>
            <p:cNvSpPr/>
            <p:nvPr/>
          </p:nvSpPr>
          <p:spPr>
            <a:xfrm>
              <a:off x="5525350" y="4898950"/>
              <a:ext cx="126200" cy="568775"/>
            </a:xfrm>
            <a:custGeom>
              <a:rect b="b" l="l" r="r" t="t"/>
              <a:pathLst>
                <a:path extrusionOk="0" h="22751" w="5048">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3"/>
            <p:cNvSpPr/>
            <p:nvPr/>
          </p:nvSpPr>
          <p:spPr>
            <a:xfrm>
              <a:off x="5643375" y="4524550"/>
              <a:ext cx="474150" cy="934025"/>
            </a:xfrm>
            <a:custGeom>
              <a:rect b="b" l="l" r="r" t="t"/>
              <a:pathLst>
                <a:path extrusionOk="0" h="37361" w="18966">
                  <a:moveTo>
                    <a:pt x="18965" y="0"/>
                  </a:moveTo>
                  <a:lnTo>
                    <a:pt x="1" y="15303"/>
                  </a:lnTo>
                  <a:lnTo>
                    <a:pt x="1" y="37360"/>
                  </a:lnTo>
                  <a:lnTo>
                    <a:pt x="18965" y="37360"/>
                  </a:lnTo>
                  <a:lnTo>
                    <a:pt x="189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3"/>
            <p:cNvSpPr/>
            <p:nvPr/>
          </p:nvSpPr>
          <p:spPr>
            <a:xfrm>
              <a:off x="5634225" y="4516325"/>
              <a:ext cx="491450" cy="951400"/>
            </a:xfrm>
            <a:custGeom>
              <a:rect b="b" l="l" r="r" t="t"/>
              <a:pathLst>
                <a:path extrusionOk="0" h="38056" w="19658">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3"/>
            <p:cNvSpPr/>
            <p:nvPr/>
          </p:nvSpPr>
          <p:spPr>
            <a:xfrm>
              <a:off x="1820900" y="4907100"/>
              <a:ext cx="109900" cy="551475"/>
            </a:xfrm>
            <a:custGeom>
              <a:rect b="b" l="l" r="r" t="t"/>
              <a:pathLst>
                <a:path extrusionOk="0" h="22059" w="4396">
                  <a:moveTo>
                    <a:pt x="1" y="1"/>
                  </a:moveTo>
                  <a:lnTo>
                    <a:pt x="1"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3"/>
            <p:cNvSpPr/>
            <p:nvPr/>
          </p:nvSpPr>
          <p:spPr>
            <a:xfrm>
              <a:off x="1812775" y="4898950"/>
              <a:ext cx="126175" cy="568775"/>
            </a:xfrm>
            <a:custGeom>
              <a:rect b="b" l="l" r="r" t="t"/>
              <a:pathLst>
                <a:path extrusionOk="0" h="22751" w="5047">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3"/>
            <p:cNvSpPr/>
            <p:nvPr/>
          </p:nvSpPr>
          <p:spPr>
            <a:xfrm>
              <a:off x="1930800" y="4524550"/>
              <a:ext cx="474125" cy="934025"/>
            </a:xfrm>
            <a:custGeom>
              <a:rect b="b" l="l" r="r" t="t"/>
              <a:pathLst>
                <a:path extrusionOk="0" h="37361" w="18965">
                  <a:moveTo>
                    <a:pt x="18965" y="0"/>
                  </a:moveTo>
                  <a:lnTo>
                    <a:pt x="0" y="15303"/>
                  </a:lnTo>
                  <a:lnTo>
                    <a:pt x="0" y="37360"/>
                  </a:lnTo>
                  <a:lnTo>
                    <a:pt x="18965" y="37360"/>
                  </a:lnTo>
                  <a:lnTo>
                    <a:pt x="189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3"/>
            <p:cNvSpPr/>
            <p:nvPr/>
          </p:nvSpPr>
          <p:spPr>
            <a:xfrm>
              <a:off x="1921625" y="4516325"/>
              <a:ext cx="491450" cy="951400"/>
            </a:xfrm>
            <a:custGeom>
              <a:rect b="b" l="l" r="r" t="t"/>
              <a:pathLst>
                <a:path extrusionOk="0" h="38056" w="19658">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3"/>
            <p:cNvSpPr/>
            <p:nvPr/>
          </p:nvSpPr>
          <p:spPr>
            <a:xfrm>
              <a:off x="1398675" y="4437050"/>
              <a:ext cx="5067825" cy="567750"/>
            </a:xfrm>
            <a:custGeom>
              <a:rect b="b" l="l" r="r" t="t"/>
              <a:pathLst>
                <a:path extrusionOk="0" h="22710" w="202713">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p:nvPr/>
          </p:nvSpPr>
          <p:spPr>
            <a:xfrm>
              <a:off x="1390525" y="4428500"/>
              <a:ext cx="5084125" cy="584450"/>
            </a:xfrm>
            <a:custGeom>
              <a:rect b="b" l="l" r="r" t="t"/>
              <a:pathLst>
                <a:path extrusionOk="0" h="23378" w="203365">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3"/>
            <p:cNvSpPr/>
            <p:nvPr/>
          </p:nvSpPr>
          <p:spPr>
            <a:xfrm>
              <a:off x="1400700" y="4437050"/>
              <a:ext cx="5065800" cy="531125"/>
            </a:xfrm>
            <a:custGeom>
              <a:rect b="b" l="l" r="r" t="t"/>
              <a:pathLst>
                <a:path extrusionOk="0" h="21245" w="202632">
                  <a:moveTo>
                    <a:pt x="44157" y="0"/>
                  </a:moveTo>
                  <a:lnTo>
                    <a:pt x="1" y="21244"/>
                  </a:lnTo>
                  <a:lnTo>
                    <a:pt x="174958" y="21244"/>
                  </a:lnTo>
                  <a:lnTo>
                    <a:pt x="2026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3"/>
            <p:cNvSpPr/>
            <p:nvPr/>
          </p:nvSpPr>
          <p:spPr>
            <a:xfrm>
              <a:off x="1391550" y="4427900"/>
              <a:ext cx="5084100" cy="549425"/>
            </a:xfrm>
            <a:custGeom>
              <a:rect b="b" l="l" r="r" t="t"/>
              <a:pathLst>
                <a:path extrusionOk="0" h="21977" w="203364">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3"/>
            <p:cNvSpPr/>
            <p:nvPr/>
          </p:nvSpPr>
          <p:spPr>
            <a:xfrm>
              <a:off x="5056325" y="4664950"/>
              <a:ext cx="755975" cy="213700"/>
            </a:xfrm>
            <a:custGeom>
              <a:rect b="b" l="l" r="r" t="t"/>
              <a:pathLst>
                <a:path extrusionOk="0" h="8548" w="30239">
                  <a:moveTo>
                    <a:pt x="10704" y="1"/>
                  </a:moveTo>
                  <a:lnTo>
                    <a:pt x="0" y="8547"/>
                  </a:lnTo>
                  <a:lnTo>
                    <a:pt x="18558" y="8547"/>
                  </a:lnTo>
                  <a:lnTo>
                    <a:pt x="30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5047175" y="4656825"/>
              <a:ext cx="774275" cy="230975"/>
            </a:xfrm>
            <a:custGeom>
              <a:rect b="b" l="l" r="r" t="t"/>
              <a:pathLst>
                <a:path extrusionOk="0" h="9239" w="30971">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5774625" y="4437050"/>
              <a:ext cx="691875" cy="567750"/>
            </a:xfrm>
            <a:custGeom>
              <a:rect b="b" l="l" r="r" t="t"/>
              <a:pathLst>
                <a:path extrusionOk="0" h="22710" w="27675">
                  <a:moveTo>
                    <a:pt x="27675" y="0"/>
                  </a:moveTo>
                  <a:lnTo>
                    <a:pt x="1" y="21244"/>
                  </a:lnTo>
                  <a:lnTo>
                    <a:pt x="1" y="22709"/>
                  </a:lnTo>
                  <a:lnTo>
                    <a:pt x="27675" y="1425"/>
                  </a:lnTo>
                  <a:lnTo>
                    <a:pt x="276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5766475" y="4428250"/>
              <a:ext cx="708175" cy="584775"/>
            </a:xfrm>
            <a:custGeom>
              <a:rect b="b" l="l" r="r" t="t"/>
              <a:pathLst>
                <a:path extrusionOk="0" h="23391" w="28327">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5189600" y="4452300"/>
              <a:ext cx="914700" cy="283675"/>
            </a:xfrm>
            <a:custGeom>
              <a:rect b="b" l="l" r="r" t="t"/>
              <a:pathLst>
                <a:path extrusionOk="0" h="11347" w="36588">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5292375" y="4676900"/>
              <a:ext cx="262500" cy="176300"/>
            </a:xfrm>
            <a:custGeom>
              <a:rect b="b" l="l" r="r" t="t"/>
              <a:pathLst>
                <a:path extrusionOk="0" h="7052" w="1050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5442950" y="4707275"/>
              <a:ext cx="72250" cy="119475"/>
            </a:xfrm>
            <a:custGeom>
              <a:rect b="b" l="l" r="r" t="t"/>
              <a:pathLst>
                <a:path extrusionOk="0" h="4779" w="289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3283975" y="4592725"/>
              <a:ext cx="2022650" cy="316425"/>
            </a:xfrm>
            <a:custGeom>
              <a:rect b="b" l="l" r="r" t="t"/>
              <a:pathLst>
                <a:path extrusionOk="0" h="12657" w="80906">
                  <a:moveTo>
                    <a:pt x="15831" y="0"/>
                  </a:moveTo>
                  <a:lnTo>
                    <a:pt x="0" y="12657"/>
                  </a:lnTo>
                  <a:lnTo>
                    <a:pt x="65075" y="12657"/>
                  </a:lnTo>
                  <a:lnTo>
                    <a:pt x="80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3274800" y="4584575"/>
              <a:ext cx="2041000" cy="332725"/>
            </a:xfrm>
            <a:custGeom>
              <a:rect b="b" l="l" r="r" t="t"/>
              <a:pathLst>
                <a:path extrusionOk="0" h="13309" w="8164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3"/>
            <p:cNvSpPr/>
            <p:nvPr/>
          </p:nvSpPr>
          <p:spPr>
            <a:xfrm>
              <a:off x="4902700" y="4584475"/>
              <a:ext cx="413100" cy="352825"/>
            </a:xfrm>
            <a:custGeom>
              <a:rect b="b" l="l" r="r" t="t"/>
              <a:pathLst>
                <a:path extrusionOk="0" h="14113" w="16524">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3"/>
            <p:cNvSpPr/>
            <p:nvPr/>
          </p:nvSpPr>
          <p:spPr>
            <a:xfrm>
              <a:off x="3283975" y="4909125"/>
              <a:ext cx="1626875" cy="19375"/>
            </a:xfrm>
            <a:custGeom>
              <a:rect b="b" l="l" r="r" t="t"/>
              <a:pathLst>
                <a:path extrusionOk="0" h="775" w="65075">
                  <a:moveTo>
                    <a:pt x="0" y="1"/>
                  </a:moveTo>
                  <a:lnTo>
                    <a:pt x="0" y="774"/>
                  </a:lnTo>
                  <a:lnTo>
                    <a:pt x="65075" y="774"/>
                  </a:lnTo>
                  <a:lnTo>
                    <a:pt x="650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3"/>
            <p:cNvSpPr/>
            <p:nvPr/>
          </p:nvSpPr>
          <p:spPr>
            <a:xfrm>
              <a:off x="3274800" y="4899975"/>
              <a:ext cx="1645225" cy="37675"/>
            </a:xfrm>
            <a:custGeom>
              <a:rect b="b" l="l" r="r" t="t"/>
              <a:pathLst>
                <a:path extrusionOk="0" h="1507" w="65809">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3"/>
            <p:cNvSpPr/>
            <p:nvPr/>
          </p:nvSpPr>
          <p:spPr>
            <a:xfrm>
              <a:off x="3753000" y="4763650"/>
              <a:ext cx="178075" cy="60050"/>
            </a:xfrm>
            <a:custGeom>
              <a:rect b="b" l="l" r="r" t="t"/>
              <a:pathLst>
                <a:path extrusionOk="0" h="2402" w="7123">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3"/>
            <p:cNvSpPr/>
            <p:nvPr/>
          </p:nvSpPr>
          <p:spPr>
            <a:xfrm>
              <a:off x="38608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3"/>
            <p:cNvSpPr/>
            <p:nvPr/>
          </p:nvSpPr>
          <p:spPr>
            <a:xfrm>
              <a:off x="36451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3"/>
            <p:cNvSpPr/>
            <p:nvPr/>
          </p:nvSpPr>
          <p:spPr>
            <a:xfrm>
              <a:off x="3698050" y="4721925"/>
              <a:ext cx="178075" cy="59050"/>
            </a:xfrm>
            <a:custGeom>
              <a:rect b="b" l="l" r="r" t="t"/>
              <a:pathLst>
                <a:path extrusionOk="0" h="2362" w="7123">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3"/>
            <p:cNvSpPr/>
            <p:nvPr/>
          </p:nvSpPr>
          <p:spPr>
            <a:xfrm>
              <a:off x="38578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3"/>
            <p:cNvSpPr/>
            <p:nvPr/>
          </p:nvSpPr>
          <p:spPr>
            <a:xfrm>
              <a:off x="3749950" y="4679200"/>
              <a:ext cx="178075" cy="60050"/>
            </a:xfrm>
            <a:custGeom>
              <a:rect b="b" l="l" r="r" t="t"/>
              <a:pathLst>
                <a:path extrusionOk="0" h="2402" w="7123">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3"/>
            <p:cNvSpPr/>
            <p:nvPr/>
          </p:nvSpPr>
          <p:spPr>
            <a:xfrm>
              <a:off x="39676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45048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p:nvPr/>
          </p:nvSpPr>
          <p:spPr>
            <a:xfrm>
              <a:off x="3964625"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3"/>
            <p:cNvSpPr/>
            <p:nvPr/>
          </p:nvSpPr>
          <p:spPr>
            <a:xfrm>
              <a:off x="4075525"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3"/>
            <p:cNvSpPr/>
            <p:nvPr/>
          </p:nvSpPr>
          <p:spPr>
            <a:xfrm>
              <a:off x="4719550" y="4763650"/>
              <a:ext cx="178075" cy="60050"/>
            </a:xfrm>
            <a:custGeom>
              <a:rect b="b" l="l" r="r" t="t"/>
              <a:pathLst>
                <a:path extrusionOk="0" h="2402" w="7123">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3"/>
            <p:cNvSpPr/>
            <p:nvPr/>
          </p:nvSpPr>
          <p:spPr>
            <a:xfrm>
              <a:off x="4772450" y="4721925"/>
              <a:ext cx="178075" cy="59050"/>
            </a:xfrm>
            <a:custGeom>
              <a:rect b="b" l="l" r="r" t="t"/>
              <a:pathLst>
                <a:path extrusionOk="0" h="2362" w="7123">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4612725" y="4763650"/>
              <a:ext cx="178075" cy="60050"/>
            </a:xfrm>
            <a:custGeom>
              <a:rect b="b" l="l" r="r" t="t"/>
              <a:pathLst>
                <a:path extrusionOk="0" h="2402" w="7123">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a:off x="43980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3"/>
            <p:cNvSpPr/>
            <p:nvPr/>
          </p:nvSpPr>
          <p:spPr>
            <a:xfrm>
              <a:off x="41823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3"/>
            <p:cNvSpPr/>
            <p:nvPr/>
          </p:nvSpPr>
          <p:spPr>
            <a:xfrm>
              <a:off x="4290200" y="4763650"/>
              <a:ext cx="178075" cy="60050"/>
            </a:xfrm>
            <a:custGeom>
              <a:rect b="b" l="l" r="r" t="t"/>
              <a:pathLst>
                <a:path extrusionOk="0" h="2402" w="7123">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3"/>
            <p:cNvSpPr/>
            <p:nvPr/>
          </p:nvSpPr>
          <p:spPr>
            <a:xfrm>
              <a:off x="43950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3"/>
            <p:cNvSpPr/>
            <p:nvPr/>
          </p:nvSpPr>
          <p:spPr>
            <a:xfrm>
              <a:off x="45577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3"/>
            <p:cNvSpPr/>
            <p:nvPr/>
          </p:nvSpPr>
          <p:spPr>
            <a:xfrm>
              <a:off x="4342100" y="4721925"/>
              <a:ext cx="178075" cy="59050"/>
            </a:xfrm>
            <a:custGeom>
              <a:rect b="b" l="l" r="r" t="t"/>
              <a:pathLst>
                <a:path extrusionOk="0" h="2362" w="7123">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3"/>
            <p:cNvSpPr/>
            <p:nvPr/>
          </p:nvSpPr>
          <p:spPr>
            <a:xfrm>
              <a:off x="4127400" y="4721925"/>
              <a:ext cx="178075" cy="59050"/>
            </a:xfrm>
            <a:custGeom>
              <a:rect b="b" l="l" r="r" t="t"/>
              <a:pathLst>
                <a:path extrusionOk="0" h="2362" w="7123">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4449925" y="4721925"/>
              <a:ext cx="178075" cy="59050"/>
            </a:xfrm>
            <a:custGeom>
              <a:rect b="b" l="l" r="r" t="t"/>
              <a:pathLst>
                <a:path extrusionOk="0" h="2362" w="7123">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4072475" y="4679200"/>
              <a:ext cx="178075" cy="60050"/>
            </a:xfrm>
            <a:custGeom>
              <a:rect b="b" l="l" r="r" t="t"/>
              <a:pathLst>
                <a:path extrusionOk="0" h="2402" w="7123">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3804900" y="4721925"/>
              <a:ext cx="178050" cy="59050"/>
            </a:xfrm>
            <a:custGeom>
              <a:rect b="b" l="l" r="r" t="t"/>
              <a:pathLst>
                <a:path extrusionOk="0" h="2362" w="7122">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40205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3912725" y="4721925"/>
              <a:ext cx="178075" cy="59050"/>
            </a:xfrm>
            <a:custGeom>
              <a:rect b="b" l="l" r="r" t="t"/>
              <a:pathLst>
                <a:path extrusionOk="0" h="2362" w="7123">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4235250"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3"/>
            <p:cNvSpPr/>
            <p:nvPr/>
          </p:nvSpPr>
          <p:spPr>
            <a:xfrm>
              <a:off x="4287150"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4824350" y="4679200"/>
              <a:ext cx="178075" cy="60050"/>
            </a:xfrm>
            <a:custGeom>
              <a:rect b="b" l="l" r="r" t="t"/>
              <a:pathLst>
                <a:path extrusionOk="0" h="2402" w="7123">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41803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4609675" y="4679200"/>
              <a:ext cx="178075" cy="60050"/>
            </a:xfrm>
            <a:custGeom>
              <a:rect b="b" l="l" r="r" t="t"/>
              <a:pathLst>
                <a:path extrusionOk="0" h="2402" w="7123">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47175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3"/>
            <p:cNvSpPr/>
            <p:nvPr/>
          </p:nvSpPr>
          <p:spPr>
            <a:xfrm>
              <a:off x="4664625" y="4721925"/>
              <a:ext cx="178075" cy="59050"/>
            </a:xfrm>
            <a:custGeom>
              <a:rect b="b" l="l" r="r" t="t"/>
              <a:pathLst>
                <a:path extrusionOk="0" h="2362" w="7123">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3"/>
            <p:cNvSpPr/>
            <p:nvPr/>
          </p:nvSpPr>
          <p:spPr>
            <a:xfrm>
              <a:off x="4501825" y="4679200"/>
              <a:ext cx="178075" cy="60050"/>
            </a:xfrm>
            <a:custGeom>
              <a:rect b="b" l="l" r="r" t="t"/>
              <a:pathLst>
                <a:path extrusionOk="0" h="2402" w="7123">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p:nvPr/>
          </p:nvSpPr>
          <p:spPr>
            <a:xfrm>
              <a:off x="4238300" y="4806375"/>
              <a:ext cx="178075" cy="59025"/>
            </a:xfrm>
            <a:custGeom>
              <a:rect b="b" l="l" r="r" t="t"/>
              <a:pathLst>
                <a:path extrusionOk="0" h="2361" w="7123">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3"/>
            <p:cNvSpPr/>
            <p:nvPr/>
          </p:nvSpPr>
          <p:spPr>
            <a:xfrm>
              <a:off x="43451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3"/>
            <p:cNvSpPr/>
            <p:nvPr/>
          </p:nvSpPr>
          <p:spPr>
            <a:xfrm>
              <a:off x="41304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3"/>
            <p:cNvSpPr/>
            <p:nvPr/>
          </p:nvSpPr>
          <p:spPr>
            <a:xfrm>
              <a:off x="4453000" y="4806375"/>
              <a:ext cx="178075" cy="59025"/>
            </a:xfrm>
            <a:custGeom>
              <a:rect b="b" l="l" r="r" t="t"/>
              <a:pathLst>
                <a:path extrusionOk="0" h="2361" w="7123">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3"/>
            <p:cNvSpPr/>
            <p:nvPr/>
          </p:nvSpPr>
          <p:spPr>
            <a:xfrm>
              <a:off x="40226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3"/>
            <p:cNvSpPr/>
            <p:nvPr/>
          </p:nvSpPr>
          <p:spPr>
            <a:xfrm>
              <a:off x="3915800" y="4806375"/>
              <a:ext cx="178050" cy="59025"/>
            </a:xfrm>
            <a:custGeom>
              <a:rect b="b" l="l" r="r" t="t"/>
              <a:pathLst>
                <a:path extrusionOk="0" h="2361" w="7122">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3"/>
            <p:cNvSpPr/>
            <p:nvPr/>
          </p:nvSpPr>
          <p:spPr>
            <a:xfrm>
              <a:off x="45598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3"/>
            <p:cNvSpPr/>
            <p:nvPr/>
          </p:nvSpPr>
          <p:spPr>
            <a:xfrm>
              <a:off x="3700100" y="4806375"/>
              <a:ext cx="179075" cy="59025"/>
            </a:xfrm>
            <a:custGeom>
              <a:rect b="b" l="l" r="r" t="t"/>
              <a:pathLst>
                <a:path extrusionOk="0" h="2361" w="7163">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3"/>
            <p:cNvSpPr/>
            <p:nvPr/>
          </p:nvSpPr>
          <p:spPr>
            <a:xfrm>
              <a:off x="38079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3"/>
            <p:cNvSpPr/>
            <p:nvPr/>
          </p:nvSpPr>
          <p:spPr>
            <a:xfrm>
              <a:off x="4879300" y="4721925"/>
              <a:ext cx="179075" cy="59050"/>
            </a:xfrm>
            <a:custGeom>
              <a:rect b="b" l="l" r="r" t="t"/>
              <a:pathLst>
                <a:path extrusionOk="0" h="2362" w="7163">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3"/>
            <p:cNvSpPr/>
            <p:nvPr/>
          </p:nvSpPr>
          <p:spPr>
            <a:xfrm>
              <a:off x="4984075" y="4637475"/>
              <a:ext cx="178075" cy="59050"/>
            </a:xfrm>
            <a:custGeom>
              <a:rect b="b" l="l" r="r" t="t"/>
              <a:pathLst>
                <a:path extrusionOk="0" h="2362" w="7123">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3"/>
            <p:cNvSpPr/>
            <p:nvPr/>
          </p:nvSpPr>
          <p:spPr>
            <a:xfrm>
              <a:off x="4932200" y="4679200"/>
              <a:ext cx="178075" cy="60050"/>
            </a:xfrm>
            <a:custGeom>
              <a:rect b="b" l="l" r="r" t="t"/>
              <a:pathLst>
                <a:path extrusionOk="0" h="2402" w="7123">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3"/>
            <p:cNvSpPr/>
            <p:nvPr/>
          </p:nvSpPr>
          <p:spPr>
            <a:xfrm>
              <a:off x="3593275" y="4806375"/>
              <a:ext cx="178075" cy="59025"/>
            </a:xfrm>
            <a:custGeom>
              <a:rect b="b" l="l" r="r" t="t"/>
              <a:pathLst>
                <a:path extrusionOk="0" h="2361" w="7123">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3"/>
            <p:cNvSpPr/>
            <p:nvPr/>
          </p:nvSpPr>
          <p:spPr>
            <a:xfrm>
              <a:off x="46676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3"/>
            <p:cNvSpPr/>
            <p:nvPr/>
          </p:nvSpPr>
          <p:spPr>
            <a:xfrm>
              <a:off x="4775525" y="4806375"/>
              <a:ext cx="178075" cy="59025"/>
            </a:xfrm>
            <a:custGeom>
              <a:rect b="b" l="l" r="r" t="t"/>
              <a:pathLst>
                <a:path extrusionOk="0" h="2361" w="7123">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3"/>
            <p:cNvSpPr/>
            <p:nvPr/>
          </p:nvSpPr>
          <p:spPr>
            <a:xfrm>
              <a:off x="4827400" y="4763650"/>
              <a:ext cx="178075" cy="60050"/>
            </a:xfrm>
            <a:custGeom>
              <a:rect b="b" l="l" r="r" t="t"/>
              <a:pathLst>
                <a:path extrusionOk="0" h="2402" w="7123">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3"/>
            <p:cNvSpPr/>
            <p:nvPr/>
          </p:nvSpPr>
          <p:spPr>
            <a:xfrm>
              <a:off x="3590200" y="4721925"/>
              <a:ext cx="178075" cy="59050"/>
            </a:xfrm>
            <a:custGeom>
              <a:rect b="b" l="l" r="r" t="t"/>
              <a:pathLst>
                <a:path extrusionOk="0" h="2362" w="7123">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3"/>
            <p:cNvSpPr/>
            <p:nvPr/>
          </p:nvSpPr>
          <p:spPr>
            <a:xfrm>
              <a:off x="43400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3"/>
            <p:cNvSpPr/>
            <p:nvPr/>
          </p:nvSpPr>
          <p:spPr>
            <a:xfrm>
              <a:off x="4446875" y="4637475"/>
              <a:ext cx="178075" cy="59050"/>
            </a:xfrm>
            <a:custGeom>
              <a:rect b="b" l="l" r="r" t="t"/>
              <a:pathLst>
                <a:path extrusionOk="0" h="2362" w="7123">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3"/>
            <p:cNvSpPr/>
            <p:nvPr/>
          </p:nvSpPr>
          <p:spPr>
            <a:xfrm>
              <a:off x="4232200" y="4637475"/>
              <a:ext cx="178075" cy="59050"/>
            </a:xfrm>
            <a:custGeom>
              <a:rect b="b" l="l" r="r" t="t"/>
              <a:pathLst>
                <a:path extrusionOk="0" h="2362" w="7123">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3"/>
            <p:cNvSpPr/>
            <p:nvPr/>
          </p:nvSpPr>
          <p:spPr>
            <a:xfrm>
              <a:off x="45547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3"/>
            <p:cNvSpPr/>
            <p:nvPr/>
          </p:nvSpPr>
          <p:spPr>
            <a:xfrm>
              <a:off x="4769400" y="4637475"/>
              <a:ext cx="178075" cy="59050"/>
            </a:xfrm>
            <a:custGeom>
              <a:rect b="b" l="l" r="r" t="t"/>
              <a:pathLst>
                <a:path extrusionOk="0" h="2362" w="7123">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3"/>
            <p:cNvSpPr/>
            <p:nvPr/>
          </p:nvSpPr>
          <p:spPr>
            <a:xfrm>
              <a:off x="46615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3"/>
            <p:cNvSpPr/>
            <p:nvPr/>
          </p:nvSpPr>
          <p:spPr>
            <a:xfrm>
              <a:off x="41243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3"/>
            <p:cNvSpPr/>
            <p:nvPr/>
          </p:nvSpPr>
          <p:spPr>
            <a:xfrm>
              <a:off x="3538325" y="4763650"/>
              <a:ext cx="178075" cy="60050"/>
            </a:xfrm>
            <a:custGeom>
              <a:rect b="b" l="l" r="r" t="t"/>
              <a:pathLst>
                <a:path extrusionOk="0" h="2402" w="7123">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3"/>
            <p:cNvSpPr/>
            <p:nvPr/>
          </p:nvSpPr>
          <p:spPr>
            <a:xfrm>
              <a:off x="3642100" y="4679200"/>
              <a:ext cx="179100" cy="60050"/>
            </a:xfrm>
            <a:custGeom>
              <a:rect b="b" l="l" r="r" t="t"/>
              <a:pathLst>
                <a:path extrusionOk="0" h="2402" w="7164">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3"/>
            <p:cNvSpPr/>
            <p:nvPr/>
          </p:nvSpPr>
          <p:spPr>
            <a:xfrm>
              <a:off x="48772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3"/>
            <p:cNvSpPr/>
            <p:nvPr/>
          </p:nvSpPr>
          <p:spPr>
            <a:xfrm>
              <a:off x="34854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3"/>
            <p:cNvSpPr/>
            <p:nvPr/>
          </p:nvSpPr>
          <p:spPr>
            <a:xfrm>
              <a:off x="3695000" y="4637475"/>
              <a:ext cx="178075" cy="59050"/>
            </a:xfrm>
            <a:custGeom>
              <a:rect b="b" l="l" r="r" t="t"/>
              <a:pathLst>
                <a:path extrusionOk="0" h="2362" w="7123">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3"/>
            <p:cNvSpPr/>
            <p:nvPr/>
          </p:nvSpPr>
          <p:spPr>
            <a:xfrm>
              <a:off x="3909675" y="4637475"/>
              <a:ext cx="178075" cy="59050"/>
            </a:xfrm>
            <a:custGeom>
              <a:rect b="b" l="l" r="r" t="t"/>
              <a:pathLst>
                <a:path extrusionOk="0" h="2362" w="7123">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3"/>
            <p:cNvSpPr/>
            <p:nvPr/>
          </p:nvSpPr>
          <p:spPr>
            <a:xfrm>
              <a:off x="3801825" y="4637475"/>
              <a:ext cx="179100" cy="59050"/>
            </a:xfrm>
            <a:custGeom>
              <a:rect b="b" l="l" r="r" t="t"/>
              <a:pathLst>
                <a:path extrusionOk="0" h="2362" w="7164">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3"/>
            <p:cNvSpPr/>
            <p:nvPr/>
          </p:nvSpPr>
          <p:spPr>
            <a:xfrm>
              <a:off x="40175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3"/>
            <p:cNvSpPr/>
            <p:nvPr/>
          </p:nvSpPr>
          <p:spPr>
            <a:xfrm>
              <a:off x="4791800" y="4478775"/>
              <a:ext cx="657275" cy="73275"/>
            </a:xfrm>
            <a:custGeom>
              <a:rect b="b" l="l" r="r" t="t"/>
              <a:pathLst>
                <a:path extrusionOk="0" h="2931" w="26291">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3"/>
            <p:cNvSpPr/>
            <p:nvPr/>
          </p:nvSpPr>
          <p:spPr>
            <a:xfrm>
              <a:off x="4786700" y="4470625"/>
              <a:ext cx="667450" cy="89550"/>
            </a:xfrm>
            <a:custGeom>
              <a:rect b="b" l="l" r="r" t="t"/>
              <a:pathLst>
                <a:path extrusionOk="0" h="3582" w="26698">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3"/>
            <p:cNvSpPr/>
            <p:nvPr/>
          </p:nvSpPr>
          <p:spPr>
            <a:xfrm>
              <a:off x="5097025" y="4128775"/>
              <a:ext cx="102775" cy="392750"/>
            </a:xfrm>
            <a:custGeom>
              <a:rect b="b" l="l" r="r" t="t"/>
              <a:pathLst>
                <a:path extrusionOk="0" h="15710" w="4111">
                  <a:moveTo>
                    <a:pt x="0" y="0"/>
                  </a:moveTo>
                  <a:lnTo>
                    <a:pt x="0" y="15709"/>
                  </a:lnTo>
                  <a:lnTo>
                    <a:pt x="4111" y="15709"/>
                  </a:lnTo>
                  <a:lnTo>
                    <a:pt x="41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3"/>
            <p:cNvSpPr/>
            <p:nvPr/>
          </p:nvSpPr>
          <p:spPr>
            <a:xfrm>
              <a:off x="5088875" y="4119600"/>
              <a:ext cx="120075" cy="410050"/>
            </a:xfrm>
            <a:custGeom>
              <a:rect b="b" l="l" r="r" t="t"/>
              <a:pathLst>
                <a:path extrusionOk="0" h="16402" w="4803">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3"/>
            <p:cNvSpPr/>
            <p:nvPr/>
          </p:nvSpPr>
          <p:spPr>
            <a:xfrm>
              <a:off x="5080750" y="4128775"/>
              <a:ext cx="135325" cy="284900"/>
            </a:xfrm>
            <a:custGeom>
              <a:rect b="b" l="l" r="r" t="t"/>
              <a:pathLst>
                <a:path extrusionOk="0" h="11396" w="5413">
                  <a:moveTo>
                    <a:pt x="0" y="0"/>
                  </a:moveTo>
                  <a:lnTo>
                    <a:pt x="0" y="11395"/>
                  </a:lnTo>
                  <a:lnTo>
                    <a:pt x="5413" y="11395"/>
                  </a:lnTo>
                  <a:lnTo>
                    <a:pt x="54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3"/>
            <p:cNvSpPr/>
            <p:nvPr/>
          </p:nvSpPr>
          <p:spPr>
            <a:xfrm>
              <a:off x="5072600" y="4119600"/>
              <a:ext cx="152650" cy="302200"/>
            </a:xfrm>
            <a:custGeom>
              <a:rect b="b" l="l" r="r" t="t"/>
              <a:pathLst>
                <a:path extrusionOk="0" h="12088" w="6106">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3"/>
            <p:cNvSpPr/>
            <p:nvPr/>
          </p:nvSpPr>
          <p:spPr>
            <a:xfrm>
              <a:off x="4319700" y="2821375"/>
              <a:ext cx="1707275" cy="1335900"/>
            </a:xfrm>
            <a:custGeom>
              <a:rect b="b" l="l" r="r" t="t"/>
              <a:pathLst>
                <a:path extrusionOk="0" h="53436" w="68291">
                  <a:moveTo>
                    <a:pt x="1" y="0"/>
                  </a:moveTo>
                  <a:lnTo>
                    <a:pt x="1" y="53436"/>
                  </a:lnTo>
                  <a:lnTo>
                    <a:pt x="68290" y="53436"/>
                  </a:lnTo>
                  <a:lnTo>
                    <a:pt x="6829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3"/>
            <p:cNvSpPr/>
            <p:nvPr/>
          </p:nvSpPr>
          <p:spPr>
            <a:xfrm>
              <a:off x="4310550" y="2813225"/>
              <a:ext cx="1724550" cy="1352200"/>
            </a:xfrm>
            <a:custGeom>
              <a:rect b="b" l="l" r="r" t="t"/>
              <a:pathLst>
                <a:path extrusionOk="0" h="54088" w="68982">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3"/>
            <p:cNvSpPr/>
            <p:nvPr/>
          </p:nvSpPr>
          <p:spPr>
            <a:xfrm>
              <a:off x="4410250" y="2892600"/>
              <a:ext cx="1525150" cy="1193450"/>
            </a:xfrm>
            <a:custGeom>
              <a:rect b="b" l="l" r="r" t="t"/>
              <a:pathLst>
                <a:path extrusionOk="0" h="47738" w="61006">
                  <a:moveTo>
                    <a:pt x="1" y="0"/>
                  </a:moveTo>
                  <a:lnTo>
                    <a:pt x="1" y="47738"/>
                  </a:lnTo>
                  <a:lnTo>
                    <a:pt x="61006" y="47738"/>
                  </a:lnTo>
                  <a:lnTo>
                    <a:pt x="61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3"/>
            <p:cNvSpPr/>
            <p:nvPr/>
          </p:nvSpPr>
          <p:spPr>
            <a:xfrm>
              <a:off x="440212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3"/>
            <p:cNvSpPr/>
            <p:nvPr/>
          </p:nvSpPr>
          <p:spPr>
            <a:xfrm>
              <a:off x="4506925" y="2953625"/>
              <a:ext cx="534150" cy="335775"/>
            </a:xfrm>
            <a:custGeom>
              <a:rect b="b" l="l" r="r" t="t"/>
              <a:pathLst>
                <a:path extrusionOk="0" h="13431" w="21366">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3"/>
            <p:cNvSpPr/>
            <p:nvPr/>
          </p:nvSpPr>
          <p:spPr>
            <a:xfrm>
              <a:off x="4506925" y="3313800"/>
              <a:ext cx="534150" cy="334775"/>
            </a:xfrm>
            <a:custGeom>
              <a:rect b="b" l="l" r="r" t="t"/>
              <a:pathLst>
                <a:path extrusionOk="0" h="13391" w="21366">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3"/>
            <p:cNvSpPr/>
            <p:nvPr/>
          </p:nvSpPr>
          <p:spPr>
            <a:xfrm>
              <a:off x="4506925" y="3681100"/>
              <a:ext cx="534150" cy="335775"/>
            </a:xfrm>
            <a:custGeom>
              <a:rect b="b" l="l" r="r" t="t"/>
              <a:pathLst>
                <a:path extrusionOk="0" h="13431" w="21366">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3"/>
            <p:cNvSpPr/>
            <p:nvPr/>
          </p:nvSpPr>
          <p:spPr>
            <a:xfrm>
              <a:off x="5110250" y="2953625"/>
              <a:ext cx="534175" cy="335775"/>
            </a:xfrm>
            <a:custGeom>
              <a:rect b="b" l="l" r="r" t="t"/>
              <a:pathLst>
                <a:path extrusionOk="0" h="13431" w="21367">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3"/>
            <p:cNvSpPr/>
            <p:nvPr/>
          </p:nvSpPr>
          <p:spPr>
            <a:xfrm>
              <a:off x="5110250" y="3321950"/>
              <a:ext cx="534175" cy="335775"/>
            </a:xfrm>
            <a:custGeom>
              <a:rect b="b" l="l" r="r" t="t"/>
              <a:pathLst>
                <a:path extrusionOk="0" h="13431" w="21367">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3"/>
            <p:cNvSpPr/>
            <p:nvPr/>
          </p:nvSpPr>
          <p:spPr>
            <a:xfrm>
              <a:off x="3941225" y="2531400"/>
              <a:ext cx="657275" cy="73275"/>
            </a:xfrm>
            <a:custGeom>
              <a:rect b="b" l="l" r="r" t="t"/>
              <a:pathLst>
                <a:path extrusionOk="0" h="2931" w="26291">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3"/>
            <p:cNvSpPr/>
            <p:nvPr/>
          </p:nvSpPr>
          <p:spPr>
            <a:xfrm>
              <a:off x="3936125" y="2523250"/>
              <a:ext cx="668475" cy="89575"/>
            </a:xfrm>
            <a:custGeom>
              <a:rect b="b" l="l" r="r" t="t"/>
              <a:pathLst>
                <a:path extrusionOk="0" h="3583" w="26739">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3"/>
            <p:cNvSpPr/>
            <p:nvPr/>
          </p:nvSpPr>
          <p:spPr>
            <a:xfrm>
              <a:off x="4246450" y="2181400"/>
              <a:ext cx="103800" cy="392750"/>
            </a:xfrm>
            <a:custGeom>
              <a:rect b="b" l="l" r="r" t="t"/>
              <a:pathLst>
                <a:path extrusionOk="0" h="15710" w="4152">
                  <a:moveTo>
                    <a:pt x="1" y="1"/>
                  </a:moveTo>
                  <a:lnTo>
                    <a:pt x="1" y="15710"/>
                  </a:lnTo>
                  <a:lnTo>
                    <a:pt x="4152" y="15710"/>
                  </a:lnTo>
                  <a:lnTo>
                    <a:pt x="4152"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3"/>
            <p:cNvSpPr/>
            <p:nvPr/>
          </p:nvSpPr>
          <p:spPr>
            <a:xfrm>
              <a:off x="4238300" y="2172250"/>
              <a:ext cx="120100" cy="410050"/>
            </a:xfrm>
            <a:custGeom>
              <a:rect b="b" l="l" r="r" t="t"/>
              <a:pathLst>
                <a:path extrusionOk="0" h="16402" w="4804">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3"/>
            <p:cNvSpPr/>
            <p:nvPr/>
          </p:nvSpPr>
          <p:spPr>
            <a:xfrm>
              <a:off x="4230175" y="2181400"/>
              <a:ext cx="136350" cy="284900"/>
            </a:xfrm>
            <a:custGeom>
              <a:rect b="b" l="l" r="r" t="t"/>
              <a:pathLst>
                <a:path extrusionOk="0" h="11396" w="5454">
                  <a:moveTo>
                    <a:pt x="0" y="1"/>
                  </a:moveTo>
                  <a:lnTo>
                    <a:pt x="0" y="11396"/>
                  </a:lnTo>
                  <a:lnTo>
                    <a:pt x="5454" y="11396"/>
                  </a:lnTo>
                  <a:lnTo>
                    <a:pt x="54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3"/>
            <p:cNvSpPr/>
            <p:nvPr/>
          </p:nvSpPr>
          <p:spPr>
            <a:xfrm>
              <a:off x="4222025" y="2172250"/>
              <a:ext cx="152650" cy="303225"/>
            </a:xfrm>
            <a:custGeom>
              <a:rect b="b" l="l" r="r" t="t"/>
              <a:pathLst>
                <a:path extrusionOk="0" h="12129" w="6106">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3"/>
            <p:cNvSpPr/>
            <p:nvPr/>
          </p:nvSpPr>
          <p:spPr>
            <a:xfrm>
              <a:off x="3469125" y="874000"/>
              <a:ext cx="1707275" cy="1335925"/>
            </a:xfrm>
            <a:custGeom>
              <a:rect b="b" l="l" r="r" t="t"/>
              <a:pathLst>
                <a:path extrusionOk="0" h="53437" w="68291">
                  <a:moveTo>
                    <a:pt x="1" y="1"/>
                  </a:moveTo>
                  <a:lnTo>
                    <a:pt x="1" y="53436"/>
                  </a:lnTo>
                  <a:lnTo>
                    <a:pt x="68291" y="53436"/>
                  </a:lnTo>
                  <a:lnTo>
                    <a:pt x="682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3"/>
            <p:cNvSpPr/>
            <p:nvPr/>
          </p:nvSpPr>
          <p:spPr>
            <a:xfrm>
              <a:off x="3461000" y="865875"/>
              <a:ext cx="1723550" cy="1352175"/>
            </a:xfrm>
            <a:custGeom>
              <a:rect b="b" l="l" r="r" t="t"/>
              <a:pathLst>
                <a:path extrusionOk="0" h="54087" w="68942">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3"/>
            <p:cNvSpPr/>
            <p:nvPr/>
          </p:nvSpPr>
          <p:spPr>
            <a:xfrm>
              <a:off x="3560700" y="945225"/>
              <a:ext cx="1524125" cy="1193475"/>
            </a:xfrm>
            <a:custGeom>
              <a:rect b="b" l="l" r="r" t="t"/>
              <a:pathLst>
                <a:path extrusionOk="0" h="47739" w="60965">
                  <a:moveTo>
                    <a:pt x="1" y="1"/>
                  </a:moveTo>
                  <a:lnTo>
                    <a:pt x="1" y="47738"/>
                  </a:lnTo>
                  <a:lnTo>
                    <a:pt x="60965" y="47738"/>
                  </a:lnTo>
                  <a:lnTo>
                    <a:pt x="609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3"/>
            <p:cNvSpPr/>
            <p:nvPr/>
          </p:nvSpPr>
          <p:spPr>
            <a:xfrm>
              <a:off x="3551550" y="937075"/>
              <a:ext cx="1542450" cy="1209750"/>
            </a:xfrm>
            <a:custGeom>
              <a:rect b="b" l="l" r="r" t="t"/>
              <a:pathLst>
                <a:path extrusionOk="0" h="48390" w="61698">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3"/>
            <p:cNvSpPr/>
            <p:nvPr/>
          </p:nvSpPr>
          <p:spPr>
            <a:xfrm>
              <a:off x="3671600" y="1070375"/>
              <a:ext cx="637950" cy="293050"/>
            </a:xfrm>
            <a:custGeom>
              <a:rect b="b" l="l" r="r" t="t"/>
              <a:pathLst>
                <a:path extrusionOk="0" h="11722" w="25518">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3"/>
            <p:cNvSpPr/>
            <p:nvPr/>
          </p:nvSpPr>
          <p:spPr>
            <a:xfrm>
              <a:off x="3760125" y="1538400"/>
              <a:ext cx="1047975" cy="116000"/>
            </a:xfrm>
            <a:custGeom>
              <a:rect b="b" l="l" r="r" t="t"/>
              <a:pathLst>
                <a:path extrusionOk="0" h="4640" w="41919">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3"/>
            <p:cNvSpPr/>
            <p:nvPr/>
          </p:nvSpPr>
          <p:spPr>
            <a:xfrm>
              <a:off x="3760125" y="1639125"/>
              <a:ext cx="1047975" cy="116000"/>
            </a:xfrm>
            <a:custGeom>
              <a:rect b="b" l="l" r="r" t="t"/>
              <a:pathLst>
                <a:path extrusionOk="0" h="4640" w="41919">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3"/>
            <p:cNvSpPr/>
            <p:nvPr/>
          </p:nvSpPr>
          <p:spPr>
            <a:xfrm>
              <a:off x="3760125" y="1866000"/>
              <a:ext cx="1047975" cy="115000"/>
            </a:xfrm>
            <a:custGeom>
              <a:rect b="b" l="l" r="r" t="t"/>
              <a:pathLst>
                <a:path extrusionOk="0" h="4600" w="41919">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3"/>
            <p:cNvSpPr/>
            <p:nvPr/>
          </p:nvSpPr>
          <p:spPr>
            <a:xfrm>
              <a:off x="3760125" y="1764250"/>
              <a:ext cx="1047975" cy="116025"/>
            </a:xfrm>
            <a:custGeom>
              <a:rect b="b" l="l" r="r" t="t"/>
              <a:pathLst>
                <a:path extrusionOk="0" h="4641" w="41919">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3"/>
            <p:cNvSpPr/>
            <p:nvPr/>
          </p:nvSpPr>
          <p:spPr>
            <a:xfrm>
              <a:off x="4825375" y="1479375"/>
              <a:ext cx="96675" cy="97700"/>
            </a:xfrm>
            <a:custGeom>
              <a:rect b="b" l="l" r="r" t="t"/>
              <a:pathLst>
                <a:path extrusionOk="0" h="3908" w="3867">
                  <a:moveTo>
                    <a:pt x="0" y="1"/>
                  </a:moveTo>
                  <a:lnTo>
                    <a:pt x="0" y="3908"/>
                  </a:lnTo>
                  <a:lnTo>
                    <a:pt x="3866" y="3908"/>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3"/>
            <p:cNvSpPr/>
            <p:nvPr/>
          </p:nvSpPr>
          <p:spPr>
            <a:xfrm>
              <a:off x="4825375" y="1599425"/>
              <a:ext cx="96675" cy="96700"/>
            </a:xfrm>
            <a:custGeom>
              <a:rect b="b" l="l" r="r" t="t"/>
              <a:pathLst>
                <a:path extrusionOk="0" h="3868"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3"/>
            <p:cNvSpPr/>
            <p:nvPr/>
          </p:nvSpPr>
          <p:spPr>
            <a:xfrm>
              <a:off x="4825375" y="1804950"/>
              <a:ext cx="96675" cy="96675"/>
            </a:xfrm>
            <a:custGeom>
              <a:rect b="b" l="l" r="r" t="t"/>
              <a:pathLst>
                <a:path extrusionOk="0" h="3867"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3"/>
            <p:cNvSpPr/>
            <p:nvPr/>
          </p:nvSpPr>
          <p:spPr>
            <a:xfrm>
              <a:off x="4825375" y="1924000"/>
              <a:ext cx="96675" cy="97700"/>
            </a:xfrm>
            <a:custGeom>
              <a:rect b="b" l="l" r="r" t="t"/>
              <a:pathLst>
                <a:path extrusionOk="0" h="3908" w="3867">
                  <a:moveTo>
                    <a:pt x="0" y="0"/>
                  </a:moveTo>
                  <a:lnTo>
                    <a:pt x="0" y="3907"/>
                  </a:lnTo>
                  <a:lnTo>
                    <a:pt x="3866" y="3907"/>
                  </a:lnTo>
                  <a:lnTo>
                    <a:pt x="38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3"/>
            <p:cNvSpPr/>
            <p:nvPr/>
          </p:nvSpPr>
          <p:spPr>
            <a:xfrm>
              <a:off x="3644125" y="1479375"/>
              <a:ext cx="96700" cy="97700"/>
            </a:xfrm>
            <a:custGeom>
              <a:rect b="b" l="l" r="r" t="t"/>
              <a:pathLst>
                <a:path extrusionOk="0" h="3908" w="3868">
                  <a:moveTo>
                    <a:pt x="1" y="1"/>
                  </a:moveTo>
                  <a:lnTo>
                    <a:pt x="1" y="3908"/>
                  </a:lnTo>
                  <a:lnTo>
                    <a:pt x="3867" y="3908"/>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3"/>
            <p:cNvSpPr/>
            <p:nvPr/>
          </p:nvSpPr>
          <p:spPr>
            <a:xfrm>
              <a:off x="3644125" y="1599425"/>
              <a:ext cx="96700" cy="96700"/>
            </a:xfrm>
            <a:custGeom>
              <a:rect b="b" l="l" r="r" t="t"/>
              <a:pathLst>
                <a:path extrusionOk="0" h="3868"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3"/>
            <p:cNvSpPr/>
            <p:nvPr/>
          </p:nvSpPr>
          <p:spPr>
            <a:xfrm>
              <a:off x="3644125" y="1804950"/>
              <a:ext cx="96700" cy="96675"/>
            </a:xfrm>
            <a:custGeom>
              <a:rect b="b" l="l" r="r" t="t"/>
              <a:pathLst>
                <a:path extrusionOk="0" h="3867"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3"/>
            <p:cNvSpPr/>
            <p:nvPr/>
          </p:nvSpPr>
          <p:spPr>
            <a:xfrm>
              <a:off x="3644125" y="1924000"/>
              <a:ext cx="96700" cy="97700"/>
            </a:xfrm>
            <a:custGeom>
              <a:rect b="b" l="l" r="r" t="t"/>
              <a:pathLst>
                <a:path extrusionOk="0" h="3908" w="3868">
                  <a:moveTo>
                    <a:pt x="1" y="0"/>
                  </a:moveTo>
                  <a:lnTo>
                    <a:pt x="1" y="3907"/>
                  </a:lnTo>
                  <a:lnTo>
                    <a:pt x="3867" y="3907"/>
                  </a:lnTo>
                  <a:lnTo>
                    <a:pt x="38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3"/>
            <p:cNvSpPr/>
            <p:nvPr/>
          </p:nvSpPr>
          <p:spPr>
            <a:xfrm>
              <a:off x="4389900" y="1053075"/>
              <a:ext cx="534175" cy="335775"/>
            </a:xfrm>
            <a:custGeom>
              <a:rect b="b" l="l" r="r" t="t"/>
              <a:pathLst>
                <a:path extrusionOk="0" h="13431" w="21367">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3"/>
            <p:cNvSpPr/>
            <p:nvPr/>
          </p:nvSpPr>
          <p:spPr>
            <a:xfrm>
              <a:off x="2792550" y="4478775"/>
              <a:ext cx="657275" cy="73275"/>
            </a:xfrm>
            <a:custGeom>
              <a:rect b="b" l="l" r="r" t="t"/>
              <a:pathLst>
                <a:path extrusionOk="0" h="2931" w="26291">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3"/>
            <p:cNvSpPr/>
            <p:nvPr/>
          </p:nvSpPr>
          <p:spPr>
            <a:xfrm>
              <a:off x="2787450" y="4470625"/>
              <a:ext cx="667475" cy="89550"/>
            </a:xfrm>
            <a:custGeom>
              <a:rect b="b" l="l" r="r" t="t"/>
              <a:pathLst>
                <a:path extrusionOk="0" h="3582" w="26699">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3"/>
            <p:cNvSpPr/>
            <p:nvPr/>
          </p:nvSpPr>
          <p:spPr>
            <a:xfrm>
              <a:off x="3097775" y="4128775"/>
              <a:ext cx="102775" cy="392750"/>
            </a:xfrm>
            <a:custGeom>
              <a:rect b="b" l="l" r="r" t="t"/>
              <a:pathLst>
                <a:path extrusionOk="0" h="15710" w="4111">
                  <a:moveTo>
                    <a:pt x="1" y="0"/>
                  </a:moveTo>
                  <a:lnTo>
                    <a:pt x="1" y="15709"/>
                  </a:lnTo>
                  <a:lnTo>
                    <a:pt x="4111" y="15709"/>
                  </a:lnTo>
                  <a:lnTo>
                    <a:pt x="4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3"/>
            <p:cNvSpPr/>
            <p:nvPr/>
          </p:nvSpPr>
          <p:spPr>
            <a:xfrm>
              <a:off x="3089625" y="4119600"/>
              <a:ext cx="120100" cy="410050"/>
            </a:xfrm>
            <a:custGeom>
              <a:rect b="b" l="l" r="r" t="t"/>
              <a:pathLst>
                <a:path extrusionOk="0" h="16402" w="4804">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3"/>
            <p:cNvSpPr/>
            <p:nvPr/>
          </p:nvSpPr>
          <p:spPr>
            <a:xfrm>
              <a:off x="3081500" y="4128775"/>
              <a:ext cx="135350" cy="284900"/>
            </a:xfrm>
            <a:custGeom>
              <a:rect b="b" l="l" r="r" t="t"/>
              <a:pathLst>
                <a:path extrusionOk="0" h="11396" w="5414">
                  <a:moveTo>
                    <a:pt x="0" y="0"/>
                  </a:moveTo>
                  <a:lnTo>
                    <a:pt x="0" y="11395"/>
                  </a:lnTo>
                  <a:lnTo>
                    <a:pt x="5413" y="11395"/>
                  </a:lnTo>
                  <a:lnTo>
                    <a:pt x="54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3"/>
            <p:cNvSpPr/>
            <p:nvPr/>
          </p:nvSpPr>
          <p:spPr>
            <a:xfrm>
              <a:off x="3073350" y="4119600"/>
              <a:ext cx="152650" cy="302200"/>
            </a:xfrm>
            <a:custGeom>
              <a:rect b="b" l="l" r="r" t="t"/>
              <a:pathLst>
                <a:path extrusionOk="0" h="12088" w="6106">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3"/>
            <p:cNvSpPr/>
            <p:nvPr/>
          </p:nvSpPr>
          <p:spPr>
            <a:xfrm>
              <a:off x="2320450" y="2821375"/>
              <a:ext cx="1707275" cy="1335900"/>
            </a:xfrm>
            <a:custGeom>
              <a:rect b="b" l="l" r="r" t="t"/>
              <a:pathLst>
                <a:path extrusionOk="0" h="53436" w="68291">
                  <a:moveTo>
                    <a:pt x="1" y="0"/>
                  </a:moveTo>
                  <a:lnTo>
                    <a:pt x="1" y="53436"/>
                  </a:lnTo>
                  <a:lnTo>
                    <a:pt x="68291" y="53436"/>
                  </a:lnTo>
                  <a:lnTo>
                    <a:pt x="6829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3"/>
            <p:cNvSpPr/>
            <p:nvPr/>
          </p:nvSpPr>
          <p:spPr>
            <a:xfrm>
              <a:off x="2311300" y="2813225"/>
              <a:ext cx="1724575" cy="1352200"/>
            </a:xfrm>
            <a:custGeom>
              <a:rect b="b" l="l" r="r" t="t"/>
              <a:pathLst>
                <a:path extrusionOk="0" h="54088" w="68983">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3"/>
            <p:cNvSpPr/>
            <p:nvPr/>
          </p:nvSpPr>
          <p:spPr>
            <a:xfrm>
              <a:off x="2411025" y="2892600"/>
              <a:ext cx="1525125" cy="1193450"/>
            </a:xfrm>
            <a:custGeom>
              <a:rect b="b" l="l" r="r" t="t"/>
              <a:pathLst>
                <a:path extrusionOk="0" h="47738" w="61005">
                  <a:moveTo>
                    <a:pt x="0" y="0"/>
                  </a:moveTo>
                  <a:lnTo>
                    <a:pt x="0" y="47738"/>
                  </a:lnTo>
                  <a:lnTo>
                    <a:pt x="61005" y="47738"/>
                  </a:lnTo>
                  <a:lnTo>
                    <a:pt x="610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3"/>
            <p:cNvSpPr/>
            <p:nvPr/>
          </p:nvSpPr>
          <p:spPr>
            <a:xfrm>
              <a:off x="240287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3"/>
            <p:cNvSpPr/>
            <p:nvPr/>
          </p:nvSpPr>
          <p:spPr>
            <a:xfrm>
              <a:off x="2700975" y="2953625"/>
              <a:ext cx="534175" cy="335775"/>
            </a:xfrm>
            <a:custGeom>
              <a:rect b="b" l="l" r="r" t="t"/>
              <a:pathLst>
                <a:path extrusionOk="0" h="13431" w="21367">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3"/>
            <p:cNvSpPr/>
            <p:nvPr/>
          </p:nvSpPr>
          <p:spPr>
            <a:xfrm>
              <a:off x="2700975" y="3313800"/>
              <a:ext cx="534175" cy="334775"/>
            </a:xfrm>
            <a:custGeom>
              <a:rect b="b" l="l" r="r" t="t"/>
              <a:pathLst>
                <a:path extrusionOk="0" h="13391" w="21367">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3"/>
            <p:cNvSpPr/>
            <p:nvPr/>
          </p:nvSpPr>
          <p:spPr>
            <a:xfrm>
              <a:off x="2700975" y="3681100"/>
              <a:ext cx="534175" cy="335775"/>
            </a:xfrm>
            <a:custGeom>
              <a:rect b="b" l="l" r="r" t="t"/>
              <a:pathLst>
                <a:path extrusionOk="0" h="13431" w="21367">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3"/>
            <p:cNvSpPr/>
            <p:nvPr/>
          </p:nvSpPr>
          <p:spPr>
            <a:xfrm>
              <a:off x="2692850" y="3672950"/>
              <a:ext cx="551450" cy="352075"/>
            </a:xfrm>
            <a:custGeom>
              <a:rect b="b" l="l" r="r" t="t"/>
              <a:pathLst>
                <a:path extrusionOk="0" h="14083" w="22058">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3"/>
            <p:cNvSpPr/>
            <p:nvPr/>
          </p:nvSpPr>
          <p:spPr>
            <a:xfrm>
              <a:off x="3304325" y="2953625"/>
              <a:ext cx="534175" cy="335775"/>
            </a:xfrm>
            <a:custGeom>
              <a:rect b="b" l="l" r="r" t="t"/>
              <a:pathLst>
                <a:path extrusionOk="0" h="13431" w="21367">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3"/>
            <p:cNvSpPr/>
            <p:nvPr/>
          </p:nvSpPr>
          <p:spPr>
            <a:xfrm>
              <a:off x="3304325" y="3321950"/>
              <a:ext cx="534175" cy="335775"/>
            </a:xfrm>
            <a:custGeom>
              <a:rect b="b" l="l" r="r" t="t"/>
              <a:pathLst>
                <a:path extrusionOk="0" h="13431" w="21367">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3"/>
            <p:cNvSpPr/>
            <p:nvPr/>
          </p:nvSpPr>
          <p:spPr>
            <a:xfrm>
              <a:off x="3173075" y="2324875"/>
              <a:ext cx="135325" cy="249275"/>
            </a:xfrm>
            <a:custGeom>
              <a:rect b="b" l="l" r="r" t="t"/>
              <a:pathLst>
                <a:path extrusionOk="0" h="9971" w="5413">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3"/>
            <p:cNvSpPr/>
            <p:nvPr/>
          </p:nvSpPr>
          <p:spPr>
            <a:xfrm>
              <a:off x="2390675" y="1910275"/>
              <a:ext cx="866850" cy="1118675"/>
            </a:xfrm>
            <a:custGeom>
              <a:rect b="b" l="l" r="r" t="t"/>
              <a:pathLst>
                <a:path extrusionOk="0" h="44747" w="34674">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3"/>
            <p:cNvSpPr/>
            <p:nvPr/>
          </p:nvSpPr>
          <p:spPr>
            <a:xfrm>
              <a:off x="2431350" y="1943325"/>
              <a:ext cx="633900" cy="998125"/>
            </a:xfrm>
            <a:custGeom>
              <a:rect b="b" l="l" r="r" t="t"/>
              <a:pathLst>
                <a:path extrusionOk="0" h="39925" w="25356">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3"/>
            <p:cNvSpPr/>
            <p:nvPr/>
          </p:nvSpPr>
          <p:spPr>
            <a:xfrm>
              <a:off x="2939050" y="2055250"/>
              <a:ext cx="304250" cy="177050"/>
            </a:xfrm>
            <a:custGeom>
              <a:rect b="b" l="l" r="r" t="t"/>
              <a:pathLst>
                <a:path extrusionOk="0" h="7082" w="1217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3"/>
            <p:cNvSpPr/>
            <p:nvPr/>
          </p:nvSpPr>
          <p:spPr>
            <a:xfrm>
              <a:off x="2382525" y="1901600"/>
              <a:ext cx="878075" cy="1136150"/>
            </a:xfrm>
            <a:custGeom>
              <a:rect b="b" l="l" r="r" t="t"/>
              <a:pathLst>
                <a:path extrusionOk="0" h="45446" w="35123">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3"/>
            <p:cNvSpPr/>
            <p:nvPr/>
          </p:nvSpPr>
          <p:spPr>
            <a:xfrm>
              <a:off x="2417125" y="1742250"/>
              <a:ext cx="1039825" cy="903125"/>
            </a:xfrm>
            <a:custGeom>
              <a:rect b="b" l="l" r="r" t="t"/>
              <a:pathLst>
                <a:path extrusionOk="0" h="36125" w="41593">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3"/>
            <p:cNvSpPr/>
            <p:nvPr/>
          </p:nvSpPr>
          <p:spPr>
            <a:xfrm>
              <a:off x="2435425" y="1733725"/>
              <a:ext cx="997100" cy="919800"/>
            </a:xfrm>
            <a:custGeom>
              <a:rect b="b" l="l" r="r" t="t"/>
              <a:pathLst>
                <a:path extrusionOk="0" h="36792" w="39884">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3"/>
            <p:cNvSpPr/>
            <p:nvPr/>
          </p:nvSpPr>
          <p:spPr>
            <a:xfrm>
              <a:off x="2586000" y="2406000"/>
              <a:ext cx="59050" cy="52500"/>
            </a:xfrm>
            <a:custGeom>
              <a:rect b="b" l="l" r="r" t="t"/>
              <a:pathLst>
                <a:path extrusionOk="0" h="2100" w="2362">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3"/>
            <p:cNvSpPr/>
            <p:nvPr/>
          </p:nvSpPr>
          <p:spPr>
            <a:xfrm>
              <a:off x="2671475" y="1981950"/>
              <a:ext cx="727475" cy="348225"/>
            </a:xfrm>
            <a:custGeom>
              <a:rect b="b" l="l" r="r" t="t"/>
              <a:pathLst>
                <a:path extrusionOk="0" h="13929" w="29099">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3"/>
            <p:cNvSpPr/>
            <p:nvPr/>
          </p:nvSpPr>
          <p:spPr>
            <a:xfrm>
              <a:off x="2657225" y="2145625"/>
              <a:ext cx="358175" cy="400300"/>
            </a:xfrm>
            <a:custGeom>
              <a:rect b="b" l="l" r="r" t="t"/>
              <a:pathLst>
                <a:path extrusionOk="0" h="16012" w="14327">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3"/>
            <p:cNvSpPr/>
            <p:nvPr/>
          </p:nvSpPr>
          <p:spPr>
            <a:xfrm>
              <a:off x="2814925" y="2364375"/>
              <a:ext cx="487375" cy="66325"/>
            </a:xfrm>
            <a:custGeom>
              <a:rect b="b" l="l" r="r" t="t"/>
              <a:pathLst>
                <a:path extrusionOk="0" h="2653" w="19495">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3"/>
            <p:cNvSpPr/>
            <p:nvPr/>
          </p:nvSpPr>
          <p:spPr>
            <a:xfrm>
              <a:off x="2735575" y="2281825"/>
              <a:ext cx="160775" cy="314125"/>
            </a:xfrm>
            <a:custGeom>
              <a:rect b="b" l="l" r="r" t="t"/>
              <a:pathLst>
                <a:path extrusionOk="0" h="12565" w="6431">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3"/>
            <p:cNvSpPr/>
            <p:nvPr/>
          </p:nvSpPr>
          <p:spPr>
            <a:xfrm>
              <a:off x="2734550" y="2272975"/>
              <a:ext cx="163825" cy="331700"/>
            </a:xfrm>
            <a:custGeom>
              <a:rect b="b" l="l" r="r" t="t"/>
              <a:pathLst>
                <a:path extrusionOk="0" h="13268" w="6553">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3"/>
            <p:cNvSpPr/>
            <p:nvPr/>
          </p:nvSpPr>
          <p:spPr>
            <a:xfrm>
              <a:off x="1585875" y="4992575"/>
              <a:ext cx="2500875" cy="466000"/>
            </a:xfrm>
            <a:custGeom>
              <a:rect b="b" l="l" r="r" t="t"/>
              <a:pathLst>
                <a:path extrusionOk="0" h="18640" w="100035">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3"/>
            <p:cNvSpPr/>
            <p:nvPr/>
          </p:nvSpPr>
          <p:spPr>
            <a:xfrm>
              <a:off x="1577750" y="4984425"/>
              <a:ext cx="2518150" cy="483300"/>
            </a:xfrm>
            <a:custGeom>
              <a:rect b="b" l="l" r="r" t="t"/>
              <a:pathLst>
                <a:path extrusionOk="0" h="19332" w="100726">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3"/>
            <p:cNvSpPr/>
            <p:nvPr/>
          </p:nvSpPr>
          <p:spPr>
            <a:xfrm>
              <a:off x="1598100" y="2881400"/>
              <a:ext cx="1406100" cy="2341600"/>
            </a:xfrm>
            <a:custGeom>
              <a:rect b="b" l="l" r="r" t="t"/>
              <a:pathLst>
                <a:path extrusionOk="0" h="93664" w="56244">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3"/>
            <p:cNvSpPr/>
            <p:nvPr/>
          </p:nvSpPr>
          <p:spPr>
            <a:xfrm>
              <a:off x="1631675" y="2921075"/>
              <a:ext cx="1264675" cy="2293325"/>
            </a:xfrm>
            <a:custGeom>
              <a:rect b="b" l="l" r="r" t="t"/>
              <a:pathLst>
                <a:path extrusionOk="0" h="91733" w="50587">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3"/>
            <p:cNvSpPr/>
            <p:nvPr/>
          </p:nvSpPr>
          <p:spPr>
            <a:xfrm>
              <a:off x="2061025" y="3553925"/>
              <a:ext cx="189250" cy="494225"/>
            </a:xfrm>
            <a:custGeom>
              <a:rect b="b" l="l" r="r" t="t"/>
              <a:pathLst>
                <a:path extrusionOk="0" h="19769" w="757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3"/>
            <p:cNvSpPr/>
            <p:nvPr/>
          </p:nvSpPr>
          <p:spPr>
            <a:xfrm>
              <a:off x="2482225" y="4041475"/>
              <a:ext cx="199450" cy="202600"/>
            </a:xfrm>
            <a:custGeom>
              <a:rect b="b" l="l" r="r" t="t"/>
              <a:pathLst>
                <a:path extrusionOk="0" h="8104" w="7978">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3"/>
            <p:cNvSpPr/>
            <p:nvPr/>
          </p:nvSpPr>
          <p:spPr>
            <a:xfrm>
              <a:off x="2361150" y="4252250"/>
              <a:ext cx="335775" cy="50525"/>
            </a:xfrm>
            <a:custGeom>
              <a:rect b="b" l="l" r="r" t="t"/>
              <a:pathLst>
                <a:path extrusionOk="0" h="2021" w="13431">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3"/>
            <p:cNvSpPr/>
            <p:nvPr/>
          </p:nvSpPr>
          <p:spPr>
            <a:xfrm>
              <a:off x="2311300" y="4874800"/>
              <a:ext cx="481275" cy="353625"/>
            </a:xfrm>
            <a:custGeom>
              <a:rect b="b" l="l" r="r" t="t"/>
              <a:pathLst>
                <a:path extrusionOk="0" h="14145" w="19251">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3"/>
            <p:cNvSpPr/>
            <p:nvPr/>
          </p:nvSpPr>
          <p:spPr>
            <a:xfrm>
              <a:off x="1614375" y="2872825"/>
              <a:ext cx="1385750" cy="2358850"/>
            </a:xfrm>
            <a:custGeom>
              <a:rect b="b" l="l" r="r" t="t"/>
              <a:pathLst>
                <a:path extrusionOk="0" h="94354" w="5543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3"/>
            <p:cNvSpPr/>
            <p:nvPr/>
          </p:nvSpPr>
          <p:spPr>
            <a:xfrm>
              <a:off x="2237025" y="2767550"/>
              <a:ext cx="724450" cy="471000"/>
            </a:xfrm>
            <a:custGeom>
              <a:rect b="b" l="l" r="r" t="t"/>
              <a:pathLst>
                <a:path extrusionOk="0" h="18840" w="28978">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3"/>
            <p:cNvSpPr/>
            <p:nvPr/>
          </p:nvSpPr>
          <p:spPr>
            <a:xfrm>
              <a:off x="2237025" y="2767450"/>
              <a:ext cx="532150" cy="315425"/>
            </a:xfrm>
            <a:custGeom>
              <a:rect b="b" l="l" r="r" t="t"/>
              <a:pathLst>
                <a:path extrusionOk="0" h="12617" w="21286">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3"/>
            <p:cNvSpPr/>
            <p:nvPr/>
          </p:nvSpPr>
          <p:spPr>
            <a:xfrm>
              <a:off x="2227875" y="2759300"/>
              <a:ext cx="742750" cy="488050"/>
            </a:xfrm>
            <a:custGeom>
              <a:rect b="b" l="l" r="r" t="t"/>
              <a:pathLst>
                <a:path extrusionOk="0" h="19522" w="2971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3"/>
            <p:cNvSpPr/>
            <p:nvPr/>
          </p:nvSpPr>
          <p:spPr>
            <a:xfrm>
              <a:off x="3860850" y="4333950"/>
              <a:ext cx="672550" cy="470425"/>
            </a:xfrm>
            <a:custGeom>
              <a:rect b="b" l="l" r="r" t="t"/>
              <a:pathLst>
                <a:path extrusionOk="0" h="18817" w="26902">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3"/>
            <p:cNvSpPr/>
            <p:nvPr/>
          </p:nvSpPr>
          <p:spPr>
            <a:xfrm>
              <a:off x="3852700" y="4326150"/>
              <a:ext cx="674575" cy="486350"/>
            </a:xfrm>
            <a:custGeom>
              <a:rect b="b" l="l" r="r" t="t"/>
              <a:pathLst>
                <a:path extrusionOk="0" h="19454" w="26983">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3"/>
            <p:cNvSpPr/>
            <p:nvPr/>
          </p:nvSpPr>
          <p:spPr>
            <a:xfrm>
              <a:off x="4208800" y="4389225"/>
              <a:ext cx="212675" cy="101775"/>
            </a:xfrm>
            <a:custGeom>
              <a:rect b="b" l="l" r="r" t="t"/>
              <a:pathLst>
                <a:path extrusionOk="0" h="4071" w="8507">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3"/>
            <p:cNvSpPr/>
            <p:nvPr/>
          </p:nvSpPr>
          <p:spPr>
            <a:xfrm>
              <a:off x="4107075" y="4395325"/>
              <a:ext cx="78350" cy="56000"/>
            </a:xfrm>
            <a:custGeom>
              <a:rect b="b" l="l" r="r" t="t"/>
              <a:pathLst>
                <a:path extrusionOk="0" h="2240" w="3134">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3"/>
            <p:cNvSpPr/>
            <p:nvPr/>
          </p:nvSpPr>
          <p:spPr>
            <a:xfrm>
              <a:off x="3132375" y="4321475"/>
              <a:ext cx="590625" cy="357750"/>
            </a:xfrm>
            <a:custGeom>
              <a:rect b="b" l="l" r="r" t="t"/>
              <a:pathLst>
                <a:path extrusionOk="0" h="14310" w="23625">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3"/>
            <p:cNvSpPr/>
            <p:nvPr/>
          </p:nvSpPr>
          <p:spPr>
            <a:xfrm>
              <a:off x="3136450" y="4312925"/>
              <a:ext cx="579950" cy="374425"/>
            </a:xfrm>
            <a:custGeom>
              <a:rect b="b" l="l" r="r" t="t"/>
              <a:pathLst>
                <a:path extrusionOk="0" h="14977" w="23198">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3"/>
            <p:cNvSpPr/>
            <p:nvPr/>
          </p:nvSpPr>
          <p:spPr>
            <a:xfrm>
              <a:off x="3444725" y="4365825"/>
              <a:ext cx="110925" cy="69225"/>
            </a:xfrm>
            <a:custGeom>
              <a:rect b="b" l="l" r="r" t="t"/>
              <a:pathLst>
                <a:path extrusionOk="0" h="2769" w="4437">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3"/>
            <p:cNvSpPr/>
            <p:nvPr/>
          </p:nvSpPr>
          <p:spPr>
            <a:xfrm>
              <a:off x="3362300" y="4339625"/>
              <a:ext cx="85500" cy="62600"/>
            </a:xfrm>
            <a:custGeom>
              <a:rect b="b" l="l" r="r" t="t"/>
              <a:pathLst>
                <a:path extrusionOk="0" h="2504" w="342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3"/>
            <p:cNvSpPr/>
            <p:nvPr/>
          </p:nvSpPr>
          <p:spPr>
            <a:xfrm>
              <a:off x="2535150" y="3264975"/>
              <a:ext cx="1519025" cy="2054400"/>
            </a:xfrm>
            <a:custGeom>
              <a:rect b="b" l="l" r="r" t="t"/>
              <a:pathLst>
                <a:path extrusionOk="0" h="82176" w="60761">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3"/>
            <p:cNvSpPr/>
            <p:nvPr/>
          </p:nvSpPr>
          <p:spPr>
            <a:xfrm>
              <a:off x="2553450" y="3316850"/>
              <a:ext cx="1490550" cy="2002325"/>
            </a:xfrm>
            <a:custGeom>
              <a:rect b="b" l="l" r="r" t="t"/>
              <a:pathLst>
                <a:path extrusionOk="0" h="80093" w="59622">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3"/>
            <p:cNvSpPr/>
            <p:nvPr/>
          </p:nvSpPr>
          <p:spPr>
            <a:xfrm>
              <a:off x="2545325" y="3256325"/>
              <a:ext cx="1502750" cy="2072025"/>
            </a:xfrm>
            <a:custGeom>
              <a:rect b="b" l="l" r="r" t="t"/>
              <a:pathLst>
                <a:path extrusionOk="0" h="82881" w="6011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3"/>
            <p:cNvSpPr/>
            <p:nvPr/>
          </p:nvSpPr>
          <p:spPr>
            <a:xfrm>
              <a:off x="3802850" y="4638300"/>
              <a:ext cx="175025" cy="233225"/>
            </a:xfrm>
            <a:custGeom>
              <a:rect b="b" l="l" r="r" t="t"/>
              <a:pathLst>
                <a:path extrusionOk="0" h="9329" w="7001">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3"/>
            <p:cNvSpPr/>
            <p:nvPr/>
          </p:nvSpPr>
          <p:spPr>
            <a:xfrm>
              <a:off x="975425" y="2808800"/>
              <a:ext cx="1312500" cy="2649775"/>
            </a:xfrm>
            <a:custGeom>
              <a:rect b="b" l="l" r="r" t="t"/>
              <a:pathLst>
                <a:path extrusionOk="0" h="105991" w="5250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3"/>
            <p:cNvSpPr/>
            <p:nvPr/>
          </p:nvSpPr>
          <p:spPr>
            <a:xfrm>
              <a:off x="966275" y="2801025"/>
              <a:ext cx="1330800" cy="2666700"/>
            </a:xfrm>
            <a:custGeom>
              <a:rect b="b" l="l" r="r" t="t"/>
              <a:pathLst>
                <a:path extrusionOk="0" h="106668" w="53232">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3"/>
            <p:cNvSpPr/>
            <p:nvPr/>
          </p:nvSpPr>
          <p:spPr>
            <a:xfrm>
              <a:off x="474850" y="2774800"/>
              <a:ext cx="1737800" cy="2683775"/>
            </a:xfrm>
            <a:custGeom>
              <a:rect b="b" l="l" r="r" t="t"/>
              <a:pathLst>
                <a:path extrusionOk="0" h="107351" w="69512">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3"/>
            <p:cNvSpPr/>
            <p:nvPr/>
          </p:nvSpPr>
          <p:spPr>
            <a:xfrm>
              <a:off x="469775" y="2766425"/>
              <a:ext cx="1751000" cy="2701300"/>
            </a:xfrm>
            <a:custGeom>
              <a:rect b="b" l="l" r="r" t="t"/>
              <a:pathLst>
                <a:path extrusionOk="0" h="108052" w="7004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3"/>
            <p:cNvSpPr/>
            <p:nvPr/>
          </p:nvSpPr>
          <p:spPr>
            <a:xfrm>
              <a:off x="1026300" y="5458550"/>
              <a:ext cx="6114750" cy="25"/>
            </a:xfrm>
            <a:custGeom>
              <a:rect b="b" l="l" r="r" t="t"/>
              <a:pathLst>
                <a:path extrusionOk="0" h="1" w="244590">
                  <a:moveTo>
                    <a:pt x="0" y="0"/>
                  </a:moveTo>
                  <a:lnTo>
                    <a:pt x="244590"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3"/>
            <p:cNvSpPr/>
            <p:nvPr/>
          </p:nvSpPr>
          <p:spPr>
            <a:xfrm>
              <a:off x="1017150" y="5450400"/>
              <a:ext cx="6132050" cy="17325"/>
            </a:xfrm>
            <a:custGeom>
              <a:rect b="b" l="l" r="r" t="t"/>
              <a:pathLst>
                <a:path extrusionOk="0" h="693" w="245282">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0" name="Google Shape;1880;p33"/>
          <p:cNvSpPr txBox="1"/>
          <p:nvPr>
            <p:ph type="ctrTitle"/>
          </p:nvPr>
        </p:nvSpPr>
        <p:spPr>
          <a:xfrm>
            <a:off x="3065748" y="923400"/>
            <a:ext cx="4363200" cy="1792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5000"/>
              <a:t>MINI PROJECT PRESENTATION</a:t>
            </a:r>
            <a:endParaRPr sz="5000">
              <a:solidFill>
                <a:schemeClr val="dk2"/>
              </a:solidFill>
            </a:endParaRPr>
          </a:p>
        </p:txBody>
      </p:sp>
      <p:sp>
        <p:nvSpPr>
          <p:cNvPr id="1881" name="Google Shape;1881;p33"/>
          <p:cNvSpPr txBox="1"/>
          <p:nvPr>
            <p:ph idx="1" type="subTitle"/>
          </p:nvPr>
        </p:nvSpPr>
        <p:spPr>
          <a:xfrm>
            <a:off x="4582700" y="2715600"/>
            <a:ext cx="4735200" cy="20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accent5"/>
                </a:solidFill>
              </a:rPr>
              <a:t>Presented By ECONOMEME :</a:t>
            </a:r>
            <a:endParaRPr sz="2000">
              <a:solidFill>
                <a:schemeClr val="accent5"/>
              </a:solidFill>
            </a:endParaRPr>
          </a:p>
          <a:p>
            <a:pPr indent="-355600" lvl="0" marL="457200" rtl="0" algn="l">
              <a:spcBef>
                <a:spcPts val="0"/>
              </a:spcBef>
              <a:spcAft>
                <a:spcPts val="0"/>
              </a:spcAft>
              <a:buClr>
                <a:schemeClr val="accent5"/>
              </a:buClr>
              <a:buSzPts val="2000"/>
              <a:buAutoNum type="arabicPeriod"/>
            </a:pPr>
            <a:r>
              <a:rPr lang="en" sz="2000">
                <a:solidFill>
                  <a:schemeClr val="accent5"/>
                </a:solidFill>
              </a:rPr>
              <a:t>Nora Natasha				A18PP0120</a:t>
            </a:r>
            <a:endParaRPr sz="2000">
              <a:solidFill>
                <a:schemeClr val="accent5"/>
              </a:solidFill>
            </a:endParaRPr>
          </a:p>
          <a:p>
            <a:pPr indent="-355600" lvl="0" marL="457200" rtl="0" algn="l">
              <a:spcBef>
                <a:spcPts val="0"/>
              </a:spcBef>
              <a:spcAft>
                <a:spcPts val="0"/>
              </a:spcAft>
              <a:buClr>
                <a:schemeClr val="accent5"/>
              </a:buClr>
              <a:buSzPts val="2000"/>
              <a:buAutoNum type="arabicPeriod"/>
            </a:pPr>
            <a:r>
              <a:rPr lang="en" sz="2000">
                <a:solidFill>
                  <a:schemeClr val="accent5"/>
                </a:solidFill>
              </a:rPr>
              <a:t>Aqila Natasha				A18PP0014</a:t>
            </a:r>
            <a:endParaRPr sz="2000">
              <a:solidFill>
                <a:schemeClr val="accent5"/>
              </a:solidFill>
            </a:endParaRPr>
          </a:p>
          <a:p>
            <a:pPr indent="-355600" lvl="0" marL="457200" rtl="0" algn="l">
              <a:spcBef>
                <a:spcPts val="0"/>
              </a:spcBef>
              <a:spcAft>
                <a:spcPts val="0"/>
              </a:spcAft>
              <a:buClr>
                <a:schemeClr val="accent5"/>
              </a:buClr>
              <a:buSzPts val="2000"/>
              <a:buAutoNum type="arabicPeriod"/>
            </a:pPr>
            <a:r>
              <a:rPr lang="en" sz="2000">
                <a:solidFill>
                  <a:schemeClr val="accent5"/>
                </a:solidFill>
              </a:rPr>
              <a:t>Muhammad Amiruddin		A18PP0081</a:t>
            </a:r>
            <a:endParaRPr sz="2000">
              <a:solidFill>
                <a:schemeClr val="accent5"/>
              </a:solidFill>
            </a:endParaRPr>
          </a:p>
          <a:p>
            <a:pPr indent="-355600" lvl="0" marL="457200" rtl="0" algn="l">
              <a:spcBef>
                <a:spcPts val="0"/>
              </a:spcBef>
              <a:spcAft>
                <a:spcPts val="0"/>
              </a:spcAft>
              <a:buClr>
                <a:schemeClr val="accent5"/>
              </a:buClr>
              <a:buSzPts val="2000"/>
              <a:buAutoNum type="arabicPeriod"/>
            </a:pPr>
            <a:r>
              <a:rPr lang="en" sz="2000">
                <a:solidFill>
                  <a:schemeClr val="accent5"/>
                </a:solidFill>
              </a:rPr>
              <a:t>Aqilah Hanim				B19EC0006</a:t>
            </a:r>
            <a:endParaRPr sz="2000">
              <a:solidFill>
                <a:schemeClr val="accent5"/>
              </a:solidFill>
            </a:endParaRPr>
          </a:p>
          <a:p>
            <a:pPr indent="-355600" lvl="0" marL="457200" rtl="0" algn="l">
              <a:spcBef>
                <a:spcPts val="0"/>
              </a:spcBef>
              <a:spcAft>
                <a:spcPts val="0"/>
              </a:spcAft>
              <a:buClr>
                <a:schemeClr val="accent5"/>
              </a:buClr>
              <a:buSzPts val="2000"/>
              <a:buAutoNum type="arabicPeriod"/>
            </a:pPr>
            <a:r>
              <a:rPr lang="en" sz="2000">
                <a:solidFill>
                  <a:schemeClr val="accent5"/>
                </a:solidFill>
              </a:rPr>
              <a:t>Sam Yu Hong				A18BE0140</a:t>
            </a:r>
            <a:endParaRPr sz="2000">
              <a:solidFill>
                <a:schemeClr val="accent5"/>
              </a:solidFill>
            </a:endParaRPr>
          </a:p>
          <a:p>
            <a:pPr indent="0" lvl="0" marL="0" rtl="0" algn="r">
              <a:spcBef>
                <a:spcPts val="0"/>
              </a:spcBef>
              <a:spcAft>
                <a:spcPts val="0"/>
              </a:spcAft>
              <a:buClr>
                <a:schemeClr val="dk1"/>
              </a:buClr>
              <a:buSzPts val="1100"/>
              <a:buFont typeface="Arial"/>
              <a:buNone/>
            </a:pPr>
            <a:r>
              <a:t/>
            </a:r>
            <a:endParaRPr sz="1500">
              <a:solidFill>
                <a:schemeClr val="accent1"/>
              </a:solidFill>
            </a:endParaRPr>
          </a:p>
          <a:p>
            <a:pPr indent="0" lvl="0" marL="0" rtl="0" algn="r">
              <a:spcBef>
                <a:spcPts val="0"/>
              </a:spcBef>
              <a:spcAft>
                <a:spcPts val="0"/>
              </a:spcAft>
              <a:buNone/>
            </a:pPr>
            <a:r>
              <a:t/>
            </a:r>
            <a:endParaRPr sz="1500">
              <a:solidFill>
                <a:schemeClr val="accent1"/>
              </a:solidFill>
            </a:endParaRPr>
          </a:p>
        </p:txBody>
      </p:sp>
      <p:pic>
        <p:nvPicPr>
          <p:cNvPr id="1882" name="Google Shape;1882;p33"/>
          <p:cNvPicPr preferRelativeResize="0"/>
          <p:nvPr/>
        </p:nvPicPr>
        <p:blipFill>
          <a:blip r:embed="rId3">
            <a:alphaModFix/>
          </a:blip>
          <a:stretch>
            <a:fillRect/>
          </a:stretch>
        </p:blipFill>
        <p:spPr>
          <a:xfrm>
            <a:off x="71475" y="64300"/>
            <a:ext cx="2813511" cy="923399"/>
          </a:xfrm>
          <a:prstGeom prst="rect">
            <a:avLst/>
          </a:prstGeom>
          <a:noFill/>
          <a:ln>
            <a:noFill/>
          </a:ln>
        </p:spPr>
      </p:pic>
      <p:sp>
        <p:nvSpPr>
          <p:cNvPr id="1883" name="Google Shape;1883;p33"/>
          <p:cNvSpPr txBox="1"/>
          <p:nvPr/>
        </p:nvSpPr>
        <p:spPr>
          <a:xfrm>
            <a:off x="2884975" y="0"/>
            <a:ext cx="4414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Barlow Semi Condensed"/>
                <a:ea typeface="Barlow Semi Condensed"/>
                <a:cs typeface="Barlow Semi Condensed"/>
                <a:sym typeface="Barlow Semi Condensed"/>
              </a:rPr>
              <a:t>Course 	: UICL2072 SUSTAINABLE ECONOMY</a:t>
            </a:r>
            <a:endParaRPr b="1" sz="1800">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1800">
                <a:solidFill>
                  <a:schemeClr val="dk2"/>
                </a:solidFill>
                <a:latin typeface="Barlow Semi Condensed"/>
                <a:ea typeface="Barlow Semi Condensed"/>
                <a:cs typeface="Barlow Semi Condensed"/>
                <a:sym typeface="Barlow Semi Condensed"/>
              </a:rPr>
              <a:t>Lecturer	: DR. NUR IZZATI</a:t>
            </a:r>
            <a:endParaRPr b="1" sz="1800">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1800">
                <a:solidFill>
                  <a:schemeClr val="dk2"/>
                </a:solidFill>
                <a:latin typeface="Barlow Semi Condensed"/>
                <a:ea typeface="Barlow Semi Condensed"/>
                <a:cs typeface="Barlow Semi Condensed"/>
                <a:sym typeface="Barlow Semi Condensed"/>
              </a:rPr>
              <a:t>Section 	: 02</a:t>
            </a:r>
            <a:endParaRPr b="1" sz="1800">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8" name="Shape 1958"/>
        <p:cNvGrpSpPr/>
        <p:nvPr/>
      </p:nvGrpSpPr>
      <p:grpSpPr>
        <a:xfrm>
          <a:off x="0" y="0"/>
          <a:ext cx="0" cy="0"/>
          <a:chOff x="0" y="0"/>
          <a:chExt cx="0" cy="0"/>
        </a:xfrm>
      </p:grpSpPr>
      <p:sp>
        <p:nvSpPr>
          <p:cNvPr id="1959" name="Google Shape;1959;p42"/>
          <p:cNvSpPr/>
          <p:nvPr/>
        </p:nvSpPr>
        <p:spPr>
          <a:xfrm>
            <a:off x="2861188" y="1592450"/>
            <a:ext cx="3590460" cy="1794204"/>
          </a:xfrm>
          <a:prstGeom prst="cloud">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dk2"/>
                </a:solidFill>
                <a:latin typeface="Fjalla One"/>
                <a:ea typeface="Fjalla One"/>
                <a:cs typeface="Fjalla One"/>
                <a:sym typeface="Fjalla One"/>
              </a:rPr>
              <a:t>FUNDING/MODE OF FINANCING</a:t>
            </a:r>
            <a:endParaRPr/>
          </a:p>
        </p:txBody>
      </p:sp>
      <p:sp>
        <p:nvSpPr>
          <p:cNvPr id="1960" name="Google Shape;1960;p42"/>
          <p:cNvSpPr txBox="1"/>
          <p:nvPr>
            <p:ph idx="1" type="body"/>
          </p:nvPr>
        </p:nvSpPr>
        <p:spPr>
          <a:xfrm>
            <a:off x="0" y="70300"/>
            <a:ext cx="25224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t>Mudarabah </a:t>
            </a:r>
            <a:r>
              <a:rPr b="1" lang="en" sz="1500"/>
              <a:t>Contract</a:t>
            </a:r>
            <a:endParaRPr b="1" sz="1500"/>
          </a:p>
        </p:txBody>
      </p:sp>
      <p:sp>
        <p:nvSpPr>
          <p:cNvPr id="1961" name="Google Shape;1961;p42"/>
          <p:cNvSpPr txBox="1"/>
          <p:nvPr>
            <p:ph idx="1" type="body"/>
          </p:nvPr>
        </p:nvSpPr>
        <p:spPr>
          <a:xfrm>
            <a:off x="6098675" y="1437913"/>
            <a:ext cx="23673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t>Murabaha </a:t>
            </a:r>
            <a:r>
              <a:rPr b="1" lang="en" sz="1500"/>
              <a:t>Contract</a:t>
            </a:r>
            <a:endParaRPr b="1" sz="1500"/>
          </a:p>
        </p:txBody>
      </p:sp>
      <p:sp>
        <p:nvSpPr>
          <p:cNvPr id="1962" name="Google Shape;1962;p42"/>
          <p:cNvSpPr txBox="1"/>
          <p:nvPr>
            <p:ph idx="1" type="body"/>
          </p:nvPr>
        </p:nvSpPr>
        <p:spPr>
          <a:xfrm>
            <a:off x="477850" y="3041850"/>
            <a:ext cx="26859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t>Musharakah </a:t>
            </a:r>
            <a:r>
              <a:rPr b="1" lang="en" sz="1500"/>
              <a:t>Contract</a:t>
            </a:r>
            <a:endParaRPr b="1" sz="1500"/>
          </a:p>
        </p:txBody>
      </p:sp>
      <p:sp>
        <p:nvSpPr>
          <p:cNvPr id="1963" name="Google Shape;1963;p42"/>
          <p:cNvSpPr txBox="1"/>
          <p:nvPr/>
        </p:nvSpPr>
        <p:spPr>
          <a:xfrm>
            <a:off x="282375" y="373550"/>
            <a:ext cx="6041100" cy="1218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Mudarib</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A form of partnership where one party provides the funds while the other provides expertise and management</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Any profits accrued are shared between the two parties on a pre-agreed basis, while loss is borne only by the provider of the capital.</a:t>
            </a:r>
            <a:endParaRPr sz="1200">
              <a:latin typeface="Barlow Semi Condensed"/>
              <a:ea typeface="Barlow Semi Condensed"/>
              <a:cs typeface="Barlow Semi Condensed"/>
              <a:sym typeface="Barlow Semi Condensed"/>
            </a:endParaRPr>
          </a:p>
        </p:txBody>
      </p:sp>
      <p:sp>
        <p:nvSpPr>
          <p:cNvPr id="1964" name="Google Shape;1964;p42"/>
          <p:cNvSpPr txBox="1"/>
          <p:nvPr/>
        </p:nvSpPr>
        <p:spPr>
          <a:xfrm>
            <a:off x="6192375" y="1806025"/>
            <a:ext cx="2875200" cy="27705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a sale on mutually agreed profit. </a:t>
            </a:r>
            <a:endParaRPr>
              <a:latin typeface="Barlow Semi Condensed"/>
              <a:ea typeface="Barlow Semi Condensed"/>
              <a:cs typeface="Barlow Semi Condensed"/>
              <a:sym typeface="Barlow Semi Condensed"/>
            </a:endParaRPr>
          </a:p>
          <a:p>
            <a:pPr indent="-317500" lvl="0" marL="457200" rtl="0" algn="just">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a contract of sale in which the seller declares his cost and profit.</a:t>
            </a:r>
            <a:endParaRPr>
              <a:latin typeface="Barlow Semi Condensed"/>
              <a:ea typeface="Barlow Semi Condensed"/>
              <a:cs typeface="Barlow Semi Condensed"/>
              <a:sym typeface="Barlow Semi Condensed"/>
            </a:endParaRPr>
          </a:p>
          <a:p>
            <a:pPr indent="-317500" lvl="0" marL="457200" rtl="0" algn="just">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It</a:t>
            </a:r>
            <a:r>
              <a:rPr lang="en">
                <a:latin typeface="Barlow Semi Condensed"/>
                <a:ea typeface="Barlow Semi Condensed"/>
                <a:cs typeface="Barlow Semi Condensed"/>
                <a:sym typeface="Barlow Semi Condensed"/>
              </a:rPr>
              <a:t> is not a loan given on interest, but it is SALE of a commodity for CASH or DEFERRED price.</a:t>
            </a:r>
            <a:endParaRPr>
              <a:latin typeface="Barlow Semi Condensed"/>
              <a:ea typeface="Barlow Semi Condensed"/>
              <a:cs typeface="Barlow Semi Condensed"/>
              <a:sym typeface="Barlow Semi Condensed"/>
            </a:endParaRPr>
          </a:p>
          <a:p>
            <a:pPr indent="-317500" lvl="0" marL="457200" rtl="0" algn="just">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involves the purchase of a commodity by the Bank, on behalf of the customer, which is to be sold to customer on a cost-plus-profit basis.</a:t>
            </a:r>
            <a:endParaRPr>
              <a:latin typeface="Barlow Semi Condensed"/>
              <a:ea typeface="Barlow Semi Condensed"/>
              <a:cs typeface="Barlow Semi Condensed"/>
              <a:sym typeface="Barlow Semi Condensed"/>
            </a:endParaRPr>
          </a:p>
        </p:txBody>
      </p:sp>
      <p:sp>
        <p:nvSpPr>
          <p:cNvPr id="1965" name="Google Shape;1965;p42"/>
          <p:cNvSpPr txBox="1"/>
          <p:nvPr/>
        </p:nvSpPr>
        <p:spPr>
          <a:xfrm>
            <a:off x="71000" y="1555475"/>
            <a:ext cx="3000000" cy="7941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Investor : Rabb-ul-maal. </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Business Manager : Mudharib</a:t>
            </a:r>
            <a:endParaRPr sz="1200">
              <a:latin typeface="Barlow Semi Condensed"/>
              <a:ea typeface="Barlow Semi Condensed"/>
              <a:cs typeface="Barlow Semi Condensed"/>
              <a:sym typeface="Barlow Semi Condensed"/>
            </a:endParaRPr>
          </a:p>
          <a:p>
            <a:pPr indent="0" lvl="0" marL="457200" rtl="0" algn="just">
              <a:lnSpc>
                <a:spcPct val="115000"/>
              </a:lnSpc>
              <a:spcBef>
                <a:spcPts val="0"/>
              </a:spcBef>
              <a:spcAft>
                <a:spcPts val="0"/>
              </a:spcAft>
              <a:buNone/>
            </a:pPr>
            <a:r>
              <a:t/>
            </a:r>
            <a:endParaRPr sz="1200">
              <a:latin typeface="Barlow Semi Condensed"/>
              <a:ea typeface="Barlow Semi Condensed"/>
              <a:cs typeface="Barlow Semi Condensed"/>
              <a:sym typeface="Barlow Semi Condensed"/>
            </a:endParaRPr>
          </a:p>
        </p:txBody>
      </p:sp>
      <p:sp>
        <p:nvSpPr>
          <p:cNvPr id="1966" name="Google Shape;1966;p42"/>
          <p:cNvSpPr txBox="1"/>
          <p:nvPr/>
        </p:nvSpPr>
        <p:spPr>
          <a:xfrm>
            <a:off x="609075" y="3386650"/>
            <a:ext cx="57144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Musharakah : a business contract established by partners, who agree to share business profits and losses. </a:t>
            </a:r>
            <a:endParaRPr>
              <a:latin typeface="Barlow Semi Condensed"/>
              <a:ea typeface="Barlow Semi Condensed"/>
              <a:cs typeface="Barlow Semi Condensed"/>
              <a:sym typeface="Barlow Semi Condensed"/>
            </a:endParaRPr>
          </a:p>
          <a:p>
            <a:pPr indent="-317500" lvl="0" marL="4572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Profits are distributed in the proportion mutually agreed in the contract.</a:t>
            </a:r>
            <a:endParaRPr>
              <a:latin typeface="Barlow Semi Condensed"/>
              <a:ea typeface="Barlow Semi Condensed"/>
              <a:cs typeface="Barlow Semi Condensed"/>
              <a:sym typeface="Barlow Semi Condensed"/>
            </a:endParaRPr>
          </a:p>
          <a:p>
            <a:pPr indent="-317500" lvl="0" marL="4572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If one or more partners choose to become non-working partners, the ratio of their profit cannot exceed their ratio in the capital investment.</a:t>
            </a:r>
            <a:endParaRPr>
              <a:latin typeface="Barlow Semi Condensed"/>
              <a:ea typeface="Barlow Semi Condensed"/>
              <a:cs typeface="Barlow Semi Condensed"/>
              <a:sym typeface="Barlow Semi Condensed"/>
            </a:endParaRPr>
          </a:p>
        </p:txBody>
      </p:sp>
      <p:pic>
        <p:nvPicPr>
          <p:cNvPr id="1967" name="Google Shape;1967;p42"/>
          <p:cNvPicPr preferRelativeResize="0"/>
          <p:nvPr/>
        </p:nvPicPr>
        <p:blipFill>
          <a:blip r:embed="rId3">
            <a:alphaModFix/>
          </a:blip>
          <a:stretch>
            <a:fillRect/>
          </a:stretch>
        </p:blipFill>
        <p:spPr>
          <a:xfrm>
            <a:off x="6704925" y="-1"/>
            <a:ext cx="2439075" cy="128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43"/>
          <p:cNvSpPr txBox="1"/>
          <p:nvPr>
            <p:ph type="title"/>
          </p:nvPr>
        </p:nvSpPr>
        <p:spPr>
          <a:xfrm>
            <a:off x="2000403" y="327625"/>
            <a:ext cx="51432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EXPECTED RESULT/MAJOR IMPACT</a:t>
            </a:r>
            <a:endParaRPr/>
          </a:p>
        </p:txBody>
      </p:sp>
      <p:sp>
        <p:nvSpPr>
          <p:cNvPr id="1973" name="Google Shape;1973;p43"/>
          <p:cNvSpPr txBox="1"/>
          <p:nvPr>
            <p:ph idx="1" type="body"/>
          </p:nvPr>
        </p:nvSpPr>
        <p:spPr>
          <a:xfrm>
            <a:off x="556200" y="1020650"/>
            <a:ext cx="8369100" cy="393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a solar farm is planned to be built in the area, this will open opportunities for people to apply for jobs and make ends meet</a:t>
            </a:r>
            <a:endParaRPr sz="1500"/>
          </a:p>
          <a:p>
            <a:pPr indent="-323850" lvl="0" marL="457200" rtl="0" algn="l">
              <a:spcBef>
                <a:spcPts val="0"/>
              </a:spcBef>
              <a:spcAft>
                <a:spcPts val="0"/>
              </a:spcAft>
              <a:buSzPts val="1500"/>
              <a:buChar char="●"/>
            </a:pPr>
            <a:r>
              <a:rPr lang="en" sz="1500"/>
              <a:t>a new urban area means new business opportunities, hence more people can apply for jobs and vacancies</a:t>
            </a:r>
            <a:endParaRPr sz="1500"/>
          </a:p>
          <a:p>
            <a:pPr indent="-323850" lvl="0" marL="457200" rtl="0" algn="l">
              <a:spcBef>
                <a:spcPts val="0"/>
              </a:spcBef>
              <a:spcAft>
                <a:spcPts val="0"/>
              </a:spcAft>
              <a:buSzPts val="1500"/>
              <a:buChar char="●"/>
            </a:pPr>
            <a:r>
              <a:rPr lang="en" sz="1500"/>
              <a:t>contribute to a lesser rate of unemployment in the area</a:t>
            </a:r>
            <a:endParaRPr sz="1500"/>
          </a:p>
          <a:p>
            <a:pPr indent="-323850" lvl="0" marL="457200" rtl="0" algn="l">
              <a:spcBef>
                <a:spcPts val="0"/>
              </a:spcBef>
              <a:spcAft>
                <a:spcPts val="0"/>
              </a:spcAft>
              <a:buSzPts val="1500"/>
              <a:buChar char="●"/>
            </a:pPr>
            <a:r>
              <a:rPr lang="en" sz="1500"/>
              <a:t>solutions for mobility issues can be improved</a:t>
            </a:r>
            <a:endParaRPr sz="1500"/>
          </a:p>
          <a:p>
            <a:pPr indent="-323850" lvl="0" marL="457200" rtl="0" algn="l">
              <a:spcBef>
                <a:spcPts val="0"/>
              </a:spcBef>
              <a:spcAft>
                <a:spcPts val="0"/>
              </a:spcAft>
              <a:buSzPts val="1500"/>
              <a:buChar char="●"/>
            </a:pPr>
            <a:r>
              <a:rPr lang="en" sz="1500"/>
              <a:t>focuses on mobility development in the particular urban area, issues regarding mobility matters can be easily solved with smarter parking management, and the use of micro-mobility options</a:t>
            </a:r>
            <a:endParaRPr sz="1500"/>
          </a:p>
          <a:p>
            <a:pPr indent="-323850" lvl="0" marL="457200" rtl="0" algn="l">
              <a:spcBef>
                <a:spcPts val="0"/>
              </a:spcBef>
              <a:spcAft>
                <a:spcPts val="0"/>
              </a:spcAft>
              <a:buSzPts val="1500"/>
              <a:buChar char="●"/>
            </a:pPr>
            <a:r>
              <a:rPr lang="en" sz="1500"/>
              <a:t>effort to leave letter carbon production in the air, hence sustaining a better air quality for the resident</a:t>
            </a:r>
            <a:endParaRPr sz="1500"/>
          </a:p>
          <a:p>
            <a:pPr indent="-323850" lvl="0" marL="457200" rtl="0" algn="l">
              <a:spcBef>
                <a:spcPts val="0"/>
              </a:spcBef>
              <a:spcAft>
                <a:spcPts val="0"/>
              </a:spcAft>
              <a:buSzPts val="1500"/>
              <a:buChar char="●"/>
            </a:pPr>
            <a:r>
              <a:rPr lang="en" sz="1500"/>
              <a:t>the new technology built in the area, it will potentially upgrade the infrastructure and improve the facilities needed by the residents</a:t>
            </a:r>
            <a:endParaRPr sz="1500"/>
          </a:p>
          <a:p>
            <a:pPr indent="-323850" lvl="0" marL="457200" rtl="0" algn="l">
              <a:spcBef>
                <a:spcPts val="0"/>
              </a:spcBef>
              <a:spcAft>
                <a:spcPts val="0"/>
              </a:spcAft>
              <a:buSzPts val="1500"/>
              <a:buChar char="●"/>
            </a:pPr>
            <a:r>
              <a:rPr lang="en" sz="1500"/>
              <a:t>better connections to ensure quality communication, medical facilities and social amenities can possibly draw people from rural areas to come and find various opportunities that can serve them</a:t>
            </a:r>
            <a:endParaRPr sz="1500"/>
          </a:p>
          <a:p>
            <a:pPr indent="-323850" lvl="0" marL="457200" rtl="0" algn="l">
              <a:spcBef>
                <a:spcPts val="0"/>
              </a:spcBef>
              <a:spcAft>
                <a:spcPts val="0"/>
              </a:spcAft>
              <a:buSzPts val="1500"/>
              <a:buChar char="●"/>
            </a:pPr>
            <a:r>
              <a:rPr lang="en" sz="1500"/>
              <a:t>modernization. Sustainability can also be achieved through modernization in terms of city layout with better housing areas, market centers, and advanced vehicles</a:t>
            </a:r>
            <a:endParaRPr sz="1500"/>
          </a:p>
          <a:p>
            <a:pPr indent="0" lvl="0" marL="457200" rtl="0" algn="l">
              <a:spcBef>
                <a:spcPts val="0"/>
              </a:spcBef>
              <a:spcAft>
                <a:spcPts val="0"/>
              </a:spcAft>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7" name="Shape 1977"/>
        <p:cNvGrpSpPr/>
        <p:nvPr/>
      </p:nvGrpSpPr>
      <p:grpSpPr>
        <a:xfrm>
          <a:off x="0" y="0"/>
          <a:ext cx="0" cy="0"/>
          <a:chOff x="0" y="0"/>
          <a:chExt cx="0" cy="0"/>
        </a:xfrm>
      </p:grpSpPr>
      <p:sp>
        <p:nvSpPr>
          <p:cNvPr id="1978" name="Google Shape;1978;p44"/>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1979" name="Google Shape;1979;p44"/>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457199" lvl="0" marL="450000" rtl="0" algn="just">
              <a:lnSpc>
                <a:spcPct val="150000"/>
              </a:lnSpc>
              <a:spcBef>
                <a:spcPts val="0"/>
              </a:spcBef>
              <a:spcAft>
                <a:spcPts val="0"/>
              </a:spcAft>
              <a:buNone/>
            </a:pPr>
            <a:r>
              <a:rPr lang="en" sz="1600">
                <a:solidFill>
                  <a:srgbClr val="000000"/>
                </a:solidFill>
              </a:rPr>
              <a:t>Evolving to a sustainable economy has the potential to deliver ecological sustainability and poverty eradication on an </a:t>
            </a:r>
            <a:r>
              <a:rPr lang="en" sz="1600">
                <a:solidFill>
                  <a:srgbClr val="000000"/>
                </a:solidFill>
              </a:rPr>
              <a:t>unprecedented</a:t>
            </a:r>
            <a:r>
              <a:rPr lang="en" sz="1600">
                <a:solidFill>
                  <a:srgbClr val="000000"/>
                </a:solidFill>
              </a:rPr>
              <a:t> scale, with unprecedented performance and quality. This project presents a common strategy to achieve a sustainable society through solar farming. This is the reason why we are certain that this initiative will be a tremendous success. Many communities that desire to implement green infrastructure solutions encounter technical, regulatory, financial, and institutional limitations that hinder widespread implementation. By developing EcoVille Solar Farm, many of their needs could be fulfilled. Not only does this initiative protect the environment, but it also promotes sustainable economic growth.</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7" name="Shape 1887"/>
        <p:cNvGrpSpPr/>
        <p:nvPr/>
      </p:nvGrpSpPr>
      <p:grpSpPr>
        <a:xfrm>
          <a:off x="0" y="0"/>
          <a:ext cx="0" cy="0"/>
          <a:chOff x="0" y="0"/>
          <a:chExt cx="0" cy="0"/>
        </a:xfrm>
      </p:grpSpPr>
      <p:pic>
        <p:nvPicPr>
          <p:cNvPr id="1888" name="Google Shape;1888;p34"/>
          <p:cNvPicPr preferRelativeResize="0"/>
          <p:nvPr/>
        </p:nvPicPr>
        <p:blipFill>
          <a:blip r:embed="rId3">
            <a:alphaModFix/>
          </a:blip>
          <a:stretch>
            <a:fillRect/>
          </a:stretch>
        </p:blipFill>
        <p:spPr>
          <a:xfrm>
            <a:off x="3524425" y="587325"/>
            <a:ext cx="5411401" cy="4345174"/>
          </a:xfrm>
          <a:prstGeom prst="rect">
            <a:avLst/>
          </a:prstGeom>
          <a:noFill/>
          <a:ln>
            <a:noFill/>
          </a:ln>
        </p:spPr>
      </p:pic>
      <p:sp>
        <p:nvSpPr>
          <p:cNvPr id="1889" name="Google Shape;1889;p34"/>
          <p:cNvSpPr txBox="1"/>
          <p:nvPr/>
        </p:nvSpPr>
        <p:spPr>
          <a:xfrm>
            <a:off x="277600" y="187700"/>
            <a:ext cx="4404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latin typeface="Barlow Semi Condensed"/>
                <a:ea typeface="Barlow Semi Condensed"/>
                <a:cs typeface="Barlow Semi Condensed"/>
                <a:sym typeface="Barlow Semi Condensed"/>
              </a:rPr>
              <a:t>Project :</a:t>
            </a:r>
            <a:endParaRPr b="1" sz="3000" u="sng">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3000">
                <a:latin typeface="Barlow Semi Condensed"/>
                <a:ea typeface="Barlow Semi Condensed"/>
                <a:cs typeface="Barlow Semi Condensed"/>
                <a:sym typeface="Barlow Semi Condensed"/>
              </a:rPr>
              <a:t>EcoVille Solar Farm</a:t>
            </a:r>
            <a:endParaRPr sz="3000">
              <a:latin typeface="Barlow Semi Condensed"/>
              <a:ea typeface="Barlow Semi Condensed"/>
              <a:cs typeface="Barlow Semi Condensed"/>
              <a:sym typeface="Barlow Semi Condensed"/>
            </a:endParaRPr>
          </a:p>
        </p:txBody>
      </p:sp>
      <p:sp>
        <p:nvSpPr>
          <p:cNvPr id="1890" name="Google Shape;1890;p34"/>
          <p:cNvSpPr txBox="1"/>
          <p:nvPr/>
        </p:nvSpPr>
        <p:spPr>
          <a:xfrm>
            <a:off x="224025" y="1295900"/>
            <a:ext cx="3171900" cy="3786600"/>
          </a:xfrm>
          <a:prstGeom prst="rect">
            <a:avLst/>
          </a:prstGeom>
          <a:noFill/>
          <a:ln>
            <a:noFill/>
          </a:ln>
        </p:spPr>
        <p:txBody>
          <a:bodyPr anchorCtr="0" anchor="t" bIns="91425" lIns="91425" spcFirstLastPara="1" rIns="91425" wrap="square" tIns="91425">
            <a:spAutoFit/>
          </a:bodyPr>
          <a:lstStyle/>
          <a:p>
            <a:pPr indent="-342900" lvl="0" marL="457200" rtl="0" algn="just">
              <a:lnSpc>
                <a:spcPct val="150000"/>
              </a:lnSpc>
              <a:spcBef>
                <a:spcPts val="0"/>
              </a:spcBef>
              <a:spcAft>
                <a:spcPts val="0"/>
              </a:spcAft>
              <a:buSzPts val="1800"/>
              <a:buFont typeface="Barlow Semi Condensed"/>
              <a:buChar char="●"/>
            </a:pPr>
            <a:r>
              <a:rPr lang="en" sz="1800">
                <a:latin typeface="Barlow Semi Condensed"/>
                <a:ea typeface="Barlow Semi Condensed"/>
                <a:cs typeface="Barlow Semi Condensed"/>
                <a:sym typeface="Barlow Semi Condensed"/>
              </a:rPr>
              <a:t>EcoVille is derived from Economic Village. </a:t>
            </a:r>
            <a:endParaRPr sz="1800">
              <a:latin typeface="Barlow Semi Condensed"/>
              <a:ea typeface="Barlow Semi Condensed"/>
              <a:cs typeface="Barlow Semi Condensed"/>
              <a:sym typeface="Barlow Semi Condensed"/>
            </a:endParaRPr>
          </a:p>
          <a:p>
            <a:pPr indent="-342900" lvl="0" marL="457200" rtl="0" algn="just">
              <a:lnSpc>
                <a:spcPct val="150000"/>
              </a:lnSpc>
              <a:spcBef>
                <a:spcPts val="0"/>
              </a:spcBef>
              <a:spcAft>
                <a:spcPts val="0"/>
              </a:spcAft>
              <a:buSzPts val="1800"/>
              <a:buFont typeface="Barlow Semi Condensed"/>
              <a:buChar char="●"/>
            </a:pPr>
            <a:r>
              <a:rPr lang="en" sz="1800">
                <a:latin typeface="Barlow Semi Condensed"/>
                <a:ea typeface="Barlow Semi Condensed"/>
                <a:cs typeface="Barlow Semi Condensed"/>
                <a:sym typeface="Barlow Semi Condensed"/>
              </a:rPr>
              <a:t>Purpose : Envision a sustainable economic and eco-friendly environment within a housing area that mainly uses Solar Farm as its main source of renewable energy.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35"/>
          <p:cNvSpPr txBox="1"/>
          <p:nvPr>
            <p:ph type="title"/>
          </p:nvPr>
        </p:nvSpPr>
        <p:spPr>
          <a:xfrm>
            <a:off x="865931" y="272400"/>
            <a:ext cx="61323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PROJECT IS ALL ABOUT?</a:t>
            </a:r>
            <a:endParaRPr/>
          </a:p>
        </p:txBody>
      </p:sp>
      <p:sp>
        <p:nvSpPr>
          <p:cNvPr id="1896" name="Google Shape;1896;p35"/>
          <p:cNvSpPr txBox="1"/>
          <p:nvPr>
            <p:ph idx="1" type="body"/>
          </p:nvPr>
        </p:nvSpPr>
        <p:spPr>
          <a:xfrm>
            <a:off x="85025" y="1071025"/>
            <a:ext cx="8676300" cy="3884700"/>
          </a:xfrm>
          <a:prstGeom prst="rect">
            <a:avLst/>
          </a:prstGeom>
        </p:spPr>
        <p:txBody>
          <a:bodyPr anchorCtr="0" anchor="ctr" bIns="91425" lIns="91425" spcFirstLastPara="1" rIns="91425" wrap="square" tIns="91425">
            <a:noAutofit/>
          </a:bodyPr>
          <a:lstStyle/>
          <a:p>
            <a:pPr indent="-330200" lvl="0" marL="457200" rtl="0" algn="just">
              <a:lnSpc>
                <a:spcPct val="150000"/>
              </a:lnSpc>
              <a:spcBef>
                <a:spcPts val="0"/>
              </a:spcBef>
              <a:spcAft>
                <a:spcPts val="0"/>
              </a:spcAft>
              <a:buSzPts val="1600"/>
              <a:buChar char="●"/>
            </a:pPr>
            <a:r>
              <a:rPr lang="en" sz="1600">
                <a:solidFill>
                  <a:srgbClr val="000000"/>
                </a:solidFill>
              </a:rPr>
              <a:t>EcoVille is a project developing a sustainable residence area for future consumers to upgrade their living standards and surroundings.</a:t>
            </a:r>
            <a:endParaRPr sz="1600">
              <a:solidFill>
                <a:srgbClr val="000000"/>
              </a:solidFill>
            </a:endParaRPr>
          </a:p>
          <a:p>
            <a:pPr indent="-330200" lvl="0" marL="457200" rtl="0" algn="just">
              <a:lnSpc>
                <a:spcPct val="150000"/>
              </a:lnSpc>
              <a:spcBef>
                <a:spcPts val="1000"/>
              </a:spcBef>
              <a:spcAft>
                <a:spcPts val="0"/>
              </a:spcAft>
              <a:buClr>
                <a:srgbClr val="000000"/>
              </a:buClr>
              <a:buSzPts val="1600"/>
              <a:buFont typeface="Barlow Semi Condensed"/>
              <a:buChar char="●"/>
            </a:pPr>
            <a:r>
              <a:rPr lang="en" sz="1600">
                <a:solidFill>
                  <a:srgbClr val="000000"/>
                </a:solidFill>
              </a:rPr>
              <a:t>EcoVille project also provides Solar Farm in housing areas to support the electrical system without leaving any negative impact on nature and animals. </a:t>
            </a:r>
            <a:endParaRPr sz="1600">
              <a:solidFill>
                <a:srgbClr val="000000"/>
              </a:solidFill>
            </a:endParaRPr>
          </a:p>
          <a:p>
            <a:pPr indent="-330200" lvl="0" marL="457200" rtl="0" algn="just">
              <a:lnSpc>
                <a:spcPct val="150000"/>
              </a:lnSpc>
              <a:spcBef>
                <a:spcPts val="1000"/>
              </a:spcBef>
              <a:spcAft>
                <a:spcPts val="0"/>
              </a:spcAft>
              <a:buClr>
                <a:srgbClr val="000000"/>
              </a:buClr>
              <a:buSzPts val="1600"/>
              <a:buFont typeface="Barlow Semi Condensed"/>
              <a:buChar char="●"/>
            </a:pPr>
            <a:r>
              <a:rPr lang="en" sz="1600">
                <a:solidFill>
                  <a:srgbClr val="000000"/>
                </a:solidFill>
              </a:rPr>
              <a:t> The solar panels are where the Alternative Current (AC) power travels to the electrical cabinet for residents’ house use. In addition to that, every house will be provided with energy monitoring to monitor residents’ electrical usage and their electrical safety for better and safer electrical use.</a:t>
            </a:r>
            <a:endParaRPr sz="1600">
              <a:solidFill>
                <a:srgbClr val="000000"/>
              </a:solidFill>
            </a:endParaRPr>
          </a:p>
          <a:p>
            <a:pPr indent="-330200" lvl="0" marL="457200" rtl="0" algn="just">
              <a:lnSpc>
                <a:spcPct val="150000"/>
              </a:lnSpc>
              <a:spcBef>
                <a:spcPts val="1000"/>
              </a:spcBef>
              <a:spcAft>
                <a:spcPts val="1000"/>
              </a:spcAft>
              <a:buClr>
                <a:srgbClr val="000000"/>
              </a:buClr>
              <a:buSzPts val="1600"/>
              <a:buFont typeface="Barlow Semi Condensed"/>
              <a:buChar char="●"/>
            </a:pPr>
            <a:r>
              <a:rPr lang="en" sz="1600">
                <a:solidFill>
                  <a:srgbClr val="000000"/>
                </a:solidFill>
              </a:rPr>
              <a:t>The layout for houses in EcoVille promotes two kinds of housing areas that save space and are also affordable for everyone which are terrace and semi-D.</a:t>
            </a:r>
            <a:endParaRPr sz="1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0" name="Shape 1900"/>
        <p:cNvGrpSpPr/>
        <p:nvPr/>
      </p:nvGrpSpPr>
      <p:grpSpPr>
        <a:xfrm>
          <a:off x="0" y="0"/>
          <a:ext cx="0" cy="0"/>
          <a:chOff x="0" y="0"/>
          <a:chExt cx="0" cy="0"/>
        </a:xfrm>
      </p:grpSpPr>
      <p:pic>
        <p:nvPicPr>
          <p:cNvPr id="1901" name="Google Shape;1901;p36"/>
          <p:cNvPicPr preferRelativeResize="0"/>
          <p:nvPr/>
        </p:nvPicPr>
        <p:blipFill>
          <a:blip r:embed="rId3">
            <a:alphaModFix/>
          </a:blip>
          <a:stretch>
            <a:fillRect/>
          </a:stretch>
        </p:blipFill>
        <p:spPr>
          <a:xfrm>
            <a:off x="0" y="0"/>
            <a:ext cx="4644175" cy="3102369"/>
          </a:xfrm>
          <a:prstGeom prst="rect">
            <a:avLst/>
          </a:prstGeom>
          <a:noFill/>
          <a:ln>
            <a:noFill/>
          </a:ln>
        </p:spPr>
      </p:pic>
      <p:pic>
        <p:nvPicPr>
          <p:cNvPr id="1902" name="Google Shape;1902;p36"/>
          <p:cNvPicPr preferRelativeResize="0"/>
          <p:nvPr/>
        </p:nvPicPr>
        <p:blipFill>
          <a:blip r:embed="rId4">
            <a:alphaModFix/>
          </a:blip>
          <a:stretch>
            <a:fillRect/>
          </a:stretch>
        </p:blipFill>
        <p:spPr>
          <a:xfrm>
            <a:off x="0" y="2534400"/>
            <a:ext cx="4644173" cy="2612350"/>
          </a:xfrm>
          <a:prstGeom prst="rect">
            <a:avLst/>
          </a:prstGeom>
          <a:noFill/>
          <a:ln>
            <a:noFill/>
          </a:ln>
        </p:spPr>
      </p:pic>
      <p:pic>
        <p:nvPicPr>
          <p:cNvPr id="1903" name="Google Shape;1903;p36"/>
          <p:cNvPicPr preferRelativeResize="0"/>
          <p:nvPr/>
        </p:nvPicPr>
        <p:blipFill>
          <a:blip r:embed="rId5">
            <a:alphaModFix/>
          </a:blip>
          <a:stretch>
            <a:fillRect/>
          </a:stretch>
        </p:blipFill>
        <p:spPr>
          <a:xfrm>
            <a:off x="4644175" y="2534400"/>
            <a:ext cx="4407942" cy="3102374"/>
          </a:xfrm>
          <a:prstGeom prst="rect">
            <a:avLst/>
          </a:prstGeom>
          <a:noFill/>
          <a:ln>
            <a:noFill/>
          </a:ln>
        </p:spPr>
      </p:pic>
      <p:pic>
        <p:nvPicPr>
          <p:cNvPr id="1904" name="Google Shape;1904;p36"/>
          <p:cNvPicPr preferRelativeResize="0"/>
          <p:nvPr/>
        </p:nvPicPr>
        <p:blipFill>
          <a:blip r:embed="rId6">
            <a:alphaModFix/>
          </a:blip>
          <a:stretch>
            <a:fillRect/>
          </a:stretch>
        </p:blipFill>
        <p:spPr>
          <a:xfrm>
            <a:off x="4644175" y="0"/>
            <a:ext cx="4499826" cy="253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37"/>
          <p:cNvSpPr txBox="1"/>
          <p:nvPr>
            <p:ph type="title"/>
          </p:nvPr>
        </p:nvSpPr>
        <p:spPr>
          <a:xfrm>
            <a:off x="706223" y="402600"/>
            <a:ext cx="75651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IMPORTANCE OF THE PROJECT</a:t>
            </a:r>
            <a:endParaRPr/>
          </a:p>
          <a:p>
            <a:pPr indent="0" lvl="0" marL="0" rtl="0" algn="ctr">
              <a:spcBef>
                <a:spcPts val="0"/>
              </a:spcBef>
              <a:spcAft>
                <a:spcPts val="0"/>
              </a:spcAft>
              <a:buNone/>
            </a:pPr>
            <a:r>
              <a:t/>
            </a:r>
            <a:endParaRPr sz="900"/>
          </a:p>
          <a:p>
            <a:pPr indent="0" lvl="0" marL="0" rtl="0" algn="ctr">
              <a:spcBef>
                <a:spcPts val="0"/>
              </a:spcBef>
              <a:spcAft>
                <a:spcPts val="0"/>
              </a:spcAft>
              <a:buNone/>
            </a:pPr>
            <a:r>
              <a:rPr lang="en" sz="2600"/>
              <a:t>Addressing the Current situation</a:t>
            </a:r>
            <a:endParaRPr sz="2600"/>
          </a:p>
        </p:txBody>
      </p:sp>
      <p:sp>
        <p:nvSpPr>
          <p:cNvPr id="1910" name="Google Shape;1910;p37"/>
          <p:cNvSpPr txBox="1"/>
          <p:nvPr>
            <p:ph idx="1" type="body"/>
          </p:nvPr>
        </p:nvSpPr>
        <p:spPr>
          <a:xfrm>
            <a:off x="505350" y="978600"/>
            <a:ext cx="8133300" cy="3868500"/>
          </a:xfrm>
          <a:prstGeom prst="rect">
            <a:avLst/>
          </a:prstGeom>
        </p:spPr>
        <p:txBody>
          <a:bodyPr anchorCtr="0" anchor="ctr" bIns="91425" lIns="91425" spcFirstLastPara="1" rIns="91425" wrap="square" tIns="91425">
            <a:noAutofit/>
          </a:bodyPr>
          <a:lstStyle/>
          <a:p>
            <a:pPr indent="-342900" lvl="0" marL="457200" rtl="0" algn="just">
              <a:spcBef>
                <a:spcPts val="1000"/>
              </a:spcBef>
              <a:spcAft>
                <a:spcPts val="0"/>
              </a:spcAft>
              <a:buSzPts val="1800"/>
              <a:buChar char="●"/>
            </a:pPr>
            <a:r>
              <a:rPr lang="en" sz="1800"/>
              <a:t>Malaysia is facing a major issue in </a:t>
            </a:r>
            <a:r>
              <a:rPr b="1" lang="en" sz="1800"/>
              <a:t>over-dependence on fossil fuels</a:t>
            </a:r>
            <a:r>
              <a:rPr lang="en" sz="1800"/>
              <a:t> and increasing </a:t>
            </a:r>
            <a:r>
              <a:rPr b="1" lang="en" sz="1800"/>
              <a:t>energy import dependency</a:t>
            </a:r>
            <a:r>
              <a:rPr lang="en" sz="1800"/>
              <a:t>. </a:t>
            </a:r>
            <a:endParaRPr sz="1800"/>
          </a:p>
          <a:p>
            <a:pPr indent="-342900" lvl="0" marL="457200" rtl="0" algn="just">
              <a:spcBef>
                <a:spcPts val="1000"/>
              </a:spcBef>
              <a:spcAft>
                <a:spcPts val="0"/>
              </a:spcAft>
              <a:buSzPts val="1800"/>
              <a:buChar char="●"/>
            </a:pPr>
            <a:r>
              <a:rPr lang="en" sz="1800"/>
              <a:t>Both of these factors </a:t>
            </a:r>
            <a:r>
              <a:rPr b="1" lang="en" sz="1800"/>
              <a:t>pose a danger to the country's long-term development</a:t>
            </a:r>
            <a:r>
              <a:rPr lang="en" sz="1800"/>
              <a:t>.</a:t>
            </a:r>
            <a:endParaRPr sz="1800"/>
          </a:p>
          <a:p>
            <a:pPr indent="-342900" lvl="0" marL="457200" rtl="0" algn="just">
              <a:spcBef>
                <a:spcPts val="1000"/>
              </a:spcBef>
              <a:spcAft>
                <a:spcPts val="0"/>
              </a:spcAft>
              <a:buSzPts val="1800"/>
              <a:buChar char="●"/>
            </a:pPr>
            <a:r>
              <a:rPr lang="en" sz="1800"/>
              <a:t>Malaysia's energy consumption is constantly growing, but the </a:t>
            </a:r>
            <a:r>
              <a:rPr b="1" lang="en" sz="1800"/>
              <a:t>supply is not sustaining</a:t>
            </a:r>
            <a:r>
              <a:rPr lang="en" sz="1800"/>
              <a:t>. </a:t>
            </a:r>
            <a:endParaRPr sz="1800"/>
          </a:p>
          <a:p>
            <a:pPr indent="-342900" lvl="0" marL="457200" rtl="0" algn="just">
              <a:spcBef>
                <a:spcPts val="1000"/>
              </a:spcBef>
              <a:spcAft>
                <a:spcPts val="0"/>
              </a:spcAft>
              <a:buSzPts val="1800"/>
              <a:buChar char="●"/>
            </a:pPr>
            <a:r>
              <a:rPr lang="en" sz="1800"/>
              <a:t>Therefore, there is a need for this country to address the issues properly and come up with solutions to keep up with the current economic demands. </a:t>
            </a:r>
            <a:endParaRPr sz="1800"/>
          </a:p>
          <a:p>
            <a:pPr indent="-342900" lvl="0" marL="457200" rtl="0" algn="just">
              <a:spcBef>
                <a:spcPts val="1000"/>
              </a:spcBef>
              <a:spcAft>
                <a:spcPts val="0"/>
              </a:spcAft>
              <a:buSzPts val="1800"/>
              <a:buChar char="●"/>
            </a:pPr>
            <a:r>
              <a:rPr lang="en" sz="1800"/>
              <a:t>Thus, this project is one of the many solutions proposed that may help Malaysia to keep up with the energy security in Malaysia.</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pic>
        <p:nvPicPr>
          <p:cNvPr id="1915" name="Google Shape;1915;p38"/>
          <p:cNvPicPr preferRelativeResize="0"/>
          <p:nvPr/>
        </p:nvPicPr>
        <p:blipFill>
          <a:blip r:embed="rId3">
            <a:alphaModFix/>
          </a:blip>
          <a:stretch>
            <a:fillRect/>
          </a:stretch>
        </p:blipFill>
        <p:spPr>
          <a:xfrm>
            <a:off x="6637425" y="2732550"/>
            <a:ext cx="1398875" cy="1148101"/>
          </a:xfrm>
          <a:prstGeom prst="rect">
            <a:avLst/>
          </a:prstGeom>
          <a:noFill/>
          <a:ln>
            <a:noFill/>
          </a:ln>
        </p:spPr>
      </p:pic>
      <p:pic>
        <p:nvPicPr>
          <p:cNvPr id="1916" name="Google Shape;1916;p38"/>
          <p:cNvPicPr preferRelativeResize="0"/>
          <p:nvPr/>
        </p:nvPicPr>
        <p:blipFill>
          <a:blip r:embed="rId4">
            <a:alphaModFix/>
          </a:blip>
          <a:stretch>
            <a:fillRect/>
          </a:stretch>
        </p:blipFill>
        <p:spPr>
          <a:xfrm>
            <a:off x="2509275" y="2967750"/>
            <a:ext cx="1552073" cy="1046700"/>
          </a:xfrm>
          <a:prstGeom prst="rect">
            <a:avLst/>
          </a:prstGeom>
          <a:noFill/>
          <a:ln>
            <a:noFill/>
          </a:ln>
        </p:spPr>
      </p:pic>
      <p:sp>
        <p:nvSpPr>
          <p:cNvPr id="1917" name="Google Shape;1917;p38"/>
          <p:cNvSpPr/>
          <p:nvPr/>
        </p:nvSpPr>
        <p:spPr>
          <a:xfrm>
            <a:off x="355451" y="225301"/>
            <a:ext cx="3000024" cy="1612548"/>
          </a:xfrm>
          <a:prstGeom prst="cloud">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8"/>
          <p:cNvSpPr txBox="1"/>
          <p:nvPr>
            <p:ph idx="4294967295" type="title"/>
          </p:nvPr>
        </p:nvSpPr>
        <p:spPr>
          <a:xfrm>
            <a:off x="471700" y="743575"/>
            <a:ext cx="26334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IMPORTANCE OF</a:t>
            </a:r>
            <a:endParaRPr/>
          </a:p>
          <a:p>
            <a:pPr indent="0" lvl="0" marL="0" rtl="0" algn="ctr">
              <a:spcBef>
                <a:spcPts val="0"/>
              </a:spcBef>
              <a:spcAft>
                <a:spcPts val="0"/>
              </a:spcAft>
              <a:buNone/>
            </a:pPr>
            <a:r>
              <a:rPr lang="en"/>
              <a:t>THE PROJECT</a:t>
            </a:r>
            <a:endParaRPr/>
          </a:p>
        </p:txBody>
      </p:sp>
      <p:sp>
        <p:nvSpPr>
          <p:cNvPr id="1919" name="Google Shape;1919;p38"/>
          <p:cNvSpPr/>
          <p:nvPr/>
        </p:nvSpPr>
        <p:spPr>
          <a:xfrm>
            <a:off x="312413" y="2410938"/>
            <a:ext cx="300000" cy="321600"/>
          </a:xfrm>
          <a:prstGeom prst="pie">
            <a:avLst>
              <a:gd fmla="val 0" name="adj1"/>
              <a:gd fmla="val 1620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8"/>
          <p:cNvSpPr/>
          <p:nvPr/>
        </p:nvSpPr>
        <p:spPr>
          <a:xfrm>
            <a:off x="4175538" y="318650"/>
            <a:ext cx="300000" cy="321600"/>
          </a:xfrm>
          <a:prstGeom prst="pie">
            <a:avLst>
              <a:gd fmla="val 0" name="adj1"/>
              <a:gd fmla="val 1620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8"/>
          <p:cNvSpPr/>
          <p:nvPr/>
        </p:nvSpPr>
        <p:spPr>
          <a:xfrm>
            <a:off x="3688025" y="1990125"/>
            <a:ext cx="300000" cy="321600"/>
          </a:xfrm>
          <a:prstGeom prst="pie">
            <a:avLst>
              <a:gd fmla="val 0" name="adj1"/>
              <a:gd fmla="val 1620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8"/>
          <p:cNvSpPr txBox="1"/>
          <p:nvPr/>
        </p:nvSpPr>
        <p:spPr>
          <a:xfrm>
            <a:off x="4607863" y="225925"/>
            <a:ext cx="3000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a </a:t>
            </a:r>
            <a:r>
              <a:rPr b="1" lang="en" sz="1600"/>
              <a:t>high return on investment</a:t>
            </a:r>
            <a:r>
              <a:rPr lang="en" sz="1600"/>
              <a:t>, especially when power bills, maintenance expenses, and the security of a guaranteed income are taken into account</a:t>
            </a:r>
            <a:endParaRPr sz="1600"/>
          </a:p>
        </p:txBody>
      </p:sp>
      <p:sp>
        <p:nvSpPr>
          <p:cNvPr id="1923" name="Google Shape;1923;p38"/>
          <p:cNvSpPr txBox="1"/>
          <p:nvPr/>
        </p:nvSpPr>
        <p:spPr>
          <a:xfrm>
            <a:off x="3988025" y="1921050"/>
            <a:ext cx="300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the </a:t>
            </a:r>
            <a:r>
              <a:rPr b="1" lang="en" sz="1600"/>
              <a:t>inverters are placed in the sound-proofed casing</a:t>
            </a:r>
            <a:r>
              <a:rPr lang="en" sz="1600"/>
              <a:t>, and there are </a:t>
            </a:r>
            <a:r>
              <a:rPr b="1" lang="en" sz="1600"/>
              <a:t>no moving components</a:t>
            </a:r>
            <a:r>
              <a:rPr lang="en" sz="1600"/>
              <a:t> in solar farms.</a:t>
            </a:r>
            <a:endParaRPr sz="1600"/>
          </a:p>
        </p:txBody>
      </p:sp>
      <p:sp>
        <p:nvSpPr>
          <p:cNvPr id="1924" name="Google Shape;1924;p38"/>
          <p:cNvSpPr txBox="1"/>
          <p:nvPr/>
        </p:nvSpPr>
        <p:spPr>
          <a:xfrm>
            <a:off x="687425" y="2311725"/>
            <a:ext cx="300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solar farms are the most direct way to</a:t>
            </a:r>
            <a:r>
              <a:rPr b="1" lang="en" sz="1600"/>
              <a:t> reduce carbon emissions </a:t>
            </a:r>
            <a:r>
              <a:rPr lang="en" sz="1600"/>
              <a:t>that contribute to global warming.</a:t>
            </a:r>
            <a:endParaRPr sz="1600"/>
          </a:p>
        </p:txBody>
      </p:sp>
      <p:sp>
        <p:nvSpPr>
          <p:cNvPr id="1925" name="Google Shape;1925;p38"/>
          <p:cNvSpPr txBox="1"/>
          <p:nvPr/>
        </p:nvSpPr>
        <p:spPr>
          <a:xfrm>
            <a:off x="2425375" y="4055850"/>
            <a:ext cx="606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serves the purpose to create a more sustainable economy focusing on the urban areas that require a lot of electrical energy to meet the demand within its population.</a:t>
            </a:r>
            <a:endParaRPr sz="1600"/>
          </a:p>
        </p:txBody>
      </p:sp>
      <p:sp>
        <p:nvSpPr>
          <p:cNvPr id="1926" name="Google Shape;1926;p38"/>
          <p:cNvSpPr/>
          <p:nvPr/>
        </p:nvSpPr>
        <p:spPr>
          <a:xfrm>
            <a:off x="1609050" y="4182125"/>
            <a:ext cx="717900" cy="321600"/>
          </a:xfrm>
          <a:prstGeom prst="rightArrow">
            <a:avLst>
              <a:gd fmla="val 50000" name="adj1"/>
              <a:gd fmla="val 50000" name="adj2"/>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7" name="Google Shape;1927;p38"/>
          <p:cNvPicPr preferRelativeResize="0"/>
          <p:nvPr/>
        </p:nvPicPr>
        <p:blipFill>
          <a:blip r:embed="rId5">
            <a:alphaModFix/>
          </a:blip>
          <a:stretch>
            <a:fillRect/>
          </a:stretch>
        </p:blipFill>
        <p:spPr>
          <a:xfrm>
            <a:off x="7459525" y="912850"/>
            <a:ext cx="1398875" cy="139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39"/>
          <p:cNvSpPr txBox="1"/>
          <p:nvPr>
            <p:ph type="title"/>
          </p:nvPr>
        </p:nvSpPr>
        <p:spPr>
          <a:xfrm>
            <a:off x="546225" y="159075"/>
            <a:ext cx="67953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ADDRESSING THE ISSUES OF ECONOMIC, SOCIAL AND ENVIRONMENTAL SUSTAINABILITY</a:t>
            </a:r>
            <a:endParaRPr/>
          </a:p>
        </p:txBody>
      </p:sp>
      <p:sp>
        <p:nvSpPr>
          <p:cNvPr id="1933" name="Google Shape;1933;p39"/>
          <p:cNvSpPr txBox="1"/>
          <p:nvPr>
            <p:ph idx="1" type="body"/>
          </p:nvPr>
        </p:nvSpPr>
        <p:spPr>
          <a:xfrm>
            <a:off x="95450" y="1302175"/>
            <a:ext cx="8829600" cy="3529500"/>
          </a:xfrm>
          <a:prstGeom prst="rect">
            <a:avLst/>
          </a:prstGeom>
        </p:spPr>
        <p:txBody>
          <a:bodyPr anchorCtr="0" anchor="ctr" bIns="91425" lIns="91425" spcFirstLastPara="1" rIns="91425" wrap="square" tIns="91425">
            <a:noAutofit/>
          </a:bodyPr>
          <a:lstStyle/>
          <a:p>
            <a:pPr indent="-330200" lvl="0" marL="457200" rtl="0" algn="just">
              <a:lnSpc>
                <a:spcPct val="150000"/>
              </a:lnSpc>
              <a:spcBef>
                <a:spcPts val="0"/>
              </a:spcBef>
              <a:spcAft>
                <a:spcPts val="0"/>
              </a:spcAft>
              <a:buSzPts val="1600"/>
              <a:buChar char="●"/>
            </a:pPr>
            <a:r>
              <a:rPr lang="en" sz="1600">
                <a:solidFill>
                  <a:srgbClr val="000000"/>
                </a:solidFill>
              </a:rPr>
              <a:t>The Solar Farm in Ecoville needs to fulfill a few of the requirements to reach the objectives of the project;</a:t>
            </a:r>
            <a:endParaRPr sz="1600">
              <a:solidFill>
                <a:srgbClr val="000000"/>
              </a:solidFill>
            </a:endParaRPr>
          </a:p>
          <a:p>
            <a:pPr indent="-330200" lvl="1" marL="914400" rtl="0" algn="just">
              <a:lnSpc>
                <a:spcPct val="150000"/>
              </a:lnSpc>
              <a:spcBef>
                <a:spcPts val="0"/>
              </a:spcBef>
              <a:spcAft>
                <a:spcPts val="0"/>
              </a:spcAft>
              <a:buClr>
                <a:srgbClr val="000000"/>
              </a:buClr>
              <a:buSzPts val="1600"/>
              <a:buFont typeface="Barlow Semi Condensed"/>
              <a:buChar char="○"/>
            </a:pPr>
            <a:r>
              <a:rPr lang="en" sz="1600">
                <a:solidFill>
                  <a:srgbClr val="000000"/>
                </a:solidFill>
              </a:rPr>
              <a:t>The procedures to start this project is environment assessment is especially crucial to avoid unnecessary delays in responding to environmental issues. </a:t>
            </a:r>
            <a:endParaRPr sz="1600">
              <a:solidFill>
                <a:srgbClr val="000000"/>
              </a:solidFill>
            </a:endParaRPr>
          </a:p>
          <a:p>
            <a:pPr indent="-330200" lvl="1" marL="914400" rtl="0" algn="just">
              <a:lnSpc>
                <a:spcPct val="150000"/>
              </a:lnSpc>
              <a:spcBef>
                <a:spcPts val="0"/>
              </a:spcBef>
              <a:spcAft>
                <a:spcPts val="0"/>
              </a:spcAft>
              <a:buClr>
                <a:srgbClr val="000000"/>
              </a:buClr>
              <a:buSzPts val="1600"/>
              <a:buFont typeface="Barlow Semi Condensed"/>
              <a:buChar char="○"/>
            </a:pPr>
            <a:r>
              <a:rPr lang="en" sz="1600">
                <a:solidFill>
                  <a:srgbClr val="000000"/>
                </a:solidFill>
              </a:rPr>
              <a:t>The team project also needs to reach out to potential green investors that are interested to join and contribute by green investing.</a:t>
            </a:r>
            <a:endParaRPr sz="1600">
              <a:solidFill>
                <a:srgbClr val="000000"/>
              </a:solidFill>
            </a:endParaRPr>
          </a:p>
          <a:p>
            <a:pPr indent="-330200" lvl="1" marL="914400" rtl="0" algn="just">
              <a:lnSpc>
                <a:spcPct val="150000"/>
              </a:lnSpc>
              <a:spcBef>
                <a:spcPts val="0"/>
              </a:spcBef>
              <a:spcAft>
                <a:spcPts val="0"/>
              </a:spcAft>
              <a:buClr>
                <a:srgbClr val="000000"/>
              </a:buClr>
              <a:buSzPts val="1600"/>
              <a:buFont typeface="Barlow Semi Condensed"/>
              <a:buChar char="○"/>
            </a:pPr>
            <a:r>
              <a:rPr lang="en" sz="1600">
                <a:solidFill>
                  <a:srgbClr val="000000"/>
                </a:solidFill>
              </a:rPr>
              <a:t>Green investors also can be attracted by collaborating with non-government organisations.</a:t>
            </a:r>
            <a:endParaRPr sz="1600">
              <a:solidFill>
                <a:srgbClr val="000000"/>
              </a:solidFill>
            </a:endParaRPr>
          </a:p>
          <a:p>
            <a:pPr indent="-330200" lvl="1" marL="914400" rtl="0" algn="just">
              <a:lnSpc>
                <a:spcPct val="150000"/>
              </a:lnSpc>
              <a:spcBef>
                <a:spcPts val="0"/>
              </a:spcBef>
              <a:spcAft>
                <a:spcPts val="0"/>
              </a:spcAft>
              <a:buClr>
                <a:srgbClr val="000000"/>
              </a:buClr>
              <a:buSzPts val="1600"/>
              <a:buFont typeface="Barlow Semi Condensed"/>
              <a:buChar char="○"/>
            </a:pPr>
            <a:r>
              <a:rPr lang="en" sz="1600">
                <a:solidFill>
                  <a:srgbClr val="000000"/>
                </a:solidFill>
              </a:rPr>
              <a:t>Environmental non-governmental organisations (NGOs) can play a critical role in bridging gaps by undertaking research to aid policy formation, improving institutional capacity, and facilitating independent discourse with civil society to assist people live more sustainable lives.</a:t>
            </a: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40"/>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TARGET GROUP/BENEFICIARY</a:t>
            </a:r>
            <a:endParaRPr/>
          </a:p>
        </p:txBody>
      </p:sp>
      <p:sp>
        <p:nvSpPr>
          <p:cNvPr id="1939" name="Google Shape;1939;p40"/>
          <p:cNvSpPr txBox="1"/>
          <p:nvPr>
            <p:ph idx="1" type="body"/>
          </p:nvPr>
        </p:nvSpPr>
        <p:spPr>
          <a:xfrm>
            <a:off x="323525" y="1288000"/>
            <a:ext cx="3945600" cy="19416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lang="en" sz="2300"/>
              <a:t>Citizens who live in the city</a:t>
            </a:r>
            <a:endParaRPr sz="2300"/>
          </a:p>
          <a:p>
            <a:pPr indent="0" lvl="0" marL="457200" rtl="0" algn="l">
              <a:spcBef>
                <a:spcPts val="0"/>
              </a:spcBef>
              <a:spcAft>
                <a:spcPts val="0"/>
              </a:spcAft>
              <a:buNone/>
            </a:pPr>
            <a:r>
              <a:t/>
            </a:r>
            <a:endParaRPr sz="2300"/>
          </a:p>
          <a:p>
            <a:pPr indent="-374650" lvl="0" marL="457200" rtl="0" algn="l">
              <a:spcBef>
                <a:spcPts val="0"/>
              </a:spcBef>
              <a:spcAft>
                <a:spcPts val="0"/>
              </a:spcAft>
              <a:buSzPts val="2300"/>
              <a:buChar char="●"/>
            </a:pPr>
            <a:r>
              <a:rPr lang="en" sz="2300"/>
              <a:t>Environmental Organizations</a:t>
            </a:r>
            <a:endParaRPr sz="2300"/>
          </a:p>
          <a:p>
            <a:pPr indent="0" lvl="0" marL="457200" rtl="0" algn="l">
              <a:spcBef>
                <a:spcPts val="0"/>
              </a:spcBef>
              <a:spcAft>
                <a:spcPts val="0"/>
              </a:spcAft>
              <a:buNone/>
            </a:pPr>
            <a:r>
              <a:t/>
            </a:r>
            <a:endParaRPr sz="2300"/>
          </a:p>
          <a:p>
            <a:pPr indent="-374650" lvl="0" marL="457200" rtl="0" algn="l">
              <a:spcBef>
                <a:spcPts val="0"/>
              </a:spcBef>
              <a:spcAft>
                <a:spcPts val="0"/>
              </a:spcAft>
              <a:buSzPts val="2300"/>
              <a:buChar char="●"/>
            </a:pPr>
            <a:r>
              <a:rPr lang="en" sz="2300"/>
              <a:t>Environmental Developers</a:t>
            </a:r>
            <a:endParaRPr sz="2300"/>
          </a:p>
          <a:p>
            <a:pPr indent="0" lvl="0" marL="457200" rtl="0" algn="l">
              <a:spcBef>
                <a:spcPts val="0"/>
              </a:spcBef>
              <a:spcAft>
                <a:spcPts val="0"/>
              </a:spcAft>
              <a:buNone/>
            </a:pPr>
            <a:r>
              <a:t/>
            </a:r>
            <a:endParaRPr/>
          </a:p>
        </p:txBody>
      </p:sp>
      <p:pic>
        <p:nvPicPr>
          <p:cNvPr id="1940" name="Google Shape;1940;p40"/>
          <p:cNvPicPr preferRelativeResize="0"/>
          <p:nvPr/>
        </p:nvPicPr>
        <p:blipFill>
          <a:blip r:embed="rId3">
            <a:alphaModFix/>
          </a:blip>
          <a:stretch>
            <a:fillRect/>
          </a:stretch>
        </p:blipFill>
        <p:spPr>
          <a:xfrm>
            <a:off x="952738" y="3229601"/>
            <a:ext cx="3032524" cy="1705799"/>
          </a:xfrm>
          <a:prstGeom prst="rect">
            <a:avLst/>
          </a:prstGeom>
          <a:noFill/>
          <a:ln>
            <a:noFill/>
          </a:ln>
        </p:spPr>
      </p:pic>
      <p:pic>
        <p:nvPicPr>
          <p:cNvPr id="1941" name="Google Shape;1941;p40"/>
          <p:cNvPicPr preferRelativeResize="0"/>
          <p:nvPr/>
        </p:nvPicPr>
        <p:blipFill>
          <a:blip r:embed="rId4">
            <a:alphaModFix/>
          </a:blip>
          <a:stretch>
            <a:fillRect/>
          </a:stretch>
        </p:blipFill>
        <p:spPr>
          <a:xfrm>
            <a:off x="4269125" y="1604375"/>
            <a:ext cx="4620875" cy="294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41"/>
          <p:cNvSpPr txBox="1"/>
          <p:nvPr>
            <p:ph idx="1" type="body"/>
          </p:nvPr>
        </p:nvSpPr>
        <p:spPr>
          <a:xfrm>
            <a:off x="-148425" y="70375"/>
            <a:ext cx="23148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Barlow Semi Condensed"/>
              <a:buChar char="❏"/>
            </a:pPr>
            <a:r>
              <a:rPr lang="en" sz="1500" u="sng"/>
              <a:t>Bai Salam </a:t>
            </a:r>
            <a:r>
              <a:rPr b="1" lang="en" sz="1500" u="sng"/>
              <a:t>Contract</a:t>
            </a:r>
            <a:endParaRPr b="1" sz="1500" u="sng"/>
          </a:p>
        </p:txBody>
      </p:sp>
      <p:sp>
        <p:nvSpPr>
          <p:cNvPr id="1947" name="Google Shape;1947;p41"/>
          <p:cNvSpPr txBox="1"/>
          <p:nvPr>
            <p:ph idx="1" type="body"/>
          </p:nvPr>
        </p:nvSpPr>
        <p:spPr>
          <a:xfrm>
            <a:off x="6440625" y="1429463"/>
            <a:ext cx="21378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Barlow Semi Condensed"/>
              <a:buChar char="❏"/>
            </a:pPr>
            <a:r>
              <a:rPr lang="en" sz="1500"/>
              <a:t>Ijara</a:t>
            </a:r>
            <a:r>
              <a:rPr b="1" lang="en" sz="1500"/>
              <a:t> </a:t>
            </a:r>
            <a:r>
              <a:rPr b="1" lang="en" sz="1500"/>
              <a:t> Contract</a:t>
            </a:r>
            <a:endParaRPr b="1" sz="1500"/>
          </a:p>
        </p:txBody>
      </p:sp>
      <p:sp>
        <p:nvSpPr>
          <p:cNvPr id="1948" name="Google Shape;1948;p41"/>
          <p:cNvSpPr txBox="1"/>
          <p:nvPr>
            <p:ph idx="1" type="body"/>
          </p:nvPr>
        </p:nvSpPr>
        <p:spPr>
          <a:xfrm>
            <a:off x="770100" y="3009425"/>
            <a:ext cx="1784100" cy="3681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u="sng"/>
              <a:t>Istina</a:t>
            </a:r>
            <a:r>
              <a:rPr lang="en" sz="1500" u="sng"/>
              <a:t> </a:t>
            </a:r>
            <a:r>
              <a:rPr b="1" lang="en" sz="1500" u="sng"/>
              <a:t>Contract</a:t>
            </a:r>
            <a:endParaRPr b="1" sz="1500" u="sng"/>
          </a:p>
        </p:txBody>
      </p:sp>
      <p:sp>
        <p:nvSpPr>
          <p:cNvPr id="1949" name="Google Shape;1949;p41"/>
          <p:cNvSpPr/>
          <p:nvPr/>
        </p:nvSpPr>
        <p:spPr>
          <a:xfrm>
            <a:off x="2850163" y="1577825"/>
            <a:ext cx="3590460" cy="1794204"/>
          </a:xfrm>
          <a:prstGeom prst="cloud">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dk2"/>
                </a:solidFill>
                <a:latin typeface="Fjalla One"/>
                <a:ea typeface="Fjalla One"/>
                <a:cs typeface="Fjalla One"/>
                <a:sym typeface="Fjalla One"/>
              </a:rPr>
              <a:t>FUNDING/MODE OF FINANCING</a:t>
            </a:r>
            <a:endParaRPr/>
          </a:p>
        </p:txBody>
      </p:sp>
      <p:sp>
        <p:nvSpPr>
          <p:cNvPr id="1950" name="Google Shape;1950;p41"/>
          <p:cNvSpPr txBox="1"/>
          <p:nvPr/>
        </p:nvSpPr>
        <p:spPr>
          <a:xfrm>
            <a:off x="115500" y="438475"/>
            <a:ext cx="6120000" cy="1218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Bai Salam : Financing for future delivery (order)</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an agreement in which upfront payment is made for things that will be delivered later. </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The vendor or dealer delivers a specific item to the buyer at a later period in exchange for a development cost that is fully paid at the time of the agreement. </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Commonly used for : </a:t>
            </a:r>
            <a:r>
              <a:rPr lang="en" sz="1200">
                <a:solidFill>
                  <a:srgbClr val="373737"/>
                </a:solidFill>
                <a:highlight>
                  <a:srgbClr val="FFFFFF"/>
                </a:highlight>
                <a:latin typeface="Barlow Semi Condensed"/>
                <a:ea typeface="Barlow Semi Condensed"/>
                <a:cs typeface="Barlow Semi Condensed"/>
                <a:sym typeface="Barlow Semi Condensed"/>
              </a:rPr>
              <a:t>agricultural financing &amp; working Capital Financing</a:t>
            </a:r>
            <a:endParaRPr sz="1200">
              <a:latin typeface="Barlow Semi Condensed"/>
              <a:ea typeface="Barlow Semi Condensed"/>
              <a:cs typeface="Barlow Semi Condensed"/>
              <a:sym typeface="Barlow Semi Condensed"/>
            </a:endParaRPr>
          </a:p>
        </p:txBody>
      </p:sp>
      <p:sp>
        <p:nvSpPr>
          <p:cNvPr id="1951" name="Google Shape;1951;p41"/>
          <p:cNvSpPr txBox="1"/>
          <p:nvPr/>
        </p:nvSpPr>
        <p:spPr>
          <a:xfrm>
            <a:off x="6518075" y="1797575"/>
            <a:ext cx="2522400" cy="24936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a contract where one party transfers the right to use an item he owns (usufruct) to another party for a specified period in exchange for an agreed consideration such as a fixed price or wage…  [</a:t>
            </a:r>
            <a:r>
              <a:rPr b="1" lang="en" sz="1200">
                <a:latin typeface="Barlow Semi Condensed"/>
                <a:ea typeface="Barlow Semi Condensed"/>
                <a:cs typeface="Barlow Semi Condensed"/>
                <a:sym typeface="Barlow Semi Condensed"/>
              </a:rPr>
              <a:t>leasing</a:t>
            </a:r>
            <a:r>
              <a:rPr lang="en" sz="1200">
                <a:latin typeface="Barlow Semi Condensed"/>
                <a:ea typeface="Barlow Semi Condensed"/>
                <a:cs typeface="Barlow Semi Condensed"/>
                <a:sym typeface="Barlow Semi Condensed"/>
              </a:rPr>
              <a:t>]</a:t>
            </a:r>
            <a:endParaRPr sz="1200">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SzPts val="1200"/>
              <a:buFont typeface="Barlow Semi Condensed"/>
              <a:buChar char="-"/>
            </a:pPr>
            <a:r>
              <a:rPr lang="en" sz="1200">
                <a:latin typeface="Barlow Semi Condensed"/>
                <a:ea typeface="Barlow Semi Condensed"/>
                <a:cs typeface="Barlow Semi Condensed"/>
                <a:sym typeface="Barlow Semi Condensed"/>
              </a:rPr>
              <a:t>4 main forms: the simple ijara; the Ijara-thumma-al-Bay ;  ijara with Musharaka or Mudaraba; and sale-and-lease back.</a:t>
            </a:r>
            <a:endParaRPr sz="1200">
              <a:latin typeface="Barlow Semi Condensed"/>
              <a:ea typeface="Barlow Semi Condensed"/>
              <a:cs typeface="Barlow Semi Condensed"/>
              <a:sym typeface="Barlow Semi Condensed"/>
            </a:endParaRPr>
          </a:p>
        </p:txBody>
      </p:sp>
      <p:sp>
        <p:nvSpPr>
          <p:cNvPr id="1952" name="Google Shape;1952;p41"/>
          <p:cNvSpPr txBox="1"/>
          <p:nvPr/>
        </p:nvSpPr>
        <p:spPr>
          <a:xfrm>
            <a:off x="-148425" y="1577825"/>
            <a:ext cx="3000000" cy="14316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Clr>
                <a:srgbClr val="373737"/>
              </a:buClr>
              <a:buSzPts val="1200"/>
              <a:buFont typeface="Barlow Semi Condensed"/>
              <a:buChar char="-"/>
            </a:pPr>
            <a:r>
              <a:rPr lang="en" sz="1200">
                <a:solidFill>
                  <a:srgbClr val="373737"/>
                </a:solidFill>
                <a:highlight>
                  <a:srgbClr val="FFFFFF"/>
                </a:highlight>
                <a:latin typeface="Barlow Semi Condensed"/>
                <a:ea typeface="Barlow Semi Condensed"/>
                <a:cs typeface="Barlow Semi Condensed"/>
                <a:sym typeface="Barlow Semi Condensed"/>
              </a:rPr>
              <a:t>transaction involves a variety of products, but none of them are gold, silver, or cash.</a:t>
            </a:r>
            <a:endParaRPr sz="1200">
              <a:solidFill>
                <a:srgbClr val="373737"/>
              </a:solidFill>
              <a:highlight>
                <a:srgbClr val="FFFFFF"/>
              </a:highlight>
              <a:latin typeface="Barlow Semi Condensed"/>
              <a:ea typeface="Barlow Semi Condensed"/>
              <a:cs typeface="Barlow Semi Condensed"/>
              <a:sym typeface="Barlow Semi Condensed"/>
            </a:endParaRPr>
          </a:p>
          <a:p>
            <a:pPr indent="-304800" lvl="0" marL="457200" rtl="0" algn="just">
              <a:lnSpc>
                <a:spcPct val="115000"/>
              </a:lnSpc>
              <a:spcBef>
                <a:spcPts val="0"/>
              </a:spcBef>
              <a:spcAft>
                <a:spcPts val="0"/>
              </a:spcAft>
              <a:buClr>
                <a:srgbClr val="373737"/>
              </a:buClr>
              <a:buSzPts val="1200"/>
              <a:buFont typeface="Barlow Semi Condensed"/>
              <a:buChar char="-"/>
            </a:pPr>
            <a:r>
              <a:rPr lang="en" sz="1200">
                <a:solidFill>
                  <a:srgbClr val="373737"/>
                </a:solidFill>
                <a:highlight>
                  <a:srgbClr val="FFFFFF"/>
                </a:highlight>
                <a:latin typeface="Barlow Semi Condensed"/>
                <a:ea typeface="Barlow Semi Condensed"/>
                <a:cs typeface="Barlow Semi Condensed"/>
                <a:sym typeface="Barlow Semi Condensed"/>
              </a:rPr>
              <a:t>Importance : contributes to the economic well-being, allows for large economic activities …</a:t>
            </a:r>
            <a:endParaRPr sz="1200">
              <a:solidFill>
                <a:srgbClr val="373737"/>
              </a:solidFill>
              <a:highlight>
                <a:srgbClr val="FFFFFF"/>
              </a:highlight>
              <a:latin typeface="Barlow Semi Condensed"/>
              <a:ea typeface="Barlow Semi Condensed"/>
              <a:cs typeface="Barlow Semi Condensed"/>
              <a:sym typeface="Barlow Semi Condensed"/>
            </a:endParaRPr>
          </a:p>
        </p:txBody>
      </p:sp>
      <p:sp>
        <p:nvSpPr>
          <p:cNvPr id="1953" name="Google Shape;1953;p41"/>
          <p:cNvSpPr txBox="1"/>
          <p:nvPr/>
        </p:nvSpPr>
        <p:spPr>
          <a:xfrm>
            <a:off x="976800" y="3441575"/>
            <a:ext cx="5541300" cy="11436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a long-term contractual agreement used in Islamic finance for the purpose of developing, building, or producing an asset, allowing for advance money payment and the delivery of commodities at a preset future time and price.</a:t>
            </a:r>
            <a:endParaRPr>
              <a:latin typeface="Barlow Semi Condensed"/>
              <a:ea typeface="Barlow Semi Condensed"/>
              <a:cs typeface="Barlow Semi Condensed"/>
              <a:sym typeface="Barlow Semi Condensed"/>
            </a:endParaRPr>
          </a:p>
        </p:txBody>
      </p:sp>
      <p:pic>
        <p:nvPicPr>
          <p:cNvPr id="1954" name="Google Shape;1954;p41"/>
          <p:cNvPicPr preferRelativeResize="0"/>
          <p:nvPr/>
        </p:nvPicPr>
        <p:blipFill>
          <a:blip r:embed="rId3">
            <a:alphaModFix/>
          </a:blip>
          <a:stretch>
            <a:fillRect/>
          </a:stretch>
        </p:blipFill>
        <p:spPr>
          <a:xfrm>
            <a:off x="6949850" y="0"/>
            <a:ext cx="2187375" cy="143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