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67" r:id="rId4"/>
    <p:sldId id="259" r:id="rId5"/>
    <p:sldId id="260" r:id="rId6"/>
    <p:sldId id="262" r:id="rId7"/>
    <p:sldId id="263" r:id="rId8"/>
    <p:sldId id="272" r:id="rId9"/>
    <p:sldId id="268" r:id="rId10"/>
    <p:sldId id="269" r:id="rId11"/>
    <p:sldId id="270" r:id="rId12"/>
    <p:sldId id="27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02"/>
    <a:srgbClr val="041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3000" t="-9000" r="-3000" b="-9000"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 descr="6"/>
          <p:cNvPicPr>
            <a:picLocks noChangeAspect="1"/>
          </p:cNvPicPr>
          <p:nvPr/>
        </p:nvPicPr>
        <p:blipFill>
          <a:blip r:embed="rId2"/>
          <a:srcRect l="9182" r="18738" b="1078"/>
          <a:stretch>
            <a:fillRect/>
          </a:stretch>
        </p:blipFill>
        <p:spPr>
          <a:xfrm>
            <a:off x="4406265" y="1135380"/>
            <a:ext cx="2925445" cy="5680075"/>
          </a:xfrm>
          <a:prstGeom prst="rect">
            <a:avLst/>
          </a:prstGeom>
        </p:spPr>
      </p:pic>
      <p:pic>
        <p:nvPicPr>
          <p:cNvPr id="6" name="Picture 5" descr="7"/>
          <p:cNvPicPr>
            <a:picLocks noChangeAspect="1"/>
          </p:cNvPicPr>
          <p:nvPr/>
        </p:nvPicPr>
        <p:blipFill>
          <a:blip r:embed="rId3"/>
          <a:srcRect l="9182" r="19127" b="814"/>
          <a:stretch>
            <a:fillRect/>
          </a:stretch>
        </p:blipFill>
        <p:spPr>
          <a:xfrm>
            <a:off x="439420" y="1120775"/>
            <a:ext cx="2908935" cy="5694680"/>
          </a:xfrm>
          <a:prstGeom prst="rect">
            <a:avLst/>
          </a:prstGeom>
        </p:spPr>
      </p:pic>
      <p:pic>
        <p:nvPicPr>
          <p:cNvPr id="9" name="Content Placeholder 8" descr="8"/>
          <p:cNvPicPr>
            <a:picLocks noChangeAspect="1"/>
          </p:cNvPicPr>
          <p:nvPr>
            <p:ph idx="1"/>
          </p:nvPr>
        </p:nvPicPr>
        <p:blipFill>
          <a:blip r:embed="rId4"/>
          <a:srcRect l="9001" r="19060"/>
          <a:stretch>
            <a:fillRect/>
          </a:stretch>
        </p:blipFill>
        <p:spPr>
          <a:xfrm>
            <a:off x="8404860" y="1120775"/>
            <a:ext cx="2990215" cy="569468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822960" y="398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Details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98060" y="398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Prepare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829040" y="398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Procedures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Picture 5" descr="9"/>
          <p:cNvPicPr>
            <a:picLocks noChangeAspect="1"/>
          </p:cNvPicPr>
          <p:nvPr/>
        </p:nvPicPr>
        <p:blipFill>
          <a:blip r:embed="rId2"/>
          <a:srcRect l="9706" r="19046" b="1225"/>
          <a:stretch>
            <a:fillRect/>
          </a:stretch>
        </p:blipFill>
        <p:spPr>
          <a:xfrm>
            <a:off x="7620000" y="1000125"/>
            <a:ext cx="2988945" cy="5862955"/>
          </a:xfrm>
          <a:prstGeom prst="rect">
            <a:avLst/>
          </a:prstGeom>
        </p:spPr>
      </p:pic>
      <p:pic>
        <p:nvPicPr>
          <p:cNvPr id="9" name="Content Placeholder 8" descr="3"/>
          <p:cNvPicPr>
            <a:picLocks noChangeAspect="1"/>
          </p:cNvPicPr>
          <p:nvPr>
            <p:ph idx="1"/>
          </p:nvPr>
        </p:nvPicPr>
        <p:blipFill>
          <a:blip r:embed="rId3"/>
          <a:srcRect l="9825" t="323" r="18738" b="1333"/>
          <a:stretch>
            <a:fillRect/>
          </a:stretch>
        </p:blipFill>
        <p:spPr>
          <a:xfrm>
            <a:off x="1979295" y="999490"/>
            <a:ext cx="3009900" cy="586359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413000" y="271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Collections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043545" y="271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More Info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 dir="vert"/>
      </p:transition>
    </mc:Choice>
    <mc:Fallback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99390"/>
            <a:ext cx="10972800" cy="814070"/>
          </a:xfrm>
          <a:blipFill rotWithShape="1">
            <a:blip r:embed="rId2">
              <a:alphaModFix amt="88000"/>
            </a:blip>
            <a:tile tx="0" ty="0" sx="100000" sy="100000" flip="none" algn="tl"/>
          </a:blipFill>
        </p:spPr>
        <p:txBody>
          <a:bodyPr/>
          <a:p>
            <a:r>
              <a:rPr lang="en-US" sz="3600"/>
              <a:t>What is Sustainable Development Goals (SDG) ?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2530"/>
            <a:ext cx="6693535" cy="5513705"/>
          </a:xfrm>
          <a:blipFill rotWithShape="1">
            <a:blip r:embed="rId3">
              <a:alphaModFix amt="88000"/>
            </a:blip>
            <a:tile tx="0" ty="0" sx="100000" sy="100000" flip="none" algn="tl"/>
          </a:blipFill>
        </p:spPr>
        <p:txBody>
          <a:bodyPr/>
          <a:p>
            <a:r>
              <a:rPr lang="en-US" sz="2400"/>
              <a:t>Provides a shared blueprint for peace and prosperity for people and the planet, now and into the future. </a:t>
            </a:r>
            <a:endParaRPr lang="en-US" sz="2400"/>
          </a:p>
          <a:p>
            <a:r>
              <a:rPr lang="en-US" sz="2400"/>
              <a:t>At its heart are the 17 Sustainable Development Goals (SDGs), which are an urgent call for action by all countries - developed and developing - in a global partnership. </a:t>
            </a:r>
            <a:endParaRPr lang="en-US" sz="2400"/>
          </a:p>
          <a:p>
            <a:r>
              <a:rPr lang="en-US" sz="2400"/>
              <a:t>They recognize that ending poverty and other deprivations must go hand-in-hand with strategies that improve health and education, reduce inequality, and spur economic growth – all while tackling climate change and working to preserve our oceans and forests.</a:t>
            </a:r>
            <a:endParaRPr lang="en-US" sz="2400"/>
          </a:p>
        </p:txBody>
      </p:sp>
      <p:pic>
        <p:nvPicPr>
          <p:cNvPr id="4" name="Content Placeholder 3" descr="sustainable_development_goals_tcm14-147225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99935" y="1792605"/>
            <a:ext cx="5099050" cy="4554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itle 2"/>
          <p:cNvSpPr>
            <a:spLocks noChangeArrowheads="1"/>
          </p:cNvSpPr>
          <p:nvPr>
            <p:ph type="ctrTitle"/>
          </p:nvPr>
        </p:nvSpPr>
        <p:spPr>
          <a:xfrm>
            <a:off x="-617220" y="1454785"/>
            <a:ext cx="9629140" cy="3668395"/>
          </a:xfrm>
        </p:spPr>
        <p:txBody>
          <a:bodyPr>
            <a:scene3d>
              <a:camera prst="orthographicFront"/>
              <a:lightRig rig="freezing" dir="t">
                <a:rot lat="0" lon="0" rev="0"/>
              </a:lightRig>
            </a:scene3d>
            <a:sp3d prstMaterial="dkEdge"/>
          </a:bodyPr>
          <a:p>
            <a:r>
              <a:rPr lang="en-US" sz="7600">
                <a:ln w="10160">
                  <a:solidFill>
                    <a:srgbClr val="04123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dist="101600" dir="8100000">
                    <a:prstClr val="black">
                      <a:alpha val="66000"/>
                    </a:prstClr>
                  </a:innerShdw>
                </a:effectLst>
                <a:latin typeface="Eras Bold ITC" panose="020B0907030504020204" charset="0"/>
                <a:cs typeface="Eras Bold ITC" panose="020B0907030504020204" charset="0"/>
              </a:rPr>
              <a:t>GOOD HEALTH </a:t>
            </a:r>
            <a:br>
              <a:rPr lang="en-US" sz="7600">
                <a:ln w="10160">
                  <a:solidFill>
                    <a:srgbClr val="04123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dist="101600" dir="8100000">
                    <a:prstClr val="black">
                      <a:alpha val="66000"/>
                    </a:prstClr>
                  </a:innerShdw>
                </a:effectLst>
                <a:latin typeface="Eras Bold ITC" panose="020B0907030504020204" charset="0"/>
                <a:cs typeface="Eras Bold ITC" panose="020B0907030504020204" charset="0"/>
              </a:rPr>
            </a:br>
            <a:r>
              <a:rPr lang="en-US" sz="7600">
                <a:ln w="10160">
                  <a:solidFill>
                    <a:srgbClr val="04123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dist="101600" dir="8100000">
                    <a:prstClr val="black">
                      <a:alpha val="66000"/>
                    </a:prstClr>
                  </a:innerShdw>
                </a:effectLst>
                <a:latin typeface="Eras Bold ITC" panose="020B0907030504020204" charset="0"/>
                <a:cs typeface="Eras Bold ITC" panose="020B0907030504020204" charset="0"/>
              </a:rPr>
              <a:t>AND </a:t>
            </a:r>
            <a:br>
              <a:rPr lang="en-US" sz="7600">
                <a:ln w="10160">
                  <a:solidFill>
                    <a:srgbClr val="04123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dist="101600" dir="8100000">
                    <a:prstClr val="black">
                      <a:alpha val="66000"/>
                    </a:prstClr>
                  </a:innerShdw>
                </a:effectLst>
                <a:latin typeface="Eras Bold ITC" panose="020B0907030504020204" charset="0"/>
                <a:cs typeface="Eras Bold ITC" panose="020B0907030504020204" charset="0"/>
              </a:rPr>
            </a:br>
            <a:r>
              <a:rPr lang="en-US" sz="7600">
                <a:ln w="10160">
                  <a:solidFill>
                    <a:srgbClr val="04123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dist="101600" dir="8100000">
                    <a:prstClr val="black">
                      <a:alpha val="66000"/>
                    </a:prstClr>
                  </a:innerShdw>
                </a:effectLst>
                <a:latin typeface="Eras Bold ITC" panose="020B0907030504020204" charset="0"/>
                <a:cs typeface="Eras Bold ITC" panose="020B0907030504020204" charset="0"/>
              </a:rPr>
              <a:t>WELL-BEING</a:t>
            </a:r>
            <a:endParaRPr lang="en-US" sz="7600">
              <a:ln w="10160">
                <a:solidFill>
                  <a:srgbClr val="04123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>
                  <a:schemeClr val="accent4">
                    <a:satMod val="175000"/>
                    <a:alpha val="40000"/>
                  </a:schemeClr>
                </a:glow>
                <a:innerShdw dist="101600" dir="8100000">
                  <a:prstClr val="black">
                    <a:alpha val="66000"/>
                  </a:prstClr>
                </a:innerShdw>
              </a:effectLst>
              <a:latin typeface="Eras Bold ITC" panose="020B0907030504020204" charset="0"/>
              <a:cs typeface="Eras Bold ITC" panose="020B0907030504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blinds/>
      </p:transition>
    </mc:Choice>
    <mc:Fallback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4000"/>
              <a:t>Ploblems</a:t>
            </a:r>
            <a:endParaRPr lang="en-US" sz="4000"/>
          </a:p>
        </p:txBody>
      </p:sp>
      <p:pic>
        <p:nvPicPr>
          <p:cNvPr id="5" name="Content Placeholder 4" descr="emotional-health-and-wellbeing"/>
          <p:cNvPicPr>
            <a:picLocks noChangeAspect="1"/>
          </p:cNvPicPr>
          <p:nvPr>
            <p:ph idx="1"/>
          </p:nvPr>
        </p:nvPicPr>
        <p:blipFill>
          <a:blip r:embed="rId2"/>
          <a:srcRect l="13583" r="13583"/>
          <a:stretch>
            <a:fillRect/>
          </a:stretch>
        </p:blipFill>
        <p:spPr>
          <a:xfrm>
            <a:off x="76835" y="4054475"/>
            <a:ext cx="2931795" cy="29279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49300" y="1208405"/>
            <a:ext cx="92849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sz="2800"/>
              <a:t>Obesity among kids nowadays.</a:t>
            </a:r>
            <a:endParaRPr lang="en-US" sz="28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800"/>
              <a:t>Because most parents do not know how to cook </a:t>
            </a:r>
            <a:endParaRPr lang="en-US" sz="2800"/>
          </a:p>
          <a:p>
            <a:pPr indent="0">
              <a:buFont typeface="Wingdings" panose="05000000000000000000" charset="0"/>
              <a:buNone/>
            </a:pPr>
            <a:r>
              <a:rPr lang="en-US" sz="2800"/>
              <a:t>    and too busy to prepare food for their kids.  </a:t>
            </a:r>
            <a:endParaRPr lang="en-US" sz="2800"/>
          </a:p>
          <a:p>
            <a:endParaRPr lang="en-US" sz="2800"/>
          </a:p>
        </p:txBody>
      </p:sp>
      <p:sp>
        <p:nvSpPr>
          <p:cNvPr id="7" name="Text Box 6"/>
          <p:cNvSpPr txBox="1"/>
          <p:nvPr/>
        </p:nvSpPr>
        <p:spPr>
          <a:xfrm>
            <a:off x="609600" y="2772410"/>
            <a:ext cx="2313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Targets</a:t>
            </a:r>
            <a:endParaRPr lang="en-US" sz="4000"/>
          </a:p>
        </p:txBody>
      </p:sp>
      <p:sp>
        <p:nvSpPr>
          <p:cNvPr id="8" name="Text Box 7"/>
          <p:cNvSpPr txBox="1"/>
          <p:nvPr/>
        </p:nvSpPr>
        <p:spPr>
          <a:xfrm>
            <a:off x="749300" y="3532505"/>
            <a:ext cx="690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sz="2800"/>
              <a:t>Kids and parents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915" y="290830"/>
            <a:ext cx="8425815" cy="1143000"/>
          </a:xfrm>
          <a:solidFill>
            <a:schemeClr val="bg1">
              <a:lumMod val="75000"/>
              <a:alpha val="76000"/>
            </a:schemeClr>
          </a:solidFill>
        </p:spPr>
        <p:txBody>
          <a:bodyPr/>
          <a:p>
            <a:pPr algn="ctr"/>
            <a:r>
              <a:rPr lang="en-US"/>
              <a:t>Ideas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550" y="1552575"/>
            <a:ext cx="8425180" cy="2060575"/>
          </a:xfrm>
          <a:solidFill>
            <a:schemeClr val="bg1">
              <a:lumMod val="85000"/>
              <a:alpha val="74000"/>
            </a:schemeClr>
          </a:solidFill>
          <a:ln w="12700" cmpd="sng">
            <a:noFill/>
            <a:prstDash val="sysDot"/>
          </a:ln>
        </p:spPr>
        <p:txBody>
          <a:bodyPr/>
          <a:p>
            <a:pPr>
              <a:buFont typeface="Wingdings" panose="05000000000000000000" charset="0"/>
              <a:buChar char="v"/>
            </a:pPr>
            <a:r>
              <a:rPr lang="en-US" sz="2800"/>
              <a:t>Parents need to prepare healthy food for their kids.</a:t>
            </a:r>
            <a:endParaRPr lang="en-US" sz="2800"/>
          </a:p>
          <a:p>
            <a:pPr>
              <a:buFont typeface="Wingdings" panose="05000000000000000000" charset="0"/>
              <a:buChar char="v"/>
            </a:pPr>
            <a:r>
              <a:rPr lang="en-US" sz="2800"/>
              <a:t>To encourage parents to cook by displaying easy recipe.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930" y="709295"/>
            <a:ext cx="6736715" cy="1143000"/>
          </a:xfrm>
        </p:spPr>
        <p:txBody>
          <a:bodyPr/>
          <a:p>
            <a:r>
              <a:rPr lang="en-US" sz="4800"/>
              <a:t>Solutions</a:t>
            </a:r>
            <a:endParaRPr lang="en-US" sz="4800"/>
          </a:p>
        </p:txBody>
      </p:sp>
      <p:pic>
        <p:nvPicPr>
          <p:cNvPr id="4" name="Content Placeholder 3" descr="dWqyqjdZ2Y_1431968268380"/>
          <p:cNvPicPr preferRelativeResize="0"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8905" y="709295"/>
            <a:ext cx="2969895" cy="22275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" name="Content Placeholder 4" descr="Health-and-Wellness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77020" y="3187065"/>
            <a:ext cx="2653665" cy="20440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217930" y="1996440"/>
            <a:ext cx="67367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/>
              <a:t>make an app that cointains :-</a:t>
            </a:r>
            <a:endParaRPr lang="en-US" sz="3200"/>
          </a:p>
          <a:p>
            <a:pPr indent="0">
              <a:buFont typeface="Wingdings" panose="05000000000000000000" charset="0"/>
              <a:buNone/>
            </a:pPr>
            <a:endParaRPr lang="en-US" sz="24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/>
              <a:t>durations for the preparation</a:t>
            </a:r>
            <a:endParaRPr lang="en-US" sz="28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/>
              <a:t>Ingredients needed for each recipes</a:t>
            </a:r>
            <a:endParaRPr lang="en-US" sz="28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/>
              <a:t>choices of menu for breakfast , lunch and dinner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newsflash/>
      </p:transition>
    </mc:Choice>
    <mc:Fallback>
      <p:transition spd="slow">
        <p:newsfla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260" y="4738370"/>
            <a:ext cx="5373370" cy="1143000"/>
          </a:xfrm>
          <a:noFill/>
        </p:spPr>
        <p:txBody>
          <a:bodyPr/>
          <a:p>
            <a:r>
              <a:rPr lang="en-US" sz="8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EZCOOK</a:t>
            </a:r>
            <a:endParaRPr 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Content Placeholder 4" descr="Recommanded for you"/>
          <p:cNvPicPr>
            <a:picLocks noChangeAspect="1"/>
          </p:cNvPicPr>
          <p:nvPr>
            <p:ph idx="1"/>
          </p:nvPr>
        </p:nvPicPr>
        <p:blipFill>
          <a:blip r:embed="rId3"/>
          <a:srcRect l="6074" t="18855" r="5141" b="19192"/>
          <a:stretch>
            <a:fillRect/>
          </a:stretch>
        </p:blipFill>
        <p:spPr>
          <a:xfrm>
            <a:off x="4339590" y="781050"/>
            <a:ext cx="3902075" cy="3852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 descr="2"/>
          <p:cNvPicPr>
            <a:picLocks noChangeAspect="1"/>
          </p:cNvPicPr>
          <p:nvPr/>
        </p:nvPicPr>
        <p:blipFill>
          <a:blip r:embed="rId2"/>
          <a:srcRect l="9178" r="18657" b="843"/>
          <a:stretch>
            <a:fillRect/>
          </a:stretch>
        </p:blipFill>
        <p:spPr>
          <a:xfrm>
            <a:off x="7489825" y="971550"/>
            <a:ext cx="3110230" cy="5892165"/>
          </a:xfrm>
          <a:prstGeom prst="rect">
            <a:avLst/>
          </a:prstGeom>
        </p:spPr>
      </p:pic>
      <p:pic>
        <p:nvPicPr>
          <p:cNvPr id="6" name="Picture 5" descr="1"/>
          <p:cNvPicPr>
            <a:picLocks noChangeAspect="1"/>
          </p:cNvPicPr>
          <p:nvPr/>
        </p:nvPicPr>
        <p:blipFill>
          <a:blip r:embed="rId3"/>
          <a:srcRect l="9479" r="18368" b="834"/>
          <a:stretch>
            <a:fillRect/>
          </a:stretch>
        </p:blipFill>
        <p:spPr>
          <a:xfrm>
            <a:off x="1443355" y="996315"/>
            <a:ext cx="3004820" cy="58426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875155" y="271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Search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73695" y="271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Filter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 descr="4"/>
          <p:cNvPicPr>
            <a:picLocks noChangeAspect="1"/>
          </p:cNvPicPr>
          <p:nvPr/>
        </p:nvPicPr>
        <p:blipFill>
          <a:blip r:embed="rId2"/>
          <a:srcRect l="9168" r="18696" b="994"/>
          <a:stretch>
            <a:fillRect/>
          </a:stretch>
        </p:blipFill>
        <p:spPr>
          <a:xfrm>
            <a:off x="1776730" y="878205"/>
            <a:ext cx="3062605" cy="5946775"/>
          </a:xfrm>
          <a:prstGeom prst="rect">
            <a:avLst/>
          </a:prstGeom>
        </p:spPr>
      </p:pic>
      <p:pic>
        <p:nvPicPr>
          <p:cNvPr id="6" name="Picture 5" descr="5"/>
          <p:cNvPicPr>
            <a:picLocks noChangeAspect="1"/>
          </p:cNvPicPr>
          <p:nvPr/>
        </p:nvPicPr>
        <p:blipFill>
          <a:blip r:embed="rId3"/>
          <a:srcRect l="8546" r="18526" b="1004"/>
          <a:stretch>
            <a:fillRect/>
          </a:stretch>
        </p:blipFill>
        <p:spPr>
          <a:xfrm>
            <a:off x="7385050" y="878205"/>
            <a:ext cx="3067050" cy="594614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37105" y="271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Videos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847330" y="271145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latin typeface="Berlin Sans FB" panose="020E0602020502020306" charset="0"/>
                <a:cs typeface="Berlin Sans FB" panose="020E0602020502020306" charset="0"/>
              </a:rPr>
              <a:t>Pictures</a:t>
            </a:r>
            <a:endParaRPr lang="en-US" sz="2800">
              <a:latin typeface="Berlin Sans FB" panose="020E0602020502020306" charset="0"/>
              <a:cs typeface="Berlin Sans FB" panose="020E060202050202030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WPS Presentation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Eras Bold ITC</vt:lpstr>
      <vt:lpstr>Wingdings</vt:lpstr>
      <vt:lpstr>Microsoft YaHei</vt:lpstr>
      <vt:lpstr>Arial Unicode MS</vt:lpstr>
      <vt:lpstr>Calibri</vt:lpstr>
      <vt:lpstr>Microsoft YaHei UI</vt:lpstr>
      <vt:lpstr>MingLiU-ExtB</vt:lpstr>
      <vt:lpstr>Agency FB</vt:lpstr>
      <vt:lpstr>Arial Black</vt:lpstr>
      <vt:lpstr>Bahnschrift</vt:lpstr>
      <vt:lpstr>Bahnschrift Condensed</vt:lpstr>
      <vt:lpstr>Berlin Sans FB</vt:lpstr>
      <vt:lpstr>Berlin Sans FB Demi</vt:lpstr>
      <vt:lpstr>Bernard MT Condensed</vt:lpstr>
      <vt:lpstr>Default Design</vt:lpstr>
      <vt:lpstr>PowerPoint 演示文稿</vt:lpstr>
      <vt:lpstr>PowerPoint 演示文稿</vt:lpstr>
      <vt:lpstr>GOOD HEALTH  AND  WELL-BEING</vt:lpstr>
      <vt:lpstr>Ploblems</vt:lpstr>
      <vt:lpstr>Ideas</vt:lpstr>
      <vt:lpstr>Solutions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HEALTH  AND  WELL-BEING</dc:title>
  <dc:creator/>
  <cp:lastModifiedBy>Farahziba</cp:lastModifiedBy>
  <cp:revision>7</cp:revision>
  <dcterms:created xsi:type="dcterms:W3CDTF">2019-11-30T16:05:00Z</dcterms:created>
  <dcterms:modified xsi:type="dcterms:W3CDTF">2019-12-17T16:58:29Z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1033-11.2.0.9070</vt:lpwstr>
  </property>
</Properties>
</file>