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924395-B8FC-4322-ACF2-BC63FF6ED4C1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624FAB-AE59-472D-8430-6353E6CA583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GROUP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THEVENIN’S THEOREM</a:t>
            </a:r>
            <a:endParaRPr lang="en-US" sz="4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Thevenin’s</a:t>
            </a:r>
            <a:r>
              <a:rPr lang="en-US" dirty="0" smtClean="0"/>
              <a:t> Theorem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/>
              <a:t> states that a linear two-terminal circuit can be replaced by an equivalent circuit consisting of a voltage source </a:t>
            </a:r>
            <a:r>
              <a:rPr lang="en-US" sz="2400" dirty="0" err="1" smtClean="0"/>
              <a:t>V</a:t>
            </a:r>
            <a:r>
              <a:rPr lang="en-US" sz="1200" dirty="0" err="1" smtClean="0"/>
              <a:t>Th</a:t>
            </a:r>
            <a:r>
              <a:rPr lang="en-US" sz="2400" dirty="0" smtClean="0"/>
              <a:t>  in series with a resistor </a:t>
            </a:r>
            <a:r>
              <a:rPr lang="en-US" sz="2400" dirty="0" err="1" smtClean="0"/>
              <a:t>R</a:t>
            </a:r>
            <a:r>
              <a:rPr lang="en-US" sz="1200" dirty="0" err="1" smtClean="0"/>
              <a:t>Th</a:t>
            </a:r>
            <a:r>
              <a:rPr lang="en-US" sz="2400" dirty="0" smtClean="0"/>
              <a:t>, where </a:t>
            </a:r>
            <a:r>
              <a:rPr lang="en-US" sz="2400" dirty="0" err="1" smtClean="0"/>
              <a:t>V</a:t>
            </a:r>
            <a:r>
              <a:rPr lang="en-US" sz="1200" dirty="0" err="1" smtClean="0"/>
              <a:t>Th</a:t>
            </a:r>
            <a:r>
              <a:rPr lang="en-US" sz="2400" dirty="0" smtClean="0"/>
              <a:t> is the open-circuit voltage at the terminals and </a:t>
            </a:r>
            <a:r>
              <a:rPr lang="en-US" sz="2400" dirty="0" err="1" smtClean="0"/>
              <a:t>R</a:t>
            </a:r>
            <a:r>
              <a:rPr lang="en-US" sz="1200" dirty="0" err="1" smtClean="0"/>
              <a:t>Th</a:t>
            </a:r>
            <a:r>
              <a:rPr lang="en-US" sz="2400" dirty="0" smtClean="0"/>
              <a:t> is the input or equivalent resistance at the terminals when the independent source are turned off.  </a:t>
            </a:r>
            <a:endParaRPr lang="en-US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&amp;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enhance our knowledge on </a:t>
            </a:r>
            <a:r>
              <a:rPr lang="en-US" dirty="0" err="1" smtClean="0"/>
              <a:t>Thevenin’s</a:t>
            </a:r>
            <a:r>
              <a:rPr lang="en-US" dirty="0" smtClean="0"/>
              <a:t> Theorem and source transformation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learn how to set up a circuit diagram for use in </a:t>
            </a:r>
            <a:r>
              <a:rPr lang="en-US" dirty="0" err="1" smtClean="0"/>
              <a:t>Pspice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understand the concept of </a:t>
            </a:r>
            <a:r>
              <a:rPr lang="en-US" dirty="0" err="1" smtClean="0"/>
              <a:t>Thevenin’s</a:t>
            </a:r>
            <a:r>
              <a:rPr lang="en-US" dirty="0" smtClean="0"/>
              <a:t> Theorem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PSpice</a:t>
            </a:r>
            <a:endParaRPr lang="en-US" dirty="0" smtClean="0"/>
          </a:p>
          <a:p>
            <a:r>
              <a:rPr lang="en-US" dirty="0" smtClean="0"/>
              <a:t>Mesh Analysis</a:t>
            </a:r>
          </a:p>
          <a:p>
            <a:r>
              <a:rPr lang="en-US" dirty="0" smtClean="0"/>
              <a:t>Nodal Analysis</a:t>
            </a:r>
          </a:p>
          <a:p>
            <a:r>
              <a:rPr lang="en-US" dirty="0" smtClean="0"/>
              <a:t>Source Transformation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&amp;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Q</a:t>
            </a:r>
            <a:r>
              <a:rPr lang="en-US" sz="2000" dirty="0" smtClean="0"/>
              <a:t>1</a:t>
            </a:r>
          </a:p>
          <a:p>
            <a:pPr>
              <a:buNone/>
            </a:pPr>
            <a:r>
              <a:rPr lang="en-US" sz="1800" dirty="0" smtClean="0"/>
              <a:t>	Referring </a:t>
            </a:r>
            <a:r>
              <a:rPr lang="en-US" sz="1800" dirty="0" smtClean="0"/>
              <a:t>to Figure Q1, find the current through the 1 Ω resistor using </a:t>
            </a:r>
            <a:r>
              <a:rPr lang="en-US" sz="1800" dirty="0" err="1" smtClean="0"/>
              <a:t>Thevenin’s</a:t>
            </a:r>
            <a:r>
              <a:rPr lang="en-US" sz="1800" dirty="0" smtClean="0"/>
              <a:t> </a:t>
            </a:r>
            <a:r>
              <a:rPr lang="en-US" sz="1800" dirty="0" smtClean="0"/>
              <a:t>Theorem.          </a:t>
            </a:r>
          </a:p>
          <a:p>
            <a:pPr>
              <a:buNone/>
            </a:pPr>
            <a:r>
              <a:rPr lang="en-US" sz="1800" dirty="0" smtClean="0"/>
              <a:t>                                                   </a:t>
            </a:r>
            <a:r>
              <a:rPr lang="en-US" sz="1400" dirty="0" smtClean="0"/>
              <a:t>1 Ω </a:t>
            </a:r>
            <a:endParaRPr lang="en-US" sz="1400" dirty="0" smtClean="0"/>
          </a:p>
          <a:p>
            <a:pPr>
              <a:buNone/>
            </a:pPr>
            <a:endParaRPr lang="en-US" sz="1800" dirty="0"/>
          </a:p>
        </p:txBody>
      </p:sp>
      <p:pic>
        <p:nvPicPr>
          <p:cNvPr id="8" name="Picture 7" descr="no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429000"/>
            <a:ext cx="8458200" cy="4419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o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457144"/>
            <a:ext cx="8015832" cy="4400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457200" y="1219200"/>
            <a:ext cx="6856412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400" dirty="0">
                <a:solidFill>
                  <a:prstClr val="black"/>
                </a:solidFill>
              </a:rPr>
              <a:t>Q2. </a:t>
            </a:r>
            <a:endParaRPr lang="en-US" sz="2400" dirty="0" smtClean="0">
              <a:solidFill>
                <a:prstClr val="black"/>
              </a:solidFill>
            </a:endParaRPr>
          </a:p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2400" dirty="0" smtClean="0">
                <a:solidFill>
                  <a:prstClr val="black"/>
                </a:solidFill>
              </a:rPr>
              <a:t>    Using </a:t>
            </a:r>
            <a:r>
              <a:rPr lang="en-US" sz="2400" dirty="0" err="1">
                <a:solidFill>
                  <a:prstClr val="black"/>
                </a:solidFill>
              </a:rPr>
              <a:t>Thevenin’s</a:t>
            </a:r>
            <a:r>
              <a:rPr lang="en-US" sz="2400" dirty="0">
                <a:solidFill>
                  <a:prstClr val="black"/>
                </a:solidFill>
              </a:rPr>
              <a:t> Theorem, find the current through </a:t>
            </a:r>
            <a:r>
              <a:rPr lang="en-US" sz="2400" dirty="0" smtClean="0">
                <a:solidFill>
                  <a:prstClr val="black"/>
                </a:solidFill>
              </a:rPr>
              <a:t>  terminal </a:t>
            </a:r>
            <a:r>
              <a:rPr lang="en-US" sz="2400" dirty="0">
                <a:solidFill>
                  <a:prstClr val="black"/>
                </a:solidFill>
              </a:rPr>
              <a:t>A-B of the circuit in Figure 2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o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968" y="1752600"/>
            <a:ext cx="7802064" cy="4495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696200" cy="1341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Q3. Find the </a:t>
            </a:r>
            <a:r>
              <a:rPr lang="en-US" sz="2400" dirty="0" err="1" smtClean="0"/>
              <a:t>Thevenin’s</a:t>
            </a:r>
            <a:r>
              <a:rPr lang="en-US" sz="2400" dirty="0" smtClean="0"/>
              <a:t> equivalent at terminals </a:t>
            </a:r>
            <a:r>
              <a:rPr lang="en-US" sz="2400" i="1" dirty="0" smtClean="0"/>
              <a:t>a-b in Figure Q3.</a:t>
            </a:r>
            <a:endParaRPr lang="en-US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Thevenin’s</a:t>
            </a:r>
            <a:r>
              <a:rPr lang="en-US" dirty="0" smtClean="0"/>
              <a:t> theorem helps simplify a circuit.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Fundamentals of Electric Circuits by Charles K. Alexander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114</TotalTime>
  <Words>103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GROUP 2</vt:lpstr>
      <vt:lpstr>INTRODUCTION</vt:lpstr>
      <vt:lpstr>OBJECTIVE &amp; SCOPE</vt:lpstr>
      <vt:lpstr>METHODOLOGY</vt:lpstr>
      <vt:lpstr>RESULTS &amp; DISCUSSION</vt:lpstr>
      <vt:lpstr>Slide 6</vt:lpstr>
      <vt:lpstr>Slide 7</vt:lpstr>
      <vt:lpstr>CONCLUSION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2</dc:title>
  <dc:creator>user</dc:creator>
  <cp:lastModifiedBy>user</cp:lastModifiedBy>
  <cp:revision>12</cp:revision>
  <dcterms:created xsi:type="dcterms:W3CDTF">2011-11-03T14:09:54Z</dcterms:created>
  <dcterms:modified xsi:type="dcterms:W3CDTF">2011-11-03T16:04:05Z</dcterms:modified>
</cp:coreProperties>
</file>