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C581-A7EB-452E-BF4B-8F3CF3FF7E99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5B686B-2CF0-4437-8CEC-FE83D674ABB6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5AC581-A7EB-452E-BF4B-8F3CF3FF7E99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5000" dirty="0" smtClean="0"/>
              <a:t>第八课：居住及出生地</a:t>
            </a:r>
            <a:endParaRPr lang="en-GB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altLang="zh-CN" sz="4000" dirty="0" smtClean="0"/>
              <a:t>LESSON 8: RESIDENCE AND BIRTHPLACE</a:t>
            </a:r>
            <a:endParaRPr lang="en-GB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6162" y="1424057"/>
            <a:ext cx="1471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卡林 </a:t>
            </a:r>
            <a:r>
              <a:rPr lang="en-US" altLang="zh-CN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:</a:t>
            </a:r>
            <a:endParaRPr lang="zh-CN" altLang="en-US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87445" y="1424057"/>
            <a:ext cx="2236510" cy="1800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他是谁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？</a:t>
            </a:r>
            <a:endParaRPr lang="en-US" altLang="zh-CN" sz="4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  <a:p>
            <a:r>
              <a:rPr lang="en-GB" sz="3500" dirty="0" err="1" smtClean="0"/>
              <a:t>Tā</a:t>
            </a:r>
            <a:r>
              <a:rPr lang="en-GB" sz="3500" dirty="0" smtClean="0"/>
              <a:t> </a:t>
            </a:r>
            <a:r>
              <a:rPr lang="en-GB" sz="3500" dirty="0" err="1"/>
              <a:t>shì</a:t>
            </a:r>
            <a:r>
              <a:rPr lang="en-GB" sz="3500" dirty="0"/>
              <a:t> </a:t>
            </a:r>
            <a:r>
              <a:rPr lang="en-GB" sz="3500" dirty="0" err="1"/>
              <a:t>shéi</a:t>
            </a:r>
            <a:r>
              <a:rPr lang="en-GB" sz="3500" dirty="0"/>
              <a:t>?</a:t>
            </a:r>
            <a:endParaRPr lang="en-GB" sz="3500" dirty="0"/>
          </a:p>
          <a:p>
            <a:br>
              <a:rPr lang="en-GB" dirty="0"/>
            </a:b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096162" y="3494157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丽丽：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20050" y="3494157"/>
            <a:ext cx="3514103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他是我同学。</a:t>
            </a:r>
            <a:r>
              <a:rPr lang="en-GB" sz="4000" dirty="0"/>
              <a:t> </a:t>
            </a:r>
            <a:endParaRPr lang="en-GB" sz="4000" dirty="0" smtClean="0"/>
          </a:p>
          <a:p>
            <a:pPr lvl="0" algn="ctr"/>
            <a:r>
              <a:rPr lang="en-GB" sz="3500" dirty="0" err="1" smtClean="0"/>
              <a:t>Tā</a:t>
            </a:r>
            <a:r>
              <a:rPr lang="en-GB" sz="3500" dirty="0" smtClean="0"/>
              <a:t> </a:t>
            </a:r>
            <a:r>
              <a:rPr lang="en-GB" sz="3500" dirty="0" err="1"/>
              <a:t>shì</a:t>
            </a:r>
            <a:r>
              <a:rPr lang="en-GB" sz="3500" dirty="0"/>
              <a:t> </a:t>
            </a:r>
            <a:r>
              <a:rPr lang="en-GB" sz="3500" dirty="0" err="1"/>
              <a:t>wǒ</a:t>
            </a:r>
            <a:r>
              <a:rPr lang="en-GB" sz="3500" dirty="0"/>
              <a:t> </a:t>
            </a:r>
            <a:r>
              <a:rPr lang="en-GB" sz="3500" dirty="0" err="1"/>
              <a:t>tóngxué</a:t>
            </a:r>
            <a:r>
              <a:rPr lang="en-GB" sz="3500" dirty="0"/>
              <a:t>.</a:t>
            </a:r>
            <a:endParaRPr lang="en-US" altLang="zh-CN" sz="35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5961" y="1589157"/>
            <a:ext cx="1471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卡林 </a:t>
            </a:r>
            <a:r>
              <a:rPr lang="en-US" altLang="zh-CN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:</a:t>
            </a:r>
            <a:endParaRPr lang="zh-CN" altLang="en-US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7303" y="1589157"/>
            <a:ext cx="4267200" cy="1245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他也来自柔佛吗？</a:t>
            </a:r>
            <a:endParaRPr lang="en-US" altLang="zh-CN" sz="4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  <a:p>
            <a:pPr lvl="0" algn="ctr"/>
            <a:r>
              <a:rPr lang="en-GB" sz="3500" dirty="0" err="1" smtClean="0"/>
              <a:t>Tā</a:t>
            </a:r>
            <a:r>
              <a:rPr lang="en-GB" sz="3500" dirty="0" smtClean="0"/>
              <a:t> </a:t>
            </a:r>
            <a:r>
              <a:rPr lang="en-GB" sz="3500" dirty="0" err="1"/>
              <a:t>yě</a:t>
            </a:r>
            <a:r>
              <a:rPr lang="en-GB" sz="3500" dirty="0"/>
              <a:t> </a:t>
            </a:r>
            <a:r>
              <a:rPr lang="en-GB" sz="3500" dirty="0" err="1"/>
              <a:t>láizì</a:t>
            </a:r>
            <a:r>
              <a:rPr lang="en-GB" sz="3500" dirty="0"/>
              <a:t> </a:t>
            </a:r>
            <a:r>
              <a:rPr lang="en-GB" sz="3500"/>
              <a:t>Róufó</a:t>
            </a:r>
            <a:r>
              <a:rPr lang="en-GB" sz="3500" dirty="0"/>
              <a:t> ma?</a:t>
            </a:r>
            <a:endParaRPr lang="zh-CN" altLang="en-US" sz="35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5961" y="3748157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丽丽：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86807" y="3748157"/>
            <a:ext cx="5501005" cy="1245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对。我们都来自柔佛</a:t>
            </a:r>
            <a:endParaRPr lang="zh-CN" altLang="en-US" sz="4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lvl="0" algn="l"/>
            <a:r>
              <a:rPr lang="en-GB" sz="3500" dirty="0" err="1" smtClean="0"/>
              <a:t>Duì</a:t>
            </a:r>
            <a:r>
              <a:rPr lang="en-GB" sz="3500" dirty="0"/>
              <a:t>. </a:t>
            </a:r>
            <a:r>
              <a:rPr lang="en-GB" sz="3500" dirty="0" smtClean="0"/>
              <a:t>  </a:t>
            </a:r>
            <a:r>
              <a:rPr lang="en-GB" sz="3500" dirty="0" err="1" smtClean="0"/>
              <a:t>Wǒmen</a:t>
            </a:r>
            <a:r>
              <a:rPr lang="en-GB" sz="3500" dirty="0" smtClean="0"/>
              <a:t> </a:t>
            </a:r>
            <a:r>
              <a:rPr lang="en-GB" sz="3500" dirty="0" err="1"/>
              <a:t>dōu</a:t>
            </a:r>
            <a:r>
              <a:rPr lang="en-GB" sz="3500" dirty="0"/>
              <a:t> </a:t>
            </a:r>
            <a:r>
              <a:rPr lang="en-GB" sz="3500" dirty="0" err="1"/>
              <a:t>láizì</a:t>
            </a:r>
            <a:r>
              <a:rPr lang="en-GB" sz="3500" dirty="0"/>
              <a:t> </a:t>
            </a:r>
            <a:r>
              <a:rPr lang="en-GB" sz="3500"/>
              <a:t>Róufó</a:t>
            </a:r>
            <a:endParaRPr lang="en-GB" sz="3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282700" y="1581785"/>
            <a:ext cx="145923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  <a:sym typeface="+mn-ea"/>
              </a:rPr>
              <a:t>卡林 </a:t>
            </a:r>
            <a:r>
              <a:rPr lang="en-US" altLang="zh-CN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  <a:sym typeface="+mn-ea"/>
              </a:rPr>
              <a:t>:</a:t>
            </a:r>
            <a:endParaRPr lang="en-US" sz="4000"/>
          </a:p>
        </p:txBody>
      </p:sp>
      <p:sp>
        <p:nvSpPr>
          <p:cNvPr id="3" name="Text Box 2"/>
          <p:cNvSpPr txBox="1"/>
          <p:nvPr/>
        </p:nvSpPr>
        <p:spPr>
          <a:xfrm>
            <a:off x="1282700" y="3903980"/>
            <a:ext cx="1714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sym typeface="+mn-ea"/>
              </a:rPr>
              <a:t>丽丽：</a:t>
            </a:r>
            <a:endParaRPr lang="en-US" sz="4000"/>
          </a:p>
        </p:txBody>
      </p:sp>
      <p:sp>
        <p:nvSpPr>
          <p:cNvPr id="4" name="Text Box 3"/>
          <p:cNvSpPr txBox="1"/>
          <p:nvPr/>
        </p:nvSpPr>
        <p:spPr>
          <a:xfrm>
            <a:off x="4329748" y="3903980"/>
            <a:ext cx="5302885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sym typeface="+mn-ea"/>
              </a:rPr>
              <a:t>我们住在士古来。</a:t>
            </a:r>
            <a:endParaRPr lang="zh-CN" altLang="en-US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  <a:sym typeface="+mn-ea"/>
            </a:endParaRPr>
          </a:p>
          <a:p>
            <a:pPr lvl="0" algn="ctr"/>
            <a:r>
              <a:rPr lang="zh-CN" altLang="en-US"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  <a:sym typeface="+mn-ea"/>
              </a:rPr>
              <a:t>Wǒmen zhù zài Shìgǔlái .</a:t>
            </a:r>
            <a:endParaRPr lang="zh-CN" altLang="en-US" sz="4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lt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175760" y="1492885"/>
            <a:ext cx="5612130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  <a:sym typeface="+mn-ea"/>
              </a:rPr>
              <a:t>你们柔佛住在哪里？</a:t>
            </a:r>
            <a:endParaRPr lang="zh-CN" altLang="en-US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  <a:sym typeface="+mn-ea"/>
            </a:endParaRPr>
          </a:p>
          <a:p>
            <a:pPr algn="l"/>
            <a:r>
              <a:rPr lang="zh-CN" altLang="en-US"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lt"/>
                <a:sym typeface="+mn-ea"/>
              </a:rPr>
              <a:t>Nǐmen Róufó zhù zài nǎlǐ </a:t>
            </a:r>
            <a:r>
              <a:rPr lang="zh-CN" altLang="en-US" sz="40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?</a:t>
            </a:r>
            <a:endParaRPr lang="zh-CN" altLang="en-US" sz="40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2461" y="1398657"/>
            <a:ext cx="1471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卡林 </a:t>
            </a:r>
            <a:r>
              <a:rPr lang="en-US" altLang="zh-CN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:</a:t>
            </a:r>
            <a:endParaRPr lang="zh-CN" altLang="en-US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8628" y="1398657"/>
            <a:ext cx="4070345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你们学习什么？</a:t>
            </a:r>
            <a:endParaRPr lang="en-US" altLang="zh-CN" sz="4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  <a:p>
            <a:pPr lvl="0"/>
            <a:r>
              <a:rPr lang="en-GB" sz="3500" dirty="0" err="1" smtClean="0"/>
              <a:t>Nǐmen</a:t>
            </a:r>
            <a:r>
              <a:rPr lang="en-GB" sz="3500" dirty="0" smtClean="0"/>
              <a:t> </a:t>
            </a:r>
            <a:r>
              <a:rPr lang="en-GB" sz="3500" dirty="0" err="1"/>
              <a:t>xuéxí</a:t>
            </a:r>
            <a:r>
              <a:rPr lang="en-GB" sz="3500" dirty="0"/>
              <a:t> </a:t>
            </a:r>
            <a:r>
              <a:rPr lang="en-GB" sz="3500" dirty="0" err="1"/>
              <a:t>shénme</a:t>
            </a:r>
            <a:r>
              <a:rPr lang="en-GB" sz="3500" dirty="0"/>
              <a:t>?</a:t>
            </a:r>
            <a:endParaRPr lang="zh-CN" altLang="en-US" sz="35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2461" y="3646557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丽丽：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1483" y="3646557"/>
            <a:ext cx="3903633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我们学习汉语。</a:t>
            </a:r>
            <a:endParaRPr lang="en-US" altLang="zh-CN" sz="4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lvl="0" algn="ctr"/>
            <a:r>
              <a:rPr lang="en-GB" sz="3500" dirty="0" err="1" smtClean="0"/>
              <a:t>Wǒmen</a:t>
            </a:r>
            <a:r>
              <a:rPr lang="en-GB" sz="3500" dirty="0" smtClean="0"/>
              <a:t> </a:t>
            </a:r>
            <a:r>
              <a:rPr lang="en-GB" sz="3500" dirty="0" err="1"/>
              <a:t>xuéxí</a:t>
            </a:r>
            <a:r>
              <a:rPr lang="en-GB" sz="3500" dirty="0"/>
              <a:t> </a:t>
            </a:r>
            <a:r>
              <a:rPr lang="en-GB" sz="3500" dirty="0" err="1"/>
              <a:t>hànyǔ</a:t>
            </a:r>
            <a:r>
              <a:rPr lang="en-GB" sz="3500" dirty="0"/>
              <a:t>.</a:t>
            </a:r>
            <a:endParaRPr lang="en-US" altLang="zh-CN" sz="35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8328100" y="863777"/>
            <a:ext cx="3142207" cy="4126284"/>
          </a:xfrm>
          <a:prstGeom prst="round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4514943" y="1495758"/>
            <a:ext cx="3142207" cy="4126284"/>
          </a:xfrm>
          <a:prstGeom prst="round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09600" y="864816"/>
            <a:ext cx="3142207" cy="4126284"/>
          </a:xfrm>
          <a:prstGeom prst="round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77900" y="940053"/>
            <a:ext cx="20193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ADLI</a:t>
            </a:r>
            <a:endParaRPr lang="en-US" altLang="zh-CN" sz="35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95758"/>
            <a:ext cx="3237230" cy="2861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0">
              <a:buFontTx/>
              <a:buNone/>
            </a:pPr>
            <a:endParaRPr lang="en-US" sz="3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Asal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Johor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Tinggal di Senai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Classmate Kareem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Belajar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UTM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0">
              <a:buFontTx/>
              <a:buNone/>
            </a:pP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3260" y="2294235"/>
            <a:ext cx="3232150" cy="2861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0">
              <a:buFontTx/>
              <a:buNone/>
            </a:pPr>
            <a:endParaRPr lang="en-US" sz="3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Orang 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Singapore</a:t>
            </a:r>
            <a:endParaRPr lang="en-US" sz="3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Kawan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baik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Adli</a:t>
            </a:r>
            <a:endParaRPr lang="en-US" sz="3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Belajar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University 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Beijing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Belajar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Mandarin 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4821" y="1663293"/>
            <a:ext cx="850265" cy="629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5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Lily</a:t>
            </a:r>
            <a:endParaRPr lang="en-US" altLang="zh-CN" sz="35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6691" y="864816"/>
            <a:ext cx="2489835" cy="629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500" b="1" dirty="0" err="1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Cikgu</a:t>
            </a:r>
            <a:r>
              <a:rPr lang="en-US" altLang="zh-CN" sz="3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Zhang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328100" y="1495758"/>
            <a:ext cx="3275330" cy="33229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0">
              <a:buFontTx/>
              <a:buNone/>
            </a:pPr>
            <a:endParaRPr lang="en-US" sz="3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Asal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Selangor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Tinggal di Kajang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adalah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cikgu</a:t>
            </a: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kpda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Adli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adalah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cikgu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mandarin </a:t>
            </a:r>
            <a:endParaRPr lang="en-US" sz="3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864890"/>
            <a:ext cx="2857500" cy="3952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65" y="1217315"/>
            <a:ext cx="5715000" cy="3600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72464" y="4817765"/>
            <a:ext cx="1915909" cy="15234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阿德</a:t>
            </a:r>
            <a:r>
              <a:rPr lang="zh-CN" altLang="en-US" sz="4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里</a:t>
            </a:r>
            <a:endParaRPr lang="en-US" altLang="zh-CN" sz="4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GB" sz="4800" dirty="0" smtClean="0"/>
              <a:t>Ā </a:t>
            </a:r>
            <a:r>
              <a:rPr lang="en-GB" sz="4800" dirty="0" err="1"/>
              <a:t>délǐ</a:t>
            </a:r>
            <a:endParaRPr lang="en-US" sz="4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0455" y="4817765"/>
            <a:ext cx="1691489" cy="15234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卡林</a:t>
            </a:r>
            <a:endParaRPr lang="en-US" altLang="zh-CN" sz="4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/>
            <a:r>
              <a:rPr lang="en-GB" sz="4800" dirty="0" err="1" smtClean="0"/>
              <a:t>Kǎ</a:t>
            </a:r>
            <a:r>
              <a:rPr lang="en-GB" sz="4800" dirty="0" smtClean="0"/>
              <a:t> </a:t>
            </a:r>
            <a:r>
              <a:rPr lang="en-GB" sz="4800" dirty="0" err="1"/>
              <a:t>lín</a:t>
            </a:r>
            <a:endParaRPr lang="en-US" sz="4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68181" y="1512585"/>
            <a:ext cx="1984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阿德里 </a:t>
            </a:r>
            <a:r>
              <a:rPr lang="en-US" altLang="zh-CN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2676" y="1574140"/>
            <a:ext cx="4289957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你叫什么名</a:t>
            </a:r>
            <a:r>
              <a:rPr lang="zh-CN" alt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字</a:t>
            </a:r>
            <a:r>
              <a:rPr lang="en-US" altLang="zh-C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  <a:r>
              <a:rPr lang="en-GB" sz="4000" dirty="0"/>
              <a:t> </a:t>
            </a:r>
            <a:endParaRPr lang="en-GB" sz="4000" dirty="0" smtClean="0"/>
          </a:p>
          <a:p>
            <a:r>
              <a:rPr lang="en-GB" sz="3500" dirty="0" err="1" smtClean="0"/>
              <a:t>Nǐ</a:t>
            </a:r>
            <a:r>
              <a:rPr lang="en-GB" sz="3500" dirty="0" smtClean="0"/>
              <a:t> </a:t>
            </a:r>
            <a:r>
              <a:rPr lang="en-GB" sz="3500" dirty="0" err="1"/>
              <a:t>jiào</a:t>
            </a:r>
            <a:r>
              <a:rPr lang="en-GB" sz="3500" dirty="0"/>
              <a:t> </a:t>
            </a:r>
            <a:r>
              <a:rPr lang="en-GB" sz="3500" dirty="0" err="1"/>
              <a:t>shénme</a:t>
            </a:r>
            <a:r>
              <a:rPr lang="en-GB" sz="3500" dirty="0"/>
              <a:t> </a:t>
            </a:r>
            <a:r>
              <a:rPr lang="en-GB" sz="3500" dirty="0" err="1" smtClean="0"/>
              <a:t>míngzì</a:t>
            </a:r>
            <a:r>
              <a:rPr lang="en-GB" sz="3500" dirty="0" smtClean="0"/>
              <a:t>?</a:t>
            </a:r>
            <a:endParaRPr lang="en-US" sz="3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3203" y="3620785"/>
            <a:ext cx="1471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卡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林 </a:t>
            </a:r>
            <a:r>
              <a:rPr lang="en-US" altLang="zh-CN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: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2676" y="3620785"/>
            <a:ext cx="4416594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我</a:t>
            </a:r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叫卡林。你呢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？</a:t>
            </a:r>
            <a:r>
              <a:rPr lang="en-GB" sz="4000" dirty="0"/>
              <a:t> </a:t>
            </a:r>
            <a:endParaRPr lang="en-GB" sz="4000" dirty="0" smtClean="0"/>
          </a:p>
          <a:p>
            <a:r>
              <a:rPr lang="en-GB" sz="3500" dirty="0" err="1" smtClean="0"/>
              <a:t>Wǒ</a:t>
            </a:r>
            <a:r>
              <a:rPr lang="en-GB" sz="3500" dirty="0" smtClean="0"/>
              <a:t> </a:t>
            </a:r>
            <a:r>
              <a:rPr lang="en-GB" sz="3500" dirty="0" err="1"/>
              <a:t>jiào</a:t>
            </a:r>
            <a:r>
              <a:rPr lang="en-GB" sz="3500" dirty="0"/>
              <a:t> </a:t>
            </a:r>
            <a:r>
              <a:rPr lang="en-GB" sz="3500" dirty="0" err="1"/>
              <a:t>kǎ</a:t>
            </a:r>
            <a:r>
              <a:rPr lang="en-GB" sz="3500" dirty="0"/>
              <a:t> </a:t>
            </a:r>
            <a:r>
              <a:rPr lang="en-GB" sz="3500" dirty="0" err="1"/>
              <a:t>lín</a:t>
            </a:r>
            <a:r>
              <a:rPr lang="en-GB" sz="3500" dirty="0"/>
              <a:t>. </a:t>
            </a:r>
            <a:r>
              <a:rPr lang="en-GB" sz="3500" dirty="0" smtClean="0"/>
              <a:t>  </a:t>
            </a:r>
            <a:r>
              <a:rPr lang="en-GB" sz="3500" dirty="0" err="1" smtClean="0"/>
              <a:t>Nǐ</a:t>
            </a:r>
            <a:r>
              <a:rPr lang="en-GB" sz="3500" dirty="0" smtClean="0"/>
              <a:t> </a:t>
            </a:r>
            <a:r>
              <a:rPr lang="en-GB" sz="3500" dirty="0"/>
              <a:t>ne?</a:t>
            </a:r>
            <a:endParaRPr lang="en-GB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4881" y="1525285"/>
            <a:ext cx="1984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阿德里 </a:t>
            </a:r>
            <a:r>
              <a:rPr lang="en-US" altLang="zh-CN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2400" y="1525285"/>
            <a:ext cx="6340197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我</a:t>
            </a:r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叫阿德里。你是哪国人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？</a:t>
            </a:r>
            <a:endParaRPr lang="en-US" altLang="zh-CN" sz="4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lvl="0"/>
            <a:r>
              <a:rPr lang="en-GB" sz="3500" dirty="0" err="1" smtClean="0"/>
              <a:t>Wǒ</a:t>
            </a:r>
            <a:r>
              <a:rPr lang="en-GB" sz="3500" dirty="0" smtClean="0"/>
              <a:t> </a:t>
            </a:r>
            <a:r>
              <a:rPr lang="en-GB" sz="3500" dirty="0" err="1"/>
              <a:t>jiào</a:t>
            </a:r>
            <a:r>
              <a:rPr lang="en-GB" sz="3500" dirty="0"/>
              <a:t> ā </a:t>
            </a:r>
            <a:r>
              <a:rPr lang="en-GB" sz="3500" dirty="0" err="1"/>
              <a:t>délǐ</a:t>
            </a:r>
            <a:r>
              <a:rPr lang="en-GB" sz="3500" dirty="0"/>
              <a:t>. </a:t>
            </a:r>
            <a:r>
              <a:rPr lang="en-GB" sz="3500" dirty="0" smtClean="0"/>
              <a:t>   </a:t>
            </a:r>
            <a:r>
              <a:rPr lang="en-GB" sz="3500" dirty="0" err="1" smtClean="0"/>
              <a:t>Nǐ</a:t>
            </a:r>
            <a:r>
              <a:rPr lang="en-GB" sz="3500" dirty="0" smtClean="0"/>
              <a:t> </a:t>
            </a:r>
            <a:r>
              <a:rPr lang="en-GB" sz="3500" dirty="0" err="1"/>
              <a:t>shì</a:t>
            </a:r>
            <a:r>
              <a:rPr lang="en-GB" sz="3500" dirty="0"/>
              <a:t> </a:t>
            </a:r>
            <a:r>
              <a:rPr lang="en-GB" sz="3500" dirty="0" err="1"/>
              <a:t>nǎ</a:t>
            </a:r>
            <a:r>
              <a:rPr lang="en-GB" sz="3500" dirty="0"/>
              <a:t> </a:t>
            </a:r>
            <a:r>
              <a:rPr lang="en-GB" sz="3500" dirty="0" err="1"/>
              <a:t>guórén</a:t>
            </a:r>
            <a:r>
              <a:rPr lang="en-GB" sz="3500" dirty="0"/>
              <a:t>?</a:t>
            </a:r>
            <a:endParaRPr lang="en-US" altLang="zh-CN" sz="35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47842" y="3659257"/>
            <a:ext cx="1471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卡林 </a:t>
            </a:r>
            <a:r>
              <a:rPr lang="en-US" altLang="zh-CN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: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2399" y="3659257"/>
            <a:ext cx="6697667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我是也门人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。  你</a:t>
            </a:r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是哪国人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？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sz="3500" dirty="0" err="1" smtClean="0"/>
              <a:t>Wǒ</a:t>
            </a:r>
            <a:r>
              <a:rPr lang="en-GB" sz="3500" dirty="0" smtClean="0"/>
              <a:t> </a:t>
            </a:r>
            <a:r>
              <a:rPr lang="en-GB" sz="3500" dirty="0" err="1"/>
              <a:t>shì</a:t>
            </a:r>
            <a:r>
              <a:rPr lang="en-GB" sz="3500" dirty="0"/>
              <a:t> </a:t>
            </a:r>
            <a:r>
              <a:rPr lang="en-GB" sz="3500" dirty="0" err="1"/>
              <a:t>yěmén</a:t>
            </a:r>
            <a:r>
              <a:rPr lang="en-GB" sz="3500" dirty="0"/>
              <a:t> </a:t>
            </a:r>
            <a:r>
              <a:rPr lang="en-GB" sz="3500" dirty="0" err="1"/>
              <a:t>rén</a:t>
            </a:r>
            <a:r>
              <a:rPr lang="en-GB" sz="3500" dirty="0"/>
              <a:t>. </a:t>
            </a:r>
            <a:r>
              <a:rPr lang="en-GB" sz="3500" dirty="0" err="1"/>
              <a:t>Nǐ</a:t>
            </a:r>
            <a:r>
              <a:rPr lang="en-GB" sz="3500" dirty="0"/>
              <a:t> </a:t>
            </a:r>
            <a:r>
              <a:rPr lang="en-GB" sz="3500" dirty="0" err="1"/>
              <a:t>shì</a:t>
            </a:r>
            <a:r>
              <a:rPr lang="en-GB" sz="3500" dirty="0"/>
              <a:t> </a:t>
            </a:r>
            <a:r>
              <a:rPr lang="en-GB" sz="3500" dirty="0" err="1"/>
              <a:t>nǎ</a:t>
            </a:r>
            <a:r>
              <a:rPr lang="en-GB" sz="3500" dirty="0"/>
              <a:t> </a:t>
            </a:r>
            <a:r>
              <a:rPr lang="en-GB" sz="3500" dirty="0" err="1"/>
              <a:t>guórén</a:t>
            </a:r>
            <a:r>
              <a:rPr lang="en-GB" sz="3500" dirty="0"/>
              <a:t>?</a:t>
            </a:r>
            <a:endParaRPr lang="en-GB" sz="3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3680" y="1266057"/>
            <a:ext cx="1984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阿德里 </a:t>
            </a:r>
            <a:r>
              <a:rPr lang="en-US" altLang="zh-CN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0339" y="1266057"/>
            <a:ext cx="548579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我</a:t>
            </a:r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是马来西亚人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。</a:t>
            </a:r>
            <a:endParaRPr lang="en-US" altLang="zh-CN" sz="4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r>
              <a:rPr lang="en-GB" sz="3500" dirty="0" err="1">
                <a:solidFill>
                  <a:prstClr val="black"/>
                </a:solidFill>
              </a:rPr>
              <a:t>Wǒ</a:t>
            </a:r>
            <a:r>
              <a:rPr lang="en-GB" sz="3500" dirty="0">
                <a:solidFill>
                  <a:prstClr val="black"/>
                </a:solidFill>
              </a:rPr>
              <a:t> </a:t>
            </a:r>
            <a:r>
              <a:rPr lang="en-GB" sz="3500" dirty="0" err="1">
                <a:solidFill>
                  <a:prstClr val="black"/>
                </a:solidFill>
              </a:rPr>
              <a:t>shì</a:t>
            </a:r>
            <a:r>
              <a:rPr lang="en-GB" sz="3500" dirty="0">
                <a:solidFill>
                  <a:prstClr val="black"/>
                </a:solidFill>
              </a:rPr>
              <a:t> </a:t>
            </a:r>
            <a:r>
              <a:rPr lang="en-GB" sz="3500" dirty="0" err="1">
                <a:solidFill>
                  <a:prstClr val="black"/>
                </a:solidFill>
              </a:rPr>
              <a:t>mǎ</a:t>
            </a:r>
            <a:r>
              <a:rPr lang="en-GB" sz="3500" dirty="0">
                <a:solidFill>
                  <a:prstClr val="black"/>
                </a:solidFill>
              </a:rPr>
              <a:t> </a:t>
            </a:r>
            <a:r>
              <a:rPr lang="en-GB" sz="3500" dirty="0" err="1">
                <a:solidFill>
                  <a:prstClr val="black"/>
                </a:solidFill>
              </a:rPr>
              <a:t>lái</a:t>
            </a:r>
            <a:r>
              <a:rPr lang="en-GB" sz="3500" dirty="0">
                <a:solidFill>
                  <a:prstClr val="black"/>
                </a:solidFill>
              </a:rPr>
              <a:t> </a:t>
            </a:r>
            <a:r>
              <a:rPr lang="en-GB" sz="3500" dirty="0" err="1">
                <a:solidFill>
                  <a:prstClr val="black"/>
                </a:solidFill>
              </a:rPr>
              <a:t>xī</a:t>
            </a:r>
            <a:r>
              <a:rPr lang="en-GB" sz="3500" dirty="0">
                <a:solidFill>
                  <a:prstClr val="black"/>
                </a:solidFill>
              </a:rPr>
              <a:t> </a:t>
            </a:r>
            <a:r>
              <a:rPr lang="en-GB" sz="3500" dirty="0" err="1">
                <a:solidFill>
                  <a:prstClr val="black"/>
                </a:solidFill>
              </a:rPr>
              <a:t>yǎ</a:t>
            </a:r>
            <a:r>
              <a:rPr lang="en-GB" sz="3500" dirty="0">
                <a:solidFill>
                  <a:prstClr val="black"/>
                </a:solidFill>
              </a:rPr>
              <a:t> </a:t>
            </a:r>
            <a:r>
              <a:rPr lang="en-GB" sz="3500" dirty="0" err="1">
                <a:solidFill>
                  <a:prstClr val="black"/>
                </a:solidFill>
              </a:rPr>
              <a:t>rén</a:t>
            </a:r>
            <a:r>
              <a:rPr lang="en-GB" sz="3500" dirty="0">
                <a:solidFill>
                  <a:prstClr val="black"/>
                </a:solidFill>
              </a:rPr>
              <a:t>.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      欢</a:t>
            </a:r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迎你来马来西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亚</a:t>
            </a:r>
            <a:endParaRPr lang="en-US" altLang="zh-CN" sz="4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r>
              <a:rPr lang="en-GB" sz="3500" dirty="0" smtClean="0"/>
              <a:t>        </a:t>
            </a:r>
            <a:r>
              <a:rPr lang="en-GB" sz="3500" dirty="0" err="1" smtClean="0"/>
              <a:t>Huānyíng</a:t>
            </a:r>
            <a:r>
              <a:rPr lang="en-GB" sz="3500" dirty="0" smtClean="0"/>
              <a:t> </a:t>
            </a:r>
            <a:r>
              <a:rPr lang="en-GB" sz="3500" dirty="0" err="1"/>
              <a:t>nǐ</a:t>
            </a:r>
            <a:r>
              <a:rPr lang="en-GB" sz="3500" dirty="0"/>
              <a:t> </a:t>
            </a:r>
            <a:r>
              <a:rPr lang="en-GB" sz="3500" dirty="0" err="1"/>
              <a:t>lái</a:t>
            </a:r>
            <a:r>
              <a:rPr lang="en-GB" sz="3500" dirty="0"/>
              <a:t> </a:t>
            </a:r>
            <a:r>
              <a:rPr lang="en-GB" sz="3500" dirty="0" err="1"/>
              <a:t>mǎláixīyà</a:t>
            </a:r>
            <a:endParaRPr lang="en-GB" sz="3500" dirty="0"/>
          </a:p>
        </p:txBody>
      </p:sp>
      <p:sp>
        <p:nvSpPr>
          <p:cNvPr id="7" name="Rectangle 6"/>
          <p:cNvSpPr/>
          <p:nvPr/>
        </p:nvSpPr>
        <p:spPr>
          <a:xfrm>
            <a:off x="1970553" y="3989457"/>
            <a:ext cx="14718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卡林 </a:t>
            </a:r>
            <a:r>
              <a:rPr lang="en-US" altLang="zh-CN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: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0339" y="3989457"/>
            <a:ext cx="5666423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谢谢。很高兴认识你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。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sz="3500" dirty="0" err="1" smtClean="0"/>
              <a:t>Xièxiè</a:t>
            </a:r>
            <a:r>
              <a:rPr lang="en-GB" sz="3500" dirty="0"/>
              <a:t>. </a:t>
            </a:r>
            <a:r>
              <a:rPr lang="en-GB" sz="3500" dirty="0" smtClean="0"/>
              <a:t>  </a:t>
            </a:r>
            <a:r>
              <a:rPr lang="en-GB" sz="3500" dirty="0" err="1" smtClean="0"/>
              <a:t>Hěn</a:t>
            </a:r>
            <a:r>
              <a:rPr lang="en-GB" sz="3500" dirty="0" smtClean="0"/>
              <a:t> </a:t>
            </a:r>
            <a:r>
              <a:rPr lang="en-GB" sz="3500" dirty="0" err="1"/>
              <a:t>gāoxìng</a:t>
            </a:r>
            <a:r>
              <a:rPr lang="en-GB" sz="3500" dirty="0"/>
              <a:t> </a:t>
            </a:r>
            <a:r>
              <a:rPr lang="en-GB" sz="3500" dirty="0" err="1"/>
              <a:t>rènshì</a:t>
            </a:r>
            <a:r>
              <a:rPr lang="en-GB" sz="3500" dirty="0"/>
              <a:t> </a:t>
            </a:r>
            <a:r>
              <a:rPr lang="en-GB" sz="3500" dirty="0" err="1"/>
              <a:t>nǐ</a:t>
            </a:r>
            <a:r>
              <a:rPr lang="en-GB" sz="3500" dirty="0"/>
              <a:t>.</a:t>
            </a:r>
            <a:endParaRPr lang="en-GB" sz="3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3780" y="2135257"/>
            <a:ext cx="1984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阿德里 </a:t>
            </a:r>
            <a:r>
              <a:rPr lang="en-US" altLang="zh-CN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: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8643" y="2135257"/>
            <a:ext cx="5257658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我也很高兴认识你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。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sz="3500" dirty="0" err="1" smtClean="0"/>
              <a:t>Wǒ</a:t>
            </a:r>
            <a:r>
              <a:rPr lang="en-GB" sz="3500" dirty="0" smtClean="0"/>
              <a:t> </a:t>
            </a:r>
            <a:r>
              <a:rPr lang="en-GB" sz="3500" dirty="0" err="1"/>
              <a:t>yě</a:t>
            </a:r>
            <a:r>
              <a:rPr lang="en-GB" sz="3500" dirty="0"/>
              <a:t> </a:t>
            </a:r>
            <a:r>
              <a:rPr lang="en-GB" sz="3500" dirty="0" err="1"/>
              <a:t>hěn</a:t>
            </a:r>
            <a:r>
              <a:rPr lang="en-GB" sz="3500" dirty="0"/>
              <a:t> </a:t>
            </a:r>
            <a:r>
              <a:rPr lang="en-GB" sz="3500" dirty="0" err="1"/>
              <a:t>gāoxìng</a:t>
            </a:r>
            <a:r>
              <a:rPr lang="en-GB" sz="3500" dirty="0"/>
              <a:t> </a:t>
            </a:r>
            <a:r>
              <a:rPr lang="en-GB" sz="3500" dirty="0" err="1"/>
              <a:t>rènshì</a:t>
            </a:r>
            <a:r>
              <a:rPr lang="en-GB" sz="3500" dirty="0"/>
              <a:t> </a:t>
            </a:r>
            <a:r>
              <a:rPr lang="en-GB" sz="3500" dirty="0" err="1"/>
              <a:t>nǐ</a:t>
            </a:r>
            <a:r>
              <a:rPr lang="en-GB" sz="3500" dirty="0"/>
              <a:t>.</a:t>
            </a:r>
            <a:endParaRPr lang="en-GB" sz="3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1905" y="649357"/>
            <a:ext cx="53848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( 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阿</a:t>
            </a:r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德里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说  </a:t>
            </a:r>
            <a:r>
              <a:rPr lang="en-US" altLang="zh-CN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)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GB" sz="3500" dirty="0"/>
              <a:t>(Ā </a:t>
            </a:r>
            <a:r>
              <a:rPr lang="en-GB" sz="3500" dirty="0" err="1"/>
              <a:t>délǐ</a:t>
            </a:r>
            <a:r>
              <a:rPr lang="en-GB" sz="3500" dirty="0"/>
              <a:t> </a:t>
            </a:r>
            <a:r>
              <a:rPr lang="en-GB" sz="3500" dirty="0" err="1"/>
              <a:t>shuō</a:t>
            </a:r>
            <a:r>
              <a:rPr lang="en-GB" sz="3500" dirty="0"/>
              <a:t>)</a:t>
            </a:r>
            <a:endParaRPr lang="en-GB" sz="3500" dirty="0"/>
          </a:p>
        </p:txBody>
      </p:sp>
      <p:sp>
        <p:nvSpPr>
          <p:cNvPr id="5" name="Rectangle 4"/>
          <p:cNvSpPr/>
          <p:nvPr/>
        </p:nvSpPr>
        <p:spPr>
          <a:xfrm>
            <a:off x="644564" y="1779657"/>
            <a:ext cx="10621010" cy="4554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我叫阿德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里 </a:t>
            </a:r>
            <a:r>
              <a:rPr lang="en-US" altLang="zh-CN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, 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我</a:t>
            </a:r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是马来西亚人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。他是我同学。</a:t>
            </a:r>
            <a:endParaRPr lang="en-US" altLang="zh-CN" sz="4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algn="l"/>
            <a:r>
              <a:rPr lang="en-GB" sz="3500" dirty="0" err="1"/>
              <a:t>Wǒ</a:t>
            </a:r>
            <a:r>
              <a:rPr lang="en-GB" sz="3500" dirty="0"/>
              <a:t> </a:t>
            </a:r>
            <a:r>
              <a:rPr lang="en-GB" sz="3500" dirty="0" err="1"/>
              <a:t>jiào</a:t>
            </a:r>
            <a:r>
              <a:rPr lang="en-GB" sz="3500" dirty="0"/>
              <a:t> ā </a:t>
            </a:r>
            <a:r>
              <a:rPr lang="en-GB" sz="3500" dirty="0" err="1"/>
              <a:t>délǐ</a:t>
            </a:r>
            <a:r>
              <a:rPr lang="en-GB" sz="3500" dirty="0"/>
              <a:t>, </a:t>
            </a:r>
            <a:r>
              <a:rPr lang="en-GB" sz="3500" dirty="0" smtClean="0"/>
              <a:t>  </a:t>
            </a:r>
            <a:r>
              <a:rPr lang="en-GB" sz="3500" dirty="0" err="1" smtClean="0"/>
              <a:t>wǒ</a:t>
            </a:r>
            <a:r>
              <a:rPr lang="en-GB" sz="3500" dirty="0" smtClean="0"/>
              <a:t> </a:t>
            </a:r>
            <a:r>
              <a:rPr lang="en-GB" sz="3500" dirty="0" err="1"/>
              <a:t>shì</a:t>
            </a:r>
            <a:r>
              <a:rPr lang="en-GB" sz="3500" dirty="0"/>
              <a:t> </a:t>
            </a:r>
            <a:r>
              <a:rPr lang="en-GB" sz="3500" dirty="0" err="1"/>
              <a:t>mǎ</a:t>
            </a:r>
            <a:r>
              <a:rPr lang="en-GB" sz="3500" dirty="0"/>
              <a:t> </a:t>
            </a:r>
            <a:r>
              <a:rPr lang="en-GB" sz="3500" dirty="0" err="1"/>
              <a:t>lái</a:t>
            </a:r>
            <a:r>
              <a:rPr lang="en-GB" sz="3500" dirty="0"/>
              <a:t> </a:t>
            </a:r>
            <a:r>
              <a:rPr lang="en-GB" sz="3500" dirty="0" err="1"/>
              <a:t>xī</a:t>
            </a:r>
            <a:r>
              <a:rPr lang="en-GB" sz="3500" dirty="0"/>
              <a:t> </a:t>
            </a:r>
            <a:r>
              <a:rPr lang="en-GB" sz="3500" dirty="0" err="1"/>
              <a:t>yǎ</a:t>
            </a:r>
            <a:r>
              <a:rPr lang="en-GB" sz="3500" dirty="0"/>
              <a:t> </a:t>
            </a:r>
            <a:r>
              <a:rPr lang="en-GB" sz="3500" dirty="0" err="1"/>
              <a:t>rén</a:t>
            </a:r>
            <a:r>
              <a:rPr lang="en-GB" sz="3500" dirty="0"/>
              <a:t>. </a:t>
            </a:r>
            <a:r>
              <a:rPr lang="en-GB" sz="3500" dirty="0" err="1"/>
              <a:t>Tā</a:t>
            </a:r>
            <a:r>
              <a:rPr lang="en-GB" sz="3500" dirty="0"/>
              <a:t> </a:t>
            </a:r>
            <a:r>
              <a:rPr lang="en-GB" sz="3500" dirty="0" err="1"/>
              <a:t>shì</a:t>
            </a:r>
            <a:r>
              <a:rPr lang="en-GB" sz="3500" dirty="0"/>
              <a:t> </a:t>
            </a:r>
            <a:r>
              <a:rPr lang="en-GB" sz="3500" dirty="0" err="1"/>
              <a:t>wǒ</a:t>
            </a:r>
            <a:r>
              <a:rPr lang="en-GB" sz="3500" dirty="0"/>
              <a:t> </a:t>
            </a:r>
            <a:r>
              <a:rPr lang="en-GB" sz="3500" dirty="0" err="1"/>
              <a:t>tóngxué</a:t>
            </a:r>
            <a:r>
              <a:rPr lang="en-GB" sz="3500" dirty="0" smtClean="0"/>
              <a:t>.</a:t>
            </a:r>
            <a:endParaRPr lang="en-GB" sz="3500" dirty="0" smtClean="0"/>
          </a:p>
          <a:p>
            <a:pPr algn="l"/>
            <a:endParaRPr lang="en-US" altLang="zh-CN" sz="35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algn="l"/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他叫卡林，他是也门人。我们都是马来西亚</a:t>
            </a:r>
            <a:endParaRPr lang="zh-CN" altLang="en-US" sz="4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algn="l"/>
            <a:r>
              <a:rPr lang="en-US" altLang="zh-CN" sz="3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 </a:t>
            </a:r>
            <a:r>
              <a:rPr lang="en-GB" sz="3500" dirty="0" err="1"/>
              <a:t>Tā</a:t>
            </a:r>
            <a:r>
              <a:rPr lang="en-GB" sz="3500" dirty="0"/>
              <a:t> </a:t>
            </a:r>
            <a:r>
              <a:rPr lang="en-GB" sz="3500" dirty="0" err="1"/>
              <a:t>jiào</a:t>
            </a:r>
            <a:r>
              <a:rPr lang="en-GB" sz="3500" dirty="0"/>
              <a:t> </a:t>
            </a:r>
            <a:r>
              <a:rPr lang="en-GB" sz="3500" dirty="0" err="1"/>
              <a:t>kǎ</a:t>
            </a:r>
            <a:r>
              <a:rPr lang="en-GB" sz="3500" dirty="0"/>
              <a:t> </a:t>
            </a:r>
            <a:r>
              <a:rPr lang="en-GB" sz="3500" dirty="0" err="1"/>
              <a:t>lín</a:t>
            </a:r>
            <a:r>
              <a:rPr lang="en-GB" sz="3500" dirty="0"/>
              <a:t>, </a:t>
            </a:r>
            <a:r>
              <a:rPr lang="en-GB" sz="3500" dirty="0" err="1"/>
              <a:t>tā</a:t>
            </a:r>
            <a:r>
              <a:rPr lang="en-GB" sz="3500" dirty="0"/>
              <a:t> </a:t>
            </a:r>
            <a:r>
              <a:rPr lang="en-GB" sz="3500" dirty="0" err="1"/>
              <a:t>shì</a:t>
            </a:r>
            <a:r>
              <a:rPr lang="en-GB" sz="3500" dirty="0"/>
              <a:t> </a:t>
            </a:r>
            <a:r>
              <a:rPr lang="en-GB" sz="3500" dirty="0" err="1"/>
              <a:t>yěmén</a:t>
            </a:r>
            <a:r>
              <a:rPr lang="en-GB" sz="3500" dirty="0"/>
              <a:t> </a:t>
            </a:r>
            <a:r>
              <a:rPr lang="en-GB" sz="3500" dirty="0" err="1"/>
              <a:t>rén</a:t>
            </a:r>
            <a:r>
              <a:rPr lang="en-GB" sz="3500" dirty="0"/>
              <a:t>. </a:t>
            </a:r>
            <a:r>
              <a:rPr lang="en-GB" sz="3500" dirty="0" err="1"/>
              <a:t>Wǒmen</a:t>
            </a:r>
            <a:r>
              <a:rPr lang="en-GB" sz="3500" dirty="0"/>
              <a:t> </a:t>
            </a:r>
            <a:r>
              <a:rPr lang="en-GB" sz="3500" dirty="0" err="1"/>
              <a:t>dōu</a:t>
            </a:r>
            <a:r>
              <a:rPr lang="en-GB" sz="3500" dirty="0"/>
              <a:t> </a:t>
            </a:r>
            <a:r>
              <a:rPr lang="en-GB" sz="3500" dirty="0" err="1"/>
              <a:t>shì mǎláixīyà</a:t>
            </a:r>
            <a:r>
              <a:rPr lang="en-GB" sz="3500" dirty="0"/>
              <a:t> </a:t>
            </a:r>
            <a:endParaRPr lang="en-GB" sz="3500" dirty="0"/>
          </a:p>
          <a:p>
            <a:pPr algn="l"/>
            <a:endParaRPr lang="en-GB" sz="3500" dirty="0"/>
          </a:p>
          <a:p>
            <a:pPr algn="l"/>
            <a:r>
              <a:rPr lang="zh-CN" altLang="en-US" sz="3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  <a:sym typeface="+mn-ea"/>
              </a:rPr>
              <a:t>科技大学生。</a:t>
            </a:r>
            <a:endParaRPr lang="en-US" altLang="zh-CN" sz="35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algn="l"/>
            <a:r>
              <a:rPr lang="en-GB" sz="3500" dirty="0" err="1">
                <a:sym typeface="+mn-ea"/>
              </a:rPr>
              <a:t>kējì dàxuéshēng</a:t>
            </a:r>
            <a:r>
              <a:rPr lang="en-GB" sz="3500" dirty="0">
                <a:sym typeface="+mn-ea"/>
              </a:rPr>
              <a:t>.</a:t>
            </a:r>
            <a:endParaRPr lang="en-GB" sz="3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Kerja Zaid\UTM WORK\DoGdigCU0AEJ9wI.jpgDoGdigCU0AEJ9wI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31620" y="1233193"/>
            <a:ext cx="2875280" cy="359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80" y="1115568"/>
            <a:ext cx="5715000" cy="3600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23280" y="4851653"/>
            <a:ext cx="6096000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CN" altLang="en-US" sz="45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卡林</a:t>
            </a:r>
            <a:endParaRPr lang="en-US" altLang="zh-CN" sz="45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  <a:p>
            <a:pPr lvl="0" algn="ctr"/>
            <a:r>
              <a:rPr lang="en-GB" sz="4800" dirty="0" err="1">
                <a:solidFill>
                  <a:prstClr val="black"/>
                </a:solidFill>
              </a:rPr>
              <a:t>Kǎ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lín</a:t>
            </a:r>
            <a:endParaRPr lang="en-US" sz="45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851653"/>
            <a:ext cx="6096000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zh-CN" altLang="en-US" sz="45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丽</a:t>
            </a:r>
            <a:r>
              <a:rPr lang="zh-CN" altLang="en-US" sz="45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丽</a:t>
            </a:r>
            <a:endParaRPr lang="en-US" altLang="zh-CN" sz="45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lvl="0" algn="ctr"/>
            <a:r>
              <a:rPr lang="en-GB" sz="4800" dirty="0" err="1" smtClean="0"/>
              <a:t>Lì</a:t>
            </a:r>
            <a:r>
              <a:rPr lang="en-GB" sz="4800" dirty="0" smtClean="0"/>
              <a:t> </a:t>
            </a:r>
            <a:r>
              <a:rPr lang="en-GB" sz="4800" dirty="0" err="1"/>
              <a:t>lì</a:t>
            </a:r>
            <a:endParaRPr lang="en-US" sz="45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3061" y="1525657"/>
            <a:ext cx="14718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卡林 </a:t>
            </a:r>
            <a:r>
              <a:rPr lang="en-US" altLang="zh-CN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:</a:t>
            </a:r>
            <a:endParaRPr lang="zh-CN" altLang="en-US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  <a:p>
            <a:pPr lvl="0" algn="ctr"/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1943" y="1525657"/>
            <a:ext cx="4801314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丽丽，你来自哪里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0070C0"/>
                </a:solidFill>
              </a:rPr>
              <a:t>？</a:t>
            </a:r>
            <a:endParaRPr lang="en-US" altLang="zh-CN" sz="4000" b="1" dirty="0" smtClean="0">
              <a:ln w="22225">
                <a:solidFill>
                  <a:srgbClr val="B13228"/>
                </a:solidFill>
                <a:prstDash val="solid"/>
              </a:ln>
              <a:solidFill>
                <a:srgbClr val="0070C0"/>
              </a:solidFill>
            </a:endParaRPr>
          </a:p>
          <a:p>
            <a:r>
              <a:rPr lang="en-GB" sz="3500" dirty="0" smtClean="0"/>
              <a:t> </a:t>
            </a:r>
            <a:r>
              <a:rPr lang="en-GB" sz="3500" dirty="0" err="1"/>
              <a:t>Lì</a:t>
            </a:r>
            <a:r>
              <a:rPr lang="en-GB" sz="3500" dirty="0"/>
              <a:t> </a:t>
            </a:r>
            <a:r>
              <a:rPr lang="en-GB" sz="3500" dirty="0" err="1" smtClean="0"/>
              <a:t>lì</a:t>
            </a:r>
            <a:r>
              <a:rPr lang="en-GB" sz="3500" dirty="0" smtClean="0"/>
              <a:t> ,     </a:t>
            </a:r>
            <a:r>
              <a:rPr lang="en-GB" sz="3500" dirty="0" err="1" smtClean="0"/>
              <a:t>nǐ</a:t>
            </a:r>
            <a:r>
              <a:rPr lang="en-GB" sz="3500" dirty="0" smtClean="0"/>
              <a:t> </a:t>
            </a:r>
            <a:r>
              <a:rPr lang="en-GB" sz="3500" dirty="0" err="1"/>
              <a:t>láizì</a:t>
            </a:r>
            <a:r>
              <a:rPr lang="en-GB" sz="3500" dirty="0"/>
              <a:t> </a:t>
            </a:r>
            <a:r>
              <a:rPr lang="en-GB" sz="3500" dirty="0" err="1"/>
              <a:t>nǎlǐ</a:t>
            </a:r>
            <a:r>
              <a:rPr lang="en-GB" sz="3500" dirty="0"/>
              <a:t>?</a:t>
            </a:r>
            <a:endParaRPr lang="en-GB" sz="3500" dirty="0"/>
          </a:p>
        </p:txBody>
      </p:sp>
      <p:sp>
        <p:nvSpPr>
          <p:cNvPr id="7" name="Rectangle 6"/>
          <p:cNvSpPr/>
          <p:nvPr/>
        </p:nvSpPr>
        <p:spPr>
          <a:xfrm>
            <a:off x="1423061" y="3671585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丽丽</a:t>
            </a:r>
            <a:r>
              <a:rPr lang="zh-CN" altLang="en-US" sz="4000" b="1" dirty="0" smtClean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：</a:t>
            </a:r>
            <a:endParaRPr lang="en-US" altLang="zh-CN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9675" y="3671585"/>
            <a:ext cx="2834005" cy="1245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4000" b="1" dirty="0">
                <a:ln w="22225">
                  <a:solidFill>
                    <a:srgbClr val="B13228"/>
                  </a:solidFill>
                  <a:prstDash val="solid"/>
                </a:ln>
                <a:solidFill>
                  <a:srgbClr val="B13228">
                    <a:lumMod val="40000"/>
                    <a:lumOff val="60000"/>
                  </a:srgbClr>
                </a:solidFill>
              </a:rPr>
              <a:t>我来自柔佛</a:t>
            </a:r>
            <a:endParaRPr lang="zh-CN" altLang="en-US" sz="4000" b="1" dirty="0">
              <a:ln w="22225">
                <a:solidFill>
                  <a:srgbClr val="B13228"/>
                </a:solidFill>
                <a:prstDash val="solid"/>
              </a:ln>
              <a:solidFill>
                <a:srgbClr val="B13228">
                  <a:lumMod val="40000"/>
                  <a:lumOff val="60000"/>
                </a:srgbClr>
              </a:solidFill>
            </a:endParaRPr>
          </a:p>
          <a:p>
            <a:pPr lvl="0" algn="ctr"/>
            <a:r>
              <a:rPr lang="en-GB" sz="3500" dirty="0" err="1" smtClean="0"/>
              <a:t>Wǒ</a:t>
            </a:r>
            <a:r>
              <a:rPr lang="en-GB" sz="3500" dirty="0" smtClean="0"/>
              <a:t> </a:t>
            </a:r>
            <a:r>
              <a:rPr lang="en-GB" sz="3500" dirty="0" err="1"/>
              <a:t>láizì</a:t>
            </a:r>
            <a:r>
              <a:rPr lang="en-GB" sz="3500" dirty="0"/>
              <a:t> </a:t>
            </a:r>
            <a:r>
              <a:rPr lang="en-GB" sz="3500"/>
              <a:t>Róufó</a:t>
            </a:r>
            <a:endParaRPr lang="en-GB" sz="35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1198</Words>
  <Application>WPS Presentation</Application>
  <PresentationFormat>Widescreen</PresentationFormat>
  <Paragraphs>141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SimSun</vt:lpstr>
      <vt:lpstr>Wingdings</vt:lpstr>
      <vt:lpstr>Arial</vt:lpstr>
      <vt:lpstr>方正舒体</vt:lpstr>
      <vt:lpstr>Segoe Print</vt:lpstr>
      <vt:lpstr>Garamond</vt:lpstr>
      <vt:lpstr>Adobe Garamond Pro</vt:lpstr>
      <vt:lpstr>Microsoft YaHei</vt:lpstr>
      <vt:lpstr>Arial Unicode MS</vt:lpstr>
      <vt:lpstr>Calibri</vt:lpstr>
      <vt:lpstr>AR DARLING</vt:lpstr>
      <vt:lpstr>Organic</vt:lpstr>
      <vt:lpstr>第八课：居住及出生地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第八课：居住及出生地</dc:title>
  <dc:creator>zaid</dc:creator>
  <cp:lastModifiedBy>zaid shafie</cp:lastModifiedBy>
  <cp:revision>11</cp:revision>
  <dcterms:created xsi:type="dcterms:W3CDTF">2017-11-03T12:46:00Z</dcterms:created>
  <dcterms:modified xsi:type="dcterms:W3CDTF">2018-10-13T09:08:14Z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