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7" r:id="rId5"/>
    <p:sldId id="262" r:id="rId6"/>
    <p:sldId id="259" r:id="rId7"/>
    <p:sldId id="260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FAA6F-8D44-4D45-93D7-154F5A1E02E9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F2E7-FFFF-40FD-9007-3E3C7B4FB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FAA6F-8D44-4D45-93D7-154F5A1E02E9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F2E7-FFFF-40FD-9007-3E3C7B4FB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FAA6F-8D44-4D45-93D7-154F5A1E02E9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F2E7-FFFF-40FD-9007-3E3C7B4FB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FAA6F-8D44-4D45-93D7-154F5A1E02E9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F2E7-FFFF-40FD-9007-3E3C7B4FB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FAA6F-8D44-4D45-93D7-154F5A1E02E9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F2E7-FFFF-40FD-9007-3E3C7B4FB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FAA6F-8D44-4D45-93D7-154F5A1E02E9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F2E7-FFFF-40FD-9007-3E3C7B4FB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FAA6F-8D44-4D45-93D7-154F5A1E02E9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F2E7-FFFF-40FD-9007-3E3C7B4FB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FAA6F-8D44-4D45-93D7-154F5A1E02E9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F2E7-FFFF-40FD-9007-3E3C7B4FB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FAA6F-8D44-4D45-93D7-154F5A1E02E9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F2E7-FFFF-40FD-9007-3E3C7B4FB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FAA6F-8D44-4D45-93D7-154F5A1E02E9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F2E7-FFFF-40FD-9007-3E3C7B4FB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FAA6F-8D44-4D45-93D7-154F5A1E02E9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F2E7-FFFF-40FD-9007-3E3C7B4FB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FAA6F-8D44-4D45-93D7-154F5A1E02E9}" type="datetimeFigureOut">
              <a:rPr lang="en-US" smtClean="0"/>
              <a:pPr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7F2E7-FFFF-40FD-9007-3E3C7B4FBF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Mechanics of Writing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Appositives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noun/noun phrase that comes after a noun/noun phrase.</a:t>
            </a:r>
          </a:p>
          <a:p>
            <a:r>
              <a:rPr lang="en-US" dirty="0" smtClean="0"/>
              <a:t>It has the same meaning as the noun or give more information about it.</a:t>
            </a:r>
          </a:p>
          <a:p>
            <a:r>
              <a:rPr lang="en-US" dirty="0" smtClean="0"/>
              <a:t>It comes between commas or after a comma.</a:t>
            </a:r>
          </a:p>
          <a:p>
            <a:r>
              <a:rPr lang="en-US" dirty="0" err="1" smtClean="0"/>
              <a:t>E.g</a:t>
            </a:r>
            <a:r>
              <a:rPr lang="en-US" dirty="0" smtClean="0"/>
              <a:t> Dr. </a:t>
            </a:r>
            <a:r>
              <a:rPr lang="en-US" dirty="0" err="1" smtClean="0"/>
              <a:t>Fauzi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FF0000"/>
                </a:solidFill>
              </a:rPr>
              <a:t>our chemical engineering professor</a:t>
            </a:r>
            <a:r>
              <a:rPr lang="en-US" dirty="0" smtClean="0"/>
              <a:t>, has won many prestigious awards for his invention.</a:t>
            </a:r>
          </a:p>
          <a:p>
            <a:r>
              <a:rPr lang="en-US" dirty="0" smtClean="0"/>
              <a:t>She picked up the strange little figure, </a:t>
            </a:r>
            <a:r>
              <a:rPr lang="en-US" i="1" dirty="0" smtClean="0">
                <a:solidFill>
                  <a:srgbClr val="FF0000"/>
                </a:solidFill>
              </a:rPr>
              <a:t>an ancient voodoo doll.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In-class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Farid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FF0000"/>
                </a:solidFill>
              </a:rPr>
              <a:t>a first-year SKMO student</a:t>
            </a:r>
            <a:r>
              <a:rPr lang="en-US" dirty="0" smtClean="0"/>
              <a:t>, bought a ship yesterday.</a:t>
            </a:r>
          </a:p>
          <a:p>
            <a:r>
              <a:rPr lang="en-US" dirty="0" err="1" smtClean="0"/>
              <a:t>Tajul</a:t>
            </a:r>
            <a:r>
              <a:rPr lang="en-US" dirty="0" smtClean="0"/>
              <a:t> always tidy up </a:t>
            </a:r>
            <a:r>
              <a:rPr lang="en-US" dirty="0" err="1" smtClean="0"/>
              <a:t>Awi’s</a:t>
            </a:r>
            <a:r>
              <a:rPr lang="en-US" dirty="0" smtClean="0"/>
              <a:t> bed every morning after breakfast, </a:t>
            </a:r>
            <a:r>
              <a:rPr lang="en-US" i="1" dirty="0" smtClean="0">
                <a:solidFill>
                  <a:srgbClr val="FF0000"/>
                </a:solidFill>
              </a:rPr>
              <a:t>a slice of bread with jam and home-made black pepper chips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Boyi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FF0000"/>
                </a:solidFill>
              </a:rPr>
              <a:t>an ex-student of aeronautical course</a:t>
            </a:r>
            <a:r>
              <a:rPr lang="en-US" dirty="0" smtClean="0"/>
              <a:t>, joins naval engineering as he wants to study with </a:t>
            </a:r>
            <a:r>
              <a:rPr lang="en-US" dirty="0" err="1" smtClean="0"/>
              <a:t>Raziqin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r>
              <a:rPr lang="en-US" dirty="0" smtClean="0"/>
              <a:t>Adjective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It modify nouns.</a:t>
            </a:r>
          </a:p>
          <a:p>
            <a:r>
              <a:rPr lang="en-US" dirty="0" smtClean="0"/>
              <a:t>Usually used with </a:t>
            </a:r>
            <a:r>
              <a:rPr lang="en-US" i="1" dirty="0" smtClean="0"/>
              <a:t>who, which </a:t>
            </a:r>
            <a:r>
              <a:rPr lang="en-US" dirty="0" smtClean="0"/>
              <a:t>or </a:t>
            </a:r>
            <a:r>
              <a:rPr lang="en-US" i="1" dirty="0" smtClean="0"/>
              <a:t>whose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Comes after a comma.</a:t>
            </a:r>
          </a:p>
          <a:p>
            <a:r>
              <a:rPr lang="en-US" dirty="0" smtClean="0"/>
              <a:t>When it is removed, the sentence is still grammatically correct.</a:t>
            </a:r>
          </a:p>
          <a:p>
            <a:r>
              <a:rPr lang="en-US" dirty="0" smtClean="0"/>
              <a:t>E.g. Hugh </a:t>
            </a:r>
            <a:r>
              <a:rPr lang="en-US" dirty="0" err="1" smtClean="0"/>
              <a:t>Rahman</a:t>
            </a:r>
            <a:r>
              <a:rPr lang="en-US" dirty="0" smtClean="0"/>
              <a:t>, </a:t>
            </a:r>
            <a:r>
              <a:rPr lang="en-US" i="1" dirty="0" smtClean="0"/>
              <a:t>who is the famous </a:t>
            </a:r>
            <a:r>
              <a:rPr lang="en-US" i="1" dirty="0"/>
              <a:t>B</a:t>
            </a:r>
            <a:r>
              <a:rPr lang="en-US" i="1" dirty="0" smtClean="0"/>
              <a:t>roadway actor</a:t>
            </a:r>
            <a:r>
              <a:rPr lang="en-US" dirty="0" smtClean="0"/>
              <a:t>, acts in the theatre, </a:t>
            </a:r>
            <a:r>
              <a:rPr lang="en-US" dirty="0" err="1" smtClean="0"/>
              <a:t>Puteri</a:t>
            </a:r>
            <a:r>
              <a:rPr lang="en-US" dirty="0" smtClean="0"/>
              <a:t>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Ledang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Kemayan</a:t>
            </a:r>
            <a:r>
              <a:rPr lang="en-US" dirty="0" smtClean="0"/>
              <a:t> City, </a:t>
            </a:r>
            <a:r>
              <a:rPr lang="en-US" i="1" dirty="0" smtClean="0"/>
              <a:t>which was abandoned in late 90s</a:t>
            </a:r>
            <a:r>
              <a:rPr lang="en-US" dirty="0" smtClean="0"/>
              <a:t>, was believed to be haunted.</a:t>
            </a:r>
          </a:p>
          <a:p>
            <a:r>
              <a:rPr lang="en-US" dirty="0" smtClean="0"/>
              <a:t>Danny, </a:t>
            </a:r>
            <a:r>
              <a:rPr lang="en-US" i="1" dirty="0" smtClean="0"/>
              <a:t>whose parents were divorced</a:t>
            </a:r>
            <a:r>
              <a:rPr lang="en-US" dirty="0" smtClean="0"/>
              <a:t>, was convicted guilty for the shooting in Salt Lake City high school.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In-class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Pahang, which is </a:t>
            </a:r>
            <a:r>
              <a:rPr lang="en-US" dirty="0" err="1" smtClean="0"/>
              <a:t>Razif’s</a:t>
            </a:r>
            <a:r>
              <a:rPr lang="en-US" dirty="0" smtClean="0"/>
              <a:t> hometown, is the biggest state in Peninsular Malaysia.</a:t>
            </a:r>
          </a:p>
          <a:p>
            <a:r>
              <a:rPr lang="en-US" dirty="0" smtClean="0"/>
              <a:t>The assignment, which was given by Dr </a:t>
            </a:r>
            <a:r>
              <a:rPr lang="en-US" dirty="0" err="1" smtClean="0"/>
              <a:t>Jaswar</a:t>
            </a:r>
            <a:r>
              <a:rPr lang="en-US" dirty="0" smtClean="0"/>
              <a:t> Koto, was due next two weeks.</a:t>
            </a:r>
          </a:p>
          <a:p>
            <a:r>
              <a:rPr lang="en-US" dirty="0" err="1" smtClean="0"/>
              <a:t>Wanud</a:t>
            </a:r>
            <a:r>
              <a:rPr lang="en-US" dirty="0" smtClean="0"/>
              <a:t>, who is the most handsome guy in Section 34, loves to eat grilled chicken, which costs rm20 per piece.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Transitional Expression: </a:t>
            </a:r>
            <a:br>
              <a:rPr lang="en-US" dirty="0" smtClean="0"/>
            </a:br>
            <a:r>
              <a:rPr lang="en-US" dirty="0" smtClean="0"/>
              <a:t>Comparison-Contrast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Expression to show how two items are similar: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-similarly, both…and,</a:t>
            </a:r>
          </a:p>
          <a:p>
            <a:r>
              <a:rPr lang="en-US" dirty="0" smtClean="0"/>
              <a:t>Expression to show two items are different: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in contrast, while, on the contrary, however, nevertheless, </a:t>
            </a:r>
          </a:p>
          <a:p>
            <a:r>
              <a:rPr lang="en-US" dirty="0" smtClean="0"/>
              <a:t>To show cause and effect: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-consequently, as a result, for this reason,</a:t>
            </a:r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Voice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Commonly used when the emphasis is on the action rather than the doer.</a:t>
            </a:r>
          </a:p>
          <a:p>
            <a:r>
              <a:rPr lang="en-US" dirty="0" smtClean="0"/>
              <a:t>E.g. The police arrested the man who kidnapped the 8 years old girl. (active)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dirty="0" smtClean="0"/>
              <a:t>The man who kidnapped the 8 years old girl was arrested. (passive)</a:t>
            </a:r>
          </a:p>
          <a:p>
            <a:r>
              <a:rPr lang="en-US" dirty="0" smtClean="0"/>
              <a:t>Consists of </a:t>
            </a:r>
            <a:r>
              <a:rPr lang="en-US" i="1" dirty="0" smtClean="0">
                <a:solidFill>
                  <a:srgbClr val="FF0000"/>
                </a:solidFill>
              </a:rPr>
              <a:t>be verb/modal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rgbClr val="FF0000"/>
                </a:solidFill>
              </a:rPr>
              <a:t>past participle</a:t>
            </a:r>
            <a:endParaRPr lang="en-US" sz="32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is written/was written/ has been written/ is being written/ will be written/ should be written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In-class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Farid</a:t>
            </a:r>
            <a:r>
              <a:rPr lang="en-US" dirty="0" smtClean="0"/>
              <a:t> is the one who bought the Canon camera from the Lelong.com yesterday.</a:t>
            </a:r>
          </a:p>
          <a:p>
            <a:pPr lvl="2"/>
            <a:r>
              <a:rPr lang="en-US" dirty="0" smtClean="0"/>
              <a:t>The Canon camera was bought (by </a:t>
            </a:r>
            <a:r>
              <a:rPr lang="en-US" dirty="0" err="1" smtClean="0"/>
              <a:t>Farid</a:t>
            </a:r>
            <a:r>
              <a:rPr lang="en-US" dirty="0" smtClean="0"/>
              <a:t>) from the lelong.com yesterday.</a:t>
            </a:r>
          </a:p>
          <a:p>
            <a:r>
              <a:rPr lang="en-US" dirty="0" smtClean="0"/>
              <a:t>I am listening to the song.</a:t>
            </a:r>
          </a:p>
          <a:p>
            <a:pPr lvl="2"/>
            <a:r>
              <a:rPr lang="en-US" dirty="0" smtClean="0"/>
              <a:t>The song is being listened by me. </a:t>
            </a:r>
            <a:r>
              <a:rPr lang="en-US" sz="1800" i="1" dirty="0" smtClean="0"/>
              <a:t>(rarely used sentence)</a:t>
            </a:r>
          </a:p>
          <a:p>
            <a:r>
              <a:rPr lang="en-US" dirty="0" smtClean="0"/>
              <a:t>I have read a history book.</a:t>
            </a:r>
          </a:p>
          <a:p>
            <a:pPr lvl="2"/>
            <a:r>
              <a:rPr lang="en-US" dirty="0" smtClean="0"/>
              <a:t>A history book has been read by me.</a:t>
            </a:r>
            <a:endParaRPr lang="en-US" sz="1800" dirty="0" smtClean="0"/>
          </a:p>
          <a:p>
            <a:r>
              <a:rPr lang="en-US" dirty="0" smtClean="0"/>
              <a:t>I should buy a new laptop when I get the scholarship</a:t>
            </a:r>
            <a:r>
              <a:rPr lang="en-US" sz="2600" dirty="0" smtClean="0"/>
              <a:t>.</a:t>
            </a:r>
          </a:p>
          <a:p>
            <a:pPr lvl="2"/>
            <a:r>
              <a:rPr lang="en-US" dirty="0" smtClean="0"/>
              <a:t>A new laptop should be bought when I get the scholarship</a:t>
            </a:r>
            <a:r>
              <a:rPr lang="en-US" sz="1800" dirty="0" smtClean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410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Mechanics of Writing</vt:lpstr>
      <vt:lpstr>Appositives</vt:lpstr>
      <vt:lpstr>In-class examples</vt:lpstr>
      <vt:lpstr>Adjective Clauses</vt:lpstr>
      <vt:lpstr>In-class examples</vt:lpstr>
      <vt:lpstr>Transitional Expression:  Comparison-Contrast</vt:lpstr>
      <vt:lpstr>Passive Voice</vt:lpstr>
      <vt:lpstr>In-class examples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Mechanics of Writing</dc:title>
  <dc:creator>user</dc:creator>
  <cp:lastModifiedBy>user</cp:lastModifiedBy>
  <cp:revision>5</cp:revision>
  <dcterms:created xsi:type="dcterms:W3CDTF">2011-11-17T04:48:47Z</dcterms:created>
  <dcterms:modified xsi:type="dcterms:W3CDTF">2011-12-08T04:37:08Z</dcterms:modified>
</cp:coreProperties>
</file>