
<file path=[Content_Types].xml><?xml version="1.0" encoding="utf-8"?>
<Types xmlns="http://schemas.openxmlformats.org/package/2006/content-types">
  <Default Extension="fntdata" ContentType="application/x-fontdata"/>
  <Default Extension="jfif"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3"/>
  </p:notesMasterIdLst>
  <p:sldIdLst>
    <p:sldId id="256" r:id="rId2"/>
    <p:sldId id="258" r:id="rId3"/>
    <p:sldId id="290" r:id="rId4"/>
    <p:sldId id="294" r:id="rId5"/>
    <p:sldId id="298" r:id="rId6"/>
    <p:sldId id="293" r:id="rId7"/>
    <p:sldId id="291" r:id="rId8"/>
    <p:sldId id="292" r:id="rId9"/>
    <p:sldId id="297" r:id="rId10"/>
    <p:sldId id="296" r:id="rId11"/>
    <p:sldId id="267" r:id="rId12"/>
  </p:sldIdLst>
  <p:sldSz cx="9144000" cy="5143500" type="screen16x9"/>
  <p:notesSz cx="6858000" cy="9144000"/>
  <p:embeddedFontLst>
    <p:embeddedFont>
      <p:font typeface="Montserrat"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378">
          <p15:clr>
            <a:srgbClr val="9AA0A6"/>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E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1B04E2-ED1D-495D-865B-292E1E7C6FDA}">
  <a:tblStyle styleId="{D91B04E2-ED1D-495D-865B-292E1E7C6F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62"/>
      </p:cViewPr>
      <p:guideLst>
        <p:guide pos="1378"/>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0" name="Google Shape;9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75e48a663a_0_1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75e48a663a_0_1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6c4cb017b4_0_24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6c4cb017b4_0_24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25450" y="1056000"/>
            <a:ext cx="62931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4200"/>
              <a:buNone/>
              <a:defRPr sz="4200">
                <a:solidFill>
                  <a:schemeClr val="accent2"/>
                </a:solidFill>
              </a:defRPr>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a:endParaRPr/>
          </a:p>
        </p:txBody>
      </p:sp>
      <p:sp>
        <p:nvSpPr>
          <p:cNvPr id="10" name="Google Shape;10;p2"/>
          <p:cNvSpPr txBox="1">
            <a:spLocks noGrp="1"/>
          </p:cNvSpPr>
          <p:nvPr>
            <p:ph type="subTitle" idx="1"/>
          </p:nvPr>
        </p:nvSpPr>
        <p:spPr>
          <a:xfrm>
            <a:off x="1996800" y="3051625"/>
            <a:ext cx="51504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1800"/>
              <a:buNone/>
              <a:defRPr>
                <a:solidFill>
                  <a:schemeClr val="accent2"/>
                </a:solidFill>
              </a:defRPr>
            </a:lvl1pPr>
            <a:lvl2pPr lvl="1" algn="ctr">
              <a:lnSpc>
                <a:spcPct val="100000"/>
              </a:lnSpc>
              <a:spcBef>
                <a:spcPts val="0"/>
              </a:spcBef>
              <a:spcAft>
                <a:spcPts val="0"/>
              </a:spcAft>
              <a:buClr>
                <a:schemeClr val="accent2"/>
              </a:buClr>
              <a:buSzPts val="2800"/>
              <a:buNone/>
              <a:defRPr sz="2800">
                <a:solidFill>
                  <a:schemeClr val="accent2"/>
                </a:solidFill>
              </a:defRPr>
            </a:lvl2pPr>
            <a:lvl3pPr lvl="2" algn="ctr">
              <a:lnSpc>
                <a:spcPct val="100000"/>
              </a:lnSpc>
              <a:spcBef>
                <a:spcPts val="0"/>
              </a:spcBef>
              <a:spcAft>
                <a:spcPts val="0"/>
              </a:spcAft>
              <a:buClr>
                <a:schemeClr val="accent2"/>
              </a:buClr>
              <a:buSzPts val="2800"/>
              <a:buNone/>
              <a:defRPr sz="2800">
                <a:solidFill>
                  <a:schemeClr val="accent2"/>
                </a:solidFill>
              </a:defRPr>
            </a:lvl3pPr>
            <a:lvl4pPr lvl="3" algn="ctr">
              <a:lnSpc>
                <a:spcPct val="100000"/>
              </a:lnSpc>
              <a:spcBef>
                <a:spcPts val="0"/>
              </a:spcBef>
              <a:spcAft>
                <a:spcPts val="0"/>
              </a:spcAft>
              <a:buClr>
                <a:schemeClr val="accent2"/>
              </a:buClr>
              <a:buSzPts val="2800"/>
              <a:buNone/>
              <a:defRPr sz="2800">
                <a:solidFill>
                  <a:schemeClr val="accent2"/>
                </a:solidFill>
              </a:defRPr>
            </a:lvl4pPr>
            <a:lvl5pPr lvl="4" algn="ctr">
              <a:lnSpc>
                <a:spcPct val="100000"/>
              </a:lnSpc>
              <a:spcBef>
                <a:spcPts val="0"/>
              </a:spcBef>
              <a:spcAft>
                <a:spcPts val="0"/>
              </a:spcAft>
              <a:buClr>
                <a:schemeClr val="accent2"/>
              </a:buClr>
              <a:buSzPts val="2800"/>
              <a:buNone/>
              <a:defRPr sz="2800">
                <a:solidFill>
                  <a:schemeClr val="accent2"/>
                </a:solidFill>
              </a:defRPr>
            </a:lvl5pPr>
            <a:lvl6pPr lvl="5" algn="ctr">
              <a:lnSpc>
                <a:spcPct val="100000"/>
              </a:lnSpc>
              <a:spcBef>
                <a:spcPts val="0"/>
              </a:spcBef>
              <a:spcAft>
                <a:spcPts val="0"/>
              </a:spcAft>
              <a:buClr>
                <a:schemeClr val="accent2"/>
              </a:buClr>
              <a:buSzPts val="2800"/>
              <a:buNone/>
              <a:defRPr sz="2800">
                <a:solidFill>
                  <a:schemeClr val="accent2"/>
                </a:solidFill>
              </a:defRPr>
            </a:lvl6pPr>
            <a:lvl7pPr lvl="6" algn="ctr">
              <a:lnSpc>
                <a:spcPct val="100000"/>
              </a:lnSpc>
              <a:spcBef>
                <a:spcPts val="0"/>
              </a:spcBef>
              <a:spcAft>
                <a:spcPts val="0"/>
              </a:spcAft>
              <a:buClr>
                <a:schemeClr val="accent2"/>
              </a:buClr>
              <a:buSzPts val="2800"/>
              <a:buNone/>
              <a:defRPr sz="2800">
                <a:solidFill>
                  <a:schemeClr val="accent2"/>
                </a:solidFill>
              </a:defRPr>
            </a:lvl7pPr>
            <a:lvl8pPr lvl="7" algn="ctr">
              <a:lnSpc>
                <a:spcPct val="100000"/>
              </a:lnSpc>
              <a:spcBef>
                <a:spcPts val="0"/>
              </a:spcBef>
              <a:spcAft>
                <a:spcPts val="0"/>
              </a:spcAft>
              <a:buClr>
                <a:schemeClr val="accent2"/>
              </a:buClr>
              <a:buSzPts val="2800"/>
              <a:buNone/>
              <a:defRPr sz="2800">
                <a:solidFill>
                  <a:schemeClr val="accent2"/>
                </a:solidFill>
              </a:defRPr>
            </a:lvl8pPr>
            <a:lvl9pPr lvl="8" algn="ctr">
              <a:lnSpc>
                <a:spcPct val="100000"/>
              </a:lnSpc>
              <a:spcBef>
                <a:spcPts val="0"/>
              </a:spcBef>
              <a:spcAft>
                <a:spcPts val="0"/>
              </a:spcAft>
              <a:buClr>
                <a:schemeClr val="accent2"/>
              </a:buClr>
              <a:buSzPts val="2800"/>
              <a:buNone/>
              <a:defRPr sz="2800">
                <a:solidFill>
                  <a:schemeClr val="accent2"/>
                </a:solidFill>
              </a:defRPr>
            </a:lvl9pPr>
          </a:lstStyle>
          <a:p>
            <a:endParaRPr/>
          </a:p>
        </p:txBody>
      </p:sp>
      <p:grpSp>
        <p:nvGrpSpPr>
          <p:cNvPr id="11" name="Google Shape;11;p2"/>
          <p:cNvGrpSpPr/>
          <p:nvPr/>
        </p:nvGrpSpPr>
        <p:grpSpPr>
          <a:xfrm>
            <a:off x="191056" y="3920210"/>
            <a:ext cx="2052698" cy="2052613"/>
            <a:chOff x="3088025" y="3941925"/>
            <a:chExt cx="600450" cy="600425"/>
          </a:xfrm>
        </p:grpSpPr>
        <p:sp>
          <p:nvSpPr>
            <p:cNvPr id="12" name="Google Shape;12;p2"/>
            <p:cNvSpPr/>
            <p:nvPr/>
          </p:nvSpPr>
          <p:spPr>
            <a:xfrm>
              <a:off x="3359125" y="3941925"/>
              <a:ext cx="39025" cy="39000"/>
            </a:xfrm>
            <a:custGeom>
              <a:avLst/>
              <a:gdLst/>
              <a:ahLst/>
              <a:cxnLst/>
              <a:rect l="l" t="t" r="r" b="b"/>
              <a:pathLst>
                <a:path w="1561" h="1560" extrusionOk="0">
                  <a:moveTo>
                    <a:pt x="383" y="0"/>
                  </a:moveTo>
                  <a:lnTo>
                    <a:pt x="1" y="383"/>
                  </a:lnTo>
                  <a:lnTo>
                    <a:pt x="398" y="781"/>
                  </a:lnTo>
                  <a:lnTo>
                    <a:pt x="1" y="1176"/>
                  </a:lnTo>
                  <a:lnTo>
                    <a:pt x="383" y="1560"/>
                  </a:lnTo>
                  <a:lnTo>
                    <a:pt x="780" y="1163"/>
                  </a:lnTo>
                  <a:lnTo>
                    <a:pt x="1177" y="1560"/>
                  </a:lnTo>
                  <a:lnTo>
                    <a:pt x="1560" y="1176"/>
                  </a:lnTo>
                  <a:lnTo>
                    <a:pt x="1164" y="781"/>
                  </a:lnTo>
                  <a:lnTo>
                    <a:pt x="1560" y="383"/>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407500" y="3990300"/>
              <a:ext cx="39050" cy="39025"/>
            </a:xfrm>
            <a:custGeom>
              <a:avLst/>
              <a:gdLst/>
              <a:ahLst/>
              <a:cxnLst/>
              <a:rect l="l" t="t" r="r" b="b"/>
              <a:pathLst>
                <a:path w="1562" h="1561" extrusionOk="0">
                  <a:moveTo>
                    <a:pt x="384" y="1"/>
                  </a:moveTo>
                  <a:lnTo>
                    <a:pt x="1" y="383"/>
                  </a:lnTo>
                  <a:lnTo>
                    <a:pt x="398" y="780"/>
                  </a:lnTo>
                  <a:lnTo>
                    <a:pt x="0" y="1177"/>
                  </a:lnTo>
                  <a:lnTo>
                    <a:pt x="384" y="1561"/>
                  </a:lnTo>
                  <a:lnTo>
                    <a:pt x="781" y="1164"/>
                  </a:lnTo>
                  <a:lnTo>
                    <a:pt x="1177" y="1561"/>
                  </a:lnTo>
                  <a:lnTo>
                    <a:pt x="1561" y="1177"/>
                  </a:lnTo>
                  <a:lnTo>
                    <a:pt x="1164" y="780"/>
                  </a:lnTo>
                  <a:lnTo>
                    <a:pt x="1561" y="383"/>
                  </a:lnTo>
                  <a:lnTo>
                    <a:pt x="1177"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455875" y="4038700"/>
              <a:ext cx="39050" cy="39025"/>
            </a:xfrm>
            <a:custGeom>
              <a:avLst/>
              <a:gdLst/>
              <a:ahLst/>
              <a:cxnLst/>
              <a:rect l="l" t="t" r="r" b="b"/>
              <a:pathLst>
                <a:path w="1562" h="1561" extrusionOk="0">
                  <a:moveTo>
                    <a:pt x="384" y="0"/>
                  </a:moveTo>
                  <a:lnTo>
                    <a:pt x="1" y="383"/>
                  </a:lnTo>
                  <a:lnTo>
                    <a:pt x="399" y="780"/>
                  </a:lnTo>
                  <a:lnTo>
                    <a:pt x="1" y="1177"/>
                  </a:lnTo>
                  <a:lnTo>
                    <a:pt x="384" y="1560"/>
                  </a:lnTo>
                  <a:lnTo>
                    <a:pt x="781" y="1163"/>
                  </a:lnTo>
                  <a:lnTo>
                    <a:pt x="1178" y="1560"/>
                  </a:lnTo>
                  <a:lnTo>
                    <a:pt x="1562" y="1177"/>
                  </a:lnTo>
                  <a:lnTo>
                    <a:pt x="1165" y="780"/>
                  </a:lnTo>
                  <a:lnTo>
                    <a:pt x="1562" y="383"/>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504275" y="4087050"/>
              <a:ext cx="39050" cy="39050"/>
            </a:xfrm>
            <a:custGeom>
              <a:avLst/>
              <a:gdLst/>
              <a:ahLst/>
              <a:cxnLst/>
              <a:rect l="l" t="t" r="r" b="b"/>
              <a:pathLst>
                <a:path w="1562" h="1562" extrusionOk="0">
                  <a:moveTo>
                    <a:pt x="384" y="1"/>
                  </a:moveTo>
                  <a:lnTo>
                    <a:pt x="0" y="384"/>
                  </a:lnTo>
                  <a:lnTo>
                    <a:pt x="397" y="781"/>
                  </a:lnTo>
                  <a:lnTo>
                    <a:pt x="0" y="1178"/>
                  </a:lnTo>
                  <a:lnTo>
                    <a:pt x="384" y="1562"/>
                  </a:lnTo>
                  <a:lnTo>
                    <a:pt x="781" y="1164"/>
                  </a:lnTo>
                  <a:lnTo>
                    <a:pt x="1178" y="1562"/>
                  </a:lnTo>
                  <a:lnTo>
                    <a:pt x="1560" y="1178"/>
                  </a:lnTo>
                  <a:lnTo>
                    <a:pt x="1163" y="781"/>
                  </a:lnTo>
                  <a:lnTo>
                    <a:pt x="1561" y="384"/>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552675" y="4135450"/>
              <a:ext cx="39000" cy="39025"/>
            </a:xfrm>
            <a:custGeom>
              <a:avLst/>
              <a:gdLst/>
              <a:ahLst/>
              <a:cxnLst/>
              <a:rect l="l" t="t" r="r" b="b"/>
              <a:pathLst>
                <a:path w="1560" h="1561" extrusionOk="0">
                  <a:moveTo>
                    <a:pt x="384" y="1"/>
                  </a:moveTo>
                  <a:lnTo>
                    <a:pt x="0" y="384"/>
                  </a:lnTo>
                  <a:lnTo>
                    <a:pt x="397" y="781"/>
                  </a:lnTo>
                  <a:lnTo>
                    <a:pt x="0" y="1178"/>
                  </a:lnTo>
                  <a:lnTo>
                    <a:pt x="384" y="1560"/>
                  </a:lnTo>
                  <a:lnTo>
                    <a:pt x="780" y="1163"/>
                  </a:lnTo>
                  <a:lnTo>
                    <a:pt x="1177" y="1560"/>
                  </a:lnTo>
                  <a:lnTo>
                    <a:pt x="1560" y="1178"/>
                  </a:lnTo>
                  <a:lnTo>
                    <a:pt x="1163" y="781"/>
                  </a:lnTo>
                  <a:lnTo>
                    <a:pt x="1560" y="384"/>
                  </a:lnTo>
                  <a:lnTo>
                    <a:pt x="1177" y="1"/>
                  </a:lnTo>
                  <a:lnTo>
                    <a:pt x="780" y="397"/>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601050" y="4183850"/>
              <a:ext cx="39025" cy="39000"/>
            </a:xfrm>
            <a:custGeom>
              <a:avLst/>
              <a:gdLst/>
              <a:ahLst/>
              <a:cxnLst/>
              <a:rect l="l" t="t" r="r" b="b"/>
              <a:pathLst>
                <a:path w="1561" h="1560" extrusionOk="0">
                  <a:moveTo>
                    <a:pt x="383" y="0"/>
                  </a:moveTo>
                  <a:lnTo>
                    <a:pt x="1" y="384"/>
                  </a:lnTo>
                  <a:lnTo>
                    <a:pt x="398" y="779"/>
                  </a:lnTo>
                  <a:lnTo>
                    <a:pt x="1" y="1177"/>
                  </a:lnTo>
                  <a:lnTo>
                    <a:pt x="383" y="1560"/>
                  </a:lnTo>
                  <a:lnTo>
                    <a:pt x="781" y="1163"/>
                  </a:lnTo>
                  <a:lnTo>
                    <a:pt x="1178" y="1560"/>
                  </a:lnTo>
                  <a:lnTo>
                    <a:pt x="1560" y="1177"/>
                  </a:lnTo>
                  <a:lnTo>
                    <a:pt x="1164" y="781"/>
                  </a:lnTo>
                  <a:lnTo>
                    <a:pt x="1560" y="384"/>
                  </a:lnTo>
                  <a:lnTo>
                    <a:pt x="1178" y="0"/>
                  </a:lnTo>
                  <a:lnTo>
                    <a:pt x="781"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649450" y="4232225"/>
              <a:ext cx="39025" cy="39025"/>
            </a:xfrm>
            <a:custGeom>
              <a:avLst/>
              <a:gdLst/>
              <a:ahLst/>
              <a:cxnLst/>
              <a:rect l="l" t="t" r="r" b="b"/>
              <a:pathLst>
                <a:path w="1561" h="1561" extrusionOk="0">
                  <a:moveTo>
                    <a:pt x="383" y="1"/>
                  </a:moveTo>
                  <a:lnTo>
                    <a:pt x="0" y="383"/>
                  </a:lnTo>
                  <a:lnTo>
                    <a:pt x="397" y="780"/>
                  </a:lnTo>
                  <a:lnTo>
                    <a:pt x="0" y="1178"/>
                  </a:lnTo>
                  <a:lnTo>
                    <a:pt x="383" y="1561"/>
                  </a:lnTo>
                  <a:lnTo>
                    <a:pt x="780" y="1164"/>
                  </a:lnTo>
                  <a:lnTo>
                    <a:pt x="1178" y="1561"/>
                  </a:lnTo>
                  <a:lnTo>
                    <a:pt x="1560" y="1178"/>
                  </a:lnTo>
                  <a:lnTo>
                    <a:pt x="1163" y="781"/>
                  </a:lnTo>
                  <a:lnTo>
                    <a:pt x="1560" y="383"/>
                  </a:lnTo>
                  <a:lnTo>
                    <a:pt x="1176" y="1"/>
                  </a:lnTo>
                  <a:lnTo>
                    <a:pt x="780" y="398"/>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304900" y="3996125"/>
              <a:ext cx="39050" cy="39025"/>
            </a:xfrm>
            <a:custGeom>
              <a:avLst/>
              <a:gdLst/>
              <a:ahLst/>
              <a:cxnLst/>
              <a:rect l="l" t="t" r="r" b="b"/>
              <a:pathLst>
                <a:path w="1562" h="1561" extrusionOk="0">
                  <a:moveTo>
                    <a:pt x="384" y="1"/>
                  </a:moveTo>
                  <a:lnTo>
                    <a:pt x="0" y="384"/>
                  </a:lnTo>
                  <a:lnTo>
                    <a:pt x="397" y="781"/>
                  </a:lnTo>
                  <a:lnTo>
                    <a:pt x="0" y="1178"/>
                  </a:lnTo>
                  <a:lnTo>
                    <a:pt x="384" y="1560"/>
                  </a:lnTo>
                  <a:lnTo>
                    <a:pt x="781" y="1163"/>
                  </a:lnTo>
                  <a:lnTo>
                    <a:pt x="1177" y="1560"/>
                  </a:lnTo>
                  <a:lnTo>
                    <a:pt x="1561" y="1178"/>
                  </a:lnTo>
                  <a:lnTo>
                    <a:pt x="1164" y="781"/>
                  </a:lnTo>
                  <a:lnTo>
                    <a:pt x="1561" y="384"/>
                  </a:lnTo>
                  <a:lnTo>
                    <a:pt x="1177" y="1"/>
                  </a:lnTo>
                  <a:lnTo>
                    <a:pt x="781" y="397"/>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353275" y="4044525"/>
              <a:ext cx="39050" cy="39000"/>
            </a:xfrm>
            <a:custGeom>
              <a:avLst/>
              <a:gdLst/>
              <a:ahLst/>
              <a:cxnLst/>
              <a:rect l="l" t="t" r="r" b="b"/>
              <a:pathLst>
                <a:path w="1562" h="1560" extrusionOk="0">
                  <a:moveTo>
                    <a:pt x="384" y="0"/>
                  </a:moveTo>
                  <a:lnTo>
                    <a:pt x="1" y="384"/>
                  </a:lnTo>
                  <a:lnTo>
                    <a:pt x="398" y="781"/>
                  </a:lnTo>
                  <a:lnTo>
                    <a:pt x="1" y="1178"/>
                  </a:lnTo>
                  <a:lnTo>
                    <a:pt x="384" y="1560"/>
                  </a:lnTo>
                  <a:lnTo>
                    <a:pt x="781" y="1163"/>
                  </a:lnTo>
                  <a:lnTo>
                    <a:pt x="1178" y="1560"/>
                  </a:lnTo>
                  <a:lnTo>
                    <a:pt x="1561" y="1178"/>
                  </a:lnTo>
                  <a:lnTo>
                    <a:pt x="1164" y="781"/>
                  </a:lnTo>
                  <a:lnTo>
                    <a:pt x="1562" y="384"/>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401675" y="4092900"/>
              <a:ext cx="39025" cy="39025"/>
            </a:xfrm>
            <a:custGeom>
              <a:avLst/>
              <a:gdLst/>
              <a:ahLst/>
              <a:cxnLst/>
              <a:rect l="l" t="t" r="r" b="b"/>
              <a:pathLst>
                <a:path w="1561" h="1561" extrusionOk="0">
                  <a:moveTo>
                    <a:pt x="384" y="1"/>
                  </a:moveTo>
                  <a:lnTo>
                    <a:pt x="0" y="383"/>
                  </a:lnTo>
                  <a:lnTo>
                    <a:pt x="397" y="780"/>
                  </a:lnTo>
                  <a:lnTo>
                    <a:pt x="0" y="1178"/>
                  </a:lnTo>
                  <a:lnTo>
                    <a:pt x="384" y="1561"/>
                  </a:lnTo>
                  <a:lnTo>
                    <a:pt x="781" y="1164"/>
                  </a:lnTo>
                  <a:lnTo>
                    <a:pt x="1178" y="1561"/>
                  </a:lnTo>
                  <a:lnTo>
                    <a:pt x="1560" y="1178"/>
                  </a:lnTo>
                  <a:lnTo>
                    <a:pt x="1163" y="781"/>
                  </a:lnTo>
                  <a:lnTo>
                    <a:pt x="1560" y="383"/>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450050" y="4141300"/>
              <a:ext cx="39025" cy="39025"/>
            </a:xfrm>
            <a:custGeom>
              <a:avLst/>
              <a:gdLst/>
              <a:ahLst/>
              <a:cxnLst/>
              <a:rect l="l" t="t" r="r" b="b"/>
              <a:pathLst>
                <a:path w="1561" h="1561" extrusionOk="0">
                  <a:moveTo>
                    <a:pt x="383" y="0"/>
                  </a:moveTo>
                  <a:lnTo>
                    <a:pt x="1" y="383"/>
                  </a:lnTo>
                  <a:lnTo>
                    <a:pt x="398" y="780"/>
                  </a:lnTo>
                  <a:lnTo>
                    <a:pt x="1" y="1177"/>
                  </a:lnTo>
                  <a:lnTo>
                    <a:pt x="383" y="1560"/>
                  </a:lnTo>
                  <a:lnTo>
                    <a:pt x="780" y="1163"/>
                  </a:lnTo>
                  <a:lnTo>
                    <a:pt x="1178" y="1560"/>
                  </a:lnTo>
                  <a:lnTo>
                    <a:pt x="1561" y="1177"/>
                  </a:lnTo>
                  <a:lnTo>
                    <a:pt x="1164" y="780"/>
                  </a:lnTo>
                  <a:lnTo>
                    <a:pt x="1561" y="383"/>
                  </a:lnTo>
                  <a:lnTo>
                    <a:pt x="1178"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498450" y="4189700"/>
              <a:ext cx="39025" cy="39000"/>
            </a:xfrm>
            <a:custGeom>
              <a:avLst/>
              <a:gdLst/>
              <a:ahLst/>
              <a:cxnLst/>
              <a:rect l="l" t="t" r="r" b="b"/>
              <a:pathLst>
                <a:path w="1561" h="1560" extrusionOk="0">
                  <a:moveTo>
                    <a:pt x="383" y="0"/>
                  </a:moveTo>
                  <a:lnTo>
                    <a:pt x="1" y="383"/>
                  </a:lnTo>
                  <a:lnTo>
                    <a:pt x="397" y="779"/>
                  </a:lnTo>
                  <a:lnTo>
                    <a:pt x="1" y="1176"/>
                  </a:lnTo>
                  <a:lnTo>
                    <a:pt x="383" y="1560"/>
                  </a:lnTo>
                  <a:lnTo>
                    <a:pt x="780" y="1163"/>
                  </a:lnTo>
                  <a:lnTo>
                    <a:pt x="1177" y="1560"/>
                  </a:lnTo>
                  <a:lnTo>
                    <a:pt x="1560" y="1176"/>
                  </a:lnTo>
                  <a:lnTo>
                    <a:pt x="1164" y="779"/>
                  </a:lnTo>
                  <a:lnTo>
                    <a:pt x="1560" y="383"/>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546850" y="4238050"/>
              <a:ext cx="39000" cy="39050"/>
            </a:xfrm>
            <a:custGeom>
              <a:avLst/>
              <a:gdLst/>
              <a:ahLst/>
              <a:cxnLst/>
              <a:rect l="l" t="t" r="r" b="b"/>
              <a:pathLst>
                <a:path w="1560" h="1562" extrusionOk="0">
                  <a:moveTo>
                    <a:pt x="383" y="1"/>
                  </a:moveTo>
                  <a:lnTo>
                    <a:pt x="0" y="384"/>
                  </a:lnTo>
                  <a:lnTo>
                    <a:pt x="397" y="781"/>
                  </a:lnTo>
                  <a:lnTo>
                    <a:pt x="0" y="1178"/>
                  </a:lnTo>
                  <a:lnTo>
                    <a:pt x="383" y="1561"/>
                  </a:lnTo>
                  <a:lnTo>
                    <a:pt x="780" y="1165"/>
                  </a:lnTo>
                  <a:lnTo>
                    <a:pt x="1176" y="1561"/>
                  </a:lnTo>
                  <a:lnTo>
                    <a:pt x="1560" y="1178"/>
                  </a:lnTo>
                  <a:lnTo>
                    <a:pt x="1163" y="781"/>
                  </a:lnTo>
                  <a:lnTo>
                    <a:pt x="1560" y="384"/>
                  </a:lnTo>
                  <a:lnTo>
                    <a:pt x="1176" y="1"/>
                  </a:lnTo>
                  <a:lnTo>
                    <a:pt x="780" y="399"/>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595200" y="4286450"/>
              <a:ext cx="39050" cy="39000"/>
            </a:xfrm>
            <a:custGeom>
              <a:avLst/>
              <a:gdLst/>
              <a:ahLst/>
              <a:cxnLst/>
              <a:rect l="l" t="t" r="r" b="b"/>
              <a:pathLst>
                <a:path w="1562" h="1560" extrusionOk="0">
                  <a:moveTo>
                    <a:pt x="384" y="0"/>
                  </a:moveTo>
                  <a:lnTo>
                    <a:pt x="1" y="384"/>
                  </a:lnTo>
                  <a:lnTo>
                    <a:pt x="399" y="781"/>
                  </a:lnTo>
                  <a:lnTo>
                    <a:pt x="1" y="1178"/>
                  </a:lnTo>
                  <a:lnTo>
                    <a:pt x="384" y="1560"/>
                  </a:lnTo>
                  <a:lnTo>
                    <a:pt x="781" y="1163"/>
                  </a:lnTo>
                  <a:lnTo>
                    <a:pt x="1178" y="1560"/>
                  </a:lnTo>
                  <a:lnTo>
                    <a:pt x="1562" y="1178"/>
                  </a:lnTo>
                  <a:lnTo>
                    <a:pt x="1165" y="781"/>
                  </a:lnTo>
                  <a:lnTo>
                    <a:pt x="1562" y="384"/>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250675" y="4050375"/>
              <a:ext cx="39025" cy="39000"/>
            </a:xfrm>
            <a:custGeom>
              <a:avLst/>
              <a:gdLst/>
              <a:ahLst/>
              <a:cxnLst/>
              <a:rect l="l" t="t" r="r" b="b"/>
              <a:pathLst>
                <a:path w="1561" h="1560" extrusionOk="0">
                  <a:moveTo>
                    <a:pt x="384" y="0"/>
                  </a:moveTo>
                  <a:lnTo>
                    <a:pt x="1" y="383"/>
                  </a:lnTo>
                  <a:lnTo>
                    <a:pt x="398" y="779"/>
                  </a:lnTo>
                  <a:lnTo>
                    <a:pt x="1" y="1176"/>
                  </a:lnTo>
                  <a:lnTo>
                    <a:pt x="384" y="1560"/>
                  </a:lnTo>
                  <a:lnTo>
                    <a:pt x="780" y="1163"/>
                  </a:lnTo>
                  <a:lnTo>
                    <a:pt x="1178" y="1560"/>
                  </a:lnTo>
                  <a:lnTo>
                    <a:pt x="1560" y="1176"/>
                  </a:lnTo>
                  <a:lnTo>
                    <a:pt x="1164" y="779"/>
                  </a:lnTo>
                  <a:lnTo>
                    <a:pt x="1560" y="383"/>
                  </a:lnTo>
                  <a:lnTo>
                    <a:pt x="1178" y="0"/>
                  </a:lnTo>
                  <a:lnTo>
                    <a:pt x="780"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299075" y="4098725"/>
              <a:ext cx="39025" cy="39050"/>
            </a:xfrm>
            <a:custGeom>
              <a:avLst/>
              <a:gdLst/>
              <a:ahLst/>
              <a:cxnLst/>
              <a:rect l="l" t="t" r="r" b="b"/>
              <a:pathLst>
                <a:path w="1561" h="1562" extrusionOk="0">
                  <a:moveTo>
                    <a:pt x="383" y="1"/>
                  </a:moveTo>
                  <a:lnTo>
                    <a:pt x="0" y="384"/>
                  </a:lnTo>
                  <a:lnTo>
                    <a:pt x="397" y="781"/>
                  </a:lnTo>
                  <a:lnTo>
                    <a:pt x="0" y="1178"/>
                  </a:lnTo>
                  <a:lnTo>
                    <a:pt x="383" y="1562"/>
                  </a:lnTo>
                  <a:lnTo>
                    <a:pt x="780" y="1165"/>
                  </a:lnTo>
                  <a:lnTo>
                    <a:pt x="1178" y="1562"/>
                  </a:lnTo>
                  <a:lnTo>
                    <a:pt x="1560" y="1178"/>
                  </a:lnTo>
                  <a:lnTo>
                    <a:pt x="1163" y="781"/>
                  </a:lnTo>
                  <a:lnTo>
                    <a:pt x="1560" y="384"/>
                  </a:lnTo>
                  <a:lnTo>
                    <a:pt x="1177" y="1"/>
                  </a:lnTo>
                  <a:lnTo>
                    <a:pt x="780" y="399"/>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347450" y="4147125"/>
              <a:ext cx="39025" cy="39050"/>
            </a:xfrm>
            <a:custGeom>
              <a:avLst/>
              <a:gdLst/>
              <a:ahLst/>
              <a:cxnLst/>
              <a:rect l="l" t="t" r="r" b="b"/>
              <a:pathLst>
                <a:path w="1561" h="1562" extrusionOk="0">
                  <a:moveTo>
                    <a:pt x="383" y="0"/>
                  </a:moveTo>
                  <a:lnTo>
                    <a:pt x="1" y="384"/>
                  </a:lnTo>
                  <a:lnTo>
                    <a:pt x="398" y="781"/>
                  </a:lnTo>
                  <a:lnTo>
                    <a:pt x="1" y="1178"/>
                  </a:lnTo>
                  <a:lnTo>
                    <a:pt x="383" y="1561"/>
                  </a:lnTo>
                  <a:lnTo>
                    <a:pt x="780" y="1163"/>
                  </a:lnTo>
                  <a:lnTo>
                    <a:pt x="1177" y="1561"/>
                  </a:lnTo>
                  <a:lnTo>
                    <a:pt x="1561" y="1178"/>
                  </a:lnTo>
                  <a:lnTo>
                    <a:pt x="1164" y="781"/>
                  </a:lnTo>
                  <a:lnTo>
                    <a:pt x="1561" y="384"/>
                  </a:lnTo>
                  <a:lnTo>
                    <a:pt x="1177" y="0"/>
                  </a:lnTo>
                  <a:lnTo>
                    <a:pt x="780" y="398"/>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395850" y="4195500"/>
              <a:ext cx="39025" cy="39025"/>
            </a:xfrm>
            <a:custGeom>
              <a:avLst/>
              <a:gdLst/>
              <a:ahLst/>
              <a:cxnLst/>
              <a:rect l="l" t="t" r="r" b="b"/>
              <a:pathLst>
                <a:path w="1561" h="1561" extrusionOk="0">
                  <a:moveTo>
                    <a:pt x="383" y="1"/>
                  </a:moveTo>
                  <a:lnTo>
                    <a:pt x="1" y="384"/>
                  </a:lnTo>
                  <a:lnTo>
                    <a:pt x="397" y="781"/>
                  </a:lnTo>
                  <a:lnTo>
                    <a:pt x="1" y="1178"/>
                  </a:lnTo>
                  <a:lnTo>
                    <a:pt x="383" y="1561"/>
                  </a:lnTo>
                  <a:lnTo>
                    <a:pt x="780" y="1164"/>
                  </a:lnTo>
                  <a:lnTo>
                    <a:pt x="1177" y="1561"/>
                  </a:lnTo>
                  <a:lnTo>
                    <a:pt x="1560" y="1178"/>
                  </a:lnTo>
                  <a:lnTo>
                    <a:pt x="1162" y="781"/>
                  </a:lnTo>
                  <a:lnTo>
                    <a:pt x="1560" y="384"/>
                  </a:lnTo>
                  <a:lnTo>
                    <a:pt x="1177" y="1"/>
                  </a:lnTo>
                  <a:lnTo>
                    <a:pt x="780" y="398"/>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444225" y="4243900"/>
              <a:ext cx="39000" cy="39025"/>
            </a:xfrm>
            <a:custGeom>
              <a:avLst/>
              <a:gdLst/>
              <a:ahLst/>
              <a:cxnLst/>
              <a:rect l="l" t="t" r="r" b="b"/>
              <a:pathLst>
                <a:path w="1560" h="1561" extrusionOk="0">
                  <a:moveTo>
                    <a:pt x="384" y="0"/>
                  </a:moveTo>
                  <a:lnTo>
                    <a:pt x="0" y="384"/>
                  </a:lnTo>
                  <a:lnTo>
                    <a:pt x="397" y="781"/>
                  </a:lnTo>
                  <a:lnTo>
                    <a:pt x="0" y="1178"/>
                  </a:lnTo>
                  <a:lnTo>
                    <a:pt x="384" y="1560"/>
                  </a:lnTo>
                  <a:lnTo>
                    <a:pt x="781" y="1163"/>
                  </a:lnTo>
                  <a:lnTo>
                    <a:pt x="1177" y="1560"/>
                  </a:lnTo>
                  <a:lnTo>
                    <a:pt x="1560" y="1178"/>
                  </a:lnTo>
                  <a:lnTo>
                    <a:pt x="1163" y="781"/>
                  </a:lnTo>
                  <a:lnTo>
                    <a:pt x="1560" y="384"/>
                  </a:lnTo>
                  <a:lnTo>
                    <a:pt x="1177"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492600" y="4292300"/>
              <a:ext cx="39025" cy="39000"/>
            </a:xfrm>
            <a:custGeom>
              <a:avLst/>
              <a:gdLst/>
              <a:ahLst/>
              <a:cxnLst/>
              <a:rect l="l" t="t" r="r" b="b"/>
              <a:pathLst>
                <a:path w="1561" h="1560" extrusionOk="0">
                  <a:moveTo>
                    <a:pt x="384" y="0"/>
                  </a:moveTo>
                  <a:lnTo>
                    <a:pt x="1" y="383"/>
                  </a:lnTo>
                  <a:lnTo>
                    <a:pt x="398" y="779"/>
                  </a:lnTo>
                  <a:lnTo>
                    <a:pt x="1" y="1176"/>
                  </a:lnTo>
                  <a:lnTo>
                    <a:pt x="384" y="1560"/>
                  </a:lnTo>
                  <a:lnTo>
                    <a:pt x="781" y="1163"/>
                  </a:lnTo>
                  <a:lnTo>
                    <a:pt x="1178" y="1560"/>
                  </a:lnTo>
                  <a:lnTo>
                    <a:pt x="1560" y="1176"/>
                  </a:lnTo>
                  <a:lnTo>
                    <a:pt x="1164" y="779"/>
                  </a:lnTo>
                  <a:lnTo>
                    <a:pt x="1560" y="384"/>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541000" y="4340675"/>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196475" y="4104575"/>
              <a:ext cx="39025" cy="39025"/>
            </a:xfrm>
            <a:custGeom>
              <a:avLst/>
              <a:gdLst/>
              <a:ahLst/>
              <a:cxnLst/>
              <a:rect l="l" t="t" r="r" b="b"/>
              <a:pathLst>
                <a:path w="1561" h="1561" extrusionOk="0">
                  <a:moveTo>
                    <a:pt x="383" y="1"/>
                  </a:moveTo>
                  <a:lnTo>
                    <a:pt x="0" y="384"/>
                  </a:lnTo>
                  <a:lnTo>
                    <a:pt x="397" y="781"/>
                  </a:lnTo>
                  <a:lnTo>
                    <a:pt x="0" y="1178"/>
                  </a:lnTo>
                  <a:lnTo>
                    <a:pt x="383" y="1560"/>
                  </a:lnTo>
                  <a:lnTo>
                    <a:pt x="780" y="1163"/>
                  </a:lnTo>
                  <a:lnTo>
                    <a:pt x="1176" y="1560"/>
                  </a:lnTo>
                  <a:lnTo>
                    <a:pt x="1560" y="1178"/>
                  </a:lnTo>
                  <a:lnTo>
                    <a:pt x="1163" y="781"/>
                  </a:lnTo>
                  <a:lnTo>
                    <a:pt x="1560" y="384"/>
                  </a:lnTo>
                  <a:lnTo>
                    <a:pt x="1176" y="1"/>
                  </a:lnTo>
                  <a:lnTo>
                    <a:pt x="780" y="397"/>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244825" y="4152975"/>
              <a:ext cx="39050" cy="39000"/>
            </a:xfrm>
            <a:custGeom>
              <a:avLst/>
              <a:gdLst/>
              <a:ahLst/>
              <a:cxnLst/>
              <a:rect l="l" t="t" r="r" b="b"/>
              <a:pathLst>
                <a:path w="1562" h="1560" extrusionOk="0">
                  <a:moveTo>
                    <a:pt x="384" y="0"/>
                  </a:moveTo>
                  <a:lnTo>
                    <a:pt x="1" y="384"/>
                  </a:lnTo>
                  <a:lnTo>
                    <a:pt x="398" y="781"/>
                  </a:lnTo>
                  <a:lnTo>
                    <a:pt x="1" y="1176"/>
                  </a:lnTo>
                  <a:lnTo>
                    <a:pt x="384" y="1560"/>
                  </a:lnTo>
                  <a:lnTo>
                    <a:pt x="781" y="1163"/>
                  </a:lnTo>
                  <a:lnTo>
                    <a:pt x="1178" y="1560"/>
                  </a:lnTo>
                  <a:lnTo>
                    <a:pt x="1561" y="1176"/>
                  </a:lnTo>
                  <a:lnTo>
                    <a:pt x="1165" y="781"/>
                  </a:lnTo>
                  <a:lnTo>
                    <a:pt x="1562" y="384"/>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293225" y="4201350"/>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341625" y="4249750"/>
              <a:ext cx="39000" cy="39025"/>
            </a:xfrm>
            <a:custGeom>
              <a:avLst/>
              <a:gdLst/>
              <a:ahLst/>
              <a:cxnLst/>
              <a:rect l="l" t="t" r="r" b="b"/>
              <a:pathLst>
                <a:path w="1560" h="1561" extrusionOk="0">
                  <a:moveTo>
                    <a:pt x="384" y="0"/>
                  </a:moveTo>
                  <a:lnTo>
                    <a:pt x="0" y="383"/>
                  </a:lnTo>
                  <a:lnTo>
                    <a:pt x="397" y="780"/>
                  </a:lnTo>
                  <a:lnTo>
                    <a:pt x="0" y="1177"/>
                  </a:lnTo>
                  <a:lnTo>
                    <a:pt x="384" y="1560"/>
                  </a:lnTo>
                  <a:lnTo>
                    <a:pt x="780" y="1163"/>
                  </a:lnTo>
                  <a:lnTo>
                    <a:pt x="1177" y="1560"/>
                  </a:lnTo>
                  <a:lnTo>
                    <a:pt x="1560" y="1177"/>
                  </a:lnTo>
                  <a:lnTo>
                    <a:pt x="1163" y="780"/>
                  </a:lnTo>
                  <a:lnTo>
                    <a:pt x="1560" y="383"/>
                  </a:lnTo>
                  <a:lnTo>
                    <a:pt x="1177" y="0"/>
                  </a:lnTo>
                  <a:lnTo>
                    <a:pt x="780"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390000" y="4298100"/>
              <a:ext cx="39025" cy="39050"/>
            </a:xfrm>
            <a:custGeom>
              <a:avLst/>
              <a:gdLst/>
              <a:ahLst/>
              <a:cxnLst/>
              <a:rect l="l" t="t" r="r" b="b"/>
              <a:pathLst>
                <a:path w="1561" h="1562" extrusionOk="0">
                  <a:moveTo>
                    <a:pt x="383" y="1"/>
                  </a:moveTo>
                  <a:lnTo>
                    <a:pt x="1" y="384"/>
                  </a:lnTo>
                  <a:lnTo>
                    <a:pt x="398" y="781"/>
                  </a:lnTo>
                  <a:lnTo>
                    <a:pt x="1" y="1178"/>
                  </a:lnTo>
                  <a:lnTo>
                    <a:pt x="383" y="1562"/>
                  </a:lnTo>
                  <a:lnTo>
                    <a:pt x="780" y="1164"/>
                  </a:lnTo>
                  <a:lnTo>
                    <a:pt x="1178" y="1562"/>
                  </a:lnTo>
                  <a:lnTo>
                    <a:pt x="1560" y="1178"/>
                  </a:lnTo>
                  <a:lnTo>
                    <a:pt x="1164" y="781"/>
                  </a:lnTo>
                  <a:lnTo>
                    <a:pt x="1560" y="384"/>
                  </a:lnTo>
                  <a:lnTo>
                    <a:pt x="1178" y="1"/>
                  </a:lnTo>
                  <a:lnTo>
                    <a:pt x="780" y="399"/>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438400" y="4346500"/>
              <a:ext cx="39025" cy="39050"/>
            </a:xfrm>
            <a:custGeom>
              <a:avLst/>
              <a:gdLst/>
              <a:ahLst/>
              <a:cxnLst/>
              <a:rect l="l" t="t" r="r" b="b"/>
              <a:pathLst>
                <a:path w="1561" h="1562" extrusionOk="0">
                  <a:moveTo>
                    <a:pt x="383" y="1"/>
                  </a:moveTo>
                  <a:lnTo>
                    <a:pt x="0" y="384"/>
                  </a:lnTo>
                  <a:lnTo>
                    <a:pt x="397" y="781"/>
                  </a:lnTo>
                  <a:lnTo>
                    <a:pt x="0" y="1178"/>
                  </a:lnTo>
                  <a:lnTo>
                    <a:pt x="383" y="1561"/>
                  </a:lnTo>
                  <a:lnTo>
                    <a:pt x="780" y="1163"/>
                  </a:lnTo>
                  <a:lnTo>
                    <a:pt x="1176" y="1561"/>
                  </a:lnTo>
                  <a:lnTo>
                    <a:pt x="1560" y="1178"/>
                  </a:lnTo>
                  <a:lnTo>
                    <a:pt x="1163" y="781"/>
                  </a:lnTo>
                  <a:lnTo>
                    <a:pt x="1560" y="384"/>
                  </a:lnTo>
                  <a:lnTo>
                    <a:pt x="1176" y="1"/>
                  </a:lnTo>
                  <a:lnTo>
                    <a:pt x="780" y="397"/>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486775" y="4394900"/>
              <a:ext cx="39025" cy="39000"/>
            </a:xfrm>
            <a:custGeom>
              <a:avLst/>
              <a:gdLst/>
              <a:ahLst/>
              <a:cxnLst/>
              <a:rect l="l" t="t" r="r" b="b"/>
              <a:pathLst>
                <a:path w="1561" h="1560" extrusionOk="0">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142225" y="4158825"/>
              <a:ext cx="39025" cy="39000"/>
            </a:xfrm>
            <a:custGeom>
              <a:avLst/>
              <a:gdLst/>
              <a:ahLst/>
              <a:cxnLst/>
              <a:rect l="l" t="t" r="r" b="b"/>
              <a:pathLst>
                <a:path w="1561" h="1560" extrusionOk="0">
                  <a:moveTo>
                    <a:pt x="384" y="0"/>
                  </a:moveTo>
                  <a:lnTo>
                    <a:pt x="1" y="383"/>
                  </a:lnTo>
                  <a:lnTo>
                    <a:pt x="398" y="779"/>
                  </a:lnTo>
                  <a:lnTo>
                    <a:pt x="1" y="1176"/>
                  </a:lnTo>
                  <a:lnTo>
                    <a:pt x="384" y="1560"/>
                  </a:lnTo>
                  <a:lnTo>
                    <a:pt x="781" y="1163"/>
                  </a:lnTo>
                  <a:lnTo>
                    <a:pt x="1178" y="1560"/>
                  </a:lnTo>
                  <a:lnTo>
                    <a:pt x="1561" y="1176"/>
                  </a:lnTo>
                  <a:lnTo>
                    <a:pt x="1164" y="779"/>
                  </a:lnTo>
                  <a:lnTo>
                    <a:pt x="1561" y="383"/>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190625" y="4207175"/>
              <a:ext cx="39025" cy="39050"/>
            </a:xfrm>
            <a:custGeom>
              <a:avLst/>
              <a:gdLst/>
              <a:ahLst/>
              <a:cxnLst/>
              <a:rect l="l" t="t" r="r" b="b"/>
              <a:pathLst>
                <a:path w="1561" h="1562" extrusionOk="0">
                  <a:moveTo>
                    <a:pt x="383" y="1"/>
                  </a:moveTo>
                  <a:lnTo>
                    <a:pt x="0" y="384"/>
                  </a:lnTo>
                  <a:lnTo>
                    <a:pt x="397" y="781"/>
                  </a:lnTo>
                  <a:lnTo>
                    <a:pt x="0" y="1178"/>
                  </a:lnTo>
                  <a:lnTo>
                    <a:pt x="383" y="1561"/>
                  </a:lnTo>
                  <a:lnTo>
                    <a:pt x="781" y="1165"/>
                  </a:lnTo>
                  <a:lnTo>
                    <a:pt x="1178" y="1561"/>
                  </a:lnTo>
                  <a:lnTo>
                    <a:pt x="1560" y="1178"/>
                  </a:lnTo>
                  <a:lnTo>
                    <a:pt x="1163" y="781"/>
                  </a:lnTo>
                  <a:lnTo>
                    <a:pt x="1560" y="384"/>
                  </a:lnTo>
                  <a:lnTo>
                    <a:pt x="1178" y="1"/>
                  </a:lnTo>
                  <a:lnTo>
                    <a:pt x="780" y="397"/>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239000" y="4255575"/>
              <a:ext cx="39025" cy="39000"/>
            </a:xfrm>
            <a:custGeom>
              <a:avLst/>
              <a:gdLst/>
              <a:ahLst/>
              <a:cxnLst/>
              <a:rect l="l" t="t" r="r" b="b"/>
              <a:pathLst>
                <a:path w="1561" h="1560" extrusionOk="0">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287400" y="4303950"/>
              <a:ext cx="39025" cy="39025"/>
            </a:xfrm>
            <a:custGeom>
              <a:avLst/>
              <a:gdLst/>
              <a:ahLst/>
              <a:cxnLst/>
              <a:rect l="l" t="t" r="r" b="b"/>
              <a:pathLst>
                <a:path w="1561" h="1561" extrusionOk="0">
                  <a:moveTo>
                    <a:pt x="383" y="1"/>
                  </a:moveTo>
                  <a:lnTo>
                    <a:pt x="1" y="383"/>
                  </a:lnTo>
                  <a:lnTo>
                    <a:pt x="397" y="781"/>
                  </a:lnTo>
                  <a:lnTo>
                    <a:pt x="1" y="1178"/>
                  </a:lnTo>
                  <a:lnTo>
                    <a:pt x="383" y="1561"/>
                  </a:lnTo>
                  <a:lnTo>
                    <a:pt x="780" y="1164"/>
                  </a:lnTo>
                  <a:lnTo>
                    <a:pt x="1177" y="1561"/>
                  </a:lnTo>
                  <a:lnTo>
                    <a:pt x="1560" y="1178"/>
                  </a:lnTo>
                  <a:lnTo>
                    <a:pt x="1164" y="781"/>
                  </a:lnTo>
                  <a:lnTo>
                    <a:pt x="1560" y="384"/>
                  </a:lnTo>
                  <a:lnTo>
                    <a:pt x="1177" y="1"/>
                  </a:lnTo>
                  <a:lnTo>
                    <a:pt x="780" y="398"/>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335800" y="4352350"/>
              <a:ext cx="39000" cy="39025"/>
            </a:xfrm>
            <a:custGeom>
              <a:avLst/>
              <a:gdLst/>
              <a:ahLst/>
              <a:cxnLst/>
              <a:rect l="l" t="t" r="r" b="b"/>
              <a:pathLst>
                <a:path w="1560" h="1561" extrusionOk="0">
                  <a:moveTo>
                    <a:pt x="383" y="0"/>
                  </a:moveTo>
                  <a:lnTo>
                    <a:pt x="0" y="383"/>
                  </a:lnTo>
                  <a:lnTo>
                    <a:pt x="396" y="780"/>
                  </a:lnTo>
                  <a:lnTo>
                    <a:pt x="0" y="1178"/>
                  </a:lnTo>
                  <a:lnTo>
                    <a:pt x="383" y="1560"/>
                  </a:lnTo>
                  <a:lnTo>
                    <a:pt x="780" y="1163"/>
                  </a:lnTo>
                  <a:lnTo>
                    <a:pt x="1176" y="1560"/>
                  </a:lnTo>
                  <a:lnTo>
                    <a:pt x="1560" y="1178"/>
                  </a:lnTo>
                  <a:lnTo>
                    <a:pt x="1163" y="781"/>
                  </a:lnTo>
                  <a:lnTo>
                    <a:pt x="1560" y="383"/>
                  </a:lnTo>
                  <a:lnTo>
                    <a:pt x="1176"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384150" y="4400750"/>
              <a:ext cx="39050" cy="39000"/>
            </a:xfrm>
            <a:custGeom>
              <a:avLst/>
              <a:gdLst/>
              <a:ahLst/>
              <a:cxnLst/>
              <a:rect l="l" t="t" r="r" b="b"/>
              <a:pathLst>
                <a:path w="1562" h="1560" extrusionOk="0">
                  <a:moveTo>
                    <a:pt x="384" y="0"/>
                  </a:moveTo>
                  <a:lnTo>
                    <a:pt x="1" y="383"/>
                  </a:lnTo>
                  <a:lnTo>
                    <a:pt x="398" y="779"/>
                  </a:lnTo>
                  <a:lnTo>
                    <a:pt x="1" y="1176"/>
                  </a:lnTo>
                  <a:lnTo>
                    <a:pt x="384" y="1560"/>
                  </a:lnTo>
                  <a:lnTo>
                    <a:pt x="781" y="1163"/>
                  </a:lnTo>
                  <a:lnTo>
                    <a:pt x="1178" y="1560"/>
                  </a:lnTo>
                  <a:lnTo>
                    <a:pt x="1561" y="1176"/>
                  </a:lnTo>
                  <a:lnTo>
                    <a:pt x="1164" y="781"/>
                  </a:lnTo>
                  <a:lnTo>
                    <a:pt x="1562" y="383"/>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432550" y="4449125"/>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088025" y="4213025"/>
              <a:ext cx="39025" cy="39025"/>
            </a:xfrm>
            <a:custGeom>
              <a:avLst/>
              <a:gdLst/>
              <a:ahLst/>
              <a:cxnLst/>
              <a:rect l="l" t="t" r="r" b="b"/>
              <a:pathLst>
                <a:path w="1561" h="1561" extrusionOk="0">
                  <a:moveTo>
                    <a:pt x="383" y="0"/>
                  </a:moveTo>
                  <a:lnTo>
                    <a:pt x="0" y="383"/>
                  </a:lnTo>
                  <a:lnTo>
                    <a:pt x="397" y="780"/>
                  </a:lnTo>
                  <a:lnTo>
                    <a:pt x="0" y="1178"/>
                  </a:lnTo>
                  <a:lnTo>
                    <a:pt x="383" y="1560"/>
                  </a:lnTo>
                  <a:lnTo>
                    <a:pt x="780" y="1163"/>
                  </a:lnTo>
                  <a:lnTo>
                    <a:pt x="1177" y="1560"/>
                  </a:lnTo>
                  <a:lnTo>
                    <a:pt x="1560" y="1178"/>
                  </a:lnTo>
                  <a:lnTo>
                    <a:pt x="1163" y="781"/>
                  </a:lnTo>
                  <a:lnTo>
                    <a:pt x="1560" y="383"/>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136400" y="4261425"/>
              <a:ext cx="39025" cy="39000"/>
            </a:xfrm>
            <a:custGeom>
              <a:avLst/>
              <a:gdLst/>
              <a:ahLst/>
              <a:cxnLst/>
              <a:rect l="l" t="t" r="r" b="b"/>
              <a:pathLst>
                <a:path w="1561" h="1560" extrusionOk="0">
                  <a:moveTo>
                    <a:pt x="383" y="0"/>
                  </a:moveTo>
                  <a:lnTo>
                    <a:pt x="1" y="383"/>
                  </a:lnTo>
                  <a:lnTo>
                    <a:pt x="398" y="779"/>
                  </a:lnTo>
                  <a:lnTo>
                    <a:pt x="1" y="1177"/>
                  </a:lnTo>
                  <a:lnTo>
                    <a:pt x="383" y="1560"/>
                  </a:lnTo>
                  <a:lnTo>
                    <a:pt x="780" y="1163"/>
                  </a:lnTo>
                  <a:lnTo>
                    <a:pt x="1177" y="1560"/>
                  </a:lnTo>
                  <a:lnTo>
                    <a:pt x="1561" y="1177"/>
                  </a:lnTo>
                  <a:lnTo>
                    <a:pt x="1164" y="781"/>
                  </a:lnTo>
                  <a:lnTo>
                    <a:pt x="1561" y="383"/>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184775" y="4309800"/>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233175" y="4358200"/>
              <a:ext cx="39000" cy="39025"/>
            </a:xfrm>
            <a:custGeom>
              <a:avLst/>
              <a:gdLst/>
              <a:ahLst/>
              <a:cxnLst/>
              <a:rect l="l" t="t" r="r" b="b"/>
              <a:pathLst>
                <a:path w="1560" h="1561" extrusionOk="0">
                  <a:moveTo>
                    <a:pt x="384" y="0"/>
                  </a:moveTo>
                  <a:lnTo>
                    <a:pt x="0" y="383"/>
                  </a:lnTo>
                  <a:lnTo>
                    <a:pt x="397" y="780"/>
                  </a:lnTo>
                  <a:lnTo>
                    <a:pt x="0" y="1177"/>
                  </a:lnTo>
                  <a:lnTo>
                    <a:pt x="384" y="1560"/>
                  </a:lnTo>
                  <a:lnTo>
                    <a:pt x="781" y="1163"/>
                  </a:lnTo>
                  <a:lnTo>
                    <a:pt x="1177" y="1560"/>
                  </a:lnTo>
                  <a:lnTo>
                    <a:pt x="1560" y="1177"/>
                  </a:lnTo>
                  <a:lnTo>
                    <a:pt x="1163" y="780"/>
                  </a:lnTo>
                  <a:lnTo>
                    <a:pt x="1560" y="383"/>
                  </a:lnTo>
                  <a:lnTo>
                    <a:pt x="1177"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281550" y="4406550"/>
              <a:ext cx="39025" cy="39025"/>
            </a:xfrm>
            <a:custGeom>
              <a:avLst/>
              <a:gdLst/>
              <a:ahLst/>
              <a:cxnLst/>
              <a:rect l="l" t="t" r="r" b="b"/>
              <a:pathLst>
                <a:path w="1561" h="1561" extrusionOk="0">
                  <a:moveTo>
                    <a:pt x="384" y="1"/>
                  </a:moveTo>
                  <a:lnTo>
                    <a:pt x="1" y="384"/>
                  </a:lnTo>
                  <a:lnTo>
                    <a:pt x="398" y="781"/>
                  </a:lnTo>
                  <a:lnTo>
                    <a:pt x="1" y="1178"/>
                  </a:lnTo>
                  <a:lnTo>
                    <a:pt x="384" y="1561"/>
                  </a:lnTo>
                  <a:lnTo>
                    <a:pt x="781" y="1165"/>
                  </a:lnTo>
                  <a:lnTo>
                    <a:pt x="1178" y="1561"/>
                  </a:lnTo>
                  <a:lnTo>
                    <a:pt x="1560" y="1178"/>
                  </a:lnTo>
                  <a:lnTo>
                    <a:pt x="1164" y="781"/>
                  </a:lnTo>
                  <a:lnTo>
                    <a:pt x="1560" y="384"/>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329950" y="4454950"/>
              <a:ext cx="39025" cy="39025"/>
            </a:xfrm>
            <a:custGeom>
              <a:avLst/>
              <a:gdLst/>
              <a:ahLst/>
              <a:cxnLst/>
              <a:rect l="l" t="t" r="r" b="b"/>
              <a:pathLst>
                <a:path w="1561" h="1561" extrusionOk="0">
                  <a:moveTo>
                    <a:pt x="383" y="1"/>
                  </a:moveTo>
                  <a:lnTo>
                    <a:pt x="0" y="384"/>
                  </a:lnTo>
                  <a:lnTo>
                    <a:pt x="397" y="781"/>
                  </a:lnTo>
                  <a:lnTo>
                    <a:pt x="0" y="1178"/>
                  </a:lnTo>
                  <a:lnTo>
                    <a:pt x="383" y="1560"/>
                  </a:lnTo>
                  <a:lnTo>
                    <a:pt x="781" y="1163"/>
                  </a:lnTo>
                  <a:lnTo>
                    <a:pt x="1177" y="1560"/>
                  </a:lnTo>
                  <a:lnTo>
                    <a:pt x="1560" y="1178"/>
                  </a:lnTo>
                  <a:lnTo>
                    <a:pt x="1163" y="781"/>
                  </a:lnTo>
                  <a:lnTo>
                    <a:pt x="1560" y="384"/>
                  </a:lnTo>
                  <a:lnTo>
                    <a:pt x="1177" y="1"/>
                  </a:lnTo>
                  <a:lnTo>
                    <a:pt x="780" y="397"/>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378325" y="4503350"/>
              <a:ext cx="39025" cy="39000"/>
            </a:xfrm>
            <a:custGeom>
              <a:avLst/>
              <a:gdLst/>
              <a:ahLst/>
              <a:cxnLst/>
              <a:rect l="l" t="t" r="r" b="b"/>
              <a:pathLst>
                <a:path w="1561" h="1560" extrusionOk="0">
                  <a:moveTo>
                    <a:pt x="383" y="0"/>
                  </a:moveTo>
                  <a:lnTo>
                    <a:pt x="1" y="383"/>
                  </a:lnTo>
                  <a:lnTo>
                    <a:pt x="398" y="780"/>
                  </a:lnTo>
                  <a:lnTo>
                    <a:pt x="1" y="1177"/>
                  </a:lnTo>
                  <a:lnTo>
                    <a:pt x="383" y="1560"/>
                  </a:lnTo>
                  <a:lnTo>
                    <a:pt x="780" y="1163"/>
                  </a:lnTo>
                  <a:lnTo>
                    <a:pt x="1177" y="1560"/>
                  </a:lnTo>
                  <a:lnTo>
                    <a:pt x="1561" y="1177"/>
                  </a:lnTo>
                  <a:lnTo>
                    <a:pt x="1164" y="780"/>
                  </a:lnTo>
                  <a:lnTo>
                    <a:pt x="1561" y="384"/>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2"/>
          <p:cNvGrpSpPr/>
          <p:nvPr/>
        </p:nvGrpSpPr>
        <p:grpSpPr>
          <a:xfrm>
            <a:off x="8769625" y="3768025"/>
            <a:ext cx="229075" cy="1063850"/>
            <a:chOff x="6963625" y="2302750"/>
            <a:chExt cx="229075" cy="1063850"/>
          </a:xfrm>
        </p:grpSpPr>
        <p:sp>
          <p:nvSpPr>
            <p:cNvPr id="55" name="Google Shape;55;p2"/>
            <p:cNvSpPr/>
            <p:nvPr/>
          </p:nvSpPr>
          <p:spPr>
            <a:xfrm>
              <a:off x="6963625" y="2302750"/>
              <a:ext cx="229075" cy="137775"/>
            </a:xfrm>
            <a:custGeom>
              <a:avLst/>
              <a:gdLst/>
              <a:ahLst/>
              <a:cxnLst/>
              <a:rect l="l" t="t" r="r" b="b"/>
              <a:pathLst>
                <a:path w="9163" h="5511" extrusionOk="0">
                  <a:moveTo>
                    <a:pt x="4582" y="1"/>
                  </a:moveTo>
                  <a:lnTo>
                    <a:pt x="1" y="4582"/>
                  </a:lnTo>
                  <a:lnTo>
                    <a:pt x="930" y="5511"/>
                  </a:lnTo>
                  <a:lnTo>
                    <a:pt x="4582" y="1860"/>
                  </a:lnTo>
                  <a:lnTo>
                    <a:pt x="8232" y="5511"/>
                  </a:lnTo>
                  <a:lnTo>
                    <a:pt x="9162" y="4582"/>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963625" y="2405625"/>
              <a:ext cx="229075" cy="137800"/>
            </a:xfrm>
            <a:custGeom>
              <a:avLst/>
              <a:gdLst/>
              <a:ahLst/>
              <a:cxnLst/>
              <a:rect l="l" t="t" r="r" b="b"/>
              <a:pathLst>
                <a:path w="9163" h="5512" extrusionOk="0">
                  <a:moveTo>
                    <a:pt x="4582" y="1"/>
                  </a:moveTo>
                  <a:lnTo>
                    <a:pt x="1" y="4582"/>
                  </a:lnTo>
                  <a:lnTo>
                    <a:pt x="930" y="5512"/>
                  </a:lnTo>
                  <a:lnTo>
                    <a:pt x="4582" y="1861"/>
                  </a:lnTo>
                  <a:lnTo>
                    <a:pt x="8232" y="5512"/>
                  </a:lnTo>
                  <a:lnTo>
                    <a:pt x="9162" y="4582"/>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963625" y="2508550"/>
              <a:ext cx="229075" cy="137800"/>
            </a:xfrm>
            <a:custGeom>
              <a:avLst/>
              <a:gdLst/>
              <a:ahLst/>
              <a:cxnLst/>
              <a:rect l="l" t="t" r="r" b="b"/>
              <a:pathLst>
                <a:path w="9163" h="5512" extrusionOk="0">
                  <a:moveTo>
                    <a:pt x="4582" y="0"/>
                  </a:moveTo>
                  <a:lnTo>
                    <a:pt x="1" y="4581"/>
                  </a:lnTo>
                  <a:lnTo>
                    <a:pt x="930" y="5511"/>
                  </a:lnTo>
                  <a:lnTo>
                    <a:pt x="4582" y="1859"/>
                  </a:lnTo>
                  <a:lnTo>
                    <a:pt x="8232" y="5511"/>
                  </a:lnTo>
                  <a:lnTo>
                    <a:pt x="9162" y="4581"/>
                  </a:lnTo>
                  <a:lnTo>
                    <a:pt x="458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963625" y="2611450"/>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963625" y="2714325"/>
              <a:ext cx="229075" cy="137800"/>
            </a:xfrm>
            <a:custGeom>
              <a:avLst/>
              <a:gdLst/>
              <a:ahLst/>
              <a:cxnLst/>
              <a:rect l="l" t="t" r="r" b="b"/>
              <a:pathLst>
                <a:path w="9163" h="5512" extrusionOk="0">
                  <a:moveTo>
                    <a:pt x="4582" y="1"/>
                  </a:moveTo>
                  <a:lnTo>
                    <a:pt x="1" y="4581"/>
                  </a:lnTo>
                  <a:lnTo>
                    <a:pt x="930" y="5511"/>
                  </a:lnTo>
                  <a:lnTo>
                    <a:pt x="4582" y="1861"/>
                  </a:lnTo>
                  <a:lnTo>
                    <a:pt x="8232" y="5511"/>
                  </a:lnTo>
                  <a:lnTo>
                    <a:pt x="9162" y="4581"/>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963625" y="2817225"/>
              <a:ext cx="229075" cy="137800"/>
            </a:xfrm>
            <a:custGeom>
              <a:avLst/>
              <a:gdLst/>
              <a:ahLst/>
              <a:cxnLst/>
              <a:rect l="l" t="t" r="r" b="b"/>
              <a:pathLst>
                <a:path w="9163" h="5512" extrusionOk="0">
                  <a:moveTo>
                    <a:pt x="4582" y="1"/>
                  </a:moveTo>
                  <a:lnTo>
                    <a:pt x="1" y="4582"/>
                  </a:lnTo>
                  <a:lnTo>
                    <a:pt x="930" y="5512"/>
                  </a:lnTo>
                  <a:lnTo>
                    <a:pt x="4582" y="1860"/>
                  </a:lnTo>
                  <a:lnTo>
                    <a:pt x="8232" y="5512"/>
                  </a:lnTo>
                  <a:lnTo>
                    <a:pt x="9162" y="4582"/>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963625" y="2920100"/>
              <a:ext cx="229075" cy="137800"/>
            </a:xfrm>
            <a:custGeom>
              <a:avLst/>
              <a:gdLst/>
              <a:ahLst/>
              <a:cxnLst/>
              <a:rect l="l" t="t" r="r" b="b"/>
              <a:pathLst>
                <a:path w="9163" h="5512" extrusionOk="0">
                  <a:moveTo>
                    <a:pt x="4582" y="1"/>
                  </a:moveTo>
                  <a:lnTo>
                    <a:pt x="1" y="4583"/>
                  </a:lnTo>
                  <a:lnTo>
                    <a:pt x="930" y="5512"/>
                  </a:lnTo>
                  <a:lnTo>
                    <a:pt x="4582" y="1861"/>
                  </a:lnTo>
                  <a:lnTo>
                    <a:pt x="8232" y="5512"/>
                  </a:lnTo>
                  <a:lnTo>
                    <a:pt x="9162" y="4583"/>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963625" y="3023025"/>
              <a:ext cx="229075" cy="137800"/>
            </a:xfrm>
            <a:custGeom>
              <a:avLst/>
              <a:gdLst/>
              <a:ahLst/>
              <a:cxnLst/>
              <a:rect l="l" t="t" r="r" b="b"/>
              <a:pathLst>
                <a:path w="9163" h="5512" extrusionOk="0">
                  <a:moveTo>
                    <a:pt x="4582" y="0"/>
                  </a:moveTo>
                  <a:lnTo>
                    <a:pt x="1" y="4581"/>
                  </a:lnTo>
                  <a:lnTo>
                    <a:pt x="930" y="5511"/>
                  </a:lnTo>
                  <a:lnTo>
                    <a:pt x="4582" y="1860"/>
                  </a:lnTo>
                  <a:lnTo>
                    <a:pt x="8232" y="5511"/>
                  </a:lnTo>
                  <a:lnTo>
                    <a:pt x="9162" y="4581"/>
                  </a:lnTo>
                  <a:lnTo>
                    <a:pt x="458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963625" y="3125925"/>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963625" y="3228800"/>
              <a:ext cx="229075" cy="137800"/>
            </a:xfrm>
            <a:custGeom>
              <a:avLst/>
              <a:gdLst/>
              <a:ahLst/>
              <a:cxnLst/>
              <a:rect l="l" t="t" r="r" b="b"/>
              <a:pathLst>
                <a:path w="9163" h="5512" extrusionOk="0">
                  <a:moveTo>
                    <a:pt x="4582" y="1"/>
                  </a:moveTo>
                  <a:lnTo>
                    <a:pt x="1" y="4581"/>
                  </a:lnTo>
                  <a:lnTo>
                    <a:pt x="930" y="5512"/>
                  </a:lnTo>
                  <a:lnTo>
                    <a:pt x="4582" y="1861"/>
                  </a:lnTo>
                  <a:lnTo>
                    <a:pt x="8232" y="5512"/>
                  </a:lnTo>
                  <a:lnTo>
                    <a:pt x="9162" y="4581"/>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2"/>
          <p:cNvSpPr/>
          <p:nvPr/>
        </p:nvSpPr>
        <p:spPr>
          <a:xfrm>
            <a:off x="0" y="0"/>
            <a:ext cx="1034061" cy="1034061"/>
          </a:xfrm>
          <a:custGeom>
            <a:avLst/>
            <a:gdLst/>
            <a:ahLst/>
            <a:cxnLst/>
            <a:rect l="l" t="t" r="r" b="b"/>
            <a:pathLst>
              <a:path w="19840" h="19840" extrusionOk="0">
                <a:moveTo>
                  <a:pt x="0" y="0"/>
                </a:moveTo>
                <a:lnTo>
                  <a:pt x="0" y="19840"/>
                </a:lnTo>
                <a:lnTo>
                  <a:pt x="19840" y="0"/>
                </a:lnTo>
                <a:close/>
              </a:path>
            </a:pathLst>
          </a:custGeom>
          <a:solidFill>
            <a:srgbClr val="FE524D">
              <a:alpha val="4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91050" y="231175"/>
            <a:ext cx="1034061" cy="1034061"/>
          </a:xfrm>
          <a:custGeom>
            <a:avLst/>
            <a:gdLst/>
            <a:ahLst/>
            <a:cxnLst/>
            <a:rect l="l" t="t" r="r" b="b"/>
            <a:pathLst>
              <a:path w="19840" h="19840" extrusionOk="0">
                <a:moveTo>
                  <a:pt x="0" y="0"/>
                </a:moveTo>
                <a:lnTo>
                  <a:pt x="0" y="19840"/>
                </a:lnTo>
                <a:lnTo>
                  <a:pt x="19840" y="0"/>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7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TITLE_AND_BODY_1">
    <p:spTree>
      <p:nvGrpSpPr>
        <p:cNvPr id="1" name="Shape 389"/>
        <p:cNvGrpSpPr/>
        <p:nvPr/>
      </p:nvGrpSpPr>
      <p:grpSpPr>
        <a:xfrm>
          <a:off x="0" y="0"/>
          <a:ext cx="0" cy="0"/>
          <a:chOff x="0" y="0"/>
          <a:chExt cx="0" cy="0"/>
        </a:xfrm>
      </p:grpSpPr>
      <p:sp>
        <p:nvSpPr>
          <p:cNvPr id="390" name="Google Shape;390;p14"/>
          <p:cNvSpPr txBox="1">
            <a:spLocks noGrp="1"/>
          </p:cNvSpPr>
          <p:nvPr>
            <p:ph type="title" hasCustomPrompt="1"/>
          </p:nvPr>
        </p:nvSpPr>
        <p:spPr>
          <a:xfrm>
            <a:off x="1868075" y="573561"/>
            <a:ext cx="2084100" cy="93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91" name="Google Shape;391;p14"/>
          <p:cNvSpPr txBox="1">
            <a:spLocks noGrp="1"/>
          </p:cNvSpPr>
          <p:nvPr>
            <p:ph type="title" idx="2"/>
          </p:nvPr>
        </p:nvSpPr>
        <p:spPr>
          <a:xfrm rot="-5400000">
            <a:off x="5033475" y="580625"/>
            <a:ext cx="7059600" cy="447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800"/>
              <a:buNone/>
              <a:defRPr sz="1800"/>
            </a:lvl9pPr>
          </a:lstStyle>
          <a:p>
            <a:endParaRPr/>
          </a:p>
        </p:txBody>
      </p:sp>
      <p:grpSp>
        <p:nvGrpSpPr>
          <p:cNvPr id="392" name="Google Shape;392;p14"/>
          <p:cNvGrpSpPr/>
          <p:nvPr/>
        </p:nvGrpSpPr>
        <p:grpSpPr>
          <a:xfrm>
            <a:off x="8448738" y="4410575"/>
            <a:ext cx="229075" cy="1063850"/>
            <a:chOff x="6963625" y="2302750"/>
            <a:chExt cx="229075" cy="1063850"/>
          </a:xfrm>
        </p:grpSpPr>
        <p:sp>
          <p:nvSpPr>
            <p:cNvPr id="393" name="Google Shape;393;p14"/>
            <p:cNvSpPr/>
            <p:nvPr/>
          </p:nvSpPr>
          <p:spPr>
            <a:xfrm>
              <a:off x="6963625" y="2302750"/>
              <a:ext cx="229075" cy="137775"/>
            </a:xfrm>
            <a:custGeom>
              <a:avLst/>
              <a:gdLst/>
              <a:ahLst/>
              <a:cxnLst/>
              <a:rect l="l" t="t" r="r" b="b"/>
              <a:pathLst>
                <a:path w="9163" h="5511" extrusionOk="0">
                  <a:moveTo>
                    <a:pt x="4582" y="1"/>
                  </a:moveTo>
                  <a:lnTo>
                    <a:pt x="1" y="4582"/>
                  </a:lnTo>
                  <a:lnTo>
                    <a:pt x="930" y="5511"/>
                  </a:lnTo>
                  <a:lnTo>
                    <a:pt x="4582" y="1860"/>
                  </a:lnTo>
                  <a:lnTo>
                    <a:pt x="8232" y="5511"/>
                  </a:lnTo>
                  <a:lnTo>
                    <a:pt x="9162" y="4582"/>
                  </a:lnTo>
                  <a:lnTo>
                    <a:pt x="4582" y="1"/>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a:off x="6963625" y="2405625"/>
              <a:ext cx="229075" cy="137800"/>
            </a:xfrm>
            <a:custGeom>
              <a:avLst/>
              <a:gdLst/>
              <a:ahLst/>
              <a:cxnLst/>
              <a:rect l="l" t="t" r="r" b="b"/>
              <a:pathLst>
                <a:path w="9163" h="5512" extrusionOk="0">
                  <a:moveTo>
                    <a:pt x="4582" y="1"/>
                  </a:moveTo>
                  <a:lnTo>
                    <a:pt x="1" y="4582"/>
                  </a:lnTo>
                  <a:lnTo>
                    <a:pt x="930" y="5512"/>
                  </a:lnTo>
                  <a:lnTo>
                    <a:pt x="4582" y="1861"/>
                  </a:lnTo>
                  <a:lnTo>
                    <a:pt x="8232" y="5512"/>
                  </a:lnTo>
                  <a:lnTo>
                    <a:pt x="9162" y="4582"/>
                  </a:lnTo>
                  <a:lnTo>
                    <a:pt x="4582" y="1"/>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a:off x="6963625" y="2508550"/>
              <a:ext cx="229075" cy="137800"/>
            </a:xfrm>
            <a:custGeom>
              <a:avLst/>
              <a:gdLst/>
              <a:ahLst/>
              <a:cxnLst/>
              <a:rect l="l" t="t" r="r" b="b"/>
              <a:pathLst>
                <a:path w="9163" h="5512" extrusionOk="0">
                  <a:moveTo>
                    <a:pt x="4582" y="0"/>
                  </a:moveTo>
                  <a:lnTo>
                    <a:pt x="1" y="4581"/>
                  </a:lnTo>
                  <a:lnTo>
                    <a:pt x="930" y="5511"/>
                  </a:lnTo>
                  <a:lnTo>
                    <a:pt x="4582" y="1859"/>
                  </a:lnTo>
                  <a:lnTo>
                    <a:pt x="8232" y="5511"/>
                  </a:lnTo>
                  <a:lnTo>
                    <a:pt x="9162" y="4581"/>
                  </a:lnTo>
                  <a:lnTo>
                    <a:pt x="4582" y="0"/>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4"/>
            <p:cNvSpPr/>
            <p:nvPr/>
          </p:nvSpPr>
          <p:spPr>
            <a:xfrm>
              <a:off x="6963625" y="2611450"/>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4"/>
            <p:cNvSpPr/>
            <p:nvPr/>
          </p:nvSpPr>
          <p:spPr>
            <a:xfrm>
              <a:off x="6963625" y="2714325"/>
              <a:ext cx="229075" cy="137800"/>
            </a:xfrm>
            <a:custGeom>
              <a:avLst/>
              <a:gdLst/>
              <a:ahLst/>
              <a:cxnLst/>
              <a:rect l="l" t="t" r="r" b="b"/>
              <a:pathLst>
                <a:path w="9163" h="5512" extrusionOk="0">
                  <a:moveTo>
                    <a:pt x="4582" y="1"/>
                  </a:moveTo>
                  <a:lnTo>
                    <a:pt x="1" y="4581"/>
                  </a:lnTo>
                  <a:lnTo>
                    <a:pt x="930" y="5511"/>
                  </a:lnTo>
                  <a:lnTo>
                    <a:pt x="4582" y="1861"/>
                  </a:lnTo>
                  <a:lnTo>
                    <a:pt x="8232" y="5511"/>
                  </a:lnTo>
                  <a:lnTo>
                    <a:pt x="9162" y="4581"/>
                  </a:lnTo>
                  <a:lnTo>
                    <a:pt x="4582" y="1"/>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4"/>
            <p:cNvSpPr/>
            <p:nvPr/>
          </p:nvSpPr>
          <p:spPr>
            <a:xfrm>
              <a:off x="6963625" y="2817225"/>
              <a:ext cx="229075" cy="137800"/>
            </a:xfrm>
            <a:custGeom>
              <a:avLst/>
              <a:gdLst/>
              <a:ahLst/>
              <a:cxnLst/>
              <a:rect l="l" t="t" r="r" b="b"/>
              <a:pathLst>
                <a:path w="9163" h="5512" extrusionOk="0">
                  <a:moveTo>
                    <a:pt x="4582" y="1"/>
                  </a:moveTo>
                  <a:lnTo>
                    <a:pt x="1" y="4582"/>
                  </a:lnTo>
                  <a:lnTo>
                    <a:pt x="930" y="5512"/>
                  </a:lnTo>
                  <a:lnTo>
                    <a:pt x="4582" y="1860"/>
                  </a:lnTo>
                  <a:lnTo>
                    <a:pt x="8232" y="5512"/>
                  </a:lnTo>
                  <a:lnTo>
                    <a:pt x="9162" y="4582"/>
                  </a:lnTo>
                  <a:lnTo>
                    <a:pt x="4582" y="1"/>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4"/>
            <p:cNvSpPr/>
            <p:nvPr/>
          </p:nvSpPr>
          <p:spPr>
            <a:xfrm>
              <a:off x="6963625" y="2920100"/>
              <a:ext cx="229075" cy="137800"/>
            </a:xfrm>
            <a:custGeom>
              <a:avLst/>
              <a:gdLst/>
              <a:ahLst/>
              <a:cxnLst/>
              <a:rect l="l" t="t" r="r" b="b"/>
              <a:pathLst>
                <a:path w="9163" h="5512" extrusionOk="0">
                  <a:moveTo>
                    <a:pt x="4582" y="1"/>
                  </a:moveTo>
                  <a:lnTo>
                    <a:pt x="1" y="4583"/>
                  </a:lnTo>
                  <a:lnTo>
                    <a:pt x="930" y="5512"/>
                  </a:lnTo>
                  <a:lnTo>
                    <a:pt x="4582" y="1861"/>
                  </a:lnTo>
                  <a:lnTo>
                    <a:pt x="8232" y="5512"/>
                  </a:lnTo>
                  <a:lnTo>
                    <a:pt x="9162" y="4583"/>
                  </a:lnTo>
                  <a:lnTo>
                    <a:pt x="4582" y="1"/>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4"/>
            <p:cNvSpPr/>
            <p:nvPr/>
          </p:nvSpPr>
          <p:spPr>
            <a:xfrm>
              <a:off x="6963625" y="3023025"/>
              <a:ext cx="229075" cy="137800"/>
            </a:xfrm>
            <a:custGeom>
              <a:avLst/>
              <a:gdLst/>
              <a:ahLst/>
              <a:cxnLst/>
              <a:rect l="l" t="t" r="r" b="b"/>
              <a:pathLst>
                <a:path w="9163" h="5512" extrusionOk="0">
                  <a:moveTo>
                    <a:pt x="4582" y="0"/>
                  </a:moveTo>
                  <a:lnTo>
                    <a:pt x="1" y="4581"/>
                  </a:lnTo>
                  <a:lnTo>
                    <a:pt x="930" y="5511"/>
                  </a:lnTo>
                  <a:lnTo>
                    <a:pt x="4582" y="1860"/>
                  </a:lnTo>
                  <a:lnTo>
                    <a:pt x="8232" y="5511"/>
                  </a:lnTo>
                  <a:lnTo>
                    <a:pt x="9162" y="4581"/>
                  </a:lnTo>
                  <a:lnTo>
                    <a:pt x="4582" y="0"/>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4"/>
            <p:cNvSpPr/>
            <p:nvPr/>
          </p:nvSpPr>
          <p:spPr>
            <a:xfrm>
              <a:off x="6963625" y="3125925"/>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4"/>
            <p:cNvSpPr/>
            <p:nvPr/>
          </p:nvSpPr>
          <p:spPr>
            <a:xfrm>
              <a:off x="6963625" y="3228800"/>
              <a:ext cx="229075" cy="137800"/>
            </a:xfrm>
            <a:custGeom>
              <a:avLst/>
              <a:gdLst/>
              <a:ahLst/>
              <a:cxnLst/>
              <a:rect l="l" t="t" r="r" b="b"/>
              <a:pathLst>
                <a:path w="9163" h="5512" extrusionOk="0">
                  <a:moveTo>
                    <a:pt x="4582" y="1"/>
                  </a:moveTo>
                  <a:lnTo>
                    <a:pt x="1" y="4581"/>
                  </a:lnTo>
                  <a:lnTo>
                    <a:pt x="930" y="5512"/>
                  </a:lnTo>
                  <a:lnTo>
                    <a:pt x="4582" y="1861"/>
                  </a:lnTo>
                  <a:lnTo>
                    <a:pt x="8232" y="5512"/>
                  </a:lnTo>
                  <a:lnTo>
                    <a:pt x="9162" y="4581"/>
                  </a:lnTo>
                  <a:lnTo>
                    <a:pt x="4582" y="1"/>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3" name="Google Shape;403;p14"/>
          <p:cNvSpPr txBox="1">
            <a:spLocks noGrp="1"/>
          </p:cNvSpPr>
          <p:nvPr>
            <p:ph type="title" idx="3"/>
          </p:nvPr>
        </p:nvSpPr>
        <p:spPr>
          <a:xfrm>
            <a:off x="1895525" y="1125468"/>
            <a:ext cx="2029200" cy="824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04" name="Google Shape;404;p14"/>
          <p:cNvSpPr txBox="1">
            <a:spLocks noGrp="1"/>
          </p:cNvSpPr>
          <p:nvPr>
            <p:ph type="subTitle" idx="1"/>
          </p:nvPr>
        </p:nvSpPr>
        <p:spPr>
          <a:xfrm>
            <a:off x="1895525" y="1843336"/>
            <a:ext cx="2029200" cy="66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5" name="Google Shape;405;p14"/>
          <p:cNvSpPr txBox="1">
            <a:spLocks noGrp="1"/>
          </p:cNvSpPr>
          <p:nvPr>
            <p:ph type="title" idx="4" hasCustomPrompt="1"/>
          </p:nvPr>
        </p:nvSpPr>
        <p:spPr>
          <a:xfrm>
            <a:off x="4387325" y="573561"/>
            <a:ext cx="2084100" cy="93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06" name="Google Shape;406;p14"/>
          <p:cNvSpPr txBox="1">
            <a:spLocks noGrp="1"/>
          </p:cNvSpPr>
          <p:nvPr>
            <p:ph type="title" idx="5"/>
          </p:nvPr>
        </p:nvSpPr>
        <p:spPr>
          <a:xfrm>
            <a:off x="4414775" y="1125468"/>
            <a:ext cx="2029200" cy="824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07" name="Google Shape;407;p14"/>
          <p:cNvSpPr txBox="1">
            <a:spLocks noGrp="1"/>
          </p:cNvSpPr>
          <p:nvPr>
            <p:ph type="subTitle" idx="6"/>
          </p:nvPr>
        </p:nvSpPr>
        <p:spPr>
          <a:xfrm>
            <a:off x="4414775" y="1843336"/>
            <a:ext cx="2029200" cy="66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8" name="Google Shape;408;p14"/>
          <p:cNvSpPr txBox="1">
            <a:spLocks noGrp="1"/>
          </p:cNvSpPr>
          <p:nvPr>
            <p:ph type="title" idx="7" hasCustomPrompt="1"/>
          </p:nvPr>
        </p:nvSpPr>
        <p:spPr>
          <a:xfrm>
            <a:off x="1868075" y="2787617"/>
            <a:ext cx="2084100" cy="93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09" name="Google Shape;409;p14"/>
          <p:cNvSpPr txBox="1">
            <a:spLocks noGrp="1"/>
          </p:cNvSpPr>
          <p:nvPr>
            <p:ph type="title" idx="8"/>
          </p:nvPr>
        </p:nvSpPr>
        <p:spPr>
          <a:xfrm>
            <a:off x="1895525" y="3339523"/>
            <a:ext cx="2029200" cy="824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10" name="Google Shape;410;p14"/>
          <p:cNvSpPr txBox="1">
            <a:spLocks noGrp="1"/>
          </p:cNvSpPr>
          <p:nvPr>
            <p:ph type="subTitle" idx="9"/>
          </p:nvPr>
        </p:nvSpPr>
        <p:spPr>
          <a:xfrm>
            <a:off x="1895525" y="4057392"/>
            <a:ext cx="2029200" cy="66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11" name="Google Shape;411;p14"/>
          <p:cNvSpPr txBox="1">
            <a:spLocks noGrp="1"/>
          </p:cNvSpPr>
          <p:nvPr>
            <p:ph type="title" idx="13" hasCustomPrompt="1"/>
          </p:nvPr>
        </p:nvSpPr>
        <p:spPr>
          <a:xfrm>
            <a:off x="4387325" y="2792904"/>
            <a:ext cx="2084100" cy="93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12" name="Google Shape;412;p14"/>
          <p:cNvSpPr txBox="1">
            <a:spLocks noGrp="1"/>
          </p:cNvSpPr>
          <p:nvPr>
            <p:ph type="title" idx="14"/>
          </p:nvPr>
        </p:nvSpPr>
        <p:spPr>
          <a:xfrm>
            <a:off x="4414775" y="3339523"/>
            <a:ext cx="2029200" cy="824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13" name="Google Shape;413;p14"/>
          <p:cNvSpPr txBox="1">
            <a:spLocks noGrp="1"/>
          </p:cNvSpPr>
          <p:nvPr>
            <p:ph type="subTitle" idx="15"/>
          </p:nvPr>
        </p:nvSpPr>
        <p:spPr>
          <a:xfrm>
            <a:off x="4414775" y="4057392"/>
            <a:ext cx="2029200" cy="66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414" name="Google Shape;414;p14"/>
          <p:cNvGrpSpPr/>
          <p:nvPr/>
        </p:nvGrpSpPr>
        <p:grpSpPr>
          <a:xfrm>
            <a:off x="-1506120" y="477917"/>
            <a:ext cx="2628932" cy="1556794"/>
            <a:chOff x="3787500" y="1780975"/>
            <a:chExt cx="598750" cy="354550"/>
          </a:xfrm>
        </p:grpSpPr>
        <p:sp>
          <p:nvSpPr>
            <p:cNvPr id="415" name="Google Shape;415;p14"/>
            <p:cNvSpPr/>
            <p:nvPr/>
          </p:nvSpPr>
          <p:spPr>
            <a:xfrm>
              <a:off x="3787500" y="1780975"/>
              <a:ext cx="51750" cy="49825"/>
            </a:xfrm>
            <a:custGeom>
              <a:avLst/>
              <a:gdLst/>
              <a:ahLst/>
              <a:cxnLst/>
              <a:rect l="l" t="t" r="r" b="b"/>
              <a:pathLst>
                <a:path w="2070" h="1993" extrusionOk="0">
                  <a:moveTo>
                    <a:pt x="1073" y="264"/>
                  </a:moveTo>
                  <a:cubicBezTo>
                    <a:pt x="1478" y="264"/>
                    <a:pt x="1806" y="592"/>
                    <a:pt x="1806" y="997"/>
                  </a:cubicBezTo>
                  <a:cubicBezTo>
                    <a:pt x="1806" y="1293"/>
                    <a:pt x="1628" y="1560"/>
                    <a:pt x="1355" y="1673"/>
                  </a:cubicBezTo>
                  <a:cubicBezTo>
                    <a:pt x="1264" y="1711"/>
                    <a:pt x="1169" y="1729"/>
                    <a:pt x="1074" y="1729"/>
                  </a:cubicBezTo>
                  <a:cubicBezTo>
                    <a:pt x="883" y="1729"/>
                    <a:pt x="696" y="1654"/>
                    <a:pt x="556" y="1514"/>
                  </a:cubicBezTo>
                  <a:cubicBezTo>
                    <a:pt x="346" y="1305"/>
                    <a:pt x="284" y="990"/>
                    <a:pt x="397" y="716"/>
                  </a:cubicBezTo>
                  <a:cubicBezTo>
                    <a:pt x="510" y="442"/>
                    <a:pt x="777" y="264"/>
                    <a:pt x="1073" y="264"/>
                  </a:cubicBezTo>
                  <a:close/>
                  <a:moveTo>
                    <a:pt x="1075" y="1"/>
                  </a:moveTo>
                  <a:cubicBezTo>
                    <a:pt x="816" y="1"/>
                    <a:pt x="561" y="102"/>
                    <a:pt x="370" y="293"/>
                  </a:cubicBezTo>
                  <a:cubicBezTo>
                    <a:pt x="86" y="578"/>
                    <a:pt x="0" y="1006"/>
                    <a:pt x="154" y="1378"/>
                  </a:cubicBezTo>
                  <a:cubicBezTo>
                    <a:pt x="308" y="1749"/>
                    <a:pt x="671" y="1992"/>
                    <a:pt x="1073" y="1992"/>
                  </a:cubicBezTo>
                  <a:cubicBezTo>
                    <a:pt x="1623" y="1991"/>
                    <a:pt x="2069" y="1547"/>
                    <a:pt x="2070" y="997"/>
                  </a:cubicBezTo>
                  <a:cubicBezTo>
                    <a:pt x="2070" y="594"/>
                    <a:pt x="1827" y="231"/>
                    <a:pt x="1455" y="77"/>
                  </a:cubicBezTo>
                  <a:cubicBezTo>
                    <a:pt x="1332" y="26"/>
                    <a:pt x="1203" y="1"/>
                    <a:pt x="1075"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4"/>
            <p:cNvSpPr/>
            <p:nvPr/>
          </p:nvSpPr>
          <p:spPr>
            <a:xfrm>
              <a:off x="3865625" y="1780975"/>
              <a:ext cx="51775" cy="49825"/>
            </a:xfrm>
            <a:custGeom>
              <a:avLst/>
              <a:gdLst/>
              <a:ahLst/>
              <a:cxnLst/>
              <a:rect l="l" t="t" r="r" b="b"/>
              <a:pathLst>
                <a:path w="2071" h="1993" extrusionOk="0">
                  <a:moveTo>
                    <a:pt x="1075" y="264"/>
                  </a:moveTo>
                  <a:cubicBezTo>
                    <a:pt x="1479" y="264"/>
                    <a:pt x="1807" y="592"/>
                    <a:pt x="1807" y="997"/>
                  </a:cubicBezTo>
                  <a:cubicBezTo>
                    <a:pt x="1807" y="1293"/>
                    <a:pt x="1629" y="1560"/>
                    <a:pt x="1355" y="1673"/>
                  </a:cubicBezTo>
                  <a:cubicBezTo>
                    <a:pt x="1264" y="1711"/>
                    <a:pt x="1169" y="1729"/>
                    <a:pt x="1075" y="1729"/>
                  </a:cubicBezTo>
                  <a:cubicBezTo>
                    <a:pt x="884" y="1729"/>
                    <a:pt x="697" y="1654"/>
                    <a:pt x="557" y="1514"/>
                  </a:cubicBezTo>
                  <a:cubicBezTo>
                    <a:pt x="347" y="1305"/>
                    <a:pt x="284" y="990"/>
                    <a:pt x="398" y="716"/>
                  </a:cubicBezTo>
                  <a:cubicBezTo>
                    <a:pt x="511" y="442"/>
                    <a:pt x="779" y="264"/>
                    <a:pt x="1075" y="264"/>
                  </a:cubicBezTo>
                  <a:close/>
                  <a:moveTo>
                    <a:pt x="1075" y="1"/>
                  </a:moveTo>
                  <a:cubicBezTo>
                    <a:pt x="816" y="1"/>
                    <a:pt x="561" y="102"/>
                    <a:pt x="371" y="293"/>
                  </a:cubicBezTo>
                  <a:cubicBezTo>
                    <a:pt x="86" y="578"/>
                    <a:pt x="0" y="1006"/>
                    <a:pt x="154" y="1378"/>
                  </a:cubicBezTo>
                  <a:cubicBezTo>
                    <a:pt x="309" y="1749"/>
                    <a:pt x="672" y="1992"/>
                    <a:pt x="1075" y="1992"/>
                  </a:cubicBezTo>
                  <a:cubicBezTo>
                    <a:pt x="1624" y="1992"/>
                    <a:pt x="2069" y="1547"/>
                    <a:pt x="2070" y="997"/>
                  </a:cubicBezTo>
                  <a:cubicBezTo>
                    <a:pt x="2070" y="594"/>
                    <a:pt x="1827" y="231"/>
                    <a:pt x="1456" y="77"/>
                  </a:cubicBezTo>
                  <a:cubicBezTo>
                    <a:pt x="1333" y="26"/>
                    <a:pt x="1203" y="1"/>
                    <a:pt x="1075"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4"/>
            <p:cNvSpPr/>
            <p:nvPr/>
          </p:nvSpPr>
          <p:spPr>
            <a:xfrm>
              <a:off x="3943775" y="1780975"/>
              <a:ext cx="51750" cy="49825"/>
            </a:xfrm>
            <a:custGeom>
              <a:avLst/>
              <a:gdLst/>
              <a:ahLst/>
              <a:cxnLst/>
              <a:rect l="l" t="t" r="r" b="b"/>
              <a:pathLst>
                <a:path w="2070" h="1993" extrusionOk="0">
                  <a:moveTo>
                    <a:pt x="1074" y="264"/>
                  </a:moveTo>
                  <a:cubicBezTo>
                    <a:pt x="1478" y="264"/>
                    <a:pt x="1806" y="592"/>
                    <a:pt x="1806" y="997"/>
                  </a:cubicBezTo>
                  <a:cubicBezTo>
                    <a:pt x="1806" y="1293"/>
                    <a:pt x="1628" y="1560"/>
                    <a:pt x="1354" y="1673"/>
                  </a:cubicBezTo>
                  <a:cubicBezTo>
                    <a:pt x="1263" y="1711"/>
                    <a:pt x="1168" y="1729"/>
                    <a:pt x="1074" y="1729"/>
                  </a:cubicBezTo>
                  <a:cubicBezTo>
                    <a:pt x="883" y="1729"/>
                    <a:pt x="696" y="1654"/>
                    <a:pt x="556" y="1514"/>
                  </a:cubicBezTo>
                  <a:cubicBezTo>
                    <a:pt x="346" y="1305"/>
                    <a:pt x="284" y="990"/>
                    <a:pt x="397" y="716"/>
                  </a:cubicBezTo>
                  <a:cubicBezTo>
                    <a:pt x="511" y="442"/>
                    <a:pt x="778" y="264"/>
                    <a:pt x="1074" y="264"/>
                  </a:cubicBezTo>
                  <a:close/>
                  <a:moveTo>
                    <a:pt x="1075" y="1"/>
                  </a:moveTo>
                  <a:cubicBezTo>
                    <a:pt x="816" y="1"/>
                    <a:pt x="560" y="102"/>
                    <a:pt x="370" y="293"/>
                  </a:cubicBezTo>
                  <a:cubicBezTo>
                    <a:pt x="86" y="578"/>
                    <a:pt x="1" y="1006"/>
                    <a:pt x="155" y="1378"/>
                  </a:cubicBezTo>
                  <a:cubicBezTo>
                    <a:pt x="309" y="1749"/>
                    <a:pt x="671" y="1992"/>
                    <a:pt x="1074" y="1992"/>
                  </a:cubicBezTo>
                  <a:cubicBezTo>
                    <a:pt x="1624" y="1992"/>
                    <a:pt x="2069" y="1547"/>
                    <a:pt x="2069" y="997"/>
                  </a:cubicBezTo>
                  <a:cubicBezTo>
                    <a:pt x="2069" y="594"/>
                    <a:pt x="1828" y="231"/>
                    <a:pt x="1455" y="77"/>
                  </a:cubicBezTo>
                  <a:cubicBezTo>
                    <a:pt x="1332" y="26"/>
                    <a:pt x="1203" y="1"/>
                    <a:pt x="1075"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4"/>
            <p:cNvSpPr/>
            <p:nvPr/>
          </p:nvSpPr>
          <p:spPr>
            <a:xfrm>
              <a:off x="4021900" y="1780975"/>
              <a:ext cx="51775" cy="49825"/>
            </a:xfrm>
            <a:custGeom>
              <a:avLst/>
              <a:gdLst/>
              <a:ahLst/>
              <a:cxnLst/>
              <a:rect l="l" t="t" r="r" b="b"/>
              <a:pathLst>
                <a:path w="2071" h="1993" extrusionOk="0">
                  <a:moveTo>
                    <a:pt x="1075" y="264"/>
                  </a:moveTo>
                  <a:cubicBezTo>
                    <a:pt x="1480" y="264"/>
                    <a:pt x="1808" y="592"/>
                    <a:pt x="1808" y="997"/>
                  </a:cubicBezTo>
                  <a:cubicBezTo>
                    <a:pt x="1808" y="1293"/>
                    <a:pt x="1629" y="1560"/>
                    <a:pt x="1355" y="1673"/>
                  </a:cubicBezTo>
                  <a:cubicBezTo>
                    <a:pt x="1265" y="1711"/>
                    <a:pt x="1169" y="1729"/>
                    <a:pt x="1075" y="1729"/>
                  </a:cubicBezTo>
                  <a:cubicBezTo>
                    <a:pt x="884" y="1729"/>
                    <a:pt x="697" y="1654"/>
                    <a:pt x="557" y="1514"/>
                  </a:cubicBezTo>
                  <a:cubicBezTo>
                    <a:pt x="348" y="1305"/>
                    <a:pt x="285" y="990"/>
                    <a:pt x="398" y="716"/>
                  </a:cubicBezTo>
                  <a:cubicBezTo>
                    <a:pt x="512" y="442"/>
                    <a:pt x="779" y="264"/>
                    <a:pt x="1075" y="264"/>
                  </a:cubicBezTo>
                  <a:close/>
                  <a:moveTo>
                    <a:pt x="1076" y="1"/>
                  </a:moveTo>
                  <a:cubicBezTo>
                    <a:pt x="816" y="1"/>
                    <a:pt x="562" y="102"/>
                    <a:pt x="371" y="293"/>
                  </a:cubicBezTo>
                  <a:cubicBezTo>
                    <a:pt x="86" y="578"/>
                    <a:pt x="1" y="1006"/>
                    <a:pt x="155" y="1378"/>
                  </a:cubicBezTo>
                  <a:cubicBezTo>
                    <a:pt x="309" y="1749"/>
                    <a:pt x="673" y="1992"/>
                    <a:pt x="1075" y="1992"/>
                  </a:cubicBezTo>
                  <a:cubicBezTo>
                    <a:pt x="1624" y="1991"/>
                    <a:pt x="2069" y="1547"/>
                    <a:pt x="2070" y="997"/>
                  </a:cubicBezTo>
                  <a:cubicBezTo>
                    <a:pt x="2070" y="594"/>
                    <a:pt x="1828" y="231"/>
                    <a:pt x="1456" y="77"/>
                  </a:cubicBezTo>
                  <a:cubicBezTo>
                    <a:pt x="1333" y="26"/>
                    <a:pt x="1204" y="1"/>
                    <a:pt x="1076"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4"/>
            <p:cNvSpPr/>
            <p:nvPr/>
          </p:nvSpPr>
          <p:spPr>
            <a:xfrm>
              <a:off x="4100050" y="1780975"/>
              <a:ext cx="51750" cy="49825"/>
            </a:xfrm>
            <a:custGeom>
              <a:avLst/>
              <a:gdLst/>
              <a:ahLst/>
              <a:cxnLst/>
              <a:rect l="l" t="t" r="r" b="b"/>
              <a:pathLst>
                <a:path w="2070" h="1993" extrusionOk="0">
                  <a:moveTo>
                    <a:pt x="1074" y="264"/>
                  </a:moveTo>
                  <a:cubicBezTo>
                    <a:pt x="1479" y="264"/>
                    <a:pt x="1807" y="592"/>
                    <a:pt x="1807" y="997"/>
                  </a:cubicBezTo>
                  <a:cubicBezTo>
                    <a:pt x="1807" y="1293"/>
                    <a:pt x="1628" y="1560"/>
                    <a:pt x="1355" y="1673"/>
                  </a:cubicBezTo>
                  <a:cubicBezTo>
                    <a:pt x="1264" y="1711"/>
                    <a:pt x="1169" y="1729"/>
                    <a:pt x="1074" y="1729"/>
                  </a:cubicBezTo>
                  <a:cubicBezTo>
                    <a:pt x="884" y="1729"/>
                    <a:pt x="696" y="1654"/>
                    <a:pt x="556" y="1514"/>
                  </a:cubicBezTo>
                  <a:cubicBezTo>
                    <a:pt x="347" y="1305"/>
                    <a:pt x="285" y="990"/>
                    <a:pt x="398" y="716"/>
                  </a:cubicBezTo>
                  <a:cubicBezTo>
                    <a:pt x="511" y="442"/>
                    <a:pt x="778" y="264"/>
                    <a:pt x="1074" y="264"/>
                  </a:cubicBezTo>
                  <a:close/>
                  <a:moveTo>
                    <a:pt x="1075" y="1"/>
                  </a:moveTo>
                  <a:cubicBezTo>
                    <a:pt x="815" y="1"/>
                    <a:pt x="561" y="102"/>
                    <a:pt x="370" y="293"/>
                  </a:cubicBezTo>
                  <a:cubicBezTo>
                    <a:pt x="85" y="578"/>
                    <a:pt x="1" y="1006"/>
                    <a:pt x="155" y="1378"/>
                  </a:cubicBezTo>
                  <a:cubicBezTo>
                    <a:pt x="309" y="1749"/>
                    <a:pt x="672" y="1992"/>
                    <a:pt x="1074" y="1992"/>
                  </a:cubicBezTo>
                  <a:cubicBezTo>
                    <a:pt x="1624" y="1991"/>
                    <a:pt x="2070" y="1547"/>
                    <a:pt x="2070" y="997"/>
                  </a:cubicBezTo>
                  <a:cubicBezTo>
                    <a:pt x="2070" y="594"/>
                    <a:pt x="1827" y="231"/>
                    <a:pt x="1455" y="77"/>
                  </a:cubicBezTo>
                  <a:cubicBezTo>
                    <a:pt x="1332" y="26"/>
                    <a:pt x="1203" y="1"/>
                    <a:pt x="1075"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4"/>
            <p:cNvSpPr/>
            <p:nvPr/>
          </p:nvSpPr>
          <p:spPr>
            <a:xfrm>
              <a:off x="4178200" y="1780975"/>
              <a:ext cx="51750" cy="49825"/>
            </a:xfrm>
            <a:custGeom>
              <a:avLst/>
              <a:gdLst/>
              <a:ahLst/>
              <a:cxnLst/>
              <a:rect l="l" t="t" r="r" b="b"/>
              <a:pathLst>
                <a:path w="2070" h="1993" extrusionOk="0">
                  <a:moveTo>
                    <a:pt x="1074" y="264"/>
                  </a:moveTo>
                  <a:cubicBezTo>
                    <a:pt x="1479" y="264"/>
                    <a:pt x="1806" y="592"/>
                    <a:pt x="1806" y="997"/>
                  </a:cubicBezTo>
                  <a:cubicBezTo>
                    <a:pt x="1806" y="1293"/>
                    <a:pt x="1628" y="1560"/>
                    <a:pt x="1354" y="1673"/>
                  </a:cubicBezTo>
                  <a:cubicBezTo>
                    <a:pt x="1263" y="1711"/>
                    <a:pt x="1168" y="1729"/>
                    <a:pt x="1074" y="1729"/>
                  </a:cubicBezTo>
                  <a:cubicBezTo>
                    <a:pt x="883" y="1729"/>
                    <a:pt x="696" y="1654"/>
                    <a:pt x="556" y="1514"/>
                  </a:cubicBezTo>
                  <a:cubicBezTo>
                    <a:pt x="346" y="1305"/>
                    <a:pt x="284" y="990"/>
                    <a:pt x="397" y="716"/>
                  </a:cubicBezTo>
                  <a:cubicBezTo>
                    <a:pt x="510" y="442"/>
                    <a:pt x="777" y="264"/>
                    <a:pt x="1074" y="264"/>
                  </a:cubicBezTo>
                  <a:close/>
                  <a:moveTo>
                    <a:pt x="1075" y="1"/>
                  </a:moveTo>
                  <a:cubicBezTo>
                    <a:pt x="816" y="1"/>
                    <a:pt x="561" y="102"/>
                    <a:pt x="370" y="293"/>
                  </a:cubicBezTo>
                  <a:cubicBezTo>
                    <a:pt x="85" y="578"/>
                    <a:pt x="0" y="1006"/>
                    <a:pt x="154" y="1378"/>
                  </a:cubicBezTo>
                  <a:cubicBezTo>
                    <a:pt x="308" y="1749"/>
                    <a:pt x="671" y="1992"/>
                    <a:pt x="1074" y="1992"/>
                  </a:cubicBezTo>
                  <a:cubicBezTo>
                    <a:pt x="1623" y="1991"/>
                    <a:pt x="2069" y="1547"/>
                    <a:pt x="2070" y="997"/>
                  </a:cubicBezTo>
                  <a:cubicBezTo>
                    <a:pt x="2070" y="594"/>
                    <a:pt x="1827" y="231"/>
                    <a:pt x="1455" y="77"/>
                  </a:cubicBezTo>
                  <a:cubicBezTo>
                    <a:pt x="1332" y="26"/>
                    <a:pt x="1203" y="1"/>
                    <a:pt x="1075"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4"/>
            <p:cNvSpPr/>
            <p:nvPr/>
          </p:nvSpPr>
          <p:spPr>
            <a:xfrm>
              <a:off x="4256350" y="1780975"/>
              <a:ext cx="51750" cy="49825"/>
            </a:xfrm>
            <a:custGeom>
              <a:avLst/>
              <a:gdLst/>
              <a:ahLst/>
              <a:cxnLst/>
              <a:rect l="l" t="t" r="r" b="b"/>
              <a:pathLst>
                <a:path w="2070" h="1993" extrusionOk="0">
                  <a:moveTo>
                    <a:pt x="1074" y="264"/>
                  </a:moveTo>
                  <a:cubicBezTo>
                    <a:pt x="1478" y="264"/>
                    <a:pt x="1806" y="592"/>
                    <a:pt x="1806" y="997"/>
                  </a:cubicBezTo>
                  <a:cubicBezTo>
                    <a:pt x="1806" y="1293"/>
                    <a:pt x="1628" y="1560"/>
                    <a:pt x="1354" y="1673"/>
                  </a:cubicBezTo>
                  <a:cubicBezTo>
                    <a:pt x="1263" y="1711"/>
                    <a:pt x="1168" y="1729"/>
                    <a:pt x="1073" y="1729"/>
                  </a:cubicBezTo>
                  <a:cubicBezTo>
                    <a:pt x="883" y="1729"/>
                    <a:pt x="696" y="1654"/>
                    <a:pt x="556" y="1514"/>
                  </a:cubicBezTo>
                  <a:cubicBezTo>
                    <a:pt x="346" y="1305"/>
                    <a:pt x="283" y="990"/>
                    <a:pt x="397" y="716"/>
                  </a:cubicBezTo>
                  <a:cubicBezTo>
                    <a:pt x="510" y="442"/>
                    <a:pt x="778" y="264"/>
                    <a:pt x="1074" y="264"/>
                  </a:cubicBezTo>
                  <a:close/>
                  <a:moveTo>
                    <a:pt x="1074" y="1"/>
                  </a:moveTo>
                  <a:cubicBezTo>
                    <a:pt x="815" y="1"/>
                    <a:pt x="560" y="102"/>
                    <a:pt x="370" y="293"/>
                  </a:cubicBezTo>
                  <a:cubicBezTo>
                    <a:pt x="85" y="578"/>
                    <a:pt x="0" y="1006"/>
                    <a:pt x="153" y="1378"/>
                  </a:cubicBezTo>
                  <a:cubicBezTo>
                    <a:pt x="307" y="1749"/>
                    <a:pt x="671" y="1992"/>
                    <a:pt x="1074" y="1992"/>
                  </a:cubicBezTo>
                  <a:cubicBezTo>
                    <a:pt x="1623" y="1992"/>
                    <a:pt x="2069" y="1547"/>
                    <a:pt x="2069" y="997"/>
                  </a:cubicBezTo>
                  <a:cubicBezTo>
                    <a:pt x="2069" y="594"/>
                    <a:pt x="1826" y="231"/>
                    <a:pt x="1455" y="77"/>
                  </a:cubicBezTo>
                  <a:cubicBezTo>
                    <a:pt x="1332" y="26"/>
                    <a:pt x="1202" y="1"/>
                    <a:pt x="1074"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4"/>
            <p:cNvSpPr/>
            <p:nvPr/>
          </p:nvSpPr>
          <p:spPr>
            <a:xfrm>
              <a:off x="4334475" y="1780975"/>
              <a:ext cx="51775" cy="49825"/>
            </a:xfrm>
            <a:custGeom>
              <a:avLst/>
              <a:gdLst/>
              <a:ahLst/>
              <a:cxnLst/>
              <a:rect l="l" t="t" r="r" b="b"/>
              <a:pathLst>
                <a:path w="2071" h="1993" extrusionOk="0">
                  <a:moveTo>
                    <a:pt x="1075" y="264"/>
                  </a:moveTo>
                  <a:cubicBezTo>
                    <a:pt x="1478" y="264"/>
                    <a:pt x="1806" y="592"/>
                    <a:pt x="1806" y="997"/>
                  </a:cubicBezTo>
                  <a:cubicBezTo>
                    <a:pt x="1806" y="1293"/>
                    <a:pt x="1628" y="1560"/>
                    <a:pt x="1355" y="1673"/>
                  </a:cubicBezTo>
                  <a:cubicBezTo>
                    <a:pt x="1264" y="1711"/>
                    <a:pt x="1169" y="1729"/>
                    <a:pt x="1074" y="1729"/>
                  </a:cubicBezTo>
                  <a:cubicBezTo>
                    <a:pt x="884" y="1729"/>
                    <a:pt x="696" y="1654"/>
                    <a:pt x="556" y="1514"/>
                  </a:cubicBezTo>
                  <a:cubicBezTo>
                    <a:pt x="346" y="1305"/>
                    <a:pt x="284" y="990"/>
                    <a:pt x="397" y="716"/>
                  </a:cubicBezTo>
                  <a:cubicBezTo>
                    <a:pt x="510" y="442"/>
                    <a:pt x="778" y="264"/>
                    <a:pt x="1075" y="264"/>
                  </a:cubicBezTo>
                  <a:close/>
                  <a:moveTo>
                    <a:pt x="1075" y="1"/>
                  </a:moveTo>
                  <a:cubicBezTo>
                    <a:pt x="816" y="1"/>
                    <a:pt x="561" y="102"/>
                    <a:pt x="371" y="293"/>
                  </a:cubicBezTo>
                  <a:cubicBezTo>
                    <a:pt x="86" y="578"/>
                    <a:pt x="1" y="1006"/>
                    <a:pt x="155" y="1378"/>
                  </a:cubicBezTo>
                  <a:cubicBezTo>
                    <a:pt x="309" y="1749"/>
                    <a:pt x="671" y="1992"/>
                    <a:pt x="1075" y="1992"/>
                  </a:cubicBezTo>
                  <a:cubicBezTo>
                    <a:pt x="1624" y="1991"/>
                    <a:pt x="2069" y="1547"/>
                    <a:pt x="2070" y="997"/>
                  </a:cubicBezTo>
                  <a:cubicBezTo>
                    <a:pt x="2070" y="594"/>
                    <a:pt x="1828" y="231"/>
                    <a:pt x="1455" y="77"/>
                  </a:cubicBezTo>
                  <a:cubicBezTo>
                    <a:pt x="1332" y="26"/>
                    <a:pt x="1203" y="1"/>
                    <a:pt x="1075"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4"/>
            <p:cNvSpPr/>
            <p:nvPr/>
          </p:nvSpPr>
          <p:spPr>
            <a:xfrm>
              <a:off x="3787500" y="1857150"/>
              <a:ext cx="51750" cy="49800"/>
            </a:xfrm>
            <a:custGeom>
              <a:avLst/>
              <a:gdLst/>
              <a:ahLst/>
              <a:cxnLst/>
              <a:rect l="l" t="t" r="r" b="b"/>
              <a:pathLst>
                <a:path w="2070" h="1992" extrusionOk="0">
                  <a:moveTo>
                    <a:pt x="1073" y="264"/>
                  </a:moveTo>
                  <a:cubicBezTo>
                    <a:pt x="1478" y="264"/>
                    <a:pt x="1806" y="593"/>
                    <a:pt x="1806" y="996"/>
                  </a:cubicBezTo>
                  <a:cubicBezTo>
                    <a:pt x="1806" y="1293"/>
                    <a:pt x="1628" y="1560"/>
                    <a:pt x="1354" y="1673"/>
                  </a:cubicBezTo>
                  <a:cubicBezTo>
                    <a:pt x="1263" y="1711"/>
                    <a:pt x="1168" y="1729"/>
                    <a:pt x="1073" y="1729"/>
                  </a:cubicBezTo>
                  <a:cubicBezTo>
                    <a:pt x="883" y="1729"/>
                    <a:pt x="696" y="1655"/>
                    <a:pt x="556" y="1515"/>
                  </a:cubicBezTo>
                  <a:cubicBezTo>
                    <a:pt x="346" y="1305"/>
                    <a:pt x="284" y="989"/>
                    <a:pt x="397" y="716"/>
                  </a:cubicBezTo>
                  <a:cubicBezTo>
                    <a:pt x="510" y="443"/>
                    <a:pt x="777" y="264"/>
                    <a:pt x="1073" y="264"/>
                  </a:cubicBezTo>
                  <a:close/>
                  <a:moveTo>
                    <a:pt x="1073" y="1"/>
                  </a:moveTo>
                  <a:cubicBezTo>
                    <a:pt x="814" y="1"/>
                    <a:pt x="560" y="102"/>
                    <a:pt x="370" y="292"/>
                  </a:cubicBezTo>
                  <a:cubicBezTo>
                    <a:pt x="86" y="577"/>
                    <a:pt x="0" y="1005"/>
                    <a:pt x="154" y="1377"/>
                  </a:cubicBezTo>
                  <a:cubicBezTo>
                    <a:pt x="308" y="1750"/>
                    <a:pt x="671" y="1992"/>
                    <a:pt x="1073" y="1992"/>
                  </a:cubicBezTo>
                  <a:cubicBezTo>
                    <a:pt x="1623" y="1992"/>
                    <a:pt x="2069" y="1546"/>
                    <a:pt x="2070" y="996"/>
                  </a:cubicBezTo>
                  <a:cubicBezTo>
                    <a:pt x="2070" y="594"/>
                    <a:pt x="1827" y="231"/>
                    <a:pt x="1455" y="77"/>
                  </a:cubicBezTo>
                  <a:cubicBezTo>
                    <a:pt x="1331" y="26"/>
                    <a:pt x="1202" y="1"/>
                    <a:pt x="1073"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4"/>
            <p:cNvSpPr/>
            <p:nvPr/>
          </p:nvSpPr>
          <p:spPr>
            <a:xfrm>
              <a:off x="3865625" y="1857150"/>
              <a:ext cx="51775" cy="49800"/>
            </a:xfrm>
            <a:custGeom>
              <a:avLst/>
              <a:gdLst/>
              <a:ahLst/>
              <a:cxnLst/>
              <a:rect l="l" t="t" r="r" b="b"/>
              <a:pathLst>
                <a:path w="2071" h="1992" extrusionOk="0">
                  <a:moveTo>
                    <a:pt x="1075" y="264"/>
                  </a:moveTo>
                  <a:cubicBezTo>
                    <a:pt x="1479" y="264"/>
                    <a:pt x="1806" y="591"/>
                    <a:pt x="1807" y="996"/>
                  </a:cubicBezTo>
                  <a:cubicBezTo>
                    <a:pt x="1807" y="1292"/>
                    <a:pt x="1629" y="1559"/>
                    <a:pt x="1355" y="1673"/>
                  </a:cubicBezTo>
                  <a:cubicBezTo>
                    <a:pt x="1264" y="1711"/>
                    <a:pt x="1169" y="1729"/>
                    <a:pt x="1075" y="1729"/>
                  </a:cubicBezTo>
                  <a:cubicBezTo>
                    <a:pt x="884" y="1729"/>
                    <a:pt x="697" y="1655"/>
                    <a:pt x="557" y="1515"/>
                  </a:cubicBezTo>
                  <a:cubicBezTo>
                    <a:pt x="347" y="1305"/>
                    <a:pt x="284" y="991"/>
                    <a:pt x="397" y="717"/>
                  </a:cubicBezTo>
                  <a:cubicBezTo>
                    <a:pt x="511" y="443"/>
                    <a:pt x="779" y="264"/>
                    <a:pt x="1075" y="264"/>
                  </a:cubicBezTo>
                  <a:close/>
                  <a:moveTo>
                    <a:pt x="1074" y="1"/>
                  </a:moveTo>
                  <a:cubicBezTo>
                    <a:pt x="815" y="1"/>
                    <a:pt x="561" y="102"/>
                    <a:pt x="371" y="292"/>
                  </a:cubicBezTo>
                  <a:cubicBezTo>
                    <a:pt x="86" y="577"/>
                    <a:pt x="0" y="1005"/>
                    <a:pt x="154" y="1377"/>
                  </a:cubicBezTo>
                  <a:cubicBezTo>
                    <a:pt x="309" y="1750"/>
                    <a:pt x="672" y="1992"/>
                    <a:pt x="1075" y="1992"/>
                  </a:cubicBezTo>
                  <a:cubicBezTo>
                    <a:pt x="1624" y="1992"/>
                    <a:pt x="2069" y="1546"/>
                    <a:pt x="2070" y="996"/>
                  </a:cubicBezTo>
                  <a:cubicBezTo>
                    <a:pt x="2070" y="594"/>
                    <a:pt x="1827" y="231"/>
                    <a:pt x="1456" y="77"/>
                  </a:cubicBezTo>
                  <a:cubicBezTo>
                    <a:pt x="1332" y="26"/>
                    <a:pt x="1202" y="1"/>
                    <a:pt x="1074"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a:off x="3943750" y="1857150"/>
              <a:ext cx="51775" cy="49800"/>
            </a:xfrm>
            <a:custGeom>
              <a:avLst/>
              <a:gdLst/>
              <a:ahLst/>
              <a:cxnLst/>
              <a:rect l="l" t="t" r="r" b="b"/>
              <a:pathLst>
                <a:path w="2071" h="1992" extrusionOk="0">
                  <a:moveTo>
                    <a:pt x="1075" y="264"/>
                  </a:moveTo>
                  <a:cubicBezTo>
                    <a:pt x="1479" y="264"/>
                    <a:pt x="1807" y="593"/>
                    <a:pt x="1807" y="996"/>
                  </a:cubicBezTo>
                  <a:cubicBezTo>
                    <a:pt x="1807" y="1293"/>
                    <a:pt x="1629" y="1560"/>
                    <a:pt x="1355" y="1673"/>
                  </a:cubicBezTo>
                  <a:cubicBezTo>
                    <a:pt x="1264" y="1711"/>
                    <a:pt x="1169" y="1729"/>
                    <a:pt x="1075" y="1729"/>
                  </a:cubicBezTo>
                  <a:cubicBezTo>
                    <a:pt x="884" y="1729"/>
                    <a:pt x="697" y="1655"/>
                    <a:pt x="557" y="1515"/>
                  </a:cubicBezTo>
                  <a:cubicBezTo>
                    <a:pt x="347" y="1305"/>
                    <a:pt x="284" y="989"/>
                    <a:pt x="398" y="716"/>
                  </a:cubicBezTo>
                  <a:cubicBezTo>
                    <a:pt x="512" y="443"/>
                    <a:pt x="779" y="264"/>
                    <a:pt x="1075" y="264"/>
                  </a:cubicBezTo>
                  <a:close/>
                  <a:moveTo>
                    <a:pt x="1074" y="1"/>
                  </a:moveTo>
                  <a:cubicBezTo>
                    <a:pt x="815" y="1"/>
                    <a:pt x="561" y="102"/>
                    <a:pt x="371" y="292"/>
                  </a:cubicBezTo>
                  <a:cubicBezTo>
                    <a:pt x="86" y="577"/>
                    <a:pt x="0" y="1005"/>
                    <a:pt x="155" y="1377"/>
                  </a:cubicBezTo>
                  <a:cubicBezTo>
                    <a:pt x="309" y="1750"/>
                    <a:pt x="672" y="1992"/>
                    <a:pt x="1075" y="1992"/>
                  </a:cubicBezTo>
                  <a:cubicBezTo>
                    <a:pt x="1625" y="1992"/>
                    <a:pt x="2070" y="1546"/>
                    <a:pt x="2070" y="996"/>
                  </a:cubicBezTo>
                  <a:cubicBezTo>
                    <a:pt x="2070" y="594"/>
                    <a:pt x="1829" y="231"/>
                    <a:pt x="1456" y="77"/>
                  </a:cubicBezTo>
                  <a:cubicBezTo>
                    <a:pt x="1332" y="26"/>
                    <a:pt x="1203" y="1"/>
                    <a:pt x="1074"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4"/>
            <p:cNvSpPr/>
            <p:nvPr/>
          </p:nvSpPr>
          <p:spPr>
            <a:xfrm>
              <a:off x="4021900" y="1857150"/>
              <a:ext cx="51775" cy="49800"/>
            </a:xfrm>
            <a:custGeom>
              <a:avLst/>
              <a:gdLst/>
              <a:ahLst/>
              <a:cxnLst/>
              <a:rect l="l" t="t" r="r" b="b"/>
              <a:pathLst>
                <a:path w="2071" h="1992" extrusionOk="0">
                  <a:moveTo>
                    <a:pt x="1075" y="264"/>
                  </a:moveTo>
                  <a:cubicBezTo>
                    <a:pt x="1480" y="264"/>
                    <a:pt x="1807" y="593"/>
                    <a:pt x="1808" y="996"/>
                  </a:cubicBezTo>
                  <a:cubicBezTo>
                    <a:pt x="1808" y="1293"/>
                    <a:pt x="1629" y="1560"/>
                    <a:pt x="1355" y="1673"/>
                  </a:cubicBezTo>
                  <a:cubicBezTo>
                    <a:pt x="1265" y="1711"/>
                    <a:pt x="1169" y="1729"/>
                    <a:pt x="1075" y="1729"/>
                  </a:cubicBezTo>
                  <a:cubicBezTo>
                    <a:pt x="884" y="1729"/>
                    <a:pt x="697" y="1655"/>
                    <a:pt x="557" y="1515"/>
                  </a:cubicBezTo>
                  <a:cubicBezTo>
                    <a:pt x="348" y="1305"/>
                    <a:pt x="285" y="991"/>
                    <a:pt x="398" y="717"/>
                  </a:cubicBezTo>
                  <a:cubicBezTo>
                    <a:pt x="512" y="443"/>
                    <a:pt x="778" y="264"/>
                    <a:pt x="1075" y="264"/>
                  </a:cubicBezTo>
                  <a:close/>
                  <a:moveTo>
                    <a:pt x="1074" y="1"/>
                  </a:moveTo>
                  <a:cubicBezTo>
                    <a:pt x="815" y="1"/>
                    <a:pt x="561" y="102"/>
                    <a:pt x="371" y="292"/>
                  </a:cubicBezTo>
                  <a:cubicBezTo>
                    <a:pt x="86" y="577"/>
                    <a:pt x="1" y="1005"/>
                    <a:pt x="155" y="1377"/>
                  </a:cubicBezTo>
                  <a:cubicBezTo>
                    <a:pt x="309" y="1750"/>
                    <a:pt x="671" y="1992"/>
                    <a:pt x="1075" y="1992"/>
                  </a:cubicBezTo>
                  <a:cubicBezTo>
                    <a:pt x="1624" y="1992"/>
                    <a:pt x="2069" y="1546"/>
                    <a:pt x="2070" y="996"/>
                  </a:cubicBezTo>
                  <a:cubicBezTo>
                    <a:pt x="2070" y="594"/>
                    <a:pt x="1828" y="231"/>
                    <a:pt x="1456" y="77"/>
                  </a:cubicBezTo>
                  <a:cubicBezTo>
                    <a:pt x="1333" y="26"/>
                    <a:pt x="1203" y="1"/>
                    <a:pt x="1074"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4"/>
            <p:cNvSpPr/>
            <p:nvPr/>
          </p:nvSpPr>
          <p:spPr>
            <a:xfrm>
              <a:off x="4100025" y="1857150"/>
              <a:ext cx="51775" cy="49800"/>
            </a:xfrm>
            <a:custGeom>
              <a:avLst/>
              <a:gdLst/>
              <a:ahLst/>
              <a:cxnLst/>
              <a:rect l="l" t="t" r="r" b="b"/>
              <a:pathLst>
                <a:path w="2071" h="1992" extrusionOk="0">
                  <a:moveTo>
                    <a:pt x="1072" y="264"/>
                  </a:moveTo>
                  <a:cubicBezTo>
                    <a:pt x="1073" y="264"/>
                    <a:pt x="1074" y="264"/>
                    <a:pt x="1075" y="264"/>
                  </a:cubicBezTo>
                  <a:cubicBezTo>
                    <a:pt x="1480" y="264"/>
                    <a:pt x="1808" y="593"/>
                    <a:pt x="1808" y="996"/>
                  </a:cubicBezTo>
                  <a:cubicBezTo>
                    <a:pt x="1808" y="1293"/>
                    <a:pt x="1629" y="1560"/>
                    <a:pt x="1356" y="1673"/>
                  </a:cubicBezTo>
                  <a:cubicBezTo>
                    <a:pt x="1265" y="1711"/>
                    <a:pt x="1170" y="1729"/>
                    <a:pt x="1075" y="1729"/>
                  </a:cubicBezTo>
                  <a:cubicBezTo>
                    <a:pt x="885" y="1729"/>
                    <a:pt x="697" y="1655"/>
                    <a:pt x="557" y="1515"/>
                  </a:cubicBezTo>
                  <a:cubicBezTo>
                    <a:pt x="348" y="1305"/>
                    <a:pt x="285" y="989"/>
                    <a:pt x="399" y="716"/>
                  </a:cubicBezTo>
                  <a:cubicBezTo>
                    <a:pt x="512" y="443"/>
                    <a:pt x="777" y="264"/>
                    <a:pt x="1072" y="264"/>
                  </a:cubicBezTo>
                  <a:close/>
                  <a:moveTo>
                    <a:pt x="1074" y="1"/>
                  </a:moveTo>
                  <a:cubicBezTo>
                    <a:pt x="816" y="1"/>
                    <a:pt x="561" y="102"/>
                    <a:pt x="371" y="292"/>
                  </a:cubicBezTo>
                  <a:cubicBezTo>
                    <a:pt x="86" y="577"/>
                    <a:pt x="1" y="1005"/>
                    <a:pt x="155" y="1377"/>
                  </a:cubicBezTo>
                  <a:cubicBezTo>
                    <a:pt x="309" y="1750"/>
                    <a:pt x="673" y="1992"/>
                    <a:pt x="1075" y="1992"/>
                  </a:cubicBezTo>
                  <a:cubicBezTo>
                    <a:pt x="1625" y="1992"/>
                    <a:pt x="2071" y="1546"/>
                    <a:pt x="2071" y="996"/>
                  </a:cubicBezTo>
                  <a:cubicBezTo>
                    <a:pt x="2071" y="594"/>
                    <a:pt x="1828" y="231"/>
                    <a:pt x="1456" y="77"/>
                  </a:cubicBezTo>
                  <a:cubicBezTo>
                    <a:pt x="1333" y="26"/>
                    <a:pt x="1203" y="1"/>
                    <a:pt x="1074"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4178200" y="1857150"/>
              <a:ext cx="51750" cy="49800"/>
            </a:xfrm>
            <a:custGeom>
              <a:avLst/>
              <a:gdLst/>
              <a:ahLst/>
              <a:cxnLst/>
              <a:rect l="l" t="t" r="r" b="b"/>
              <a:pathLst>
                <a:path w="2070" h="1992" extrusionOk="0">
                  <a:moveTo>
                    <a:pt x="1072" y="264"/>
                  </a:moveTo>
                  <a:cubicBezTo>
                    <a:pt x="1073" y="264"/>
                    <a:pt x="1073" y="264"/>
                    <a:pt x="1074" y="264"/>
                  </a:cubicBezTo>
                  <a:cubicBezTo>
                    <a:pt x="1478" y="264"/>
                    <a:pt x="1806" y="593"/>
                    <a:pt x="1806" y="996"/>
                  </a:cubicBezTo>
                  <a:cubicBezTo>
                    <a:pt x="1806" y="1293"/>
                    <a:pt x="1628" y="1560"/>
                    <a:pt x="1354" y="1673"/>
                  </a:cubicBezTo>
                  <a:cubicBezTo>
                    <a:pt x="1263" y="1711"/>
                    <a:pt x="1168" y="1729"/>
                    <a:pt x="1073" y="1729"/>
                  </a:cubicBezTo>
                  <a:cubicBezTo>
                    <a:pt x="883" y="1729"/>
                    <a:pt x="696" y="1655"/>
                    <a:pt x="556" y="1515"/>
                  </a:cubicBezTo>
                  <a:cubicBezTo>
                    <a:pt x="346" y="1305"/>
                    <a:pt x="284" y="989"/>
                    <a:pt x="397" y="716"/>
                  </a:cubicBezTo>
                  <a:cubicBezTo>
                    <a:pt x="510" y="443"/>
                    <a:pt x="776" y="264"/>
                    <a:pt x="1072" y="264"/>
                  </a:cubicBezTo>
                  <a:close/>
                  <a:moveTo>
                    <a:pt x="1073" y="1"/>
                  </a:moveTo>
                  <a:cubicBezTo>
                    <a:pt x="814" y="1"/>
                    <a:pt x="560" y="102"/>
                    <a:pt x="369" y="292"/>
                  </a:cubicBezTo>
                  <a:cubicBezTo>
                    <a:pt x="85" y="577"/>
                    <a:pt x="0" y="1005"/>
                    <a:pt x="154" y="1377"/>
                  </a:cubicBezTo>
                  <a:cubicBezTo>
                    <a:pt x="308" y="1750"/>
                    <a:pt x="671" y="1992"/>
                    <a:pt x="1074" y="1992"/>
                  </a:cubicBezTo>
                  <a:cubicBezTo>
                    <a:pt x="1623" y="1992"/>
                    <a:pt x="2069" y="1546"/>
                    <a:pt x="2070" y="996"/>
                  </a:cubicBezTo>
                  <a:cubicBezTo>
                    <a:pt x="2070" y="594"/>
                    <a:pt x="1827" y="231"/>
                    <a:pt x="1455" y="77"/>
                  </a:cubicBezTo>
                  <a:cubicBezTo>
                    <a:pt x="1331" y="26"/>
                    <a:pt x="1202" y="1"/>
                    <a:pt x="1073"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a:off x="4256325" y="1857150"/>
              <a:ext cx="51775" cy="49800"/>
            </a:xfrm>
            <a:custGeom>
              <a:avLst/>
              <a:gdLst/>
              <a:ahLst/>
              <a:cxnLst/>
              <a:rect l="l" t="t" r="r" b="b"/>
              <a:pathLst>
                <a:path w="2071" h="1992" extrusionOk="0">
                  <a:moveTo>
                    <a:pt x="1075" y="264"/>
                  </a:moveTo>
                  <a:cubicBezTo>
                    <a:pt x="1479" y="264"/>
                    <a:pt x="1806" y="593"/>
                    <a:pt x="1807" y="996"/>
                  </a:cubicBezTo>
                  <a:cubicBezTo>
                    <a:pt x="1807" y="1293"/>
                    <a:pt x="1629" y="1560"/>
                    <a:pt x="1355" y="1673"/>
                  </a:cubicBezTo>
                  <a:cubicBezTo>
                    <a:pt x="1264" y="1711"/>
                    <a:pt x="1169" y="1729"/>
                    <a:pt x="1075" y="1729"/>
                  </a:cubicBezTo>
                  <a:cubicBezTo>
                    <a:pt x="884" y="1729"/>
                    <a:pt x="697" y="1655"/>
                    <a:pt x="557" y="1515"/>
                  </a:cubicBezTo>
                  <a:cubicBezTo>
                    <a:pt x="347" y="1305"/>
                    <a:pt x="284" y="989"/>
                    <a:pt x="397" y="716"/>
                  </a:cubicBezTo>
                  <a:cubicBezTo>
                    <a:pt x="511" y="443"/>
                    <a:pt x="779" y="264"/>
                    <a:pt x="1075" y="264"/>
                  </a:cubicBezTo>
                  <a:close/>
                  <a:moveTo>
                    <a:pt x="1074" y="1"/>
                  </a:moveTo>
                  <a:cubicBezTo>
                    <a:pt x="815" y="1"/>
                    <a:pt x="561" y="102"/>
                    <a:pt x="371" y="292"/>
                  </a:cubicBezTo>
                  <a:cubicBezTo>
                    <a:pt x="86" y="577"/>
                    <a:pt x="0" y="1005"/>
                    <a:pt x="154" y="1377"/>
                  </a:cubicBezTo>
                  <a:cubicBezTo>
                    <a:pt x="308" y="1750"/>
                    <a:pt x="672" y="1992"/>
                    <a:pt x="1075" y="1992"/>
                  </a:cubicBezTo>
                  <a:cubicBezTo>
                    <a:pt x="1624" y="1992"/>
                    <a:pt x="2070" y="1546"/>
                    <a:pt x="2070" y="996"/>
                  </a:cubicBezTo>
                  <a:cubicBezTo>
                    <a:pt x="2070" y="594"/>
                    <a:pt x="1827" y="231"/>
                    <a:pt x="1456" y="77"/>
                  </a:cubicBezTo>
                  <a:cubicBezTo>
                    <a:pt x="1332" y="26"/>
                    <a:pt x="1202" y="1"/>
                    <a:pt x="1074"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4334475" y="1857150"/>
              <a:ext cx="51775" cy="49800"/>
            </a:xfrm>
            <a:custGeom>
              <a:avLst/>
              <a:gdLst/>
              <a:ahLst/>
              <a:cxnLst/>
              <a:rect l="l" t="t" r="r" b="b"/>
              <a:pathLst>
                <a:path w="2071" h="1992" extrusionOk="0">
                  <a:moveTo>
                    <a:pt x="1075" y="264"/>
                  </a:moveTo>
                  <a:cubicBezTo>
                    <a:pt x="1478" y="264"/>
                    <a:pt x="1806" y="593"/>
                    <a:pt x="1806" y="996"/>
                  </a:cubicBezTo>
                  <a:cubicBezTo>
                    <a:pt x="1806" y="1293"/>
                    <a:pt x="1628" y="1560"/>
                    <a:pt x="1354" y="1673"/>
                  </a:cubicBezTo>
                  <a:cubicBezTo>
                    <a:pt x="1263" y="1711"/>
                    <a:pt x="1168" y="1729"/>
                    <a:pt x="1074" y="1729"/>
                  </a:cubicBezTo>
                  <a:cubicBezTo>
                    <a:pt x="883" y="1729"/>
                    <a:pt x="696" y="1655"/>
                    <a:pt x="556" y="1515"/>
                  </a:cubicBezTo>
                  <a:cubicBezTo>
                    <a:pt x="346" y="1305"/>
                    <a:pt x="284" y="989"/>
                    <a:pt x="397" y="716"/>
                  </a:cubicBezTo>
                  <a:cubicBezTo>
                    <a:pt x="510" y="443"/>
                    <a:pt x="778" y="264"/>
                    <a:pt x="1075" y="264"/>
                  </a:cubicBezTo>
                  <a:close/>
                  <a:moveTo>
                    <a:pt x="1074" y="0"/>
                  </a:moveTo>
                  <a:cubicBezTo>
                    <a:pt x="815" y="0"/>
                    <a:pt x="560" y="101"/>
                    <a:pt x="370" y="292"/>
                  </a:cubicBezTo>
                  <a:cubicBezTo>
                    <a:pt x="85" y="577"/>
                    <a:pt x="1" y="1006"/>
                    <a:pt x="155" y="1377"/>
                  </a:cubicBezTo>
                  <a:cubicBezTo>
                    <a:pt x="309" y="1750"/>
                    <a:pt x="671" y="1992"/>
                    <a:pt x="1075" y="1992"/>
                  </a:cubicBezTo>
                  <a:cubicBezTo>
                    <a:pt x="1624" y="1992"/>
                    <a:pt x="2069" y="1546"/>
                    <a:pt x="2070" y="996"/>
                  </a:cubicBezTo>
                  <a:cubicBezTo>
                    <a:pt x="2069" y="594"/>
                    <a:pt x="1826" y="230"/>
                    <a:pt x="1455" y="76"/>
                  </a:cubicBezTo>
                  <a:cubicBezTo>
                    <a:pt x="1332" y="25"/>
                    <a:pt x="1202" y="0"/>
                    <a:pt x="1074" y="0"/>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4"/>
            <p:cNvSpPr/>
            <p:nvPr/>
          </p:nvSpPr>
          <p:spPr>
            <a:xfrm>
              <a:off x="3787500" y="1933325"/>
              <a:ext cx="51750" cy="49825"/>
            </a:xfrm>
            <a:custGeom>
              <a:avLst/>
              <a:gdLst/>
              <a:ahLst/>
              <a:cxnLst/>
              <a:rect l="l" t="t" r="r" b="b"/>
              <a:pathLst>
                <a:path w="2070" h="1993" extrusionOk="0">
                  <a:moveTo>
                    <a:pt x="1073" y="264"/>
                  </a:moveTo>
                  <a:cubicBezTo>
                    <a:pt x="1478" y="265"/>
                    <a:pt x="1806" y="592"/>
                    <a:pt x="1806" y="997"/>
                  </a:cubicBezTo>
                  <a:cubicBezTo>
                    <a:pt x="1806" y="1293"/>
                    <a:pt x="1628" y="1560"/>
                    <a:pt x="1354" y="1674"/>
                  </a:cubicBezTo>
                  <a:cubicBezTo>
                    <a:pt x="1263" y="1711"/>
                    <a:pt x="1169" y="1729"/>
                    <a:pt x="1075" y="1729"/>
                  </a:cubicBezTo>
                  <a:cubicBezTo>
                    <a:pt x="884" y="1729"/>
                    <a:pt x="696" y="1655"/>
                    <a:pt x="556" y="1514"/>
                  </a:cubicBezTo>
                  <a:cubicBezTo>
                    <a:pt x="346" y="1305"/>
                    <a:pt x="284" y="990"/>
                    <a:pt x="397" y="716"/>
                  </a:cubicBezTo>
                  <a:cubicBezTo>
                    <a:pt x="510" y="442"/>
                    <a:pt x="777" y="264"/>
                    <a:pt x="1073" y="264"/>
                  </a:cubicBezTo>
                  <a:close/>
                  <a:moveTo>
                    <a:pt x="1074" y="1"/>
                  </a:moveTo>
                  <a:cubicBezTo>
                    <a:pt x="815" y="1"/>
                    <a:pt x="560" y="102"/>
                    <a:pt x="369" y="293"/>
                  </a:cubicBezTo>
                  <a:cubicBezTo>
                    <a:pt x="86" y="578"/>
                    <a:pt x="0" y="1006"/>
                    <a:pt x="154" y="1378"/>
                  </a:cubicBezTo>
                  <a:cubicBezTo>
                    <a:pt x="308" y="1749"/>
                    <a:pt x="671" y="1992"/>
                    <a:pt x="1073" y="1992"/>
                  </a:cubicBezTo>
                  <a:cubicBezTo>
                    <a:pt x="1623" y="1992"/>
                    <a:pt x="2069" y="1547"/>
                    <a:pt x="2070" y="997"/>
                  </a:cubicBezTo>
                  <a:cubicBezTo>
                    <a:pt x="2070" y="594"/>
                    <a:pt x="1827" y="231"/>
                    <a:pt x="1455" y="77"/>
                  </a:cubicBezTo>
                  <a:cubicBezTo>
                    <a:pt x="1332" y="26"/>
                    <a:pt x="1203" y="1"/>
                    <a:pt x="1074"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4"/>
            <p:cNvSpPr/>
            <p:nvPr/>
          </p:nvSpPr>
          <p:spPr>
            <a:xfrm>
              <a:off x="3865625" y="1933325"/>
              <a:ext cx="51775" cy="49825"/>
            </a:xfrm>
            <a:custGeom>
              <a:avLst/>
              <a:gdLst/>
              <a:ahLst/>
              <a:cxnLst/>
              <a:rect l="l" t="t" r="r" b="b"/>
              <a:pathLst>
                <a:path w="2071" h="1993" extrusionOk="0">
                  <a:moveTo>
                    <a:pt x="1075" y="264"/>
                  </a:moveTo>
                  <a:cubicBezTo>
                    <a:pt x="1479" y="265"/>
                    <a:pt x="1806"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8"/>
                    <a:pt x="0" y="1006"/>
                    <a:pt x="154" y="1378"/>
                  </a:cubicBezTo>
                  <a:cubicBezTo>
                    <a:pt x="309" y="1749"/>
                    <a:pt x="672" y="1992"/>
                    <a:pt x="1075" y="1992"/>
                  </a:cubicBezTo>
                  <a:cubicBezTo>
                    <a:pt x="1624" y="1992"/>
                    <a:pt x="2069" y="1547"/>
                    <a:pt x="2070" y="997"/>
                  </a:cubicBezTo>
                  <a:cubicBezTo>
                    <a:pt x="2070" y="594"/>
                    <a:pt x="1827" y="231"/>
                    <a:pt x="1456" y="77"/>
                  </a:cubicBezTo>
                  <a:cubicBezTo>
                    <a:pt x="1333" y="26"/>
                    <a:pt x="1203" y="1"/>
                    <a:pt x="1075"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4"/>
            <p:cNvSpPr/>
            <p:nvPr/>
          </p:nvSpPr>
          <p:spPr>
            <a:xfrm>
              <a:off x="3943750" y="1933325"/>
              <a:ext cx="51775" cy="49825"/>
            </a:xfrm>
            <a:custGeom>
              <a:avLst/>
              <a:gdLst/>
              <a:ahLst/>
              <a:cxnLst/>
              <a:rect l="l" t="t" r="r" b="b"/>
              <a:pathLst>
                <a:path w="2071" h="1993" extrusionOk="0">
                  <a:moveTo>
                    <a:pt x="1075" y="264"/>
                  </a:moveTo>
                  <a:cubicBezTo>
                    <a:pt x="1479" y="265"/>
                    <a:pt x="1807"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8" y="716"/>
                  </a:cubicBezTo>
                  <a:cubicBezTo>
                    <a:pt x="512" y="442"/>
                    <a:pt x="779" y="264"/>
                    <a:pt x="1075" y="264"/>
                  </a:cubicBezTo>
                  <a:close/>
                  <a:moveTo>
                    <a:pt x="1075" y="1"/>
                  </a:moveTo>
                  <a:cubicBezTo>
                    <a:pt x="816" y="1"/>
                    <a:pt x="561" y="102"/>
                    <a:pt x="371" y="293"/>
                  </a:cubicBezTo>
                  <a:cubicBezTo>
                    <a:pt x="86" y="578"/>
                    <a:pt x="0" y="1006"/>
                    <a:pt x="155" y="1378"/>
                  </a:cubicBezTo>
                  <a:cubicBezTo>
                    <a:pt x="310" y="1749"/>
                    <a:pt x="672" y="1992"/>
                    <a:pt x="1075" y="1992"/>
                  </a:cubicBezTo>
                  <a:cubicBezTo>
                    <a:pt x="1625" y="1992"/>
                    <a:pt x="2070" y="1547"/>
                    <a:pt x="2070" y="997"/>
                  </a:cubicBezTo>
                  <a:cubicBezTo>
                    <a:pt x="2070" y="594"/>
                    <a:pt x="1829" y="231"/>
                    <a:pt x="1456" y="77"/>
                  </a:cubicBezTo>
                  <a:cubicBezTo>
                    <a:pt x="1333" y="26"/>
                    <a:pt x="1204" y="1"/>
                    <a:pt x="1075"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4"/>
            <p:cNvSpPr/>
            <p:nvPr/>
          </p:nvSpPr>
          <p:spPr>
            <a:xfrm>
              <a:off x="4021900" y="1933325"/>
              <a:ext cx="51775" cy="49825"/>
            </a:xfrm>
            <a:custGeom>
              <a:avLst/>
              <a:gdLst/>
              <a:ahLst/>
              <a:cxnLst/>
              <a:rect l="l" t="t" r="r" b="b"/>
              <a:pathLst>
                <a:path w="2071" h="1993" extrusionOk="0">
                  <a:moveTo>
                    <a:pt x="1075" y="264"/>
                  </a:moveTo>
                  <a:cubicBezTo>
                    <a:pt x="1480" y="265"/>
                    <a:pt x="1807" y="592"/>
                    <a:pt x="1808" y="997"/>
                  </a:cubicBezTo>
                  <a:cubicBezTo>
                    <a:pt x="1808" y="1293"/>
                    <a:pt x="1629" y="1560"/>
                    <a:pt x="1355" y="1674"/>
                  </a:cubicBezTo>
                  <a:cubicBezTo>
                    <a:pt x="1265" y="1711"/>
                    <a:pt x="1170" y="1729"/>
                    <a:pt x="1076" y="1729"/>
                  </a:cubicBezTo>
                  <a:cubicBezTo>
                    <a:pt x="885" y="1729"/>
                    <a:pt x="698" y="1655"/>
                    <a:pt x="557" y="1514"/>
                  </a:cubicBezTo>
                  <a:cubicBezTo>
                    <a:pt x="348" y="1305"/>
                    <a:pt x="285" y="990"/>
                    <a:pt x="398" y="716"/>
                  </a:cubicBezTo>
                  <a:cubicBezTo>
                    <a:pt x="512" y="442"/>
                    <a:pt x="778" y="264"/>
                    <a:pt x="1075" y="264"/>
                  </a:cubicBezTo>
                  <a:close/>
                  <a:moveTo>
                    <a:pt x="1075" y="1"/>
                  </a:moveTo>
                  <a:cubicBezTo>
                    <a:pt x="816" y="1"/>
                    <a:pt x="562" y="102"/>
                    <a:pt x="371" y="293"/>
                  </a:cubicBezTo>
                  <a:cubicBezTo>
                    <a:pt x="86" y="578"/>
                    <a:pt x="1" y="1006"/>
                    <a:pt x="155" y="1378"/>
                  </a:cubicBezTo>
                  <a:cubicBezTo>
                    <a:pt x="309" y="1749"/>
                    <a:pt x="671" y="1992"/>
                    <a:pt x="1075" y="1992"/>
                  </a:cubicBezTo>
                  <a:cubicBezTo>
                    <a:pt x="1625" y="1992"/>
                    <a:pt x="2069" y="1547"/>
                    <a:pt x="2070" y="997"/>
                  </a:cubicBezTo>
                  <a:cubicBezTo>
                    <a:pt x="2070" y="594"/>
                    <a:pt x="1828" y="231"/>
                    <a:pt x="1455" y="77"/>
                  </a:cubicBezTo>
                  <a:cubicBezTo>
                    <a:pt x="1332" y="26"/>
                    <a:pt x="1203" y="1"/>
                    <a:pt x="1075"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4"/>
            <p:cNvSpPr/>
            <p:nvPr/>
          </p:nvSpPr>
          <p:spPr>
            <a:xfrm>
              <a:off x="4100025" y="1933325"/>
              <a:ext cx="51775" cy="49825"/>
            </a:xfrm>
            <a:custGeom>
              <a:avLst/>
              <a:gdLst/>
              <a:ahLst/>
              <a:cxnLst/>
              <a:rect l="l" t="t" r="r" b="b"/>
              <a:pathLst>
                <a:path w="2071" h="1993" extrusionOk="0">
                  <a:moveTo>
                    <a:pt x="1075" y="264"/>
                  </a:moveTo>
                  <a:cubicBezTo>
                    <a:pt x="1480" y="265"/>
                    <a:pt x="1808" y="592"/>
                    <a:pt x="1808" y="997"/>
                  </a:cubicBezTo>
                  <a:cubicBezTo>
                    <a:pt x="1808" y="1293"/>
                    <a:pt x="1629" y="1560"/>
                    <a:pt x="1356" y="1674"/>
                  </a:cubicBezTo>
                  <a:cubicBezTo>
                    <a:pt x="1265" y="1711"/>
                    <a:pt x="1170" y="1729"/>
                    <a:pt x="1076" y="1729"/>
                  </a:cubicBezTo>
                  <a:cubicBezTo>
                    <a:pt x="885" y="1729"/>
                    <a:pt x="698" y="1655"/>
                    <a:pt x="557" y="1514"/>
                  </a:cubicBezTo>
                  <a:cubicBezTo>
                    <a:pt x="348" y="1305"/>
                    <a:pt x="285" y="990"/>
                    <a:pt x="399" y="716"/>
                  </a:cubicBezTo>
                  <a:cubicBezTo>
                    <a:pt x="512" y="442"/>
                    <a:pt x="779" y="264"/>
                    <a:pt x="1075" y="264"/>
                  </a:cubicBezTo>
                  <a:close/>
                  <a:moveTo>
                    <a:pt x="1076" y="1"/>
                  </a:moveTo>
                  <a:cubicBezTo>
                    <a:pt x="816" y="1"/>
                    <a:pt x="562" y="102"/>
                    <a:pt x="371" y="293"/>
                  </a:cubicBezTo>
                  <a:cubicBezTo>
                    <a:pt x="86" y="578"/>
                    <a:pt x="1" y="1006"/>
                    <a:pt x="155" y="1378"/>
                  </a:cubicBezTo>
                  <a:cubicBezTo>
                    <a:pt x="309" y="1751"/>
                    <a:pt x="673" y="1992"/>
                    <a:pt x="1075" y="1992"/>
                  </a:cubicBezTo>
                  <a:cubicBezTo>
                    <a:pt x="1625" y="1992"/>
                    <a:pt x="2071" y="1547"/>
                    <a:pt x="2071" y="997"/>
                  </a:cubicBezTo>
                  <a:cubicBezTo>
                    <a:pt x="2071" y="594"/>
                    <a:pt x="1828" y="231"/>
                    <a:pt x="1456" y="77"/>
                  </a:cubicBezTo>
                  <a:cubicBezTo>
                    <a:pt x="1333" y="26"/>
                    <a:pt x="1204" y="1"/>
                    <a:pt x="1076"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4"/>
            <p:cNvSpPr/>
            <p:nvPr/>
          </p:nvSpPr>
          <p:spPr>
            <a:xfrm>
              <a:off x="4178200" y="1933325"/>
              <a:ext cx="51750" cy="49825"/>
            </a:xfrm>
            <a:custGeom>
              <a:avLst/>
              <a:gdLst/>
              <a:ahLst/>
              <a:cxnLst/>
              <a:rect l="l" t="t" r="r" b="b"/>
              <a:pathLst>
                <a:path w="2070" h="1993" extrusionOk="0">
                  <a:moveTo>
                    <a:pt x="1074" y="264"/>
                  </a:moveTo>
                  <a:cubicBezTo>
                    <a:pt x="1478" y="265"/>
                    <a:pt x="1806" y="592"/>
                    <a:pt x="1806" y="997"/>
                  </a:cubicBezTo>
                  <a:cubicBezTo>
                    <a:pt x="1806" y="1293"/>
                    <a:pt x="1628" y="1560"/>
                    <a:pt x="1354" y="1674"/>
                  </a:cubicBezTo>
                  <a:cubicBezTo>
                    <a:pt x="1263" y="1711"/>
                    <a:pt x="1169" y="1729"/>
                    <a:pt x="1075" y="1729"/>
                  </a:cubicBezTo>
                  <a:cubicBezTo>
                    <a:pt x="884" y="1729"/>
                    <a:pt x="696" y="1655"/>
                    <a:pt x="556" y="1514"/>
                  </a:cubicBezTo>
                  <a:cubicBezTo>
                    <a:pt x="346" y="1305"/>
                    <a:pt x="284" y="990"/>
                    <a:pt x="397" y="716"/>
                  </a:cubicBezTo>
                  <a:cubicBezTo>
                    <a:pt x="510" y="442"/>
                    <a:pt x="777" y="264"/>
                    <a:pt x="1074" y="264"/>
                  </a:cubicBezTo>
                  <a:close/>
                  <a:moveTo>
                    <a:pt x="1074" y="1"/>
                  </a:moveTo>
                  <a:cubicBezTo>
                    <a:pt x="815" y="1"/>
                    <a:pt x="560" y="102"/>
                    <a:pt x="369" y="293"/>
                  </a:cubicBezTo>
                  <a:cubicBezTo>
                    <a:pt x="85" y="578"/>
                    <a:pt x="0" y="1006"/>
                    <a:pt x="154" y="1378"/>
                  </a:cubicBezTo>
                  <a:cubicBezTo>
                    <a:pt x="308" y="1751"/>
                    <a:pt x="671" y="1992"/>
                    <a:pt x="1074" y="1992"/>
                  </a:cubicBezTo>
                  <a:cubicBezTo>
                    <a:pt x="1623" y="1992"/>
                    <a:pt x="2069" y="1547"/>
                    <a:pt x="2070" y="997"/>
                  </a:cubicBezTo>
                  <a:cubicBezTo>
                    <a:pt x="2070" y="594"/>
                    <a:pt x="1827" y="231"/>
                    <a:pt x="1455" y="77"/>
                  </a:cubicBezTo>
                  <a:cubicBezTo>
                    <a:pt x="1332" y="26"/>
                    <a:pt x="1203" y="1"/>
                    <a:pt x="1074"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4"/>
            <p:cNvSpPr/>
            <p:nvPr/>
          </p:nvSpPr>
          <p:spPr>
            <a:xfrm>
              <a:off x="4256325" y="1933325"/>
              <a:ext cx="51775" cy="49825"/>
            </a:xfrm>
            <a:custGeom>
              <a:avLst/>
              <a:gdLst/>
              <a:ahLst/>
              <a:cxnLst/>
              <a:rect l="l" t="t" r="r" b="b"/>
              <a:pathLst>
                <a:path w="2071" h="1993" extrusionOk="0">
                  <a:moveTo>
                    <a:pt x="1075" y="264"/>
                  </a:moveTo>
                  <a:cubicBezTo>
                    <a:pt x="1479" y="265"/>
                    <a:pt x="1806"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8"/>
                    <a:pt x="0" y="1006"/>
                    <a:pt x="154" y="1378"/>
                  </a:cubicBezTo>
                  <a:cubicBezTo>
                    <a:pt x="308" y="1749"/>
                    <a:pt x="672" y="1992"/>
                    <a:pt x="1075" y="1992"/>
                  </a:cubicBezTo>
                  <a:cubicBezTo>
                    <a:pt x="1624" y="1992"/>
                    <a:pt x="2070" y="1547"/>
                    <a:pt x="2070" y="997"/>
                  </a:cubicBezTo>
                  <a:cubicBezTo>
                    <a:pt x="2070" y="594"/>
                    <a:pt x="1827" y="231"/>
                    <a:pt x="1456" y="77"/>
                  </a:cubicBezTo>
                  <a:cubicBezTo>
                    <a:pt x="1333" y="26"/>
                    <a:pt x="1203" y="1"/>
                    <a:pt x="1075"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4"/>
            <p:cNvSpPr/>
            <p:nvPr/>
          </p:nvSpPr>
          <p:spPr>
            <a:xfrm>
              <a:off x="4334475" y="1933325"/>
              <a:ext cx="51775" cy="49825"/>
            </a:xfrm>
            <a:custGeom>
              <a:avLst/>
              <a:gdLst/>
              <a:ahLst/>
              <a:cxnLst/>
              <a:rect l="l" t="t" r="r" b="b"/>
              <a:pathLst>
                <a:path w="2071" h="1993" extrusionOk="0">
                  <a:moveTo>
                    <a:pt x="1075" y="264"/>
                  </a:moveTo>
                  <a:cubicBezTo>
                    <a:pt x="1478" y="265"/>
                    <a:pt x="1806" y="592"/>
                    <a:pt x="1806" y="997"/>
                  </a:cubicBezTo>
                  <a:cubicBezTo>
                    <a:pt x="1806" y="1293"/>
                    <a:pt x="1628" y="1560"/>
                    <a:pt x="1354" y="1674"/>
                  </a:cubicBezTo>
                  <a:cubicBezTo>
                    <a:pt x="1264" y="1711"/>
                    <a:pt x="1169" y="1729"/>
                    <a:pt x="1075" y="1729"/>
                  </a:cubicBezTo>
                  <a:cubicBezTo>
                    <a:pt x="884" y="1729"/>
                    <a:pt x="696" y="1655"/>
                    <a:pt x="556" y="1514"/>
                  </a:cubicBezTo>
                  <a:cubicBezTo>
                    <a:pt x="346" y="1305"/>
                    <a:pt x="284" y="990"/>
                    <a:pt x="397" y="716"/>
                  </a:cubicBezTo>
                  <a:cubicBezTo>
                    <a:pt x="510" y="442"/>
                    <a:pt x="778" y="264"/>
                    <a:pt x="1075" y="264"/>
                  </a:cubicBezTo>
                  <a:close/>
                  <a:moveTo>
                    <a:pt x="1074" y="1"/>
                  </a:moveTo>
                  <a:cubicBezTo>
                    <a:pt x="815" y="1"/>
                    <a:pt x="560" y="102"/>
                    <a:pt x="370" y="293"/>
                  </a:cubicBezTo>
                  <a:cubicBezTo>
                    <a:pt x="85" y="578"/>
                    <a:pt x="1" y="1006"/>
                    <a:pt x="155" y="1378"/>
                  </a:cubicBezTo>
                  <a:cubicBezTo>
                    <a:pt x="309" y="1751"/>
                    <a:pt x="671" y="1992"/>
                    <a:pt x="1075" y="1992"/>
                  </a:cubicBezTo>
                  <a:cubicBezTo>
                    <a:pt x="1624" y="1992"/>
                    <a:pt x="2069" y="1547"/>
                    <a:pt x="2070" y="997"/>
                  </a:cubicBezTo>
                  <a:cubicBezTo>
                    <a:pt x="2069" y="594"/>
                    <a:pt x="1828" y="231"/>
                    <a:pt x="1455" y="77"/>
                  </a:cubicBezTo>
                  <a:cubicBezTo>
                    <a:pt x="1332" y="26"/>
                    <a:pt x="1202" y="1"/>
                    <a:pt x="1074"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4"/>
            <p:cNvSpPr/>
            <p:nvPr/>
          </p:nvSpPr>
          <p:spPr>
            <a:xfrm>
              <a:off x="3787500" y="2009525"/>
              <a:ext cx="51750" cy="49800"/>
            </a:xfrm>
            <a:custGeom>
              <a:avLst/>
              <a:gdLst/>
              <a:ahLst/>
              <a:cxnLst/>
              <a:rect l="l" t="t" r="r" b="b"/>
              <a:pathLst>
                <a:path w="2070" h="1992" extrusionOk="0">
                  <a:moveTo>
                    <a:pt x="1073" y="263"/>
                  </a:moveTo>
                  <a:lnTo>
                    <a:pt x="1073"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7" y="263"/>
                    <a:pt x="1073" y="263"/>
                  </a:cubicBezTo>
                  <a:close/>
                  <a:moveTo>
                    <a:pt x="1074" y="0"/>
                  </a:moveTo>
                  <a:cubicBezTo>
                    <a:pt x="815" y="0"/>
                    <a:pt x="560" y="102"/>
                    <a:pt x="369" y="292"/>
                  </a:cubicBezTo>
                  <a:cubicBezTo>
                    <a:pt x="86" y="577"/>
                    <a:pt x="0" y="1005"/>
                    <a:pt x="154" y="1378"/>
                  </a:cubicBezTo>
                  <a:cubicBezTo>
                    <a:pt x="308" y="1749"/>
                    <a:pt x="671" y="1992"/>
                    <a:pt x="1073" y="1992"/>
                  </a:cubicBezTo>
                  <a:cubicBezTo>
                    <a:pt x="1623" y="1991"/>
                    <a:pt x="2069" y="1546"/>
                    <a:pt x="2070" y="996"/>
                  </a:cubicBezTo>
                  <a:cubicBezTo>
                    <a:pt x="2070" y="594"/>
                    <a:pt x="1827" y="230"/>
                    <a:pt x="1455" y="76"/>
                  </a:cubicBezTo>
                  <a:cubicBezTo>
                    <a:pt x="1332" y="25"/>
                    <a:pt x="1203" y="0"/>
                    <a:pt x="1074" y="0"/>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4"/>
            <p:cNvSpPr/>
            <p:nvPr/>
          </p:nvSpPr>
          <p:spPr>
            <a:xfrm>
              <a:off x="3865625" y="2009525"/>
              <a:ext cx="51775" cy="49800"/>
            </a:xfrm>
            <a:custGeom>
              <a:avLst/>
              <a:gdLst/>
              <a:ahLst/>
              <a:cxnLst/>
              <a:rect l="l" t="t" r="r" b="b"/>
              <a:pathLst>
                <a:path w="2071" h="1992" extrusionOk="0">
                  <a:moveTo>
                    <a:pt x="1075" y="263"/>
                  </a:moveTo>
                  <a:lnTo>
                    <a:pt x="1075" y="265"/>
                  </a:lnTo>
                  <a:cubicBezTo>
                    <a:pt x="1478" y="265"/>
                    <a:pt x="1806"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7" y="716"/>
                  </a:cubicBezTo>
                  <a:cubicBezTo>
                    <a:pt x="511" y="442"/>
                    <a:pt x="779" y="263"/>
                    <a:pt x="1075" y="263"/>
                  </a:cubicBezTo>
                  <a:close/>
                  <a:moveTo>
                    <a:pt x="1075" y="0"/>
                  </a:moveTo>
                  <a:cubicBezTo>
                    <a:pt x="816" y="0"/>
                    <a:pt x="561" y="102"/>
                    <a:pt x="371" y="292"/>
                  </a:cubicBezTo>
                  <a:cubicBezTo>
                    <a:pt x="86" y="577"/>
                    <a:pt x="0" y="1005"/>
                    <a:pt x="154" y="1378"/>
                  </a:cubicBezTo>
                  <a:cubicBezTo>
                    <a:pt x="309" y="1749"/>
                    <a:pt x="672" y="1992"/>
                    <a:pt x="1075" y="1992"/>
                  </a:cubicBezTo>
                  <a:cubicBezTo>
                    <a:pt x="1624" y="1991"/>
                    <a:pt x="2069" y="1546"/>
                    <a:pt x="2070" y="996"/>
                  </a:cubicBezTo>
                  <a:cubicBezTo>
                    <a:pt x="2070" y="594"/>
                    <a:pt x="1827" y="230"/>
                    <a:pt x="1456" y="76"/>
                  </a:cubicBezTo>
                  <a:cubicBezTo>
                    <a:pt x="1333" y="25"/>
                    <a:pt x="1203" y="0"/>
                    <a:pt x="1075" y="0"/>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4"/>
            <p:cNvSpPr/>
            <p:nvPr/>
          </p:nvSpPr>
          <p:spPr>
            <a:xfrm>
              <a:off x="3943750" y="2009525"/>
              <a:ext cx="51775" cy="49800"/>
            </a:xfrm>
            <a:custGeom>
              <a:avLst/>
              <a:gdLst/>
              <a:ahLst/>
              <a:cxnLst/>
              <a:rect l="l" t="t" r="r" b="b"/>
              <a:pathLst>
                <a:path w="2071" h="1992" extrusionOk="0">
                  <a:moveTo>
                    <a:pt x="1075" y="263"/>
                  </a:moveTo>
                  <a:lnTo>
                    <a:pt x="1075" y="265"/>
                  </a:lnTo>
                  <a:cubicBezTo>
                    <a:pt x="1479" y="265"/>
                    <a:pt x="1807"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8" y="716"/>
                  </a:cubicBezTo>
                  <a:cubicBezTo>
                    <a:pt x="512" y="442"/>
                    <a:pt x="779" y="263"/>
                    <a:pt x="1075" y="263"/>
                  </a:cubicBezTo>
                  <a:close/>
                  <a:moveTo>
                    <a:pt x="1075" y="0"/>
                  </a:moveTo>
                  <a:cubicBezTo>
                    <a:pt x="816" y="0"/>
                    <a:pt x="561" y="102"/>
                    <a:pt x="371" y="292"/>
                  </a:cubicBezTo>
                  <a:cubicBezTo>
                    <a:pt x="86" y="577"/>
                    <a:pt x="0" y="1005"/>
                    <a:pt x="155" y="1378"/>
                  </a:cubicBezTo>
                  <a:cubicBezTo>
                    <a:pt x="310" y="1749"/>
                    <a:pt x="672" y="1992"/>
                    <a:pt x="1075" y="1992"/>
                  </a:cubicBezTo>
                  <a:cubicBezTo>
                    <a:pt x="1625" y="1992"/>
                    <a:pt x="2070" y="1546"/>
                    <a:pt x="2070" y="996"/>
                  </a:cubicBezTo>
                  <a:cubicBezTo>
                    <a:pt x="2070" y="594"/>
                    <a:pt x="1829" y="230"/>
                    <a:pt x="1456" y="76"/>
                  </a:cubicBezTo>
                  <a:cubicBezTo>
                    <a:pt x="1333" y="25"/>
                    <a:pt x="1204" y="0"/>
                    <a:pt x="1075" y="0"/>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4"/>
            <p:cNvSpPr/>
            <p:nvPr/>
          </p:nvSpPr>
          <p:spPr>
            <a:xfrm>
              <a:off x="4021900" y="2009525"/>
              <a:ext cx="51775" cy="49800"/>
            </a:xfrm>
            <a:custGeom>
              <a:avLst/>
              <a:gdLst/>
              <a:ahLst/>
              <a:cxnLst/>
              <a:rect l="l" t="t" r="r" b="b"/>
              <a:pathLst>
                <a:path w="2071" h="1992" extrusionOk="0">
                  <a:moveTo>
                    <a:pt x="1075" y="263"/>
                  </a:moveTo>
                  <a:lnTo>
                    <a:pt x="1075" y="265"/>
                  </a:lnTo>
                  <a:cubicBezTo>
                    <a:pt x="1478" y="265"/>
                    <a:pt x="1807" y="592"/>
                    <a:pt x="1808" y="996"/>
                  </a:cubicBezTo>
                  <a:cubicBezTo>
                    <a:pt x="1808" y="1292"/>
                    <a:pt x="1629" y="1559"/>
                    <a:pt x="1355" y="1674"/>
                  </a:cubicBezTo>
                  <a:cubicBezTo>
                    <a:pt x="1265" y="1711"/>
                    <a:pt x="1170" y="1729"/>
                    <a:pt x="1076" y="1729"/>
                  </a:cubicBezTo>
                  <a:cubicBezTo>
                    <a:pt x="885" y="1729"/>
                    <a:pt x="698" y="1654"/>
                    <a:pt x="557" y="1514"/>
                  </a:cubicBezTo>
                  <a:cubicBezTo>
                    <a:pt x="348" y="1304"/>
                    <a:pt x="285" y="990"/>
                    <a:pt x="398" y="716"/>
                  </a:cubicBezTo>
                  <a:cubicBezTo>
                    <a:pt x="512" y="442"/>
                    <a:pt x="778" y="263"/>
                    <a:pt x="1075" y="263"/>
                  </a:cubicBezTo>
                  <a:close/>
                  <a:moveTo>
                    <a:pt x="1075" y="0"/>
                  </a:moveTo>
                  <a:cubicBezTo>
                    <a:pt x="816" y="0"/>
                    <a:pt x="562" y="102"/>
                    <a:pt x="371" y="292"/>
                  </a:cubicBezTo>
                  <a:cubicBezTo>
                    <a:pt x="86" y="577"/>
                    <a:pt x="1" y="1005"/>
                    <a:pt x="155" y="1378"/>
                  </a:cubicBezTo>
                  <a:cubicBezTo>
                    <a:pt x="309" y="1749"/>
                    <a:pt x="671" y="1992"/>
                    <a:pt x="1075" y="1992"/>
                  </a:cubicBezTo>
                  <a:cubicBezTo>
                    <a:pt x="1625" y="1991"/>
                    <a:pt x="2069" y="1546"/>
                    <a:pt x="2070" y="996"/>
                  </a:cubicBezTo>
                  <a:cubicBezTo>
                    <a:pt x="2070" y="594"/>
                    <a:pt x="1828" y="230"/>
                    <a:pt x="1455" y="76"/>
                  </a:cubicBezTo>
                  <a:cubicBezTo>
                    <a:pt x="1332" y="25"/>
                    <a:pt x="1203" y="0"/>
                    <a:pt x="1075" y="0"/>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4"/>
            <p:cNvSpPr/>
            <p:nvPr/>
          </p:nvSpPr>
          <p:spPr>
            <a:xfrm>
              <a:off x="4100025" y="2009525"/>
              <a:ext cx="51775" cy="49800"/>
            </a:xfrm>
            <a:custGeom>
              <a:avLst/>
              <a:gdLst/>
              <a:ahLst/>
              <a:cxnLst/>
              <a:rect l="l" t="t" r="r" b="b"/>
              <a:pathLst>
                <a:path w="2071" h="1992" extrusionOk="0">
                  <a:moveTo>
                    <a:pt x="1075" y="263"/>
                  </a:moveTo>
                  <a:lnTo>
                    <a:pt x="1075" y="265"/>
                  </a:lnTo>
                  <a:cubicBezTo>
                    <a:pt x="1480" y="265"/>
                    <a:pt x="1807" y="592"/>
                    <a:pt x="1808" y="996"/>
                  </a:cubicBezTo>
                  <a:cubicBezTo>
                    <a:pt x="1808" y="1292"/>
                    <a:pt x="1629" y="1559"/>
                    <a:pt x="1356" y="1674"/>
                  </a:cubicBezTo>
                  <a:cubicBezTo>
                    <a:pt x="1265" y="1711"/>
                    <a:pt x="1170" y="1729"/>
                    <a:pt x="1076" y="1729"/>
                  </a:cubicBezTo>
                  <a:cubicBezTo>
                    <a:pt x="885" y="1729"/>
                    <a:pt x="698" y="1654"/>
                    <a:pt x="557" y="1514"/>
                  </a:cubicBezTo>
                  <a:cubicBezTo>
                    <a:pt x="348" y="1304"/>
                    <a:pt x="285" y="990"/>
                    <a:pt x="399" y="716"/>
                  </a:cubicBezTo>
                  <a:cubicBezTo>
                    <a:pt x="512" y="442"/>
                    <a:pt x="779" y="263"/>
                    <a:pt x="1075" y="263"/>
                  </a:cubicBezTo>
                  <a:close/>
                  <a:moveTo>
                    <a:pt x="1076" y="0"/>
                  </a:moveTo>
                  <a:cubicBezTo>
                    <a:pt x="816" y="0"/>
                    <a:pt x="562" y="102"/>
                    <a:pt x="371" y="292"/>
                  </a:cubicBezTo>
                  <a:cubicBezTo>
                    <a:pt x="86" y="577"/>
                    <a:pt x="1" y="1005"/>
                    <a:pt x="155" y="1378"/>
                  </a:cubicBezTo>
                  <a:cubicBezTo>
                    <a:pt x="309" y="1749"/>
                    <a:pt x="673" y="1992"/>
                    <a:pt x="1075" y="1992"/>
                  </a:cubicBezTo>
                  <a:cubicBezTo>
                    <a:pt x="1625" y="1991"/>
                    <a:pt x="2071" y="1546"/>
                    <a:pt x="2071" y="996"/>
                  </a:cubicBezTo>
                  <a:cubicBezTo>
                    <a:pt x="2071" y="594"/>
                    <a:pt x="1828" y="230"/>
                    <a:pt x="1456" y="76"/>
                  </a:cubicBezTo>
                  <a:cubicBezTo>
                    <a:pt x="1333" y="25"/>
                    <a:pt x="1204" y="0"/>
                    <a:pt x="1076" y="0"/>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4"/>
            <p:cNvSpPr/>
            <p:nvPr/>
          </p:nvSpPr>
          <p:spPr>
            <a:xfrm>
              <a:off x="4178200" y="2009525"/>
              <a:ext cx="51750" cy="49800"/>
            </a:xfrm>
            <a:custGeom>
              <a:avLst/>
              <a:gdLst/>
              <a:ahLst/>
              <a:cxnLst/>
              <a:rect l="l" t="t" r="r" b="b"/>
              <a:pathLst>
                <a:path w="2070" h="1992" extrusionOk="0">
                  <a:moveTo>
                    <a:pt x="1074" y="263"/>
                  </a:moveTo>
                  <a:lnTo>
                    <a:pt x="1074"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7" y="263"/>
                    <a:pt x="1074" y="263"/>
                  </a:cubicBezTo>
                  <a:close/>
                  <a:moveTo>
                    <a:pt x="1074" y="0"/>
                  </a:moveTo>
                  <a:cubicBezTo>
                    <a:pt x="815" y="0"/>
                    <a:pt x="560" y="102"/>
                    <a:pt x="369" y="292"/>
                  </a:cubicBezTo>
                  <a:cubicBezTo>
                    <a:pt x="85" y="577"/>
                    <a:pt x="0" y="1005"/>
                    <a:pt x="154" y="1378"/>
                  </a:cubicBezTo>
                  <a:cubicBezTo>
                    <a:pt x="308" y="1749"/>
                    <a:pt x="671" y="1992"/>
                    <a:pt x="1074" y="1992"/>
                  </a:cubicBezTo>
                  <a:cubicBezTo>
                    <a:pt x="1623" y="1991"/>
                    <a:pt x="2069" y="1546"/>
                    <a:pt x="2070" y="996"/>
                  </a:cubicBezTo>
                  <a:cubicBezTo>
                    <a:pt x="2070" y="594"/>
                    <a:pt x="1827" y="230"/>
                    <a:pt x="1455" y="76"/>
                  </a:cubicBezTo>
                  <a:cubicBezTo>
                    <a:pt x="1332" y="25"/>
                    <a:pt x="1203" y="0"/>
                    <a:pt x="1074" y="0"/>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4"/>
            <p:cNvSpPr/>
            <p:nvPr/>
          </p:nvSpPr>
          <p:spPr>
            <a:xfrm>
              <a:off x="4256325" y="2009525"/>
              <a:ext cx="51775" cy="49800"/>
            </a:xfrm>
            <a:custGeom>
              <a:avLst/>
              <a:gdLst/>
              <a:ahLst/>
              <a:cxnLst/>
              <a:rect l="l" t="t" r="r" b="b"/>
              <a:pathLst>
                <a:path w="2071" h="1992" extrusionOk="0">
                  <a:moveTo>
                    <a:pt x="1075" y="263"/>
                  </a:moveTo>
                  <a:lnTo>
                    <a:pt x="1075" y="265"/>
                  </a:lnTo>
                  <a:cubicBezTo>
                    <a:pt x="1479" y="265"/>
                    <a:pt x="1806"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7" y="716"/>
                  </a:cubicBezTo>
                  <a:cubicBezTo>
                    <a:pt x="511" y="442"/>
                    <a:pt x="779" y="263"/>
                    <a:pt x="1075" y="263"/>
                  </a:cubicBezTo>
                  <a:close/>
                  <a:moveTo>
                    <a:pt x="1075" y="0"/>
                  </a:moveTo>
                  <a:cubicBezTo>
                    <a:pt x="816" y="0"/>
                    <a:pt x="561" y="102"/>
                    <a:pt x="371" y="292"/>
                  </a:cubicBezTo>
                  <a:cubicBezTo>
                    <a:pt x="86" y="577"/>
                    <a:pt x="0" y="1005"/>
                    <a:pt x="154" y="1378"/>
                  </a:cubicBezTo>
                  <a:cubicBezTo>
                    <a:pt x="308" y="1749"/>
                    <a:pt x="672" y="1992"/>
                    <a:pt x="1075" y="1992"/>
                  </a:cubicBezTo>
                  <a:cubicBezTo>
                    <a:pt x="1624" y="1991"/>
                    <a:pt x="2070" y="1546"/>
                    <a:pt x="2070" y="996"/>
                  </a:cubicBezTo>
                  <a:cubicBezTo>
                    <a:pt x="2070" y="594"/>
                    <a:pt x="1827" y="230"/>
                    <a:pt x="1456" y="76"/>
                  </a:cubicBezTo>
                  <a:cubicBezTo>
                    <a:pt x="1333" y="25"/>
                    <a:pt x="1203" y="0"/>
                    <a:pt x="1075" y="0"/>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4"/>
            <p:cNvSpPr/>
            <p:nvPr/>
          </p:nvSpPr>
          <p:spPr>
            <a:xfrm>
              <a:off x="4334475" y="2009525"/>
              <a:ext cx="51775" cy="49800"/>
            </a:xfrm>
            <a:custGeom>
              <a:avLst/>
              <a:gdLst/>
              <a:ahLst/>
              <a:cxnLst/>
              <a:rect l="l" t="t" r="r" b="b"/>
              <a:pathLst>
                <a:path w="2071" h="1992" extrusionOk="0">
                  <a:moveTo>
                    <a:pt x="1075" y="263"/>
                  </a:moveTo>
                  <a:lnTo>
                    <a:pt x="1075"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8" y="263"/>
                    <a:pt x="1075" y="263"/>
                  </a:cubicBezTo>
                  <a:close/>
                  <a:moveTo>
                    <a:pt x="1074" y="0"/>
                  </a:moveTo>
                  <a:cubicBezTo>
                    <a:pt x="815" y="0"/>
                    <a:pt x="560" y="102"/>
                    <a:pt x="370" y="292"/>
                  </a:cubicBezTo>
                  <a:cubicBezTo>
                    <a:pt x="85" y="577"/>
                    <a:pt x="1" y="1005"/>
                    <a:pt x="155" y="1378"/>
                  </a:cubicBezTo>
                  <a:cubicBezTo>
                    <a:pt x="309" y="1749"/>
                    <a:pt x="671" y="1992"/>
                    <a:pt x="1075" y="1992"/>
                  </a:cubicBezTo>
                  <a:cubicBezTo>
                    <a:pt x="1624" y="1991"/>
                    <a:pt x="2069" y="1546"/>
                    <a:pt x="2070" y="996"/>
                  </a:cubicBezTo>
                  <a:cubicBezTo>
                    <a:pt x="2069" y="594"/>
                    <a:pt x="1828" y="230"/>
                    <a:pt x="1455" y="76"/>
                  </a:cubicBezTo>
                  <a:cubicBezTo>
                    <a:pt x="1332" y="25"/>
                    <a:pt x="1202" y="0"/>
                    <a:pt x="1074" y="0"/>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4"/>
            <p:cNvSpPr/>
            <p:nvPr/>
          </p:nvSpPr>
          <p:spPr>
            <a:xfrm>
              <a:off x="3787500" y="2085700"/>
              <a:ext cx="51750" cy="49825"/>
            </a:xfrm>
            <a:custGeom>
              <a:avLst/>
              <a:gdLst/>
              <a:ahLst/>
              <a:cxnLst/>
              <a:rect l="l" t="t" r="r" b="b"/>
              <a:pathLst>
                <a:path w="2070" h="1993" extrusionOk="0">
                  <a:moveTo>
                    <a:pt x="1073" y="264"/>
                  </a:moveTo>
                  <a:cubicBezTo>
                    <a:pt x="1478" y="264"/>
                    <a:pt x="1806" y="592"/>
                    <a:pt x="1806" y="997"/>
                  </a:cubicBezTo>
                  <a:cubicBezTo>
                    <a:pt x="1806" y="1293"/>
                    <a:pt x="1628" y="1560"/>
                    <a:pt x="1354" y="1673"/>
                  </a:cubicBezTo>
                  <a:cubicBezTo>
                    <a:pt x="1263" y="1711"/>
                    <a:pt x="1168" y="1729"/>
                    <a:pt x="1074" y="1729"/>
                  </a:cubicBezTo>
                  <a:cubicBezTo>
                    <a:pt x="883" y="1729"/>
                    <a:pt x="696" y="1655"/>
                    <a:pt x="556" y="1514"/>
                  </a:cubicBezTo>
                  <a:cubicBezTo>
                    <a:pt x="346" y="1305"/>
                    <a:pt x="284" y="990"/>
                    <a:pt x="397" y="716"/>
                  </a:cubicBezTo>
                  <a:cubicBezTo>
                    <a:pt x="510" y="442"/>
                    <a:pt x="777" y="264"/>
                    <a:pt x="1073" y="264"/>
                  </a:cubicBezTo>
                  <a:close/>
                  <a:moveTo>
                    <a:pt x="1074" y="1"/>
                  </a:moveTo>
                  <a:cubicBezTo>
                    <a:pt x="815" y="1"/>
                    <a:pt x="560" y="102"/>
                    <a:pt x="369" y="293"/>
                  </a:cubicBezTo>
                  <a:cubicBezTo>
                    <a:pt x="86" y="577"/>
                    <a:pt x="0" y="1006"/>
                    <a:pt x="154" y="1377"/>
                  </a:cubicBezTo>
                  <a:cubicBezTo>
                    <a:pt x="308" y="1750"/>
                    <a:pt x="671" y="1992"/>
                    <a:pt x="1073" y="1992"/>
                  </a:cubicBezTo>
                  <a:cubicBezTo>
                    <a:pt x="1623" y="1991"/>
                    <a:pt x="2069" y="1546"/>
                    <a:pt x="2070" y="997"/>
                  </a:cubicBezTo>
                  <a:cubicBezTo>
                    <a:pt x="2070" y="593"/>
                    <a:pt x="1827" y="231"/>
                    <a:pt x="1455" y="77"/>
                  </a:cubicBezTo>
                  <a:cubicBezTo>
                    <a:pt x="1332" y="26"/>
                    <a:pt x="1203" y="1"/>
                    <a:pt x="1074"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4"/>
            <p:cNvSpPr/>
            <p:nvPr/>
          </p:nvSpPr>
          <p:spPr>
            <a:xfrm>
              <a:off x="3865625" y="2085700"/>
              <a:ext cx="51775" cy="49825"/>
            </a:xfrm>
            <a:custGeom>
              <a:avLst/>
              <a:gdLst/>
              <a:ahLst/>
              <a:cxnLst/>
              <a:rect l="l" t="t" r="r" b="b"/>
              <a:pathLst>
                <a:path w="2071" h="1993" extrusionOk="0">
                  <a:moveTo>
                    <a:pt x="1075" y="264"/>
                  </a:moveTo>
                  <a:cubicBezTo>
                    <a:pt x="1479" y="264"/>
                    <a:pt x="1806" y="592"/>
                    <a:pt x="1807" y="997"/>
                  </a:cubicBezTo>
                  <a:cubicBezTo>
                    <a:pt x="1807" y="1293"/>
                    <a:pt x="1629" y="1560"/>
                    <a:pt x="1355" y="1673"/>
                  </a:cubicBezTo>
                  <a:cubicBezTo>
                    <a:pt x="1264" y="1711"/>
                    <a:pt x="1169" y="1729"/>
                    <a:pt x="1075" y="1729"/>
                  </a:cubicBezTo>
                  <a:cubicBezTo>
                    <a:pt x="884"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7"/>
                    <a:pt x="0" y="1006"/>
                    <a:pt x="154" y="1377"/>
                  </a:cubicBezTo>
                  <a:cubicBezTo>
                    <a:pt x="309" y="1750"/>
                    <a:pt x="672" y="1992"/>
                    <a:pt x="1075" y="1992"/>
                  </a:cubicBezTo>
                  <a:cubicBezTo>
                    <a:pt x="1624" y="1991"/>
                    <a:pt x="2069" y="1546"/>
                    <a:pt x="2070" y="997"/>
                  </a:cubicBezTo>
                  <a:cubicBezTo>
                    <a:pt x="2070" y="593"/>
                    <a:pt x="1827" y="231"/>
                    <a:pt x="1456" y="77"/>
                  </a:cubicBezTo>
                  <a:cubicBezTo>
                    <a:pt x="1333" y="26"/>
                    <a:pt x="1203" y="1"/>
                    <a:pt x="1075"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4"/>
            <p:cNvSpPr/>
            <p:nvPr/>
          </p:nvSpPr>
          <p:spPr>
            <a:xfrm>
              <a:off x="3943750" y="2085700"/>
              <a:ext cx="51775" cy="49825"/>
            </a:xfrm>
            <a:custGeom>
              <a:avLst/>
              <a:gdLst/>
              <a:ahLst/>
              <a:cxnLst/>
              <a:rect l="l" t="t" r="r" b="b"/>
              <a:pathLst>
                <a:path w="2071" h="1993" extrusionOk="0">
                  <a:moveTo>
                    <a:pt x="1075" y="264"/>
                  </a:moveTo>
                  <a:cubicBezTo>
                    <a:pt x="1479" y="264"/>
                    <a:pt x="1807" y="592"/>
                    <a:pt x="1807" y="997"/>
                  </a:cubicBezTo>
                  <a:cubicBezTo>
                    <a:pt x="1807" y="1293"/>
                    <a:pt x="1629" y="1560"/>
                    <a:pt x="1355" y="1673"/>
                  </a:cubicBezTo>
                  <a:cubicBezTo>
                    <a:pt x="1264" y="1711"/>
                    <a:pt x="1169" y="1729"/>
                    <a:pt x="1075" y="1729"/>
                  </a:cubicBezTo>
                  <a:cubicBezTo>
                    <a:pt x="884" y="1729"/>
                    <a:pt x="697" y="1655"/>
                    <a:pt x="557" y="1514"/>
                  </a:cubicBezTo>
                  <a:cubicBezTo>
                    <a:pt x="347" y="1305"/>
                    <a:pt x="284" y="990"/>
                    <a:pt x="398" y="716"/>
                  </a:cubicBezTo>
                  <a:cubicBezTo>
                    <a:pt x="512" y="442"/>
                    <a:pt x="779" y="264"/>
                    <a:pt x="1075" y="264"/>
                  </a:cubicBezTo>
                  <a:close/>
                  <a:moveTo>
                    <a:pt x="1075" y="1"/>
                  </a:moveTo>
                  <a:cubicBezTo>
                    <a:pt x="816" y="1"/>
                    <a:pt x="561" y="102"/>
                    <a:pt x="371" y="293"/>
                  </a:cubicBezTo>
                  <a:cubicBezTo>
                    <a:pt x="86" y="577"/>
                    <a:pt x="0" y="1006"/>
                    <a:pt x="155" y="1377"/>
                  </a:cubicBezTo>
                  <a:cubicBezTo>
                    <a:pt x="310" y="1750"/>
                    <a:pt x="672" y="1992"/>
                    <a:pt x="1075" y="1992"/>
                  </a:cubicBezTo>
                  <a:cubicBezTo>
                    <a:pt x="1625" y="1991"/>
                    <a:pt x="2070" y="1546"/>
                    <a:pt x="2070" y="997"/>
                  </a:cubicBezTo>
                  <a:cubicBezTo>
                    <a:pt x="2070" y="593"/>
                    <a:pt x="1829" y="231"/>
                    <a:pt x="1456" y="77"/>
                  </a:cubicBezTo>
                  <a:cubicBezTo>
                    <a:pt x="1333" y="26"/>
                    <a:pt x="1204" y="1"/>
                    <a:pt x="1075"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4"/>
            <p:cNvSpPr/>
            <p:nvPr/>
          </p:nvSpPr>
          <p:spPr>
            <a:xfrm>
              <a:off x="4021900" y="2085700"/>
              <a:ext cx="51775" cy="49825"/>
            </a:xfrm>
            <a:custGeom>
              <a:avLst/>
              <a:gdLst/>
              <a:ahLst/>
              <a:cxnLst/>
              <a:rect l="l" t="t" r="r" b="b"/>
              <a:pathLst>
                <a:path w="2071" h="1993" extrusionOk="0">
                  <a:moveTo>
                    <a:pt x="1075" y="264"/>
                  </a:moveTo>
                  <a:cubicBezTo>
                    <a:pt x="1480" y="264"/>
                    <a:pt x="1807" y="592"/>
                    <a:pt x="1808" y="997"/>
                  </a:cubicBezTo>
                  <a:cubicBezTo>
                    <a:pt x="1808" y="1293"/>
                    <a:pt x="1629" y="1560"/>
                    <a:pt x="1355" y="1673"/>
                  </a:cubicBezTo>
                  <a:cubicBezTo>
                    <a:pt x="1265" y="1711"/>
                    <a:pt x="1169" y="1729"/>
                    <a:pt x="1075" y="1729"/>
                  </a:cubicBezTo>
                  <a:cubicBezTo>
                    <a:pt x="884" y="1729"/>
                    <a:pt x="697" y="1655"/>
                    <a:pt x="557" y="1514"/>
                  </a:cubicBezTo>
                  <a:cubicBezTo>
                    <a:pt x="348" y="1305"/>
                    <a:pt x="285" y="990"/>
                    <a:pt x="398" y="716"/>
                  </a:cubicBezTo>
                  <a:cubicBezTo>
                    <a:pt x="512" y="442"/>
                    <a:pt x="778" y="264"/>
                    <a:pt x="1075" y="264"/>
                  </a:cubicBezTo>
                  <a:close/>
                  <a:moveTo>
                    <a:pt x="1075" y="1"/>
                  </a:moveTo>
                  <a:cubicBezTo>
                    <a:pt x="816" y="1"/>
                    <a:pt x="562" y="102"/>
                    <a:pt x="371" y="293"/>
                  </a:cubicBezTo>
                  <a:cubicBezTo>
                    <a:pt x="86" y="577"/>
                    <a:pt x="1" y="1006"/>
                    <a:pt x="155" y="1377"/>
                  </a:cubicBezTo>
                  <a:cubicBezTo>
                    <a:pt x="309" y="1750"/>
                    <a:pt x="671" y="1992"/>
                    <a:pt x="1075" y="1992"/>
                  </a:cubicBezTo>
                  <a:cubicBezTo>
                    <a:pt x="1625" y="1991"/>
                    <a:pt x="2069" y="1546"/>
                    <a:pt x="2070" y="997"/>
                  </a:cubicBezTo>
                  <a:cubicBezTo>
                    <a:pt x="2070" y="593"/>
                    <a:pt x="1828" y="231"/>
                    <a:pt x="1455" y="77"/>
                  </a:cubicBezTo>
                  <a:cubicBezTo>
                    <a:pt x="1332" y="26"/>
                    <a:pt x="1203" y="1"/>
                    <a:pt x="1075"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4"/>
            <p:cNvSpPr/>
            <p:nvPr/>
          </p:nvSpPr>
          <p:spPr>
            <a:xfrm>
              <a:off x="4100025" y="2085700"/>
              <a:ext cx="51775" cy="49825"/>
            </a:xfrm>
            <a:custGeom>
              <a:avLst/>
              <a:gdLst/>
              <a:ahLst/>
              <a:cxnLst/>
              <a:rect l="l" t="t" r="r" b="b"/>
              <a:pathLst>
                <a:path w="2071" h="1993" extrusionOk="0">
                  <a:moveTo>
                    <a:pt x="1075" y="264"/>
                  </a:moveTo>
                  <a:cubicBezTo>
                    <a:pt x="1480" y="264"/>
                    <a:pt x="1808" y="592"/>
                    <a:pt x="1808" y="997"/>
                  </a:cubicBezTo>
                  <a:cubicBezTo>
                    <a:pt x="1808" y="1293"/>
                    <a:pt x="1629" y="1560"/>
                    <a:pt x="1356" y="1673"/>
                  </a:cubicBezTo>
                  <a:cubicBezTo>
                    <a:pt x="1265" y="1711"/>
                    <a:pt x="1170" y="1729"/>
                    <a:pt x="1075" y="1729"/>
                  </a:cubicBezTo>
                  <a:cubicBezTo>
                    <a:pt x="885" y="1729"/>
                    <a:pt x="697" y="1655"/>
                    <a:pt x="557" y="1514"/>
                  </a:cubicBezTo>
                  <a:cubicBezTo>
                    <a:pt x="348" y="1305"/>
                    <a:pt x="285" y="990"/>
                    <a:pt x="399" y="716"/>
                  </a:cubicBezTo>
                  <a:cubicBezTo>
                    <a:pt x="512" y="442"/>
                    <a:pt x="779" y="264"/>
                    <a:pt x="1075" y="264"/>
                  </a:cubicBezTo>
                  <a:close/>
                  <a:moveTo>
                    <a:pt x="1076" y="1"/>
                  </a:moveTo>
                  <a:cubicBezTo>
                    <a:pt x="816" y="1"/>
                    <a:pt x="562" y="102"/>
                    <a:pt x="371" y="293"/>
                  </a:cubicBezTo>
                  <a:cubicBezTo>
                    <a:pt x="86" y="578"/>
                    <a:pt x="1" y="1006"/>
                    <a:pt x="155" y="1377"/>
                  </a:cubicBezTo>
                  <a:cubicBezTo>
                    <a:pt x="309" y="1750"/>
                    <a:pt x="673" y="1992"/>
                    <a:pt x="1075" y="1992"/>
                  </a:cubicBezTo>
                  <a:cubicBezTo>
                    <a:pt x="1625" y="1991"/>
                    <a:pt x="2071" y="1546"/>
                    <a:pt x="2071" y="997"/>
                  </a:cubicBezTo>
                  <a:cubicBezTo>
                    <a:pt x="2071" y="593"/>
                    <a:pt x="1828" y="231"/>
                    <a:pt x="1456" y="77"/>
                  </a:cubicBezTo>
                  <a:cubicBezTo>
                    <a:pt x="1333" y="26"/>
                    <a:pt x="1204" y="1"/>
                    <a:pt x="1076"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4"/>
            <p:cNvSpPr/>
            <p:nvPr/>
          </p:nvSpPr>
          <p:spPr>
            <a:xfrm>
              <a:off x="4178200" y="2085700"/>
              <a:ext cx="51750" cy="49825"/>
            </a:xfrm>
            <a:custGeom>
              <a:avLst/>
              <a:gdLst/>
              <a:ahLst/>
              <a:cxnLst/>
              <a:rect l="l" t="t" r="r" b="b"/>
              <a:pathLst>
                <a:path w="2070" h="1993" extrusionOk="0">
                  <a:moveTo>
                    <a:pt x="1074" y="264"/>
                  </a:moveTo>
                  <a:cubicBezTo>
                    <a:pt x="1478" y="264"/>
                    <a:pt x="1806" y="592"/>
                    <a:pt x="1806" y="997"/>
                  </a:cubicBezTo>
                  <a:cubicBezTo>
                    <a:pt x="1806" y="1293"/>
                    <a:pt x="1628" y="1560"/>
                    <a:pt x="1354" y="1673"/>
                  </a:cubicBezTo>
                  <a:cubicBezTo>
                    <a:pt x="1263" y="1711"/>
                    <a:pt x="1168" y="1729"/>
                    <a:pt x="1074" y="1729"/>
                  </a:cubicBezTo>
                  <a:cubicBezTo>
                    <a:pt x="883" y="1729"/>
                    <a:pt x="696" y="1655"/>
                    <a:pt x="556" y="1514"/>
                  </a:cubicBezTo>
                  <a:cubicBezTo>
                    <a:pt x="346" y="1305"/>
                    <a:pt x="284" y="990"/>
                    <a:pt x="397" y="716"/>
                  </a:cubicBezTo>
                  <a:cubicBezTo>
                    <a:pt x="510" y="442"/>
                    <a:pt x="777" y="264"/>
                    <a:pt x="1074" y="264"/>
                  </a:cubicBezTo>
                  <a:close/>
                  <a:moveTo>
                    <a:pt x="1074" y="1"/>
                  </a:moveTo>
                  <a:cubicBezTo>
                    <a:pt x="815" y="1"/>
                    <a:pt x="560" y="102"/>
                    <a:pt x="369" y="293"/>
                  </a:cubicBezTo>
                  <a:cubicBezTo>
                    <a:pt x="85" y="578"/>
                    <a:pt x="0" y="1006"/>
                    <a:pt x="154" y="1377"/>
                  </a:cubicBezTo>
                  <a:cubicBezTo>
                    <a:pt x="308" y="1750"/>
                    <a:pt x="671" y="1992"/>
                    <a:pt x="1074" y="1992"/>
                  </a:cubicBezTo>
                  <a:cubicBezTo>
                    <a:pt x="1623" y="1991"/>
                    <a:pt x="2069" y="1546"/>
                    <a:pt x="2070" y="997"/>
                  </a:cubicBezTo>
                  <a:cubicBezTo>
                    <a:pt x="2070" y="593"/>
                    <a:pt x="1827" y="231"/>
                    <a:pt x="1455" y="77"/>
                  </a:cubicBezTo>
                  <a:cubicBezTo>
                    <a:pt x="1332" y="26"/>
                    <a:pt x="1203" y="1"/>
                    <a:pt x="1074"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4"/>
            <p:cNvSpPr/>
            <p:nvPr/>
          </p:nvSpPr>
          <p:spPr>
            <a:xfrm>
              <a:off x="4256325" y="2085700"/>
              <a:ext cx="51775" cy="49825"/>
            </a:xfrm>
            <a:custGeom>
              <a:avLst/>
              <a:gdLst/>
              <a:ahLst/>
              <a:cxnLst/>
              <a:rect l="l" t="t" r="r" b="b"/>
              <a:pathLst>
                <a:path w="2071" h="1993" extrusionOk="0">
                  <a:moveTo>
                    <a:pt x="1075" y="264"/>
                  </a:moveTo>
                  <a:cubicBezTo>
                    <a:pt x="1479" y="264"/>
                    <a:pt x="1806" y="592"/>
                    <a:pt x="1807" y="997"/>
                  </a:cubicBezTo>
                  <a:cubicBezTo>
                    <a:pt x="1807" y="1293"/>
                    <a:pt x="1629" y="1560"/>
                    <a:pt x="1355" y="1673"/>
                  </a:cubicBezTo>
                  <a:cubicBezTo>
                    <a:pt x="1264" y="1711"/>
                    <a:pt x="1169" y="1729"/>
                    <a:pt x="1074" y="1729"/>
                  </a:cubicBezTo>
                  <a:cubicBezTo>
                    <a:pt x="884"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7"/>
                    <a:pt x="0" y="1006"/>
                    <a:pt x="154" y="1377"/>
                  </a:cubicBezTo>
                  <a:cubicBezTo>
                    <a:pt x="308" y="1750"/>
                    <a:pt x="672" y="1992"/>
                    <a:pt x="1075" y="1992"/>
                  </a:cubicBezTo>
                  <a:cubicBezTo>
                    <a:pt x="1624" y="1991"/>
                    <a:pt x="2070" y="1546"/>
                    <a:pt x="2070" y="997"/>
                  </a:cubicBezTo>
                  <a:cubicBezTo>
                    <a:pt x="2070" y="593"/>
                    <a:pt x="1827" y="231"/>
                    <a:pt x="1456" y="77"/>
                  </a:cubicBezTo>
                  <a:cubicBezTo>
                    <a:pt x="1333" y="26"/>
                    <a:pt x="1203" y="1"/>
                    <a:pt x="1075"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4"/>
            <p:cNvSpPr/>
            <p:nvPr/>
          </p:nvSpPr>
          <p:spPr>
            <a:xfrm>
              <a:off x="4334475" y="2085700"/>
              <a:ext cx="51775" cy="49825"/>
            </a:xfrm>
            <a:custGeom>
              <a:avLst/>
              <a:gdLst/>
              <a:ahLst/>
              <a:cxnLst/>
              <a:rect l="l" t="t" r="r" b="b"/>
              <a:pathLst>
                <a:path w="2071" h="1993" extrusionOk="0">
                  <a:moveTo>
                    <a:pt x="1075" y="264"/>
                  </a:moveTo>
                  <a:cubicBezTo>
                    <a:pt x="1478" y="264"/>
                    <a:pt x="1806" y="592"/>
                    <a:pt x="1806" y="997"/>
                  </a:cubicBezTo>
                  <a:cubicBezTo>
                    <a:pt x="1806" y="1293"/>
                    <a:pt x="1628" y="1560"/>
                    <a:pt x="1354" y="1673"/>
                  </a:cubicBezTo>
                  <a:cubicBezTo>
                    <a:pt x="1264" y="1711"/>
                    <a:pt x="1169" y="1729"/>
                    <a:pt x="1074" y="1729"/>
                  </a:cubicBezTo>
                  <a:cubicBezTo>
                    <a:pt x="884" y="1729"/>
                    <a:pt x="696" y="1655"/>
                    <a:pt x="556" y="1514"/>
                  </a:cubicBezTo>
                  <a:cubicBezTo>
                    <a:pt x="346" y="1305"/>
                    <a:pt x="284" y="990"/>
                    <a:pt x="397" y="716"/>
                  </a:cubicBezTo>
                  <a:cubicBezTo>
                    <a:pt x="510" y="442"/>
                    <a:pt x="778" y="264"/>
                    <a:pt x="1075" y="264"/>
                  </a:cubicBezTo>
                  <a:close/>
                  <a:moveTo>
                    <a:pt x="1074" y="1"/>
                  </a:moveTo>
                  <a:cubicBezTo>
                    <a:pt x="815" y="1"/>
                    <a:pt x="560" y="102"/>
                    <a:pt x="370" y="293"/>
                  </a:cubicBezTo>
                  <a:cubicBezTo>
                    <a:pt x="85" y="578"/>
                    <a:pt x="1" y="1006"/>
                    <a:pt x="155" y="1377"/>
                  </a:cubicBezTo>
                  <a:cubicBezTo>
                    <a:pt x="309" y="1750"/>
                    <a:pt x="671" y="1992"/>
                    <a:pt x="1075" y="1992"/>
                  </a:cubicBezTo>
                  <a:cubicBezTo>
                    <a:pt x="1624" y="1991"/>
                    <a:pt x="2069" y="1546"/>
                    <a:pt x="2070" y="997"/>
                  </a:cubicBezTo>
                  <a:cubicBezTo>
                    <a:pt x="2069" y="593"/>
                    <a:pt x="1828" y="231"/>
                    <a:pt x="1455" y="77"/>
                  </a:cubicBezTo>
                  <a:cubicBezTo>
                    <a:pt x="1332" y="26"/>
                    <a:pt x="1202" y="1"/>
                    <a:pt x="1074"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 name="Google Shape;455;p14"/>
          <p:cNvGrpSpPr/>
          <p:nvPr/>
        </p:nvGrpSpPr>
        <p:grpSpPr>
          <a:xfrm>
            <a:off x="7337015" y="-438480"/>
            <a:ext cx="1165899" cy="1165899"/>
            <a:chOff x="4577450" y="2046575"/>
            <a:chExt cx="388400" cy="388400"/>
          </a:xfrm>
        </p:grpSpPr>
        <p:sp>
          <p:nvSpPr>
            <p:cNvPr id="456" name="Google Shape;456;p14"/>
            <p:cNvSpPr/>
            <p:nvPr/>
          </p:nvSpPr>
          <p:spPr>
            <a:xfrm>
              <a:off x="4577450" y="2046575"/>
              <a:ext cx="77300" cy="77300"/>
            </a:xfrm>
            <a:custGeom>
              <a:avLst/>
              <a:gdLst/>
              <a:ahLst/>
              <a:cxnLst/>
              <a:rect l="l" t="t" r="r" b="b"/>
              <a:pathLst>
                <a:path w="3092" h="3092" extrusionOk="0">
                  <a:moveTo>
                    <a:pt x="1410" y="1"/>
                  </a:moveTo>
                  <a:lnTo>
                    <a:pt x="1" y="1410"/>
                  </a:lnTo>
                  <a:lnTo>
                    <a:pt x="1" y="3092"/>
                  </a:lnTo>
                  <a:lnTo>
                    <a:pt x="3091"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4"/>
            <p:cNvSpPr/>
            <p:nvPr/>
          </p:nvSpPr>
          <p:spPr>
            <a:xfrm>
              <a:off x="4577450" y="2046575"/>
              <a:ext cx="143725" cy="143750"/>
            </a:xfrm>
            <a:custGeom>
              <a:avLst/>
              <a:gdLst/>
              <a:ahLst/>
              <a:cxnLst/>
              <a:rect l="l" t="t" r="r" b="b"/>
              <a:pathLst>
                <a:path w="5749" h="5750" extrusionOk="0">
                  <a:moveTo>
                    <a:pt x="4067" y="1"/>
                  </a:moveTo>
                  <a:lnTo>
                    <a:pt x="1" y="4066"/>
                  </a:lnTo>
                  <a:lnTo>
                    <a:pt x="1" y="5749"/>
                  </a:lnTo>
                  <a:lnTo>
                    <a:pt x="5749"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a:off x="4577450" y="2046575"/>
              <a:ext cx="210175" cy="210150"/>
            </a:xfrm>
            <a:custGeom>
              <a:avLst/>
              <a:gdLst/>
              <a:ahLst/>
              <a:cxnLst/>
              <a:rect l="l" t="t" r="r" b="b"/>
              <a:pathLst>
                <a:path w="8407" h="8406" extrusionOk="0">
                  <a:moveTo>
                    <a:pt x="6724" y="1"/>
                  </a:moveTo>
                  <a:lnTo>
                    <a:pt x="1" y="6723"/>
                  </a:lnTo>
                  <a:lnTo>
                    <a:pt x="1" y="8405"/>
                  </a:lnTo>
                  <a:lnTo>
                    <a:pt x="8406"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a:off x="4577450" y="2046575"/>
              <a:ext cx="276575" cy="276575"/>
            </a:xfrm>
            <a:custGeom>
              <a:avLst/>
              <a:gdLst/>
              <a:ahLst/>
              <a:cxnLst/>
              <a:rect l="l" t="t" r="r" b="b"/>
              <a:pathLst>
                <a:path w="11063" h="11063" extrusionOk="0">
                  <a:moveTo>
                    <a:pt x="9381" y="1"/>
                  </a:moveTo>
                  <a:lnTo>
                    <a:pt x="1" y="9381"/>
                  </a:lnTo>
                  <a:lnTo>
                    <a:pt x="1" y="11063"/>
                  </a:lnTo>
                  <a:lnTo>
                    <a:pt x="11062"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a:off x="4577450" y="2046575"/>
              <a:ext cx="343000" cy="343000"/>
            </a:xfrm>
            <a:custGeom>
              <a:avLst/>
              <a:gdLst/>
              <a:ahLst/>
              <a:cxnLst/>
              <a:rect l="l" t="t" r="r" b="b"/>
              <a:pathLst>
                <a:path w="13720" h="13720" extrusionOk="0">
                  <a:moveTo>
                    <a:pt x="12038" y="1"/>
                  </a:moveTo>
                  <a:lnTo>
                    <a:pt x="1" y="12037"/>
                  </a:lnTo>
                  <a:lnTo>
                    <a:pt x="1" y="13720"/>
                  </a:lnTo>
                  <a:lnTo>
                    <a:pt x="13720"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4577450" y="2046575"/>
              <a:ext cx="388400" cy="388400"/>
            </a:xfrm>
            <a:custGeom>
              <a:avLst/>
              <a:gdLst/>
              <a:ahLst/>
              <a:cxnLst/>
              <a:rect l="l" t="t" r="r" b="b"/>
              <a:pathLst>
                <a:path w="15536" h="15536" extrusionOk="0">
                  <a:moveTo>
                    <a:pt x="14695" y="1"/>
                  </a:moveTo>
                  <a:lnTo>
                    <a:pt x="1" y="14694"/>
                  </a:lnTo>
                  <a:lnTo>
                    <a:pt x="1" y="15536"/>
                  </a:lnTo>
                  <a:lnTo>
                    <a:pt x="841" y="15536"/>
                  </a:lnTo>
                  <a:lnTo>
                    <a:pt x="15535" y="841"/>
                  </a:lnTo>
                  <a:lnTo>
                    <a:pt x="15535"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4622850" y="2091975"/>
              <a:ext cx="343000" cy="343000"/>
            </a:xfrm>
            <a:custGeom>
              <a:avLst/>
              <a:gdLst/>
              <a:ahLst/>
              <a:cxnLst/>
              <a:rect l="l" t="t" r="r" b="b"/>
              <a:pathLst>
                <a:path w="13720" h="13720" extrusionOk="0">
                  <a:moveTo>
                    <a:pt x="13719" y="1"/>
                  </a:moveTo>
                  <a:lnTo>
                    <a:pt x="1" y="13720"/>
                  </a:lnTo>
                  <a:lnTo>
                    <a:pt x="1682" y="13720"/>
                  </a:lnTo>
                  <a:lnTo>
                    <a:pt x="13719" y="1683"/>
                  </a:lnTo>
                  <a:lnTo>
                    <a:pt x="13719"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4"/>
            <p:cNvSpPr/>
            <p:nvPr/>
          </p:nvSpPr>
          <p:spPr>
            <a:xfrm>
              <a:off x="4689275" y="2158400"/>
              <a:ext cx="276575" cy="276575"/>
            </a:xfrm>
            <a:custGeom>
              <a:avLst/>
              <a:gdLst/>
              <a:ahLst/>
              <a:cxnLst/>
              <a:rect l="l" t="t" r="r" b="b"/>
              <a:pathLst>
                <a:path w="11063" h="11063" extrusionOk="0">
                  <a:moveTo>
                    <a:pt x="11062" y="0"/>
                  </a:moveTo>
                  <a:lnTo>
                    <a:pt x="1" y="11063"/>
                  </a:lnTo>
                  <a:lnTo>
                    <a:pt x="1683" y="11063"/>
                  </a:lnTo>
                  <a:lnTo>
                    <a:pt x="11062" y="1683"/>
                  </a:lnTo>
                  <a:lnTo>
                    <a:pt x="11062" y="0"/>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p:nvPr/>
          </p:nvSpPr>
          <p:spPr>
            <a:xfrm>
              <a:off x="4755700" y="2224825"/>
              <a:ext cx="210150" cy="210150"/>
            </a:xfrm>
            <a:custGeom>
              <a:avLst/>
              <a:gdLst/>
              <a:ahLst/>
              <a:cxnLst/>
              <a:rect l="l" t="t" r="r" b="b"/>
              <a:pathLst>
                <a:path w="8406" h="8406" extrusionOk="0">
                  <a:moveTo>
                    <a:pt x="8405" y="0"/>
                  </a:moveTo>
                  <a:lnTo>
                    <a:pt x="0" y="8406"/>
                  </a:lnTo>
                  <a:lnTo>
                    <a:pt x="1682" y="8406"/>
                  </a:lnTo>
                  <a:lnTo>
                    <a:pt x="8405" y="1682"/>
                  </a:lnTo>
                  <a:lnTo>
                    <a:pt x="8405" y="0"/>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4822125" y="2291250"/>
              <a:ext cx="143725" cy="143725"/>
            </a:xfrm>
            <a:custGeom>
              <a:avLst/>
              <a:gdLst/>
              <a:ahLst/>
              <a:cxnLst/>
              <a:rect l="l" t="t" r="r" b="b"/>
              <a:pathLst>
                <a:path w="5749" h="5749" extrusionOk="0">
                  <a:moveTo>
                    <a:pt x="5748" y="1"/>
                  </a:moveTo>
                  <a:lnTo>
                    <a:pt x="0" y="5749"/>
                  </a:lnTo>
                  <a:lnTo>
                    <a:pt x="1682" y="5749"/>
                  </a:lnTo>
                  <a:lnTo>
                    <a:pt x="5748" y="1682"/>
                  </a:lnTo>
                  <a:lnTo>
                    <a:pt x="5748"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4888550" y="2357650"/>
              <a:ext cx="77300" cy="77325"/>
            </a:xfrm>
            <a:custGeom>
              <a:avLst/>
              <a:gdLst/>
              <a:ahLst/>
              <a:cxnLst/>
              <a:rect l="l" t="t" r="r" b="b"/>
              <a:pathLst>
                <a:path w="3092" h="3093" extrusionOk="0">
                  <a:moveTo>
                    <a:pt x="3091" y="1"/>
                  </a:moveTo>
                  <a:lnTo>
                    <a:pt x="1" y="3093"/>
                  </a:lnTo>
                  <a:lnTo>
                    <a:pt x="1682" y="3093"/>
                  </a:lnTo>
                  <a:lnTo>
                    <a:pt x="3091" y="1683"/>
                  </a:lnTo>
                  <a:lnTo>
                    <a:pt x="3091"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Four Columns">
  <p:cSld name="TITLE_AND_BODY_1_3">
    <p:spTree>
      <p:nvGrpSpPr>
        <p:cNvPr id="1" name="Shape 593"/>
        <p:cNvGrpSpPr/>
        <p:nvPr/>
      </p:nvGrpSpPr>
      <p:grpSpPr>
        <a:xfrm>
          <a:off x="0" y="0"/>
          <a:ext cx="0" cy="0"/>
          <a:chOff x="0" y="0"/>
          <a:chExt cx="0" cy="0"/>
        </a:xfrm>
      </p:grpSpPr>
      <p:sp>
        <p:nvSpPr>
          <p:cNvPr id="594" name="Google Shape;594;p17"/>
          <p:cNvSpPr txBox="1">
            <a:spLocks noGrp="1"/>
          </p:cNvSpPr>
          <p:nvPr>
            <p:ph type="title"/>
          </p:nvPr>
        </p:nvSpPr>
        <p:spPr>
          <a:xfrm rot="-5400000">
            <a:off x="5033475" y="580625"/>
            <a:ext cx="7059600" cy="447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800"/>
              <a:buNone/>
              <a:defRPr sz="1800"/>
            </a:lvl9pPr>
          </a:lstStyle>
          <a:p>
            <a:endParaRPr/>
          </a:p>
        </p:txBody>
      </p:sp>
      <p:grpSp>
        <p:nvGrpSpPr>
          <p:cNvPr id="595" name="Google Shape;595;p17"/>
          <p:cNvGrpSpPr/>
          <p:nvPr/>
        </p:nvGrpSpPr>
        <p:grpSpPr>
          <a:xfrm>
            <a:off x="8448738" y="4410575"/>
            <a:ext cx="229075" cy="1063850"/>
            <a:chOff x="6963625" y="2302750"/>
            <a:chExt cx="229075" cy="1063850"/>
          </a:xfrm>
        </p:grpSpPr>
        <p:sp>
          <p:nvSpPr>
            <p:cNvPr id="596" name="Google Shape;596;p17"/>
            <p:cNvSpPr/>
            <p:nvPr/>
          </p:nvSpPr>
          <p:spPr>
            <a:xfrm>
              <a:off x="6963625" y="2302750"/>
              <a:ext cx="229075" cy="137775"/>
            </a:xfrm>
            <a:custGeom>
              <a:avLst/>
              <a:gdLst/>
              <a:ahLst/>
              <a:cxnLst/>
              <a:rect l="l" t="t" r="r" b="b"/>
              <a:pathLst>
                <a:path w="9163" h="5511" extrusionOk="0">
                  <a:moveTo>
                    <a:pt x="4582" y="1"/>
                  </a:moveTo>
                  <a:lnTo>
                    <a:pt x="1" y="4582"/>
                  </a:lnTo>
                  <a:lnTo>
                    <a:pt x="930" y="5511"/>
                  </a:lnTo>
                  <a:lnTo>
                    <a:pt x="4582" y="1860"/>
                  </a:lnTo>
                  <a:lnTo>
                    <a:pt x="8232" y="5511"/>
                  </a:lnTo>
                  <a:lnTo>
                    <a:pt x="9162" y="4582"/>
                  </a:lnTo>
                  <a:lnTo>
                    <a:pt x="4582" y="1"/>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7"/>
            <p:cNvSpPr/>
            <p:nvPr/>
          </p:nvSpPr>
          <p:spPr>
            <a:xfrm>
              <a:off x="6963625" y="2405625"/>
              <a:ext cx="229075" cy="137800"/>
            </a:xfrm>
            <a:custGeom>
              <a:avLst/>
              <a:gdLst/>
              <a:ahLst/>
              <a:cxnLst/>
              <a:rect l="l" t="t" r="r" b="b"/>
              <a:pathLst>
                <a:path w="9163" h="5512" extrusionOk="0">
                  <a:moveTo>
                    <a:pt x="4582" y="1"/>
                  </a:moveTo>
                  <a:lnTo>
                    <a:pt x="1" y="4582"/>
                  </a:lnTo>
                  <a:lnTo>
                    <a:pt x="930" y="5512"/>
                  </a:lnTo>
                  <a:lnTo>
                    <a:pt x="4582" y="1861"/>
                  </a:lnTo>
                  <a:lnTo>
                    <a:pt x="8232" y="5512"/>
                  </a:lnTo>
                  <a:lnTo>
                    <a:pt x="9162" y="4582"/>
                  </a:lnTo>
                  <a:lnTo>
                    <a:pt x="4582" y="1"/>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7"/>
            <p:cNvSpPr/>
            <p:nvPr/>
          </p:nvSpPr>
          <p:spPr>
            <a:xfrm>
              <a:off x="6963625" y="2508550"/>
              <a:ext cx="229075" cy="137800"/>
            </a:xfrm>
            <a:custGeom>
              <a:avLst/>
              <a:gdLst/>
              <a:ahLst/>
              <a:cxnLst/>
              <a:rect l="l" t="t" r="r" b="b"/>
              <a:pathLst>
                <a:path w="9163" h="5512" extrusionOk="0">
                  <a:moveTo>
                    <a:pt x="4582" y="0"/>
                  </a:moveTo>
                  <a:lnTo>
                    <a:pt x="1" y="4581"/>
                  </a:lnTo>
                  <a:lnTo>
                    <a:pt x="930" y="5511"/>
                  </a:lnTo>
                  <a:lnTo>
                    <a:pt x="4582" y="1859"/>
                  </a:lnTo>
                  <a:lnTo>
                    <a:pt x="8232" y="5511"/>
                  </a:lnTo>
                  <a:lnTo>
                    <a:pt x="9162" y="4581"/>
                  </a:lnTo>
                  <a:lnTo>
                    <a:pt x="4582" y="0"/>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7"/>
            <p:cNvSpPr/>
            <p:nvPr/>
          </p:nvSpPr>
          <p:spPr>
            <a:xfrm>
              <a:off x="6963625" y="2611450"/>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7"/>
            <p:cNvSpPr/>
            <p:nvPr/>
          </p:nvSpPr>
          <p:spPr>
            <a:xfrm>
              <a:off x="6963625" y="2714325"/>
              <a:ext cx="229075" cy="137800"/>
            </a:xfrm>
            <a:custGeom>
              <a:avLst/>
              <a:gdLst/>
              <a:ahLst/>
              <a:cxnLst/>
              <a:rect l="l" t="t" r="r" b="b"/>
              <a:pathLst>
                <a:path w="9163" h="5512" extrusionOk="0">
                  <a:moveTo>
                    <a:pt x="4582" y="1"/>
                  </a:moveTo>
                  <a:lnTo>
                    <a:pt x="1" y="4581"/>
                  </a:lnTo>
                  <a:lnTo>
                    <a:pt x="930" y="5511"/>
                  </a:lnTo>
                  <a:lnTo>
                    <a:pt x="4582" y="1861"/>
                  </a:lnTo>
                  <a:lnTo>
                    <a:pt x="8232" y="5511"/>
                  </a:lnTo>
                  <a:lnTo>
                    <a:pt x="9162" y="4581"/>
                  </a:lnTo>
                  <a:lnTo>
                    <a:pt x="4582" y="1"/>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7"/>
            <p:cNvSpPr/>
            <p:nvPr/>
          </p:nvSpPr>
          <p:spPr>
            <a:xfrm>
              <a:off x="6963625" y="2817225"/>
              <a:ext cx="229075" cy="137800"/>
            </a:xfrm>
            <a:custGeom>
              <a:avLst/>
              <a:gdLst/>
              <a:ahLst/>
              <a:cxnLst/>
              <a:rect l="l" t="t" r="r" b="b"/>
              <a:pathLst>
                <a:path w="9163" h="5512" extrusionOk="0">
                  <a:moveTo>
                    <a:pt x="4582" y="1"/>
                  </a:moveTo>
                  <a:lnTo>
                    <a:pt x="1" y="4582"/>
                  </a:lnTo>
                  <a:lnTo>
                    <a:pt x="930" y="5512"/>
                  </a:lnTo>
                  <a:lnTo>
                    <a:pt x="4582" y="1860"/>
                  </a:lnTo>
                  <a:lnTo>
                    <a:pt x="8232" y="5512"/>
                  </a:lnTo>
                  <a:lnTo>
                    <a:pt x="9162" y="4582"/>
                  </a:lnTo>
                  <a:lnTo>
                    <a:pt x="4582" y="1"/>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7"/>
            <p:cNvSpPr/>
            <p:nvPr/>
          </p:nvSpPr>
          <p:spPr>
            <a:xfrm>
              <a:off x="6963625" y="2920100"/>
              <a:ext cx="229075" cy="137800"/>
            </a:xfrm>
            <a:custGeom>
              <a:avLst/>
              <a:gdLst/>
              <a:ahLst/>
              <a:cxnLst/>
              <a:rect l="l" t="t" r="r" b="b"/>
              <a:pathLst>
                <a:path w="9163" h="5512" extrusionOk="0">
                  <a:moveTo>
                    <a:pt x="4582" y="1"/>
                  </a:moveTo>
                  <a:lnTo>
                    <a:pt x="1" y="4583"/>
                  </a:lnTo>
                  <a:lnTo>
                    <a:pt x="930" y="5512"/>
                  </a:lnTo>
                  <a:lnTo>
                    <a:pt x="4582" y="1861"/>
                  </a:lnTo>
                  <a:lnTo>
                    <a:pt x="8232" y="5512"/>
                  </a:lnTo>
                  <a:lnTo>
                    <a:pt x="9162" y="4583"/>
                  </a:lnTo>
                  <a:lnTo>
                    <a:pt x="4582" y="1"/>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7"/>
            <p:cNvSpPr/>
            <p:nvPr/>
          </p:nvSpPr>
          <p:spPr>
            <a:xfrm>
              <a:off x="6963625" y="3023025"/>
              <a:ext cx="229075" cy="137800"/>
            </a:xfrm>
            <a:custGeom>
              <a:avLst/>
              <a:gdLst/>
              <a:ahLst/>
              <a:cxnLst/>
              <a:rect l="l" t="t" r="r" b="b"/>
              <a:pathLst>
                <a:path w="9163" h="5512" extrusionOk="0">
                  <a:moveTo>
                    <a:pt x="4582" y="0"/>
                  </a:moveTo>
                  <a:lnTo>
                    <a:pt x="1" y="4581"/>
                  </a:lnTo>
                  <a:lnTo>
                    <a:pt x="930" y="5511"/>
                  </a:lnTo>
                  <a:lnTo>
                    <a:pt x="4582" y="1860"/>
                  </a:lnTo>
                  <a:lnTo>
                    <a:pt x="8232" y="5511"/>
                  </a:lnTo>
                  <a:lnTo>
                    <a:pt x="9162" y="4581"/>
                  </a:lnTo>
                  <a:lnTo>
                    <a:pt x="4582" y="0"/>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7"/>
            <p:cNvSpPr/>
            <p:nvPr/>
          </p:nvSpPr>
          <p:spPr>
            <a:xfrm>
              <a:off x="6963625" y="3125925"/>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7"/>
            <p:cNvSpPr/>
            <p:nvPr/>
          </p:nvSpPr>
          <p:spPr>
            <a:xfrm>
              <a:off x="6963625" y="3228800"/>
              <a:ext cx="229075" cy="137800"/>
            </a:xfrm>
            <a:custGeom>
              <a:avLst/>
              <a:gdLst/>
              <a:ahLst/>
              <a:cxnLst/>
              <a:rect l="l" t="t" r="r" b="b"/>
              <a:pathLst>
                <a:path w="9163" h="5512" extrusionOk="0">
                  <a:moveTo>
                    <a:pt x="4582" y="1"/>
                  </a:moveTo>
                  <a:lnTo>
                    <a:pt x="1" y="4581"/>
                  </a:lnTo>
                  <a:lnTo>
                    <a:pt x="930" y="5512"/>
                  </a:lnTo>
                  <a:lnTo>
                    <a:pt x="4582" y="1861"/>
                  </a:lnTo>
                  <a:lnTo>
                    <a:pt x="8232" y="5512"/>
                  </a:lnTo>
                  <a:lnTo>
                    <a:pt x="9162" y="4581"/>
                  </a:lnTo>
                  <a:lnTo>
                    <a:pt x="4582" y="1"/>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6" name="Google Shape;606;p17"/>
          <p:cNvSpPr txBox="1">
            <a:spLocks noGrp="1"/>
          </p:cNvSpPr>
          <p:nvPr>
            <p:ph type="title" idx="2"/>
          </p:nvPr>
        </p:nvSpPr>
        <p:spPr>
          <a:xfrm>
            <a:off x="867875" y="1234875"/>
            <a:ext cx="2351700" cy="425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None/>
              <a:defRPr sz="14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607" name="Google Shape;607;p17"/>
          <p:cNvSpPr txBox="1">
            <a:spLocks noGrp="1"/>
          </p:cNvSpPr>
          <p:nvPr>
            <p:ph type="subTitle" idx="1"/>
          </p:nvPr>
        </p:nvSpPr>
        <p:spPr>
          <a:xfrm>
            <a:off x="867875" y="1553394"/>
            <a:ext cx="2351700" cy="669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2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608" name="Google Shape;608;p17"/>
          <p:cNvSpPr txBox="1">
            <a:spLocks noGrp="1"/>
          </p:cNvSpPr>
          <p:nvPr>
            <p:ph type="title" idx="3"/>
          </p:nvPr>
        </p:nvSpPr>
        <p:spPr>
          <a:xfrm>
            <a:off x="5081300" y="1234875"/>
            <a:ext cx="2351700" cy="425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609" name="Google Shape;609;p17"/>
          <p:cNvSpPr txBox="1">
            <a:spLocks noGrp="1"/>
          </p:cNvSpPr>
          <p:nvPr>
            <p:ph type="subTitle" idx="4"/>
          </p:nvPr>
        </p:nvSpPr>
        <p:spPr>
          <a:xfrm>
            <a:off x="5081300" y="1553391"/>
            <a:ext cx="2351700" cy="66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610" name="Google Shape;610;p17"/>
          <p:cNvSpPr txBox="1">
            <a:spLocks noGrp="1"/>
          </p:cNvSpPr>
          <p:nvPr>
            <p:ph type="title" idx="5"/>
          </p:nvPr>
        </p:nvSpPr>
        <p:spPr>
          <a:xfrm>
            <a:off x="867875" y="2830518"/>
            <a:ext cx="2351700" cy="422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None/>
              <a:defRPr sz="14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611" name="Google Shape;611;p17"/>
          <p:cNvSpPr txBox="1">
            <a:spLocks noGrp="1"/>
          </p:cNvSpPr>
          <p:nvPr>
            <p:ph type="subTitle" idx="6"/>
          </p:nvPr>
        </p:nvSpPr>
        <p:spPr>
          <a:xfrm>
            <a:off x="867875" y="3143813"/>
            <a:ext cx="2351700" cy="669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2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612" name="Google Shape;612;p17"/>
          <p:cNvSpPr txBox="1">
            <a:spLocks noGrp="1"/>
          </p:cNvSpPr>
          <p:nvPr>
            <p:ph type="title" idx="7"/>
          </p:nvPr>
        </p:nvSpPr>
        <p:spPr>
          <a:xfrm>
            <a:off x="5081300" y="2833225"/>
            <a:ext cx="2351700" cy="4227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613" name="Google Shape;613;p17"/>
          <p:cNvSpPr txBox="1">
            <a:spLocks noGrp="1"/>
          </p:cNvSpPr>
          <p:nvPr>
            <p:ph type="subTitle" idx="8"/>
          </p:nvPr>
        </p:nvSpPr>
        <p:spPr>
          <a:xfrm>
            <a:off x="5081300" y="3149090"/>
            <a:ext cx="2351700" cy="66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614" name="Google Shape;614;p17"/>
          <p:cNvSpPr/>
          <p:nvPr/>
        </p:nvSpPr>
        <p:spPr>
          <a:xfrm>
            <a:off x="0" y="0"/>
            <a:ext cx="1034061" cy="1034061"/>
          </a:xfrm>
          <a:custGeom>
            <a:avLst/>
            <a:gdLst/>
            <a:ahLst/>
            <a:cxnLst/>
            <a:rect l="l" t="t" r="r" b="b"/>
            <a:pathLst>
              <a:path w="19840" h="19840" extrusionOk="0">
                <a:moveTo>
                  <a:pt x="0" y="0"/>
                </a:moveTo>
                <a:lnTo>
                  <a:pt x="0" y="19840"/>
                </a:lnTo>
                <a:lnTo>
                  <a:pt x="19840" y="0"/>
                </a:lnTo>
                <a:close/>
              </a:path>
            </a:pathLst>
          </a:custGeom>
          <a:solidFill>
            <a:srgbClr val="FE524D">
              <a:alpha val="4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p:nvPr/>
        </p:nvSpPr>
        <p:spPr>
          <a:xfrm>
            <a:off x="191050" y="231175"/>
            <a:ext cx="1034061" cy="1034061"/>
          </a:xfrm>
          <a:custGeom>
            <a:avLst/>
            <a:gdLst/>
            <a:ahLst/>
            <a:cxnLst/>
            <a:rect l="l" t="t" r="r" b="b"/>
            <a:pathLst>
              <a:path w="19840" h="19840" extrusionOk="0">
                <a:moveTo>
                  <a:pt x="0" y="0"/>
                </a:moveTo>
                <a:lnTo>
                  <a:pt x="0" y="19840"/>
                </a:lnTo>
                <a:lnTo>
                  <a:pt x="19840" y="0"/>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7"/>
          <p:cNvSpPr/>
          <p:nvPr/>
        </p:nvSpPr>
        <p:spPr>
          <a:xfrm>
            <a:off x="5118915" y="4467196"/>
            <a:ext cx="2276462" cy="2276462"/>
          </a:xfrm>
          <a:custGeom>
            <a:avLst/>
            <a:gdLst/>
            <a:ahLst/>
            <a:cxnLst/>
            <a:rect l="l" t="t" r="r" b="b"/>
            <a:pathLst>
              <a:path w="51399" h="51399" extrusionOk="0">
                <a:moveTo>
                  <a:pt x="25699" y="1"/>
                </a:moveTo>
                <a:cubicBezTo>
                  <a:pt x="18883" y="1"/>
                  <a:pt x="12347" y="2708"/>
                  <a:pt x="7527" y="7528"/>
                </a:cubicBezTo>
                <a:cubicBezTo>
                  <a:pt x="2708" y="12347"/>
                  <a:pt x="1" y="18883"/>
                  <a:pt x="1" y="25700"/>
                </a:cubicBezTo>
                <a:cubicBezTo>
                  <a:pt x="1" y="32516"/>
                  <a:pt x="2708" y="39052"/>
                  <a:pt x="7527" y="43873"/>
                </a:cubicBezTo>
                <a:cubicBezTo>
                  <a:pt x="12347" y="48692"/>
                  <a:pt x="18883" y="51399"/>
                  <a:pt x="25699" y="51399"/>
                </a:cubicBezTo>
                <a:cubicBezTo>
                  <a:pt x="32516" y="51399"/>
                  <a:pt x="39052" y="48692"/>
                  <a:pt x="43871" y="43873"/>
                </a:cubicBezTo>
                <a:cubicBezTo>
                  <a:pt x="48692" y="39052"/>
                  <a:pt x="51399" y="32516"/>
                  <a:pt x="51399" y="25700"/>
                </a:cubicBezTo>
                <a:cubicBezTo>
                  <a:pt x="51399" y="18883"/>
                  <a:pt x="48692" y="12347"/>
                  <a:pt x="43871" y="7528"/>
                </a:cubicBezTo>
                <a:cubicBezTo>
                  <a:pt x="39052" y="2708"/>
                  <a:pt x="32516" y="1"/>
                  <a:pt x="25699" y="1"/>
                </a:cubicBez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p:nvPr/>
        </p:nvSpPr>
        <p:spPr>
          <a:xfrm>
            <a:off x="1733200" y="-1343075"/>
            <a:ext cx="1885125" cy="1885125"/>
          </a:xfrm>
          <a:custGeom>
            <a:avLst/>
            <a:gdLst/>
            <a:ahLst/>
            <a:cxnLst/>
            <a:rect l="l" t="t" r="r" b="b"/>
            <a:pathLst>
              <a:path w="75405" h="75405" extrusionOk="0">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8" name="Google Shape;618;p17"/>
          <p:cNvGrpSpPr/>
          <p:nvPr/>
        </p:nvGrpSpPr>
        <p:grpSpPr>
          <a:xfrm>
            <a:off x="8127911" y="138841"/>
            <a:ext cx="870735" cy="750197"/>
            <a:chOff x="7278350" y="4476150"/>
            <a:chExt cx="397850" cy="342775"/>
          </a:xfrm>
        </p:grpSpPr>
        <p:sp>
          <p:nvSpPr>
            <p:cNvPr id="619" name="Google Shape;619;p17"/>
            <p:cNvSpPr/>
            <p:nvPr/>
          </p:nvSpPr>
          <p:spPr>
            <a:xfrm>
              <a:off x="7278350" y="4476150"/>
              <a:ext cx="52500" cy="52525"/>
            </a:xfrm>
            <a:custGeom>
              <a:avLst/>
              <a:gdLst/>
              <a:ahLst/>
              <a:cxnLst/>
              <a:rect l="l" t="t" r="r" b="b"/>
              <a:pathLst>
                <a:path w="2100" h="2101" extrusionOk="0">
                  <a:moveTo>
                    <a:pt x="708" y="1"/>
                  </a:moveTo>
                  <a:lnTo>
                    <a:pt x="708" y="709"/>
                  </a:lnTo>
                  <a:lnTo>
                    <a:pt x="0" y="709"/>
                  </a:lnTo>
                  <a:lnTo>
                    <a:pt x="0" y="1392"/>
                  </a:lnTo>
                  <a:lnTo>
                    <a:pt x="708" y="1392"/>
                  </a:lnTo>
                  <a:lnTo>
                    <a:pt x="708" y="2100"/>
                  </a:lnTo>
                  <a:lnTo>
                    <a:pt x="1392" y="2100"/>
                  </a:lnTo>
                  <a:lnTo>
                    <a:pt x="1391" y="1392"/>
                  </a:lnTo>
                  <a:lnTo>
                    <a:pt x="2100" y="1392"/>
                  </a:lnTo>
                  <a:lnTo>
                    <a:pt x="2100" y="709"/>
                  </a:lnTo>
                  <a:lnTo>
                    <a:pt x="1391" y="709"/>
                  </a:lnTo>
                  <a:lnTo>
                    <a:pt x="1391"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7"/>
            <p:cNvSpPr/>
            <p:nvPr/>
          </p:nvSpPr>
          <p:spPr>
            <a:xfrm>
              <a:off x="7364675" y="4476150"/>
              <a:ext cx="52550" cy="52525"/>
            </a:xfrm>
            <a:custGeom>
              <a:avLst/>
              <a:gdLst/>
              <a:ahLst/>
              <a:cxnLst/>
              <a:rect l="l" t="t" r="r" b="b"/>
              <a:pathLst>
                <a:path w="2102" h="2101" extrusionOk="0">
                  <a:moveTo>
                    <a:pt x="709" y="1"/>
                  </a:moveTo>
                  <a:lnTo>
                    <a:pt x="709" y="709"/>
                  </a:lnTo>
                  <a:lnTo>
                    <a:pt x="0" y="709"/>
                  </a:lnTo>
                  <a:lnTo>
                    <a:pt x="1" y="1392"/>
                  </a:lnTo>
                  <a:lnTo>
                    <a:pt x="709" y="1392"/>
                  </a:lnTo>
                  <a:lnTo>
                    <a:pt x="709" y="2100"/>
                  </a:lnTo>
                  <a:lnTo>
                    <a:pt x="1393" y="2100"/>
                  </a:lnTo>
                  <a:lnTo>
                    <a:pt x="1392" y="1392"/>
                  </a:lnTo>
                  <a:lnTo>
                    <a:pt x="2101" y="1392"/>
                  </a:lnTo>
                  <a:lnTo>
                    <a:pt x="2101" y="709"/>
                  </a:lnTo>
                  <a:lnTo>
                    <a:pt x="1393" y="709"/>
                  </a:lnTo>
                  <a:lnTo>
                    <a:pt x="139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7"/>
            <p:cNvSpPr/>
            <p:nvPr/>
          </p:nvSpPr>
          <p:spPr>
            <a:xfrm>
              <a:off x="7451000" y="4476150"/>
              <a:ext cx="52550" cy="52525"/>
            </a:xfrm>
            <a:custGeom>
              <a:avLst/>
              <a:gdLst/>
              <a:ahLst/>
              <a:cxnLst/>
              <a:rect l="l" t="t" r="r" b="b"/>
              <a:pathLst>
                <a:path w="2102" h="2101" extrusionOk="0">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7"/>
            <p:cNvSpPr/>
            <p:nvPr/>
          </p:nvSpPr>
          <p:spPr>
            <a:xfrm>
              <a:off x="7537375" y="4476150"/>
              <a:ext cx="52525" cy="52550"/>
            </a:xfrm>
            <a:custGeom>
              <a:avLst/>
              <a:gdLst/>
              <a:ahLst/>
              <a:cxnLst/>
              <a:rect l="l" t="t" r="r" b="b"/>
              <a:pathLst>
                <a:path w="2101" h="2102" extrusionOk="0">
                  <a:moveTo>
                    <a:pt x="708" y="1"/>
                  </a:moveTo>
                  <a:lnTo>
                    <a:pt x="708" y="709"/>
                  </a:lnTo>
                  <a:lnTo>
                    <a:pt x="0" y="709"/>
                  </a:lnTo>
                  <a:lnTo>
                    <a:pt x="0" y="1392"/>
                  </a:lnTo>
                  <a:lnTo>
                    <a:pt x="707" y="1392"/>
                  </a:lnTo>
                  <a:lnTo>
                    <a:pt x="708" y="2100"/>
                  </a:lnTo>
                  <a:lnTo>
                    <a:pt x="1391" y="2101"/>
                  </a:lnTo>
                  <a:lnTo>
                    <a:pt x="1391" y="1392"/>
                  </a:lnTo>
                  <a:lnTo>
                    <a:pt x="2101" y="1392"/>
                  </a:lnTo>
                  <a:lnTo>
                    <a:pt x="2100" y="709"/>
                  </a:lnTo>
                  <a:lnTo>
                    <a:pt x="1392" y="709"/>
                  </a:lnTo>
                  <a:lnTo>
                    <a:pt x="1391"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7"/>
            <p:cNvSpPr/>
            <p:nvPr/>
          </p:nvSpPr>
          <p:spPr>
            <a:xfrm>
              <a:off x="7623700" y="4476150"/>
              <a:ext cx="52500" cy="52525"/>
            </a:xfrm>
            <a:custGeom>
              <a:avLst/>
              <a:gdLst/>
              <a:ahLst/>
              <a:cxnLst/>
              <a:rect l="l" t="t" r="r" b="b"/>
              <a:pathLst>
                <a:path w="2100" h="2101" extrusionOk="0">
                  <a:moveTo>
                    <a:pt x="709" y="1"/>
                  </a:moveTo>
                  <a:lnTo>
                    <a:pt x="709" y="709"/>
                  </a:lnTo>
                  <a:lnTo>
                    <a:pt x="0" y="709"/>
                  </a:lnTo>
                  <a:lnTo>
                    <a:pt x="0" y="1392"/>
                  </a:lnTo>
                  <a:lnTo>
                    <a:pt x="709" y="1392"/>
                  </a:lnTo>
                  <a:lnTo>
                    <a:pt x="709" y="2100"/>
                  </a:lnTo>
                  <a:lnTo>
                    <a:pt x="1392" y="2100"/>
                  </a:lnTo>
                  <a:lnTo>
                    <a:pt x="1392" y="1392"/>
                  </a:lnTo>
                  <a:lnTo>
                    <a:pt x="2100" y="1392"/>
                  </a:lnTo>
                  <a:lnTo>
                    <a:pt x="2100" y="709"/>
                  </a:lnTo>
                  <a:lnTo>
                    <a:pt x="1392" y="709"/>
                  </a:lnTo>
                  <a:lnTo>
                    <a:pt x="139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7"/>
            <p:cNvSpPr/>
            <p:nvPr/>
          </p:nvSpPr>
          <p:spPr>
            <a:xfrm>
              <a:off x="7278350" y="4572900"/>
              <a:ext cx="52500" cy="52525"/>
            </a:xfrm>
            <a:custGeom>
              <a:avLst/>
              <a:gdLst/>
              <a:ahLst/>
              <a:cxnLst/>
              <a:rect l="l" t="t" r="r" b="b"/>
              <a:pathLst>
                <a:path w="2100" h="2101" extrusionOk="0">
                  <a:moveTo>
                    <a:pt x="708" y="1"/>
                  </a:moveTo>
                  <a:lnTo>
                    <a:pt x="708" y="709"/>
                  </a:lnTo>
                  <a:lnTo>
                    <a:pt x="0" y="709"/>
                  </a:lnTo>
                  <a:lnTo>
                    <a:pt x="0" y="1392"/>
                  </a:lnTo>
                  <a:lnTo>
                    <a:pt x="708" y="1392"/>
                  </a:lnTo>
                  <a:lnTo>
                    <a:pt x="708" y="2100"/>
                  </a:lnTo>
                  <a:lnTo>
                    <a:pt x="1391" y="2100"/>
                  </a:lnTo>
                  <a:lnTo>
                    <a:pt x="1391" y="1393"/>
                  </a:lnTo>
                  <a:lnTo>
                    <a:pt x="2100" y="1392"/>
                  </a:lnTo>
                  <a:lnTo>
                    <a:pt x="2100" y="709"/>
                  </a:lnTo>
                  <a:lnTo>
                    <a:pt x="1391" y="709"/>
                  </a:lnTo>
                  <a:lnTo>
                    <a:pt x="139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p:nvPr/>
          </p:nvSpPr>
          <p:spPr>
            <a:xfrm>
              <a:off x="7364675" y="4572900"/>
              <a:ext cx="52550" cy="52525"/>
            </a:xfrm>
            <a:custGeom>
              <a:avLst/>
              <a:gdLst/>
              <a:ahLst/>
              <a:cxnLst/>
              <a:rect l="l" t="t" r="r" b="b"/>
              <a:pathLst>
                <a:path w="2102" h="2101" extrusionOk="0">
                  <a:moveTo>
                    <a:pt x="709" y="1"/>
                  </a:moveTo>
                  <a:lnTo>
                    <a:pt x="709" y="709"/>
                  </a:lnTo>
                  <a:lnTo>
                    <a:pt x="0" y="709"/>
                  </a:lnTo>
                  <a:lnTo>
                    <a:pt x="1" y="1392"/>
                  </a:lnTo>
                  <a:lnTo>
                    <a:pt x="709" y="1393"/>
                  </a:lnTo>
                  <a:lnTo>
                    <a:pt x="709" y="2100"/>
                  </a:lnTo>
                  <a:lnTo>
                    <a:pt x="1393" y="2100"/>
                  </a:lnTo>
                  <a:lnTo>
                    <a:pt x="1393" y="1392"/>
                  </a:lnTo>
                  <a:lnTo>
                    <a:pt x="2101" y="1392"/>
                  </a:lnTo>
                  <a:lnTo>
                    <a:pt x="2101" y="709"/>
                  </a:lnTo>
                  <a:lnTo>
                    <a:pt x="1393" y="709"/>
                  </a:lnTo>
                  <a:lnTo>
                    <a:pt x="139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a:off x="7451000" y="4572900"/>
              <a:ext cx="52550" cy="52525"/>
            </a:xfrm>
            <a:custGeom>
              <a:avLst/>
              <a:gdLst/>
              <a:ahLst/>
              <a:cxnLst/>
              <a:rect l="l" t="t" r="r" b="b"/>
              <a:pathLst>
                <a:path w="2102" h="2101" extrusionOk="0">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7"/>
            <p:cNvSpPr/>
            <p:nvPr/>
          </p:nvSpPr>
          <p:spPr>
            <a:xfrm>
              <a:off x="7537375" y="4572900"/>
              <a:ext cx="52500" cy="52525"/>
            </a:xfrm>
            <a:custGeom>
              <a:avLst/>
              <a:gdLst/>
              <a:ahLst/>
              <a:cxnLst/>
              <a:rect l="l" t="t" r="r" b="b"/>
              <a:pathLst>
                <a:path w="2100" h="2101" extrusionOk="0">
                  <a:moveTo>
                    <a:pt x="708" y="1"/>
                  </a:moveTo>
                  <a:lnTo>
                    <a:pt x="708" y="709"/>
                  </a:lnTo>
                  <a:lnTo>
                    <a:pt x="0" y="709"/>
                  </a:lnTo>
                  <a:lnTo>
                    <a:pt x="0" y="1393"/>
                  </a:lnTo>
                  <a:lnTo>
                    <a:pt x="708" y="1392"/>
                  </a:lnTo>
                  <a:lnTo>
                    <a:pt x="708" y="1392"/>
                  </a:lnTo>
                  <a:lnTo>
                    <a:pt x="707" y="2100"/>
                  </a:lnTo>
                  <a:lnTo>
                    <a:pt x="1391" y="2100"/>
                  </a:lnTo>
                  <a:lnTo>
                    <a:pt x="1391" y="1392"/>
                  </a:lnTo>
                  <a:lnTo>
                    <a:pt x="2100" y="1392"/>
                  </a:lnTo>
                  <a:lnTo>
                    <a:pt x="2100" y="709"/>
                  </a:lnTo>
                  <a:lnTo>
                    <a:pt x="1391" y="709"/>
                  </a:lnTo>
                  <a:lnTo>
                    <a:pt x="1391"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a:off x="7623700" y="4572900"/>
              <a:ext cx="52500" cy="52525"/>
            </a:xfrm>
            <a:custGeom>
              <a:avLst/>
              <a:gdLst/>
              <a:ahLst/>
              <a:cxnLst/>
              <a:rect l="l" t="t" r="r" b="b"/>
              <a:pathLst>
                <a:path w="2100" h="2101" extrusionOk="0">
                  <a:moveTo>
                    <a:pt x="709" y="1"/>
                  </a:moveTo>
                  <a:lnTo>
                    <a:pt x="709" y="709"/>
                  </a:lnTo>
                  <a:lnTo>
                    <a:pt x="0" y="709"/>
                  </a:lnTo>
                  <a:lnTo>
                    <a:pt x="0" y="1392"/>
                  </a:lnTo>
                  <a:lnTo>
                    <a:pt x="709" y="1392"/>
                  </a:lnTo>
                  <a:lnTo>
                    <a:pt x="709" y="2100"/>
                  </a:lnTo>
                  <a:lnTo>
                    <a:pt x="1393" y="2100"/>
                  </a:lnTo>
                  <a:lnTo>
                    <a:pt x="1392" y="1392"/>
                  </a:lnTo>
                  <a:lnTo>
                    <a:pt x="1392" y="1392"/>
                  </a:lnTo>
                  <a:lnTo>
                    <a:pt x="2100" y="1393"/>
                  </a:lnTo>
                  <a:lnTo>
                    <a:pt x="2100" y="709"/>
                  </a:lnTo>
                  <a:lnTo>
                    <a:pt x="1392" y="709"/>
                  </a:lnTo>
                  <a:lnTo>
                    <a:pt x="139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7278350" y="4669650"/>
              <a:ext cx="52500" cy="52525"/>
            </a:xfrm>
            <a:custGeom>
              <a:avLst/>
              <a:gdLst/>
              <a:ahLst/>
              <a:cxnLst/>
              <a:rect l="l" t="t" r="r" b="b"/>
              <a:pathLst>
                <a:path w="2100" h="2101" extrusionOk="0">
                  <a:moveTo>
                    <a:pt x="708" y="1"/>
                  </a:moveTo>
                  <a:lnTo>
                    <a:pt x="708" y="709"/>
                  </a:lnTo>
                  <a:lnTo>
                    <a:pt x="0" y="709"/>
                  </a:lnTo>
                  <a:lnTo>
                    <a:pt x="0" y="1392"/>
                  </a:lnTo>
                  <a:lnTo>
                    <a:pt x="708" y="1392"/>
                  </a:lnTo>
                  <a:lnTo>
                    <a:pt x="708" y="2101"/>
                  </a:lnTo>
                  <a:lnTo>
                    <a:pt x="1391" y="2101"/>
                  </a:lnTo>
                  <a:lnTo>
                    <a:pt x="1391" y="1392"/>
                  </a:lnTo>
                  <a:lnTo>
                    <a:pt x="2100" y="1392"/>
                  </a:lnTo>
                  <a:lnTo>
                    <a:pt x="2100" y="709"/>
                  </a:lnTo>
                  <a:lnTo>
                    <a:pt x="1392" y="709"/>
                  </a:lnTo>
                  <a:lnTo>
                    <a:pt x="1391"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a:off x="7364675" y="4669650"/>
              <a:ext cx="52550" cy="52525"/>
            </a:xfrm>
            <a:custGeom>
              <a:avLst/>
              <a:gdLst/>
              <a:ahLst/>
              <a:cxnLst/>
              <a:rect l="l" t="t" r="r" b="b"/>
              <a:pathLst>
                <a:path w="2102" h="2101" extrusionOk="0">
                  <a:moveTo>
                    <a:pt x="709" y="1"/>
                  </a:moveTo>
                  <a:lnTo>
                    <a:pt x="709" y="709"/>
                  </a:lnTo>
                  <a:lnTo>
                    <a:pt x="0" y="709"/>
                  </a:lnTo>
                  <a:lnTo>
                    <a:pt x="0" y="1393"/>
                  </a:lnTo>
                  <a:lnTo>
                    <a:pt x="709" y="1392"/>
                  </a:lnTo>
                  <a:lnTo>
                    <a:pt x="709" y="2101"/>
                  </a:lnTo>
                  <a:lnTo>
                    <a:pt x="1393" y="2101"/>
                  </a:lnTo>
                  <a:lnTo>
                    <a:pt x="1393" y="1392"/>
                  </a:lnTo>
                  <a:lnTo>
                    <a:pt x="2101" y="1392"/>
                  </a:lnTo>
                  <a:lnTo>
                    <a:pt x="2101" y="709"/>
                  </a:lnTo>
                  <a:lnTo>
                    <a:pt x="1393" y="709"/>
                  </a:lnTo>
                  <a:lnTo>
                    <a:pt x="139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7"/>
            <p:cNvSpPr/>
            <p:nvPr/>
          </p:nvSpPr>
          <p:spPr>
            <a:xfrm>
              <a:off x="7451000" y="4669650"/>
              <a:ext cx="52550" cy="52525"/>
            </a:xfrm>
            <a:custGeom>
              <a:avLst/>
              <a:gdLst/>
              <a:ahLst/>
              <a:cxnLst/>
              <a:rect l="l" t="t" r="r" b="b"/>
              <a:pathLst>
                <a:path w="2102" h="2101" extrusionOk="0">
                  <a:moveTo>
                    <a:pt x="709" y="1"/>
                  </a:moveTo>
                  <a:lnTo>
                    <a:pt x="709" y="709"/>
                  </a:lnTo>
                  <a:lnTo>
                    <a:pt x="1" y="709"/>
                  </a:lnTo>
                  <a:lnTo>
                    <a:pt x="1" y="1393"/>
                  </a:lnTo>
                  <a:lnTo>
                    <a:pt x="709" y="1392"/>
                  </a:lnTo>
                  <a:lnTo>
                    <a:pt x="709" y="2101"/>
                  </a:lnTo>
                  <a:lnTo>
                    <a:pt x="1393" y="2101"/>
                  </a:lnTo>
                  <a:lnTo>
                    <a:pt x="1393" y="1392"/>
                  </a:lnTo>
                  <a:lnTo>
                    <a:pt x="2101" y="1393"/>
                  </a:lnTo>
                  <a:lnTo>
                    <a:pt x="2101" y="709"/>
                  </a:lnTo>
                  <a:lnTo>
                    <a:pt x="1393" y="709"/>
                  </a:lnTo>
                  <a:lnTo>
                    <a:pt x="139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7"/>
            <p:cNvSpPr/>
            <p:nvPr/>
          </p:nvSpPr>
          <p:spPr>
            <a:xfrm>
              <a:off x="7537375" y="4669650"/>
              <a:ext cx="52500" cy="52525"/>
            </a:xfrm>
            <a:custGeom>
              <a:avLst/>
              <a:gdLst/>
              <a:ahLst/>
              <a:cxnLst/>
              <a:rect l="l" t="t" r="r" b="b"/>
              <a:pathLst>
                <a:path w="2100" h="2101" extrusionOk="0">
                  <a:moveTo>
                    <a:pt x="708" y="1"/>
                  </a:moveTo>
                  <a:lnTo>
                    <a:pt x="707" y="709"/>
                  </a:lnTo>
                  <a:lnTo>
                    <a:pt x="0" y="709"/>
                  </a:lnTo>
                  <a:lnTo>
                    <a:pt x="0" y="1392"/>
                  </a:lnTo>
                  <a:lnTo>
                    <a:pt x="708" y="1392"/>
                  </a:lnTo>
                  <a:lnTo>
                    <a:pt x="708" y="2101"/>
                  </a:lnTo>
                  <a:lnTo>
                    <a:pt x="1391" y="2101"/>
                  </a:lnTo>
                  <a:lnTo>
                    <a:pt x="1391" y="1393"/>
                  </a:lnTo>
                  <a:lnTo>
                    <a:pt x="2100" y="1393"/>
                  </a:lnTo>
                  <a:lnTo>
                    <a:pt x="2100" y="709"/>
                  </a:lnTo>
                  <a:lnTo>
                    <a:pt x="1391" y="709"/>
                  </a:lnTo>
                  <a:lnTo>
                    <a:pt x="1391"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7"/>
            <p:cNvSpPr/>
            <p:nvPr/>
          </p:nvSpPr>
          <p:spPr>
            <a:xfrm>
              <a:off x="7623700" y="4669650"/>
              <a:ext cx="52500" cy="52525"/>
            </a:xfrm>
            <a:custGeom>
              <a:avLst/>
              <a:gdLst/>
              <a:ahLst/>
              <a:cxnLst/>
              <a:rect l="l" t="t" r="r" b="b"/>
              <a:pathLst>
                <a:path w="2100" h="2101" extrusionOk="0">
                  <a:moveTo>
                    <a:pt x="709" y="1"/>
                  </a:moveTo>
                  <a:lnTo>
                    <a:pt x="709" y="709"/>
                  </a:lnTo>
                  <a:lnTo>
                    <a:pt x="0" y="709"/>
                  </a:lnTo>
                  <a:lnTo>
                    <a:pt x="0" y="1392"/>
                  </a:lnTo>
                  <a:lnTo>
                    <a:pt x="709" y="1392"/>
                  </a:lnTo>
                  <a:lnTo>
                    <a:pt x="709" y="2101"/>
                  </a:lnTo>
                  <a:lnTo>
                    <a:pt x="1392" y="2101"/>
                  </a:lnTo>
                  <a:lnTo>
                    <a:pt x="1392" y="1393"/>
                  </a:lnTo>
                  <a:lnTo>
                    <a:pt x="2100" y="1392"/>
                  </a:lnTo>
                  <a:lnTo>
                    <a:pt x="2100" y="709"/>
                  </a:lnTo>
                  <a:lnTo>
                    <a:pt x="1393" y="709"/>
                  </a:lnTo>
                  <a:lnTo>
                    <a:pt x="139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a:off x="7278350" y="4766425"/>
              <a:ext cx="52500" cy="52500"/>
            </a:xfrm>
            <a:custGeom>
              <a:avLst/>
              <a:gdLst/>
              <a:ahLst/>
              <a:cxnLst/>
              <a:rect l="l" t="t" r="r" b="b"/>
              <a:pathLst>
                <a:path w="2100" h="2100" extrusionOk="0">
                  <a:moveTo>
                    <a:pt x="708" y="0"/>
                  </a:moveTo>
                  <a:lnTo>
                    <a:pt x="708" y="708"/>
                  </a:lnTo>
                  <a:lnTo>
                    <a:pt x="0" y="708"/>
                  </a:lnTo>
                  <a:lnTo>
                    <a:pt x="0" y="1391"/>
                  </a:lnTo>
                  <a:lnTo>
                    <a:pt x="708" y="1391"/>
                  </a:lnTo>
                  <a:lnTo>
                    <a:pt x="708" y="2100"/>
                  </a:lnTo>
                  <a:lnTo>
                    <a:pt x="1391" y="2100"/>
                  </a:lnTo>
                  <a:lnTo>
                    <a:pt x="1391" y="1391"/>
                  </a:lnTo>
                  <a:lnTo>
                    <a:pt x="2100" y="1391"/>
                  </a:lnTo>
                  <a:lnTo>
                    <a:pt x="2100" y="708"/>
                  </a:lnTo>
                  <a:lnTo>
                    <a:pt x="1391" y="708"/>
                  </a:lnTo>
                  <a:lnTo>
                    <a:pt x="1391"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7"/>
            <p:cNvSpPr/>
            <p:nvPr/>
          </p:nvSpPr>
          <p:spPr>
            <a:xfrm>
              <a:off x="7364700" y="4766425"/>
              <a:ext cx="52525" cy="52500"/>
            </a:xfrm>
            <a:custGeom>
              <a:avLst/>
              <a:gdLst/>
              <a:ahLst/>
              <a:cxnLst/>
              <a:rect l="l" t="t" r="r" b="b"/>
              <a:pathLst>
                <a:path w="2101" h="2100" extrusionOk="0">
                  <a:moveTo>
                    <a:pt x="708" y="0"/>
                  </a:moveTo>
                  <a:lnTo>
                    <a:pt x="708" y="708"/>
                  </a:lnTo>
                  <a:lnTo>
                    <a:pt x="0" y="708"/>
                  </a:lnTo>
                  <a:lnTo>
                    <a:pt x="0" y="1391"/>
                  </a:lnTo>
                  <a:lnTo>
                    <a:pt x="708" y="1391"/>
                  </a:lnTo>
                  <a:lnTo>
                    <a:pt x="708" y="2100"/>
                  </a:lnTo>
                  <a:lnTo>
                    <a:pt x="1392" y="2100"/>
                  </a:lnTo>
                  <a:lnTo>
                    <a:pt x="1391" y="1391"/>
                  </a:lnTo>
                  <a:lnTo>
                    <a:pt x="2100" y="1391"/>
                  </a:lnTo>
                  <a:lnTo>
                    <a:pt x="2100" y="708"/>
                  </a:lnTo>
                  <a:lnTo>
                    <a:pt x="1392" y="708"/>
                  </a:lnTo>
                  <a:lnTo>
                    <a:pt x="139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7"/>
            <p:cNvSpPr/>
            <p:nvPr/>
          </p:nvSpPr>
          <p:spPr>
            <a:xfrm>
              <a:off x="7451000" y="4766425"/>
              <a:ext cx="52550" cy="52500"/>
            </a:xfrm>
            <a:custGeom>
              <a:avLst/>
              <a:gdLst/>
              <a:ahLst/>
              <a:cxnLst/>
              <a:rect l="l" t="t" r="r" b="b"/>
              <a:pathLst>
                <a:path w="2102" h="2100" extrusionOk="0">
                  <a:moveTo>
                    <a:pt x="709" y="0"/>
                  </a:moveTo>
                  <a:lnTo>
                    <a:pt x="709" y="708"/>
                  </a:lnTo>
                  <a:lnTo>
                    <a:pt x="1" y="708"/>
                  </a:lnTo>
                  <a:lnTo>
                    <a:pt x="1" y="1391"/>
                  </a:lnTo>
                  <a:lnTo>
                    <a:pt x="709" y="1391"/>
                  </a:lnTo>
                  <a:lnTo>
                    <a:pt x="709" y="2100"/>
                  </a:lnTo>
                  <a:lnTo>
                    <a:pt x="1393" y="2100"/>
                  </a:lnTo>
                  <a:lnTo>
                    <a:pt x="1393" y="1391"/>
                  </a:lnTo>
                  <a:lnTo>
                    <a:pt x="2101" y="1391"/>
                  </a:lnTo>
                  <a:lnTo>
                    <a:pt x="2101" y="708"/>
                  </a:lnTo>
                  <a:lnTo>
                    <a:pt x="1393" y="708"/>
                  </a:lnTo>
                  <a:lnTo>
                    <a:pt x="139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a:off x="7537375" y="4766425"/>
              <a:ext cx="52500" cy="52500"/>
            </a:xfrm>
            <a:custGeom>
              <a:avLst/>
              <a:gdLst/>
              <a:ahLst/>
              <a:cxnLst/>
              <a:rect l="l" t="t" r="r" b="b"/>
              <a:pathLst>
                <a:path w="2100" h="2100" extrusionOk="0">
                  <a:moveTo>
                    <a:pt x="708" y="0"/>
                  </a:moveTo>
                  <a:lnTo>
                    <a:pt x="708" y="708"/>
                  </a:lnTo>
                  <a:lnTo>
                    <a:pt x="0" y="708"/>
                  </a:lnTo>
                  <a:lnTo>
                    <a:pt x="0" y="1391"/>
                  </a:lnTo>
                  <a:lnTo>
                    <a:pt x="707" y="1391"/>
                  </a:lnTo>
                  <a:lnTo>
                    <a:pt x="708" y="2100"/>
                  </a:lnTo>
                  <a:lnTo>
                    <a:pt x="1391" y="2100"/>
                  </a:lnTo>
                  <a:lnTo>
                    <a:pt x="1391" y="1391"/>
                  </a:lnTo>
                  <a:lnTo>
                    <a:pt x="2100" y="1391"/>
                  </a:lnTo>
                  <a:lnTo>
                    <a:pt x="2100" y="708"/>
                  </a:lnTo>
                  <a:lnTo>
                    <a:pt x="1392" y="708"/>
                  </a:lnTo>
                  <a:lnTo>
                    <a:pt x="1391"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7"/>
            <p:cNvSpPr/>
            <p:nvPr/>
          </p:nvSpPr>
          <p:spPr>
            <a:xfrm>
              <a:off x="7623700" y="4766425"/>
              <a:ext cx="52500" cy="52500"/>
            </a:xfrm>
            <a:custGeom>
              <a:avLst/>
              <a:gdLst/>
              <a:ahLst/>
              <a:cxnLst/>
              <a:rect l="l" t="t" r="r" b="b"/>
              <a:pathLst>
                <a:path w="2100" h="2100" extrusionOk="0">
                  <a:moveTo>
                    <a:pt x="709" y="0"/>
                  </a:moveTo>
                  <a:lnTo>
                    <a:pt x="709" y="708"/>
                  </a:lnTo>
                  <a:lnTo>
                    <a:pt x="0" y="708"/>
                  </a:lnTo>
                  <a:lnTo>
                    <a:pt x="0" y="1391"/>
                  </a:lnTo>
                  <a:lnTo>
                    <a:pt x="709" y="1391"/>
                  </a:lnTo>
                  <a:lnTo>
                    <a:pt x="709" y="2100"/>
                  </a:lnTo>
                  <a:lnTo>
                    <a:pt x="1392" y="2100"/>
                  </a:lnTo>
                  <a:lnTo>
                    <a:pt x="1392" y="1391"/>
                  </a:lnTo>
                  <a:lnTo>
                    <a:pt x="2100" y="1391"/>
                  </a:lnTo>
                  <a:lnTo>
                    <a:pt x="2100" y="708"/>
                  </a:lnTo>
                  <a:lnTo>
                    <a:pt x="1392" y="708"/>
                  </a:lnTo>
                  <a:lnTo>
                    <a:pt x="139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IG_NUMBER_1">
    <p:spTree>
      <p:nvGrpSpPr>
        <p:cNvPr id="1" name="Shape 79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TITLE_1">
    <p:spTree>
      <p:nvGrpSpPr>
        <p:cNvPr id="1" name="Shape 797"/>
        <p:cNvGrpSpPr/>
        <p:nvPr/>
      </p:nvGrpSpPr>
      <p:grpSpPr>
        <a:xfrm>
          <a:off x="0" y="0"/>
          <a:ext cx="0" cy="0"/>
          <a:chOff x="0" y="0"/>
          <a:chExt cx="0" cy="0"/>
        </a:xfrm>
      </p:grpSpPr>
      <p:grpSp>
        <p:nvGrpSpPr>
          <p:cNvPr id="798" name="Google Shape;798;p21"/>
          <p:cNvGrpSpPr/>
          <p:nvPr/>
        </p:nvGrpSpPr>
        <p:grpSpPr>
          <a:xfrm>
            <a:off x="191056" y="3920210"/>
            <a:ext cx="2052698" cy="2052613"/>
            <a:chOff x="3088025" y="3941925"/>
            <a:chExt cx="600450" cy="600425"/>
          </a:xfrm>
        </p:grpSpPr>
        <p:sp>
          <p:nvSpPr>
            <p:cNvPr id="799" name="Google Shape;799;p21"/>
            <p:cNvSpPr/>
            <p:nvPr/>
          </p:nvSpPr>
          <p:spPr>
            <a:xfrm>
              <a:off x="3359125" y="3941925"/>
              <a:ext cx="39025" cy="39000"/>
            </a:xfrm>
            <a:custGeom>
              <a:avLst/>
              <a:gdLst/>
              <a:ahLst/>
              <a:cxnLst/>
              <a:rect l="l" t="t" r="r" b="b"/>
              <a:pathLst>
                <a:path w="1561" h="1560" extrusionOk="0">
                  <a:moveTo>
                    <a:pt x="383" y="0"/>
                  </a:moveTo>
                  <a:lnTo>
                    <a:pt x="1" y="383"/>
                  </a:lnTo>
                  <a:lnTo>
                    <a:pt x="398" y="781"/>
                  </a:lnTo>
                  <a:lnTo>
                    <a:pt x="1" y="1176"/>
                  </a:lnTo>
                  <a:lnTo>
                    <a:pt x="383" y="1560"/>
                  </a:lnTo>
                  <a:lnTo>
                    <a:pt x="780" y="1163"/>
                  </a:lnTo>
                  <a:lnTo>
                    <a:pt x="1177" y="1560"/>
                  </a:lnTo>
                  <a:lnTo>
                    <a:pt x="1560" y="1176"/>
                  </a:lnTo>
                  <a:lnTo>
                    <a:pt x="1164" y="781"/>
                  </a:lnTo>
                  <a:lnTo>
                    <a:pt x="1560" y="383"/>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1"/>
            <p:cNvSpPr/>
            <p:nvPr/>
          </p:nvSpPr>
          <p:spPr>
            <a:xfrm>
              <a:off x="3407500" y="3990300"/>
              <a:ext cx="39050" cy="39025"/>
            </a:xfrm>
            <a:custGeom>
              <a:avLst/>
              <a:gdLst/>
              <a:ahLst/>
              <a:cxnLst/>
              <a:rect l="l" t="t" r="r" b="b"/>
              <a:pathLst>
                <a:path w="1562" h="1561" extrusionOk="0">
                  <a:moveTo>
                    <a:pt x="384" y="1"/>
                  </a:moveTo>
                  <a:lnTo>
                    <a:pt x="1" y="383"/>
                  </a:lnTo>
                  <a:lnTo>
                    <a:pt x="398" y="780"/>
                  </a:lnTo>
                  <a:lnTo>
                    <a:pt x="0" y="1177"/>
                  </a:lnTo>
                  <a:lnTo>
                    <a:pt x="384" y="1561"/>
                  </a:lnTo>
                  <a:lnTo>
                    <a:pt x="781" y="1164"/>
                  </a:lnTo>
                  <a:lnTo>
                    <a:pt x="1177" y="1561"/>
                  </a:lnTo>
                  <a:lnTo>
                    <a:pt x="1561" y="1177"/>
                  </a:lnTo>
                  <a:lnTo>
                    <a:pt x="1164" y="780"/>
                  </a:lnTo>
                  <a:lnTo>
                    <a:pt x="1561" y="383"/>
                  </a:lnTo>
                  <a:lnTo>
                    <a:pt x="1177"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1"/>
            <p:cNvSpPr/>
            <p:nvPr/>
          </p:nvSpPr>
          <p:spPr>
            <a:xfrm>
              <a:off x="3455875" y="4038700"/>
              <a:ext cx="39050" cy="39025"/>
            </a:xfrm>
            <a:custGeom>
              <a:avLst/>
              <a:gdLst/>
              <a:ahLst/>
              <a:cxnLst/>
              <a:rect l="l" t="t" r="r" b="b"/>
              <a:pathLst>
                <a:path w="1562" h="1561" extrusionOk="0">
                  <a:moveTo>
                    <a:pt x="384" y="0"/>
                  </a:moveTo>
                  <a:lnTo>
                    <a:pt x="1" y="383"/>
                  </a:lnTo>
                  <a:lnTo>
                    <a:pt x="399" y="780"/>
                  </a:lnTo>
                  <a:lnTo>
                    <a:pt x="1" y="1177"/>
                  </a:lnTo>
                  <a:lnTo>
                    <a:pt x="384" y="1560"/>
                  </a:lnTo>
                  <a:lnTo>
                    <a:pt x="781" y="1163"/>
                  </a:lnTo>
                  <a:lnTo>
                    <a:pt x="1178" y="1560"/>
                  </a:lnTo>
                  <a:lnTo>
                    <a:pt x="1562" y="1177"/>
                  </a:lnTo>
                  <a:lnTo>
                    <a:pt x="1165" y="780"/>
                  </a:lnTo>
                  <a:lnTo>
                    <a:pt x="1562" y="383"/>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1"/>
            <p:cNvSpPr/>
            <p:nvPr/>
          </p:nvSpPr>
          <p:spPr>
            <a:xfrm>
              <a:off x="3504275" y="4087050"/>
              <a:ext cx="39050" cy="39050"/>
            </a:xfrm>
            <a:custGeom>
              <a:avLst/>
              <a:gdLst/>
              <a:ahLst/>
              <a:cxnLst/>
              <a:rect l="l" t="t" r="r" b="b"/>
              <a:pathLst>
                <a:path w="1562" h="1562" extrusionOk="0">
                  <a:moveTo>
                    <a:pt x="384" y="1"/>
                  </a:moveTo>
                  <a:lnTo>
                    <a:pt x="0" y="384"/>
                  </a:lnTo>
                  <a:lnTo>
                    <a:pt x="397" y="781"/>
                  </a:lnTo>
                  <a:lnTo>
                    <a:pt x="0" y="1178"/>
                  </a:lnTo>
                  <a:lnTo>
                    <a:pt x="384" y="1562"/>
                  </a:lnTo>
                  <a:lnTo>
                    <a:pt x="781" y="1164"/>
                  </a:lnTo>
                  <a:lnTo>
                    <a:pt x="1178" y="1562"/>
                  </a:lnTo>
                  <a:lnTo>
                    <a:pt x="1560" y="1178"/>
                  </a:lnTo>
                  <a:lnTo>
                    <a:pt x="1163" y="781"/>
                  </a:lnTo>
                  <a:lnTo>
                    <a:pt x="1561" y="384"/>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1"/>
            <p:cNvSpPr/>
            <p:nvPr/>
          </p:nvSpPr>
          <p:spPr>
            <a:xfrm>
              <a:off x="3552675" y="4135450"/>
              <a:ext cx="39000" cy="39025"/>
            </a:xfrm>
            <a:custGeom>
              <a:avLst/>
              <a:gdLst/>
              <a:ahLst/>
              <a:cxnLst/>
              <a:rect l="l" t="t" r="r" b="b"/>
              <a:pathLst>
                <a:path w="1560" h="1561" extrusionOk="0">
                  <a:moveTo>
                    <a:pt x="384" y="1"/>
                  </a:moveTo>
                  <a:lnTo>
                    <a:pt x="0" y="384"/>
                  </a:lnTo>
                  <a:lnTo>
                    <a:pt x="397" y="781"/>
                  </a:lnTo>
                  <a:lnTo>
                    <a:pt x="0" y="1178"/>
                  </a:lnTo>
                  <a:lnTo>
                    <a:pt x="384" y="1560"/>
                  </a:lnTo>
                  <a:lnTo>
                    <a:pt x="780" y="1163"/>
                  </a:lnTo>
                  <a:lnTo>
                    <a:pt x="1177" y="1560"/>
                  </a:lnTo>
                  <a:lnTo>
                    <a:pt x="1560" y="1178"/>
                  </a:lnTo>
                  <a:lnTo>
                    <a:pt x="1163" y="781"/>
                  </a:lnTo>
                  <a:lnTo>
                    <a:pt x="1560" y="384"/>
                  </a:lnTo>
                  <a:lnTo>
                    <a:pt x="1177" y="1"/>
                  </a:lnTo>
                  <a:lnTo>
                    <a:pt x="780" y="397"/>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1"/>
            <p:cNvSpPr/>
            <p:nvPr/>
          </p:nvSpPr>
          <p:spPr>
            <a:xfrm>
              <a:off x="3601050" y="4183850"/>
              <a:ext cx="39025" cy="39000"/>
            </a:xfrm>
            <a:custGeom>
              <a:avLst/>
              <a:gdLst/>
              <a:ahLst/>
              <a:cxnLst/>
              <a:rect l="l" t="t" r="r" b="b"/>
              <a:pathLst>
                <a:path w="1561" h="1560" extrusionOk="0">
                  <a:moveTo>
                    <a:pt x="383" y="0"/>
                  </a:moveTo>
                  <a:lnTo>
                    <a:pt x="1" y="384"/>
                  </a:lnTo>
                  <a:lnTo>
                    <a:pt x="398" y="779"/>
                  </a:lnTo>
                  <a:lnTo>
                    <a:pt x="1" y="1177"/>
                  </a:lnTo>
                  <a:lnTo>
                    <a:pt x="383" y="1560"/>
                  </a:lnTo>
                  <a:lnTo>
                    <a:pt x="781" y="1163"/>
                  </a:lnTo>
                  <a:lnTo>
                    <a:pt x="1178" y="1560"/>
                  </a:lnTo>
                  <a:lnTo>
                    <a:pt x="1560" y="1177"/>
                  </a:lnTo>
                  <a:lnTo>
                    <a:pt x="1164" y="781"/>
                  </a:lnTo>
                  <a:lnTo>
                    <a:pt x="1560" y="384"/>
                  </a:lnTo>
                  <a:lnTo>
                    <a:pt x="1178" y="0"/>
                  </a:lnTo>
                  <a:lnTo>
                    <a:pt x="781"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1"/>
            <p:cNvSpPr/>
            <p:nvPr/>
          </p:nvSpPr>
          <p:spPr>
            <a:xfrm>
              <a:off x="3649450" y="4232225"/>
              <a:ext cx="39025" cy="39025"/>
            </a:xfrm>
            <a:custGeom>
              <a:avLst/>
              <a:gdLst/>
              <a:ahLst/>
              <a:cxnLst/>
              <a:rect l="l" t="t" r="r" b="b"/>
              <a:pathLst>
                <a:path w="1561" h="1561" extrusionOk="0">
                  <a:moveTo>
                    <a:pt x="383" y="1"/>
                  </a:moveTo>
                  <a:lnTo>
                    <a:pt x="0" y="383"/>
                  </a:lnTo>
                  <a:lnTo>
                    <a:pt x="397" y="780"/>
                  </a:lnTo>
                  <a:lnTo>
                    <a:pt x="0" y="1178"/>
                  </a:lnTo>
                  <a:lnTo>
                    <a:pt x="383" y="1561"/>
                  </a:lnTo>
                  <a:lnTo>
                    <a:pt x="780" y="1164"/>
                  </a:lnTo>
                  <a:lnTo>
                    <a:pt x="1178" y="1561"/>
                  </a:lnTo>
                  <a:lnTo>
                    <a:pt x="1560" y="1178"/>
                  </a:lnTo>
                  <a:lnTo>
                    <a:pt x="1163" y="781"/>
                  </a:lnTo>
                  <a:lnTo>
                    <a:pt x="1560" y="383"/>
                  </a:lnTo>
                  <a:lnTo>
                    <a:pt x="1176" y="1"/>
                  </a:lnTo>
                  <a:lnTo>
                    <a:pt x="780" y="398"/>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1"/>
            <p:cNvSpPr/>
            <p:nvPr/>
          </p:nvSpPr>
          <p:spPr>
            <a:xfrm>
              <a:off x="3304900" y="3996125"/>
              <a:ext cx="39050" cy="39025"/>
            </a:xfrm>
            <a:custGeom>
              <a:avLst/>
              <a:gdLst/>
              <a:ahLst/>
              <a:cxnLst/>
              <a:rect l="l" t="t" r="r" b="b"/>
              <a:pathLst>
                <a:path w="1562" h="1561" extrusionOk="0">
                  <a:moveTo>
                    <a:pt x="384" y="1"/>
                  </a:moveTo>
                  <a:lnTo>
                    <a:pt x="0" y="384"/>
                  </a:lnTo>
                  <a:lnTo>
                    <a:pt x="397" y="781"/>
                  </a:lnTo>
                  <a:lnTo>
                    <a:pt x="0" y="1178"/>
                  </a:lnTo>
                  <a:lnTo>
                    <a:pt x="384" y="1560"/>
                  </a:lnTo>
                  <a:lnTo>
                    <a:pt x="781" y="1163"/>
                  </a:lnTo>
                  <a:lnTo>
                    <a:pt x="1177" y="1560"/>
                  </a:lnTo>
                  <a:lnTo>
                    <a:pt x="1561" y="1178"/>
                  </a:lnTo>
                  <a:lnTo>
                    <a:pt x="1164" y="781"/>
                  </a:lnTo>
                  <a:lnTo>
                    <a:pt x="1561" y="384"/>
                  </a:lnTo>
                  <a:lnTo>
                    <a:pt x="1177" y="1"/>
                  </a:lnTo>
                  <a:lnTo>
                    <a:pt x="781" y="397"/>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1"/>
            <p:cNvSpPr/>
            <p:nvPr/>
          </p:nvSpPr>
          <p:spPr>
            <a:xfrm>
              <a:off x="3353275" y="4044525"/>
              <a:ext cx="39050" cy="39000"/>
            </a:xfrm>
            <a:custGeom>
              <a:avLst/>
              <a:gdLst/>
              <a:ahLst/>
              <a:cxnLst/>
              <a:rect l="l" t="t" r="r" b="b"/>
              <a:pathLst>
                <a:path w="1562" h="1560" extrusionOk="0">
                  <a:moveTo>
                    <a:pt x="384" y="0"/>
                  </a:moveTo>
                  <a:lnTo>
                    <a:pt x="1" y="384"/>
                  </a:lnTo>
                  <a:lnTo>
                    <a:pt x="398" y="781"/>
                  </a:lnTo>
                  <a:lnTo>
                    <a:pt x="1" y="1178"/>
                  </a:lnTo>
                  <a:lnTo>
                    <a:pt x="384" y="1560"/>
                  </a:lnTo>
                  <a:lnTo>
                    <a:pt x="781" y="1163"/>
                  </a:lnTo>
                  <a:lnTo>
                    <a:pt x="1178" y="1560"/>
                  </a:lnTo>
                  <a:lnTo>
                    <a:pt x="1561" y="1178"/>
                  </a:lnTo>
                  <a:lnTo>
                    <a:pt x="1164" y="781"/>
                  </a:lnTo>
                  <a:lnTo>
                    <a:pt x="1562" y="384"/>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1"/>
            <p:cNvSpPr/>
            <p:nvPr/>
          </p:nvSpPr>
          <p:spPr>
            <a:xfrm>
              <a:off x="3401675" y="4092900"/>
              <a:ext cx="39025" cy="39025"/>
            </a:xfrm>
            <a:custGeom>
              <a:avLst/>
              <a:gdLst/>
              <a:ahLst/>
              <a:cxnLst/>
              <a:rect l="l" t="t" r="r" b="b"/>
              <a:pathLst>
                <a:path w="1561" h="1561" extrusionOk="0">
                  <a:moveTo>
                    <a:pt x="384" y="1"/>
                  </a:moveTo>
                  <a:lnTo>
                    <a:pt x="0" y="383"/>
                  </a:lnTo>
                  <a:lnTo>
                    <a:pt x="397" y="780"/>
                  </a:lnTo>
                  <a:lnTo>
                    <a:pt x="0" y="1178"/>
                  </a:lnTo>
                  <a:lnTo>
                    <a:pt x="384" y="1561"/>
                  </a:lnTo>
                  <a:lnTo>
                    <a:pt x="781" y="1164"/>
                  </a:lnTo>
                  <a:lnTo>
                    <a:pt x="1178" y="1561"/>
                  </a:lnTo>
                  <a:lnTo>
                    <a:pt x="1560" y="1178"/>
                  </a:lnTo>
                  <a:lnTo>
                    <a:pt x="1163" y="781"/>
                  </a:lnTo>
                  <a:lnTo>
                    <a:pt x="1560" y="383"/>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1"/>
            <p:cNvSpPr/>
            <p:nvPr/>
          </p:nvSpPr>
          <p:spPr>
            <a:xfrm>
              <a:off x="3450050" y="4141300"/>
              <a:ext cx="39025" cy="39025"/>
            </a:xfrm>
            <a:custGeom>
              <a:avLst/>
              <a:gdLst/>
              <a:ahLst/>
              <a:cxnLst/>
              <a:rect l="l" t="t" r="r" b="b"/>
              <a:pathLst>
                <a:path w="1561" h="1561" extrusionOk="0">
                  <a:moveTo>
                    <a:pt x="383" y="0"/>
                  </a:moveTo>
                  <a:lnTo>
                    <a:pt x="1" y="383"/>
                  </a:lnTo>
                  <a:lnTo>
                    <a:pt x="398" y="780"/>
                  </a:lnTo>
                  <a:lnTo>
                    <a:pt x="1" y="1177"/>
                  </a:lnTo>
                  <a:lnTo>
                    <a:pt x="383" y="1560"/>
                  </a:lnTo>
                  <a:lnTo>
                    <a:pt x="780" y="1163"/>
                  </a:lnTo>
                  <a:lnTo>
                    <a:pt x="1178" y="1560"/>
                  </a:lnTo>
                  <a:lnTo>
                    <a:pt x="1561" y="1177"/>
                  </a:lnTo>
                  <a:lnTo>
                    <a:pt x="1164" y="780"/>
                  </a:lnTo>
                  <a:lnTo>
                    <a:pt x="1561" y="383"/>
                  </a:lnTo>
                  <a:lnTo>
                    <a:pt x="1178"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1"/>
            <p:cNvSpPr/>
            <p:nvPr/>
          </p:nvSpPr>
          <p:spPr>
            <a:xfrm>
              <a:off x="3498450" y="4189700"/>
              <a:ext cx="39025" cy="39000"/>
            </a:xfrm>
            <a:custGeom>
              <a:avLst/>
              <a:gdLst/>
              <a:ahLst/>
              <a:cxnLst/>
              <a:rect l="l" t="t" r="r" b="b"/>
              <a:pathLst>
                <a:path w="1561" h="1560" extrusionOk="0">
                  <a:moveTo>
                    <a:pt x="383" y="0"/>
                  </a:moveTo>
                  <a:lnTo>
                    <a:pt x="1" y="383"/>
                  </a:lnTo>
                  <a:lnTo>
                    <a:pt x="397" y="779"/>
                  </a:lnTo>
                  <a:lnTo>
                    <a:pt x="1" y="1176"/>
                  </a:lnTo>
                  <a:lnTo>
                    <a:pt x="383" y="1560"/>
                  </a:lnTo>
                  <a:lnTo>
                    <a:pt x="780" y="1163"/>
                  </a:lnTo>
                  <a:lnTo>
                    <a:pt x="1177" y="1560"/>
                  </a:lnTo>
                  <a:lnTo>
                    <a:pt x="1560" y="1176"/>
                  </a:lnTo>
                  <a:lnTo>
                    <a:pt x="1164" y="779"/>
                  </a:lnTo>
                  <a:lnTo>
                    <a:pt x="1560" y="383"/>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3546850" y="4238050"/>
              <a:ext cx="39000" cy="39050"/>
            </a:xfrm>
            <a:custGeom>
              <a:avLst/>
              <a:gdLst/>
              <a:ahLst/>
              <a:cxnLst/>
              <a:rect l="l" t="t" r="r" b="b"/>
              <a:pathLst>
                <a:path w="1560" h="1562" extrusionOk="0">
                  <a:moveTo>
                    <a:pt x="383" y="1"/>
                  </a:moveTo>
                  <a:lnTo>
                    <a:pt x="0" y="384"/>
                  </a:lnTo>
                  <a:lnTo>
                    <a:pt x="397" y="781"/>
                  </a:lnTo>
                  <a:lnTo>
                    <a:pt x="0" y="1178"/>
                  </a:lnTo>
                  <a:lnTo>
                    <a:pt x="383" y="1561"/>
                  </a:lnTo>
                  <a:lnTo>
                    <a:pt x="780" y="1165"/>
                  </a:lnTo>
                  <a:lnTo>
                    <a:pt x="1176" y="1561"/>
                  </a:lnTo>
                  <a:lnTo>
                    <a:pt x="1560" y="1178"/>
                  </a:lnTo>
                  <a:lnTo>
                    <a:pt x="1163" y="781"/>
                  </a:lnTo>
                  <a:lnTo>
                    <a:pt x="1560" y="384"/>
                  </a:lnTo>
                  <a:lnTo>
                    <a:pt x="1176" y="1"/>
                  </a:lnTo>
                  <a:lnTo>
                    <a:pt x="780" y="399"/>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3595200" y="4286450"/>
              <a:ext cx="39050" cy="39000"/>
            </a:xfrm>
            <a:custGeom>
              <a:avLst/>
              <a:gdLst/>
              <a:ahLst/>
              <a:cxnLst/>
              <a:rect l="l" t="t" r="r" b="b"/>
              <a:pathLst>
                <a:path w="1562" h="1560" extrusionOk="0">
                  <a:moveTo>
                    <a:pt x="384" y="0"/>
                  </a:moveTo>
                  <a:lnTo>
                    <a:pt x="1" y="384"/>
                  </a:lnTo>
                  <a:lnTo>
                    <a:pt x="399" y="781"/>
                  </a:lnTo>
                  <a:lnTo>
                    <a:pt x="1" y="1178"/>
                  </a:lnTo>
                  <a:lnTo>
                    <a:pt x="384" y="1560"/>
                  </a:lnTo>
                  <a:lnTo>
                    <a:pt x="781" y="1163"/>
                  </a:lnTo>
                  <a:lnTo>
                    <a:pt x="1178" y="1560"/>
                  </a:lnTo>
                  <a:lnTo>
                    <a:pt x="1562" y="1178"/>
                  </a:lnTo>
                  <a:lnTo>
                    <a:pt x="1165" y="781"/>
                  </a:lnTo>
                  <a:lnTo>
                    <a:pt x="1562" y="384"/>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3250675" y="4050375"/>
              <a:ext cx="39025" cy="39000"/>
            </a:xfrm>
            <a:custGeom>
              <a:avLst/>
              <a:gdLst/>
              <a:ahLst/>
              <a:cxnLst/>
              <a:rect l="l" t="t" r="r" b="b"/>
              <a:pathLst>
                <a:path w="1561" h="1560" extrusionOk="0">
                  <a:moveTo>
                    <a:pt x="384" y="0"/>
                  </a:moveTo>
                  <a:lnTo>
                    <a:pt x="1" y="383"/>
                  </a:lnTo>
                  <a:lnTo>
                    <a:pt x="398" y="779"/>
                  </a:lnTo>
                  <a:lnTo>
                    <a:pt x="1" y="1176"/>
                  </a:lnTo>
                  <a:lnTo>
                    <a:pt x="384" y="1560"/>
                  </a:lnTo>
                  <a:lnTo>
                    <a:pt x="780" y="1163"/>
                  </a:lnTo>
                  <a:lnTo>
                    <a:pt x="1178" y="1560"/>
                  </a:lnTo>
                  <a:lnTo>
                    <a:pt x="1560" y="1176"/>
                  </a:lnTo>
                  <a:lnTo>
                    <a:pt x="1164" y="779"/>
                  </a:lnTo>
                  <a:lnTo>
                    <a:pt x="1560" y="383"/>
                  </a:lnTo>
                  <a:lnTo>
                    <a:pt x="1178" y="0"/>
                  </a:lnTo>
                  <a:lnTo>
                    <a:pt x="780"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a:off x="3299075" y="4098725"/>
              <a:ext cx="39025" cy="39050"/>
            </a:xfrm>
            <a:custGeom>
              <a:avLst/>
              <a:gdLst/>
              <a:ahLst/>
              <a:cxnLst/>
              <a:rect l="l" t="t" r="r" b="b"/>
              <a:pathLst>
                <a:path w="1561" h="1562" extrusionOk="0">
                  <a:moveTo>
                    <a:pt x="383" y="1"/>
                  </a:moveTo>
                  <a:lnTo>
                    <a:pt x="0" y="384"/>
                  </a:lnTo>
                  <a:lnTo>
                    <a:pt x="397" y="781"/>
                  </a:lnTo>
                  <a:lnTo>
                    <a:pt x="0" y="1178"/>
                  </a:lnTo>
                  <a:lnTo>
                    <a:pt x="383" y="1562"/>
                  </a:lnTo>
                  <a:lnTo>
                    <a:pt x="780" y="1165"/>
                  </a:lnTo>
                  <a:lnTo>
                    <a:pt x="1178" y="1562"/>
                  </a:lnTo>
                  <a:lnTo>
                    <a:pt x="1560" y="1178"/>
                  </a:lnTo>
                  <a:lnTo>
                    <a:pt x="1163" y="781"/>
                  </a:lnTo>
                  <a:lnTo>
                    <a:pt x="1560" y="384"/>
                  </a:lnTo>
                  <a:lnTo>
                    <a:pt x="1177" y="1"/>
                  </a:lnTo>
                  <a:lnTo>
                    <a:pt x="780" y="399"/>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3347450" y="4147125"/>
              <a:ext cx="39025" cy="39050"/>
            </a:xfrm>
            <a:custGeom>
              <a:avLst/>
              <a:gdLst/>
              <a:ahLst/>
              <a:cxnLst/>
              <a:rect l="l" t="t" r="r" b="b"/>
              <a:pathLst>
                <a:path w="1561" h="1562" extrusionOk="0">
                  <a:moveTo>
                    <a:pt x="383" y="0"/>
                  </a:moveTo>
                  <a:lnTo>
                    <a:pt x="1" y="384"/>
                  </a:lnTo>
                  <a:lnTo>
                    <a:pt x="398" y="781"/>
                  </a:lnTo>
                  <a:lnTo>
                    <a:pt x="1" y="1178"/>
                  </a:lnTo>
                  <a:lnTo>
                    <a:pt x="383" y="1561"/>
                  </a:lnTo>
                  <a:lnTo>
                    <a:pt x="780" y="1163"/>
                  </a:lnTo>
                  <a:lnTo>
                    <a:pt x="1177" y="1561"/>
                  </a:lnTo>
                  <a:lnTo>
                    <a:pt x="1561" y="1178"/>
                  </a:lnTo>
                  <a:lnTo>
                    <a:pt x="1164" y="781"/>
                  </a:lnTo>
                  <a:lnTo>
                    <a:pt x="1561" y="384"/>
                  </a:lnTo>
                  <a:lnTo>
                    <a:pt x="1177" y="0"/>
                  </a:lnTo>
                  <a:lnTo>
                    <a:pt x="780" y="398"/>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1"/>
            <p:cNvSpPr/>
            <p:nvPr/>
          </p:nvSpPr>
          <p:spPr>
            <a:xfrm>
              <a:off x="3395850" y="4195500"/>
              <a:ext cx="39025" cy="39025"/>
            </a:xfrm>
            <a:custGeom>
              <a:avLst/>
              <a:gdLst/>
              <a:ahLst/>
              <a:cxnLst/>
              <a:rect l="l" t="t" r="r" b="b"/>
              <a:pathLst>
                <a:path w="1561" h="1561" extrusionOk="0">
                  <a:moveTo>
                    <a:pt x="383" y="1"/>
                  </a:moveTo>
                  <a:lnTo>
                    <a:pt x="1" y="384"/>
                  </a:lnTo>
                  <a:lnTo>
                    <a:pt x="397" y="781"/>
                  </a:lnTo>
                  <a:lnTo>
                    <a:pt x="1" y="1178"/>
                  </a:lnTo>
                  <a:lnTo>
                    <a:pt x="383" y="1561"/>
                  </a:lnTo>
                  <a:lnTo>
                    <a:pt x="780" y="1164"/>
                  </a:lnTo>
                  <a:lnTo>
                    <a:pt x="1177" y="1561"/>
                  </a:lnTo>
                  <a:lnTo>
                    <a:pt x="1560" y="1178"/>
                  </a:lnTo>
                  <a:lnTo>
                    <a:pt x="1162" y="781"/>
                  </a:lnTo>
                  <a:lnTo>
                    <a:pt x="1560" y="384"/>
                  </a:lnTo>
                  <a:lnTo>
                    <a:pt x="1177" y="1"/>
                  </a:lnTo>
                  <a:lnTo>
                    <a:pt x="780" y="398"/>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1"/>
            <p:cNvSpPr/>
            <p:nvPr/>
          </p:nvSpPr>
          <p:spPr>
            <a:xfrm>
              <a:off x="3444225" y="4243900"/>
              <a:ext cx="39000" cy="39025"/>
            </a:xfrm>
            <a:custGeom>
              <a:avLst/>
              <a:gdLst/>
              <a:ahLst/>
              <a:cxnLst/>
              <a:rect l="l" t="t" r="r" b="b"/>
              <a:pathLst>
                <a:path w="1560" h="1561" extrusionOk="0">
                  <a:moveTo>
                    <a:pt x="384" y="0"/>
                  </a:moveTo>
                  <a:lnTo>
                    <a:pt x="0" y="384"/>
                  </a:lnTo>
                  <a:lnTo>
                    <a:pt x="397" y="781"/>
                  </a:lnTo>
                  <a:lnTo>
                    <a:pt x="0" y="1178"/>
                  </a:lnTo>
                  <a:lnTo>
                    <a:pt x="384" y="1560"/>
                  </a:lnTo>
                  <a:lnTo>
                    <a:pt x="781" y="1163"/>
                  </a:lnTo>
                  <a:lnTo>
                    <a:pt x="1177" y="1560"/>
                  </a:lnTo>
                  <a:lnTo>
                    <a:pt x="1560" y="1178"/>
                  </a:lnTo>
                  <a:lnTo>
                    <a:pt x="1163" y="781"/>
                  </a:lnTo>
                  <a:lnTo>
                    <a:pt x="1560" y="384"/>
                  </a:lnTo>
                  <a:lnTo>
                    <a:pt x="1177"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3492600" y="4292300"/>
              <a:ext cx="39025" cy="39000"/>
            </a:xfrm>
            <a:custGeom>
              <a:avLst/>
              <a:gdLst/>
              <a:ahLst/>
              <a:cxnLst/>
              <a:rect l="l" t="t" r="r" b="b"/>
              <a:pathLst>
                <a:path w="1561" h="1560" extrusionOk="0">
                  <a:moveTo>
                    <a:pt x="384" y="0"/>
                  </a:moveTo>
                  <a:lnTo>
                    <a:pt x="1" y="383"/>
                  </a:lnTo>
                  <a:lnTo>
                    <a:pt x="398" y="779"/>
                  </a:lnTo>
                  <a:lnTo>
                    <a:pt x="1" y="1176"/>
                  </a:lnTo>
                  <a:lnTo>
                    <a:pt x="384" y="1560"/>
                  </a:lnTo>
                  <a:lnTo>
                    <a:pt x="781" y="1163"/>
                  </a:lnTo>
                  <a:lnTo>
                    <a:pt x="1178" y="1560"/>
                  </a:lnTo>
                  <a:lnTo>
                    <a:pt x="1560" y="1176"/>
                  </a:lnTo>
                  <a:lnTo>
                    <a:pt x="1164" y="779"/>
                  </a:lnTo>
                  <a:lnTo>
                    <a:pt x="1560" y="384"/>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3541000" y="4340675"/>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3196475" y="4104575"/>
              <a:ext cx="39025" cy="39025"/>
            </a:xfrm>
            <a:custGeom>
              <a:avLst/>
              <a:gdLst/>
              <a:ahLst/>
              <a:cxnLst/>
              <a:rect l="l" t="t" r="r" b="b"/>
              <a:pathLst>
                <a:path w="1561" h="1561" extrusionOk="0">
                  <a:moveTo>
                    <a:pt x="383" y="1"/>
                  </a:moveTo>
                  <a:lnTo>
                    <a:pt x="0" y="384"/>
                  </a:lnTo>
                  <a:lnTo>
                    <a:pt x="397" y="781"/>
                  </a:lnTo>
                  <a:lnTo>
                    <a:pt x="0" y="1178"/>
                  </a:lnTo>
                  <a:lnTo>
                    <a:pt x="383" y="1560"/>
                  </a:lnTo>
                  <a:lnTo>
                    <a:pt x="780" y="1163"/>
                  </a:lnTo>
                  <a:lnTo>
                    <a:pt x="1176" y="1560"/>
                  </a:lnTo>
                  <a:lnTo>
                    <a:pt x="1560" y="1178"/>
                  </a:lnTo>
                  <a:lnTo>
                    <a:pt x="1163" y="781"/>
                  </a:lnTo>
                  <a:lnTo>
                    <a:pt x="1560" y="384"/>
                  </a:lnTo>
                  <a:lnTo>
                    <a:pt x="1176" y="1"/>
                  </a:lnTo>
                  <a:lnTo>
                    <a:pt x="780" y="397"/>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3244825" y="4152975"/>
              <a:ext cx="39050" cy="39000"/>
            </a:xfrm>
            <a:custGeom>
              <a:avLst/>
              <a:gdLst/>
              <a:ahLst/>
              <a:cxnLst/>
              <a:rect l="l" t="t" r="r" b="b"/>
              <a:pathLst>
                <a:path w="1562" h="1560" extrusionOk="0">
                  <a:moveTo>
                    <a:pt x="384" y="0"/>
                  </a:moveTo>
                  <a:lnTo>
                    <a:pt x="1" y="384"/>
                  </a:lnTo>
                  <a:lnTo>
                    <a:pt x="398" y="781"/>
                  </a:lnTo>
                  <a:lnTo>
                    <a:pt x="1" y="1176"/>
                  </a:lnTo>
                  <a:lnTo>
                    <a:pt x="384" y="1560"/>
                  </a:lnTo>
                  <a:lnTo>
                    <a:pt x="781" y="1163"/>
                  </a:lnTo>
                  <a:lnTo>
                    <a:pt x="1178" y="1560"/>
                  </a:lnTo>
                  <a:lnTo>
                    <a:pt x="1561" y="1176"/>
                  </a:lnTo>
                  <a:lnTo>
                    <a:pt x="1165" y="781"/>
                  </a:lnTo>
                  <a:lnTo>
                    <a:pt x="1562" y="384"/>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3293225" y="4201350"/>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3341625" y="4249750"/>
              <a:ext cx="39000" cy="39025"/>
            </a:xfrm>
            <a:custGeom>
              <a:avLst/>
              <a:gdLst/>
              <a:ahLst/>
              <a:cxnLst/>
              <a:rect l="l" t="t" r="r" b="b"/>
              <a:pathLst>
                <a:path w="1560" h="1561" extrusionOk="0">
                  <a:moveTo>
                    <a:pt x="384" y="0"/>
                  </a:moveTo>
                  <a:lnTo>
                    <a:pt x="0" y="383"/>
                  </a:lnTo>
                  <a:lnTo>
                    <a:pt x="397" y="780"/>
                  </a:lnTo>
                  <a:lnTo>
                    <a:pt x="0" y="1177"/>
                  </a:lnTo>
                  <a:lnTo>
                    <a:pt x="384" y="1560"/>
                  </a:lnTo>
                  <a:lnTo>
                    <a:pt x="780" y="1163"/>
                  </a:lnTo>
                  <a:lnTo>
                    <a:pt x="1177" y="1560"/>
                  </a:lnTo>
                  <a:lnTo>
                    <a:pt x="1560" y="1177"/>
                  </a:lnTo>
                  <a:lnTo>
                    <a:pt x="1163" y="780"/>
                  </a:lnTo>
                  <a:lnTo>
                    <a:pt x="1560" y="383"/>
                  </a:lnTo>
                  <a:lnTo>
                    <a:pt x="1177" y="0"/>
                  </a:lnTo>
                  <a:lnTo>
                    <a:pt x="780"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3390000" y="4298100"/>
              <a:ext cx="39025" cy="39050"/>
            </a:xfrm>
            <a:custGeom>
              <a:avLst/>
              <a:gdLst/>
              <a:ahLst/>
              <a:cxnLst/>
              <a:rect l="l" t="t" r="r" b="b"/>
              <a:pathLst>
                <a:path w="1561" h="1562" extrusionOk="0">
                  <a:moveTo>
                    <a:pt x="383" y="1"/>
                  </a:moveTo>
                  <a:lnTo>
                    <a:pt x="1" y="384"/>
                  </a:lnTo>
                  <a:lnTo>
                    <a:pt x="398" y="781"/>
                  </a:lnTo>
                  <a:lnTo>
                    <a:pt x="1" y="1178"/>
                  </a:lnTo>
                  <a:lnTo>
                    <a:pt x="383" y="1562"/>
                  </a:lnTo>
                  <a:lnTo>
                    <a:pt x="780" y="1164"/>
                  </a:lnTo>
                  <a:lnTo>
                    <a:pt x="1178" y="1562"/>
                  </a:lnTo>
                  <a:lnTo>
                    <a:pt x="1560" y="1178"/>
                  </a:lnTo>
                  <a:lnTo>
                    <a:pt x="1164" y="781"/>
                  </a:lnTo>
                  <a:lnTo>
                    <a:pt x="1560" y="384"/>
                  </a:lnTo>
                  <a:lnTo>
                    <a:pt x="1178" y="1"/>
                  </a:lnTo>
                  <a:lnTo>
                    <a:pt x="780" y="399"/>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3438400" y="4346500"/>
              <a:ext cx="39025" cy="39050"/>
            </a:xfrm>
            <a:custGeom>
              <a:avLst/>
              <a:gdLst/>
              <a:ahLst/>
              <a:cxnLst/>
              <a:rect l="l" t="t" r="r" b="b"/>
              <a:pathLst>
                <a:path w="1561" h="1562" extrusionOk="0">
                  <a:moveTo>
                    <a:pt x="383" y="1"/>
                  </a:moveTo>
                  <a:lnTo>
                    <a:pt x="0" y="384"/>
                  </a:lnTo>
                  <a:lnTo>
                    <a:pt x="397" y="781"/>
                  </a:lnTo>
                  <a:lnTo>
                    <a:pt x="0" y="1178"/>
                  </a:lnTo>
                  <a:lnTo>
                    <a:pt x="383" y="1561"/>
                  </a:lnTo>
                  <a:lnTo>
                    <a:pt x="780" y="1163"/>
                  </a:lnTo>
                  <a:lnTo>
                    <a:pt x="1176" y="1561"/>
                  </a:lnTo>
                  <a:lnTo>
                    <a:pt x="1560" y="1178"/>
                  </a:lnTo>
                  <a:lnTo>
                    <a:pt x="1163" y="781"/>
                  </a:lnTo>
                  <a:lnTo>
                    <a:pt x="1560" y="384"/>
                  </a:lnTo>
                  <a:lnTo>
                    <a:pt x="1176" y="1"/>
                  </a:lnTo>
                  <a:lnTo>
                    <a:pt x="780" y="397"/>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3486775" y="4394900"/>
              <a:ext cx="39025" cy="39000"/>
            </a:xfrm>
            <a:custGeom>
              <a:avLst/>
              <a:gdLst/>
              <a:ahLst/>
              <a:cxnLst/>
              <a:rect l="l" t="t" r="r" b="b"/>
              <a:pathLst>
                <a:path w="1561" h="1560" extrusionOk="0">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3142225" y="4158825"/>
              <a:ext cx="39025" cy="39000"/>
            </a:xfrm>
            <a:custGeom>
              <a:avLst/>
              <a:gdLst/>
              <a:ahLst/>
              <a:cxnLst/>
              <a:rect l="l" t="t" r="r" b="b"/>
              <a:pathLst>
                <a:path w="1561" h="1560" extrusionOk="0">
                  <a:moveTo>
                    <a:pt x="384" y="0"/>
                  </a:moveTo>
                  <a:lnTo>
                    <a:pt x="1" y="383"/>
                  </a:lnTo>
                  <a:lnTo>
                    <a:pt x="398" y="779"/>
                  </a:lnTo>
                  <a:lnTo>
                    <a:pt x="1" y="1176"/>
                  </a:lnTo>
                  <a:lnTo>
                    <a:pt x="384" y="1560"/>
                  </a:lnTo>
                  <a:lnTo>
                    <a:pt x="781" y="1163"/>
                  </a:lnTo>
                  <a:lnTo>
                    <a:pt x="1178" y="1560"/>
                  </a:lnTo>
                  <a:lnTo>
                    <a:pt x="1561" y="1176"/>
                  </a:lnTo>
                  <a:lnTo>
                    <a:pt x="1164" y="779"/>
                  </a:lnTo>
                  <a:lnTo>
                    <a:pt x="1561" y="383"/>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3190625" y="4207175"/>
              <a:ext cx="39025" cy="39050"/>
            </a:xfrm>
            <a:custGeom>
              <a:avLst/>
              <a:gdLst/>
              <a:ahLst/>
              <a:cxnLst/>
              <a:rect l="l" t="t" r="r" b="b"/>
              <a:pathLst>
                <a:path w="1561" h="1562" extrusionOk="0">
                  <a:moveTo>
                    <a:pt x="383" y="1"/>
                  </a:moveTo>
                  <a:lnTo>
                    <a:pt x="0" y="384"/>
                  </a:lnTo>
                  <a:lnTo>
                    <a:pt x="397" y="781"/>
                  </a:lnTo>
                  <a:lnTo>
                    <a:pt x="0" y="1178"/>
                  </a:lnTo>
                  <a:lnTo>
                    <a:pt x="383" y="1561"/>
                  </a:lnTo>
                  <a:lnTo>
                    <a:pt x="781" y="1165"/>
                  </a:lnTo>
                  <a:lnTo>
                    <a:pt x="1178" y="1561"/>
                  </a:lnTo>
                  <a:lnTo>
                    <a:pt x="1560" y="1178"/>
                  </a:lnTo>
                  <a:lnTo>
                    <a:pt x="1163" y="781"/>
                  </a:lnTo>
                  <a:lnTo>
                    <a:pt x="1560" y="384"/>
                  </a:lnTo>
                  <a:lnTo>
                    <a:pt x="1178" y="1"/>
                  </a:lnTo>
                  <a:lnTo>
                    <a:pt x="780" y="397"/>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1"/>
            <p:cNvSpPr/>
            <p:nvPr/>
          </p:nvSpPr>
          <p:spPr>
            <a:xfrm>
              <a:off x="3239000" y="4255575"/>
              <a:ext cx="39025" cy="39000"/>
            </a:xfrm>
            <a:custGeom>
              <a:avLst/>
              <a:gdLst/>
              <a:ahLst/>
              <a:cxnLst/>
              <a:rect l="l" t="t" r="r" b="b"/>
              <a:pathLst>
                <a:path w="1561" h="1560" extrusionOk="0">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3287400" y="4303950"/>
              <a:ext cx="39025" cy="39025"/>
            </a:xfrm>
            <a:custGeom>
              <a:avLst/>
              <a:gdLst/>
              <a:ahLst/>
              <a:cxnLst/>
              <a:rect l="l" t="t" r="r" b="b"/>
              <a:pathLst>
                <a:path w="1561" h="1561" extrusionOk="0">
                  <a:moveTo>
                    <a:pt x="383" y="1"/>
                  </a:moveTo>
                  <a:lnTo>
                    <a:pt x="1" y="383"/>
                  </a:lnTo>
                  <a:lnTo>
                    <a:pt x="397" y="781"/>
                  </a:lnTo>
                  <a:lnTo>
                    <a:pt x="1" y="1178"/>
                  </a:lnTo>
                  <a:lnTo>
                    <a:pt x="383" y="1561"/>
                  </a:lnTo>
                  <a:lnTo>
                    <a:pt x="780" y="1164"/>
                  </a:lnTo>
                  <a:lnTo>
                    <a:pt x="1177" y="1561"/>
                  </a:lnTo>
                  <a:lnTo>
                    <a:pt x="1560" y="1178"/>
                  </a:lnTo>
                  <a:lnTo>
                    <a:pt x="1164" y="781"/>
                  </a:lnTo>
                  <a:lnTo>
                    <a:pt x="1560" y="384"/>
                  </a:lnTo>
                  <a:lnTo>
                    <a:pt x="1177" y="1"/>
                  </a:lnTo>
                  <a:lnTo>
                    <a:pt x="780" y="398"/>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1"/>
            <p:cNvSpPr/>
            <p:nvPr/>
          </p:nvSpPr>
          <p:spPr>
            <a:xfrm>
              <a:off x="3335800" y="4352350"/>
              <a:ext cx="39000" cy="39025"/>
            </a:xfrm>
            <a:custGeom>
              <a:avLst/>
              <a:gdLst/>
              <a:ahLst/>
              <a:cxnLst/>
              <a:rect l="l" t="t" r="r" b="b"/>
              <a:pathLst>
                <a:path w="1560" h="1561" extrusionOk="0">
                  <a:moveTo>
                    <a:pt x="383" y="0"/>
                  </a:moveTo>
                  <a:lnTo>
                    <a:pt x="0" y="383"/>
                  </a:lnTo>
                  <a:lnTo>
                    <a:pt x="396" y="780"/>
                  </a:lnTo>
                  <a:lnTo>
                    <a:pt x="0" y="1178"/>
                  </a:lnTo>
                  <a:lnTo>
                    <a:pt x="383" y="1560"/>
                  </a:lnTo>
                  <a:lnTo>
                    <a:pt x="780" y="1163"/>
                  </a:lnTo>
                  <a:lnTo>
                    <a:pt x="1176" y="1560"/>
                  </a:lnTo>
                  <a:lnTo>
                    <a:pt x="1560" y="1178"/>
                  </a:lnTo>
                  <a:lnTo>
                    <a:pt x="1163" y="781"/>
                  </a:lnTo>
                  <a:lnTo>
                    <a:pt x="1560" y="383"/>
                  </a:lnTo>
                  <a:lnTo>
                    <a:pt x="1176"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1"/>
            <p:cNvSpPr/>
            <p:nvPr/>
          </p:nvSpPr>
          <p:spPr>
            <a:xfrm>
              <a:off x="3384150" y="4400750"/>
              <a:ext cx="39050" cy="39000"/>
            </a:xfrm>
            <a:custGeom>
              <a:avLst/>
              <a:gdLst/>
              <a:ahLst/>
              <a:cxnLst/>
              <a:rect l="l" t="t" r="r" b="b"/>
              <a:pathLst>
                <a:path w="1562" h="1560" extrusionOk="0">
                  <a:moveTo>
                    <a:pt x="384" y="0"/>
                  </a:moveTo>
                  <a:lnTo>
                    <a:pt x="1" y="383"/>
                  </a:lnTo>
                  <a:lnTo>
                    <a:pt x="398" y="779"/>
                  </a:lnTo>
                  <a:lnTo>
                    <a:pt x="1" y="1176"/>
                  </a:lnTo>
                  <a:lnTo>
                    <a:pt x="384" y="1560"/>
                  </a:lnTo>
                  <a:lnTo>
                    <a:pt x="781" y="1163"/>
                  </a:lnTo>
                  <a:lnTo>
                    <a:pt x="1178" y="1560"/>
                  </a:lnTo>
                  <a:lnTo>
                    <a:pt x="1561" y="1176"/>
                  </a:lnTo>
                  <a:lnTo>
                    <a:pt x="1164" y="781"/>
                  </a:lnTo>
                  <a:lnTo>
                    <a:pt x="1562" y="383"/>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1"/>
            <p:cNvSpPr/>
            <p:nvPr/>
          </p:nvSpPr>
          <p:spPr>
            <a:xfrm>
              <a:off x="3432550" y="4449125"/>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1"/>
            <p:cNvSpPr/>
            <p:nvPr/>
          </p:nvSpPr>
          <p:spPr>
            <a:xfrm>
              <a:off x="3088025" y="4213025"/>
              <a:ext cx="39025" cy="39025"/>
            </a:xfrm>
            <a:custGeom>
              <a:avLst/>
              <a:gdLst/>
              <a:ahLst/>
              <a:cxnLst/>
              <a:rect l="l" t="t" r="r" b="b"/>
              <a:pathLst>
                <a:path w="1561" h="1561" extrusionOk="0">
                  <a:moveTo>
                    <a:pt x="383" y="0"/>
                  </a:moveTo>
                  <a:lnTo>
                    <a:pt x="0" y="383"/>
                  </a:lnTo>
                  <a:lnTo>
                    <a:pt x="397" y="780"/>
                  </a:lnTo>
                  <a:lnTo>
                    <a:pt x="0" y="1178"/>
                  </a:lnTo>
                  <a:lnTo>
                    <a:pt x="383" y="1560"/>
                  </a:lnTo>
                  <a:lnTo>
                    <a:pt x="780" y="1163"/>
                  </a:lnTo>
                  <a:lnTo>
                    <a:pt x="1177" y="1560"/>
                  </a:lnTo>
                  <a:lnTo>
                    <a:pt x="1560" y="1178"/>
                  </a:lnTo>
                  <a:lnTo>
                    <a:pt x="1163" y="781"/>
                  </a:lnTo>
                  <a:lnTo>
                    <a:pt x="1560" y="383"/>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1"/>
            <p:cNvSpPr/>
            <p:nvPr/>
          </p:nvSpPr>
          <p:spPr>
            <a:xfrm>
              <a:off x="3136400" y="4261425"/>
              <a:ext cx="39025" cy="39000"/>
            </a:xfrm>
            <a:custGeom>
              <a:avLst/>
              <a:gdLst/>
              <a:ahLst/>
              <a:cxnLst/>
              <a:rect l="l" t="t" r="r" b="b"/>
              <a:pathLst>
                <a:path w="1561" h="1560" extrusionOk="0">
                  <a:moveTo>
                    <a:pt x="383" y="0"/>
                  </a:moveTo>
                  <a:lnTo>
                    <a:pt x="1" y="383"/>
                  </a:lnTo>
                  <a:lnTo>
                    <a:pt x="398" y="779"/>
                  </a:lnTo>
                  <a:lnTo>
                    <a:pt x="1" y="1177"/>
                  </a:lnTo>
                  <a:lnTo>
                    <a:pt x="383" y="1560"/>
                  </a:lnTo>
                  <a:lnTo>
                    <a:pt x="780" y="1163"/>
                  </a:lnTo>
                  <a:lnTo>
                    <a:pt x="1177" y="1560"/>
                  </a:lnTo>
                  <a:lnTo>
                    <a:pt x="1561" y="1177"/>
                  </a:lnTo>
                  <a:lnTo>
                    <a:pt x="1164" y="781"/>
                  </a:lnTo>
                  <a:lnTo>
                    <a:pt x="1561" y="383"/>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1"/>
            <p:cNvSpPr/>
            <p:nvPr/>
          </p:nvSpPr>
          <p:spPr>
            <a:xfrm>
              <a:off x="3184775" y="4309800"/>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1"/>
            <p:cNvSpPr/>
            <p:nvPr/>
          </p:nvSpPr>
          <p:spPr>
            <a:xfrm>
              <a:off x="3233175" y="4358200"/>
              <a:ext cx="39000" cy="39025"/>
            </a:xfrm>
            <a:custGeom>
              <a:avLst/>
              <a:gdLst/>
              <a:ahLst/>
              <a:cxnLst/>
              <a:rect l="l" t="t" r="r" b="b"/>
              <a:pathLst>
                <a:path w="1560" h="1561" extrusionOk="0">
                  <a:moveTo>
                    <a:pt x="384" y="0"/>
                  </a:moveTo>
                  <a:lnTo>
                    <a:pt x="0" y="383"/>
                  </a:lnTo>
                  <a:lnTo>
                    <a:pt x="397" y="780"/>
                  </a:lnTo>
                  <a:lnTo>
                    <a:pt x="0" y="1177"/>
                  </a:lnTo>
                  <a:lnTo>
                    <a:pt x="384" y="1560"/>
                  </a:lnTo>
                  <a:lnTo>
                    <a:pt x="781" y="1163"/>
                  </a:lnTo>
                  <a:lnTo>
                    <a:pt x="1177" y="1560"/>
                  </a:lnTo>
                  <a:lnTo>
                    <a:pt x="1560" y="1177"/>
                  </a:lnTo>
                  <a:lnTo>
                    <a:pt x="1163" y="780"/>
                  </a:lnTo>
                  <a:lnTo>
                    <a:pt x="1560" y="383"/>
                  </a:lnTo>
                  <a:lnTo>
                    <a:pt x="1177"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1"/>
            <p:cNvSpPr/>
            <p:nvPr/>
          </p:nvSpPr>
          <p:spPr>
            <a:xfrm>
              <a:off x="3281550" y="4406550"/>
              <a:ext cx="39025" cy="39025"/>
            </a:xfrm>
            <a:custGeom>
              <a:avLst/>
              <a:gdLst/>
              <a:ahLst/>
              <a:cxnLst/>
              <a:rect l="l" t="t" r="r" b="b"/>
              <a:pathLst>
                <a:path w="1561" h="1561" extrusionOk="0">
                  <a:moveTo>
                    <a:pt x="384" y="1"/>
                  </a:moveTo>
                  <a:lnTo>
                    <a:pt x="1" y="384"/>
                  </a:lnTo>
                  <a:lnTo>
                    <a:pt x="398" y="781"/>
                  </a:lnTo>
                  <a:lnTo>
                    <a:pt x="1" y="1178"/>
                  </a:lnTo>
                  <a:lnTo>
                    <a:pt x="384" y="1561"/>
                  </a:lnTo>
                  <a:lnTo>
                    <a:pt x="781" y="1165"/>
                  </a:lnTo>
                  <a:lnTo>
                    <a:pt x="1178" y="1561"/>
                  </a:lnTo>
                  <a:lnTo>
                    <a:pt x="1560" y="1178"/>
                  </a:lnTo>
                  <a:lnTo>
                    <a:pt x="1164" y="781"/>
                  </a:lnTo>
                  <a:lnTo>
                    <a:pt x="1560" y="384"/>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1"/>
            <p:cNvSpPr/>
            <p:nvPr/>
          </p:nvSpPr>
          <p:spPr>
            <a:xfrm>
              <a:off x="3329950" y="4454950"/>
              <a:ext cx="39025" cy="39025"/>
            </a:xfrm>
            <a:custGeom>
              <a:avLst/>
              <a:gdLst/>
              <a:ahLst/>
              <a:cxnLst/>
              <a:rect l="l" t="t" r="r" b="b"/>
              <a:pathLst>
                <a:path w="1561" h="1561" extrusionOk="0">
                  <a:moveTo>
                    <a:pt x="383" y="1"/>
                  </a:moveTo>
                  <a:lnTo>
                    <a:pt x="0" y="384"/>
                  </a:lnTo>
                  <a:lnTo>
                    <a:pt x="397" y="781"/>
                  </a:lnTo>
                  <a:lnTo>
                    <a:pt x="0" y="1178"/>
                  </a:lnTo>
                  <a:lnTo>
                    <a:pt x="383" y="1560"/>
                  </a:lnTo>
                  <a:lnTo>
                    <a:pt x="781" y="1163"/>
                  </a:lnTo>
                  <a:lnTo>
                    <a:pt x="1177" y="1560"/>
                  </a:lnTo>
                  <a:lnTo>
                    <a:pt x="1560" y="1178"/>
                  </a:lnTo>
                  <a:lnTo>
                    <a:pt x="1163" y="781"/>
                  </a:lnTo>
                  <a:lnTo>
                    <a:pt x="1560" y="384"/>
                  </a:lnTo>
                  <a:lnTo>
                    <a:pt x="1177" y="1"/>
                  </a:lnTo>
                  <a:lnTo>
                    <a:pt x="780" y="397"/>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1"/>
            <p:cNvSpPr/>
            <p:nvPr/>
          </p:nvSpPr>
          <p:spPr>
            <a:xfrm>
              <a:off x="3378325" y="4503350"/>
              <a:ext cx="39025" cy="39000"/>
            </a:xfrm>
            <a:custGeom>
              <a:avLst/>
              <a:gdLst/>
              <a:ahLst/>
              <a:cxnLst/>
              <a:rect l="l" t="t" r="r" b="b"/>
              <a:pathLst>
                <a:path w="1561" h="1560" extrusionOk="0">
                  <a:moveTo>
                    <a:pt x="383" y="0"/>
                  </a:moveTo>
                  <a:lnTo>
                    <a:pt x="1" y="383"/>
                  </a:lnTo>
                  <a:lnTo>
                    <a:pt x="398" y="780"/>
                  </a:lnTo>
                  <a:lnTo>
                    <a:pt x="1" y="1177"/>
                  </a:lnTo>
                  <a:lnTo>
                    <a:pt x="383" y="1560"/>
                  </a:lnTo>
                  <a:lnTo>
                    <a:pt x="780" y="1163"/>
                  </a:lnTo>
                  <a:lnTo>
                    <a:pt x="1177" y="1560"/>
                  </a:lnTo>
                  <a:lnTo>
                    <a:pt x="1561" y="1177"/>
                  </a:lnTo>
                  <a:lnTo>
                    <a:pt x="1164" y="780"/>
                  </a:lnTo>
                  <a:lnTo>
                    <a:pt x="1561" y="384"/>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21"/>
          <p:cNvGrpSpPr/>
          <p:nvPr/>
        </p:nvGrpSpPr>
        <p:grpSpPr>
          <a:xfrm>
            <a:off x="8769625" y="3768025"/>
            <a:ext cx="229075" cy="1063850"/>
            <a:chOff x="6963625" y="2302750"/>
            <a:chExt cx="229075" cy="1063850"/>
          </a:xfrm>
        </p:grpSpPr>
        <p:sp>
          <p:nvSpPr>
            <p:cNvPr id="842" name="Google Shape;842;p21"/>
            <p:cNvSpPr/>
            <p:nvPr/>
          </p:nvSpPr>
          <p:spPr>
            <a:xfrm>
              <a:off x="6963625" y="2302750"/>
              <a:ext cx="229075" cy="137775"/>
            </a:xfrm>
            <a:custGeom>
              <a:avLst/>
              <a:gdLst/>
              <a:ahLst/>
              <a:cxnLst/>
              <a:rect l="l" t="t" r="r" b="b"/>
              <a:pathLst>
                <a:path w="9163" h="5511" extrusionOk="0">
                  <a:moveTo>
                    <a:pt x="4582" y="1"/>
                  </a:moveTo>
                  <a:lnTo>
                    <a:pt x="1" y="4582"/>
                  </a:lnTo>
                  <a:lnTo>
                    <a:pt x="930" y="5511"/>
                  </a:lnTo>
                  <a:lnTo>
                    <a:pt x="4582" y="1860"/>
                  </a:lnTo>
                  <a:lnTo>
                    <a:pt x="8232" y="5511"/>
                  </a:lnTo>
                  <a:lnTo>
                    <a:pt x="9162" y="4582"/>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1"/>
            <p:cNvSpPr/>
            <p:nvPr/>
          </p:nvSpPr>
          <p:spPr>
            <a:xfrm>
              <a:off x="6963625" y="2405625"/>
              <a:ext cx="229075" cy="137800"/>
            </a:xfrm>
            <a:custGeom>
              <a:avLst/>
              <a:gdLst/>
              <a:ahLst/>
              <a:cxnLst/>
              <a:rect l="l" t="t" r="r" b="b"/>
              <a:pathLst>
                <a:path w="9163" h="5512" extrusionOk="0">
                  <a:moveTo>
                    <a:pt x="4582" y="1"/>
                  </a:moveTo>
                  <a:lnTo>
                    <a:pt x="1" y="4582"/>
                  </a:lnTo>
                  <a:lnTo>
                    <a:pt x="930" y="5512"/>
                  </a:lnTo>
                  <a:lnTo>
                    <a:pt x="4582" y="1861"/>
                  </a:lnTo>
                  <a:lnTo>
                    <a:pt x="8232" y="5512"/>
                  </a:lnTo>
                  <a:lnTo>
                    <a:pt x="9162" y="4582"/>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1"/>
            <p:cNvSpPr/>
            <p:nvPr/>
          </p:nvSpPr>
          <p:spPr>
            <a:xfrm>
              <a:off x="6963625" y="2508550"/>
              <a:ext cx="229075" cy="137800"/>
            </a:xfrm>
            <a:custGeom>
              <a:avLst/>
              <a:gdLst/>
              <a:ahLst/>
              <a:cxnLst/>
              <a:rect l="l" t="t" r="r" b="b"/>
              <a:pathLst>
                <a:path w="9163" h="5512" extrusionOk="0">
                  <a:moveTo>
                    <a:pt x="4582" y="0"/>
                  </a:moveTo>
                  <a:lnTo>
                    <a:pt x="1" y="4581"/>
                  </a:lnTo>
                  <a:lnTo>
                    <a:pt x="930" y="5511"/>
                  </a:lnTo>
                  <a:lnTo>
                    <a:pt x="4582" y="1859"/>
                  </a:lnTo>
                  <a:lnTo>
                    <a:pt x="8232" y="5511"/>
                  </a:lnTo>
                  <a:lnTo>
                    <a:pt x="9162" y="4581"/>
                  </a:lnTo>
                  <a:lnTo>
                    <a:pt x="458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1"/>
            <p:cNvSpPr/>
            <p:nvPr/>
          </p:nvSpPr>
          <p:spPr>
            <a:xfrm>
              <a:off x="6963625" y="2611450"/>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1"/>
            <p:cNvSpPr/>
            <p:nvPr/>
          </p:nvSpPr>
          <p:spPr>
            <a:xfrm>
              <a:off x="6963625" y="2714325"/>
              <a:ext cx="229075" cy="137800"/>
            </a:xfrm>
            <a:custGeom>
              <a:avLst/>
              <a:gdLst/>
              <a:ahLst/>
              <a:cxnLst/>
              <a:rect l="l" t="t" r="r" b="b"/>
              <a:pathLst>
                <a:path w="9163" h="5512" extrusionOk="0">
                  <a:moveTo>
                    <a:pt x="4582" y="1"/>
                  </a:moveTo>
                  <a:lnTo>
                    <a:pt x="1" y="4581"/>
                  </a:lnTo>
                  <a:lnTo>
                    <a:pt x="930" y="5511"/>
                  </a:lnTo>
                  <a:lnTo>
                    <a:pt x="4582" y="1861"/>
                  </a:lnTo>
                  <a:lnTo>
                    <a:pt x="8232" y="5511"/>
                  </a:lnTo>
                  <a:lnTo>
                    <a:pt x="9162" y="4581"/>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1"/>
            <p:cNvSpPr/>
            <p:nvPr/>
          </p:nvSpPr>
          <p:spPr>
            <a:xfrm>
              <a:off x="6963625" y="2817225"/>
              <a:ext cx="229075" cy="137800"/>
            </a:xfrm>
            <a:custGeom>
              <a:avLst/>
              <a:gdLst/>
              <a:ahLst/>
              <a:cxnLst/>
              <a:rect l="l" t="t" r="r" b="b"/>
              <a:pathLst>
                <a:path w="9163" h="5512" extrusionOk="0">
                  <a:moveTo>
                    <a:pt x="4582" y="1"/>
                  </a:moveTo>
                  <a:lnTo>
                    <a:pt x="1" y="4582"/>
                  </a:lnTo>
                  <a:lnTo>
                    <a:pt x="930" y="5512"/>
                  </a:lnTo>
                  <a:lnTo>
                    <a:pt x="4582" y="1860"/>
                  </a:lnTo>
                  <a:lnTo>
                    <a:pt x="8232" y="5512"/>
                  </a:lnTo>
                  <a:lnTo>
                    <a:pt x="9162" y="4582"/>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1"/>
            <p:cNvSpPr/>
            <p:nvPr/>
          </p:nvSpPr>
          <p:spPr>
            <a:xfrm>
              <a:off x="6963625" y="2920100"/>
              <a:ext cx="229075" cy="137800"/>
            </a:xfrm>
            <a:custGeom>
              <a:avLst/>
              <a:gdLst/>
              <a:ahLst/>
              <a:cxnLst/>
              <a:rect l="l" t="t" r="r" b="b"/>
              <a:pathLst>
                <a:path w="9163" h="5512" extrusionOk="0">
                  <a:moveTo>
                    <a:pt x="4582" y="1"/>
                  </a:moveTo>
                  <a:lnTo>
                    <a:pt x="1" y="4583"/>
                  </a:lnTo>
                  <a:lnTo>
                    <a:pt x="930" y="5512"/>
                  </a:lnTo>
                  <a:lnTo>
                    <a:pt x="4582" y="1861"/>
                  </a:lnTo>
                  <a:lnTo>
                    <a:pt x="8232" y="5512"/>
                  </a:lnTo>
                  <a:lnTo>
                    <a:pt x="9162" y="4583"/>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1"/>
            <p:cNvSpPr/>
            <p:nvPr/>
          </p:nvSpPr>
          <p:spPr>
            <a:xfrm>
              <a:off x="6963625" y="3023025"/>
              <a:ext cx="229075" cy="137800"/>
            </a:xfrm>
            <a:custGeom>
              <a:avLst/>
              <a:gdLst/>
              <a:ahLst/>
              <a:cxnLst/>
              <a:rect l="l" t="t" r="r" b="b"/>
              <a:pathLst>
                <a:path w="9163" h="5512" extrusionOk="0">
                  <a:moveTo>
                    <a:pt x="4582" y="0"/>
                  </a:moveTo>
                  <a:lnTo>
                    <a:pt x="1" y="4581"/>
                  </a:lnTo>
                  <a:lnTo>
                    <a:pt x="930" y="5511"/>
                  </a:lnTo>
                  <a:lnTo>
                    <a:pt x="4582" y="1860"/>
                  </a:lnTo>
                  <a:lnTo>
                    <a:pt x="8232" y="5511"/>
                  </a:lnTo>
                  <a:lnTo>
                    <a:pt x="9162" y="4581"/>
                  </a:lnTo>
                  <a:lnTo>
                    <a:pt x="458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1"/>
            <p:cNvSpPr/>
            <p:nvPr/>
          </p:nvSpPr>
          <p:spPr>
            <a:xfrm>
              <a:off x="6963625" y="3125925"/>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1"/>
            <p:cNvSpPr/>
            <p:nvPr/>
          </p:nvSpPr>
          <p:spPr>
            <a:xfrm>
              <a:off x="6963625" y="3228800"/>
              <a:ext cx="229075" cy="137800"/>
            </a:xfrm>
            <a:custGeom>
              <a:avLst/>
              <a:gdLst/>
              <a:ahLst/>
              <a:cxnLst/>
              <a:rect l="l" t="t" r="r" b="b"/>
              <a:pathLst>
                <a:path w="9163" h="5512" extrusionOk="0">
                  <a:moveTo>
                    <a:pt x="4582" y="1"/>
                  </a:moveTo>
                  <a:lnTo>
                    <a:pt x="1" y="4581"/>
                  </a:lnTo>
                  <a:lnTo>
                    <a:pt x="930" y="5512"/>
                  </a:lnTo>
                  <a:lnTo>
                    <a:pt x="4582" y="1861"/>
                  </a:lnTo>
                  <a:lnTo>
                    <a:pt x="8232" y="5512"/>
                  </a:lnTo>
                  <a:lnTo>
                    <a:pt x="9162" y="4581"/>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2" name="Google Shape;852;p21"/>
          <p:cNvSpPr/>
          <p:nvPr/>
        </p:nvSpPr>
        <p:spPr>
          <a:xfrm>
            <a:off x="0" y="0"/>
            <a:ext cx="1034061" cy="1034061"/>
          </a:xfrm>
          <a:custGeom>
            <a:avLst/>
            <a:gdLst/>
            <a:ahLst/>
            <a:cxnLst/>
            <a:rect l="l" t="t" r="r" b="b"/>
            <a:pathLst>
              <a:path w="19840" h="19840" extrusionOk="0">
                <a:moveTo>
                  <a:pt x="0" y="0"/>
                </a:moveTo>
                <a:lnTo>
                  <a:pt x="0" y="19840"/>
                </a:lnTo>
                <a:lnTo>
                  <a:pt x="19840" y="0"/>
                </a:lnTo>
                <a:close/>
              </a:path>
            </a:pathLst>
          </a:custGeom>
          <a:solidFill>
            <a:srgbClr val="FE524D">
              <a:alpha val="4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1"/>
          <p:cNvSpPr/>
          <p:nvPr/>
        </p:nvSpPr>
        <p:spPr>
          <a:xfrm>
            <a:off x="191050" y="231175"/>
            <a:ext cx="1034061" cy="1034061"/>
          </a:xfrm>
          <a:custGeom>
            <a:avLst/>
            <a:gdLst/>
            <a:ahLst/>
            <a:cxnLst/>
            <a:rect l="l" t="t" r="r" b="b"/>
            <a:pathLst>
              <a:path w="19840" h="19840" extrusionOk="0">
                <a:moveTo>
                  <a:pt x="0" y="0"/>
                </a:moveTo>
                <a:lnTo>
                  <a:pt x="0" y="19840"/>
                </a:lnTo>
                <a:lnTo>
                  <a:pt x="19840" y="0"/>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cuerpo 1">
  <p:cSld name="TITLE_AND_BODY_2">
    <p:spTree>
      <p:nvGrpSpPr>
        <p:cNvPr id="1" name="Shape 854"/>
        <p:cNvGrpSpPr/>
        <p:nvPr/>
      </p:nvGrpSpPr>
      <p:grpSpPr>
        <a:xfrm>
          <a:off x="0" y="0"/>
          <a:ext cx="0" cy="0"/>
          <a:chOff x="0" y="0"/>
          <a:chExt cx="0" cy="0"/>
        </a:xfrm>
      </p:grpSpPr>
      <p:sp>
        <p:nvSpPr>
          <p:cNvPr id="855" name="Google Shape;855;p22"/>
          <p:cNvSpPr/>
          <p:nvPr/>
        </p:nvSpPr>
        <p:spPr>
          <a:xfrm>
            <a:off x="450" y="-42050"/>
            <a:ext cx="5860200" cy="5185500"/>
          </a:xfrm>
          <a:prstGeom prst="rtTriangle">
            <a:avLst/>
          </a:pr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2"/>
          <p:cNvSpPr/>
          <p:nvPr/>
        </p:nvSpPr>
        <p:spPr>
          <a:xfrm>
            <a:off x="-1034350" y="3669800"/>
            <a:ext cx="1885125" cy="1885125"/>
          </a:xfrm>
          <a:custGeom>
            <a:avLst/>
            <a:gdLst/>
            <a:ahLst/>
            <a:cxnLst/>
            <a:rect l="l" t="t" r="r" b="b"/>
            <a:pathLst>
              <a:path w="75405" h="75405" extrusionOk="0">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7" name="Google Shape;857;p22"/>
          <p:cNvGrpSpPr/>
          <p:nvPr/>
        </p:nvGrpSpPr>
        <p:grpSpPr>
          <a:xfrm>
            <a:off x="8127911" y="138841"/>
            <a:ext cx="870735" cy="750197"/>
            <a:chOff x="7278350" y="4476150"/>
            <a:chExt cx="397850" cy="342775"/>
          </a:xfrm>
        </p:grpSpPr>
        <p:sp>
          <p:nvSpPr>
            <p:cNvPr id="858" name="Google Shape;858;p22"/>
            <p:cNvSpPr/>
            <p:nvPr/>
          </p:nvSpPr>
          <p:spPr>
            <a:xfrm>
              <a:off x="7278350" y="4476150"/>
              <a:ext cx="52500" cy="52525"/>
            </a:xfrm>
            <a:custGeom>
              <a:avLst/>
              <a:gdLst/>
              <a:ahLst/>
              <a:cxnLst/>
              <a:rect l="l" t="t" r="r" b="b"/>
              <a:pathLst>
                <a:path w="2100" h="2101" extrusionOk="0">
                  <a:moveTo>
                    <a:pt x="708" y="1"/>
                  </a:moveTo>
                  <a:lnTo>
                    <a:pt x="708" y="709"/>
                  </a:lnTo>
                  <a:lnTo>
                    <a:pt x="0" y="709"/>
                  </a:lnTo>
                  <a:lnTo>
                    <a:pt x="0" y="1392"/>
                  </a:lnTo>
                  <a:lnTo>
                    <a:pt x="708" y="1392"/>
                  </a:lnTo>
                  <a:lnTo>
                    <a:pt x="708" y="2100"/>
                  </a:lnTo>
                  <a:lnTo>
                    <a:pt x="1392" y="2100"/>
                  </a:lnTo>
                  <a:lnTo>
                    <a:pt x="1391" y="1392"/>
                  </a:lnTo>
                  <a:lnTo>
                    <a:pt x="2100" y="1392"/>
                  </a:lnTo>
                  <a:lnTo>
                    <a:pt x="2100" y="709"/>
                  </a:lnTo>
                  <a:lnTo>
                    <a:pt x="1391" y="709"/>
                  </a:lnTo>
                  <a:lnTo>
                    <a:pt x="1391"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2"/>
            <p:cNvSpPr/>
            <p:nvPr/>
          </p:nvSpPr>
          <p:spPr>
            <a:xfrm>
              <a:off x="7364675" y="4476150"/>
              <a:ext cx="52550" cy="52525"/>
            </a:xfrm>
            <a:custGeom>
              <a:avLst/>
              <a:gdLst/>
              <a:ahLst/>
              <a:cxnLst/>
              <a:rect l="l" t="t" r="r" b="b"/>
              <a:pathLst>
                <a:path w="2102" h="2101" extrusionOk="0">
                  <a:moveTo>
                    <a:pt x="709" y="1"/>
                  </a:moveTo>
                  <a:lnTo>
                    <a:pt x="709" y="709"/>
                  </a:lnTo>
                  <a:lnTo>
                    <a:pt x="0" y="709"/>
                  </a:lnTo>
                  <a:lnTo>
                    <a:pt x="1" y="1392"/>
                  </a:lnTo>
                  <a:lnTo>
                    <a:pt x="709" y="1392"/>
                  </a:lnTo>
                  <a:lnTo>
                    <a:pt x="709" y="2100"/>
                  </a:lnTo>
                  <a:lnTo>
                    <a:pt x="1393" y="2100"/>
                  </a:lnTo>
                  <a:lnTo>
                    <a:pt x="1392" y="1392"/>
                  </a:lnTo>
                  <a:lnTo>
                    <a:pt x="2101" y="1392"/>
                  </a:lnTo>
                  <a:lnTo>
                    <a:pt x="2101" y="709"/>
                  </a:lnTo>
                  <a:lnTo>
                    <a:pt x="1393" y="709"/>
                  </a:lnTo>
                  <a:lnTo>
                    <a:pt x="1393"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2"/>
            <p:cNvSpPr/>
            <p:nvPr/>
          </p:nvSpPr>
          <p:spPr>
            <a:xfrm>
              <a:off x="7451000" y="4476150"/>
              <a:ext cx="52550" cy="52525"/>
            </a:xfrm>
            <a:custGeom>
              <a:avLst/>
              <a:gdLst/>
              <a:ahLst/>
              <a:cxnLst/>
              <a:rect l="l" t="t" r="r" b="b"/>
              <a:pathLst>
                <a:path w="2102" h="2101" extrusionOk="0">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2"/>
            <p:cNvSpPr/>
            <p:nvPr/>
          </p:nvSpPr>
          <p:spPr>
            <a:xfrm>
              <a:off x="7537375" y="4476150"/>
              <a:ext cx="52525" cy="52550"/>
            </a:xfrm>
            <a:custGeom>
              <a:avLst/>
              <a:gdLst/>
              <a:ahLst/>
              <a:cxnLst/>
              <a:rect l="l" t="t" r="r" b="b"/>
              <a:pathLst>
                <a:path w="2101" h="2102" extrusionOk="0">
                  <a:moveTo>
                    <a:pt x="708" y="1"/>
                  </a:moveTo>
                  <a:lnTo>
                    <a:pt x="708" y="709"/>
                  </a:lnTo>
                  <a:lnTo>
                    <a:pt x="0" y="709"/>
                  </a:lnTo>
                  <a:lnTo>
                    <a:pt x="0" y="1392"/>
                  </a:lnTo>
                  <a:lnTo>
                    <a:pt x="707" y="1392"/>
                  </a:lnTo>
                  <a:lnTo>
                    <a:pt x="708" y="2100"/>
                  </a:lnTo>
                  <a:lnTo>
                    <a:pt x="1391" y="2101"/>
                  </a:lnTo>
                  <a:lnTo>
                    <a:pt x="1391" y="1392"/>
                  </a:lnTo>
                  <a:lnTo>
                    <a:pt x="2101" y="1392"/>
                  </a:lnTo>
                  <a:lnTo>
                    <a:pt x="2100" y="709"/>
                  </a:lnTo>
                  <a:lnTo>
                    <a:pt x="1392" y="709"/>
                  </a:lnTo>
                  <a:lnTo>
                    <a:pt x="1391"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2"/>
            <p:cNvSpPr/>
            <p:nvPr/>
          </p:nvSpPr>
          <p:spPr>
            <a:xfrm>
              <a:off x="7623700" y="4476150"/>
              <a:ext cx="52500" cy="52525"/>
            </a:xfrm>
            <a:custGeom>
              <a:avLst/>
              <a:gdLst/>
              <a:ahLst/>
              <a:cxnLst/>
              <a:rect l="l" t="t" r="r" b="b"/>
              <a:pathLst>
                <a:path w="2100" h="2101" extrusionOk="0">
                  <a:moveTo>
                    <a:pt x="709" y="1"/>
                  </a:moveTo>
                  <a:lnTo>
                    <a:pt x="709" y="709"/>
                  </a:lnTo>
                  <a:lnTo>
                    <a:pt x="0" y="709"/>
                  </a:lnTo>
                  <a:lnTo>
                    <a:pt x="0" y="1392"/>
                  </a:lnTo>
                  <a:lnTo>
                    <a:pt x="709" y="1392"/>
                  </a:lnTo>
                  <a:lnTo>
                    <a:pt x="709" y="2100"/>
                  </a:lnTo>
                  <a:lnTo>
                    <a:pt x="1392" y="2100"/>
                  </a:lnTo>
                  <a:lnTo>
                    <a:pt x="1392" y="1392"/>
                  </a:lnTo>
                  <a:lnTo>
                    <a:pt x="2100" y="1392"/>
                  </a:lnTo>
                  <a:lnTo>
                    <a:pt x="2100" y="709"/>
                  </a:lnTo>
                  <a:lnTo>
                    <a:pt x="1392" y="709"/>
                  </a:lnTo>
                  <a:lnTo>
                    <a:pt x="1392"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2"/>
            <p:cNvSpPr/>
            <p:nvPr/>
          </p:nvSpPr>
          <p:spPr>
            <a:xfrm>
              <a:off x="7278350" y="4572900"/>
              <a:ext cx="52500" cy="52525"/>
            </a:xfrm>
            <a:custGeom>
              <a:avLst/>
              <a:gdLst/>
              <a:ahLst/>
              <a:cxnLst/>
              <a:rect l="l" t="t" r="r" b="b"/>
              <a:pathLst>
                <a:path w="2100" h="2101" extrusionOk="0">
                  <a:moveTo>
                    <a:pt x="708" y="1"/>
                  </a:moveTo>
                  <a:lnTo>
                    <a:pt x="708" y="709"/>
                  </a:lnTo>
                  <a:lnTo>
                    <a:pt x="0" y="709"/>
                  </a:lnTo>
                  <a:lnTo>
                    <a:pt x="0" y="1392"/>
                  </a:lnTo>
                  <a:lnTo>
                    <a:pt x="708" y="1392"/>
                  </a:lnTo>
                  <a:lnTo>
                    <a:pt x="708" y="2100"/>
                  </a:lnTo>
                  <a:lnTo>
                    <a:pt x="1391" y="2100"/>
                  </a:lnTo>
                  <a:lnTo>
                    <a:pt x="1391" y="1393"/>
                  </a:lnTo>
                  <a:lnTo>
                    <a:pt x="2100" y="1392"/>
                  </a:lnTo>
                  <a:lnTo>
                    <a:pt x="2100" y="709"/>
                  </a:lnTo>
                  <a:lnTo>
                    <a:pt x="1391" y="709"/>
                  </a:lnTo>
                  <a:lnTo>
                    <a:pt x="1392"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2"/>
            <p:cNvSpPr/>
            <p:nvPr/>
          </p:nvSpPr>
          <p:spPr>
            <a:xfrm>
              <a:off x="7364675" y="4572900"/>
              <a:ext cx="52550" cy="52525"/>
            </a:xfrm>
            <a:custGeom>
              <a:avLst/>
              <a:gdLst/>
              <a:ahLst/>
              <a:cxnLst/>
              <a:rect l="l" t="t" r="r" b="b"/>
              <a:pathLst>
                <a:path w="2102" h="2101" extrusionOk="0">
                  <a:moveTo>
                    <a:pt x="709" y="1"/>
                  </a:moveTo>
                  <a:lnTo>
                    <a:pt x="709" y="709"/>
                  </a:lnTo>
                  <a:lnTo>
                    <a:pt x="0" y="709"/>
                  </a:lnTo>
                  <a:lnTo>
                    <a:pt x="1" y="1392"/>
                  </a:lnTo>
                  <a:lnTo>
                    <a:pt x="709" y="1393"/>
                  </a:lnTo>
                  <a:lnTo>
                    <a:pt x="709" y="2100"/>
                  </a:lnTo>
                  <a:lnTo>
                    <a:pt x="1393" y="2100"/>
                  </a:lnTo>
                  <a:lnTo>
                    <a:pt x="1393" y="1392"/>
                  </a:lnTo>
                  <a:lnTo>
                    <a:pt x="2101" y="1392"/>
                  </a:lnTo>
                  <a:lnTo>
                    <a:pt x="2101" y="709"/>
                  </a:lnTo>
                  <a:lnTo>
                    <a:pt x="1393" y="709"/>
                  </a:lnTo>
                  <a:lnTo>
                    <a:pt x="1393"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2"/>
            <p:cNvSpPr/>
            <p:nvPr/>
          </p:nvSpPr>
          <p:spPr>
            <a:xfrm>
              <a:off x="7451000" y="4572900"/>
              <a:ext cx="52550" cy="52525"/>
            </a:xfrm>
            <a:custGeom>
              <a:avLst/>
              <a:gdLst/>
              <a:ahLst/>
              <a:cxnLst/>
              <a:rect l="l" t="t" r="r" b="b"/>
              <a:pathLst>
                <a:path w="2102" h="2101" extrusionOk="0">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2"/>
            <p:cNvSpPr/>
            <p:nvPr/>
          </p:nvSpPr>
          <p:spPr>
            <a:xfrm>
              <a:off x="7537375" y="4572900"/>
              <a:ext cx="52500" cy="52525"/>
            </a:xfrm>
            <a:custGeom>
              <a:avLst/>
              <a:gdLst/>
              <a:ahLst/>
              <a:cxnLst/>
              <a:rect l="l" t="t" r="r" b="b"/>
              <a:pathLst>
                <a:path w="2100" h="2101" extrusionOk="0">
                  <a:moveTo>
                    <a:pt x="708" y="1"/>
                  </a:moveTo>
                  <a:lnTo>
                    <a:pt x="708" y="709"/>
                  </a:lnTo>
                  <a:lnTo>
                    <a:pt x="0" y="709"/>
                  </a:lnTo>
                  <a:lnTo>
                    <a:pt x="0" y="1393"/>
                  </a:lnTo>
                  <a:lnTo>
                    <a:pt x="708" y="1392"/>
                  </a:lnTo>
                  <a:lnTo>
                    <a:pt x="708" y="1392"/>
                  </a:lnTo>
                  <a:lnTo>
                    <a:pt x="707" y="2100"/>
                  </a:lnTo>
                  <a:lnTo>
                    <a:pt x="1391" y="2100"/>
                  </a:lnTo>
                  <a:lnTo>
                    <a:pt x="1391" y="1392"/>
                  </a:lnTo>
                  <a:lnTo>
                    <a:pt x="2100" y="1392"/>
                  </a:lnTo>
                  <a:lnTo>
                    <a:pt x="2100" y="709"/>
                  </a:lnTo>
                  <a:lnTo>
                    <a:pt x="1391" y="709"/>
                  </a:lnTo>
                  <a:lnTo>
                    <a:pt x="1391"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2"/>
            <p:cNvSpPr/>
            <p:nvPr/>
          </p:nvSpPr>
          <p:spPr>
            <a:xfrm>
              <a:off x="7623700" y="4572900"/>
              <a:ext cx="52500" cy="52525"/>
            </a:xfrm>
            <a:custGeom>
              <a:avLst/>
              <a:gdLst/>
              <a:ahLst/>
              <a:cxnLst/>
              <a:rect l="l" t="t" r="r" b="b"/>
              <a:pathLst>
                <a:path w="2100" h="2101" extrusionOk="0">
                  <a:moveTo>
                    <a:pt x="709" y="1"/>
                  </a:moveTo>
                  <a:lnTo>
                    <a:pt x="709" y="709"/>
                  </a:lnTo>
                  <a:lnTo>
                    <a:pt x="0" y="709"/>
                  </a:lnTo>
                  <a:lnTo>
                    <a:pt x="0" y="1392"/>
                  </a:lnTo>
                  <a:lnTo>
                    <a:pt x="709" y="1392"/>
                  </a:lnTo>
                  <a:lnTo>
                    <a:pt x="709" y="2100"/>
                  </a:lnTo>
                  <a:lnTo>
                    <a:pt x="1393" y="2100"/>
                  </a:lnTo>
                  <a:lnTo>
                    <a:pt x="1392" y="1392"/>
                  </a:lnTo>
                  <a:lnTo>
                    <a:pt x="1392" y="1392"/>
                  </a:lnTo>
                  <a:lnTo>
                    <a:pt x="2100" y="1393"/>
                  </a:lnTo>
                  <a:lnTo>
                    <a:pt x="2100" y="709"/>
                  </a:lnTo>
                  <a:lnTo>
                    <a:pt x="1392" y="709"/>
                  </a:lnTo>
                  <a:lnTo>
                    <a:pt x="1392"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2"/>
            <p:cNvSpPr/>
            <p:nvPr/>
          </p:nvSpPr>
          <p:spPr>
            <a:xfrm>
              <a:off x="7278350" y="4669650"/>
              <a:ext cx="52500" cy="52525"/>
            </a:xfrm>
            <a:custGeom>
              <a:avLst/>
              <a:gdLst/>
              <a:ahLst/>
              <a:cxnLst/>
              <a:rect l="l" t="t" r="r" b="b"/>
              <a:pathLst>
                <a:path w="2100" h="2101" extrusionOk="0">
                  <a:moveTo>
                    <a:pt x="708" y="1"/>
                  </a:moveTo>
                  <a:lnTo>
                    <a:pt x="708" y="709"/>
                  </a:lnTo>
                  <a:lnTo>
                    <a:pt x="0" y="709"/>
                  </a:lnTo>
                  <a:lnTo>
                    <a:pt x="0" y="1392"/>
                  </a:lnTo>
                  <a:lnTo>
                    <a:pt x="708" y="1392"/>
                  </a:lnTo>
                  <a:lnTo>
                    <a:pt x="708" y="2101"/>
                  </a:lnTo>
                  <a:lnTo>
                    <a:pt x="1391" y="2101"/>
                  </a:lnTo>
                  <a:lnTo>
                    <a:pt x="1391" y="1392"/>
                  </a:lnTo>
                  <a:lnTo>
                    <a:pt x="2100" y="1392"/>
                  </a:lnTo>
                  <a:lnTo>
                    <a:pt x="2100" y="709"/>
                  </a:lnTo>
                  <a:lnTo>
                    <a:pt x="1392" y="709"/>
                  </a:lnTo>
                  <a:lnTo>
                    <a:pt x="1391"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2"/>
            <p:cNvSpPr/>
            <p:nvPr/>
          </p:nvSpPr>
          <p:spPr>
            <a:xfrm>
              <a:off x="7364675" y="4669650"/>
              <a:ext cx="52550" cy="52525"/>
            </a:xfrm>
            <a:custGeom>
              <a:avLst/>
              <a:gdLst/>
              <a:ahLst/>
              <a:cxnLst/>
              <a:rect l="l" t="t" r="r" b="b"/>
              <a:pathLst>
                <a:path w="2102" h="2101" extrusionOk="0">
                  <a:moveTo>
                    <a:pt x="709" y="1"/>
                  </a:moveTo>
                  <a:lnTo>
                    <a:pt x="709" y="709"/>
                  </a:lnTo>
                  <a:lnTo>
                    <a:pt x="0" y="709"/>
                  </a:lnTo>
                  <a:lnTo>
                    <a:pt x="0" y="1393"/>
                  </a:lnTo>
                  <a:lnTo>
                    <a:pt x="709" y="1392"/>
                  </a:lnTo>
                  <a:lnTo>
                    <a:pt x="709" y="2101"/>
                  </a:lnTo>
                  <a:lnTo>
                    <a:pt x="1393" y="2101"/>
                  </a:lnTo>
                  <a:lnTo>
                    <a:pt x="1393" y="1392"/>
                  </a:lnTo>
                  <a:lnTo>
                    <a:pt x="2101" y="1392"/>
                  </a:lnTo>
                  <a:lnTo>
                    <a:pt x="2101" y="709"/>
                  </a:lnTo>
                  <a:lnTo>
                    <a:pt x="1393" y="709"/>
                  </a:lnTo>
                  <a:lnTo>
                    <a:pt x="1393"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2"/>
            <p:cNvSpPr/>
            <p:nvPr/>
          </p:nvSpPr>
          <p:spPr>
            <a:xfrm>
              <a:off x="7451000" y="4669650"/>
              <a:ext cx="52550" cy="52525"/>
            </a:xfrm>
            <a:custGeom>
              <a:avLst/>
              <a:gdLst/>
              <a:ahLst/>
              <a:cxnLst/>
              <a:rect l="l" t="t" r="r" b="b"/>
              <a:pathLst>
                <a:path w="2102" h="2101" extrusionOk="0">
                  <a:moveTo>
                    <a:pt x="709" y="1"/>
                  </a:moveTo>
                  <a:lnTo>
                    <a:pt x="709" y="709"/>
                  </a:lnTo>
                  <a:lnTo>
                    <a:pt x="1" y="709"/>
                  </a:lnTo>
                  <a:lnTo>
                    <a:pt x="1" y="1393"/>
                  </a:lnTo>
                  <a:lnTo>
                    <a:pt x="709" y="1392"/>
                  </a:lnTo>
                  <a:lnTo>
                    <a:pt x="709" y="2101"/>
                  </a:lnTo>
                  <a:lnTo>
                    <a:pt x="1393" y="2101"/>
                  </a:lnTo>
                  <a:lnTo>
                    <a:pt x="1393" y="1392"/>
                  </a:lnTo>
                  <a:lnTo>
                    <a:pt x="2101" y="1393"/>
                  </a:lnTo>
                  <a:lnTo>
                    <a:pt x="2101" y="709"/>
                  </a:lnTo>
                  <a:lnTo>
                    <a:pt x="1393" y="709"/>
                  </a:lnTo>
                  <a:lnTo>
                    <a:pt x="1393"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2"/>
            <p:cNvSpPr/>
            <p:nvPr/>
          </p:nvSpPr>
          <p:spPr>
            <a:xfrm>
              <a:off x="7537375" y="4669650"/>
              <a:ext cx="52500" cy="52525"/>
            </a:xfrm>
            <a:custGeom>
              <a:avLst/>
              <a:gdLst/>
              <a:ahLst/>
              <a:cxnLst/>
              <a:rect l="l" t="t" r="r" b="b"/>
              <a:pathLst>
                <a:path w="2100" h="2101" extrusionOk="0">
                  <a:moveTo>
                    <a:pt x="708" y="1"/>
                  </a:moveTo>
                  <a:lnTo>
                    <a:pt x="707" y="709"/>
                  </a:lnTo>
                  <a:lnTo>
                    <a:pt x="0" y="709"/>
                  </a:lnTo>
                  <a:lnTo>
                    <a:pt x="0" y="1392"/>
                  </a:lnTo>
                  <a:lnTo>
                    <a:pt x="708" y="1392"/>
                  </a:lnTo>
                  <a:lnTo>
                    <a:pt x="708" y="2101"/>
                  </a:lnTo>
                  <a:lnTo>
                    <a:pt x="1391" y="2101"/>
                  </a:lnTo>
                  <a:lnTo>
                    <a:pt x="1391" y="1393"/>
                  </a:lnTo>
                  <a:lnTo>
                    <a:pt x="2100" y="1393"/>
                  </a:lnTo>
                  <a:lnTo>
                    <a:pt x="2100" y="709"/>
                  </a:lnTo>
                  <a:lnTo>
                    <a:pt x="1391" y="709"/>
                  </a:lnTo>
                  <a:lnTo>
                    <a:pt x="1391"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2"/>
            <p:cNvSpPr/>
            <p:nvPr/>
          </p:nvSpPr>
          <p:spPr>
            <a:xfrm>
              <a:off x="7623700" y="4669650"/>
              <a:ext cx="52500" cy="52525"/>
            </a:xfrm>
            <a:custGeom>
              <a:avLst/>
              <a:gdLst/>
              <a:ahLst/>
              <a:cxnLst/>
              <a:rect l="l" t="t" r="r" b="b"/>
              <a:pathLst>
                <a:path w="2100" h="2101" extrusionOk="0">
                  <a:moveTo>
                    <a:pt x="709" y="1"/>
                  </a:moveTo>
                  <a:lnTo>
                    <a:pt x="709" y="709"/>
                  </a:lnTo>
                  <a:lnTo>
                    <a:pt x="0" y="709"/>
                  </a:lnTo>
                  <a:lnTo>
                    <a:pt x="0" y="1392"/>
                  </a:lnTo>
                  <a:lnTo>
                    <a:pt x="709" y="1392"/>
                  </a:lnTo>
                  <a:lnTo>
                    <a:pt x="709" y="2101"/>
                  </a:lnTo>
                  <a:lnTo>
                    <a:pt x="1392" y="2101"/>
                  </a:lnTo>
                  <a:lnTo>
                    <a:pt x="1392" y="1393"/>
                  </a:lnTo>
                  <a:lnTo>
                    <a:pt x="2100" y="1392"/>
                  </a:lnTo>
                  <a:lnTo>
                    <a:pt x="2100" y="709"/>
                  </a:lnTo>
                  <a:lnTo>
                    <a:pt x="1393" y="709"/>
                  </a:lnTo>
                  <a:lnTo>
                    <a:pt x="1392"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2"/>
            <p:cNvSpPr/>
            <p:nvPr/>
          </p:nvSpPr>
          <p:spPr>
            <a:xfrm>
              <a:off x="7278350" y="4766425"/>
              <a:ext cx="52500" cy="52500"/>
            </a:xfrm>
            <a:custGeom>
              <a:avLst/>
              <a:gdLst/>
              <a:ahLst/>
              <a:cxnLst/>
              <a:rect l="l" t="t" r="r" b="b"/>
              <a:pathLst>
                <a:path w="2100" h="2100" extrusionOk="0">
                  <a:moveTo>
                    <a:pt x="708" y="0"/>
                  </a:moveTo>
                  <a:lnTo>
                    <a:pt x="708" y="708"/>
                  </a:lnTo>
                  <a:lnTo>
                    <a:pt x="0" y="708"/>
                  </a:lnTo>
                  <a:lnTo>
                    <a:pt x="0" y="1391"/>
                  </a:lnTo>
                  <a:lnTo>
                    <a:pt x="708" y="1391"/>
                  </a:lnTo>
                  <a:lnTo>
                    <a:pt x="708" y="2100"/>
                  </a:lnTo>
                  <a:lnTo>
                    <a:pt x="1391" y="2100"/>
                  </a:lnTo>
                  <a:lnTo>
                    <a:pt x="1391" y="1391"/>
                  </a:lnTo>
                  <a:lnTo>
                    <a:pt x="2100" y="1391"/>
                  </a:lnTo>
                  <a:lnTo>
                    <a:pt x="2100" y="708"/>
                  </a:lnTo>
                  <a:lnTo>
                    <a:pt x="1391" y="708"/>
                  </a:lnTo>
                  <a:lnTo>
                    <a:pt x="1391" y="0"/>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2"/>
            <p:cNvSpPr/>
            <p:nvPr/>
          </p:nvSpPr>
          <p:spPr>
            <a:xfrm>
              <a:off x="7364700" y="4766425"/>
              <a:ext cx="52525" cy="52500"/>
            </a:xfrm>
            <a:custGeom>
              <a:avLst/>
              <a:gdLst/>
              <a:ahLst/>
              <a:cxnLst/>
              <a:rect l="l" t="t" r="r" b="b"/>
              <a:pathLst>
                <a:path w="2101" h="2100" extrusionOk="0">
                  <a:moveTo>
                    <a:pt x="708" y="0"/>
                  </a:moveTo>
                  <a:lnTo>
                    <a:pt x="708" y="708"/>
                  </a:lnTo>
                  <a:lnTo>
                    <a:pt x="0" y="708"/>
                  </a:lnTo>
                  <a:lnTo>
                    <a:pt x="0" y="1391"/>
                  </a:lnTo>
                  <a:lnTo>
                    <a:pt x="708" y="1391"/>
                  </a:lnTo>
                  <a:lnTo>
                    <a:pt x="708" y="2100"/>
                  </a:lnTo>
                  <a:lnTo>
                    <a:pt x="1392" y="2100"/>
                  </a:lnTo>
                  <a:lnTo>
                    <a:pt x="1391" y="1391"/>
                  </a:lnTo>
                  <a:lnTo>
                    <a:pt x="2100" y="1391"/>
                  </a:lnTo>
                  <a:lnTo>
                    <a:pt x="2100" y="708"/>
                  </a:lnTo>
                  <a:lnTo>
                    <a:pt x="1392" y="708"/>
                  </a:lnTo>
                  <a:lnTo>
                    <a:pt x="1392" y="0"/>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2"/>
            <p:cNvSpPr/>
            <p:nvPr/>
          </p:nvSpPr>
          <p:spPr>
            <a:xfrm>
              <a:off x="7451000" y="4766425"/>
              <a:ext cx="52550" cy="52500"/>
            </a:xfrm>
            <a:custGeom>
              <a:avLst/>
              <a:gdLst/>
              <a:ahLst/>
              <a:cxnLst/>
              <a:rect l="l" t="t" r="r" b="b"/>
              <a:pathLst>
                <a:path w="2102" h="2100" extrusionOk="0">
                  <a:moveTo>
                    <a:pt x="709" y="0"/>
                  </a:moveTo>
                  <a:lnTo>
                    <a:pt x="709" y="708"/>
                  </a:lnTo>
                  <a:lnTo>
                    <a:pt x="1" y="708"/>
                  </a:lnTo>
                  <a:lnTo>
                    <a:pt x="1" y="1391"/>
                  </a:lnTo>
                  <a:lnTo>
                    <a:pt x="709" y="1391"/>
                  </a:lnTo>
                  <a:lnTo>
                    <a:pt x="709" y="2100"/>
                  </a:lnTo>
                  <a:lnTo>
                    <a:pt x="1393" y="2100"/>
                  </a:lnTo>
                  <a:lnTo>
                    <a:pt x="1393" y="1391"/>
                  </a:lnTo>
                  <a:lnTo>
                    <a:pt x="2101" y="1391"/>
                  </a:lnTo>
                  <a:lnTo>
                    <a:pt x="2101" y="708"/>
                  </a:lnTo>
                  <a:lnTo>
                    <a:pt x="1393" y="708"/>
                  </a:lnTo>
                  <a:lnTo>
                    <a:pt x="1393" y="0"/>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2"/>
            <p:cNvSpPr/>
            <p:nvPr/>
          </p:nvSpPr>
          <p:spPr>
            <a:xfrm>
              <a:off x="7537375" y="4766425"/>
              <a:ext cx="52500" cy="52500"/>
            </a:xfrm>
            <a:custGeom>
              <a:avLst/>
              <a:gdLst/>
              <a:ahLst/>
              <a:cxnLst/>
              <a:rect l="l" t="t" r="r" b="b"/>
              <a:pathLst>
                <a:path w="2100" h="2100" extrusionOk="0">
                  <a:moveTo>
                    <a:pt x="708" y="0"/>
                  </a:moveTo>
                  <a:lnTo>
                    <a:pt x="708" y="708"/>
                  </a:lnTo>
                  <a:lnTo>
                    <a:pt x="0" y="708"/>
                  </a:lnTo>
                  <a:lnTo>
                    <a:pt x="0" y="1391"/>
                  </a:lnTo>
                  <a:lnTo>
                    <a:pt x="707" y="1391"/>
                  </a:lnTo>
                  <a:lnTo>
                    <a:pt x="708" y="2100"/>
                  </a:lnTo>
                  <a:lnTo>
                    <a:pt x="1391" y="2100"/>
                  </a:lnTo>
                  <a:lnTo>
                    <a:pt x="1391" y="1391"/>
                  </a:lnTo>
                  <a:lnTo>
                    <a:pt x="2100" y="1391"/>
                  </a:lnTo>
                  <a:lnTo>
                    <a:pt x="2100" y="708"/>
                  </a:lnTo>
                  <a:lnTo>
                    <a:pt x="1392" y="708"/>
                  </a:lnTo>
                  <a:lnTo>
                    <a:pt x="1391" y="0"/>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2"/>
            <p:cNvSpPr/>
            <p:nvPr/>
          </p:nvSpPr>
          <p:spPr>
            <a:xfrm>
              <a:off x="7623700" y="4766425"/>
              <a:ext cx="52500" cy="52500"/>
            </a:xfrm>
            <a:custGeom>
              <a:avLst/>
              <a:gdLst/>
              <a:ahLst/>
              <a:cxnLst/>
              <a:rect l="l" t="t" r="r" b="b"/>
              <a:pathLst>
                <a:path w="2100" h="2100" extrusionOk="0">
                  <a:moveTo>
                    <a:pt x="709" y="0"/>
                  </a:moveTo>
                  <a:lnTo>
                    <a:pt x="709" y="708"/>
                  </a:lnTo>
                  <a:lnTo>
                    <a:pt x="0" y="708"/>
                  </a:lnTo>
                  <a:lnTo>
                    <a:pt x="0" y="1391"/>
                  </a:lnTo>
                  <a:lnTo>
                    <a:pt x="709" y="1391"/>
                  </a:lnTo>
                  <a:lnTo>
                    <a:pt x="709" y="2100"/>
                  </a:lnTo>
                  <a:lnTo>
                    <a:pt x="1392" y="2100"/>
                  </a:lnTo>
                  <a:lnTo>
                    <a:pt x="1392" y="1391"/>
                  </a:lnTo>
                  <a:lnTo>
                    <a:pt x="2100" y="1391"/>
                  </a:lnTo>
                  <a:lnTo>
                    <a:pt x="2100" y="708"/>
                  </a:lnTo>
                  <a:lnTo>
                    <a:pt x="1392" y="708"/>
                  </a:lnTo>
                  <a:lnTo>
                    <a:pt x="1392" y="0"/>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TITLE_AND_BODY_1_3_1">
    <p:spTree>
      <p:nvGrpSpPr>
        <p:cNvPr id="1" name="Shape 878"/>
        <p:cNvGrpSpPr/>
        <p:nvPr/>
      </p:nvGrpSpPr>
      <p:grpSpPr>
        <a:xfrm>
          <a:off x="0" y="0"/>
          <a:ext cx="0" cy="0"/>
          <a:chOff x="0" y="0"/>
          <a:chExt cx="0" cy="0"/>
        </a:xfrm>
      </p:grpSpPr>
      <p:sp>
        <p:nvSpPr>
          <p:cNvPr id="879" name="Google Shape;879;p23"/>
          <p:cNvSpPr/>
          <p:nvPr/>
        </p:nvSpPr>
        <p:spPr>
          <a:xfrm>
            <a:off x="0" y="0"/>
            <a:ext cx="1034061" cy="1034061"/>
          </a:xfrm>
          <a:custGeom>
            <a:avLst/>
            <a:gdLst/>
            <a:ahLst/>
            <a:cxnLst/>
            <a:rect l="l" t="t" r="r" b="b"/>
            <a:pathLst>
              <a:path w="19840" h="19840" extrusionOk="0">
                <a:moveTo>
                  <a:pt x="0" y="0"/>
                </a:moveTo>
                <a:lnTo>
                  <a:pt x="0" y="19840"/>
                </a:lnTo>
                <a:lnTo>
                  <a:pt x="19840" y="0"/>
                </a:lnTo>
                <a:close/>
              </a:path>
            </a:pathLst>
          </a:custGeom>
          <a:solidFill>
            <a:srgbClr val="FE524D">
              <a:alpha val="4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3"/>
          <p:cNvSpPr/>
          <p:nvPr/>
        </p:nvSpPr>
        <p:spPr>
          <a:xfrm>
            <a:off x="191050" y="231175"/>
            <a:ext cx="1034061" cy="1034061"/>
          </a:xfrm>
          <a:custGeom>
            <a:avLst/>
            <a:gdLst/>
            <a:ahLst/>
            <a:cxnLst/>
            <a:rect l="l" t="t" r="r" b="b"/>
            <a:pathLst>
              <a:path w="19840" h="19840" extrusionOk="0">
                <a:moveTo>
                  <a:pt x="0" y="0"/>
                </a:moveTo>
                <a:lnTo>
                  <a:pt x="0" y="19840"/>
                </a:lnTo>
                <a:lnTo>
                  <a:pt x="19840" y="0"/>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3"/>
          <p:cNvSpPr/>
          <p:nvPr/>
        </p:nvSpPr>
        <p:spPr>
          <a:xfrm>
            <a:off x="5118915" y="4467196"/>
            <a:ext cx="2276462" cy="2276462"/>
          </a:xfrm>
          <a:custGeom>
            <a:avLst/>
            <a:gdLst/>
            <a:ahLst/>
            <a:cxnLst/>
            <a:rect l="l" t="t" r="r" b="b"/>
            <a:pathLst>
              <a:path w="51399" h="51399" extrusionOk="0">
                <a:moveTo>
                  <a:pt x="25699" y="1"/>
                </a:moveTo>
                <a:cubicBezTo>
                  <a:pt x="18883" y="1"/>
                  <a:pt x="12347" y="2708"/>
                  <a:pt x="7527" y="7528"/>
                </a:cubicBezTo>
                <a:cubicBezTo>
                  <a:pt x="2708" y="12347"/>
                  <a:pt x="1" y="18883"/>
                  <a:pt x="1" y="25700"/>
                </a:cubicBezTo>
                <a:cubicBezTo>
                  <a:pt x="1" y="32516"/>
                  <a:pt x="2708" y="39052"/>
                  <a:pt x="7527" y="43873"/>
                </a:cubicBezTo>
                <a:cubicBezTo>
                  <a:pt x="12347" y="48692"/>
                  <a:pt x="18883" y="51399"/>
                  <a:pt x="25699" y="51399"/>
                </a:cubicBezTo>
                <a:cubicBezTo>
                  <a:pt x="32516" y="51399"/>
                  <a:pt x="39052" y="48692"/>
                  <a:pt x="43871" y="43873"/>
                </a:cubicBezTo>
                <a:cubicBezTo>
                  <a:pt x="48692" y="39052"/>
                  <a:pt x="51399" y="32516"/>
                  <a:pt x="51399" y="25700"/>
                </a:cubicBezTo>
                <a:cubicBezTo>
                  <a:pt x="51399" y="18883"/>
                  <a:pt x="48692" y="12347"/>
                  <a:pt x="43871" y="7528"/>
                </a:cubicBezTo>
                <a:cubicBezTo>
                  <a:pt x="39052" y="2708"/>
                  <a:pt x="32516" y="1"/>
                  <a:pt x="25699" y="1"/>
                </a:cubicBez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3"/>
          <p:cNvSpPr/>
          <p:nvPr/>
        </p:nvSpPr>
        <p:spPr>
          <a:xfrm>
            <a:off x="1733200" y="-1343075"/>
            <a:ext cx="1885125" cy="1885125"/>
          </a:xfrm>
          <a:custGeom>
            <a:avLst/>
            <a:gdLst/>
            <a:ahLst/>
            <a:cxnLst/>
            <a:rect l="l" t="t" r="r" b="b"/>
            <a:pathLst>
              <a:path w="75405" h="75405" extrusionOk="0">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3" name="Google Shape;883;p23"/>
          <p:cNvGrpSpPr/>
          <p:nvPr/>
        </p:nvGrpSpPr>
        <p:grpSpPr>
          <a:xfrm>
            <a:off x="8127911" y="138841"/>
            <a:ext cx="870735" cy="750197"/>
            <a:chOff x="7278350" y="4476150"/>
            <a:chExt cx="397850" cy="342775"/>
          </a:xfrm>
        </p:grpSpPr>
        <p:sp>
          <p:nvSpPr>
            <p:cNvPr id="884" name="Google Shape;884;p23"/>
            <p:cNvSpPr/>
            <p:nvPr/>
          </p:nvSpPr>
          <p:spPr>
            <a:xfrm>
              <a:off x="7278350" y="4476150"/>
              <a:ext cx="52500" cy="52525"/>
            </a:xfrm>
            <a:custGeom>
              <a:avLst/>
              <a:gdLst/>
              <a:ahLst/>
              <a:cxnLst/>
              <a:rect l="l" t="t" r="r" b="b"/>
              <a:pathLst>
                <a:path w="2100" h="2101" extrusionOk="0">
                  <a:moveTo>
                    <a:pt x="708" y="1"/>
                  </a:moveTo>
                  <a:lnTo>
                    <a:pt x="708" y="709"/>
                  </a:lnTo>
                  <a:lnTo>
                    <a:pt x="0" y="709"/>
                  </a:lnTo>
                  <a:lnTo>
                    <a:pt x="0" y="1392"/>
                  </a:lnTo>
                  <a:lnTo>
                    <a:pt x="708" y="1392"/>
                  </a:lnTo>
                  <a:lnTo>
                    <a:pt x="708" y="2100"/>
                  </a:lnTo>
                  <a:lnTo>
                    <a:pt x="1392" y="2100"/>
                  </a:lnTo>
                  <a:lnTo>
                    <a:pt x="1391" y="1392"/>
                  </a:lnTo>
                  <a:lnTo>
                    <a:pt x="2100" y="1392"/>
                  </a:lnTo>
                  <a:lnTo>
                    <a:pt x="2100" y="709"/>
                  </a:lnTo>
                  <a:lnTo>
                    <a:pt x="1391" y="709"/>
                  </a:lnTo>
                  <a:lnTo>
                    <a:pt x="1391"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3"/>
            <p:cNvSpPr/>
            <p:nvPr/>
          </p:nvSpPr>
          <p:spPr>
            <a:xfrm>
              <a:off x="7364675" y="4476150"/>
              <a:ext cx="52550" cy="52525"/>
            </a:xfrm>
            <a:custGeom>
              <a:avLst/>
              <a:gdLst/>
              <a:ahLst/>
              <a:cxnLst/>
              <a:rect l="l" t="t" r="r" b="b"/>
              <a:pathLst>
                <a:path w="2102" h="2101" extrusionOk="0">
                  <a:moveTo>
                    <a:pt x="709" y="1"/>
                  </a:moveTo>
                  <a:lnTo>
                    <a:pt x="709" y="709"/>
                  </a:lnTo>
                  <a:lnTo>
                    <a:pt x="0" y="709"/>
                  </a:lnTo>
                  <a:lnTo>
                    <a:pt x="1" y="1392"/>
                  </a:lnTo>
                  <a:lnTo>
                    <a:pt x="709" y="1392"/>
                  </a:lnTo>
                  <a:lnTo>
                    <a:pt x="709" y="2100"/>
                  </a:lnTo>
                  <a:lnTo>
                    <a:pt x="1393" y="2100"/>
                  </a:lnTo>
                  <a:lnTo>
                    <a:pt x="1392" y="1392"/>
                  </a:lnTo>
                  <a:lnTo>
                    <a:pt x="2101" y="1392"/>
                  </a:lnTo>
                  <a:lnTo>
                    <a:pt x="2101" y="709"/>
                  </a:lnTo>
                  <a:lnTo>
                    <a:pt x="1393" y="709"/>
                  </a:lnTo>
                  <a:lnTo>
                    <a:pt x="139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3"/>
            <p:cNvSpPr/>
            <p:nvPr/>
          </p:nvSpPr>
          <p:spPr>
            <a:xfrm>
              <a:off x="7451000" y="4476150"/>
              <a:ext cx="52550" cy="52525"/>
            </a:xfrm>
            <a:custGeom>
              <a:avLst/>
              <a:gdLst/>
              <a:ahLst/>
              <a:cxnLst/>
              <a:rect l="l" t="t" r="r" b="b"/>
              <a:pathLst>
                <a:path w="2102" h="2101" extrusionOk="0">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3"/>
            <p:cNvSpPr/>
            <p:nvPr/>
          </p:nvSpPr>
          <p:spPr>
            <a:xfrm>
              <a:off x="7537375" y="4476150"/>
              <a:ext cx="52525" cy="52550"/>
            </a:xfrm>
            <a:custGeom>
              <a:avLst/>
              <a:gdLst/>
              <a:ahLst/>
              <a:cxnLst/>
              <a:rect l="l" t="t" r="r" b="b"/>
              <a:pathLst>
                <a:path w="2101" h="2102" extrusionOk="0">
                  <a:moveTo>
                    <a:pt x="708" y="1"/>
                  </a:moveTo>
                  <a:lnTo>
                    <a:pt x="708" y="709"/>
                  </a:lnTo>
                  <a:lnTo>
                    <a:pt x="0" y="709"/>
                  </a:lnTo>
                  <a:lnTo>
                    <a:pt x="0" y="1392"/>
                  </a:lnTo>
                  <a:lnTo>
                    <a:pt x="707" y="1392"/>
                  </a:lnTo>
                  <a:lnTo>
                    <a:pt x="708" y="2100"/>
                  </a:lnTo>
                  <a:lnTo>
                    <a:pt x="1391" y="2101"/>
                  </a:lnTo>
                  <a:lnTo>
                    <a:pt x="1391" y="1392"/>
                  </a:lnTo>
                  <a:lnTo>
                    <a:pt x="2101" y="1392"/>
                  </a:lnTo>
                  <a:lnTo>
                    <a:pt x="2100" y="709"/>
                  </a:lnTo>
                  <a:lnTo>
                    <a:pt x="1392" y="709"/>
                  </a:lnTo>
                  <a:lnTo>
                    <a:pt x="1391"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3"/>
            <p:cNvSpPr/>
            <p:nvPr/>
          </p:nvSpPr>
          <p:spPr>
            <a:xfrm>
              <a:off x="7623700" y="4476150"/>
              <a:ext cx="52500" cy="52525"/>
            </a:xfrm>
            <a:custGeom>
              <a:avLst/>
              <a:gdLst/>
              <a:ahLst/>
              <a:cxnLst/>
              <a:rect l="l" t="t" r="r" b="b"/>
              <a:pathLst>
                <a:path w="2100" h="2101" extrusionOk="0">
                  <a:moveTo>
                    <a:pt x="709" y="1"/>
                  </a:moveTo>
                  <a:lnTo>
                    <a:pt x="709" y="709"/>
                  </a:lnTo>
                  <a:lnTo>
                    <a:pt x="0" y="709"/>
                  </a:lnTo>
                  <a:lnTo>
                    <a:pt x="0" y="1392"/>
                  </a:lnTo>
                  <a:lnTo>
                    <a:pt x="709" y="1392"/>
                  </a:lnTo>
                  <a:lnTo>
                    <a:pt x="709" y="2100"/>
                  </a:lnTo>
                  <a:lnTo>
                    <a:pt x="1392" y="2100"/>
                  </a:lnTo>
                  <a:lnTo>
                    <a:pt x="1392" y="1392"/>
                  </a:lnTo>
                  <a:lnTo>
                    <a:pt x="2100" y="1392"/>
                  </a:lnTo>
                  <a:lnTo>
                    <a:pt x="2100" y="709"/>
                  </a:lnTo>
                  <a:lnTo>
                    <a:pt x="1392" y="709"/>
                  </a:lnTo>
                  <a:lnTo>
                    <a:pt x="139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3"/>
            <p:cNvSpPr/>
            <p:nvPr/>
          </p:nvSpPr>
          <p:spPr>
            <a:xfrm>
              <a:off x="7278350" y="4572900"/>
              <a:ext cx="52500" cy="52525"/>
            </a:xfrm>
            <a:custGeom>
              <a:avLst/>
              <a:gdLst/>
              <a:ahLst/>
              <a:cxnLst/>
              <a:rect l="l" t="t" r="r" b="b"/>
              <a:pathLst>
                <a:path w="2100" h="2101" extrusionOk="0">
                  <a:moveTo>
                    <a:pt x="708" y="1"/>
                  </a:moveTo>
                  <a:lnTo>
                    <a:pt x="708" y="709"/>
                  </a:lnTo>
                  <a:lnTo>
                    <a:pt x="0" y="709"/>
                  </a:lnTo>
                  <a:lnTo>
                    <a:pt x="0" y="1392"/>
                  </a:lnTo>
                  <a:lnTo>
                    <a:pt x="708" y="1392"/>
                  </a:lnTo>
                  <a:lnTo>
                    <a:pt x="708" y="2100"/>
                  </a:lnTo>
                  <a:lnTo>
                    <a:pt x="1391" y="2100"/>
                  </a:lnTo>
                  <a:lnTo>
                    <a:pt x="1391" y="1393"/>
                  </a:lnTo>
                  <a:lnTo>
                    <a:pt x="2100" y="1392"/>
                  </a:lnTo>
                  <a:lnTo>
                    <a:pt x="2100" y="709"/>
                  </a:lnTo>
                  <a:lnTo>
                    <a:pt x="1391" y="709"/>
                  </a:lnTo>
                  <a:lnTo>
                    <a:pt x="139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3"/>
            <p:cNvSpPr/>
            <p:nvPr/>
          </p:nvSpPr>
          <p:spPr>
            <a:xfrm>
              <a:off x="7364675" y="4572900"/>
              <a:ext cx="52550" cy="52525"/>
            </a:xfrm>
            <a:custGeom>
              <a:avLst/>
              <a:gdLst/>
              <a:ahLst/>
              <a:cxnLst/>
              <a:rect l="l" t="t" r="r" b="b"/>
              <a:pathLst>
                <a:path w="2102" h="2101" extrusionOk="0">
                  <a:moveTo>
                    <a:pt x="709" y="1"/>
                  </a:moveTo>
                  <a:lnTo>
                    <a:pt x="709" y="709"/>
                  </a:lnTo>
                  <a:lnTo>
                    <a:pt x="0" y="709"/>
                  </a:lnTo>
                  <a:lnTo>
                    <a:pt x="1" y="1392"/>
                  </a:lnTo>
                  <a:lnTo>
                    <a:pt x="709" y="1393"/>
                  </a:lnTo>
                  <a:lnTo>
                    <a:pt x="709" y="2100"/>
                  </a:lnTo>
                  <a:lnTo>
                    <a:pt x="1393" y="2100"/>
                  </a:lnTo>
                  <a:lnTo>
                    <a:pt x="1393" y="1392"/>
                  </a:lnTo>
                  <a:lnTo>
                    <a:pt x="2101" y="1392"/>
                  </a:lnTo>
                  <a:lnTo>
                    <a:pt x="2101" y="709"/>
                  </a:lnTo>
                  <a:lnTo>
                    <a:pt x="1393" y="709"/>
                  </a:lnTo>
                  <a:lnTo>
                    <a:pt x="139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3"/>
            <p:cNvSpPr/>
            <p:nvPr/>
          </p:nvSpPr>
          <p:spPr>
            <a:xfrm>
              <a:off x="7451000" y="4572900"/>
              <a:ext cx="52550" cy="52525"/>
            </a:xfrm>
            <a:custGeom>
              <a:avLst/>
              <a:gdLst/>
              <a:ahLst/>
              <a:cxnLst/>
              <a:rect l="l" t="t" r="r" b="b"/>
              <a:pathLst>
                <a:path w="2102" h="2101" extrusionOk="0">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3"/>
            <p:cNvSpPr/>
            <p:nvPr/>
          </p:nvSpPr>
          <p:spPr>
            <a:xfrm>
              <a:off x="7537375" y="4572900"/>
              <a:ext cx="52500" cy="52525"/>
            </a:xfrm>
            <a:custGeom>
              <a:avLst/>
              <a:gdLst/>
              <a:ahLst/>
              <a:cxnLst/>
              <a:rect l="l" t="t" r="r" b="b"/>
              <a:pathLst>
                <a:path w="2100" h="2101" extrusionOk="0">
                  <a:moveTo>
                    <a:pt x="708" y="1"/>
                  </a:moveTo>
                  <a:lnTo>
                    <a:pt x="708" y="709"/>
                  </a:lnTo>
                  <a:lnTo>
                    <a:pt x="0" y="709"/>
                  </a:lnTo>
                  <a:lnTo>
                    <a:pt x="0" y="1393"/>
                  </a:lnTo>
                  <a:lnTo>
                    <a:pt x="708" y="1392"/>
                  </a:lnTo>
                  <a:lnTo>
                    <a:pt x="708" y="1392"/>
                  </a:lnTo>
                  <a:lnTo>
                    <a:pt x="707" y="2100"/>
                  </a:lnTo>
                  <a:lnTo>
                    <a:pt x="1391" y="2100"/>
                  </a:lnTo>
                  <a:lnTo>
                    <a:pt x="1391" y="1392"/>
                  </a:lnTo>
                  <a:lnTo>
                    <a:pt x="2100" y="1392"/>
                  </a:lnTo>
                  <a:lnTo>
                    <a:pt x="2100" y="709"/>
                  </a:lnTo>
                  <a:lnTo>
                    <a:pt x="1391" y="709"/>
                  </a:lnTo>
                  <a:lnTo>
                    <a:pt x="1391"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3"/>
            <p:cNvSpPr/>
            <p:nvPr/>
          </p:nvSpPr>
          <p:spPr>
            <a:xfrm>
              <a:off x="7623700" y="4572900"/>
              <a:ext cx="52500" cy="52525"/>
            </a:xfrm>
            <a:custGeom>
              <a:avLst/>
              <a:gdLst/>
              <a:ahLst/>
              <a:cxnLst/>
              <a:rect l="l" t="t" r="r" b="b"/>
              <a:pathLst>
                <a:path w="2100" h="2101" extrusionOk="0">
                  <a:moveTo>
                    <a:pt x="709" y="1"/>
                  </a:moveTo>
                  <a:lnTo>
                    <a:pt x="709" y="709"/>
                  </a:lnTo>
                  <a:lnTo>
                    <a:pt x="0" y="709"/>
                  </a:lnTo>
                  <a:lnTo>
                    <a:pt x="0" y="1392"/>
                  </a:lnTo>
                  <a:lnTo>
                    <a:pt x="709" y="1392"/>
                  </a:lnTo>
                  <a:lnTo>
                    <a:pt x="709" y="2100"/>
                  </a:lnTo>
                  <a:lnTo>
                    <a:pt x="1393" y="2100"/>
                  </a:lnTo>
                  <a:lnTo>
                    <a:pt x="1392" y="1392"/>
                  </a:lnTo>
                  <a:lnTo>
                    <a:pt x="1392" y="1392"/>
                  </a:lnTo>
                  <a:lnTo>
                    <a:pt x="2100" y="1393"/>
                  </a:lnTo>
                  <a:lnTo>
                    <a:pt x="2100" y="709"/>
                  </a:lnTo>
                  <a:lnTo>
                    <a:pt x="1392" y="709"/>
                  </a:lnTo>
                  <a:lnTo>
                    <a:pt x="139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3"/>
            <p:cNvSpPr/>
            <p:nvPr/>
          </p:nvSpPr>
          <p:spPr>
            <a:xfrm>
              <a:off x="7278350" y="4669650"/>
              <a:ext cx="52500" cy="52525"/>
            </a:xfrm>
            <a:custGeom>
              <a:avLst/>
              <a:gdLst/>
              <a:ahLst/>
              <a:cxnLst/>
              <a:rect l="l" t="t" r="r" b="b"/>
              <a:pathLst>
                <a:path w="2100" h="2101" extrusionOk="0">
                  <a:moveTo>
                    <a:pt x="708" y="1"/>
                  </a:moveTo>
                  <a:lnTo>
                    <a:pt x="708" y="709"/>
                  </a:lnTo>
                  <a:lnTo>
                    <a:pt x="0" y="709"/>
                  </a:lnTo>
                  <a:lnTo>
                    <a:pt x="0" y="1392"/>
                  </a:lnTo>
                  <a:lnTo>
                    <a:pt x="708" y="1392"/>
                  </a:lnTo>
                  <a:lnTo>
                    <a:pt x="708" y="2101"/>
                  </a:lnTo>
                  <a:lnTo>
                    <a:pt x="1391" y="2101"/>
                  </a:lnTo>
                  <a:lnTo>
                    <a:pt x="1391" y="1392"/>
                  </a:lnTo>
                  <a:lnTo>
                    <a:pt x="2100" y="1392"/>
                  </a:lnTo>
                  <a:lnTo>
                    <a:pt x="2100" y="709"/>
                  </a:lnTo>
                  <a:lnTo>
                    <a:pt x="1392" y="709"/>
                  </a:lnTo>
                  <a:lnTo>
                    <a:pt x="1391"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3"/>
            <p:cNvSpPr/>
            <p:nvPr/>
          </p:nvSpPr>
          <p:spPr>
            <a:xfrm>
              <a:off x="7364675" y="4669650"/>
              <a:ext cx="52550" cy="52525"/>
            </a:xfrm>
            <a:custGeom>
              <a:avLst/>
              <a:gdLst/>
              <a:ahLst/>
              <a:cxnLst/>
              <a:rect l="l" t="t" r="r" b="b"/>
              <a:pathLst>
                <a:path w="2102" h="2101" extrusionOk="0">
                  <a:moveTo>
                    <a:pt x="709" y="1"/>
                  </a:moveTo>
                  <a:lnTo>
                    <a:pt x="709" y="709"/>
                  </a:lnTo>
                  <a:lnTo>
                    <a:pt x="0" y="709"/>
                  </a:lnTo>
                  <a:lnTo>
                    <a:pt x="0" y="1393"/>
                  </a:lnTo>
                  <a:lnTo>
                    <a:pt x="709" y="1392"/>
                  </a:lnTo>
                  <a:lnTo>
                    <a:pt x="709" y="2101"/>
                  </a:lnTo>
                  <a:lnTo>
                    <a:pt x="1393" y="2101"/>
                  </a:lnTo>
                  <a:lnTo>
                    <a:pt x="1393" y="1392"/>
                  </a:lnTo>
                  <a:lnTo>
                    <a:pt x="2101" y="1392"/>
                  </a:lnTo>
                  <a:lnTo>
                    <a:pt x="2101" y="709"/>
                  </a:lnTo>
                  <a:lnTo>
                    <a:pt x="1393" y="709"/>
                  </a:lnTo>
                  <a:lnTo>
                    <a:pt x="139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3"/>
            <p:cNvSpPr/>
            <p:nvPr/>
          </p:nvSpPr>
          <p:spPr>
            <a:xfrm>
              <a:off x="7451000" y="4669650"/>
              <a:ext cx="52550" cy="52525"/>
            </a:xfrm>
            <a:custGeom>
              <a:avLst/>
              <a:gdLst/>
              <a:ahLst/>
              <a:cxnLst/>
              <a:rect l="l" t="t" r="r" b="b"/>
              <a:pathLst>
                <a:path w="2102" h="2101" extrusionOk="0">
                  <a:moveTo>
                    <a:pt x="709" y="1"/>
                  </a:moveTo>
                  <a:lnTo>
                    <a:pt x="709" y="709"/>
                  </a:lnTo>
                  <a:lnTo>
                    <a:pt x="1" y="709"/>
                  </a:lnTo>
                  <a:lnTo>
                    <a:pt x="1" y="1393"/>
                  </a:lnTo>
                  <a:lnTo>
                    <a:pt x="709" y="1392"/>
                  </a:lnTo>
                  <a:lnTo>
                    <a:pt x="709" y="2101"/>
                  </a:lnTo>
                  <a:lnTo>
                    <a:pt x="1393" y="2101"/>
                  </a:lnTo>
                  <a:lnTo>
                    <a:pt x="1393" y="1392"/>
                  </a:lnTo>
                  <a:lnTo>
                    <a:pt x="2101" y="1393"/>
                  </a:lnTo>
                  <a:lnTo>
                    <a:pt x="2101" y="709"/>
                  </a:lnTo>
                  <a:lnTo>
                    <a:pt x="1393" y="709"/>
                  </a:lnTo>
                  <a:lnTo>
                    <a:pt x="139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3"/>
            <p:cNvSpPr/>
            <p:nvPr/>
          </p:nvSpPr>
          <p:spPr>
            <a:xfrm>
              <a:off x="7537375" y="4669650"/>
              <a:ext cx="52500" cy="52525"/>
            </a:xfrm>
            <a:custGeom>
              <a:avLst/>
              <a:gdLst/>
              <a:ahLst/>
              <a:cxnLst/>
              <a:rect l="l" t="t" r="r" b="b"/>
              <a:pathLst>
                <a:path w="2100" h="2101" extrusionOk="0">
                  <a:moveTo>
                    <a:pt x="708" y="1"/>
                  </a:moveTo>
                  <a:lnTo>
                    <a:pt x="707" y="709"/>
                  </a:lnTo>
                  <a:lnTo>
                    <a:pt x="0" y="709"/>
                  </a:lnTo>
                  <a:lnTo>
                    <a:pt x="0" y="1392"/>
                  </a:lnTo>
                  <a:lnTo>
                    <a:pt x="708" y="1392"/>
                  </a:lnTo>
                  <a:lnTo>
                    <a:pt x="708" y="2101"/>
                  </a:lnTo>
                  <a:lnTo>
                    <a:pt x="1391" y="2101"/>
                  </a:lnTo>
                  <a:lnTo>
                    <a:pt x="1391" y="1393"/>
                  </a:lnTo>
                  <a:lnTo>
                    <a:pt x="2100" y="1393"/>
                  </a:lnTo>
                  <a:lnTo>
                    <a:pt x="2100" y="709"/>
                  </a:lnTo>
                  <a:lnTo>
                    <a:pt x="1391" y="709"/>
                  </a:lnTo>
                  <a:lnTo>
                    <a:pt x="1391"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3"/>
            <p:cNvSpPr/>
            <p:nvPr/>
          </p:nvSpPr>
          <p:spPr>
            <a:xfrm>
              <a:off x="7623700" y="4669650"/>
              <a:ext cx="52500" cy="52525"/>
            </a:xfrm>
            <a:custGeom>
              <a:avLst/>
              <a:gdLst/>
              <a:ahLst/>
              <a:cxnLst/>
              <a:rect l="l" t="t" r="r" b="b"/>
              <a:pathLst>
                <a:path w="2100" h="2101" extrusionOk="0">
                  <a:moveTo>
                    <a:pt x="709" y="1"/>
                  </a:moveTo>
                  <a:lnTo>
                    <a:pt x="709" y="709"/>
                  </a:lnTo>
                  <a:lnTo>
                    <a:pt x="0" y="709"/>
                  </a:lnTo>
                  <a:lnTo>
                    <a:pt x="0" y="1392"/>
                  </a:lnTo>
                  <a:lnTo>
                    <a:pt x="709" y="1392"/>
                  </a:lnTo>
                  <a:lnTo>
                    <a:pt x="709" y="2101"/>
                  </a:lnTo>
                  <a:lnTo>
                    <a:pt x="1392" y="2101"/>
                  </a:lnTo>
                  <a:lnTo>
                    <a:pt x="1392" y="1393"/>
                  </a:lnTo>
                  <a:lnTo>
                    <a:pt x="2100" y="1392"/>
                  </a:lnTo>
                  <a:lnTo>
                    <a:pt x="2100" y="709"/>
                  </a:lnTo>
                  <a:lnTo>
                    <a:pt x="1393" y="709"/>
                  </a:lnTo>
                  <a:lnTo>
                    <a:pt x="139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3"/>
            <p:cNvSpPr/>
            <p:nvPr/>
          </p:nvSpPr>
          <p:spPr>
            <a:xfrm>
              <a:off x="7278350" y="4766425"/>
              <a:ext cx="52500" cy="52500"/>
            </a:xfrm>
            <a:custGeom>
              <a:avLst/>
              <a:gdLst/>
              <a:ahLst/>
              <a:cxnLst/>
              <a:rect l="l" t="t" r="r" b="b"/>
              <a:pathLst>
                <a:path w="2100" h="2100" extrusionOk="0">
                  <a:moveTo>
                    <a:pt x="708" y="0"/>
                  </a:moveTo>
                  <a:lnTo>
                    <a:pt x="708" y="708"/>
                  </a:lnTo>
                  <a:lnTo>
                    <a:pt x="0" y="708"/>
                  </a:lnTo>
                  <a:lnTo>
                    <a:pt x="0" y="1391"/>
                  </a:lnTo>
                  <a:lnTo>
                    <a:pt x="708" y="1391"/>
                  </a:lnTo>
                  <a:lnTo>
                    <a:pt x="708" y="2100"/>
                  </a:lnTo>
                  <a:lnTo>
                    <a:pt x="1391" y="2100"/>
                  </a:lnTo>
                  <a:lnTo>
                    <a:pt x="1391" y="1391"/>
                  </a:lnTo>
                  <a:lnTo>
                    <a:pt x="2100" y="1391"/>
                  </a:lnTo>
                  <a:lnTo>
                    <a:pt x="2100" y="708"/>
                  </a:lnTo>
                  <a:lnTo>
                    <a:pt x="1391" y="708"/>
                  </a:lnTo>
                  <a:lnTo>
                    <a:pt x="1391"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3"/>
            <p:cNvSpPr/>
            <p:nvPr/>
          </p:nvSpPr>
          <p:spPr>
            <a:xfrm>
              <a:off x="7364700" y="4766425"/>
              <a:ext cx="52525" cy="52500"/>
            </a:xfrm>
            <a:custGeom>
              <a:avLst/>
              <a:gdLst/>
              <a:ahLst/>
              <a:cxnLst/>
              <a:rect l="l" t="t" r="r" b="b"/>
              <a:pathLst>
                <a:path w="2101" h="2100" extrusionOk="0">
                  <a:moveTo>
                    <a:pt x="708" y="0"/>
                  </a:moveTo>
                  <a:lnTo>
                    <a:pt x="708" y="708"/>
                  </a:lnTo>
                  <a:lnTo>
                    <a:pt x="0" y="708"/>
                  </a:lnTo>
                  <a:lnTo>
                    <a:pt x="0" y="1391"/>
                  </a:lnTo>
                  <a:lnTo>
                    <a:pt x="708" y="1391"/>
                  </a:lnTo>
                  <a:lnTo>
                    <a:pt x="708" y="2100"/>
                  </a:lnTo>
                  <a:lnTo>
                    <a:pt x="1392" y="2100"/>
                  </a:lnTo>
                  <a:lnTo>
                    <a:pt x="1391" y="1391"/>
                  </a:lnTo>
                  <a:lnTo>
                    <a:pt x="2100" y="1391"/>
                  </a:lnTo>
                  <a:lnTo>
                    <a:pt x="2100" y="708"/>
                  </a:lnTo>
                  <a:lnTo>
                    <a:pt x="1392" y="708"/>
                  </a:lnTo>
                  <a:lnTo>
                    <a:pt x="139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3"/>
            <p:cNvSpPr/>
            <p:nvPr/>
          </p:nvSpPr>
          <p:spPr>
            <a:xfrm>
              <a:off x="7451000" y="4766425"/>
              <a:ext cx="52550" cy="52500"/>
            </a:xfrm>
            <a:custGeom>
              <a:avLst/>
              <a:gdLst/>
              <a:ahLst/>
              <a:cxnLst/>
              <a:rect l="l" t="t" r="r" b="b"/>
              <a:pathLst>
                <a:path w="2102" h="2100" extrusionOk="0">
                  <a:moveTo>
                    <a:pt x="709" y="0"/>
                  </a:moveTo>
                  <a:lnTo>
                    <a:pt x="709" y="708"/>
                  </a:lnTo>
                  <a:lnTo>
                    <a:pt x="1" y="708"/>
                  </a:lnTo>
                  <a:lnTo>
                    <a:pt x="1" y="1391"/>
                  </a:lnTo>
                  <a:lnTo>
                    <a:pt x="709" y="1391"/>
                  </a:lnTo>
                  <a:lnTo>
                    <a:pt x="709" y="2100"/>
                  </a:lnTo>
                  <a:lnTo>
                    <a:pt x="1393" y="2100"/>
                  </a:lnTo>
                  <a:lnTo>
                    <a:pt x="1393" y="1391"/>
                  </a:lnTo>
                  <a:lnTo>
                    <a:pt x="2101" y="1391"/>
                  </a:lnTo>
                  <a:lnTo>
                    <a:pt x="2101" y="708"/>
                  </a:lnTo>
                  <a:lnTo>
                    <a:pt x="1393" y="708"/>
                  </a:lnTo>
                  <a:lnTo>
                    <a:pt x="139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3"/>
            <p:cNvSpPr/>
            <p:nvPr/>
          </p:nvSpPr>
          <p:spPr>
            <a:xfrm>
              <a:off x="7537375" y="4766425"/>
              <a:ext cx="52500" cy="52500"/>
            </a:xfrm>
            <a:custGeom>
              <a:avLst/>
              <a:gdLst/>
              <a:ahLst/>
              <a:cxnLst/>
              <a:rect l="l" t="t" r="r" b="b"/>
              <a:pathLst>
                <a:path w="2100" h="2100" extrusionOk="0">
                  <a:moveTo>
                    <a:pt x="708" y="0"/>
                  </a:moveTo>
                  <a:lnTo>
                    <a:pt x="708" y="708"/>
                  </a:lnTo>
                  <a:lnTo>
                    <a:pt x="0" y="708"/>
                  </a:lnTo>
                  <a:lnTo>
                    <a:pt x="0" y="1391"/>
                  </a:lnTo>
                  <a:lnTo>
                    <a:pt x="707" y="1391"/>
                  </a:lnTo>
                  <a:lnTo>
                    <a:pt x="708" y="2100"/>
                  </a:lnTo>
                  <a:lnTo>
                    <a:pt x="1391" y="2100"/>
                  </a:lnTo>
                  <a:lnTo>
                    <a:pt x="1391" y="1391"/>
                  </a:lnTo>
                  <a:lnTo>
                    <a:pt x="2100" y="1391"/>
                  </a:lnTo>
                  <a:lnTo>
                    <a:pt x="2100" y="708"/>
                  </a:lnTo>
                  <a:lnTo>
                    <a:pt x="1392" y="708"/>
                  </a:lnTo>
                  <a:lnTo>
                    <a:pt x="1391"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3"/>
            <p:cNvSpPr/>
            <p:nvPr/>
          </p:nvSpPr>
          <p:spPr>
            <a:xfrm>
              <a:off x="7623700" y="4766425"/>
              <a:ext cx="52500" cy="52500"/>
            </a:xfrm>
            <a:custGeom>
              <a:avLst/>
              <a:gdLst/>
              <a:ahLst/>
              <a:cxnLst/>
              <a:rect l="l" t="t" r="r" b="b"/>
              <a:pathLst>
                <a:path w="2100" h="2100" extrusionOk="0">
                  <a:moveTo>
                    <a:pt x="709" y="0"/>
                  </a:moveTo>
                  <a:lnTo>
                    <a:pt x="709" y="708"/>
                  </a:lnTo>
                  <a:lnTo>
                    <a:pt x="0" y="708"/>
                  </a:lnTo>
                  <a:lnTo>
                    <a:pt x="0" y="1391"/>
                  </a:lnTo>
                  <a:lnTo>
                    <a:pt x="709" y="1391"/>
                  </a:lnTo>
                  <a:lnTo>
                    <a:pt x="709" y="2100"/>
                  </a:lnTo>
                  <a:lnTo>
                    <a:pt x="1392" y="2100"/>
                  </a:lnTo>
                  <a:lnTo>
                    <a:pt x="1392" y="1391"/>
                  </a:lnTo>
                  <a:lnTo>
                    <a:pt x="2100" y="1391"/>
                  </a:lnTo>
                  <a:lnTo>
                    <a:pt x="2100" y="708"/>
                  </a:lnTo>
                  <a:lnTo>
                    <a:pt x="1392" y="708"/>
                  </a:lnTo>
                  <a:lnTo>
                    <a:pt x="139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D966">
            <a:alpha val="3705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Montserrat"/>
              <a:buNone/>
              <a:defRPr sz="2800" b="1">
                <a:solidFill>
                  <a:schemeClr val="lt2"/>
                </a:solidFill>
                <a:latin typeface="Montserrat"/>
                <a:ea typeface="Montserrat"/>
                <a:cs typeface="Montserrat"/>
                <a:sym typeface="Montserrat"/>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Montserrat"/>
              <a:buChar char="●"/>
              <a:defRPr sz="1800">
                <a:solidFill>
                  <a:schemeClr val="lt2"/>
                </a:solidFill>
                <a:latin typeface="Montserrat"/>
                <a:ea typeface="Montserrat"/>
                <a:cs typeface="Montserrat"/>
                <a:sym typeface="Montserrat"/>
              </a:defRPr>
            </a:lvl1pPr>
            <a:lvl2pPr marL="914400" lvl="1" indent="-317500">
              <a:lnSpc>
                <a:spcPct val="115000"/>
              </a:lnSpc>
              <a:spcBef>
                <a:spcPts val="160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2pPr>
            <a:lvl3pPr marL="1371600" lvl="2" indent="-317500">
              <a:lnSpc>
                <a:spcPct val="115000"/>
              </a:lnSpc>
              <a:spcBef>
                <a:spcPts val="160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3pPr>
            <a:lvl4pPr marL="1828800" lvl="3" indent="-317500">
              <a:lnSpc>
                <a:spcPct val="115000"/>
              </a:lnSpc>
              <a:spcBef>
                <a:spcPts val="160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4pPr>
            <a:lvl5pPr marL="2286000" lvl="4" indent="-317500">
              <a:lnSpc>
                <a:spcPct val="115000"/>
              </a:lnSpc>
              <a:spcBef>
                <a:spcPts val="160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5pPr>
            <a:lvl6pPr marL="2743200" lvl="5" indent="-317500">
              <a:lnSpc>
                <a:spcPct val="115000"/>
              </a:lnSpc>
              <a:spcBef>
                <a:spcPts val="160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6pPr>
            <a:lvl7pPr marL="3200400" lvl="6" indent="-317500">
              <a:lnSpc>
                <a:spcPct val="115000"/>
              </a:lnSpc>
              <a:spcBef>
                <a:spcPts val="160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7pPr>
            <a:lvl8pPr marL="3657600" lvl="7" indent="-317500">
              <a:lnSpc>
                <a:spcPct val="115000"/>
              </a:lnSpc>
              <a:spcBef>
                <a:spcPts val="160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lt2"/>
              </a:buClr>
              <a:buSzPts val="1400"/>
              <a:buFont typeface="Montserrat"/>
              <a:buChar char="■"/>
              <a:defRPr>
                <a:solidFill>
                  <a:schemeClr val="lt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60" r:id="rId3"/>
    <p:sldLayoutId id="2147483663" r:id="rId4"/>
    <p:sldLayoutId id="2147483666" r:id="rId5"/>
    <p:sldLayoutId id="2147483667" r:id="rId6"/>
    <p:sldLayoutId id="2147483668" r:id="rId7"/>
    <p:sldLayoutId id="214748366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966">
            <a:alpha val="37050"/>
          </a:srgbClr>
        </a:solidFill>
        <a:effectLst/>
      </p:bgPr>
    </p:bg>
    <p:spTree>
      <p:nvGrpSpPr>
        <p:cNvPr id="1" name="Shape 911"/>
        <p:cNvGrpSpPr/>
        <p:nvPr/>
      </p:nvGrpSpPr>
      <p:grpSpPr>
        <a:xfrm>
          <a:off x="0" y="0"/>
          <a:ext cx="0" cy="0"/>
          <a:chOff x="0" y="0"/>
          <a:chExt cx="0" cy="0"/>
        </a:xfrm>
      </p:grpSpPr>
      <p:sp>
        <p:nvSpPr>
          <p:cNvPr id="912" name="Google Shape;912;p26"/>
          <p:cNvSpPr/>
          <p:nvPr/>
        </p:nvSpPr>
        <p:spPr>
          <a:xfrm>
            <a:off x="4038510" y="1078896"/>
            <a:ext cx="3769346" cy="3769346"/>
          </a:xfrm>
          <a:custGeom>
            <a:avLst/>
            <a:gdLst/>
            <a:ahLst/>
            <a:cxnLst/>
            <a:rect l="l" t="t" r="r" b="b"/>
            <a:pathLst>
              <a:path w="51399" h="51399" extrusionOk="0">
                <a:moveTo>
                  <a:pt x="25699" y="1"/>
                </a:moveTo>
                <a:cubicBezTo>
                  <a:pt x="18883" y="1"/>
                  <a:pt x="12347" y="2708"/>
                  <a:pt x="7527" y="7528"/>
                </a:cubicBezTo>
                <a:cubicBezTo>
                  <a:pt x="2708" y="12347"/>
                  <a:pt x="1" y="18883"/>
                  <a:pt x="1" y="25700"/>
                </a:cubicBezTo>
                <a:cubicBezTo>
                  <a:pt x="1" y="32516"/>
                  <a:pt x="2708" y="39052"/>
                  <a:pt x="7527" y="43873"/>
                </a:cubicBezTo>
                <a:cubicBezTo>
                  <a:pt x="12347" y="48692"/>
                  <a:pt x="18883" y="51399"/>
                  <a:pt x="25699" y="51399"/>
                </a:cubicBezTo>
                <a:cubicBezTo>
                  <a:pt x="32516" y="51399"/>
                  <a:pt x="39052" y="48692"/>
                  <a:pt x="43871" y="43873"/>
                </a:cubicBezTo>
                <a:cubicBezTo>
                  <a:pt x="48692" y="39052"/>
                  <a:pt x="51399" y="32516"/>
                  <a:pt x="51399" y="25700"/>
                </a:cubicBezTo>
                <a:cubicBezTo>
                  <a:pt x="51399" y="18883"/>
                  <a:pt x="48692" y="12347"/>
                  <a:pt x="43871" y="7528"/>
                </a:cubicBezTo>
                <a:cubicBezTo>
                  <a:pt x="39052" y="2708"/>
                  <a:pt x="32516" y="1"/>
                  <a:pt x="25699" y="1"/>
                </a:cubicBez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6"/>
          <p:cNvSpPr/>
          <p:nvPr/>
        </p:nvSpPr>
        <p:spPr>
          <a:xfrm>
            <a:off x="1336157" y="295264"/>
            <a:ext cx="3769346" cy="3769346"/>
          </a:xfrm>
          <a:custGeom>
            <a:avLst/>
            <a:gdLst/>
            <a:ahLst/>
            <a:cxnLst/>
            <a:rect l="l" t="t" r="r" b="b"/>
            <a:pathLst>
              <a:path w="51399" h="51399" extrusionOk="0">
                <a:moveTo>
                  <a:pt x="25699" y="1"/>
                </a:moveTo>
                <a:cubicBezTo>
                  <a:pt x="18883" y="1"/>
                  <a:pt x="12347" y="2708"/>
                  <a:pt x="7527" y="7528"/>
                </a:cubicBezTo>
                <a:cubicBezTo>
                  <a:pt x="2708" y="12347"/>
                  <a:pt x="1" y="18883"/>
                  <a:pt x="1" y="25700"/>
                </a:cubicBezTo>
                <a:cubicBezTo>
                  <a:pt x="1" y="32516"/>
                  <a:pt x="2708" y="39052"/>
                  <a:pt x="7527" y="43873"/>
                </a:cubicBezTo>
                <a:cubicBezTo>
                  <a:pt x="12347" y="48692"/>
                  <a:pt x="18883" y="51399"/>
                  <a:pt x="25699" y="51399"/>
                </a:cubicBezTo>
                <a:cubicBezTo>
                  <a:pt x="32516" y="51399"/>
                  <a:pt x="39052" y="48692"/>
                  <a:pt x="43871" y="43873"/>
                </a:cubicBezTo>
                <a:cubicBezTo>
                  <a:pt x="48692" y="39052"/>
                  <a:pt x="51399" y="32516"/>
                  <a:pt x="51399" y="25700"/>
                </a:cubicBezTo>
                <a:cubicBezTo>
                  <a:pt x="51399" y="18883"/>
                  <a:pt x="48692" y="12347"/>
                  <a:pt x="43871" y="7528"/>
                </a:cubicBezTo>
                <a:cubicBezTo>
                  <a:pt x="39052" y="2708"/>
                  <a:pt x="32516" y="1"/>
                  <a:pt x="25699" y="1"/>
                </a:cubicBez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6"/>
          <p:cNvSpPr txBox="1">
            <a:spLocks noGrp="1"/>
          </p:cNvSpPr>
          <p:nvPr>
            <p:ph type="ctrTitle"/>
          </p:nvPr>
        </p:nvSpPr>
        <p:spPr>
          <a:xfrm>
            <a:off x="1425450" y="1056000"/>
            <a:ext cx="62931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ISU PEMBUANGAN BAYI</a:t>
            </a:r>
            <a:endParaRPr dirty="0"/>
          </a:p>
        </p:txBody>
      </p:sp>
      <p:sp>
        <p:nvSpPr>
          <p:cNvPr id="915" name="Google Shape;915;p26"/>
          <p:cNvSpPr txBox="1">
            <a:spLocks noGrp="1"/>
          </p:cNvSpPr>
          <p:nvPr>
            <p:ph type="subTitle" idx="1"/>
          </p:nvPr>
        </p:nvSpPr>
        <p:spPr>
          <a:xfrm>
            <a:off x="907256" y="3050386"/>
            <a:ext cx="7665244" cy="144179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UHIS 1022 – 73</a:t>
            </a:r>
          </a:p>
          <a:p>
            <a:pPr marL="0" lvl="0" indent="0" algn="ctr" rtl="0">
              <a:spcBef>
                <a:spcPts val="0"/>
              </a:spcBef>
              <a:spcAft>
                <a:spcPts val="0"/>
              </a:spcAft>
              <a:buNone/>
            </a:pPr>
            <a:endParaRPr lang="en" dirty="0"/>
          </a:p>
          <a:p>
            <a:pPr marL="0" lvl="0" indent="0" algn="r" rtl="0">
              <a:spcBef>
                <a:spcPts val="0"/>
              </a:spcBef>
              <a:spcAft>
                <a:spcPts val="0"/>
              </a:spcAft>
              <a:buNone/>
            </a:pPr>
            <a:r>
              <a:rPr lang="en" sz="1600" dirty="0"/>
              <a:t>GROUP MEMBERS:</a:t>
            </a:r>
          </a:p>
          <a:p>
            <a:pPr marL="0" lvl="0" indent="0" algn="r" rtl="0">
              <a:spcBef>
                <a:spcPts val="0"/>
              </a:spcBef>
              <a:spcAft>
                <a:spcPts val="0"/>
              </a:spcAft>
              <a:buNone/>
            </a:pPr>
            <a:r>
              <a:rPr lang="en" sz="1600" dirty="0"/>
              <a:t>CHLOE RACQUELME KENNEDY A20EC0026</a:t>
            </a:r>
          </a:p>
          <a:p>
            <a:pPr marL="0" lvl="0" indent="0" algn="r" rtl="0">
              <a:spcBef>
                <a:spcPts val="0"/>
              </a:spcBef>
              <a:spcAft>
                <a:spcPts val="0"/>
              </a:spcAft>
              <a:buNone/>
            </a:pPr>
            <a:r>
              <a:rPr lang="en" sz="1600" dirty="0"/>
              <a:t>EDDIE WONG CHUNG PHENG A20EC0031</a:t>
            </a:r>
          </a:p>
          <a:p>
            <a:pPr marL="0" lvl="0" indent="0" algn="r" rtl="0">
              <a:spcBef>
                <a:spcPts val="0"/>
              </a:spcBef>
              <a:spcAft>
                <a:spcPts val="0"/>
              </a:spcAft>
              <a:buNone/>
            </a:pPr>
            <a:r>
              <a:rPr lang="en" sz="1600" dirty="0"/>
              <a:t>ONG HAN WAH A20EC0129</a:t>
            </a:r>
          </a:p>
          <a:p>
            <a:pPr marL="0" lvl="0" indent="0" algn="r" rtl="0">
              <a:spcBef>
                <a:spcPts val="0"/>
              </a:spcBef>
              <a:spcAft>
                <a:spcPts val="0"/>
              </a:spcAft>
              <a:buNone/>
            </a:pPr>
            <a:r>
              <a:rPr lang="en" sz="1600" dirty="0"/>
              <a:t>SINGTHAI SRISOI A20EC0147</a:t>
            </a:r>
            <a:endParaRPr dirty="0"/>
          </a:p>
        </p:txBody>
      </p:sp>
      <p:sp>
        <p:nvSpPr>
          <p:cNvPr id="916" name="Google Shape;916;p26"/>
          <p:cNvSpPr/>
          <p:nvPr/>
        </p:nvSpPr>
        <p:spPr>
          <a:xfrm>
            <a:off x="6507500" y="404525"/>
            <a:ext cx="1885125" cy="1885125"/>
          </a:xfrm>
          <a:custGeom>
            <a:avLst/>
            <a:gdLst/>
            <a:ahLst/>
            <a:cxnLst/>
            <a:rect l="l" t="t" r="r" b="b"/>
            <a:pathLst>
              <a:path w="75405" h="75405" extrusionOk="0">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rgbClr val="FE524D">
              <a:alpha val="4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Title 2"/>
          <p:cNvSpPr>
            <a:spLocks noGrp="1"/>
          </p:cNvSpPr>
          <p:nvPr>
            <p:ph type="title" idx="2"/>
          </p:nvPr>
        </p:nvSpPr>
        <p:spPr/>
        <p:txBody>
          <a:bodyPr/>
          <a:lstStyle/>
          <a:p>
            <a:endParaRPr lang="zh-CN" altLang="en-US"/>
          </a:p>
        </p:txBody>
      </p:sp>
      <p:sp>
        <p:nvSpPr>
          <p:cNvPr id="4" name="Title 3"/>
          <p:cNvSpPr>
            <a:spLocks noGrp="1"/>
          </p:cNvSpPr>
          <p:nvPr>
            <p:ph type="title" idx="3"/>
          </p:nvPr>
        </p:nvSpPr>
        <p:spPr/>
        <p:txBody>
          <a:bodyPr/>
          <a:lstStyle/>
          <a:p>
            <a:endParaRPr lang="zh-CN" altLang="en-US"/>
          </a:p>
        </p:txBody>
      </p:sp>
      <p:sp>
        <p:nvSpPr>
          <p:cNvPr id="5" name="Subtitle 4"/>
          <p:cNvSpPr>
            <a:spLocks noGrp="1"/>
          </p:cNvSpPr>
          <p:nvPr>
            <p:ph type="subTitle" idx="1"/>
          </p:nvPr>
        </p:nvSpPr>
        <p:spPr/>
        <p:txBody>
          <a:bodyPr/>
          <a:lstStyle/>
          <a:p>
            <a:endParaRPr lang="zh-CN" altLang="en-US"/>
          </a:p>
        </p:txBody>
      </p:sp>
      <p:sp>
        <p:nvSpPr>
          <p:cNvPr id="6" name="Title 5"/>
          <p:cNvSpPr>
            <a:spLocks noGrp="1"/>
          </p:cNvSpPr>
          <p:nvPr>
            <p:ph type="title" idx="4"/>
          </p:nvPr>
        </p:nvSpPr>
        <p:spPr/>
        <p:txBody>
          <a:bodyPr/>
          <a:lstStyle/>
          <a:p>
            <a:endParaRPr lang="zh-CN" altLang="en-US"/>
          </a:p>
        </p:txBody>
      </p:sp>
      <p:sp>
        <p:nvSpPr>
          <p:cNvPr id="7" name="Title 6"/>
          <p:cNvSpPr>
            <a:spLocks noGrp="1"/>
          </p:cNvSpPr>
          <p:nvPr>
            <p:ph type="title" idx="5"/>
          </p:nvPr>
        </p:nvSpPr>
        <p:spPr/>
        <p:txBody>
          <a:bodyPr/>
          <a:lstStyle/>
          <a:p>
            <a:endParaRPr lang="zh-CN" altLang="en-US"/>
          </a:p>
        </p:txBody>
      </p:sp>
      <p:sp>
        <p:nvSpPr>
          <p:cNvPr id="8" name="Subtitle 7"/>
          <p:cNvSpPr>
            <a:spLocks noGrp="1"/>
          </p:cNvSpPr>
          <p:nvPr>
            <p:ph type="subTitle" idx="6"/>
          </p:nvPr>
        </p:nvSpPr>
        <p:spPr/>
        <p:txBody>
          <a:bodyPr/>
          <a:lstStyle/>
          <a:p>
            <a:endParaRPr lang="zh-CN" altLang="en-US"/>
          </a:p>
        </p:txBody>
      </p:sp>
      <p:sp>
        <p:nvSpPr>
          <p:cNvPr id="9" name="Title 8"/>
          <p:cNvSpPr>
            <a:spLocks noGrp="1"/>
          </p:cNvSpPr>
          <p:nvPr>
            <p:ph type="title" idx="7"/>
          </p:nvPr>
        </p:nvSpPr>
        <p:spPr/>
        <p:txBody>
          <a:bodyPr/>
          <a:lstStyle/>
          <a:p>
            <a:endParaRPr lang="zh-CN" altLang="en-US"/>
          </a:p>
        </p:txBody>
      </p:sp>
      <p:sp>
        <p:nvSpPr>
          <p:cNvPr id="10" name="Title 9"/>
          <p:cNvSpPr>
            <a:spLocks noGrp="1"/>
          </p:cNvSpPr>
          <p:nvPr>
            <p:ph type="title" idx="8"/>
          </p:nvPr>
        </p:nvSpPr>
        <p:spPr/>
        <p:txBody>
          <a:bodyPr/>
          <a:lstStyle/>
          <a:p>
            <a:endParaRPr lang="zh-CN" altLang="en-US"/>
          </a:p>
        </p:txBody>
      </p:sp>
      <p:sp>
        <p:nvSpPr>
          <p:cNvPr id="11" name="Subtitle 10"/>
          <p:cNvSpPr>
            <a:spLocks noGrp="1"/>
          </p:cNvSpPr>
          <p:nvPr>
            <p:ph type="subTitle" idx="9"/>
          </p:nvPr>
        </p:nvSpPr>
        <p:spPr/>
        <p:txBody>
          <a:bodyPr/>
          <a:lstStyle/>
          <a:p>
            <a:endParaRPr lang="zh-CN" altLang="en-US"/>
          </a:p>
        </p:txBody>
      </p:sp>
      <p:sp>
        <p:nvSpPr>
          <p:cNvPr id="12" name="Title 11"/>
          <p:cNvSpPr>
            <a:spLocks noGrp="1"/>
          </p:cNvSpPr>
          <p:nvPr>
            <p:ph type="title" idx="13"/>
          </p:nvPr>
        </p:nvSpPr>
        <p:spPr/>
        <p:txBody>
          <a:bodyPr/>
          <a:lstStyle/>
          <a:p>
            <a:endParaRPr lang="zh-CN" altLang="en-US"/>
          </a:p>
        </p:txBody>
      </p:sp>
      <p:sp>
        <p:nvSpPr>
          <p:cNvPr id="13" name="Title 12"/>
          <p:cNvSpPr>
            <a:spLocks noGrp="1"/>
          </p:cNvSpPr>
          <p:nvPr>
            <p:ph type="title" idx="14"/>
          </p:nvPr>
        </p:nvSpPr>
        <p:spPr/>
        <p:txBody>
          <a:bodyPr/>
          <a:lstStyle/>
          <a:p>
            <a:endParaRPr lang="zh-CN" altLang="en-US"/>
          </a:p>
        </p:txBody>
      </p:sp>
      <p:sp>
        <p:nvSpPr>
          <p:cNvPr id="14" name="Subtitle 13"/>
          <p:cNvSpPr>
            <a:spLocks noGrp="1"/>
          </p:cNvSpPr>
          <p:nvPr>
            <p:ph type="subTitle" idx="15"/>
          </p:nvPr>
        </p:nvSpPr>
        <p:spPr/>
        <p:txBody>
          <a:bodyPr/>
          <a:lstStyle/>
          <a:p>
            <a:endParaRPr lang="zh-CN" altLang="en-US"/>
          </a:p>
        </p:txBody>
      </p:sp>
      <p:pic>
        <p:nvPicPr>
          <p:cNvPr id="15" name="Picture 14"/>
          <p:cNvPicPr>
            <a:picLocks noChangeAspect="1"/>
          </p:cNvPicPr>
          <p:nvPr/>
        </p:nvPicPr>
        <p:blipFill>
          <a:blip r:embed="rId2"/>
          <a:stretch>
            <a:fillRect/>
          </a:stretch>
        </p:blipFill>
        <p:spPr>
          <a:xfrm>
            <a:off x="238146" y="573561"/>
            <a:ext cx="8758144" cy="4153131"/>
          </a:xfrm>
          <a:prstGeom prst="rect">
            <a:avLst/>
          </a:prstGeom>
        </p:spPr>
      </p:pic>
      <p:sp>
        <p:nvSpPr>
          <p:cNvPr id="17" name="Title 3"/>
          <p:cNvSpPr txBox="1">
            <a:spLocks/>
          </p:cNvSpPr>
          <p:nvPr/>
        </p:nvSpPr>
        <p:spPr>
          <a:xfrm>
            <a:off x="3400175" y="-320673"/>
            <a:ext cx="2029200" cy="824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400"/>
              <a:buFont typeface="Montserrat"/>
              <a:buNone/>
              <a:defRPr sz="1400" b="1" i="0" u="none" strike="noStrike" cap="none">
                <a:solidFill>
                  <a:schemeClr val="lt2"/>
                </a:solidFill>
                <a:latin typeface="Montserrat"/>
                <a:ea typeface="Montserrat"/>
                <a:cs typeface="Montserrat"/>
                <a:sym typeface="Montserrat"/>
              </a:defRPr>
            </a:lvl1pPr>
            <a:lvl2pPr marR="0" lvl="1" algn="ct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9pPr>
          </a:lstStyle>
          <a:p>
            <a:r>
              <a:rPr lang="en-US" altLang="zh-CN"/>
              <a:t>Google Form</a:t>
            </a:r>
            <a:endParaRPr lang="zh-CN" altLang="en-US" dirty="0"/>
          </a:p>
        </p:txBody>
      </p:sp>
    </p:spTree>
    <p:extLst>
      <p:ext uri="{BB962C8B-B14F-4D97-AF65-F5344CB8AC3E}">
        <p14:creationId xmlns:p14="http://schemas.microsoft.com/office/powerpoint/2010/main" val="1597732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37"/>
          <p:cNvSpPr txBox="1">
            <a:spLocks noGrp="1"/>
          </p:cNvSpPr>
          <p:nvPr>
            <p:ph type="title" idx="4294967295"/>
          </p:nvPr>
        </p:nvSpPr>
        <p:spPr>
          <a:xfrm>
            <a:off x="2968625" y="425450"/>
            <a:ext cx="3206750" cy="8096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KESIMPULAN</a:t>
            </a:r>
            <a:endParaRPr sz="3200" dirty="0"/>
          </a:p>
        </p:txBody>
      </p:sp>
      <p:sp>
        <p:nvSpPr>
          <p:cNvPr id="1037" name="Google Shape;1037;p37"/>
          <p:cNvSpPr txBox="1">
            <a:spLocks noGrp="1"/>
          </p:cNvSpPr>
          <p:nvPr>
            <p:ph type="subTitle" idx="4294967295"/>
          </p:nvPr>
        </p:nvSpPr>
        <p:spPr>
          <a:xfrm>
            <a:off x="1572985" y="1398986"/>
            <a:ext cx="5998029" cy="2160643"/>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600" dirty="0"/>
              <a:t>Isu pembuangan bayi merupakan perbuatan yang tidak berperikemanusiaan kerana kes ini merupakan kes bunuh yang melibatkan bayi. Kita sebagai rakyat Malaysia perlu berganding bahu membasmi masalah ini.</a:t>
            </a:r>
            <a:r>
              <a:rPr lang="en-GB" sz="1600" dirty="0"/>
              <a:t> </a:t>
            </a:r>
            <a:r>
              <a:rPr lang="en-GB" sz="1600" dirty="0" err="1"/>
              <a:t>Sebagai</a:t>
            </a:r>
            <a:r>
              <a:rPr lang="en-GB" sz="1600" dirty="0"/>
              <a:t> </a:t>
            </a:r>
            <a:r>
              <a:rPr lang="en-GB" sz="1600" dirty="0" err="1"/>
              <a:t>remaja</a:t>
            </a:r>
            <a:r>
              <a:rPr lang="en-GB" sz="1600" dirty="0"/>
              <a:t> yang </a:t>
            </a:r>
            <a:r>
              <a:rPr lang="en-GB" sz="1600" dirty="0" err="1"/>
              <a:t>bermoral</a:t>
            </a:r>
            <a:r>
              <a:rPr lang="en-GB" sz="1600" dirty="0"/>
              <a:t>, </a:t>
            </a:r>
            <a:r>
              <a:rPr lang="en-GB" sz="1600" dirty="0" err="1"/>
              <a:t>kita</a:t>
            </a:r>
            <a:r>
              <a:rPr lang="en-GB" sz="1600" dirty="0"/>
              <a:t> juga </a:t>
            </a:r>
            <a:r>
              <a:rPr lang="en-GB" sz="1600" dirty="0" err="1"/>
              <a:t>seharusnya</a:t>
            </a:r>
            <a:r>
              <a:rPr lang="en-GB" sz="1600" dirty="0"/>
              <a:t> </a:t>
            </a:r>
            <a:r>
              <a:rPr lang="en-GB" sz="1600" dirty="0" err="1"/>
              <a:t>menjauhkan</a:t>
            </a:r>
            <a:r>
              <a:rPr lang="en-GB" sz="1600" dirty="0"/>
              <a:t> </a:t>
            </a:r>
            <a:r>
              <a:rPr lang="en-GB" sz="1600" dirty="0" err="1"/>
              <a:t>diri</a:t>
            </a:r>
            <a:r>
              <a:rPr lang="en-GB" sz="1600" dirty="0"/>
              <a:t> </a:t>
            </a:r>
            <a:r>
              <a:rPr lang="en-GB" sz="1600" dirty="0" err="1"/>
              <a:t>daripada</a:t>
            </a:r>
            <a:r>
              <a:rPr lang="en-GB" sz="1600" dirty="0"/>
              <a:t> </a:t>
            </a:r>
            <a:r>
              <a:rPr lang="en-GB" sz="1600" dirty="0" err="1"/>
              <a:t>melakukan</a:t>
            </a:r>
            <a:r>
              <a:rPr lang="en-GB" sz="1600" dirty="0"/>
              <a:t> </a:t>
            </a:r>
            <a:r>
              <a:rPr lang="en-GB" sz="1600" dirty="0" err="1"/>
              <a:t>perbuatan</a:t>
            </a:r>
            <a:r>
              <a:rPr lang="en-GB" sz="1600" dirty="0"/>
              <a:t> yang </a:t>
            </a:r>
            <a:r>
              <a:rPr lang="en-GB" sz="1600" dirty="0" err="1"/>
              <a:t>kejam</a:t>
            </a:r>
            <a:r>
              <a:rPr lang="en-GB" sz="1600" dirty="0"/>
              <a:t> dan </a:t>
            </a:r>
            <a:r>
              <a:rPr lang="en-GB" sz="1600" dirty="0" err="1"/>
              <a:t>hina</a:t>
            </a:r>
            <a:r>
              <a:rPr lang="en-GB" sz="1600" dirty="0"/>
              <a:t>. </a:t>
            </a:r>
            <a:r>
              <a:rPr lang="en" sz="1600" dirty="0"/>
              <a:t> </a:t>
            </a:r>
            <a:endParaRPr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28"/>
          <p:cNvSpPr txBox="1">
            <a:spLocks noGrp="1"/>
          </p:cNvSpPr>
          <p:nvPr>
            <p:ph type="title" idx="2"/>
          </p:nvPr>
        </p:nvSpPr>
        <p:spPr>
          <a:xfrm>
            <a:off x="2807714" y="337968"/>
            <a:ext cx="3214122" cy="61208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PENGENALAN</a:t>
            </a:r>
            <a:r>
              <a:rPr lang="en" dirty="0"/>
              <a:t> </a:t>
            </a:r>
            <a:endParaRPr dirty="0"/>
          </a:p>
        </p:txBody>
      </p:sp>
      <p:sp>
        <p:nvSpPr>
          <p:cNvPr id="929" name="Google Shape;929;p28"/>
          <p:cNvSpPr txBox="1">
            <a:spLocks noGrp="1"/>
          </p:cNvSpPr>
          <p:nvPr>
            <p:ph type="title" idx="3"/>
          </p:nvPr>
        </p:nvSpPr>
        <p:spPr>
          <a:xfrm>
            <a:off x="1525700" y="3497105"/>
            <a:ext cx="1427990" cy="40439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PERUBATAN</a:t>
            </a:r>
            <a:endParaRPr dirty="0"/>
          </a:p>
        </p:txBody>
      </p:sp>
      <p:sp>
        <p:nvSpPr>
          <p:cNvPr id="930" name="Google Shape;930;p28"/>
          <p:cNvSpPr txBox="1">
            <a:spLocks noGrp="1"/>
          </p:cNvSpPr>
          <p:nvPr>
            <p:ph type="subTitle" idx="1"/>
          </p:nvPr>
        </p:nvSpPr>
        <p:spPr>
          <a:xfrm>
            <a:off x="1209180" y="1073232"/>
            <a:ext cx="6725640" cy="702112"/>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600" dirty="0"/>
              <a:t>Pembuangan bayi adalah satu jenayah yang terjadi akibat kehamilan tidak diingini. Para perempuan yang hamil di luar nikah terpaksa membuang bayi mereka, akibat malu dan takut akan akibat yang bakal ditanggung.</a:t>
            </a:r>
            <a:endParaRPr sz="1600" dirty="0"/>
          </a:p>
        </p:txBody>
      </p:sp>
      <p:sp>
        <p:nvSpPr>
          <p:cNvPr id="931" name="Google Shape;931;p28"/>
          <p:cNvSpPr txBox="1">
            <a:spLocks noGrp="1"/>
          </p:cNvSpPr>
          <p:nvPr>
            <p:ph type="title"/>
          </p:nvPr>
        </p:nvSpPr>
        <p:spPr>
          <a:xfrm>
            <a:off x="1881620" y="2661353"/>
            <a:ext cx="716150" cy="55402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01</a:t>
            </a:r>
            <a:endParaRPr sz="3600" dirty="0"/>
          </a:p>
        </p:txBody>
      </p:sp>
      <p:sp>
        <p:nvSpPr>
          <p:cNvPr id="932" name="Google Shape;932;p28"/>
          <p:cNvSpPr txBox="1">
            <a:spLocks noGrp="1"/>
          </p:cNvSpPr>
          <p:nvPr>
            <p:ph type="title" idx="4"/>
          </p:nvPr>
        </p:nvSpPr>
        <p:spPr>
          <a:xfrm>
            <a:off x="4175274" y="2571750"/>
            <a:ext cx="793449" cy="62255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02</a:t>
            </a:r>
            <a:endParaRPr sz="3600" dirty="0"/>
          </a:p>
        </p:txBody>
      </p:sp>
      <p:sp>
        <p:nvSpPr>
          <p:cNvPr id="933" name="Google Shape;933;p28"/>
          <p:cNvSpPr txBox="1">
            <a:spLocks noGrp="1"/>
          </p:cNvSpPr>
          <p:nvPr>
            <p:ph type="title" idx="5"/>
          </p:nvPr>
        </p:nvSpPr>
        <p:spPr>
          <a:xfrm>
            <a:off x="3909887" y="3490370"/>
            <a:ext cx="1324225" cy="40439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PSIKOLOGI</a:t>
            </a:r>
            <a:endParaRPr dirty="0"/>
          </a:p>
        </p:txBody>
      </p:sp>
      <p:sp>
        <p:nvSpPr>
          <p:cNvPr id="934" name="Google Shape;934;p28"/>
          <p:cNvSpPr txBox="1">
            <a:spLocks noGrp="1"/>
          </p:cNvSpPr>
          <p:nvPr>
            <p:ph type="subTitle" idx="6"/>
          </p:nvPr>
        </p:nvSpPr>
        <p:spPr>
          <a:xfrm>
            <a:off x="3514680" y="4038572"/>
            <a:ext cx="2318291" cy="766959"/>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buFont typeface="Arial" panose="020B0604020202020204" pitchFamily="34" charset="0"/>
              <a:buChar char="•"/>
            </a:pPr>
            <a:r>
              <a:rPr lang="en-US" sz="1400" dirty="0" err="1"/>
              <a:t>Murung</a:t>
            </a:r>
            <a:endParaRPr lang="en-US" sz="1400" dirty="0"/>
          </a:p>
          <a:p>
            <a:pPr marL="171450" lvl="0" indent="-171450" algn="l" rtl="0">
              <a:spcBef>
                <a:spcPts val="0"/>
              </a:spcBef>
              <a:spcAft>
                <a:spcPts val="0"/>
              </a:spcAft>
              <a:buClr>
                <a:schemeClr val="dk1"/>
              </a:buClr>
              <a:buSzPts val="1100"/>
              <a:buFont typeface="Arial" panose="020B0604020202020204" pitchFamily="34" charset="0"/>
              <a:buChar char="•"/>
            </a:pPr>
            <a:r>
              <a:rPr lang="en-US" sz="1400" dirty="0" err="1"/>
              <a:t>Hilang</a:t>
            </a:r>
            <a:r>
              <a:rPr lang="en-US" sz="1400" dirty="0"/>
              <a:t> </a:t>
            </a:r>
            <a:r>
              <a:rPr lang="en-US" sz="1400" dirty="0" err="1"/>
              <a:t>keyakinan</a:t>
            </a:r>
            <a:r>
              <a:rPr lang="en-US" sz="1400" dirty="0"/>
              <a:t> </a:t>
            </a:r>
            <a:r>
              <a:rPr lang="en-US" sz="1400" dirty="0" err="1"/>
              <a:t>diri</a:t>
            </a:r>
            <a:endParaRPr lang="en-US" sz="1400" dirty="0"/>
          </a:p>
          <a:p>
            <a:pPr marL="171450" lvl="0" indent="-171450" algn="l" rtl="0">
              <a:spcBef>
                <a:spcPts val="0"/>
              </a:spcBef>
              <a:spcAft>
                <a:spcPts val="0"/>
              </a:spcAft>
              <a:buClr>
                <a:schemeClr val="dk1"/>
              </a:buClr>
              <a:buSzPts val="1100"/>
              <a:buFont typeface="Arial" panose="020B0604020202020204" pitchFamily="34" charset="0"/>
              <a:buChar char="•"/>
            </a:pPr>
            <a:r>
              <a:rPr lang="en-US" sz="1400" dirty="0"/>
              <a:t>Rasa </a:t>
            </a:r>
            <a:r>
              <a:rPr lang="en-US" sz="1400" dirty="0" err="1"/>
              <a:t>bersalah</a:t>
            </a:r>
            <a:endParaRPr sz="1400" dirty="0"/>
          </a:p>
          <a:p>
            <a:pPr marL="0" lvl="0" indent="0" algn="ctr" rtl="0">
              <a:spcBef>
                <a:spcPts val="0"/>
              </a:spcBef>
              <a:spcAft>
                <a:spcPts val="0"/>
              </a:spcAft>
              <a:buNone/>
            </a:pPr>
            <a:endParaRPr dirty="0"/>
          </a:p>
        </p:txBody>
      </p:sp>
      <p:sp>
        <p:nvSpPr>
          <p:cNvPr id="935" name="Google Shape;935;p28"/>
          <p:cNvSpPr txBox="1">
            <a:spLocks noGrp="1"/>
          </p:cNvSpPr>
          <p:nvPr>
            <p:ph type="title" idx="7"/>
          </p:nvPr>
        </p:nvSpPr>
        <p:spPr>
          <a:xfrm>
            <a:off x="6468931" y="2627090"/>
            <a:ext cx="793449" cy="58067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03</a:t>
            </a:r>
            <a:endParaRPr sz="3600" dirty="0"/>
          </a:p>
        </p:txBody>
      </p:sp>
      <p:sp>
        <p:nvSpPr>
          <p:cNvPr id="936" name="Google Shape;936;p28"/>
          <p:cNvSpPr txBox="1">
            <a:spLocks noGrp="1"/>
          </p:cNvSpPr>
          <p:nvPr>
            <p:ph type="title" idx="8"/>
          </p:nvPr>
        </p:nvSpPr>
        <p:spPr>
          <a:xfrm>
            <a:off x="6393906" y="3497105"/>
            <a:ext cx="1054504" cy="39092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SOSIAL</a:t>
            </a:r>
            <a:endParaRPr dirty="0"/>
          </a:p>
        </p:txBody>
      </p:sp>
      <p:sp>
        <p:nvSpPr>
          <p:cNvPr id="937" name="Google Shape;937;p28"/>
          <p:cNvSpPr txBox="1">
            <a:spLocks noGrp="1"/>
          </p:cNvSpPr>
          <p:nvPr>
            <p:ph type="subTitle" idx="9"/>
          </p:nvPr>
        </p:nvSpPr>
        <p:spPr>
          <a:xfrm>
            <a:off x="5926134" y="4038572"/>
            <a:ext cx="2257969" cy="947084"/>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sz="1400" dirty="0" err="1"/>
              <a:t>Putus</a:t>
            </a:r>
            <a:r>
              <a:rPr lang="en-US" sz="1400" dirty="0"/>
              <a:t> </a:t>
            </a:r>
            <a:r>
              <a:rPr lang="en-US" sz="1400" dirty="0" err="1"/>
              <a:t>hubungan</a:t>
            </a:r>
            <a:r>
              <a:rPr lang="en-US" sz="1400" dirty="0"/>
              <a:t> </a:t>
            </a:r>
            <a:r>
              <a:rPr lang="en-US" sz="1400" dirty="0" err="1"/>
              <a:t>kekeluargaan</a:t>
            </a:r>
            <a:r>
              <a:rPr lang="en-US" sz="1400" dirty="0"/>
              <a:t> </a:t>
            </a:r>
          </a:p>
          <a:p>
            <a:pPr marL="171450" lvl="0" indent="-171450" algn="l" rtl="0">
              <a:spcBef>
                <a:spcPts val="0"/>
              </a:spcBef>
              <a:spcAft>
                <a:spcPts val="0"/>
              </a:spcAft>
              <a:buFont typeface="Arial" panose="020B0604020202020204" pitchFamily="34" charset="0"/>
              <a:buChar char="•"/>
            </a:pPr>
            <a:r>
              <a:rPr lang="en-US" sz="1400" dirty="0" err="1"/>
              <a:t>Undang</a:t>
            </a:r>
            <a:r>
              <a:rPr lang="en-US" sz="1400" dirty="0"/>
              <a:t> </a:t>
            </a:r>
            <a:r>
              <a:rPr lang="en-US" sz="1400" dirty="0" err="1"/>
              <a:t>lebih</a:t>
            </a:r>
            <a:r>
              <a:rPr lang="en-US" sz="1400" dirty="0"/>
              <a:t> </a:t>
            </a:r>
            <a:r>
              <a:rPr lang="en-US" sz="1400" dirty="0" err="1"/>
              <a:t>ketat</a:t>
            </a:r>
            <a:endParaRPr sz="1400" dirty="0"/>
          </a:p>
        </p:txBody>
      </p:sp>
      <p:sp>
        <p:nvSpPr>
          <p:cNvPr id="940" name="Google Shape;940;p28"/>
          <p:cNvSpPr txBox="1">
            <a:spLocks noGrp="1"/>
          </p:cNvSpPr>
          <p:nvPr>
            <p:ph type="subTitle" idx="15"/>
          </p:nvPr>
        </p:nvSpPr>
        <p:spPr>
          <a:xfrm>
            <a:off x="1053061" y="4038572"/>
            <a:ext cx="2318291" cy="824698"/>
          </a:xfrm>
          <a:prstGeom prst="rect">
            <a:avLst/>
          </a:prstGeom>
        </p:spPr>
        <p:txBody>
          <a:bodyPr spcFirstLastPara="1" wrap="square" lIns="91425" tIns="91425" rIns="91425" bIns="91425" anchor="t" anchorCtr="0">
            <a:noAutofit/>
          </a:bodyPr>
          <a:lstStyle/>
          <a:p>
            <a:pPr marL="171450" indent="-171450" algn="l">
              <a:buClr>
                <a:schemeClr val="dk1"/>
              </a:buClr>
              <a:buSzPts val="1100"/>
              <a:buFont typeface="Arial" panose="020B0604020202020204" pitchFamily="34" charset="0"/>
              <a:buChar char="•"/>
            </a:pPr>
            <a:r>
              <a:rPr lang="en-US" sz="1400" dirty="0" err="1"/>
              <a:t>Penjagaan</a:t>
            </a:r>
            <a:r>
              <a:rPr lang="en-US" sz="1400" dirty="0"/>
              <a:t> </a:t>
            </a:r>
            <a:r>
              <a:rPr lang="en-US" sz="1400" dirty="0" err="1"/>
              <a:t>perubatan</a:t>
            </a:r>
            <a:r>
              <a:rPr lang="en-US" sz="1400" dirty="0"/>
              <a:t> </a:t>
            </a:r>
            <a:r>
              <a:rPr lang="en-US" sz="1400" dirty="0" err="1"/>
              <a:t>tidak</a:t>
            </a:r>
            <a:r>
              <a:rPr lang="en-US" sz="1400" dirty="0"/>
              <a:t> </a:t>
            </a:r>
            <a:r>
              <a:rPr lang="en-US" sz="1400" dirty="0" err="1"/>
              <a:t>sempurna</a:t>
            </a:r>
            <a:endParaRPr lang="en-US" sz="1400" dirty="0"/>
          </a:p>
          <a:p>
            <a:pPr marL="171450" indent="-171450" algn="l">
              <a:buClr>
                <a:schemeClr val="dk1"/>
              </a:buClr>
              <a:buSzPts val="1100"/>
              <a:buFont typeface="Arial" panose="020B0604020202020204" pitchFamily="34" charset="0"/>
              <a:buChar char="•"/>
            </a:pPr>
            <a:r>
              <a:rPr lang="en-US" sz="1400" dirty="0"/>
              <a:t>Kesihatan </a:t>
            </a:r>
            <a:r>
              <a:rPr lang="en-US" sz="1400" dirty="0" err="1"/>
              <a:t>terjejas</a:t>
            </a:r>
            <a:endParaRPr lang="en-US" sz="1400" dirty="0"/>
          </a:p>
          <a:p>
            <a:pPr marL="171450" lvl="0" indent="-171450" algn="ctr" rtl="0">
              <a:spcBef>
                <a:spcPts val="0"/>
              </a:spcBef>
              <a:spcAft>
                <a:spcPts val="0"/>
              </a:spcAft>
              <a:buClr>
                <a:schemeClr val="dk1"/>
              </a:buClr>
              <a:buSzPts val="1100"/>
              <a:buFont typeface="Arial" panose="020B0604020202020204" pitchFamily="34" charset="0"/>
              <a:buChar char="•"/>
            </a:pPr>
            <a:endParaRPr dirty="0"/>
          </a:p>
          <a:p>
            <a:pPr marL="0" lvl="0" indent="0" algn="ctr" rtl="0">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35;p37">
            <a:extLst>
              <a:ext uri="{FF2B5EF4-FFF2-40B4-BE49-F238E27FC236}">
                <a16:creationId xmlns:a16="http://schemas.microsoft.com/office/drawing/2014/main" id="{F5B16249-C80E-4505-BBD6-D0742CBBFC88}"/>
              </a:ext>
            </a:extLst>
          </p:cNvPr>
          <p:cNvSpPr txBox="1">
            <a:spLocks/>
          </p:cNvSpPr>
          <p:nvPr/>
        </p:nvSpPr>
        <p:spPr>
          <a:xfrm>
            <a:off x="3847196" y="413061"/>
            <a:ext cx="1449596" cy="80949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a:solidFill>
                  <a:srgbClr val="011E50"/>
                </a:solidFill>
                <a:latin typeface="Montserrat" panose="020B0604020202020204" charset="0"/>
              </a:rPr>
              <a:t>A</a:t>
            </a:r>
            <a:r>
              <a:rPr lang="en-GB" sz="3200" b="1" dirty="0">
                <a:solidFill>
                  <a:srgbClr val="011E50"/>
                </a:solidFill>
                <a:latin typeface="Montserrat" panose="020B0604020202020204" charset="0"/>
              </a:rPr>
              <a:t>KTA </a:t>
            </a:r>
          </a:p>
        </p:txBody>
      </p:sp>
      <p:sp>
        <p:nvSpPr>
          <p:cNvPr id="4" name="Google Shape;930;p28">
            <a:extLst>
              <a:ext uri="{FF2B5EF4-FFF2-40B4-BE49-F238E27FC236}">
                <a16:creationId xmlns:a16="http://schemas.microsoft.com/office/drawing/2014/main" id="{074E84E9-94F6-4B39-BFD6-7757CCD3C7EB}"/>
              </a:ext>
            </a:extLst>
          </p:cNvPr>
          <p:cNvSpPr txBox="1">
            <a:spLocks/>
          </p:cNvSpPr>
          <p:nvPr/>
        </p:nvSpPr>
        <p:spPr>
          <a:xfrm>
            <a:off x="1121656" y="1222555"/>
            <a:ext cx="6900677" cy="129243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GB" sz="1600" b="1" dirty="0" err="1">
                <a:solidFill>
                  <a:srgbClr val="333333"/>
                </a:solidFill>
                <a:effectLst/>
                <a:latin typeface="Montserrat" panose="020B0604020202020204" charset="0"/>
                <a:ea typeface="Times New Roman" panose="02020603050405020304" pitchFamily="18" charset="0"/>
              </a:rPr>
              <a:t>Akta</a:t>
            </a:r>
            <a:r>
              <a:rPr lang="en-GB" sz="1600" b="1" dirty="0">
                <a:solidFill>
                  <a:srgbClr val="333333"/>
                </a:solidFill>
                <a:effectLst/>
                <a:latin typeface="Montserrat" panose="020B0604020202020204" charset="0"/>
                <a:ea typeface="Times New Roman" panose="02020603050405020304" pitchFamily="18" charset="0"/>
              </a:rPr>
              <a:t> Kanak-</a:t>
            </a:r>
            <a:r>
              <a:rPr lang="en-GB" sz="1600" b="1" dirty="0" err="1">
                <a:solidFill>
                  <a:srgbClr val="333333"/>
                </a:solidFill>
                <a:effectLst/>
                <a:latin typeface="Montserrat" panose="020B0604020202020204" charset="0"/>
                <a:ea typeface="Times New Roman" panose="02020603050405020304" pitchFamily="18" charset="0"/>
              </a:rPr>
              <a:t>kanak</a:t>
            </a:r>
            <a:r>
              <a:rPr lang="en-GB" sz="1600" b="1" dirty="0">
                <a:solidFill>
                  <a:srgbClr val="333333"/>
                </a:solidFill>
                <a:effectLst/>
                <a:latin typeface="Montserrat" panose="020B0604020202020204" charset="0"/>
                <a:ea typeface="Times New Roman" panose="02020603050405020304" pitchFamily="18" charset="0"/>
              </a:rPr>
              <a:t> 2001(Child Act)</a:t>
            </a:r>
            <a:r>
              <a:rPr lang="en-GB" sz="1600" dirty="0">
                <a:solidFill>
                  <a:srgbClr val="333333"/>
                </a:solidFill>
                <a:effectLst/>
                <a:latin typeface="Montserrat" panose="020B0604020202020204" charset="0"/>
                <a:ea typeface="Times New Roman" panose="02020603050405020304" pitchFamily="18" charset="0"/>
              </a:rPr>
              <a:t> </a:t>
            </a:r>
            <a:r>
              <a:rPr lang="en-GB" sz="1600" b="1" dirty="0">
                <a:solidFill>
                  <a:srgbClr val="333333"/>
                </a:solidFill>
                <a:effectLst/>
                <a:latin typeface="Montserrat" panose="020B0604020202020204" charset="0"/>
                <a:ea typeface="Times New Roman" panose="02020603050405020304" pitchFamily="18" charset="0"/>
              </a:rPr>
              <a:t>– </a:t>
            </a:r>
            <a:r>
              <a:rPr lang="en-GB" sz="1600" b="1" dirty="0" err="1">
                <a:solidFill>
                  <a:srgbClr val="333333"/>
                </a:solidFill>
                <a:effectLst/>
                <a:latin typeface="Montserrat" panose="020B0604020202020204" charset="0"/>
                <a:ea typeface="Times New Roman" panose="02020603050405020304" pitchFamily="18" charset="0"/>
              </a:rPr>
              <a:t>Akta</a:t>
            </a:r>
            <a:r>
              <a:rPr lang="en-GB" sz="1600" b="1" dirty="0">
                <a:solidFill>
                  <a:srgbClr val="333333"/>
                </a:solidFill>
                <a:effectLst/>
                <a:latin typeface="Montserrat" panose="020B0604020202020204" charset="0"/>
                <a:ea typeface="Times New Roman" panose="02020603050405020304" pitchFamily="18" charset="0"/>
              </a:rPr>
              <a:t> 611:</a:t>
            </a:r>
          </a:p>
          <a:p>
            <a:pPr algn="just"/>
            <a:endParaRPr lang="en-GB" sz="1600" b="1" dirty="0">
              <a:solidFill>
                <a:srgbClr val="333333"/>
              </a:solidFill>
              <a:effectLst/>
              <a:latin typeface="Montserrat" panose="020B0604020202020204" charset="0"/>
              <a:ea typeface="Times New Roman" panose="02020603050405020304" pitchFamily="18" charset="0"/>
            </a:endParaRPr>
          </a:p>
          <a:p>
            <a:pPr marL="285750" indent="-285750" algn="just">
              <a:buFont typeface="Arial" panose="020B0604020202020204" pitchFamily="34" charset="0"/>
              <a:buChar char="•"/>
            </a:pPr>
            <a:r>
              <a:rPr lang="en-GB" sz="1600" b="1"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Seksyen 30(1)(e)</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Anak yang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dibuang</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akan</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dipelihara</a:t>
            </a:r>
            <a:r>
              <a:rPr lang="en-GB" sz="1600" dirty="0">
                <a:solidFill>
                  <a:srgbClr val="333333"/>
                </a:solidFill>
                <a:latin typeface="Montserrat" panose="020B0604020202020204" charset="0"/>
                <a:ea typeface="Times New Roman" panose="02020603050405020304" pitchFamily="18" charset="0"/>
                <a:cs typeface="Times New Roman" panose="02020603050405020304" pitchFamily="18" charset="0"/>
              </a:rPr>
              <a:t>,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dijaga</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dan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dikawal</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oleh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seorang</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ibu</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atau</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bapa</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peliharaan</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a:t>
            </a:r>
            <a:endParaRPr lang="en-GB" sz="1600" dirty="0">
              <a:effectLst/>
              <a:latin typeface="Montserrat" panose="020B0604020202020204" charset="0"/>
              <a:ea typeface="DengXian" panose="02010600030101010101" pitchFamily="2" charset="-122"/>
              <a:cs typeface="Times New Roman" panose="02020603050405020304" pitchFamily="18" charset="0"/>
            </a:endParaRPr>
          </a:p>
          <a:p>
            <a:pPr marL="285750" indent="-285750" algn="just">
              <a:buFont typeface="Arial" panose="020B0604020202020204" pitchFamily="34" charset="0"/>
              <a:buChar char="•"/>
            </a:pPr>
            <a:endParaRPr lang="en-GB" sz="1600" dirty="0">
              <a:solidFill>
                <a:srgbClr val="011E50"/>
              </a:solidFill>
              <a:latin typeface="Montserrat" panose="020B0604020202020204" charset="0"/>
            </a:endParaRPr>
          </a:p>
        </p:txBody>
      </p:sp>
      <p:sp>
        <p:nvSpPr>
          <p:cNvPr id="5" name="Google Shape;1035;p37">
            <a:extLst>
              <a:ext uri="{FF2B5EF4-FFF2-40B4-BE49-F238E27FC236}">
                <a16:creationId xmlns:a16="http://schemas.microsoft.com/office/drawing/2014/main" id="{CC1AE07A-89E0-450A-8089-C1233AF10E0D}"/>
              </a:ext>
            </a:extLst>
          </p:cNvPr>
          <p:cNvSpPr txBox="1">
            <a:spLocks/>
          </p:cNvSpPr>
          <p:nvPr/>
        </p:nvSpPr>
        <p:spPr>
          <a:xfrm>
            <a:off x="3580495" y="2628511"/>
            <a:ext cx="1982997" cy="67937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a:solidFill>
                  <a:srgbClr val="011E50"/>
                </a:solidFill>
              </a:rPr>
              <a:t>UNDANG</a:t>
            </a:r>
            <a:endParaRPr lang="en-GB" sz="3200" b="1" dirty="0">
              <a:solidFill>
                <a:srgbClr val="011E50"/>
              </a:solidFill>
            </a:endParaRPr>
          </a:p>
        </p:txBody>
      </p:sp>
      <p:sp>
        <p:nvSpPr>
          <p:cNvPr id="6" name="Google Shape;930;p28">
            <a:extLst>
              <a:ext uri="{FF2B5EF4-FFF2-40B4-BE49-F238E27FC236}">
                <a16:creationId xmlns:a16="http://schemas.microsoft.com/office/drawing/2014/main" id="{900241DB-9296-430C-9649-71B3377E2371}"/>
              </a:ext>
            </a:extLst>
          </p:cNvPr>
          <p:cNvSpPr txBox="1">
            <a:spLocks/>
          </p:cNvSpPr>
          <p:nvPr/>
        </p:nvSpPr>
        <p:spPr>
          <a:xfrm>
            <a:off x="1121658" y="3324077"/>
            <a:ext cx="6900677" cy="103315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GB" sz="1600" b="1" dirty="0" err="1">
                <a:solidFill>
                  <a:srgbClr val="333333"/>
                </a:solidFill>
                <a:effectLst/>
                <a:latin typeface="Montserrat" panose="020B0604020202020204" charset="0"/>
                <a:ea typeface="Times New Roman" panose="02020603050405020304" pitchFamily="18" charset="0"/>
              </a:rPr>
              <a:t>Undang-undang</a:t>
            </a:r>
            <a:r>
              <a:rPr lang="en-GB" sz="1600" b="1" dirty="0">
                <a:solidFill>
                  <a:srgbClr val="333333"/>
                </a:solidFill>
                <a:effectLst/>
                <a:latin typeface="Montserrat" panose="020B0604020202020204" charset="0"/>
                <a:ea typeface="Times New Roman" panose="02020603050405020304" pitchFamily="18" charset="0"/>
              </a:rPr>
              <a:t> </a:t>
            </a:r>
            <a:r>
              <a:rPr lang="en-GB" sz="1600" b="1" dirty="0" err="1">
                <a:solidFill>
                  <a:srgbClr val="333333"/>
                </a:solidFill>
                <a:effectLst/>
                <a:latin typeface="Montserrat" panose="020B0604020202020204" charset="0"/>
                <a:ea typeface="Times New Roman" panose="02020603050405020304" pitchFamily="18" charset="0"/>
              </a:rPr>
              <a:t>Jenayah</a:t>
            </a:r>
            <a:r>
              <a:rPr lang="en-GB" sz="1600" b="1" dirty="0">
                <a:solidFill>
                  <a:srgbClr val="333333"/>
                </a:solidFill>
                <a:effectLst/>
                <a:latin typeface="Montserrat" panose="020B0604020202020204" charset="0"/>
                <a:ea typeface="Times New Roman" panose="02020603050405020304" pitchFamily="18" charset="0"/>
              </a:rPr>
              <a:t> Malaysia</a:t>
            </a:r>
            <a:r>
              <a:rPr lang="en-GB" sz="1600" dirty="0">
                <a:solidFill>
                  <a:srgbClr val="333333"/>
                </a:solidFill>
                <a:effectLst/>
                <a:latin typeface="Montserrat" panose="020B0604020202020204" charset="0"/>
                <a:ea typeface="Times New Roman" panose="02020603050405020304" pitchFamily="18" charset="0"/>
              </a:rPr>
              <a:t> </a:t>
            </a:r>
            <a:r>
              <a:rPr lang="en-GB" sz="1600" i="1" dirty="0">
                <a:solidFill>
                  <a:srgbClr val="333333"/>
                </a:solidFill>
                <a:effectLst/>
                <a:latin typeface="Montserrat" panose="020B0604020202020204" charset="0"/>
                <a:ea typeface="Times New Roman" panose="02020603050405020304" pitchFamily="18" charset="0"/>
              </a:rPr>
              <a:t>penal code</a:t>
            </a:r>
            <a:r>
              <a:rPr lang="en-GB" sz="1600" dirty="0">
                <a:solidFill>
                  <a:srgbClr val="333333"/>
                </a:solidFill>
                <a:effectLst/>
                <a:latin typeface="Montserrat" panose="020B0604020202020204" charset="0"/>
                <a:ea typeface="Times New Roman" panose="02020603050405020304" pitchFamily="18" charset="0"/>
              </a:rPr>
              <a:t>:</a:t>
            </a:r>
          </a:p>
          <a:p>
            <a:pPr algn="just"/>
            <a:endParaRPr lang="en-GB" sz="1600" dirty="0">
              <a:solidFill>
                <a:srgbClr val="333333"/>
              </a:solidFill>
              <a:effectLst/>
              <a:latin typeface="Montserrat" panose="020B0604020202020204" charset="0"/>
              <a:ea typeface="Times New Roman" panose="02020603050405020304" pitchFamily="18" charset="0"/>
            </a:endParaRPr>
          </a:p>
          <a:p>
            <a:pPr marL="285750" indent="-285750" algn="just">
              <a:buFont typeface="Arial" panose="020B0604020202020204" pitchFamily="34" charset="0"/>
              <a:buChar char="•"/>
            </a:pP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Sesiapa</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yang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membuang</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bayi</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akan</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dijatuhkan</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hukuman</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penjara</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selama</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20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tahun</a:t>
            </a:r>
            <a:endParaRPr lang="en-GB" sz="1600" dirty="0">
              <a:effectLst/>
              <a:latin typeface="Montserrat" panose="020B0604020202020204" charset="0"/>
              <a:ea typeface="DengXian" panose="02010600030101010101" pitchFamily="2" charset="-122"/>
              <a:cs typeface="Times New Roman" panose="02020603050405020304" pitchFamily="18" charset="0"/>
            </a:endParaRPr>
          </a:p>
          <a:p>
            <a:pPr marL="285750" indent="-285750" algn="just">
              <a:buFont typeface="Arial" panose="020B0604020202020204" pitchFamily="34" charset="0"/>
              <a:buChar char="•"/>
            </a:pPr>
            <a:endParaRPr lang="en-GB" sz="1600" dirty="0">
              <a:solidFill>
                <a:srgbClr val="011E50"/>
              </a:solidFill>
              <a:latin typeface="Montserrat" panose="020B0604020202020204" charset="0"/>
            </a:endParaRPr>
          </a:p>
        </p:txBody>
      </p:sp>
    </p:spTree>
    <p:extLst>
      <p:ext uri="{BB962C8B-B14F-4D97-AF65-F5344CB8AC3E}">
        <p14:creationId xmlns:p14="http://schemas.microsoft.com/office/powerpoint/2010/main" val="1667662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F39A2B1-8337-489C-BABB-A348B9A914D0}"/>
              </a:ext>
            </a:extLst>
          </p:cNvPr>
          <p:cNvSpPr>
            <a:spLocks noGrp="1"/>
          </p:cNvSpPr>
          <p:nvPr>
            <p:ph type="subTitle" idx="1"/>
          </p:nvPr>
        </p:nvSpPr>
        <p:spPr>
          <a:xfrm>
            <a:off x="1405203" y="772783"/>
            <a:ext cx="6124485" cy="1213529"/>
          </a:xfrm>
        </p:spPr>
        <p:txBody>
          <a:bodyPr/>
          <a:lstStyle/>
          <a:p>
            <a:pPr algn="l"/>
            <a:r>
              <a:rPr lang="en-US" sz="1800" dirty="0"/>
              <a:t>	</a:t>
            </a:r>
            <a:r>
              <a:rPr lang="en-US" sz="1800" dirty="0" err="1"/>
              <a:t>Kes</a:t>
            </a:r>
            <a:r>
              <a:rPr lang="en-US" sz="1800" dirty="0"/>
              <a:t> </a:t>
            </a:r>
            <a:r>
              <a:rPr lang="en-US" sz="1800" dirty="0" err="1"/>
              <a:t>pembuagan</a:t>
            </a:r>
            <a:r>
              <a:rPr lang="en-US" sz="1800" dirty="0"/>
              <a:t> </a:t>
            </a:r>
            <a:r>
              <a:rPr lang="en-US" sz="1800" dirty="0" err="1"/>
              <a:t>bayi</a:t>
            </a:r>
            <a:r>
              <a:rPr lang="en-US" sz="1800" dirty="0"/>
              <a:t> </a:t>
            </a:r>
            <a:r>
              <a:rPr lang="en-US" sz="1800" dirty="0" err="1"/>
              <a:t>sentiasa</a:t>
            </a:r>
            <a:r>
              <a:rPr lang="en-US" sz="1800" dirty="0"/>
              <a:t> </a:t>
            </a:r>
            <a:r>
              <a:rPr lang="en-US" sz="1800" dirty="0" err="1"/>
              <a:t>berlaku</a:t>
            </a:r>
            <a:r>
              <a:rPr lang="en-US" sz="1800" dirty="0"/>
              <a:t> </a:t>
            </a:r>
            <a:r>
              <a:rPr lang="en-US" sz="1800" dirty="0" err="1"/>
              <a:t>tanpa</a:t>
            </a:r>
            <a:r>
              <a:rPr lang="en-US" sz="1800" dirty="0"/>
              <a:t> </a:t>
            </a:r>
            <a:r>
              <a:rPr lang="en-US" sz="1800" dirty="0" err="1"/>
              <a:t>megira</a:t>
            </a:r>
            <a:r>
              <a:rPr lang="en-US" sz="1800" dirty="0"/>
              <a:t> </a:t>
            </a:r>
            <a:r>
              <a:rPr lang="en-US" sz="1800" dirty="0" err="1"/>
              <a:t>tempat</a:t>
            </a:r>
            <a:r>
              <a:rPr lang="en-US" sz="1800" dirty="0"/>
              <a:t>. Oleh </a:t>
            </a:r>
            <a:r>
              <a:rPr lang="en-US" sz="1800" dirty="0" err="1"/>
              <a:t>itu</a:t>
            </a:r>
            <a:r>
              <a:rPr lang="en-US" sz="1800" dirty="0"/>
              <a:t>, kami </a:t>
            </a:r>
            <a:r>
              <a:rPr lang="en-US" sz="1800" dirty="0" err="1"/>
              <a:t>membuat</a:t>
            </a:r>
            <a:r>
              <a:rPr lang="en-US" sz="1800" dirty="0"/>
              <a:t> </a:t>
            </a:r>
            <a:r>
              <a:rPr lang="en-US" sz="1800" dirty="0" err="1"/>
              <a:t>satu</a:t>
            </a:r>
            <a:r>
              <a:rPr lang="en-US" sz="1800" dirty="0"/>
              <a:t> </a:t>
            </a:r>
            <a:r>
              <a:rPr lang="en-US" sz="1800" dirty="0" err="1"/>
              <a:t>kajian</a:t>
            </a:r>
            <a:r>
              <a:rPr lang="en-US" sz="1800" dirty="0"/>
              <a:t> </a:t>
            </a:r>
            <a:r>
              <a:rPr lang="en-US" sz="1800" dirty="0" err="1"/>
              <a:t>tentang</a:t>
            </a:r>
            <a:r>
              <a:rPr lang="en-US" sz="1800" dirty="0"/>
              <a:t> </a:t>
            </a:r>
            <a:r>
              <a:rPr lang="en-US" sz="1800" dirty="0" err="1"/>
              <a:t>kes</a:t>
            </a:r>
            <a:r>
              <a:rPr lang="en-US" sz="1800" dirty="0"/>
              <a:t> </a:t>
            </a:r>
            <a:r>
              <a:rPr lang="en-US" sz="1800" dirty="0" err="1"/>
              <a:t>pembuangan</a:t>
            </a:r>
            <a:r>
              <a:rPr lang="en-US" sz="1800" dirty="0"/>
              <a:t> </a:t>
            </a:r>
            <a:r>
              <a:rPr lang="en-US" sz="1800" dirty="0" err="1"/>
              <a:t>bayi</a:t>
            </a:r>
            <a:r>
              <a:rPr lang="en-US" sz="1800" dirty="0"/>
              <a:t> di </a:t>
            </a:r>
            <a:r>
              <a:rPr lang="en-US" sz="1800" dirty="0" err="1"/>
              <a:t>daerah</a:t>
            </a:r>
            <a:r>
              <a:rPr lang="en-US" sz="1800" dirty="0"/>
              <a:t> Johor </a:t>
            </a:r>
            <a:r>
              <a:rPr lang="en-US" sz="1800" dirty="0" err="1"/>
              <a:t>Bharu</a:t>
            </a:r>
            <a:r>
              <a:rPr lang="en-US" sz="1800" dirty="0"/>
              <a:t> </a:t>
            </a:r>
            <a:r>
              <a:rPr lang="en-US" sz="1800" dirty="0" err="1"/>
              <a:t>terutama</a:t>
            </a:r>
            <a:r>
              <a:rPr lang="en-US" sz="1800" dirty="0"/>
              <a:t> </a:t>
            </a:r>
            <a:r>
              <a:rPr lang="en-US" sz="1800" dirty="0" err="1"/>
              <a:t>Skudai</a:t>
            </a:r>
            <a:r>
              <a:rPr lang="en-US" sz="1800" dirty="0"/>
              <a:t>.</a:t>
            </a:r>
            <a:endParaRPr lang="en-MY" sz="1800" dirty="0"/>
          </a:p>
        </p:txBody>
      </p:sp>
      <p:sp>
        <p:nvSpPr>
          <p:cNvPr id="18" name="Title 17">
            <a:extLst>
              <a:ext uri="{FF2B5EF4-FFF2-40B4-BE49-F238E27FC236}">
                <a16:creationId xmlns:a16="http://schemas.microsoft.com/office/drawing/2014/main" id="{A0E53E5D-BB34-449D-BD8B-B59CF0C92600}"/>
              </a:ext>
            </a:extLst>
          </p:cNvPr>
          <p:cNvSpPr>
            <a:spLocks noGrp="1"/>
          </p:cNvSpPr>
          <p:nvPr>
            <p:ph type="title" idx="3"/>
          </p:nvPr>
        </p:nvSpPr>
        <p:spPr>
          <a:xfrm>
            <a:off x="3811895" y="-51917"/>
            <a:ext cx="2029200" cy="824700"/>
          </a:xfrm>
          <a:ln>
            <a:solidFill>
              <a:schemeClr val="accent1"/>
            </a:solidFill>
          </a:ln>
        </p:spPr>
        <p:txBody>
          <a:bodyPr/>
          <a:lstStyle/>
          <a:p>
            <a:pPr algn="l"/>
            <a:r>
              <a:rPr lang="en-US" sz="1800" dirty="0">
                <a:solidFill>
                  <a:schemeClr val="tx1"/>
                </a:solidFill>
              </a:rPr>
              <a:t>LOKASI</a:t>
            </a:r>
            <a:endParaRPr lang="en-MY" sz="1800" dirty="0">
              <a:solidFill>
                <a:schemeClr val="tx1"/>
              </a:solidFill>
            </a:endParaRPr>
          </a:p>
        </p:txBody>
      </p:sp>
      <p:pic>
        <p:nvPicPr>
          <p:cNvPr id="3" name="Picture 2"/>
          <p:cNvPicPr>
            <a:picLocks noChangeAspect="1"/>
          </p:cNvPicPr>
          <p:nvPr/>
        </p:nvPicPr>
        <p:blipFill>
          <a:blip r:embed="rId2"/>
          <a:stretch>
            <a:fillRect/>
          </a:stretch>
        </p:blipFill>
        <p:spPr>
          <a:xfrm>
            <a:off x="1199483" y="2235200"/>
            <a:ext cx="6747895" cy="2908300"/>
          </a:xfrm>
          <a:prstGeom prst="rect">
            <a:avLst/>
          </a:prstGeom>
        </p:spPr>
      </p:pic>
    </p:spTree>
    <p:extLst>
      <p:ext uri="{BB962C8B-B14F-4D97-AF65-F5344CB8AC3E}">
        <p14:creationId xmlns:p14="http://schemas.microsoft.com/office/powerpoint/2010/main" val="18604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p:txBody>
          <a:bodyPr/>
          <a:lstStyle/>
          <a:p>
            <a:endParaRPr lang="zh-CN" altLang="en-US"/>
          </a:p>
        </p:txBody>
      </p:sp>
      <p:sp>
        <p:nvSpPr>
          <p:cNvPr id="15" name="Title 17">
            <a:extLst>
              <a:ext uri="{FF2B5EF4-FFF2-40B4-BE49-F238E27FC236}">
                <a16:creationId xmlns:a16="http://schemas.microsoft.com/office/drawing/2014/main" id="{FC19AC41-B4BF-4388-BB2C-2CD9EB5D321F}"/>
              </a:ext>
            </a:extLst>
          </p:cNvPr>
          <p:cNvSpPr txBox="1">
            <a:spLocks/>
          </p:cNvSpPr>
          <p:nvPr/>
        </p:nvSpPr>
        <p:spPr>
          <a:xfrm>
            <a:off x="3400175" y="392225"/>
            <a:ext cx="2029200" cy="824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chemeClr val="tx1"/>
                </a:solidFill>
                <a:latin typeface="Montserrat" panose="020B0604020202020204" charset="0"/>
              </a:rPr>
              <a:t>OBJEKTIF</a:t>
            </a:r>
            <a:endParaRPr lang="en-MY" sz="1800" b="1" dirty="0">
              <a:solidFill>
                <a:schemeClr val="tx1"/>
              </a:solidFill>
              <a:latin typeface="Montserrat" panose="020B0604020202020204" charset="0"/>
            </a:endParaRPr>
          </a:p>
        </p:txBody>
      </p:sp>
      <p:sp>
        <p:nvSpPr>
          <p:cNvPr id="16" name="Subtitle 4">
            <a:extLst>
              <a:ext uri="{FF2B5EF4-FFF2-40B4-BE49-F238E27FC236}">
                <a16:creationId xmlns:a16="http://schemas.microsoft.com/office/drawing/2014/main" id="{6A4F417B-782D-4DF3-BDFB-B9F342AD522E}"/>
              </a:ext>
            </a:extLst>
          </p:cNvPr>
          <p:cNvSpPr txBox="1">
            <a:spLocks/>
          </p:cNvSpPr>
          <p:nvPr/>
        </p:nvSpPr>
        <p:spPr>
          <a:xfrm>
            <a:off x="1356513" y="834566"/>
            <a:ext cx="6982811" cy="181870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altLang="zh-CN" sz="1800" dirty="0" err="1">
                <a:solidFill>
                  <a:schemeClr val="tx1"/>
                </a:solidFill>
                <a:latin typeface="Montserrat" panose="020B0604020202020204" charset="0"/>
              </a:rPr>
              <a:t>Meningkat</a:t>
            </a:r>
            <a:r>
              <a:rPr lang="en-MY" altLang="zh-CN" sz="1800" dirty="0">
                <a:solidFill>
                  <a:schemeClr val="tx1"/>
                </a:solidFill>
                <a:latin typeface="Montserrat" panose="020B0604020202020204" charset="0"/>
              </a:rPr>
              <a:t> </a:t>
            </a:r>
            <a:r>
              <a:rPr lang="en-US" altLang="zh-CN" sz="1800" dirty="0" err="1">
                <a:solidFill>
                  <a:schemeClr val="tx1"/>
                </a:solidFill>
                <a:latin typeface="Montserrat" panose="020B0604020202020204" charset="0"/>
              </a:rPr>
              <a:t>kefahaman</a:t>
            </a:r>
            <a:r>
              <a:rPr lang="en-US" altLang="zh-CN" sz="1800" dirty="0">
                <a:solidFill>
                  <a:schemeClr val="tx1"/>
                </a:solidFill>
                <a:latin typeface="Montserrat" panose="020B0604020202020204" charset="0"/>
              </a:rPr>
              <a:t> </a:t>
            </a:r>
            <a:r>
              <a:rPr lang="en-MY" altLang="zh-CN" sz="1800" dirty="0" err="1">
                <a:solidFill>
                  <a:schemeClr val="tx1"/>
                </a:solidFill>
                <a:latin typeface="Montserrat" panose="020B0604020202020204" charset="0"/>
              </a:rPr>
              <a:t>keparahan</a:t>
            </a:r>
            <a:r>
              <a:rPr lang="en-MY" altLang="zh-CN" sz="1800" dirty="0">
                <a:solidFill>
                  <a:schemeClr val="tx1"/>
                </a:solidFill>
                <a:latin typeface="Montserrat" panose="020B0604020202020204" charset="0"/>
              </a:rPr>
              <a:t> </a:t>
            </a:r>
            <a:r>
              <a:rPr lang="en-MY" altLang="zh-CN" sz="1800" dirty="0" err="1">
                <a:solidFill>
                  <a:schemeClr val="tx1"/>
                </a:solidFill>
                <a:latin typeface="Montserrat" panose="020B0604020202020204" charset="0"/>
              </a:rPr>
              <a:t>pembuangan</a:t>
            </a:r>
            <a:r>
              <a:rPr lang="en-MY" altLang="zh-CN" sz="1800" dirty="0">
                <a:solidFill>
                  <a:schemeClr val="tx1"/>
                </a:solidFill>
                <a:latin typeface="Montserrat" panose="020B0604020202020204" charset="0"/>
              </a:rPr>
              <a:t> </a:t>
            </a:r>
            <a:r>
              <a:rPr lang="en-MY" altLang="zh-CN" sz="1800" dirty="0" err="1">
                <a:solidFill>
                  <a:schemeClr val="tx1"/>
                </a:solidFill>
                <a:latin typeface="Montserrat" panose="020B0604020202020204" charset="0"/>
              </a:rPr>
              <a:t>bayi</a:t>
            </a:r>
            <a:r>
              <a:rPr lang="en-MY" altLang="zh-CN" sz="1800" dirty="0">
                <a:solidFill>
                  <a:schemeClr val="tx1"/>
                </a:solidFill>
                <a:latin typeface="Montserrat" panose="020B0604020202020204" charset="0"/>
              </a:rPr>
              <a:t> </a:t>
            </a:r>
            <a:r>
              <a:rPr lang="en-MY" altLang="zh-CN" sz="1800" dirty="0" err="1">
                <a:solidFill>
                  <a:schemeClr val="tx1"/>
                </a:solidFill>
                <a:latin typeface="Montserrat" panose="020B0604020202020204" charset="0"/>
              </a:rPr>
              <a:t>kepada</a:t>
            </a:r>
            <a:r>
              <a:rPr lang="en-MY" altLang="zh-CN" sz="1800" dirty="0">
                <a:solidFill>
                  <a:schemeClr val="tx1"/>
                </a:solidFill>
                <a:latin typeface="Montserrat" panose="020B0604020202020204" charset="0"/>
              </a:rPr>
              <a:t> </a:t>
            </a:r>
            <a:r>
              <a:rPr lang="en-MY" altLang="zh-CN" sz="1800" dirty="0" err="1">
                <a:solidFill>
                  <a:schemeClr val="tx1"/>
                </a:solidFill>
                <a:latin typeface="Montserrat" panose="020B0604020202020204" charset="0"/>
              </a:rPr>
              <a:t>masyarakat</a:t>
            </a:r>
            <a:endParaRPr lang="en-MY" altLang="zh-CN" sz="1800" dirty="0">
              <a:solidFill>
                <a:schemeClr val="tx1"/>
              </a:solidFill>
              <a:latin typeface="Montserrat" panose="020B0604020202020204" charset="0"/>
            </a:endParaRPr>
          </a:p>
          <a:p>
            <a:endParaRPr lang="en-MY" altLang="zh-CN" sz="1800" dirty="0">
              <a:solidFill>
                <a:schemeClr val="tx1"/>
              </a:solidFill>
              <a:latin typeface="Montserrat" panose="020B0604020202020204" charset="0"/>
            </a:endParaRPr>
          </a:p>
          <a:p>
            <a:pPr marL="285750" indent="-285750">
              <a:buFont typeface="Arial" panose="020B0604020202020204" pitchFamily="34" charset="0"/>
              <a:buChar char="•"/>
            </a:pPr>
            <a:r>
              <a:rPr lang="en-MY" altLang="zh-CN" sz="1800" dirty="0" err="1">
                <a:solidFill>
                  <a:schemeClr val="tx1"/>
                </a:solidFill>
                <a:latin typeface="Montserrat" panose="020B0604020202020204" charset="0"/>
              </a:rPr>
              <a:t>Fahami</a:t>
            </a:r>
            <a:r>
              <a:rPr lang="en-MY" altLang="zh-CN" sz="1800" dirty="0">
                <a:solidFill>
                  <a:schemeClr val="tx1"/>
                </a:solidFill>
                <a:latin typeface="Montserrat" panose="020B0604020202020204" charset="0"/>
              </a:rPr>
              <a:t> </a:t>
            </a:r>
            <a:r>
              <a:rPr lang="en-MY" altLang="zh-CN" sz="1800" dirty="0" err="1">
                <a:solidFill>
                  <a:schemeClr val="tx1"/>
                </a:solidFill>
                <a:latin typeface="Montserrat" panose="020B0604020202020204" charset="0"/>
              </a:rPr>
              <a:t>sebab</a:t>
            </a:r>
            <a:r>
              <a:rPr lang="en-MY" altLang="zh-CN" sz="1800" dirty="0">
                <a:solidFill>
                  <a:schemeClr val="tx1"/>
                </a:solidFill>
                <a:latin typeface="Montserrat" panose="020B0604020202020204" charset="0"/>
              </a:rPr>
              <a:t> dan </a:t>
            </a:r>
            <a:r>
              <a:rPr lang="en-MY" altLang="zh-CN" sz="1800" dirty="0" err="1">
                <a:solidFill>
                  <a:schemeClr val="tx1"/>
                </a:solidFill>
                <a:latin typeface="Montserrat" panose="020B0604020202020204" charset="0"/>
              </a:rPr>
              <a:t>akibat</a:t>
            </a:r>
            <a:r>
              <a:rPr lang="en-MY" altLang="zh-CN" sz="1800" dirty="0">
                <a:solidFill>
                  <a:schemeClr val="tx1"/>
                </a:solidFill>
                <a:latin typeface="Montserrat" panose="020B0604020202020204" charset="0"/>
              </a:rPr>
              <a:t> </a:t>
            </a:r>
            <a:r>
              <a:rPr lang="en-MY" altLang="zh-CN" sz="1800" dirty="0" err="1">
                <a:solidFill>
                  <a:schemeClr val="tx1"/>
                </a:solidFill>
                <a:latin typeface="Montserrat" panose="020B0604020202020204" charset="0"/>
              </a:rPr>
              <a:t>pembuangan</a:t>
            </a:r>
            <a:r>
              <a:rPr lang="en-MY" altLang="zh-CN" sz="1800" dirty="0">
                <a:solidFill>
                  <a:schemeClr val="tx1"/>
                </a:solidFill>
                <a:latin typeface="Montserrat" panose="020B0604020202020204" charset="0"/>
              </a:rPr>
              <a:t> </a:t>
            </a:r>
            <a:r>
              <a:rPr lang="en-MY" altLang="zh-CN" sz="1800" dirty="0" err="1">
                <a:solidFill>
                  <a:schemeClr val="tx1"/>
                </a:solidFill>
                <a:latin typeface="Montserrat" panose="020B0604020202020204" charset="0"/>
              </a:rPr>
              <a:t>bayi</a:t>
            </a:r>
            <a:endParaRPr lang="en-MY" altLang="zh-CN" sz="1800" dirty="0">
              <a:solidFill>
                <a:schemeClr val="tx1"/>
              </a:solidFill>
              <a:latin typeface="Montserrat" panose="020B0604020202020204" charset="0"/>
            </a:endParaRPr>
          </a:p>
          <a:p>
            <a:endParaRPr lang="en-MY" altLang="zh-CN" sz="1800" dirty="0">
              <a:solidFill>
                <a:schemeClr val="tx1"/>
              </a:solidFill>
              <a:latin typeface="Montserrat" panose="020B0604020202020204" charset="0"/>
            </a:endParaRPr>
          </a:p>
          <a:p>
            <a:pPr marL="285750" indent="-285750">
              <a:buFont typeface="Arial" panose="020B0604020202020204" pitchFamily="34" charset="0"/>
              <a:buChar char="•"/>
            </a:pPr>
            <a:r>
              <a:rPr lang="en-MY" altLang="zh-CN" sz="1800" dirty="0" err="1">
                <a:solidFill>
                  <a:schemeClr val="tx1"/>
                </a:solidFill>
                <a:latin typeface="Montserrat" panose="020B0604020202020204" charset="0"/>
              </a:rPr>
              <a:t>Mengetahui</a:t>
            </a:r>
            <a:r>
              <a:rPr lang="en-MY" altLang="zh-CN" sz="1800" dirty="0">
                <a:solidFill>
                  <a:schemeClr val="tx1"/>
                </a:solidFill>
                <a:latin typeface="Montserrat" panose="020B0604020202020204" charset="0"/>
              </a:rPr>
              <a:t> </a:t>
            </a:r>
            <a:r>
              <a:rPr lang="en-MY" altLang="zh-CN" sz="1800" dirty="0" err="1">
                <a:solidFill>
                  <a:schemeClr val="tx1"/>
                </a:solidFill>
                <a:latin typeface="Montserrat" panose="020B0604020202020204" charset="0"/>
              </a:rPr>
              <a:t>cara</a:t>
            </a:r>
            <a:r>
              <a:rPr lang="en-MY" altLang="zh-CN" sz="1800" dirty="0">
                <a:solidFill>
                  <a:schemeClr val="tx1"/>
                </a:solidFill>
                <a:latin typeface="Montserrat" panose="020B0604020202020204" charset="0"/>
              </a:rPr>
              <a:t> </a:t>
            </a:r>
            <a:r>
              <a:rPr lang="en-MY" altLang="zh-CN" sz="1800" dirty="0" err="1">
                <a:solidFill>
                  <a:schemeClr val="tx1"/>
                </a:solidFill>
                <a:latin typeface="Montserrat" panose="020B0604020202020204" charset="0"/>
              </a:rPr>
              <a:t>mengelakkan</a:t>
            </a:r>
            <a:r>
              <a:rPr lang="en-MY" altLang="zh-CN" sz="1800" dirty="0">
                <a:solidFill>
                  <a:schemeClr val="tx1"/>
                </a:solidFill>
                <a:latin typeface="Montserrat" panose="020B0604020202020204" charset="0"/>
              </a:rPr>
              <a:t> </a:t>
            </a:r>
            <a:r>
              <a:rPr lang="en-MY" altLang="zh-CN" sz="1800" dirty="0" err="1">
                <a:solidFill>
                  <a:schemeClr val="tx1"/>
                </a:solidFill>
                <a:latin typeface="Montserrat" panose="020B0604020202020204" charset="0"/>
              </a:rPr>
              <a:t>kes</a:t>
            </a:r>
            <a:r>
              <a:rPr lang="en-MY" altLang="zh-CN" sz="1800" dirty="0">
                <a:solidFill>
                  <a:schemeClr val="tx1"/>
                </a:solidFill>
                <a:latin typeface="Montserrat" panose="020B0604020202020204" charset="0"/>
              </a:rPr>
              <a:t> </a:t>
            </a:r>
            <a:r>
              <a:rPr lang="en-MY" altLang="zh-CN" sz="1800" dirty="0" err="1">
                <a:solidFill>
                  <a:schemeClr val="tx1"/>
                </a:solidFill>
                <a:latin typeface="Montserrat" panose="020B0604020202020204" charset="0"/>
              </a:rPr>
              <a:t>pembuangan</a:t>
            </a:r>
            <a:r>
              <a:rPr lang="en-MY" altLang="zh-CN" sz="1800" dirty="0">
                <a:solidFill>
                  <a:schemeClr val="tx1"/>
                </a:solidFill>
                <a:latin typeface="Montserrat" panose="020B0604020202020204" charset="0"/>
              </a:rPr>
              <a:t> </a:t>
            </a:r>
            <a:r>
              <a:rPr lang="en-MY" altLang="zh-CN" sz="1800" dirty="0" err="1">
                <a:solidFill>
                  <a:schemeClr val="tx1"/>
                </a:solidFill>
                <a:latin typeface="Montserrat" panose="020B0604020202020204" charset="0"/>
              </a:rPr>
              <a:t>bayi</a:t>
            </a:r>
            <a:r>
              <a:rPr lang="en-MY" altLang="zh-CN" sz="1800" dirty="0">
                <a:solidFill>
                  <a:schemeClr val="tx1"/>
                </a:solidFill>
                <a:latin typeface="Montserrat" panose="020B0604020202020204" charset="0"/>
              </a:rPr>
              <a:t> </a:t>
            </a:r>
            <a:r>
              <a:rPr lang="en-MY" altLang="zh-CN" sz="1800" dirty="0" err="1">
                <a:solidFill>
                  <a:schemeClr val="tx1"/>
                </a:solidFill>
                <a:latin typeface="Montserrat" panose="020B0604020202020204" charset="0"/>
              </a:rPr>
              <a:t>berlaku</a:t>
            </a:r>
            <a:r>
              <a:rPr lang="en-MY" altLang="zh-CN" sz="1800" dirty="0">
                <a:solidFill>
                  <a:schemeClr val="tx1"/>
                </a:solidFill>
                <a:latin typeface="Montserrat" panose="020B0604020202020204" charset="0"/>
              </a:rPr>
              <a:t>.</a:t>
            </a:r>
            <a:endParaRPr lang="en-MY" sz="1800" dirty="0">
              <a:solidFill>
                <a:schemeClr val="tx1"/>
              </a:solidFill>
              <a:latin typeface="Montserrat" panose="020B0604020202020204" charset="0"/>
            </a:endParaRPr>
          </a:p>
        </p:txBody>
      </p:sp>
      <p:pic>
        <p:nvPicPr>
          <p:cNvPr id="17" name="Picture 16"/>
          <p:cNvPicPr>
            <a:picLocks noChangeAspect="1"/>
          </p:cNvPicPr>
          <p:nvPr/>
        </p:nvPicPr>
        <p:blipFill>
          <a:blip r:embed="rId2"/>
          <a:stretch>
            <a:fillRect/>
          </a:stretch>
        </p:blipFill>
        <p:spPr>
          <a:xfrm>
            <a:off x="1862822" y="2973280"/>
            <a:ext cx="5555461" cy="2170220"/>
          </a:xfrm>
          <a:prstGeom prst="rect">
            <a:avLst/>
          </a:prstGeom>
        </p:spPr>
      </p:pic>
    </p:spTree>
    <p:extLst>
      <p:ext uri="{BB962C8B-B14F-4D97-AF65-F5344CB8AC3E}">
        <p14:creationId xmlns:p14="http://schemas.microsoft.com/office/powerpoint/2010/main" val="2838154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28;p28">
            <a:extLst>
              <a:ext uri="{FF2B5EF4-FFF2-40B4-BE49-F238E27FC236}">
                <a16:creationId xmlns:a16="http://schemas.microsoft.com/office/drawing/2014/main" id="{75A5AF6C-AE2E-47A9-AB57-01FD2884EC9D}"/>
              </a:ext>
            </a:extLst>
          </p:cNvPr>
          <p:cNvSpPr txBox="1">
            <a:spLocks/>
          </p:cNvSpPr>
          <p:nvPr/>
        </p:nvSpPr>
        <p:spPr>
          <a:xfrm>
            <a:off x="532347" y="288350"/>
            <a:ext cx="4627988" cy="61208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MY" sz="3200" b="1" dirty="0" err="1">
                <a:latin typeface="Montserrat" panose="020B0604020202020204" charset="0"/>
              </a:rPr>
              <a:t>Rasional</a:t>
            </a:r>
            <a:r>
              <a:rPr lang="en-MY" sz="3200" b="1" dirty="0">
                <a:latin typeface="Montserrat" panose="020B0604020202020204" charset="0"/>
              </a:rPr>
              <a:t> Kajian</a:t>
            </a:r>
            <a:r>
              <a:rPr lang="en-MY" b="1" dirty="0">
                <a:latin typeface="Montserrat" panose="020B0604020202020204" charset="0"/>
              </a:rPr>
              <a:t> </a:t>
            </a:r>
          </a:p>
        </p:txBody>
      </p:sp>
      <p:sp>
        <p:nvSpPr>
          <p:cNvPr id="3" name="Google Shape;928;p28">
            <a:extLst>
              <a:ext uri="{FF2B5EF4-FFF2-40B4-BE49-F238E27FC236}">
                <a16:creationId xmlns:a16="http://schemas.microsoft.com/office/drawing/2014/main" id="{D5CF6F50-43BA-4EA0-8E1E-DD32CCF4C908}"/>
              </a:ext>
            </a:extLst>
          </p:cNvPr>
          <p:cNvSpPr txBox="1">
            <a:spLocks/>
          </p:cNvSpPr>
          <p:nvPr/>
        </p:nvSpPr>
        <p:spPr>
          <a:xfrm>
            <a:off x="532346" y="2333345"/>
            <a:ext cx="5825923" cy="61208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MY" sz="3200" b="1" dirty="0" err="1">
                <a:latin typeface="Montserrat" panose="020B0604020202020204" charset="0"/>
              </a:rPr>
              <a:t>Kepentingan</a:t>
            </a:r>
            <a:r>
              <a:rPr lang="en-MY" sz="3200" b="1" dirty="0">
                <a:latin typeface="Montserrat" panose="020B0604020202020204" charset="0"/>
              </a:rPr>
              <a:t> Kajian</a:t>
            </a:r>
            <a:r>
              <a:rPr lang="en-MY" b="1" dirty="0">
                <a:latin typeface="Montserrat" panose="020B0604020202020204" charset="0"/>
              </a:rPr>
              <a:t> </a:t>
            </a:r>
          </a:p>
        </p:txBody>
      </p:sp>
      <p:sp>
        <p:nvSpPr>
          <p:cNvPr id="4" name="Google Shape;940;p28">
            <a:extLst>
              <a:ext uri="{FF2B5EF4-FFF2-40B4-BE49-F238E27FC236}">
                <a16:creationId xmlns:a16="http://schemas.microsoft.com/office/drawing/2014/main" id="{D63C1B1F-7A58-4344-8FC9-A9DF0DF74AAD}"/>
              </a:ext>
            </a:extLst>
          </p:cNvPr>
          <p:cNvSpPr txBox="1">
            <a:spLocks/>
          </p:cNvSpPr>
          <p:nvPr/>
        </p:nvSpPr>
        <p:spPr>
          <a:xfrm>
            <a:off x="532346" y="1026013"/>
            <a:ext cx="8221794" cy="130733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buClr>
                <a:schemeClr val="dk1"/>
              </a:buClr>
              <a:buSzPts val="1100"/>
              <a:buFont typeface="Arial" panose="020B0604020202020204" pitchFamily="34" charset="0"/>
              <a:buChar char="•"/>
            </a:pPr>
            <a:r>
              <a:rPr lang="en-US" sz="1800" dirty="0" err="1">
                <a:latin typeface="Montserrat" panose="020B0604020202020204" charset="0"/>
              </a:rPr>
              <a:t>Isu</a:t>
            </a:r>
            <a:r>
              <a:rPr lang="en-US" sz="1800" dirty="0">
                <a:latin typeface="Montserrat" panose="020B0604020202020204" charset="0"/>
              </a:rPr>
              <a:t> </a:t>
            </a:r>
            <a:r>
              <a:rPr lang="en-US" sz="1800" dirty="0" err="1">
                <a:latin typeface="Montserrat" panose="020B0604020202020204" charset="0"/>
              </a:rPr>
              <a:t>pembuangan</a:t>
            </a:r>
            <a:r>
              <a:rPr lang="en-US" sz="1800" dirty="0">
                <a:latin typeface="Montserrat" panose="020B0604020202020204" charset="0"/>
              </a:rPr>
              <a:t> </a:t>
            </a:r>
            <a:r>
              <a:rPr lang="en-US" sz="1800" dirty="0" err="1">
                <a:latin typeface="Montserrat" panose="020B0604020202020204" charset="0"/>
              </a:rPr>
              <a:t>bayi</a:t>
            </a:r>
            <a:r>
              <a:rPr lang="en-US" sz="1800" dirty="0">
                <a:latin typeface="Montserrat" panose="020B0604020202020204" charset="0"/>
              </a:rPr>
              <a:t> </a:t>
            </a:r>
            <a:r>
              <a:rPr lang="en-US" sz="1800" dirty="0" err="1">
                <a:latin typeface="Montserrat" panose="020B0604020202020204" charset="0"/>
              </a:rPr>
              <a:t>semakin</a:t>
            </a:r>
            <a:r>
              <a:rPr lang="en-US" sz="1800" dirty="0">
                <a:latin typeface="Montserrat" panose="020B0604020202020204" charset="0"/>
              </a:rPr>
              <a:t> </a:t>
            </a:r>
            <a:r>
              <a:rPr lang="en-US" sz="1800" dirty="0" err="1">
                <a:latin typeface="Montserrat" panose="020B0604020202020204" charset="0"/>
              </a:rPr>
              <a:t>serius</a:t>
            </a:r>
            <a:endParaRPr lang="en-US" sz="1800" dirty="0">
              <a:latin typeface="Montserrat" panose="020B0604020202020204" charset="0"/>
            </a:endParaRPr>
          </a:p>
          <a:p>
            <a:pPr>
              <a:buClr>
                <a:schemeClr val="dk1"/>
              </a:buClr>
              <a:buSzPts val="1100"/>
            </a:pPr>
            <a:endParaRPr lang="en-US" sz="1800" dirty="0">
              <a:latin typeface="Montserrat" panose="020B0604020202020204" charset="0"/>
            </a:endParaRPr>
          </a:p>
          <a:p>
            <a:pPr marL="171450" indent="-171450">
              <a:buClr>
                <a:schemeClr val="dk1"/>
              </a:buClr>
              <a:buSzPts val="1100"/>
              <a:buFont typeface="Arial" panose="020B0604020202020204" pitchFamily="34" charset="0"/>
              <a:buChar char="•"/>
            </a:pPr>
            <a:r>
              <a:rPr lang="en-US" sz="1800" dirty="0">
                <a:latin typeface="Montserrat" panose="020B0604020202020204" charset="0"/>
              </a:rPr>
              <a:t>Masyarakat </a:t>
            </a:r>
            <a:r>
              <a:rPr lang="en-US" sz="1800" dirty="0" err="1">
                <a:latin typeface="Montserrat" panose="020B0604020202020204" charset="0"/>
              </a:rPr>
              <a:t>kurang</a:t>
            </a:r>
            <a:r>
              <a:rPr lang="en-US" sz="1800" dirty="0">
                <a:latin typeface="Montserrat" panose="020B0604020202020204" charset="0"/>
              </a:rPr>
              <a:t> </a:t>
            </a:r>
            <a:r>
              <a:rPr lang="en-US" sz="1800" dirty="0" err="1">
                <a:latin typeface="Montserrat" panose="020B0604020202020204" charset="0"/>
              </a:rPr>
              <a:t>pendedahan</a:t>
            </a:r>
            <a:r>
              <a:rPr lang="en-US" sz="1800" dirty="0">
                <a:latin typeface="Montserrat" panose="020B0604020202020204" charset="0"/>
              </a:rPr>
              <a:t> </a:t>
            </a:r>
            <a:r>
              <a:rPr lang="en-US" sz="1800" dirty="0" err="1">
                <a:latin typeface="Montserrat" panose="020B0604020202020204" charset="0"/>
              </a:rPr>
              <a:t>terhadap</a:t>
            </a:r>
            <a:r>
              <a:rPr lang="en-US" sz="1800" dirty="0">
                <a:latin typeface="Montserrat" panose="020B0604020202020204" charset="0"/>
              </a:rPr>
              <a:t> </a:t>
            </a:r>
            <a:r>
              <a:rPr lang="en-US" sz="1800" dirty="0" err="1">
                <a:latin typeface="Montserrat" panose="020B0604020202020204" charset="0"/>
              </a:rPr>
              <a:t>isu</a:t>
            </a:r>
            <a:r>
              <a:rPr lang="en-US" sz="1800" dirty="0">
                <a:latin typeface="Montserrat" panose="020B0604020202020204" charset="0"/>
              </a:rPr>
              <a:t> </a:t>
            </a:r>
            <a:r>
              <a:rPr lang="en-US" sz="1800" dirty="0" err="1">
                <a:latin typeface="Montserrat" panose="020B0604020202020204" charset="0"/>
              </a:rPr>
              <a:t>pembuangan</a:t>
            </a:r>
            <a:r>
              <a:rPr lang="en-US" sz="1800" dirty="0">
                <a:latin typeface="Montserrat" panose="020B0604020202020204" charset="0"/>
              </a:rPr>
              <a:t> </a:t>
            </a:r>
            <a:r>
              <a:rPr lang="en-US" sz="1800" dirty="0" err="1">
                <a:latin typeface="Montserrat" panose="020B0604020202020204" charset="0"/>
              </a:rPr>
              <a:t>bayi</a:t>
            </a:r>
            <a:endParaRPr lang="en-US" sz="1800" dirty="0">
              <a:latin typeface="Montserrat" panose="020B0604020202020204" charset="0"/>
            </a:endParaRPr>
          </a:p>
          <a:p>
            <a:pPr marL="171450" indent="-171450" algn="ctr">
              <a:buClr>
                <a:schemeClr val="dk1"/>
              </a:buClr>
              <a:buSzPts val="1100"/>
              <a:buFont typeface="Arial" panose="020B0604020202020204" pitchFamily="34" charset="0"/>
              <a:buChar char="•"/>
            </a:pPr>
            <a:endParaRPr lang="en-US" sz="1800" dirty="0">
              <a:latin typeface="Montserrat" panose="020B0604020202020204" charset="0"/>
            </a:endParaRPr>
          </a:p>
          <a:p>
            <a:pPr algn="ctr"/>
            <a:endParaRPr lang="en-US" sz="1800" dirty="0">
              <a:latin typeface="Montserrat" panose="020B0604020202020204" charset="0"/>
            </a:endParaRPr>
          </a:p>
        </p:txBody>
      </p:sp>
      <p:sp>
        <p:nvSpPr>
          <p:cNvPr id="5" name="Google Shape;940;p28">
            <a:extLst>
              <a:ext uri="{FF2B5EF4-FFF2-40B4-BE49-F238E27FC236}">
                <a16:creationId xmlns:a16="http://schemas.microsoft.com/office/drawing/2014/main" id="{2FE7F426-F3F6-4BDB-B203-8D93094D31AD}"/>
              </a:ext>
            </a:extLst>
          </p:cNvPr>
          <p:cNvSpPr txBox="1">
            <a:spLocks/>
          </p:cNvSpPr>
          <p:nvPr/>
        </p:nvSpPr>
        <p:spPr>
          <a:xfrm>
            <a:off x="532346" y="2945431"/>
            <a:ext cx="8420268" cy="154859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buClr>
                <a:schemeClr val="dk1"/>
              </a:buClr>
              <a:buSzPts val="1100"/>
              <a:buFont typeface="Arial" panose="020B0604020202020204" pitchFamily="34" charset="0"/>
              <a:buChar char="•"/>
            </a:pPr>
            <a:r>
              <a:rPr lang="en-US" sz="1800" dirty="0" err="1">
                <a:latin typeface="Montserrat" panose="020B0604020202020204" charset="0"/>
              </a:rPr>
              <a:t>Meningkatkan</a:t>
            </a:r>
            <a:r>
              <a:rPr lang="en-US" sz="1800" dirty="0">
                <a:latin typeface="Montserrat" panose="020B0604020202020204" charset="0"/>
              </a:rPr>
              <a:t> </a:t>
            </a:r>
            <a:r>
              <a:rPr lang="en-US" sz="1800" dirty="0" err="1">
                <a:latin typeface="Montserrat" panose="020B0604020202020204" charset="0"/>
              </a:rPr>
              <a:t>kesedaran</a:t>
            </a:r>
            <a:r>
              <a:rPr lang="en-US" sz="1800" dirty="0">
                <a:latin typeface="Montserrat" panose="020B0604020202020204" charset="0"/>
              </a:rPr>
              <a:t> </a:t>
            </a:r>
            <a:r>
              <a:rPr lang="en-US" sz="1800" dirty="0" err="1">
                <a:latin typeface="Montserrat" panose="020B0604020202020204" charset="0"/>
              </a:rPr>
              <a:t>masyarakat</a:t>
            </a:r>
            <a:r>
              <a:rPr lang="en-US" sz="1800" dirty="0">
                <a:latin typeface="Montserrat" panose="020B0604020202020204" charset="0"/>
              </a:rPr>
              <a:t> </a:t>
            </a:r>
            <a:r>
              <a:rPr lang="en-US" sz="1800" dirty="0" err="1">
                <a:latin typeface="Montserrat" panose="020B0604020202020204" charset="0"/>
              </a:rPr>
              <a:t>terhadap</a:t>
            </a:r>
            <a:r>
              <a:rPr lang="en-US" sz="1800" dirty="0">
                <a:latin typeface="Montserrat" panose="020B0604020202020204" charset="0"/>
              </a:rPr>
              <a:t> </a:t>
            </a:r>
            <a:r>
              <a:rPr lang="en-US" sz="1800" dirty="0" err="1">
                <a:latin typeface="Montserrat" panose="020B0604020202020204" charset="0"/>
              </a:rPr>
              <a:t>isu</a:t>
            </a:r>
            <a:r>
              <a:rPr lang="en-US" sz="1800" dirty="0">
                <a:latin typeface="Montserrat" panose="020B0604020202020204" charset="0"/>
              </a:rPr>
              <a:t> </a:t>
            </a:r>
            <a:r>
              <a:rPr lang="en-US" sz="1800" dirty="0" err="1">
                <a:latin typeface="Montserrat" panose="020B0604020202020204" charset="0"/>
              </a:rPr>
              <a:t>pembuangan</a:t>
            </a:r>
            <a:r>
              <a:rPr lang="en-US" sz="1800" dirty="0">
                <a:latin typeface="Montserrat" panose="020B0604020202020204" charset="0"/>
              </a:rPr>
              <a:t> </a:t>
            </a:r>
            <a:r>
              <a:rPr lang="en-US" sz="1800" dirty="0" err="1">
                <a:latin typeface="Montserrat" panose="020B0604020202020204" charset="0"/>
              </a:rPr>
              <a:t>bayi</a:t>
            </a:r>
            <a:endParaRPr lang="en-US" sz="1800" dirty="0">
              <a:latin typeface="Montserrat" panose="020B0604020202020204" charset="0"/>
            </a:endParaRPr>
          </a:p>
          <a:p>
            <a:pPr marL="171450" indent="-171450">
              <a:buClr>
                <a:schemeClr val="dk1"/>
              </a:buClr>
              <a:buSzPts val="1100"/>
              <a:buFont typeface="Arial" panose="020B0604020202020204" pitchFamily="34" charset="0"/>
              <a:buChar char="•"/>
            </a:pPr>
            <a:endParaRPr lang="en-US" sz="1800" dirty="0">
              <a:latin typeface="Montserrat" panose="020B0604020202020204" charset="0"/>
            </a:endParaRPr>
          </a:p>
          <a:p>
            <a:pPr marL="171450" indent="-171450">
              <a:buClr>
                <a:schemeClr val="dk1"/>
              </a:buClr>
              <a:buSzPts val="1100"/>
              <a:buFont typeface="Arial" panose="020B0604020202020204" pitchFamily="34" charset="0"/>
              <a:buChar char="•"/>
            </a:pPr>
            <a:r>
              <a:rPr lang="en-US" sz="1800" dirty="0" err="1">
                <a:latin typeface="Montserrat" panose="020B0604020202020204" charset="0"/>
              </a:rPr>
              <a:t>Memberi</a:t>
            </a:r>
            <a:r>
              <a:rPr lang="en-US" sz="1800" dirty="0">
                <a:latin typeface="Montserrat" panose="020B0604020202020204" charset="0"/>
              </a:rPr>
              <a:t> </a:t>
            </a:r>
            <a:r>
              <a:rPr lang="en-US" sz="1800" dirty="0" err="1">
                <a:latin typeface="Montserrat" panose="020B0604020202020204" charset="0"/>
              </a:rPr>
              <a:t>amaran</a:t>
            </a:r>
            <a:r>
              <a:rPr lang="en-US" sz="1800" dirty="0">
                <a:latin typeface="Montserrat" panose="020B0604020202020204" charset="0"/>
              </a:rPr>
              <a:t> </a:t>
            </a:r>
            <a:r>
              <a:rPr lang="en-US" sz="1800" dirty="0" err="1">
                <a:latin typeface="Montserrat" panose="020B0604020202020204" charset="0"/>
              </a:rPr>
              <a:t>supaya</a:t>
            </a:r>
            <a:r>
              <a:rPr lang="en-US" sz="1800" dirty="0">
                <a:latin typeface="Montserrat" panose="020B0604020202020204" charset="0"/>
              </a:rPr>
              <a:t> </a:t>
            </a:r>
            <a:r>
              <a:rPr lang="en-US" sz="1800" dirty="0" err="1">
                <a:latin typeface="Montserrat" panose="020B0604020202020204" charset="0"/>
              </a:rPr>
              <a:t>tidak</a:t>
            </a:r>
            <a:r>
              <a:rPr lang="en-US" sz="1800" dirty="0">
                <a:latin typeface="Montserrat" panose="020B0604020202020204" charset="0"/>
              </a:rPr>
              <a:t> </a:t>
            </a:r>
            <a:r>
              <a:rPr lang="en-US" sz="1800" dirty="0" err="1">
                <a:latin typeface="Montserrat" panose="020B0604020202020204" charset="0"/>
              </a:rPr>
              <a:t>melakukan</a:t>
            </a:r>
            <a:r>
              <a:rPr lang="en-US" sz="1800" dirty="0">
                <a:latin typeface="Montserrat" panose="020B0604020202020204" charset="0"/>
              </a:rPr>
              <a:t> </a:t>
            </a:r>
            <a:r>
              <a:rPr lang="en-US" sz="1800" dirty="0" err="1">
                <a:latin typeface="Montserrat" panose="020B0604020202020204" charset="0"/>
              </a:rPr>
              <a:t>perbuatan</a:t>
            </a:r>
            <a:r>
              <a:rPr lang="en-US" sz="1800" dirty="0">
                <a:latin typeface="Montserrat" panose="020B0604020202020204" charset="0"/>
              </a:rPr>
              <a:t> </a:t>
            </a:r>
            <a:r>
              <a:rPr lang="en-US" sz="1800" dirty="0" err="1">
                <a:latin typeface="Montserrat" panose="020B0604020202020204" charset="0"/>
              </a:rPr>
              <a:t>tersebut</a:t>
            </a:r>
            <a:endParaRPr lang="en-US" sz="1800" dirty="0">
              <a:latin typeface="Montserrat" panose="020B0604020202020204" charset="0"/>
            </a:endParaRPr>
          </a:p>
          <a:p>
            <a:pPr marL="171450" indent="-171450">
              <a:buClr>
                <a:schemeClr val="dk1"/>
              </a:buClr>
              <a:buSzPts val="1100"/>
              <a:buFont typeface="Arial" panose="020B0604020202020204" pitchFamily="34" charset="0"/>
              <a:buChar char="•"/>
            </a:pPr>
            <a:endParaRPr lang="en-US" sz="1800" dirty="0">
              <a:latin typeface="Montserrat" panose="020B0604020202020204" charset="0"/>
            </a:endParaRPr>
          </a:p>
          <a:p>
            <a:pPr marL="171450" indent="-171450">
              <a:buClr>
                <a:schemeClr val="dk1"/>
              </a:buClr>
              <a:buSzPts val="1100"/>
              <a:buFont typeface="Arial" panose="020B0604020202020204" pitchFamily="34" charset="0"/>
              <a:buChar char="•"/>
            </a:pPr>
            <a:r>
              <a:rPr lang="en-US" sz="1800" dirty="0" err="1">
                <a:latin typeface="Montserrat" panose="020B0604020202020204" charset="0"/>
              </a:rPr>
              <a:t>Mencadangkan</a:t>
            </a:r>
            <a:r>
              <a:rPr lang="en-US" sz="1800" dirty="0">
                <a:latin typeface="Montserrat" panose="020B0604020202020204" charset="0"/>
              </a:rPr>
              <a:t> </a:t>
            </a:r>
            <a:r>
              <a:rPr lang="en-US" sz="1800" dirty="0" err="1">
                <a:latin typeface="Montserrat" panose="020B0604020202020204" charset="0"/>
              </a:rPr>
              <a:t>cara</a:t>
            </a:r>
            <a:r>
              <a:rPr lang="en-US" sz="1800" dirty="0">
                <a:latin typeface="Montserrat" panose="020B0604020202020204" charset="0"/>
              </a:rPr>
              <a:t> </a:t>
            </a:r>
            <a:r>
              <a:rPr lang="en-US" sz="1800" dirty="0" err="1">
                <a:latin typeface="Montserrat" panose="020B0604020202020204" charset="0"/>
              </a:rPr>
              <a:t>mengatasi</a:t>
            </a:r>
            <a:r>
              <a:rPr lang="en-US" sz="1800" dirty="0">
                <a:latin typeface="Montserrat" panose="020B0604020202020204" charset="0"/>
              </a:rPr>
              <a:t> </a:t>
            </a:r>
            <a:r>
              <a:rPr lang="en-US" sz="1800">
                <a:latin typeface="Montserrat" panose="020B0604020202020204" charset="0"/>
              </a:rPr>
              <a:t>masalah </a:t>
            </a:r>
            <a:r>
              <a:rPr lang="en-US" sz="1800" dirty="0" err="1">
                <a:latin typeface="Montserrat" panose="020B0604020202020204" charset="0"/>
              </a:rPr>
              <a:t>pembuangan</a:t>
            </a:r>
            <a:r>
              <a:rPr lang="en-US" sz="1800" dirty="0">
                <a:latin typeface="Montserrat" panose="020B0604020202020204" charset="0"/>
              </a:rPr>
              <a:t> </a:t>
            </a:r>
            <a:r>
              <a:rPr lang="en-US" sz="1800" dirty="0" err="1">
                <a:latin typeface="Montserrat" panose="020B0604020202020204" charset="0"/>
              </a:rPr>
              <a:t>bayi</a:t>
            </a:r>
            <a:endParaRPr lang="en-US" sz="1800" dirty="0">
              <a:latin typeface="Montserrat" panose="020B0604020202020204" charset="0"/>
            </a:endParaRPr>
          </a:p>
        </p:txBody>
      </p:sp>
      <p:pic>
        <p:nvPicPr>
          <p:cNvPr id="6" name="Picture 5"/>
          <p:cNvPicPr>
            <a:picLocks noChangeAspect="1"/>
          </p:cNvPicPr>
          <p:nvPr/>
        </p:nvPicPr>
        <p:blipFill>
          <a:blip r:embed="rId2"/>
          <a:stretch>
            <a:fillRect/>
          </a:stretch>
        </p:blipFill>
        <p:spPr>
          <a:xfrm>
            <a:off x="6039555" y="100336"/>
            <a:ext cx="3003370" cy="1600200"/>
          </a:xfrm>
          <a:prstGeom prst="rect">
            <a:avLst/>
          </a:prstGeom>
        </p:spPr>
      </p:pic>
    </p:spTree>
    <p:extLst>
      <p:ext uri="{BB962C8B-B14F-4D97-AF65-F5344CB8AC3E}">
        <p14:creationId xmlns:p14="http://schemas.microsoft.com/office/powerpoint/2010/main" val="2617003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868" y="142874"/>
            <a:ext cx="4441285" cy="931800"/>
          </a:xfrm>
        </p:spPr>
        <p:txBody>
          <a:bodyPr/>
          <a:lstStyle/>
          <a:p>
            <a:r>
              <a:rPr lang="en-US" altLang="zh-CN" sz="1800" dirty="0" err="1"/>
              <a:t>Permasalhan</a:t>
            </a:r>
            <a:r>
              <a:rPr lang="en-US" altLang="zh-CN" sz="1800" dirty="0"/>
              <a:t> </a:t>
            </a:r>
            <a:r>
              <a:rPr lang="en-US" altLang="zh-CN" sz="1800" dirty="0" err="1"/>
              <a:t>Kajian</a:t>
            </a:r>
            <a:endParaRPr lang="zh-CN" altLang="en-US" sz="1800" dirty="0"/>
          </a:p>
        </p:txBody>
      </p:sp>
      <p:sp>
        <p:nvSpPr>
          <p:cNvPr id="4" name="Title 3"/>
          <p:cNvSpPr>
            <a:spLocks noGrp="1"/>
          </p:cNvSpPr>
          <p:nvPr>
            <p:ph type="title" idx="3"/>
          </p:nvPr>
        </p:nvSpPr>
        <p:spPr>
          <a:xfrm>
            <a:off x="1251847" y="868517"/>
            <a:ext cx="3320153" cy="824700"/>
          </a:xfrm>
        </p:spPr>
        <p:txBody>
          <a:bodyPr/>
          <a:lstStyle/>
          <a:p>
            <a:pPr algn="l"/>
            <a:r>
              <a:rPr lang="en-US" altLang="zh-CN" dirty="0"/>
              <a:t>1)Ahli Kumpulan </a:t>
            </a:r>
            <a:r>
              <a:rPr lang="en-US" altLang="zh-CN" dirty="0" err="1"/>
              <a:t>susah</a:t>
            </a:r>
            <a:r>
              <a:rPr lang="en-US" altLang="zh-CN" dirty="0"/>
              <a:t> </a:t>
            </a:r>
            <a:r>
              <a:rPr lang="en-US" altLang="zh-CN" dirty="0" err="1"/>
              <a:t>untuk</a:t>
            </a:r>
            <a:r>
              <a:rPr lang="en-US" altLang="zh-CN" dirty="0"/>
              <a:t> </a:t>
            </a:r>
            <a:r>
              <a:rPr lang="en-US" altLang="zh-CN" dirty="0" err="1"/>
              <a:t>membincang</a:t>
            </a:r>
            <a:r>
              <a:rPr lang="en-US" altLang="zh-CN" dirty="0"/>
              <a:t> </a:t>
            </a:r>
            <a:r>
              <a:rPr lang="en-US" altLang="zh-CN" dirty="0" err="1"/>
              <a:t>dengan</a:t>
            </a:r>
            <a:r>
              <a:rPr lang="en-US" altLang="zh-CN" dirty="0"/>
              <a:t> </a:t>
            </a:r>
            <a:r>
              <a:rPr lang="en-US" altLang="zh-CN" dirty="0" err="1"/>
              <a:t>kerap</a:t>
            </a:r>
            <a:r>
              <a:rPr lang="en-US" altLang="zh-CN" dirty="0"/>
              <a:t> </a:t>
            </a:r>
            <a:endParaRPr lang="zh-CN" altLang="en-US" dirty="0"/>
          </a:p>
        </p:txBody>
      </p:sp>
      <p:sp>
        <p:nvSpPr>
          <p:cNvPr id="5" name="Subtitle 4"/>
          <p:cNvSpPr>
            <a:spLocks noGrp="1"/>
          </p:cNvSpPr>
          <p:nvPr>
            <p:ph type="subTitle" idx="1"/>
          </p:nvPr>
        </p:nvSpPr>
        <p:spPr>
          <a:xfrm>
            <a:off x="830599" y="1705956"/>
            <a:ext cx="3580696" cy="669300"/>
          </a:xfrm>
        </p:spPr>
        <p:txBody>
          <a:bodyPr/>
          <a:lstStyle/>
          <a:p>
            <a:pPr algn="just"/>
            <a:r>
              <a:rPr lang="en-US" altLang="zh-CN" dirty="0"/>
              <a:t>	</a:t>
            </a:r>
            <a:r>
              <a:rPr lang="en-US" altLang="zh-CN" dirty="0" err="1"/>
              <a:t>Setiap</a:t>
            </a:r>
            <a:r>
              <a:rPr lang="en-US" altLang="zh-CN" dirty="0"/>
              <a:t> </a:t>
            </a:r>
            <a:r>
              <a:rPr lang="en-US" altLang="zh-CN" dirty="0" err="1"/>
              <a:t>ahli</a:t>
            </a:r>
            <a:r>
              <a:rPr lang="en-US" altLang="zh-CN" dirty="0"/>
              <a:t> </a:t>
            </a:r>
            <a:r>
              <a:rPr lang="en-US" altLang="zh-CN" dirty="0" err="1"/>
              <a:t>kumpulan</a:t>
            </a:r>
            <a:r>
              <a:rPr lang="en-US" altLang="zh-CN" dirty="0"/>
              <a:t> </a:t>
            </a:r>
            <a:r>
              <a:rPr lang="en-US" altLang="zh-CN" dirty="0" err="1"/>
              <a:t>mempunyai</a:t>
            </a:r>
            <a:r>
              <a:rPr lang="en-US" altLang="zh-CN" dirty="0"/>
              <a:t> </a:t>
            </a:r>
            <a:r>
              <a:rPr lang="en-US" altLang="zh-CN" dirty="0" err="1"/>
              <a:t>aktiviti</a:t>
            </a:r>
            <a:r>
              <a:rPr lang="en-US" altLang="zh-CN" dirty="0"/>
              <a:t> </a:t>
            </a:r>
            <a:r>
              <a:rPr lang="en-US" altLang="zh-CN" dirty="0" err="1"/>
              <a:t>sendiri</a:t>
            </a:r>
            <a:r>
              <a:rPr lang="en-US" altLang="zh-CN" dirty="0"/>
              <a:t> </a:t>
            </a:r>
            <a:r>
              <a:rPr lang="en-US" altLang="zh-CN" dirty="0" err="1"/>
              <a:t>dan</a:t>
            </a:r>
            <a:r>
              <a:rPr lang="en-US" altLang="zh-CN" dirty="0"/>
              <a:t> </a:t>
            </a:r>
            <a:r>
              <a:rPr lang="en-US" altLang="zh-CN" dirty="0" err="1"/>
              <a:t>terdapat</a:t>
            </a:r>
            <a:r>
              <a:rPr lang="en-US" altLang="zh-CN" dirty="0"/>
              <a:t> </a:t>
            </a:r>
            <a:r>
              <a:rPr lang="en-US" altLang="zh-CN" dirty="0" err="1"/>
              <a:t>masalah</a:t>
            </a:r>
            <a:r>
              <a:rPr lang="en-US" altLang="zh-CN" dirty="0"/>
              <a:t> Internet </a:t>
            </a:r>
            <a:r>
              <a:rPr lang="en-US" altLang="zh-CN" dirty="0" err="1"/>
              <a:t>semasa</a:t>
            </a:r>
            <a:r>
              <a:rPr lang="en-US" altLang="zh-CN" dirty="0"/>
              <a:t> </a:t>
            </a:r>
            <a:r>
              <a:rPr lang="en-US" altLang="zh-CN" dirty="0" err="1"/>
              <a:t>berkomunikasi</a:t>
            </a:r>
            <a:r>
              <a:rPr lang="en-US" altLang="zh-CN" dirty="0"/>
              <a:t> </a:t>
            </a:r>
            <a:r>
              <a:rPr lang="en-US" altLang="zh-CN" dirty="0" err="1"/>
              <a:t>antara</a:t>
            </a:r>
            <a:r>
              <a:rPr lang="en-US" altLang="zh-CN" dirty="0"/>
              <a:t> </a:t>
            </a:r>
            <a:r>
              <a:rPr lang="en-US" altLang="zh-CN" dirty="0" err="1"/>
              <a:t>ahli</a:t>
            </a:r>
            <a:r>
              <a:rPr lang="en-US" altLang="zh-CN" dirty="0"/>
              <a:t> </a:t>
            </a:r>
            <a:r>
              <a:rPr lang="en-US" altLang="zh-CN" dirty="0" err="1"/>
              <a:t>kumpulan</a:t>
            </a:r>
            <a:r>
              <a:rPr lang="en-US" altLang="zh-CN" dirty="0"/>
              <a:t>.</a:t>
            </a:r>
            <a:endParaRPr lang="zh-CN" altLang="en-US" dirty="0"/>
          </a:p>
        </p:txBody>
      </p:sp>
      <p:sp>
        <p:nvSpPr>
          <p:cNvPr id="6" name="Title 5"/>
          <p:cNvSpPr>
            <a:spLocks noGrp="1"/>
          </p:cNvSpPr>
          <p:nvPr>
            <p:ph type="title" idx="4"/>
          </p:nvPr>
        </p:nvSpPr>
        <p:spPr>
          <a:xfrm>
            <a:off x="4340774" y="145312"/>
            <a:ext cx="3335838" cy="931800"/>
          </a:xfrm>
        </p:spPr>
        <p:txBody>
          <a:bodyPr/>
          <a:lstStyle/>
          <a:p>
            <a:r>
              <a:rPr lang="en-US" altLang="zh-CN" sz="1800" dirty="0" err="1"/>
              <a:t>Permasalahan</a:t>
            </a:r>
            <a:r>
              <a:rPr lang="en-US" altLang="zh-CN" sz="1800" dirty="0"/>
              <a:t> </a:t>
            </a:r>
            <a:r>
              <a:rPr lang="en-US" altLang="zh-CN" sz="1800" dirty="0" err="1"/>
              <a:t>Topik</a:t>
            </a:r>
            <a:endParaRPr lang="zh-CN" altLang="en-US" sz="1800" dirty="0"/>
          </a:p>
        </p:txBody>
      </p:sp>
      <p:sp>
        <p:nvSpPr>
          <p:cNvPr id="7" name="Title 6"/>
          <p:cNvSpPr>
            <a:spLocks noGrp="1"/>
          </p:cNvSpPr>
          <p:nvPr>
            <p:ph type="title" idx="5"/>
          </p:nvPr>
        </p:nvSpPr>
        <p:spPr>
          <a:xfrm>
            <a:off x="4347211" y="563029"/>
            <a:ext cx="4093846" cy="824700"/>
          </a:xfrm>
        </p:spPr>
        <p:txBody>
          <a:bodyPr/>
          <a:lstStyle/>
          <a:p>
            <a:r>
              <a:rPr lang="en-US" altLang="zh-CN" dirty="0"/>
              <a:t>1) </a:t>
            </a:r>
            <a:r>
              <a:rPr lang="en-US" altLang="zh-CN" dirty="0" err="1"/>
              <a:t>Imej</a:t>
            </a:r>
            <a:r>
              <a:rPr lang="en-US" altLang="zh-CN" dirty="0"/>
              <a:t> </a:t>
            </a:r>
            <a:r>
              <a:rPr lang="en-US" altLang="zh-CN" dirty="0" err="1"/>
              <a:t>negara</a:t>
            </a:r>
            <a:r>
              <a:rPr lang="en-US" altLang="zh-CN" dirty="0"/>
              <a:t> </a:t>
            </a:r>
            <a:r>
              <a:rPr lang="en-US" altLang="zh-CN" dirty="0" err="1"/>
              <a:t>dan</a:t>
            </a:r>
            <a:r>
              <a:rPr lang="en-US" altLang="zh-CN" dirty="0"/>
              <a:t> </a:t>
            </a:r>
            <a:r>
              <a:rPr lang="en-US" altLang="zh-CN" dirty="0" err="1"/>
              <a:t>rakyat</a:t>
            </a:r>
            <a:r>
              <a:rPr lang="en-US" altLang="zh-CN" dirty="0"/>
              <a:t> </a:t>
            </a:r>
            <a:r>
              <a:rPr lang="en-US" altLang="zh-CN" dirty="0" err="1"/>
              <a:t>akan</a:t>
            </a:r>
            <a:r>
              <a:rPr lang="en-US" altLang="zh-CN" dirty="0"/>
              <a:t> </a:t>
            </a:r>
            <a:r>
              <a:rPr lang="en-US" altLang="zh-CN" dirty="0" err="1"/>
              <a:t>terjejas</a:t>
            </a:r>
            <a:r>
              <a:rPr lang="en-US" altLang="zh-CN" dirty="0"/>
              <a:t>	</a:t>
            </a:r>
            <a:endParaRPr lang="zh-CN" altLang="en-US" dirty="0"/>
          </a:p>
        </p:txBody>
      </p:sp>
      <p:sp>
        <p:nvSpPr>
          <p:cNvPr id="8" name="Subtitle 7"/>
          <p:cNvSpPr>
            <a:spLocks noGrp="1"/>
          </p:cNvSpPr>
          <p:nvPr>
            <p:ph type="subTitle" idx="6"/>
          </p:nvPr>
        </p:nvSpPr>
        <p:spPr>
          <a:xfrm>
            <a:off x="4170377" y="1236420"/>
            <a:ext cx="4824703" cy="1185404"/>
          </a:xfrm>
        </p:spPr>
        <p:txBody>
          <a:bodyPr/>
          <a:lstStyle/>
          <a:p>
            <a:pPr algn="just"/>
            <a:r>
              <a:rPr lang="en-US" altLang="zh-CN" dirty="0"/>
              <a:t>	</a:t>
            </a:r>
            <a:r>
              <a:rPr lang="en-US" altLang="zh-CN" dirty="0" err="1"/>
              <a:t>Masyarakat</a:t>
            </a:r>
            <a:r>
              <a:rPr lang="en-US" altLang="zh-CN" dirty="0"/>
              <a:t> </a:t>
            </a:r>
            <a:r>
              <a:rPr lang="en-US" altLang="zh-CN" dirty="0" err="1"/>
              <a:t>kita</a:t>
            </a:r>
            <a:r>
              <a:rPr lang="en-US" altLang="zh-CN" dirty="0"/>
              <a:t> </a:t>
            </a:r>
            <a:r>
              <a:rPr lang="en-US" altLang="zh-CN" dirty="0" err="1"/>
              <a:t>begitu</a:t>
            </a:r>
            <a:r>
              <a:rPr lang="en-US" altLang="zh-CN" dirty="0"/>
              <a:t> </a:t>
            </a:r>
            <a:r>
              <a:rPr lang="en-US" altLang="zh-CN" dirty="0" err="1"/>
              <a:t>mengutamakan</a:t>
            </a:r>
            <a:r>
              <a:rPr lang="en-US" altLang="zh-CN" dirty="0"/>
              <a:t> </a:t>
            </a:r>
            <a:r>
              <a:rPr lang="en-US" altLang="zh-CN" dirty="0" err="1"/>
              <a:t>kesopanan</a:t>
            </a:r>
            <a:r>
              <a:rPr lang="en-US" altLang="zh-CN" dirty="0"/>
              <a:t> </a:t>
            </a:r>
            <a:r>
              <a:rPr lang="en-US" altLang="zh-CN" dirty="0" err="1"/>
              <a:t>terutama</a:t>
            </a:r>
            <a:r>
              <a:rPr lang="en-US" altLang="zh-CN" dirty="0"/>
              <a:t> </a:t>
            </a:r>
            <a:r>
              <a:rPr lang="en-US" altLang="zh-CN" dirty="0" err="1"/>
              <a:t>dalam</a:t>
            </a:r>
            <a:r>
              <a:rPr lang="en-US" altLang="zh-CN" dirty="0"/>
              <a:t> </a:t>
            </a:r>
            <a:r>
              <a:rPr lang="en-US" altLang="zh-CN" dirty="0" err="1"/>
              <a:t>aspek</a:t>
            </a:r>
            <a:r>
              <a:rPr lang="en-US" altLang="zh-CN" dirty="0"/>
              <a:t> </a:t>
            </a:r>
            <a:r>
              <a:rPr lang="en-US" altLang="zh-CN" dirty="0" err="1"/>
              <a:t>pendidikan</a:t>
            </a:r>
            <a:r>
              <a:rPr lang="en-US" altLang="zh-CN" dirty="0"/>
              <a:t> </a:t>
            </a:r>
            <a:r>
              <a:rPr lang="en-US" altLang="zh-CN" dirty="0" err="1"/>
              <a:t>sehingga</a:t>
            </a:r>
            <a:r>
              <a:rPr lang="en-US" altLang="zh-CN" dirty="0"/>
              <a:t> </a:t>
            </a:r>
            <a:r>
              <a:rPr lang="en-US" altLang="zh-CN" dirty="0" err="1"/>
              <a:t>menjadi</a:t>
            </a:r>
            <a:r>
              <a:rPr lang="en-US" altLang="zh-CN" dirty="0"/>
              <a:t> </a:t>
            </a:r>
            <a:r>
              <a:rPr lang="en-US" altLang="zh-CN" dirty="0" err="1"/>
              <a:t>keaguman</a:t>
            </a:r>
            <a:r>
              <a:rPr lang="en-US" altLang="zh-CN" dirty="0"/>
              <a:t> orang </a:t>
            </a:r>
            <a:r>
              <a:rPr lang="en-US" altLang="zh-CN" dirty="0" err="1"/>
              <a:t>asing</a:t>
            </a:r>
            <a:r>
              <a:rPr lang="en-US" altLang="zh-CN" dirty="0"/>
              <a:t>. </a:t>
            </a:r>
            <a:r>
              <a:rPr lang="en-US" altLang="zh-CN" dirty="0" err="1"/>
              <a:t>Namun</a:t>
            </a:r>
            <a:r>
              <a:rPr lang="en-US" altLang="zh-CN" dirty="0"/>
              <a:t>, </a:t>
            </a:r>
            <a:r>
              <a:rPr lang="en-US" altLang="zh-CN" dirty="0" err="1"/>
              <a:t>kejadian</a:t>
            </a:r>
            <a:r>
              <a:rPr lang="en-US" altLang="zh-CN" dirty="0"/>
              <a:t> </a:t>
            </a:r>
            <a:r>
              <a:rPr lang="en-US" altLang="zh-CN" dirty="0" err="1"/>
              <a:t>pembuangan</a:t>
            </a:r>
            <a:r>
              <a:rPr lang="en-US" altLang="zh-CN" dirty="0"/>
              <a:t> </a:t>
            </a:r>
            <a:r>
              <a:rPr lang="en-US" altLang="zh-CN" dirty="0" err="1"/>
              <a:t>bayi</a:t>
            </a:r>
            <a:r>
              <a:rPr lang="en-US" altLang="zh-CN" dirty="0"/>
              <a:t> </a:t>
            </a:r>
            <a:r>
              <a:rPr lang="en-US" altLang="zh-CN" dirty="0" err="1"/>
              <a:t>akan</a:t>
            </a:r>
            <a:r>
              <a:rPr lang="en-US" altLang="zh-CN" dirty="0"/>
              <a:t> </a:t>
            </a:r>
            <a:r>
              <a:rPr lang="en-US" altLang="zh-CN" dirty="0" err="1"/>
              <a:t>menukar</a:t>
            </a:r>
            <a:r>
              <a:rPr lang="en-US" altLang="zh-CN" dirty="0"/>
              <a:t> </a:t>
            </a:r>
            <a:r>
              <a:rPr lang="en-US" altLang="zh-CN" dirty="0" err="1"/>
              <a:t>persepsi</a:t>
            </a:r>
            <a:r>
              <a:rPr lang="en-US" altLang="zh-CN" dirty="0"/>
              <a:t> orang </a:t>
            </a:r>
            <a:r>
              <a:rPr lang="en-US" altLang="zh-CN" dirty="0" err="1"/>
              <a:t>luar</a:t>
            </a:r>
            <a:r>
              <a:rPr lang="en-US" altLang="zh-CN" dirty="0"/>
              <a:t> </a:t>
            </a:r>
            <a:r>
              <a:rPr lang="en-US" altLang="zh-CN" dirty="0" err="1"/>
              <a:t>terhadap</a:t>
            </a:r>
            <a:r>
              <a:rPr lang="en-US" altLang="zh-CN" dirty="0"/>
              <a:t> </a:t>
            </a:r>
            <a:r>
              <a:rPr lang="en-US" altLang="zh-CN" dirty="0" err="1"/>
              <a:t>rakyat</a:t>
            </a:r>
            <a:r>
              <a:rPr lang="en-US" altLang="zh-CN" dirty="0"/>
              <a:t> </a:t>
            </a:r>
            <a:r>
              <a:rPr lang="en-US" altLang="zh-CN" dirty="0" err="1"/>
              <a:t>kita</a:t>
            </a:r>
            <a:r>
              <a:rPr lang="en-US" altLang="zh-CN" dirty="0"/>
              <a:t>.</a:t>
            </a:r>
            <a:endParaRPr lang="zh-CN" altLang="en-US" dirty="0"/>
          </a:p>
        </p:txBody>
      </p:sp>
      <p:sp>
        <p:nvSpPr>
          <p:cNvPr id="11" name="Subtitle 10"/>
          <p:cNvSpPr>
            <a:spLocks noGrp="1"/>
          </p:cNvSpPr>
          <p:nvPr>
            <p:ph type="subTitle" idx="9"/>
          </p:nvPr>
        </p:nvSpPr>
        <p:spPr>
          <a:xfrm>
            <a:off x="4095172" y="4172479"/>
            <a:ext cx="4552082" cy="669300"/>
          </a:xfrm>
        </p:spPr>
        <p:txBody>
          <a:bodyPr/>
          <a:lstStyle/>
          <a:p>
            <a:pPr algn="just"/>
            <a:r>
              <a:rPr lang="ms-MY" altLang="zh-CN" dirty="0"/>
              <a:t>	Kerajaan terpaksa memperuntukkan sejumlah wang yang banyak untuk memastikan urusan persatuan kebajikan berjalan dengan lancar. </a:t>
            </a:r>
            <a:endParaRPr lang="zh-CN" altLang="en-US" dirty="0"/>
          </a:p>
        </p:txBody>
      </p:sp>
      <p:sp>
        <p:nvSpPr>
          <p:cNvPr id="14" name="Subtitle 13"/>
          <p:cNvSpPr>
            <a:spLocks noGrp="1"/>
          </p:cNvSpPr>
          <p:nvPr>
            <p:ph type="subTitle" idx="15"/>
          </p:nvPr>
        </p:nvSpPr>
        <p:spPr>
          <a:xfrm>
            <a:off x="4138675" y="2554577"/>
            <a:ext cx="4391378" cy="1558727"/>
          </a:xfrm>
        </p:spPr>
        <p:txBody>
          <a:bodyPr/>
          <a:lstStyle/>
          <a:p>
            <a:pPr algn="just"/>
            <a:r>
              <a:rPr lang="en-US" altLang="zh-CN" dirty="0"/>
              <a:t>	</a:t>
            </a:r>
            <a:r>
              <a:rPr lang="en-US" altLang="zh-CN" dirty="0" err="1"/>
              <a:t>Tindakan</a:t>
            </a:r>
            <a:r>
              <a:rPr lang="en-US" altLang="zh-CN" dirty="0"/>
              <a:t> </a:t>
            </a:r>
            <a:r>
              <a:rPr lang="en-US" altLang="zh-CN" dirty="0" err="1"/>
              <a:t>ibu</a:t>
            </a:r>
            <a:r>
              <a:rPr lang="en-US" altLang="zh-CN" dirty="0"/>
              <a:t> </a:t>
            </a:r>
            <a:r>
              <a:rPr lang="en-US" altLang="zh-CN" dirty="0" err="1"/>
              <a:t>bapa</a:t>
            </a:r>
            <a:r>
              <a:rPr lang="en-US" altLang="zh-CN" dirty="0"/>
              <a:t> yang </a:t>
            </a:r>
            <a:r>
              <a:rPr lang="en-US" altLang="zh-CN" dirty="0" err="1"/>
              <a:t>tidak</a:t>
            </a:r>
            <a:r>
              <a:rPr lang="en-US" altLang="zh-CN" dirty="0"/>
              <a:t> </a:t>
            </a:r>
            <a:r>
              <a:rPr lang="en-US" altLang="zh-CN" dirty="0" err="1"/>
              <a:t>bertanggungjawab</a:t>
            </a:r>
            <a:r>
              <a:rPr lang="en-US" altLang="zh-CN" dirty="0"/>
              <a:t> </a:t>
            </a:r>
            <a:r>
              <a:rPr lang="en-US" altLang="zh-CN" dirty="0" err="1"/>
              <a:t>akan</a:t>
            </a:r>
            <a:r>
              <a:rPr lang="en-US" altLang="zh-CN" dirty="0"/>
              <a:t> </a:t>
            </a:r>
            <a:r>
              <a:rPr lang="en-US" altLang="zh-CN" dirty="0" err="1"/>
              <a:t>menyebabkan</a:t>
            </a:r>
            <a:r>
              <a:rPr lang="en-US" altLang="zh-CN" dirty="0"/>
              <a:t> </a:t>
            </a:r>
            <a:r>
              <a:rPr lang="en-US" altLang="zh-CN" dirty="0" err="1"/>
              <a:t>bayi</a:t>
            </a:r>
            <a:r>
              <a:rPr lang="en-US" altLang="zh-CN" dirty="0"/>
              <a:t> </a:t>
            </a:r>
            <a:r>
              <a:rPr lang="en-US" altLang="zh-CN" dirty="0" err="1"/>
              <a:t>mereka</a:t>
            </a:r>
            <a:r>
              <a:rPr lang="en-US" altLang="zh-CN" dirty="0"/>
              <a:t> </a:t>
            </a:r>
            <a:r>
              <a:rPr lang="en-US" altLang="zh-CN" dirty="0" err="1"/>
              <a:t>membesar</a:t>
            </a:r>
            <a:r>
              <a:rPr lang="en-US" altLang="zh-CN" dirty="0"/>
              <a:t> </a:t>
            </a:r>
            <a:r>
              <a:rPr lang="en-US" altLang="zh-CN" dirty="0" err="1"/>
              <a:t>tanpa</a:t>
            </a:r>
            <a:r>
              <a:rPr lang="en-US" altLang="zh-CN" dirty="0"/>
              <a:t> </a:t>
            </a:r>
            <a:r>
              <a:rPr lang="en-US" altLang="zh-CN" dirty="0" err="1"/>
              <a:t>belaian</a:t>
            </a:r>
            <a:r>
              <a:rPr lang="en-US" altLang="zh-CN" dirty="0"/>
              <a:t> </a:t>
            </a:r>
            <a:r>
              <a:rPr lang="en-US" altLang="zh-CN" dirty="0" err="1"/>
              <a:t>kasih</a:t>
            </a:r>
            <a:r>
              <a:rPr lang="en-US" altLang="zh-CN" dirty="0"/>
              <a:t> saying </a:t>
            </a:r>
            <a:r>
              <a:rPr lang="en-US" altLang="zh-CN" dirty="0" err="1"/>
              <a:t>dan</a:t>
            </a:r>
            <a:r>
              <a:rPr lang="en-US" altLang="zh-CN" dirty="0"/>
              <a:t> </a:t>
            </a:r>
            <a:r>
              <a:rPr lang="en-US" altLang="zh-CN" dirty="0" err="1"/>
              <a:t>didikan</a:t>
            </a:r>
            <a:r>
              <a:rPr lang="en-US" altLang="zh-CN" dirty="0"/>
              <a:t> </a:t>
            </a:r>
            <a:r>
              <a:rPr lang="en-US" altLang="zh-CN" dirty="0" err="1"/>
              <a:t>sempurna</a:t>
            </a:r>
            <a:r>
              <a:rPr lang="en-US" altLang="zh-CN" dirty="0"/>
              <a:t> </a:t>
            </a:r>
            <a:r>
              <a:rPr lang="en-US" altLang="zh-CN" dirty="0" err="1"/>
              <a:t>dan</a:t>
            </a:r>
            <a:r>
              <a:rPr lang="en-US" altLang="zh-CN" dirty="0"/>
              <a:t> </a:t>
            </a:r>
            <a:r>
              <a:rPr lang="en-US" altLang="zh-CN" dirty="0" err="1"/>
              <a:t>akan</a:t>
            </a:r>
            <a:r>
              <a:rPr lang="en-US" altLang="zh-CN" dirty="0"/>
              <a:t> </a:t>
            </a:r>
            <a:r>
              <a:rPr lang="en-US" altLang="zh-CN" dirty="0" err="1"/>
              <a:t>menjejaskan</a:t>
            </a:r>
            <a:r>
              <a:rPr lang="en-US" altLang="zh-CN" dirty="0"/>
              <a:t> </a:t>
            </a:r>
            <a:r>
              <a:rPr lang="en-US" altLang="zh-CN" dirty="0" err="1"/>
              <a:t>emosinya</a:t>
            </a:r>
            <a:r>
              <a:rPr lang="en-US" altLang="zh-CN" dirty="0"/>
              <a:t>.</a:t>
            </a:r>
            <a:endParaRPr lang="zh-CN" altLang="en-US" dirty="0"/>
          </a:p>
        </p:txBody>
      </p:sp>
      <p:sp>
        <p:nvSpPr>
          <p:cNvPr id="16" name="Google Shape;928;p28"/>
          <p:cNvSpPr txBox="1">
            <a:spLocks/>
          </p:cNvSpPr>
          <p:nvPr/>
        </p:nvSpPr>
        <p:spPr>
          <a:xfrm>
            <a:off x="2081776" y="140436"/>
            <a:ext cx="4289437" cy="6120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1600"/>
              <a:buFont typeface="Montserrat"/>
              <a:buNone/>
              <a:defRPr sz="1600" b="1" i="0" u="none" strike="noStrike" cap="none">
                <a:solidFill>
                  <a:schemeClr val="lt2"/>
                </a:solidFill>
                <a:latin typeface="Montserrat"/>
                <a:ea typeface="Montserrat"/>
                <a:cs typeface="Montserrat"/>
                <a:sym typeface="Montserrat"/>
              </a:defRPr>
            </a:lvl1pPr>
            <a:lvl2pPr marR="0" lvl="1" algn="l" rtl="0">
              <a:lnSpc>
                <a:spcPct val="1000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9pPr>
          </a:lstStyle>
          <a:p>
            <a:r>
              <a:rPr lang="ms-MY" dirty="0"/>
              <a:t>PERMASALAHAN KAJIAN DAN TOPIK</a:t>
            </a:r>
          </a:p>
        </p:txBody>
      </p:sp>
      <p:sp>
        <p:nvSpPr>
          <p:cNvPr id="17" name="Title 6"/>
          <p:cNvSpPr>
            <a:spLocks noGrp="1"/>
          </p:cNvSpPr>
          <p:nvPr>
            <p:ph type="title" idx="5"/>
          </p:nvPr>
        </p:nvSpPr>
        <p:spPr>
          <a:xfrm>
            <a:off x="3650212" y="1869334"/>
            <a:ext cx="4279461" cy="824700"/>
          </a:xfrm>
        </p:spPr>
        <p:txBody>
          <a:bodyPr/>
          <a:lstStyle/>
          <a:p>
            <a:r>
              <a:rPr lang="en-US" altLang="zh-CN" dirty="0"/>
              <a:t>2)Masa </a:t>
            </a:r>
            <a:r>
              <a:rPr lang="en-US" altLang="zh-CN" dirty="0" err="1"/>
              <a:t>depan</a:t>
            </a:r>
            <a:r>
              <a:rPr lang="en-US" altLang="zh-CN" dirty="0"/>
              <a:t> </a:t>
            </a:r>
            <a:r>
              <a:rPr lang="en-US" altLang="zh-CN" dirty="0" err="1"/>
              <a:t>bayi</a:t>
            </a:r>
            <a:r>
              <a:rPr lang="en-US" altLang="zh-CN" dirty="0"/>
              <a:t> </a:t>
            </a:r>
            <a:r>
              <a:rPr lang="en-US" altLang="zh-CN" dirty="0" err="1"/>
              <a:t>terjejas</a:t>
            </a:r>
            <a:endParaRPr lang="zh-CN" altLang="en-US" dirty="0"/>
          </a:p>
        </p:txBody>
      </p:sp>
      <p:sp>
        <p:nvSpPr>
          <p:cNvPr id="20" name="Title 6"/>
          <p:cNvSpPr>
            <a:spLocks noGrp="1"/>
          </p:cNvSpPr>
          <p:nvPr>
            <p:ph type="title" idx="5"/>
          </p:nvPr>
        </p:nvSpPr>
        <p:spPr>
          <a:xfrm>
            <a:off x="4411295" y="3411364"/>
            <a:ext cx="4279461" cy="824700"/>
          </a:xfrm>
        </p:spPr>
        <p:txBody>
          <a:bodyPr/>
          <a:lstStyle/>
          <a:p>
            <a:pPr algn="l"/>
            <a:r>
              <a:rPr lang="en-US" altLang="zh-CN" dirty="0"/>
              <a:t>3)Kos </a:t>
            </a:r>
            <a:r>
              <a:rPr lang="en-US" altLang="zh-CN" dirty="0" err="1"/>
              <a:t>perbelanjaan</a:t>
            </a:r>
            <a:r>
              <a:rPr lang="en-US" altLang="zh-CN" dirty="0"/>
              <a:t> </a:t>
            </a:r>
            <a:r>
              <a:rPr lang="en-US" altLang="zh-CN" dirty="0" err="1"/>
              <a:t>pihak</a:t>
            </a:r>
            <a:r>
              <a:rPr lang="en-US" altLang="zh-CN" dirty="0"/>
              <a:t> </a:t>
            </a:r>
            <a:r>
              <a:rPr lang="en-US" altLang="zh-CN" dirty="0" err="1"/>
              <a:t>berkuasa</a:t>
            </a:r>
            <a:r>
              <a:rPr lang="en-US" altLang="zh-CN" dirty="0"/>
              <a:t> </a:t>
            </a:r>
            <a:r>
              <a:rPr lang="en-US" altLang="zh-CN" dirty="0" err="1"/>
              <a:t>bertambah</a:t>
            </a:r>
            <a:endParaRPr lang="zh-CN" altLang="en-US" dirty="0"/>
          </a:p>
        </p:txBody>
      </p:sp>
      <p:sp>
        <p:nvSpPr>
          <p:cNvPr id="21" name="Title 3"/>
          <p:cNvSpPr>
            <a:spLocks noGrp="1"/>
          </p:cNvSpPr>
          <p:nvPr>
            <p:ph type="title" idx="3"/>
          </p:nvPr>
        </p:nvSpPr>
        <p:spPr>
          <a:xfrm>
            <a:off x="1251847" y="2306759"/>
            <a:ext cx="3320153" cy="824700"/>
          </a:xfrm>
        </p:spPr>
        <p:txBody>
          <a:bodyPr/>
          <a:lstStyle/>
          <a:p>
            <a:pPr algn="l"/>
            <a:r>
              <a:rPr lang="en-US" altLang="zh-CN" dirty="0"/>
              <a:t>2) </a:t>
            </a:r>
            <a:r>
              <a:rPr lang="en-US" altLang="zh-CN" dirty="0" err="1"/>
              <a:t>Maklumat</a:t>
            </a:r>
            <a:r>
              <a:rPr lang="en-US" altLang="zh-CN" dirty="0"/>
              <a:t> </a:t>
            </a:r>
            <a:r>
              <a:rPr lang="en-US" altLang="zh-CN" dirty="0" err="1"/>
              <a:t>terhad</a:t>
            </a:r>
            <a:endParaRPr lang="zh-CN" altLang="en-US" dirty="0"/>
          </a:p>
        </p:txBody>
      </p:sp>
      <p:sp>
        <p:nvSpPr>
          <p:cNvPr id="23" name="Subtitle 10"/>
          <p:cNvSpPr txBox="1">
            <a:spLocks/>
          </p:cNvSpPr>
          <p:nvPr/>
        </p:nvSpPr>
        <p:spPr>
          <a:xfrm>
            <a:off x="847999" y="3120499"/>
            <a:ext cx="3724001" cy="66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2"/>
              </a:buClr>
              <a:buSzPts val="1200"/>
              <a:buFont typeface="Montserrat"/>
              <a:buNone/>
              <a:defRPr sz="1200" b="0" i="0" u="none" strike="noStrike" cap="none">
                <a:solidFill>
                  <a:schemeClr val="lt2"/>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lt2"/>
              </a:buClr>
              <a:buSzPts val="2100"/>
              <a:buFont typeface="Montserrat"/>
              <a:buNone/>
              <a:defRPr sz="2100" b="0" i="0" u="none" strike="noStrike" cap="none">
                <a:solidFill>
                  <a:schemeClr val="lt2"/>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lt2"/>
              </a:buClr>
              <a:buSzPts val="2100"/>
              <a:buFont typeface="Montserrat"/>
              <a:buNone/>
              <a:defRPr sz="2100" b="0" i="0" u="none" strike="noStrike" cap="none">
                <a:solidFill>
                  <a:schemeClr val="lt2"/>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lt2"/>
              </a:buClr>
              <a:buSzPts val="2100"/>
              <a:buFont typeface="Montserrat"/>
              <a:buNone/>
              <a:defRPr sz="2100" b="0" i="0" u="none" strike="noStrike" cap="none">
                <a:solidFill>
                  <a:schemeClr val="lt2"/>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lt2"/>
              </a:buClr>
              <a:buSzPts val="2100"/>
              <a:buFont typeface="Montserrat"/>
              <a:buNone/>
              <a:defRPr sz="2100" b="0" i="0" u="none" strike="noStrike" cap="none">
                <a:solidFill>
                  <a:schemeClr val="lt2"/>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lt2"/>
              </a:buClr>
              <a:buSzPts val="2100"/>
              <a:buFont typeface="Montserrat"/>
              <a:buNone/>
              <a:defRPr sz="2100" b="0" i="0" u="none" strike="noStrike" cap="none">
                <a:solidFill>
                  <a:schemeClr val="lt2"/>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lt2"/>
              </a:buClr>
              <a:buSzPts val="2100"/>
              <a:buFont typeface="Montserrat"/>
              <a:buNone/>
              <a:defRPr sz="2100" b="0" i="0" u="none" strike="noStrike" cap="none">
                <a:solidFill>
                  <a:schemeClr val="lt2"/>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lt2"/>
              </a:buClr>
              <a:buSzPts val="2100"/>
              <a:buFont typeface="Montserrat"/>
              <a:buNone/>
              <a:defRPr sz="2100" b="0" i="0" u="none" strike="noStrike" cap="none">
                <a:solidFill>
                  <a:schemeClr val="lt2"/>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lt2"/>
              </a:buClr>
              <a:buSzPts val="2100"/>
              <a:buFont typeface="Montserrat"/>
              <a:buNone/>
              <a:defRPr sz="2100" b="0" i="0" u="none" strike="noStrike" cap="none">
                <a:solidFill>
                  <a:schemeClr val="lt2"/>
                </a:solidFill>
                <a:latin typeface="Montserrat"/>
                <a:ea typeface="Montserrat"/>
                <a:cs typeface="Montserrat"/>
                <a:sym typeface="Montserrat"/>
              </a:defRPr>
            </a:lvl9pPr>
          </a:lstStyle>
          <a:p>
            <a:pPr algn="just"/>
            <a:r>
              <a:rPr lang="ms-MY" altLang="zh-CN" dirty="0"/>
              <a:t>	Kita mempunyai maklumat terhad tentang kes pembuangan bayi kerana </a:t>
            </a:r>
            <a:br>
              <a:rPr lang="ms-MY" altLang="zh-CN" dirty="0"/>
            </a:br>
            <a:r>
              <a:rPr lang="ms-MY" altLang="zh-CN" dirty="0"/>
              <a:t>tak pernah menghadapi kes tersebut.</a:t>
            </a:r>
            <a:endParaRPr lang="zh-CN" altLang="en-US" dirty="0"/>
          </a:p>
        </p:txBody>
      </p:sp>
    </p:spTree>
    <p:extLst>
      <p:ext uri="{BB962C8B-B14F-4D97-AF65-F5344CB8AC3E}">
        <p14:creationId xmlns:p14="http://schemas.microsoft.com/office/powerpoint/2010/main" val="3080713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903" y="457081"/>
            <a:ext cx="7574844" cy="931800"/>
          </a:xfrm>
        </p:spPr>
        <p:txBody>
          <a:bodyPr/>
          <a:lstStyle/>
          <a:p>
            <a:r>
              <a:rPr lang="en-US" altLang="zh-CN" sz="2800" dirty="0"/>
              <a:t>1)</a:t>
            </a:r>
            <a:r>
              <a:rPr lang="en-US" altLang="zh-CN" sz="2800" dirty="0" err="1"/>
              <a:t>Melaporkan</a:t>
            </a:r>
            <a:r>
              <a:rPr lang="en-US" altLang="zh-CN" sz="2800" dirty="0"/>
              <a:t> </a:t>
            </a:r>
            <a:r>
              <a:rPr lang="en-US" altLang="zh-CN" sz="2800" dirty="0" err="1"/>
              <a:t>kes</a:t>
            </a:r>
            <a:r>
              <a:rPr lang="en-US" altLang="zh-CN" sz="2800" dirty="0"/>
              <a:t> </a:t>
            </a:r>
            <a:r>
              <a:rPr lang="en-US" altLang="zh-CN" sz="2800" dirty="0" err="1"/>
              <a:t>dan</a:t>
            </a:r>
            <a:r>
              <a:rPr lang="en-US" altLang="zh-CN" sz="2800" dirty="0"/>
              <a:t> </a:t>
            </a:r>
            <a:r>
              <a:rPr lang="en-US" altLang="zh-CN" sz="2800" dirty="0" err="1"/>
              <a:t>memberi</a:t>
            </a:r>
            <a:r>
              <a:rPr lang="en-US" altLang="zh-CN" sz="2800" dirty="0"/>
              <a:t> </a:t>
            </a:r>
            <a:r>
              <a:rPr lang="en-US" altLang="zh-CN" sz="2800" dirty="0" err="1"/>
              <a:t>bantuan</a:t>
            </a:r>
            <a:r>
              <a:rPr lang="en-US" altLang="zh-CN" sz="2800" dirty="0"/>
              <a:t> </a:t>
            </a:r>
            <a:r>
              <a:rPr lang="en-US" altLang="zh-CN" sz="2800" dirty="0" err="1"/>
              <a:t>kepada</a:t>
            </a:r>
            <a:r>
              <a:rPr lang="en-US" altLang="zh-CN" sz="2800" dirty="0"/>
              <a:t> </a:t>
            </a:r>
            <a:r>
              <a:rPr lang="en-US" altLang="zh-CN" sz="2800" dirty="0" err="1"/>
              <a:t>pihak</a:t>
            </a:r>
            <a:r>
              <a:rPr lang="en-US" altLang="zh-CN" sz="2800" dirty="0"/>
              <a:t> </a:t>
            </a:r>
            <a:r>
              <a:rPr lang="en-US" altLang="zh-CN" sz="2800" dirty="0" err="1"/>
              <a:t>berkuasa</a:t>
            </a:r>
            <a:r>
              <a:rPr lang="en-US" altLang="zh-CN" sz="2800" dirty="0"/>
              <a:t>.</a:t>
            </a:r>
            <a:endParaRPr lang="zh-CN" altLang="en-US" sz="2800" dirty="0"/>
          </a:p>
        </p:txBody>
      </p:sp>
      <p:sp>
        <p:nvSpPr>
          <p:cNvPr id="3" name="Title 2"/>
          <p:cNvSpPr>
            <a:spLocks noGrp="1"/>
          </p:cNvSpPr>
          <p:nvPr>
            <p:ph type="title" idx="2"/>
          </p:nvPr>
        </p:nvSpPr>
        <p:spPr/>
        <p:txBody>
          <a:bodyPr/>
          <a:lstStyle/>
          <a:p>
            <a:endParaRPr lang="zh-CN" altLang="en-US"/>
          </a:p>
        </p:txBody>
      </p:sp>
      <p:sp>
        <p:nvSpPr>
          <p:cNvPr id="4" name="Title 3"/>
          <p:cNvSpPr>
            <a:spLocks noGrp="1"/>
          </p:cNvSpPr>
          <p:nvPr>
            <p:ph type="title" idx="3"/>
          </p:nvPr>
        </p:nvSpPr>
        <p:spPr>
          <a:xfrm>
            <a:off x="1130481" y="1480636"/>
            <a:ext cx="6513688" cy="824700"/>
          </a:xfrm>
        </p:spPr>
        <p:txBody>
          <a:bodyPr/>
          <a:lstStyle/>
          <a:p>
            <a:r>
              <a:rPr lang="en-US" altLang="zh-CN" dirty="0"/>
              <a:t>Kita </a:t>
            </a:r>
            <a:r>
              <a:rPr lang="en-US" altLang="zh-CN" dirty="0" err="1"/>
              <a:t>akan</a:t>
            </a:r>
            <a:r>
              <a:rPr lang="en-US" altLang="zh-CN" dirty="0"/>
              <a:t> </a:t>
            </a:r>
            <a:r>
              <a:rPr lang="en-US" altLang="zh-CN" dirty="0" err="1"/>
              <a:t>melaporkan</a:t>
            </a:r>
            <a:r>
              <a:rPr lang="en-US" altLang="zh-CN" dirty="0"/>
              <a:t> </a:t>
            </a:r>
            <a:r>
              <a:rPr lang="en-US" altLang="zh-CN" dirty="0" err="1"/>
              <a:t>kes</a:t>
            </a:r>
            <a:r>
              <a:rPr lang="en-US" altLang="zh-CN" dirty="0"/>
              <a:t> </a:t>
            </a:r>
            <a:r>
              <a:rPr lang="en-US" altLang="zh-CN" dirty="0" err="1"/>
              <a:t>pembuangan</a:t>
            </a:r>
            <a:r>
              <a:rPr lang="en-US" altLang="zh-CN" dirty="0"/>
              <a:t> </a:t>
            </a:r>
            <a:r>
              <a:rPr lang="en-US" altLang="zh-CN" dirty="0" err="1"/>
              <a:t>bayi</a:t>
            </a:r>
            <a:r>
              <a:rPr lang="en-US" altLang="zh-CN" dirty="0"/>
              <a:t> </a:t>
            </a:r>
            <a:r>
              <a:rPr lang="en-US" altLang="zh-CN" dirty="0" err="1"/>
              <a:t>kepada</a:t>
            </a:r>
            <a:r>
              <a:rPr lang="en-US" altLang="zh-CN" dirty="0"/>
              <a:t> </a:t>
            </a:r>
            <a:r>
              <a:rPr lang="en-US" altLang="zh-CN" dirty="0" err="1"/>
              <a:t>pihak</a:t>
            </a:r>
            <a:r>
              <a:rPr lang="en-US" altLang="zh-CN" dirty="0"/>
              <a:t> </a:t>
            </a:r>
            <a:r>
              <a:rPr lang="en-US" altLang="zh-CN" dirty="0" err="1"/>
              <a:t>berkuasa</a:t>
            </a:r>
            <a:r>
              <a:rPr lang="en-US" altLang="zh-CN" dirty="0"/>
              <a:t> </a:t>
            </a:r>
            <a:r>
              <a:rPr lang="en-US" altLang="zh-CN" dirty="0" err="1"/>
              <a:t>untuk</a:t>
            </a:r>
            <a:r>
              <a:rPr lang="en-US" altLang="zh-CN" dirty="0"/>
              <a:t> </a:t>
            </a:r>
            <a:r>
              <a:rPr lang="en-US" altLang="zh-CN" dirty="0" err="1"/>
              <a:t>mengelakkan</a:t>
            </a:r>
            <a:r>
              <a:rPr lang="en-US" altLang="zh-CN" dirty="0"/>
              <a:t> </a:t>
            </a:r>
            <a:r>
              <a:rPr lang="en-US" altLang="zh-CN" dirty="0" err="1"/>
              <a:t>pembunuhan</a:t>
            </a:r>
            <a:r>
              <a:rPr lang="en-US" altLang="zh-CN" dirty="0"/>
              <a:t> </a:t>
            </a:r>
            <a:r>
              <a:rPr lang="en-US" altLang="zh-CN" dirty="0" err="1"/>
              <a:t>bayi</a:t>
            </a:r>
            <a:r>
              <a:rPr lang="en-US" altLang="zh-CN" dirty="0"/>
              <a:t> </a:t>
            </a:r>
            <a:r>
              <a:rPr lang="en-US" altLang="zh-CN" dirty="0" err="1"/>
              <a:t>berlaku</a:t>
            </a:r>
            <a:r>
              <a:rPr lang="en-US" altLang="zh-CN" dirty="0"/>
              <a:t> </a:t>
            </a:r>
            <a:r>
              <a:rPr lang="en-US" altLang="zh-CN" dirty="0" err="1"/>
              <a:t>serta</a:t>
            </a:r>
            <a:r>
              <a:rPr lang="en-US" altLang="zh-CN" dirty="0"/>
              <a:t> </a:t>
            </a:r>
            <a:r>
              <a:rPr lang="en-US" altLang="zh-CN" dirty="0" err="1"/>
              <a:t>berkejasama</a:t>
            </a:r>
            <a:r>
              <a:rPr lang="en-US" altLang="zh-CN" dirty="0"/>
              <a:t> </a:t>
            </a:r>
            <a:r>
              <a:rPr lang="en-US" altLang="zh-CN" dirty="0" err="1"/>
              <a:t>dengan</a:t>
            </a:r>
            <a:r>
              <a:rPr lang="en-US" altLang="zh-CN" dirty="0"/>
              <a:t> </a:t>
            </a:r>
            <a:r>
              <a:rPr lang="en-US" altLang="zh-CN" dirty="0" err="1"/>
              <a:t>pihak</a:t>
            </a:r>
            <a:r>
              <a:rPr lang="en-US" altLang="zh-CN" dirty="0"/>
              <a:t> </a:t>
            </a:r>
            <a:r>
              <a:rPr lang="en-US" altLang="zh-CN" dirty="0" err="1"/>
              <a:t>berkuasa</a:t>
            </a:r>
            <a:r>
              <a:rPr lang="en-US" altLang="zh-CN" dirty="0"/>
              <a:t> </a:t>
            </a:r>
            <a:r>
              <a:rPr lang="en-US" altLang="zh-CN" dirty="0" err="1"/>
              <a:t>mengadkan</a:t>
            </a:r>
            <a:r>
              <a:rPr lang="en-US" altLang="zh-CN" dirty="0"/>
              <a:t> </a:t>
            </a:r>
            <a:r>
              <a:rPr lang="en-US" altLang="zh-CN" dirty="0" err="1"/>
              <a:t>kempen</a:t>
            </a:r>
            <a:r>
              <a:rPr lang="en-US" altLang="zh-CN" dirty="0"/>
              <a:t> </a:t>
            </a:r>
            <a:r>
              <a:rPr lang="en-US" altLang="zh-CN" dirty="0" err="1"/>
              <a:t>atau</a:t>
            </a:r>
            <a:r>
              <a:rPr lang="en-US" altLang="zh-CN" dirty="0"/>
              <a:t> </a:t>
            </a:r>
            <a:r>
              <a:rPr lang="en-US" altLang="zh-CN" dirty="0" err="1"/>
              <a:t>ceramah</a:t>
            </a:r>
            <a:r>
              <a:rPr lang="en-US" altLang="zh-CN" dirty="0"/>
              <a:t> agar </a:t>
            </a:r>
            <a:r>
              <a:rPr lang="en-US" altLang="zh-CN" dirty="0" err="1"/>
              <a:t>dapat</a:t>
            </a:r>
            <a:r>
              <a:rPr lang="en-US" altLang="zh-CN" dirty="0"/>
              <a:t> </a:t>
            </a:r>
            <a:r>
              <a:rPr lang="en-US" altLang="zh-CN" dirty="0" err="1"/>
              <a:t>memberi</a:t>
            </a:r>
            <a:r>
              <a:rPr lang="en-US" altLang="zh-CN" dirty="0"/>
              <a:t> </a:t>
            </a:r>
            <a:r>
              <a:rPr lang="en-US" altLang="zh-CN" dirty="0" err="1"/>
              <a:t>kesedaran</a:t>
            </a:r>
            <a:r>
              <a:rPr lang="en-US" altLang="zh-CN" dirty="0"/>
              <a:t> </a:t>
            </a:r>
            <a:r>
              <a:rPr lang="en-US" altLang="zh-CN" dirty="0" err="1"/>
              <a:t>kepada</a:t>
            </a:r>
            <a:r>
              <a:rPr lang="en-US" altLang="zh-CN" dirty="0"/>
              <a:t> </a:t>
            </a:r>
            <a:r>
              <a:rPr lang="en-US" altLang="zh-CN" dirty="0" err="1"/>
              <a:t>remaja</a:t>
            </a:r>
            <a:r>
              <a:rPr lang="en-US" altLang="zh-CN" dirty="0"/>
              <a:t> </a:t>
            </a:r>
            <a:r>
              <a:rPr lang="en-US" altLang="zh-CN" dirty="0" err="1"/>
              <a:t>kini</a:t>
            </a:r>
            <a:r>
              <a:rPr lang="en-US" altLang="zh-CN" dirty="0"/>
              <a:t>.</a:t>
            </a:r>
            <a:endParaRPr lang="zh-CN" altLang="en-US" dirty="0"/>
          </a:p>
        </p:txBody>
      </p:sp>
      <p:sp>
        <p:nvSpPr>
          <p:cNvPr id="9" name="Title 8"/>
          <p:cNvSpPr>
            <a:spLocks noGrp="1"/>
          </p:cNvSpPr>
          <p:nvPr>
            <p:ph type="title" idx="7"/>
          </p:nvPr>
        </p:nvSpPr>
        <p:spPr>
          <a:xfrm>
            <a:off x="1130481" y="2397091"/>
            <a:ext cx="5966414" cy="931800"/>
          </a:xfrm>
        </p:spPr>
        <p:txBody>
          <a:bodyPr/>
          <a:lstStyle/>
          <a:p>
            <a:r>
              <a:rPr lang="en-US" altLang="zh-CN" sz="2800" dirty="0"/>
              <a:t>2) </a:t>
            </a:r>
            <a:r>
              <a:rPr lang="en-US" altLang="zh-CN" sz="2800" dirty="0" err="1"/>
              <a:t>Memberi</a:t>
            </a:r>
            <a:r>
              <a:rPr lang="en-US" altLang="zh-CN" sz="2800" dirty="0"/>
              <a:t> </a:t>
            </a:r>
            <a:r>
              <a:rPr lang="en-US" altLang="zh-CN" sz="2800" dirty="0" err="1"/>
              <a:t>didikan</a:t>
            </a:r>
            <a:r>
              <a:rPr lang="en-US" altLang="zh-CN" sz="2800" dirty="0"/>
              <a:t> agama </a:t>
            </a:r>
            <a:r>
              <a:rPr lang="en-US" altLang="zh-CN" sz="2800" dirty="0" err="1"/>
              <a:t>kepada</a:t>
            </a:r>
            <a:r>
              <a:rPr lang="en-US" altLang="zh-CN" sz="2800" dirty="0"/>
              <a:t> </a:t>
            </a:r>
            <a:r>
              <a:rPr lang="en-US" altLang="zh-CN" sz="2800" dirty="0" err="1"/>
              <a:t>remaja</a:t>
            </a:r>
            <a:endParaRPr lang="zh-CN" altLang="en-US" sz="2800" dirty="0"/>
          </a:p>
        </p:txBody>
      </p:sp>
      <p:sp>
        <p:nvSpPr>
          <p:cNvPr id="10" name="Title 9"/>
          <p:cNvSpPr>
            <a:spLocks noGrp="1"/>
          </p:cNvSpPr>
          <p:nvPr>
            <p:ph type="title" idx="8"/>
          </p:nvPr>
        </p:nvSpPr>
        <p:spPr>
          <a:xfrm>
            <a:off x="1686611" y="3622564"/>
            <a:ext cx="5851601" cy="824700"/>
          </a:xfrm>
        </p:spPr>
        <p:txBody>
          <a:bodyPr/>
          <a:lstStyle/>
          <a:p>
            <a:pPr algn="just"/>
            <a:r>
              <a:rPr lang="en-US" altLang="zh-CN" dirty="0"/>
              <a:t>Kita </a:t>
            </a:r>
            <a:r>
              <a:rPr lang="en-US" altLang="zh-CN" dirty="0" err="1"/>
              <a:t>boleh</a:t>
            </a:r>
            <a:r>
              <a:rPr lang="en-US" altLang="zh-CN" dirty="0"/>
              <a:t> </a:t>
            </a:r>
            <a:r>
              <a:rPr lang="en-US" altLang="zh-CN" dirty="0" err="1"/>
              <a:t>memimpin</a:t>
            </a:r>
            <a:r>
              <a:rPr lang="en-US" altLang="zh-CN" dirty="0"/>
              <a:t> </a:t>
            </a:r>
            <a:r>
              <a:rPr lang="en-US" altLang="zh-CN" dirty="0" err="1"/>
              <a:t>remaja</a:t>
            </a:r>
            <a:r>
              <a:rPr lang="en-US" altLang="zh-CN" dirty="0"/>
              <a:t> </a:t>
            </a:r>
            <a:r>
              <a:rPr lang="en-US" altLang="zh-CN" dirty="0" err="1"/>
              <a:t>menyertai</a:t>
            </a:r>
            <a:r>
              <a:rPr lang="en-US" altLang="zh-CN" dirty="0"/>
              <a:t> </a:t>
            </a:r>
            <a:r>
              <a:rPr lang="en-US" altLang="zh-CN" dirty="0" err="1"/>
              <a:t>aktiviti</a:t>
            </a:r>
            <a:r>
              <a:rPr lang="en-US" altLang="zh-CN" dirty="0"/>
              <a:t> agama </a:t>
            </a:r>
            <a:r>
              <a:rPr lang="en-US" altLang="zh-CN" dirty="0" err="1"/>
              <a:t>dan</a:t>
            </a:r>
            <a:r>
              <a:rPr lang="en-US" altLang="zh-CN" dirty="0"/>
              <a:t> </a:t>
            </a:r>
            <a:r>
              <a:rPr lang="en-US" altLang="zh-CN" dirty="0" err="1"/>
              <a:t>memberi</a:t>
            </a:r>
            <a:r>
              <a:rPr lang="en-US" altLang="zh-CN" dirty="0"/>
              <a:t> </a:t>
            </a:r>
            <a:r>
              <a:rPr lang="en-US" altLang="zh-CN" dirty="0" err="1"/>
              <a:t>didikan</a:t>
            </a:r>
            <a:r>
              <a:rPr lang="en-US" altLang="zh-CN" dirty="0"/>
              <a:t> </a:t>
            </a:r>
            <a:r>
              <a:rPr lang="en-US" altLang="zh-CN" dirty="0" err="1"/>
              <a:t>kepada</a:t>
            </a:r>
            <a:r>
              <a:rPr lang="en-US" altLang="zh-CN" dirty="0"/>
              <a:t> </a:t>
            </a:r>
            <a:r>
              <a:rPr lang="en-US" altLang="zh-CN" dirty="0" err="1"/>
              <a:t>mereka</a:t>
            </a:r>
            <a:r>
              <a:rPr lang="en-US" altLang="zh-CN" dirty="0"/>
              <a:t> agar </a:t>
            </a:r>
            <a:r>
              <a:rPr lang="en-US" altLang="zh-CN" dirty="0" err="1"/>
              <a:t>mamandu</a:t>
            </a:r>
            <a:r>
              <a:rPr lang="en-US" altLang="zh-CN" dirty="0"/>
              <a:t> </a:t>
            </a:r>
            <a:r>
              <a:rPr lang="en-US" altLang="zh-CN" dirty="0" err="1"/>
              <a:t>mereka</a:t>
            </a:r>
            <a:r>
              <a:rPr lang="en-US" altLang="zh-CN" dirty="0"/>
              <a:t> </a:t>
            </a:r>
            <a:r>
              <a:rPr lang="en-US" altLang="zh-CN" dirty="0" err="1"/>
              <a:t>ke</a:t>
            </a:r>
            <a:r>
              <a:rPr lang="en-US" altLang="zh-CN" dirty="0"/>
              <a:t> </a:t>
            </a:r>
            <a:r>
              <a:rPr lang="en-US" altLang="zh-CN" dirty="0" err="1"/>
              <a:t>arah</a:t>
            </a:r>
            <a:r>
              <a:rPr lang="en-US" altLang="zh-CN" dirty="0"/>
              <a:t> </a:t>
            </a:r>
            <a:r>
              <a:rPr lang="en-US" altLang="zh-CN" dirty="0" err="1"/>
              <a:t>kebaikan</a:t>
            </a:r>
            <a:r>
              <a:rPr lang="en-US" altLang="zh-CN" dirty="0"/>
              <a:t>.  Kita juga </a:t>
            </a:r>
            <a:r>
              <a:rPr lang="en-US" altLang="zh-CN" dirty="0" err="1"/>
              <a:t>akan</a:t>
            </a:r>
            <a:r>
              <a:rPr lang="en-US" altLang="zh-CN" dirty="0"/>
              <a:t> </a:t>
            </a:r>
            <a:r>
              <a:rPr lang="en-US" altLang="zh-CN" dirty="0" err="1"/>
              <a:t>mendidik</a:t>
            </a:r>
            <a:r>
              <a:rPr lang="en-US" altLang="zh-CN" dirty="0"/>
              <a:t> </a:t>
            </a:r>
            <a:r>
              <a:rPr lang="en-US" altLang="zh-CN" dirty="0" err="1"/>
              <a:t>remaja</a:t>
            </a:r>
            <a:r>
              <a:rPr lang="en-US" altLang="zh-CN" dirty="0"/>
              <a:t> </a:t>
            </a:r>
            <a:r>
              <a:rPr lang="en-US" altLang="zh-CN" dirty="0" err="1"/>
              <a:t>mengelakkan</a:t>
            </a:r>
            <a:r>
              <a:rPr lang="en-US" altLang="zh-CN" dirty="0"/>
              <a:t> </a:t>
            </a:r>
            <a:r>
              <a:rPr lang="en-US" altLang="zh-CN" dirty="0" err="1"/>
              <a:t>menonton</a:t>
            </a:r>
            <a:r>
              <a:rPr lang="en-US" altLang="zh-CN" dirty="0"/>
              <a:t> </a:t>
            </a:r>
            <a:r>
              <a:rPr lang="en-US" altLang="zh-CN" dirty="0" err="1"/>
              <a:t>filem-filem</a:t>
            </a:r>
            <a:r>
              <a:rPr lang="en-US" altLang="zh-CN" dirty="0"/>
              <a:t> yang </a:t>
            </a:r>
            <a:r>
              <a:rPr lang="en-US" altLang="zh-CN" dirty="0" err="1"/>
              <a:t>mengandungi</a:t>
            </a:r>
            <a:r>
              <a:rPr lang="en-US" altLang="zh-CN" dirty="0"/>
              <a:t> </a:t>
            </a:r>
            <a:r>
              <a:rPr lang="en-US" altLang="zh-CN" dirty="0" err="1"/>
              <a:t>adegan-adegan</a:t>
            </a:r>
            <a:r>
              <a:rPr lang="en-US" altLang="zh-CN" dirty="0"/>
              <a:t> </a:t>
            </a:r>
            <a:r>
              <a:rPr lang="en-US" altLang="zh-CN" dirty="0" err="1"/>
              <a:t>lucah</a:t>
            </a:r>
            <a:r>
              <a:rPr lang="en-US" altLang="zh-CN" dirty="0"/>
              <a:t> </a:t>
            </a:r>
            <a:r>
              <a:rPr lang="en-US" altLang="zh-CN" dirty="0" err="1"/>
              <a:t>untuk</a:t>
            </a:r>
            <a:r>
              <a:rPr lang="en-US" altLang="zh-CN" dirty="0"/>
              <a:t> </a:t>
            </a:r>
            <a:r>
              <a:rPr lang="en-US" altLang="zh-CN" dirty="0" err="1"/>
              <a:t>menjaga</a:t>
            </a:r>
            <a:r>
              <a:rPr lang="en-US" altLang="zh-CN" dirty="0"/>
              <a:t> </a:t>
            </a:r>
            <a:r>
              <a:rPr lang="en-US" altLang="zh-CN" dirty="0" err="1"/>
              <a:t>hawa</a:t>
            </a:r>
            <a:r>
              <a:rPr lang="en-US" altLang="zh-CN" dirty="0"/>
              <a:t> </a:t>
            </a:r>
            <a:r>
              <a:rPr lang="en-US" altLang="zh-CN" dirty="0" err="1"/>
              <a:t>nafsu</a:t>
            </a:r>
            <a:r>
              <a:rPr lang="en-US" altLang="zh-CN" dirty="0"/>
              <a:t> </a:t>
            </a:r>
            <a:r>
              <a:rPr lang="en-US" altLang="zh-CN" dirty="0" err="1"/>
              <a:t>sendiri</a:t>
            </a:r>
            <a:r>
              <a:rPr lang="en-US" altLang="zh-CN" dirty="0"/>
              <a:t>.</a:t>
            </a:r>
            <a:endParaRPr lang="zh-CN" altLang="en-US" dirty="0"/>
          </a:p>
        </p:txBody>
      </p:sp>
      <p:sp>
        <p:nvSpPr>
          <p:cNvPr id="16" name="Google Shape;928;p28"/>
          <p:cNvSpPr txBox="1">
            <a:spLocks/>
          </p:cNvSpPr>
          <p:nvPr/>
        </p:nvSpPr>
        <p:spPr>
          <a:xfrm>
            <a:off x="3296696" y="38352"/>
            <a:ext cx="4289437" cy="6120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1600"/>
              <a:buFont typeface="Montserrat"/>
              <a:buNone/>
              <a:defRPr sz="1600" b="1" i="0" u="none" strike="noStrike" cap="none">
                <a:solidFill>
                  <a:schemeClr val="lt2"/>
                </a:solidFill>
                <a:latin typeface="Montserrat"/>
                <a:ea typeface="Montserrat"/>
                <a:cs typeface="Montserrat"/>
                <a:sym typeface="Montserrat"/>
              </a:defRPr>
            </a:lvl1pPr>
            <a:lvl2pPr marR="0" lvl="1" algn="l" rtl="0">
              <a:lnSpc>
                <a:spcPct val="1000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9pPr>
          </a:lstStyle>
          <a:p>
            <a:r>
              <a:rPr lang="ms-MY" sz="2000" dirty="0"/>
              <a:t>Cadangan</a:t>
            </a:r>
          </a:p>
        </p:txBody>
      </p:sp>
    </p:spTree>
    <p:extLst>
      <p:ext uri="{BB962C8B-B14F-4D97-AF65-F5344CB8AC3E}">
        <p14:creationId xmlns:p14="http://schemas.microsoft.com/office/powerpoint/2010/main" val="1852839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rot="-5400000">
            <a:off x="5226443" y="638292"/>
            <a:ext cx="7059600" cy="447900"/>
          </a:xfrm>
        </p:spPr>
        <p:txBody>
          <a:bodyPr/>
          <a:lstStyle/>
          <a:p>
            <a:endParaRPr lang="zh-CN" altLang="en-US"/>
          </a:p>
        </p:txBody>
      </p:sp>
      <p:sp>
        <p:nvSpPr>
          <p:cNvPr id="4" name="Title 3"/>
          <p:cNvSpPr>
            <a:spLocks noGrp="1"/>
          </p:cNvSpPr>
          <p:nvPr>
            <p:ph type="title" idx="3"/>
          </p:nvPr>
        </p:nvSpPr>
        <p:spPr>
          <a:xfrm>
            <a:off x="3400175" y="-326965"/>
            <a:ext cx="2029200" cy="824700"/>
          </a:xfrm>
        </p:spPr>
        <p:txBody>
          <a:bodyPr/>
          <a:lstStyle/>
          <a:p>
            <a:r>
              <a:rPr lang="en-US" altLang="zh-CN" dirty="0"/>
              <a:t>Google Form</a:t>
            </a:r>
            <a:endParaRPr lang="zh-CN" altLang="en-US" dirty="0"/>
          </a:p>
        </p:txBody>
      </p:sp>
      <p:sp>
        <p:nvSpPr>
          <p:cNvPr id="5" name="Subtitle 4"/>
          <p:cNvSpPr>
            <a:spLocks noGrp="1"/>
          </p:cNvSpPr>
          <p:nvPr>
            <p:ph type="subTitle" idx="1"/>
          </p:nvPr>
        </p:nvSpPr>
        <p:spPr/>
        <p:txBody>
          <a:bodyPr/>
          <a:lstStyle/>
          <a:p>
            <a:endParaRPr lang="zh-CN" altLang="en-US"/>
          </a:p>
        </p:txBody>
      </p:sp>
      <p:sp>
        <p:nvSpPr>
          <p:cNvPr id="7" name="Title 6"/>
          <p:cNvSpPr>
            <a:spLocks noGrp="1"/>
          </p:cNvSpPr>
          <p:nvPr>
            <p:ph type="title" idx="5"/>
          </p:nvPr>
        </p:nvSpPr>
        <p:spPr/>
        <p:txBody>
          <a:bodyPr/>
          <a:lstStyle/>
          <a:p>
            <a:endParaRPr lang="zh-CN" altLang="en-US"/>
          </a:p>
        </p:txBody>
      </p:sp>
      <p:sp>
        <p:nvSpPr>
          <p:cNvPr id="8" name="Subtitle 7"/>
          <p:cNvSpPr>
            <a:spLocks noGrp="1"/>
          </p:cNvSpPr>
          <p:nvPr>
            <p:ph type="subTitle" idx="6"/>
          </p:nvPr>
        </p:nvSpPr>
        <p:spPr/>
        <p:txBody>
          <a:bodyPr/>
          <a:lstStyle/>
          <a:p>
            <a:endParaRPr lang="zh-CN" altLang="en-US"/>
          </a:p>
        </p:txBody>
      </p:sp>
      <p:sp>
        <p:nvSpPr>
          <p:cNvPr id="9" name="Title 8"/>
          <p:cNvSpPr>
            <a:spLocks noGrp="1"/>
          </p:cNvSpPr>
          <p:nvPr>
            <p:ph type="title" idx="7"/>
          </p:nvPr>
        </p:nvSpPr>
        <p:spPr/>
        <p:txBody>
          <a:bodyPr/>
          <a:lstStyle/>
          <a:p>
            <a:endParaRPr lang="zh-CN" altLang="en-US"/>
          </a:p>
        </p:txBody>
      </p:sp>
      <p:sp>
        <p:nvSpPr>
          <p:cNvPr id="10" name="Title 9"/>
          <p:cNvSpPr>
            <a:spLocks noGrp="1"/>
          </p:cNvSpPr>
          <p:nvPr>
            <p:ph type="title" idx="8"/>
          </p:nvPr>
        </p:nvSpPr>
        <p:spPr/>
        <p:txBody>
          <a:bodyPr/>
          <a:lstStyle/>
          <a:p>
            <a:endParaRPr lang="zh-CN" altLang="en-US"/>
          </a:p>
        </p:txBody>
      </p:sp>
      <p:sp>
        <p:nvSpPr>
          <p:cNvPr id="11" name="Subtitle 10"/>
          <p:cNvSpPr>
            <a:spLocks noGrp="1"/>
          </p:cNvSpPr>
          <p:nvPr>
            <p:ph type="subTitle" idx="9"/>
          </p:nvPr>
        </p:nvSpPr>
        <p:spPr/>
        <p:txBody>
          <a:bodyPr/>
          <a:lstStyle/>
          <a:p>
            <a:endParaRPr lang="zh-CN" altLang="en-US"/>
          </a:p>
        </p:txBody>
      </p:sp>
      <p:sp>
        <p:nvSpPr>
          <p:cNvPr id="12" name="Title 11"/>
          <p:cNvSpPr>
            <a:spLocks noGrp="1"/>
          </p:cNvSpPr>
          <p:nvPr>
            <p:ph type="title" idx="13"/>
          </p:nvPr>
        </p:nvSpPr>
        <p:spPr/>
        <p:txBody>
          <a:bodyPr/>
          <a:lstStyle/>
          <a:p>
            <a:endParaRPr lang="zh-CN" altLang="en-US"/>
          </a:p>
        </p:txBody>
      </p:sp>
      <p:sp>
        <p:nvSpPr>
          <p:cNvPr id="13" name="Title 12"/>
          <p:cNvSpPr>
            <a:spLocks noGrp="1"/>
          </p:cNvSpPr>
          <p:nvPr>
            <p:ph type="title" idx="14"/>
          </p:nvPr>
        </p:nvSpPr>
        <p:spPr/>
        <p:txBody>
          <a:bodyPr/>
          <a:lstStyle/>
          <a:p>
            <a:endParaRPr lang="zh-CN" altLang="en-US"/>
          </a:p>
        </p:txBody>
      </p:sp>
      <p:sp>
        <p:nvSpPr>
          <p:cNvPr id="14" name="Subtitle 13"/>
          <p:cNvSpPr>
            <a:spLocks noGrp="1"/>
          </p:cNvSpPr>
          <p:nvPr>
            <p:ph type="subTitle" idx="15"/>
          </p:nvPr>
        </p:nvSpPr>
        <p:spPr/>
        <p:txBody>
          <a:bodyPr/>
          <a:lstStyle/>
          <a:p>
            <a:endParaRPr lang="zh-CN" altLang="en-US"/>
          </a:p>
        </p:txBody>
      </p:sp>
      <p:pic>
        <p:nvPicPr>
          <p:cNvPr id="21" name="Picture 20"/>
          <p:cNvPicPr>
            <a:picLocks noChangeAspect="1"/>
          </p:cNvPicPr>
          <p:nvPr/>
        </p:nvPicPr>
        <p:blipFill>
          <a:blip r:embed="rId2"/>
          <a:stretch>
            <a:fillRect/>
          </a:stretch>
        </p:blipFill>
        <p:spPr>
          <a:xfrm>
            <a:off x="314495" y="580247"/>
            <a:ext cx="8665698" cy="4074144"/>
          </a:xfrm>
          <a:prstGeom prst="rect">
            <a:avLst/>
          </a:prstGeom>
        </p:spPr>
      </p:pic>
    </p:spTree>
    <p:extLst>
      <p:ext uri="{BB962C8B-B14F-4D97-AF65-F5344CB8AC3E}">
        <p14:creationId xmlns:p14="http://schemas.microsoft.com/office/powerpoint/2010/main" val="958224096"/>
      </p:ext>
    </p:extLst>
  </p:cSld>
  <p:clrMapOvr>
    <a:masterClrMapping/>
  </p:clrMapOvr>
</p:sld>
</file>

<file path=ppt/theme/theme1.xml><?xml version="1.0" encoding="utf-8"?>
<a:theme xmlns:a="http://schemas.openxmlformats.org/drawingml/2006/main" name="Visual Communication Workshop by Slidesgo">
  <a:themeElements>
    <a:clrScheme name="Simple Light">
      <a:dk1>
        <a:srgbClr val="000000"/>
      </a:dk1>
      <a:lt1>
        <a:srgbClr val="FFFFFF"/>
      </a:lt1>
      <a:dk2>
        <a:srgbClr val="595959"/>
      </a:dk2>
      <a:lt2>
        <a:srgbClr val="011E50"/>
      </a:lt2>
      <a:accent1>
        <a:srgbClr val="99D7EF"/>
      </a:accent1>
      <a:accent2>
        <a:srgbClr val="011E50"/>
      </a:accent2>
      <a:accent3>
        <a:srgbClr val="FE524D"/>
      </a:accent3>
      <a:accent4>
        <a:srgbClr val="FE9B2B"/>
      </a:accent4>
      <a:accent5>
        <a:srgbClr val="FFF8FF"/>
      </a:accent5>
      <a:accent6>
        <a:srgbClr val="FFD966"/>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510</Words>
  <Application>Microsoft Office PowerPoint</Application>
  <PresentationFormat>On-screen Show (16:9)</PresentationFormat>
  <Paragraphs>71</Paragraphs>
  <Slides>11</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Montserrat</vt:lpstr>
      <vt:lpstr>Visual Communication Workshop by Slidesgo</vt:lpstr>
      <vt:lpstr>ISU PEMBUANGAN BAYI</vt:lpstr>
      <vt:lpstr>PENGENALAN </vt:lpstr>
      <vt:lpstr>PowerPoint Presentation</vt:lpstr>
      <vt:lpstr>LOKASI</vt:lpstr>
      <vt:lpstr>PowerPoint Presentation</vt:lpstr>
      <vt:lpstr>PowerPoint Presentation</vt:lpstr>
      <vt:lpstr>Permasalhan Kajian</vt:lpstr>
      <vt:lpstr>1)Melaporkan kes dan memberi bantuan kepada pihak berkuasa.</vt:lpstr>
      <vt:lpstr>PowerPoint Presentation</vt:lpstr>
      <vt:lpstr>PowerPoint Presentation</vt:lpstr>
      <vt:lpstr>KESIMPULAN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ISU PEMBUANGAN BAYI</dc:title>
  <dc:creator>Asus</dc:creator>
  <cp:lastModifiedBy>user</cp:lastModifiedBy>
  <cp:revision>25</cp:revision>
  <dcterms:modified xsi:type="dcterms:W3CDTF">2021-01-07T01:12:59Z</dcterms:modified>
</cp:coreProperties>
</file>