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3991" r:id="rId2"/>
  </p:sldMasterIdLst>
  <p:notesMasterIdLst>
    <p:notesMasterId r:id="rId11"/>
  </p:notesMasterIdLst>
  <p:sldIdLst>
    <p:sldId id="256" r:id="rId3"/>
    <p:sldId id="266" r:id="rId4"/>
    <p:sldId id="280" r:id="rId5"/>
    <p:sldId id="270" r:id="rId6"/>
    <p:sldId id="279" r:id="rId7"/>
    <p:sldId id="267" r:id="rId8"/>
    <p:sldId id="262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ECD7"/>
    <a:srgbClr val="FF9797"/>
    <a:srgbClr val="FF8585"/>
    <a:srgbClr val="FF7D7D"/>
    <a:srgbClr val="FF505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A74B3-7B07-449B-B9D6-227A55FF5D72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A624-3531-4CBC-9D39-EEDBEEB1B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5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462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11D5-B53C-4A70-B060-2E7CF1B9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795DD-1F31-4D45-AA00-2C5397E5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3667A-F76E-44F1-A1C9-D154B066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428A3-3075-43DC-A895-72C3456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C117-A237-44CD-A044-408070AD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C007-30AF-427A-BEB7-7144BCE9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56BDE-63AE-42DD-911F-21F49BE65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B8DE9-ACEF-4770-B335-1EA37E7F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EB52-A452-47CC-8472-310DCE11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88C23-BD24-4DC9-896E-0AF1999D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796BE-A680-4793-9E82-738AD06B6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8A312-9BC1-433E-96E1-E8109911F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ACF9-381D-4CB2-92E2-16F197D4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EDA2-16F7-43C5-82BA-BF3005AB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B1D6B-DE5F-4999-9340-BE2602B0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49600" y="1992833"/>
            <a:ext cx="7672000" cy="28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9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49600" y="1992833"/>
            <a:ext cx="7636000" cy="168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49600" y="3814072"/>
            <a:ext cx="7636000" cy="11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49600" y="1992833"/>
            <a:ext cx="7672000" cy="287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marL="1219170" lvl="1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marL="1828754" lvl="2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marL="2438339" lvl="3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marL="3047924" lvl="4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marL="3657509" lvl="5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marL="4267093" lvl="6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●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marL="4876678" lvl="7" indent="-558786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marL="5486263" lvl="8" indent="-558786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4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" name="Google Shape;23;p4"/>
          <p:cNvSpPr/>
          <p:nvPr/>
        </p:nvSpPr>
        <p:spPr>
          <a:xfrm>
            <a:off x="10406766" y="458333"/>
            <a:ext cx="1395967" cy="9532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solidFill>
                  <a:schemeClr val="accent1"/>
                </a:solidFill>
                <a:latin typeface="IBM Plex Serif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68599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49600" y="953067"/>
            <a:ext cx="8957600" cy="64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49600" y="1992833"/>
            <a:ext cx="8957600" cy="380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886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6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49600" y="953067"/>
            <a:ext cx="8957600" cy="64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49600" y="1992833"/>
            <a:ext cx="4080000" cy="3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5927172" y="1992833"/>
            <a:ext cx="4080000" cy="3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4798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49600" y="953067"/>
            <a:ext cx="8957600" cy="64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49600" y="1992833"/>
            <a:ext cx="2698800" cy="3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179000" y="1992833"/>
            <a:ext cx="2698800" cy="3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7308400" y="1992833"/>
            <a:ext cx="2698800" cy="3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9417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49600" y="953067"/>
            <a:ext cx="8957600" cy="64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705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1049600" y="5468667"/>
            <a:ext cx="10092800" cy="4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59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25EF-338F-42DE-9B69-B835972B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F9EA-0596-4EC4-82AA-17379A377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C63B-601B-4A0C-AA78-2F8635F2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0D421-0877-44B1-AC45-3D3BF189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7E3B-4D1C-4C6E-B979-7B257CA4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0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97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10052008" y="524867"/>
            <a:ext cx="1615200" cy="1615200"/>
          </a:xfrm>
          <a:prstGeom prst="rtTriangle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1"/>
          <p:cNvSpPr/>
          <p:nvPr/>
        </p:nvSpPr>
        <p:spPr>
          <a:xfrm flipH="1">
            <a:off x="0" y="0"/>
            <a:ext cx="12192000" cy="6858000"/>
          </a:xfrm>
          <a:prstGeom prst="frame">
            <a:avLst>
              <a:gd name="adj1" fmla="val 7684"/>
            </a:avLst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62" name="Google Shape;62;p11"/>
          <p:cNvSpPr/>
          <p:nvPr/>
        </p:nvSpPr>
        <p:spPr>
          <a:xfrm>
            <a:off x="524800" y="524867"/>
            <a:ext cx="11142400" cy="58084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98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C86D-EA57-41BF-9271-B8972D5B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B462B-F667-4F29-A039-67B426680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EEA9-3657-4BFF-84D8-7C525799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2806-F06B-45A8-905A-C24D4CF0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4288-7FCA-44D9-8FDC-306A25A7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BE5C-EC2F-4540-A20E-7EC2E50D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AFCF-EFF3-4D33-ACEC-89A4E7929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1516-1D7E-4DC4-88A9-8B4285C47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2AD7F-CAEC-4824-B245-8D9A5B5A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0ACDD-347D-445F-8577-4A6017E5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7AA07-70A5-452C-AE6C-E6C18B12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1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14BF-CE2F-4895-A251-CC9510A2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CFD4F-F2C2-431B-957D-ADC8D286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C63EC-3C7D-46F4-ABB9-681EC2553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FE747-B161-46F8-BC2A-6045A6782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B32B5-4017-4969-931A-9604FD98D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B0777-674C-4A05-A051-DD74C5E1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ECD26-406A-4A44-B387-2D59B444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CBDCD-0566-4DFE-AB59-498CC275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52F6-789F-4CA3-88D9-9698B012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EA60B-32F0-4F01-82A3-49BAB401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3D3C5-264B-4092-8810-E82CDAC9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3A9AD-13E8-423F-B3B2-F69A59EC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7DCF0-CE1B-4F4E-9F2F-77E6FC23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EB332-9D2D-4138-B89C-836F26DC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CC985-1225-4722-BAED-62DABD43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B049-BBC8-48D1-9E3F-2B2A2AFD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42BA-CD41-45AD-A929-9ECA8DCC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08AEA-8343-4B17-97B3-00B72FEE4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21516-AF05-41FB-BBA6-B111B483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4544-7F81-4FD7-8774-4921C97A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9DC55-E42D-40C9-9E39-597F1437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5C16-CC16-4505-96E9-7E8ABE50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0853-2410-4EC6-87F7-0062C85F5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BAD8D-8065-4D91-8FF7-C8C1F7E7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1DA01-3B12-4273-8537-0322A72E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71EF4-B793-4E86-8D7D-B9B6EDD4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94520-F0E7-48B6-AD9A-174DBAB2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74C0F-A340-4834-B9D1-02446A84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706B8-83AE-4EF6-BCD8-54A98E95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D718-8619-495E-A2B8-61C65F059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0232-D38C-4696-8208-53B61C9A93C9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AFA5D-A06D-4068-BEAF-C6F0E2606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278C0-A979-4C7C-9BF6-FD25D9E87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AFADD-5F68-438B-992C-20A976A0B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953067"/>
            <a:ext cx="8957600" cy="647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40F20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600" y="1992833"/>
            <a:ext cx="8957600" cy="3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71033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3AB6-BF5B-4D9E-BE95-27B7DC542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2" y="1038850"/>
            <a:ext cx="5570110" cy="1963841"/>
          </a:xfrm>
        </p:spPr>
        <p:txBody>
          <a:bodyPr>
            <a:no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meFont" pitchFamily="2" charset="0"/>
              </a:rPr>
              <a:t>Roadside Stall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3A362-7A31-4A0C-96E0-E34C42CF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5114" y="3429000"/>
            <a:ext cx="6454821" cy="305829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By Group 3 :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1) Muhamad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Adli</a:t>
            </a:r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Hanis</a:t>
            </a:r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Bin Abdul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Shukor</a:t>
            </a:r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2) Jack Lee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3) Chin Wei Xiang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4)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Neevashini</a:t>
            </a:r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a/p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Kuppusamy</a:t>
            </a:r>
            <a:endParaRPr lang="en-US" sz="35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5) R.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Narendran</a:t>
            </a:r>
            <a:endParaRPr lang="en-US" sz="35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  <a:p>
            <a:pPr algn="just"/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  6) Nur </a:t>
            </a:r>
            <a:r>
              <a:rPr lang="en-US" sz="35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Minhalina</a:t>
            </a:r>
            <a:r>
              <a:rPr lang="en-US" sz="35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 Binti Abdul Razak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1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1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r="10426"/>
          <a:stretch/>
        </p:blipFill>
        <p:spPr>
          <a:xfrm>
            <a:off x="5799437" y="712154"/>
            <a:ext cx="5754130" cy="5383477"/>
          </a:xfrm>
          <a:prstGeom prst="snip1Rect">
            <a:avLst>
              <a:gd name="adj" fmla="val 28506"/>
            </a:avLst>
          </a:prstGeom>
          <a:noFill/>
          <a:ln>
            <a:noFill/>
          </a:ln>
        </p:spPr>
      </p:pic>
      <p:sp>
        <p:nvSpPr>
          <p:cNvPr id="188" name="Google Shape;188;p21"/>
          <p:cNvSpPr txBox="1">
            <a:spLocks noGrp="1"/>
          </p:cNvSpPr>
          <p:nvPr>
            <p:ph type="title"/>
          </p:nvPr>
        </p:nvSpPr>
        <p:spPr>
          <a:xfrm>
            <a:off x="1096686" y="1590745"/>
            <a:ext cx="5489203" cy="64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3000" dirty="0">
                <a:latin typeface="Algerian" panose="04020705040A02060702" pitchFamily="82" charset="0"/>
              </a:rPr>
              <a:t>Issues of </a:t>
            </a:r>
            <a:br>
              <a:rPr lang="en" sz="3000" dirty="0">
                <a:latin typeface="Algerian" panose="04020705040A02060702" pitchFamily="82" charset="0"/>
              </a:rPr>
            </a:br>
            <a:r>
              <a:rPr lang="en" sz="3000" dirty="0">
                <a:latin typeface="Algerian" panose="04020705040A02060702" pitchFamily="82" charset="0"/>
              </a:rPr>
              <a:t>roadside </a:t>
            </a:r>
            <a:r>
              <a:rPr lang="en-US" sz="3000" dirty="0">
                <a:latin typeface="Algerian" panose="04020705040A02060702" pitchFamily="82" charset="0"/>
              </a:rPr>
              <a:t>s</a:t>
            </a:r>
            <a:r>
              <a:rPr lang="en" sz="3000" dirty="0">
                <a:latin typeface="Algerian" panose="04020705040A02060702" pitchFamily="82" charset="0"/>
              </a:rPr>
              <a:t>tall:</a:t>
            </a:r>
            <a:endParaRPr sz="3000" dirty="0">
              <a:latin typeface="Algerian" panose="04020705040A02060702" pitchFamily="82" charset="0"/>
            </a:endParaRPr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1"/>
          </p:nvPr>
        </p:nvSpPr>
        <p:spPr>
          <a:xfrm>
            <a:off x="887194" y="2579140"/>
            <a:ext cx="4786712" cy="35509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" dirty="0"/>
              <a:t>Cleanliness and he</a:t>
            </a:r>
            <a:r>
              <a:rPr lang="en-US" dirty="0" err="1"/>
              <a:t>alth</a:t>
            </a:r>
            <a:r>
              <a:rPr lang="en-US" dirty="0"/>
              <a:t> problems because of food waste.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dirty="0"/>
              <a:t>Stall occupied too much space.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dirty="0"/>
              <a:t>No garbage container.</a:t>
            </a:r>
            <a:endParaRPr dirty="0"/>
          </a:p>
        </p:txBody>
      </p:sp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DE00"/>
                </a:solidFill>
              </a:rPr>
              <a:pPr defTabSz="1219170">
                <a:buClr>
                  <a:srgbClr val="000000"/>
                </a:buClr>
              </a:pPr>
              <a:t>2</a:t>
            </a:fld>
            <a:endParaRPr kern="0">
              <a:solidFill>
                <a:srgbClr val="FFDE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7B8E7-A4DF-49D1-AA3F-66A42562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496" y="2150867"/>
            <a:ext cx="8957600" cy="3806400"/>
          </a:xfrm>
        </p:spPr>
        <p:txBody>
          <a:bodyPr/>
          <a:lstStyle/>
          <a:p>
            <a:pPr marL="101598" indent="0" algn="ctr">
              <a:buNone/>
            </a:pPr>
            <a:r>
              <a:rPr lang="en-US" sz="6000" dirty="0">
                <a:latin typeface="AcmeFont" pitchFamily="2" charset="0"/>
              </a:rPr>
              <a:t>Our Roadside </a:t>
            </a:r>
          </a:p>
          <a:p>
            <a:pPr marL="101598" indent="0" algn="ctr">
              <a:buNone/>
            </a:pPr>
            <a:r>
              <a:rPr lang="en-US" sz="6000" dirty="0">
                <a:latin typeface="AcmeFont" pitchFamily="2" charset="0"/>
              </a:rPr>
              <a:t>Stall Innovation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8A77-3B24-41EA-8038-2CB354E3B7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260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DE00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>
              <a:solidFill>
                <a:srgbClr val="FFDE00"/>
              </a:solidFill>
            </a:endParaRPr>
          </a:p>
        </p:txBody>
      </p:sp>
      <p:grpSp>
        <p:nvGrpSpPr>
          <p:cNvPr id="201" name="Google Shape;201;p22"/>
          <p:cNvGrpSpPr/>
          <p:nvPr/>
        </p:nvGrpSpPr>
        <p:grpSpPr>
          <a:xfrm>
            <a:off x="10974653" y="452453"/>
            <a:ext cx="770332" cy="641272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56A5339-B933-4133-B327-B3124245E54F}"/>
              </a:ext>
            </a:extLst>
          </p:cNvPr>
          <p:cNvSpPr/>
          <p:nvPr/>
        </p:nvSpPr>
        <p:spPr>
          <a:xfrm>
            <a:off x="239151" y="225165"/>
            <a:ext cx="3896751" cy="1941259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cmeFont" pitchFamily="2" charset="0"/>
              </a:rPr>
              <a:t>LEGO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cmeFont" pitchFamily="2" charset="0"/>
              </a:rPr>
              <a:t>TRUCK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DE00"/>
                </a:solidFill>
                <a:effectLst/>
                <a:uLnTx/>
                <a:uFillTx/>
                <a:latin typeface="Merriweather"/>
                <a:sym typeface="Merriweather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FFDE00"/>
              </a:solidFill>
              <a:effectLst/>
              <a:uLnTx/>
              <a:uFillTx/>
              <a:latin typeface="Merriweather"/>
              <a:sym typeface="Merriweath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1A37F-E85E-4EAC-8E79-549EFBAFF8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3389"/>
          <a:stretch/>
        </p:blipFill>
        <p:spPr>
          <a:xfrm>
            <a:off x="248150" y="1595158"/>
            <a:ext cx="5716553" cy="5018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2749CB-BADA-4D38-BD21-87ECA9E656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 b="7073"/>
          <a:stretch/>
        </p:blipFill>
        <p:spPr>
          <a:xfrm rot="16200000">
            <a:off x="6445187" y="1245972"/>
            <a:ext cx="5018177" cy="5716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88DA8F-C30B-4432-ACA9-1C06B760ABEA}"/>
              </a:ext>
            </a:extLst>
          </p:cNvPr>
          <p:cNvSpPr txBox="1"/>
          <p:nvPr/>
        </p:nvSpPr>
        <p:spPr>
          <a:xfrm>
            <a:off x="900332" y="717453"/>
            <a:ext cx="988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lgerian" panose="04020705040A02060702" pitchFamily="82" charset="0"/>
              </a:rPr>
              <a:t>Self-Service Cleanup (SSC) System</a:t>
            </a:r>
          </a:p>
        </p:txBody>
      </p:sp>
    </p:spTree>
    <p:extLst>
      <p:ext uri="{BB962C8B-B14F-4D97-AF65-F5344CB8AC3E}">
        <p14:creationId xmlns:p14="http://schemas.microsoft.com/office/powerpoint/2010/main" val="257403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xfrm>
            <a:off x="1049600" y="1567832"/>
            <a:ext cx="8957600" cy="6735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How Self-Service 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Cleanup (SSC) System works?</a:t>
            </a:r>
            <a:endParaRPr sz="4000" dirty="0">
              <a:latin typeface="Algerian" panose="04020705040A02060702" pitchFamily="82" charset="0"/>
            </a:endParaRPr>
          </a:p>
        </p:txBody>
      </p:sp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DE00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kern="0">
              <a:solidFill>
                <a:srgbClr val="FFDE00"/>
              </a:solidFill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11033327" y="452317"/>
            <a:ext cx="711280" cy="682289"/>
            <a:chOff x="5241175" y="4959100"/>
            <a:chExt cx="539775" cy="517775"/>
          </a:xfrm>
        </p:grpSpPr>
        <p:sp>
          <p:nvSpPr>
            <p:cNvPr id="211" name="Google Shape;211;p2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3724009" y="2694267"/>
            <a:ext cx="3249536" cy="4184619"/>
            <a:chOff x="3071457" y="2013875"/>
            <a:chExt cx="1969227" cy="2133008"/>
          </a:xfrm>
          <a:solidFill>
            <a:srgbClr val="00CC99"/>
          </a:solidFill>
        </p:grpSpPr>
        <p:sp>
          <p:nvSpPr>
            <p:cNvPr id="218" name="Google Shape;218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3158790" y="2175686"/>
              <a:ext cx="1881894" cy="1971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Used dishes is flow into the garbage container which consists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 of 2 nets.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 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 1) To separate between dishes and water.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 2) To neutralize the water to be recycle back into the conveyor machine.</a:t>
              </a:r>
              <a:endParaRPr sz="1600" kern="0" dirty="0">
                <a:solidFill>
                  <a:srgbClr val="040F20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endParaRPr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848362" y="2694267"/>
            <a:ext cx="2875647" cy="3079304"/>
            <a:chOff x="1126863" y="2013875"/>
            <a:chExt cx="1944600" cy="1569600"/>
          </a:xfrm>
          <a:solidFill>
            <a:srgbClr val="FF5050"/>
          </a:solidFill>
        </p:grpSpPr>
        <p:sp>
          <p:nvSpPr>
            <p:cNvPr id="222" name="Google Shape;222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FF7D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23" name="Google Shape;223;p23"/>
            <p:cNvSpPr txBox="1"/>
            <p:nvPr/>
          </p:nvSpPr>
          <p:spPr>
            <a:xfrm>
              <a:off x="1308333" y="2232419"/>
              <a:ext cx="1451700" cy="459900"/>
            </a:xfrm>
            <a:prstGeom prst="rect">
              <a:avLst/>
            </a:prstGeom>
            <a:solidFill>
              <a:srgbClr val="FF7D7D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Provide a s</a:t>
              </a:r>
              <a:r>
                <a:rPr lang="en-US" sz="1600" kern="0" dirty="0" err="1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ystem</a:t>
              </a:r>
              <a:r>
                <a:rPr lang="en-US" sz="1600" kern="0" dirty="0">
                  <a:solidFill>
                    <a:srgbClr val="040F20"/>
                  </a:solidFill>
                  <a:latin typeface="Times New Roman" panose="02020603050405020304" pitchFamily="18" charset="0"/>
                  <a:ea typeface="IBM Plex Sans"/>
                  <a:cs typeface="Times New Roman" panose="02020603050405020304" pitchFamily="18" charset="0"/>
                  <a:sym typeface="IBM Plex Sans"/>
                </a:rPr>
                <a:t> which can helps to clean up the customer’s waste using water conveyor machine </a:t>
              </a:r>
              <a:r>
                <a:rPr lang="en-US" sz="1600" kern="0" dirty="0">
                  <a:solidFill>
                    <a:srgbClr val="040F2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.</a:t>
              </a:r>
              <a:endParaRPr sz="1600" kern="0" dirty="0">
                <a:solidFill>
                  <a:srgbClr val="040F2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29" name="Google Shape;229;p23"/>
          <p:cNvGrpSpPr/>
          <p:nvPr/>
        </p:nvGrpSpPr>
        <p:grpSpPr>
          <a:xfrm>
            <a:off x="6687921" y="3610795"/>
            <a:ext cx="347172" cy="347172"/>
            <a:chOff x="4859551" y="2631368"/>
            <a:chExt cx="315000" cy="315000"/>
          </a:xfrm>
        </p:grpSpPr>
        <p:sp>
          <p:nvSpPr>
            <p:cNvPr id="230" name="Google Shape;230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4897500" y="2739367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br>
                <a:rPr lang="en" sz="1867" kern="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</a:br>
              <a:endParaRPr sz="1867" ker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232" name="Google Shape;232;p23"/>
          <p:cNvGrpSpPr/>
          <p:nvPr/>
        </p:nvGrpSpPr>
        <p:grpSpPr>
          <a:xfrm>
            <a:off x="3471804" y="3610795"/>
            <a:ext cx="347155" cy="347155"/>
            <a:chOff x="3157188" y="909150"/>
            <a:chExt cx="470400" cy="470400"/>
          </a:xfrm>
        </p:grpSpPr>
        <p:sp>
          <p:nvSpPr>
            <p:cNvPr id="233" name="Google Shape;233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B13931F-D797-40B5-A911-E5A69189E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14" b="18279"/>
          <a:stretch/>
        </p:blipFill>
        <p:spPr>
          <a:xfrm>
            <a:off x="7161669" y="2698943"/>
            <a:ext cx="4279596" cy="2918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 idx="4294967295"/>
          </p:nvPr>
        </p:nvSpPr>
        <p:spPr>
          <a:xfrm>
            <a:off x="1307941" y="689471"/>
            <a:ext cx="7358196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4500" dirty="0">
                <a:latin typeface="Algerian" panose="04020705040A02060702" pitchFamily="82" charset="0"/>
              </a:rPr>
              <a:t>The advantages </a:t>
            </a:r>
            <a:br>
              <a:rPr lang="en" sz="4500" dirty="0">
                <a:latin typeface="Algerian" panose="04020705040A02060702" pitchFamily="82" charset="0"/>
              </a:rPr>
            </a:br>
            <a:r>
              <a:rPr lang="en" sz="4500" dirty="0">
                <a:latin typeface="Algerian" panose="04020705040A02060702" pitchFamily="82" charset="0"/>
              </a:rPr>
              <a:t>o</a:t>
            </a:r>
            <a:r>
              <a:rPr lang="en-US" sz="4500" dirty="0">
                <a:latin typeface="Algerian" panose="04020705040A02060702" pitchFamily="82" charset="0"/>
              </a:rPr>
              <a:t>f SSC System</a:t>
            </a:r>
            <a:endParaRPr sz="4500" dirty="0">
              <a:latin typeface="Algerian" panose="04020705040A02060702" pitchFamily="82" charset="0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4294967295"/>
          </p:nvPr>
        </p:nvSpPr>
        <p:spPr>
          <a:xfrm>
            <a:off x="984751" y="2627585"/>
            <a:ext cx="5269600" cy="3329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dirty="0"/>
              <a:t>Save space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dirty="0"/>
              <a:t>Provides user-friendly garbage container.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dirty="0"/>
              <a:t>No waiters needed for clean up.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n-US" dirty="0"/>
              <a:t>Cleanliness guaranteed.</a:t>
            </a:r>
            <a:endParaRPr dirty="0"/>
          </a:p>
        </p:txBody>
      </p:sp>
      <p:sp>
        <p:nvSpPr>
          <p:cNvPr id="135" name="Google Shape;135;p18"/>
          <p:cNvSpPr/>
          <p:nvPr/>
        </p:nvSpPr>
        <p:spPr>
          <a:xfrm>
            <a:off x="6594392" y="5447650"/>
            <a:ext cx="413481" cy="39480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 rot="2466779">
            <a:off x="5685519" y="2188034"/>
            <a:ext cx="574472" cy="5485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1609298">
            <a:off x="6114199" y="2922313"/>
            <a:ext cx="413381" cy="3947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 rot="2926102">
            <a:off x="11060080" y="5636673"/>
            <a:ext cx="309572" cy="29558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 rot="-1609207">
            <a:off x="9372192" y="1032059"/>
            <a:ext cx="278921" cy="2663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>
            <a:off x="11079217" y="452475"/>
            <a:ext cx="665608" cy="709203"/>
            <a:chOff x="5970800" y="1619250"/>
            <a:chExt cx="428650" cy="456725"/>
          </a:xfrm>
        </p:grpSpPr>
        <p:sp>
          <p:nvSpPr>
            <p:cNvPr id="150" name="Google Shape;150;p1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A2E94F-73AB-47EC-B8C1-77EBBACD5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30" y="2069648"/>
            <a:ext cx="4582606" cy="3246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sldNum" idx="12"/>
          </p:nvPr>
        </p:nvSpPr>
        <p:spPr>
          <a:xfrm>
            <a:off x="11104436" y="5784467"/>
            <a:ext cx="323600" cy="34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DE00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kern="0">
              <a:solidFill>
                <a:srgbClr val="FFDE00"/>
              </a:solidFill>
            </a:endParaRPr>
          </a:p>
        </p:txBody>
      </p:sp>
      <p:sp>
        <p:nvSpPr>
          <p:cNvPr id="381" name="Google Shape;381;p34"/>
          <p:cNvSpPr txBox="1">
            <a:spLocks noGrp="1"/>
          </p:cNvSpPr>
          <p:nvPr>
            <p:ph type="ctrTitle" idx="4294967295"/>
          </p:nvPr>
        </p:nvSpPr>
        <p:spPr>
          <a:xfrm>
            <a:off x="1500659" y="2026008"/>
            <a:ext cx="8829589" cy="20146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7200" dirty="0">
                <a:solidFill>
                  <a:schemeClr val="accent1"/>
                </a:solidFill>
                <a:latin typeface="Ethnocentric" panose="00000400000000000000" pitchFamily="2" charset="0"/>
              </a:rPr>
              <a:t>Thank </a:t>
            </a:r>
            <a:r>
              <a:rPr lang="en-US" sz="7200" dirty="0">
                <a:solidFill>
                  <a:schemeClr val="accent1"/>
                </a:solidFill>
                <a:latin typeface="Ethnocentric" panose="00000400000000000000" pitchFamily="2" charset="0"/>
              </a:rPr>
              <a:t>You</a:t>
            </a:r>
            <a:r>
              <a:rPr lang="en" sz="7200" dirty="0">
                <a:solidFill>
                  <a:schemeClr val="accent1"/>
                </a:solidFill>
                <a:latin typeface="Ethnocentric" panose="00000400000000000000" pitchFamily="2" charset="0"/>
              </a:rPr>
              <a:t> !</a:t>
            </a:r>
            <a:endParaRPr sz="7200" dirty="0">
              <a:solidFill>
                <a:schemeClr val="accent1"/>
              </a:solidFill>
              <a:latin typeface="Ethnocentric" panose="00000400000000000000" pitchFamily="2" charset="0"/>
            </a:endParaRPr>
          </a:p>
        </p:txBody>
      </p:sp>
      <p:sp>
        <p:nvSpPr>
          <p:cNvPr id="383" name="Google Shape;383;p34"/>
          <p:cNvSpPr/>
          <p:nvPr/>
        </p:nvSpPr>
        <p:spPr>
          <a:xfrm>
            <a:off x="11079231" y="452465"/>
            <a:ext cx="665587" cy="60547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n template">
  <a:themeElements>
    <a:clrScheme name="Custom 347">
      <a:dk1>
        <a:srgbClr val="040F20"/>
      </a:dk1>
      <a:lt1>
        <a:srgbClr val="FFFFFF"/>
      </a:lt1>
      <a:dk2>
        <a:srgbClr val="717881"/>
      </a:dk2>
      <a:lt2>
        <a:srgbClr val="F3F3F3"/>
      </a:lt2>
      <a:accent1>
        <a:srgbClr val="FFDE00"/>
      </a:accent1>
      <a:accent2>
        <a:srgbClr val="FFA700"/>
      </a:accent2>
      <a:accent3>
        <a:srgbClr val="E97100"/>
      </a:accent3>
      <a:accent4>
        <a:srgbClr val="91AACF"/>
      </a:accent4>
      <a:accent5>
        <a:srgbClr val="466799"/>
      </a:accent5>
      <a:accent6>
        <a:srgbClr val="040F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192</Words>
  <Application>Microsoft Office PowerPoint</Application>
  <PresentationFormat>Widescreen</PresentationFormat>
  <Paragraphs>37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AcmeFont</vt:lpstr>
      <vt:lpstr>Algerian</vt:lpstr>
      <vt:lpstr>Arial</vt:lpstr>
      <vt:lpstr>Calibri</vt:lpstr>
      <vt:lpstr>Calibri Light</vt:lpstr>
      <vt:lpstr>Ethnocentric</vt:lpstr>
      <vt:lpstr>IBM Plex Sans</vt:lpstr>
      <vt:lpstr>IBM Plex Serif</vt:lpstr>
      <vt:lpstr>IBM Plex Serif Medium</vt:lpstr>
      <vt:lpstr>IBM Plex Serif SemiBold</vt:lpstr>
      <vt:lpstr>Maiandra GD</vt:lpstr>
      <vt:lpstr>Merriweather</vt:lpstr>
      <vt:lpstr>Times New Roman</vt:lpstr>
      <vt:lpstr>Wingdings</vt:lpstr>
      <vt:lpstr>Office Theme</vt:lpstr>
      <vt:lpstr>Bullen template</vt:lpstr>
      <vt:lpstr>Roadside Stall Innovation</vt:lpstr>
      <vt:lpstr>Issues of  roadside stall:</vt:lpstr>
      <vt:lpstr>PowerPoint Presentation</vt:lpstr>
      <vt:lpstr>PowerPoint Presentation</vt:lpstr>
      <vt:lpstr>PowerPoint Presentation</vt:lpstr>
      <vt:lpstr>How Self-Service  Cleanup (SSC) System works?</vt:lpstr>
      <vt:lpstr>The advantages  of SSC System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alientaetae00@gmail.com</dc:creator>
  <cp:lastModifiedBy>alientaetae00@gmail.com</cp:lastModifiedBy>
  <cp:revision>15</cp:revision>
  <dcterms:created xsi:type="dcterms:W3CDTF">2019-11-30T02:15:18Z</dcterms:created>
  <dcterms:modified xsi:type="dcterms:W3CDTF">2019-11-30T14:21:33Z</dcterms:modified>
</cp:coreProperties>
</file>